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 id="2147483815" r:id="rId4"/>
    <p:sldMasterId id="2147483962" r:id="rId5"/>
    <p:sldMasterId id="2147484242" r:id="rId6"/>
  </p:sldMasterIdLst>
  <p:notesMasterIdLst>
    <p:notesMasterId r:id="rId38"/>
  </p:notesMasterIdLst>
  <p:sldIdLst>
    <p:sldId id="258" r:id="rId7"/>
    <p:sldId id="259" r:id="rId8"/>
    <p:sldId id="261" r:id="rId9"/>
    <p:sldId id="326" r:id="rId10"/>
    <p:sldId id="368" r:id="rId11"/>
    <p:sldId id="369" r:id="rId12"/>
    <p:sldId id="367" r:id="rId13"/>
    <p:sldId id="338" r:id="rId14"/>
    <p:sldId id="339" r:id="rId15"/>
    <p:sldId id="340" r:id="rId16"/>
    <p:sldId id="341" r:id="rId17"/>
    <p:sldId id="342" r:id="rId18"/>
    <p:sldId id="343" r:id="rId19"/>
    <p:sldId id="344" r:id="rId20"/>
    <p:sldId id="370" r:id="rId21"/>
    <p:sldId id="345" r:id="rId22"/>
    <p:sldId id="346" r:id="rId23"/>
    <p:sldId id="347" r:id="rId24"/>
    <p:sldId id="348" r:id="rId25"/>
    <p:sldId id="349" r:id="rId26"/>
    <p:sldId id="350" r:id="rId27"/>
    <p:sldId id="351" r:id="rId28"/>
    <p:sldId id="352" r:id="rId29"/>
    <p:sldId id="257" r:id="rId30"/>
    <p:sldId id="256" r:id="rId31"/>
    <p:sldId id="355" r:id="rId32"/>
    <p:sldId id="356" r:id="rId33"/>
    <p:sldId id="357" r:id="rId34"/>
    <p:sldId id="358" r:id="rId35"/>
    <p:sldId id="359" r:id="rId36"/>
    <p:sldId id="33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nier, Justin" initials="" lastIdx="2" clrIdx="0"/>
  <p:cmAuthor id="2" name="Roger Salas" initials="RS" lastIdx="12" clrIdx="1"/>
  <p:cmAuthor id="3" name="Bialek, Tom O" initials="" lastIdx="1" clrIdx="2"/>
  <p:cmAuthor id="4" name="Jensen, Michael" initials="JM" lastIdx="4" clrIdx="3">
    <p:extLst>
      <p:ext uri="{19B8F6BF-5375-455C-9EA6-DF929625EA0E}">
        <p15:presenceInfo xmlns:p15="http://schemas.microsoft.com/office/powerpoint/2012/main" userId="S::MxJ3@pge.com::7dc7b0a1-54d0-4fa6-a4fe-09b93a61ed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B59"/>
    <a:srgbClr val="FFC000"/>
    <a:srgbClr val="1C8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88803" autoAdjust="0"/>
  </p:normalViewPr>
  <p:slideViewPr>
    <p:cSldViewPr>
      <p:cViewPr varScale="1">
        <p:scale>
          <a:sx n="96" d="100"/>
          <a:sy n="96" d="100"/>
        </p:scale>
        <p:origin x="450"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69C89F-38A6-4427-B273-9432DD37B5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E3549369-BA8E-47FB-8BD0-6EBA17BB102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9B3E8764-5D17-445F-8217-EB5F5820A67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D0925AF2-E840-407D-B7DD-F3F14F9FB0D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434F7928-12A1-43AE-A0D0-5844B35FC35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BA577AED-42B7-4057-BADA-F8B9E500FBB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F7BA4CC-6120-4F62-AB38-5B7772100F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F7BA4CC-6120-4F62-AB38-5B7772100F3D}" type="slidenum">
              <a:rPr lang="en-US" altLang="en-US" smtClean="0"/>
              <a:pPr>
                <a:defRPr/>
              </a:pPr>
              <a:t>8</a:t>
            </a:fld>
            <a:endParaRPr lang="en-US" altLang="en-US"/>
          </a:p>
        </p:txBody>
      </p:sp>
    </p:spTree>
    <p:extLst>
      <p:ext uri="{BB962C8B-B14F-4D97-AF65-F5344CB8AC3E}">
        <p14:creationId xmlns:p14="http://schemas.microsoft.com/office/powerpoint/2010/main" val="360119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Inserted this slide to bring attention to utility specific scheduling requirements.</a:t>
            </a:r>
          </a:p>
        </p:txBody>
      </p:sp>
      <p:sp>
        <p:nvSpPr>
          <p:cNvPr id="4" name="Slide Number Placeholder 3"/>
          <p:cNvSpPr>
            <a:spLocks noGrp="1"/>
          </p:cNvSpPr>
          <p:nvPr>
            <p:ph type="sldNum" sz="quarter" idx="5"/>
          </p:nvPr>
        </p:nvSpPr>
        <p:spPr/>
        <p:txBody>
          <a:bodyPr/>
          <a:lstStyle/>
          <a:p>
            <a:pPr>
              <a:defRPr/>
            </a:pPr>
            <a:fld id="{7F7BA4CC-6120-4F62-AB38-5B7772100F3D}" type="slidenum">
              <a:rPr lang="en-US" altLang="en-US" smtClean="0"/>
              <a:pPr>
                <a:defRPr/>
              </a:pPr>
              <a:t>14</a:t>
            </a:fld>
            <a:endParaRPr lang="en-US" altLang="en-US"/>
          </a:p>
        </p:txBody>
      </p:sp>
    </p:spTree>
    <p:extLst>
      <p:ext uri="{BB962C8B-B14F-4D97-AF65-F5344CB8AC3E}">
        <p14:creationId xmlns:p14="http://schemas.microsoft.com/office/powerpoint/2010/main" val="182875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as much as possible to allow for legacy DER installations.</a:t>
            </a:r>
          </a:p>
        </p:txBody>
      </p:sp>
      <p:sp>
        <p:nvSpPr>
          <p:cNvPr id="4" name="Slide Number Placeholder 3"/>
          <p:cNvSpPr>
            <a:spLocks noGrp="1"/>
          </p:cNvSpPr>
          <p:nvPr>
            <p:ph type="sldNum" sz="quarter" idx="5"/>
          </p:nvPr>
        </p:nvSpPr>
        <p:spPr/>
        <p:txBody>
          <a:bodyPr/>
          <a:lstStyle/>
          <a:p>
            <a:pPr>
              <a:defRPr/>
            </a:pPr>
            <a:fld id="{7F7BA4CC-6120-4F62-AB38-5B7772100F3D}" type="slidenum">
              <a:rPr lang="en-US" altLang="en-US" smtClean="0"/>
              <a:pPr>
                <a:defRPr/>
              </a:pPr>
              <a:t>28</a:t>
            </a:fld>
            <a:endParaRPr lang="en-US" altLang="en-US"/>
          </a:p>
        </p:txBody>
      </p:sp>
    </p:spTree>
    <p:extLst>
      <p:ext uri="{BB962C8B-B14F-4D97-AF65-F5344CB8AC3E}">
        <p14:creationId xmlns:p14="http://schemas.microsoft.com/office/powerpoint/2010/main" val="1991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27EC72-6A73-45AE-A54B-2C144F7033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4783D8-DFCA-4EB4-92EE-316B214C88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8CA77BF-C3D6-4C1B-A8F4-38B489BC7B58}"/>
              </a:ext>
            </a:extLst>
          </p:cNvPr>
          <p:cNvSpPr>
            <a:spLocks noGrp="1" noChangeArrowheads="1"/>
          </p:cNvSpPr>
          <p:nvPr>
            <p:ph type="sldNum" sz="quarter" idx="12"/>
          </p:nvPr>
        </p:nvSpPr>
        <p:spPr>
          <a:ln/>
        </p:spPr>
        <p:txBody>
          <a:bodyPr/>
          <a:lstStyle>
            <a:lvl1pPr>
              <a:defRPr/>
            </a:lvl1pPr>
          </a:lstStyle>
          <a:p>
            <a:pPr>
              <a:defRPr/>
            </a:pPr>
            <a:fld id="{3BABB1F5-57AA-42C3-9236-2694F3DBB609}" type="slidenum">
              <a:rPr lang="en-US" altLang="en-US"/>
              <a:pPr>
                <a:defRPr/>
              </a:pPr>
              <a:t>‹#›</a:t>
            </a:fld>
            <a:endParaRPr lang="en-US" altLang="en-US"/>
          </a:p>
        </p:txBody>
      </p:sp>
    </p:spTree>
    <p:extLst>
      <p:ext uri="{BB962C8B-B14F-4D97-AF65-F5344CB8AC3E}">
        <p14:creationId xmlns:p14="http://schemas.microsoft.com/office/powerpoint/2010/main" val="112802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C583ED-DCC5-4437-B8C4-8971736465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ABE133-B3AF-47E5-A7B6-A643A228FF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92BB22A-45B9-40F2-89FA-CFFF81FFE213}"/>
              </a:ext>
            </a:extLst>
          </p:cNvPr>
          <p:cNvSpPr>
            <a:spLocks noGrp="1" noChangeArrowheads="1"/>
          </p:cNvSpPr>
          <p:nvPr>
            <p:ph type="sldNum" sz="quarter" idx="12"/>
          </p:nvPr>
        </p:nvSpPr>
        <p:spPr>
          <a:ln/>
        </p:spPr>
        <p:txBody>
          <a:bodyPr/>
          <a:lstStyle>
            <a:lvl1pPr>
              <a:defRPr/>
            </a:lvl1pPr>
          </a:lstStyle>
          <a:p>
            <a:pPr>
              <a:defRPr/>
            </a:pPr>
            <a:fld id="{F42E35C2-CE4C-4942-8321-28AC3074A223}" type="slidenum">
              <a:rPr lang="en-US" altLang="en-US"/>
              <a:pPr>
                <a:defRPr/>
              </a:pPr>
              <a:t>‹#›</a:t>
            </a:fld>
            <a:endParaRPr lang="en-US" altLang="en-US"/>
          </a:p>
        </p:txBody>
      </p:sp>
    </p:spTree>
    <p:extLst>
      <p:ext uri="{BB962C8B-B14F-4D97-AF65-F5344CB8AC3E}">
        <p14:creationId xmlns:p14="http://schemas.microsoft.com/office/powerpoint/2010/main" val="163101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BB0BAC-7BFD-43D7-801C-0719464BB3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77AA49-73FF-4B4A-8493-69B6267D4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EA98B2F-5B88-4372-BCE2-E13A471F6FC3}"/>
              </a:ext>
            </a:extLst>
          </p:cNvPr>
          <p:cNvSpPr>
            <a:spLocks noGrp="1" noChangeArrowheads="1"/>
          </p:cNvSpPr>
          <p:nvPr>
            <p:ph type="sldNum" sz="quarter" idx="12"/>
          </p:nvPr>
        </p:nvSpPr>
        <p:spPr>
          <a:ln/>
        </p:spPr>
        <p:txBody>
          <a:bodyPr/>
          <a:lstStyle>
            <a:lvl1pPr>
              <a:defRPr/>
            </a:lvl1pPr>
          </a:lstStyle>
          <a:p>
            <a:pPr>
              <a:defRPr/>
            </a:pPr>
            <a:fld id="{711B4E28-2A4E-4224-9601-338EDA0B4AA0}" type="slidenum">
              <a:rPr lang="en-US" altLang="en-US"/>
              <a:pPr>
                <a:defRPr/>
              </a:pPr>
              <a:t>‹#›</a:t>
            </a:fld>
            <a:endParaRPr lang="en-US" altLang="en-US"/>
          </a:p>
        </p:txBody>
      </p:sp>
    </p:spTree>
    <p:extLst>
      <p:ext uri="{BB962C8B-B14F-4D97-AF65-F5344CB8AC3E}">
        <p14:creationId xmlns:p14="http://schemas.microsoft.com/office/powerpoint/2010/main" val="128038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514833-BC7B-4555-82DD-BFA5725A9F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710AB0-BD45-4B46-9DCA-46B51FC20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679F7086-C191-4435-BFFE-3583B9D2A509}"/>
              </a:ext>
            </a:extLst>
          </p:cNvPr>
          <p:cNvSpPr>
            <a:spLocks noGrp="1" noChangeArrowheads="1"/>
          </p:cNvSpPr>
          <p:nvPr>
            <p:ph type="sldNum" sz="quarter" idx="12"/>
          </p:nvPr>
        </p:nvSpPr>
        <p:spPr>
          <a:ln/>
        </p:spPr>
        <p:txBody>
          <a:bodyPr/>
          <a:lstStyle>
            <a:lvl1pPr>
              <a:defRPr/>
            </a:lvl1pPr>
          </a:lstStyle>
          <a:p>
            <a:pPr>
              <a:defRPr/>
            </a:pPr>
            <a:fld id="{4456EA9E-1F0A-4434-A24D-B8F7C84FA4CF}" type="slidenum">
              <a:rPr lang="en-US" altLang="en-US"/>
              <a:pPr>
                <a:defRPr/>
              </a:pPr>
              <a:t>‹#›</a:t>
            </a:fld>
            <a:endParaRPr lang="en-US" altLang="en-US"/>
          </a:p>
        </p:txBody>
      </p:sp>
    </p:spTree>
    <p:extLst>
      <p:ext uri="{BB962C8B-B14F-4D97-AF65-F5344CB8AC3E}">
        <p14:creationId xmlns:p14="http://schemas.microsoft.com/office/powerpoint/2010/main" val="234098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E4B2CB-A8E9-456A-AB2B-669296A9BE50}"/>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10">
            <a:extLst>
              <a:ext uri="{FF2B5EF4-FFF2-40B4-BE49-F238E27FC236}">
                <a16:creationId xmlns:a16="http://schemas.microsoft.com/office/drawing/2014/main" id="{F9BADBC5-1259-497D-83D2-D70DD98C1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9FF4AEA-2F27-42A5-8598-DFB66BF0BABA}"/>
              </a:ext>
            </a:extLst>
          </p:cNvPr>
          <p:cNvCxnSpPr/>
          <p:nvPr/>
        </p:nvCxnSpPr>
        <p:spPr>
          <a:xfrm>
            <a:off x="6829425" y="5988050"/>
            <a:ext cx="0" cy="525463"/>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12">
            <a:extLst>
              <a:ext uri="{FF2B5EF4-FFF2-40B4-BE49-F238E27FC236}">
                <a16:creationId xmlns:a16="http://schemas.microsoft.com/office/drawing/2014/main" id="{2B10B812-9DA4-4AED-974A-6DD4DC7C5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6024563"/>
            <a:ext cx="14081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4" name="Title 3"/>
          <p:cNvSpPr>
            <a:spLocks noGrp="1"/>
          </p:cNvSpPr>
          <p:nvPr>
            <p:ph type="title"/>
          </p:nvPr>
        </p:nvSpPr>
        <p:spPr>
          <a:xfrm>
            <a:off x="752937" y="675861"/>
            <a:ext cx="7886700" cy="1325563"/>
          </a:xfrm>
        </p:spPr>
        <p:txBody>
          <a:bodyPr anchor="b"/>
          <a:lstStyle>
            <a:lvl1pPr>
              <a:defRPr>
                <a:solidFill>
                  <a:srgbClr val="006369"/>
                </a:solidFill>
              </a:defRPr>
            </a:lvl1pPr>
          </a:lstStyle>
          <a:p>
            <a:r>
              <a:rPr lang="en-US" dirty="0"/>
              <a:t>Click to edit Master title style</a:t>
            </a:r>
          </a:p>
        </p:txBody>
      </p:sp>
    </p:spTree>
    <p:extLst>
      <p:ext uri="{BB962C8B-B14F-4D97-AF65-F5344CB8AC3E}">
        <p14:creationId xmlns:p14="http://schemas.microsoft.com/office/powerpoint/2010/main" val="8583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91F41C-F33D-4793-8B56-B36B8C547A88}"/>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C1C3CAE0-2287-4FC6-8134-79FBB59CB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B864354-FC38-4147-AC79-9418572CA4E2}"/>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A24180FE-03A4-48B2-84E9-40DEBE420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77748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rgbClr val="D9D9D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F97A73-52CF-4D88-BE25-220E38B1276A}"/>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CFB37168-D4D2-465A-ADD7-7B70A93EC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9DE000C-27CF-49DD-9916-60F134CD13F6}"/>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319E681C-D326-4157-BA44-59EB95E81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6496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AECD67-098A-4FE0-B4E7-E572B4BB12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19B308C-8A26-4922-9336-CCE5FA07C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C4342A-DFB2-4EAC-8657-40281FFD9F05}"/>
              </a:ext>
            </a:extLst>
          </p:cNvPr>
          <p:cNvSpPr>
            <a:spLocks noGrp="1"/>
          </p:cNvSpPr>
          <p:nvPr>
            <p:ph type="sldNum" sz="quarter" idx="12"/>
          </p:nvPr>
        </p:nvSpPr>
        <p:spPr/>
        <p:txBody>
          <a:bodyPr/>
          <a:lstStyle>
            <a:lvl1pPr>
              <a:defRPr/>
            </a:lvl1pPr>
          </a:lstStyle>
          <a:p>
            <a:pPr>
              <a:defRPr/>
            </a:pPr>
            <a:fld id="{FE064BC1-1F7A-484A-88ED-221B837E1A47}" type="slidenum">
              <a:rPr lang="en-US" altLang="en-US"/>
              <a:pPr>
                <a:defRPr/>
              </a:pPr>
              <a:t>‹#›</a:t>
            </a:fld>
            <a:endParaRPr lang="en-US" altLang="en-US"/>
          </a:p>
        </p:txBody>
      </p:sp>
    </p:spTree>
    <p:extLst>
      <p:ext uri="{BB962C8B-B14F-4D97-AF65-F5344CB8AC3E}">
        <p14:creationId xmlns:p14="http://schemas.microsoft.com/office/powerpoint/2010/main" val="116901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32D00C3-2031-4499-9458-97B15CD1C1C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1ADE3A0-08FA-4AFA-B8BC-A792C19F85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E0CB4F-13D3-43DE-A391-A4D30B40C53A}"/>
              </a:ext>
            </a:extLst>
          </p:cNvPr>
          <p:cNvSpPr>
            <a:spLocks noGrp="1"/>
          </p:cNvSpPr>
          <p:nvPr>
            <p:ph type="sldNum" sz="quarter" idx="12"/>
          </p:nvPr>
        </p:nvSpPr>
        <p:spPr/>
        <p:txBody>
          <a:bodyPr/>
          <a:lstStyle>
            <a:lvl1pPr>
              <a:defRPr/>
            </a:lvl1pPr>
          </a:lstStyle>
          <a:p>
            <a:pPr>
              <a:defRPr/>
            </a:pPr>
            <a:fld id="{72F104F5-A39A-4E8F-9338-87017AB9AF91}" type="slidenum">
              <a:rPr lang="en-US" altLang="en-US"/>
              <a:pPr>
                <a:defRPr/>
              </a:pPr>
              <a:t>‹#›</a:t>
            </a:fld>
            <a:endParaRPr lang="en-US" altLang="en-US"/>
          </a:p>
        </p:txBody>
      </p:sp>
    </p:spTree>
    <p:extLst>
      <p:ext uri="{BB962C8B-B14F-4D97-AF65-F5344CB8AC3E}">
        <p14:creationId xmlns:p14="http://schemas.microsoft.com/office/powerpoint/2010/main" val="211856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8900C4-FC95-40E6-9862-20671D9377D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B56141B-32AE-4F09-A88D-19E57EE64F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B9E24D-AC8E-47EE-90E3-3ECF6F439FCF}"/>
              </a:ext>
            </a:extLst>
          </p:cNvPr>
          <p:cNvSpPr>
            <a:spLocks noGrp="1"/>
          </p:cNvSpPr>
          <p:nvPr>
            <p:ph type="sldNum" sz="quarter" idx="12"/>
          </p:nvPr>
        </p:nvSpPr>
        <p:spPr/>
        <p:txBody>
          <a:bodyPr/>
          <a:lstStyle>
            <a:lvl1pPr>
              <a:defRPr/>
            </a:lvl1pPr>
          </a:lstStyle>
          <a:p>
            <a:pPr>
              <a:defRPr/>
            </a:pPr>
            <a:fld id="{69D8605B-D277-49E0-8F43-41BEA04592C1}" type="slidenum">
              <a:rPr lang="en-US" altLang="en-US"/>
              <a:pPr>
                <a:defRPr/>
              </a:pPr>
              <a:t>‹#›</a:t>
            </a:fld>
            <a:endParaRPr lang="en-US" altLang="en-US"/>
          </a:p>
        </p:txBody>
      </p:sp>
    </p:spTree>
    <p:extLst>
      <p:ext uri="{BB962C8B-B14F-4D97-AF65-F5344CB8AC3E}">
        <p14:creationId xmlns:p14="http://schemas.microsoft.com/office/powerpoint/2010/main" val="633626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01C97C63-D3F2-4202-8610-EDFE49428754}"/>
              </a:ext>
            </a:extLst>
          </p:cNvPr>
          <p:cNvSpPr>
            <a:spLocks noGrp="1"/>
          </p:cNvSpPr>
          <p:nvPr>
            <p:ph type="sldNum" sz="quarter" idx="14"/>
          </p:nvPr>
        </p:nvSpPr>
        <p:spPr/>
        <p:txBody>
          <a:bodyPr/>
          <a:lstStyle>
            <a:lvl1pPr>
              <a:defRPr/>
            </a:lvl1pPr>
          </a:lstStyle>
          <a:p>
            <a:pPr>
              <a:defRPr/>
            </a:pPr>
            <a:fld id="{5B480059-B062-4FA7-8DEF-CA6DDCCE85B6}" type="slidenum">
              <a:rPr lang="en-US" altLang="en-US"/>
              <a:pPr>
                <a:defRPr/>
              </a:pPr>
              <a:t>‹#›</a:t>
            </a:fld>
            <a:endParaRPr lang="en-US" altLang="en-US"/>
          </a:p>
        </p:txBody>
      </p:sp>
    </p:spTree>
    <p:extLst>
      <p:ext uri="{BB962C8B-B14F-4D97-AF65-F5344CB8AC3E}">
        <p14:creationId xmlns:p14="http://schemas.microsoft.com/office/powerpoint/2010/main" val="109414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D41EAD-9318-4D5B-9CEE-2B633923F3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414D94-30E2-4AFC-844D-3384E356B6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1A7A713-3138-461F-A4FE-2F1E23BBCC1B}"/>
              </a:ext>
            </a:extLst>
          </p:cNvPr>
          <p:cNvSpPr>
            <a:spLocks noGrp="1" noChangeArrowheads="1"/>
          </p:cNvSpPr>
          <p:nvPr>
            <p:ph type="sldNum" sz="quarter" idx="12"/>
          </p:nvPr>
        </p:nvSpPr>
        <p:spPr>
          <a:ln/>
        </p:spPr>
        <p:txBody>
          <a:bodyPr/>
          <a:lstStyle>
            <a:lvl1pPr>
              <a:defRPr/>
            </a:lvl1pPr>
          </a:lstStyle>
          <a:p>
            <a:pPr>
              <a:defRPr/>
            </a:pPr>
            <a:fld id="{911C96E2-C252-4008-8417-C59E231B9254}" type="slidenum">
              <a:rPr lang="en-US" altLang="en-US"/>
              <a:pPr>
                <a:defRPr/>
              </a:pPr>
              <a:t>‹#›</a:t>
            </a:fld>
            <a:endParaRPr lang="en-US" altLang="en-US"/>
          </a:p>
        </p:txBody>
      </p:sp>
    </p:spTree>
    <p:extLst>
      <p:ext uri="{BB962C8B-B14F-4D97-AF65-F5344CB8AC3E}">
        <p14:creationId xmlns:p14="http://schemas.microsoft.com/office/powerpoint/2010/main" val="147581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3CD94C17-F5E3-4CAB-96BC-5D28D62D705A}"/>
              </a:ext>
            </a:extLst>
          </p:cNvPr>
          <p:cNvSpPr>
            <a:spLocks noGrp="1"/>
          </p:cNvSpPr>
          <p:nvPr>
            <p:ph type="sldNum" sz="quarter" idx="14"/>
          </p:nvPr>
        </p:nvSpPr>
        <p:spPr/>
        <p:txBody>
          <a:bodyPr/>
          <a:lstStyle>
            <a:lvl1pPr>
              <a:defRPr/>
            </a:lvl1pPr>
          </a:lstStyle>
          <a:p>
            <a:pPr>
              <a:defRPr/>
            </a:pPr>
            <a:fld id="{5E8009F3-6630-43D9-BB97-917F5CD53E30}" type="slidenum">
              <a:rPr lang="en-US" altLang="en-US"/>
              <a:pPr>
                <a:defRPr/>
              </a:pPr>
              <a:t>‹#›</a:t>
            </a:fld>
            <a:endParaRPr lang="en-US" altLang="en-US"/>
          </a:p>
        </p:txBody>
      </p:sp>
    </p:spTree>
    <p:extLst>
      <p:ext uri="{BB962C8B-B14F-4D97-AF65-F5344CB8AC3E}">
        <p14:creationId xmlns:p14="http://schemas.microsoft.com/office/powerpoint/2010/main" val="5111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43794F88-8FF3-46AA-97B6-A05D089C2B58}"/>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89077C5-E220-4FF3-BFFF-493CB02A4C58}"/>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3864FA0-A286-46F9-8515-6EA91390A173}"/>
              </a:ext>
            </a:extLst>
          </p:cNvPr>
          <p:cNvSpPr>
            <a:spLocks noGrp="1"/>
          </p:cNvSpPr>
          <p:nvPr>
            <p:ph type="sldNum" sz="quarter" idx="16"/>
          </p:nvPr>
        </p:nvSpPr>
        <p:spPr/>
        <p:txBody>
          <a:bodyPr/>
          <a:lstStyle>
            <a:lvl1pPr>
              <a:defRPr/>
            </a:lvl1pPr>
          </a:lstStyle>
          <a:p>
            <a:pPr>
              <a:defRPr/>
            </a:pPr>
            <a:fld id="{8F5CE210-FF62-4CDF-AE5A-DE532F280AE6}" type="slidenum">
              <a:rPr lang="en-US" altLang="en-US"/>
              <a:pPr>
                <a:defRPr/>
              </a:pPr>
              <a:t>‹#›</a:t>
            </a:fld>
            <a:endParaRPr lang="en-US" altLang="en-US"/>
          </a:p>
        </p:txBody>
      </p:sp>
    </p:spTree>
    <p:extLst>
      <p:ext uri="{BB962C8B-B14F-4D97-AF65-F5344CB8AC3E}">
        <p14:creationId xmlns:p14="http://schemas.microsoft.com/office/powerpoint/2010/main" val="142652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54C63912-A084-4D84-86F3-FFD2153B3B04}"/>
              </a:ext>
            </a:extLst>
          </p:cNvPr>
          <p:cNvSpPr>
            <a:spLocks noGrp="1"/>
          </p:cNvSpPr>
          <p:nvPr>
            <p:ph type="sldNum" sz="quarter" idx="16"/>
          </p:nvPr>
        </p:nvSpPr>
        <p:spPr/>
        <p:txBody>
          <a:bodyPr/>
          <a:lstStyle>
            <a:lvl1pPr>
              <a:defRPr/>
            </a:lvl1pPr>
          </a:lstStyle>
          <a:p>
            <a:pPr>
              <a:defRPr/>
            </a:pPr>
            <a:fld id="{F3F075D5-FB60-4268-AD6C-A47C73A163F1}"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2EC54128-E083-4E3B-9AF5-6FFA36292C34}"/>
              </a:ext>
            </a:extLst>
          </p:cNvPr>
          <p:cNvSpPr>
            <a:spLocks noGrp="1"/>
          </p:cNvSpPr>
          <p:nvPr>
            <p:ph type="dt" sz="half" idx="17"/>
          </p:nvPr>
        </p:nvSpPr>
        <p:spPr/>
        <p:txBody>
          <a:bodyPr/>
          <a:lstStyle>
            <a:lvl1pPr algn="l">
              <a:defRPr sz="788">
                <a:solidFill>
                  <a:schemeClr val="tx1"/>
                </a:solidFill>
                <a:latin typeface="Segoe UI Semibold" panose="020B0702040204020203" pitchFamily="34" charset="0"/>
              </a:defRPr>
            </a:lvl1pPr>
          </a:lstStyle>
          <a:p>
            <a:pPr>
              <a:defRPr/>
            </a:pPr>
            <a:endParaRPr lang="en-US"/>
          </a:p>
        </p:txBody>
      </p:sp>
      <p:sp>
        <p:nvSpPr>
          <p:cNvPr id="9" name="Footer Placeholder 4">
            <a:extLst>
              <a:ext uri="{FF2B5EF4-FFF2-40B4-BE49-F238E27FC236}">
                <a16:creationId xmlns:a16="http://schemas.microsoft.com/office/drawing/2014/main" id="{AF018EAA-FE30-4114-BBD6-95CCB70E8E64}"/>
              </a:ext>
            </a:extLst>
          </p:cNvPr>
          <p:cNvSpPr>
            <a:spLocks noGrp="1"/>
          </p:cNvSpPr>
          <p:nvPr>
            <p:ph type="ftr" sz="quarter" idx="18"/>
          </p:nvPr>
        </p:nvSpPr>
        <p:spPr/>
        <p:txBody>
          <a:bodyPr/>
          <a:lstStyle>
            <a:lvl1pPr algn="l">
              <a:defRPr sz="825">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743123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rtlCol="0">
            <a:normAutofit/>
          </a:bodyPr>
          <a:lstStyle>
            <a:lvl1pPr marL="0" indent="0">
              <a:buNone/>
              <a:defRPr/>
            </a:lvl1pPr>
          </a:lstStyle>
          <a:p>
            <a:pPr lvl="0"/>
            <a:endParaRPr lang="en-US" noProof="0"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4FC753B-D951-478B-80A9-109D812DBB2A}"/>
              </a:ext>
            </a:extLst>
          </p:cNvPr>
          <p:cNvSpPr>
            <a:spLocks noGrp="1"/>
          </p:cNvSpPr>
          <p:nvPr>
            <p:ph type="sldNum" sz="quarter" idx="14"/>
          </p:nvPr>
        </p:nvSpPr>
        <p:spPr/>
        <p:txBody>
          <a:bodyPr/>
          <a:lstStyle>
            <a:lvl1pPr>
              <a:defRPr/>
            </a:lvl1pPr>
          </a:lstStyle>
          <a:p>
            <a:pPr>
              <a:defRPr/>
            </a:pPr>
            <a:fld id="{492C9312-593A-464E-BB83-CCD0AEC7D9D9}"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0B741608-5D9D-4340-AC16-60D6841A1BE4}"/>
              </a:ext>
            </a:extLst>
          </p:cNvPr>
          <p:cNvSpPr>
            <a:spLocks noGrp="1"/>
          </p:cNvSpPr>
          <p:nvPr>
            <p:ph type="dt" sz="half" idx="15"/>
          </p:nvPr>
        </p:nvSpPr>
        <p:spPr/>
        <p:txBody>
          <a:bodyPr/>
          <a:lstStyle>
            <a:lvl1pPr algn="l">
              <a:defRPr sz="788">
                <a:solidFill>
                  <a:schemeClr val="tx1"/>
                </a:solidFill>
                <a:latin typeface="Segoe UI Semibold" panose="020B0702040204020203" pitchFamily="34" charset="0"/>
              </a:defRPr>
            </a:lvl1pPr>
          </a:lstStyle>
          <a:p>
            <a:pPr>
              <a:defRPr/>
            </a:pPr>
            <a:endParaRPr lang="en-US"/>
          </a:p>
        </p:txBody>
      </p:sp>
      <p:sp>
        <p:nvSpPr>
          <p:cNvPr id="9" name="Footer Placeholder 4">
            <a:extLst>
              <a:ext uri="{FF2B5EF4-FFF2-40B4-BE49-F238E27FC236}">
                <a16:creationId xmlns:a16="http://schemas.microsoft.com/office/drawing/2014/main" id="{E252E9A9-B9DE-4427-9D7B-2B5A50D1A266}"/>
              </a:ext>
            </a:extLst>
          </p:cNvPr>
          <p:cNvSpPr>
            <a:spLocks noGrp="1"/>
          </p:cNvSpPr>
          <p:nvPr>
            <p:ph type="ftr" sz="quarter" idx="16"/>
          </p:nvPr>
        </p:nvSpPr>
        <p:spPr/>
        <p:txBody>
          <a:bodyPr/>
          <a:lstStyle>
            <a:lvl1pPr algn="l">
              <a:defRPr sz="825">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2930071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F6F3C90E-1037-44FB-81C9-9F773009280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5B1CAE-3CB5-4BDB-A55B-4DE9D7E8EE4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58604A-9D6E-45D7-8EFC-B975C1518087}"/>
              </a:ext>
            </a:extLst>
          </p:cNvPr>
          <p:cNvSpPr>
            <a:spLocks noGrp="1" noChangeArrowheads="1"/>
          </p:cNvSpPr>
          <p:nvPr>
            <p:ph type="sldNum" sz="quarter" idx="12"/>
          </p:nvPr>
        </p:nvSpPr>
        <p:spPr/>
        <p:txBody>
          <a:bodyPr/>
          <a:lstStyle>
            <a:lvl1pPr>
              <a:defRPr/>
            </a:lvl1pPr>
          </a:lstStyle>
          <a:p>
            <a:pPr>
              <a:defRPr/>
            </a:pPr>
            <a:fld id="{A60F795F-FD4E-4F94-A0BA-91C89133E0D3}" type="slidenum">
              <a:rPr lang="en-US" altLang="en-US"/>
              <a:pPr>
                <a:defRPr/>
              </a:pPr>
              <a:t>‹#›</a:t>
            </a:fld>
            <a:endParaRPr lang="en-US" altLang="en-US" sz="1400">
              <a:latin typeface="Myriad Pro" pitchFamily="34" charset="0"/>
            </a:endParaRPr>
          </a:p>
        </p:txBody>
      </p:sp>
    </p:spTree>
    <p:extLst>
      <p:ext uri="{BB962C8B-B14F-4D97-AF65-F5344CB8AC3E}">
        <p14:creationId xmlns:p14="http://schemas.microsoft.com/office/powerpoint/2010/main" val="1815452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2450" y="1600201"/>
            <a:ext cx="80391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98DC499E-36C6-4FBB-BFFD-597577412F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25107D-62E3-4504-ABA7-4CDD313918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6DFBC6-5D71-485C-A5B9-BF03D02D128A}"/>
              </a:ext>
            </a:extLst>
          </p:cNvPr>
          <p:cNvSpPr>
            <a:spLocks noGrp="1" noChangeArrowheads="1"/>
          </p:cNvSpPr>
          <p:nvPr>
            <p:ph type="sldNum" sz="quarter" idx="12"/>
          </p:nvPr>
        </p:nvSpPr>
        <p:spPr>
          <a:ln/>
        </p:spPr>
        <p:txBody>
          <a:bodyPr/>
          <a:lstStyle>
            <a:lvl1pPr>
              <a:defRPr/>
            </a:lvl1pPr>
          </a:lstStyle>
          <a:p>
            <a:pPr>
              <a:defRPr/>
            </a:pPr>
            <a:fld id="{E0E441A3-793B-40B1-BF79-67E5734F7953}" type="slidenum">
              <a:rPr lang="en-US" altLang="en-US"/>
              <a:pPr>
                <a:defRPr/>
              </a:pPr>
              <a:t>‹#›</a:t>
            </a:fld>
            <a:endParaRPr lang="en-US" altLang="en-US"/>
          </a:p>
        </p:txBody>
      </p:sp>
    </p:spTree>
    <p:extLst>
      <p:ext uri="{BB962C8B-B14F-4D97-AF65-F5344CB8AC3E}">
        <p14:creationId xmlns:p14="http://schemas.microsoft.com/office/powerpoint/2010/main" val="1079035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
          </p:nvPr>
        </p:nvSpPr>
        <p:spPr>
          <a:xfrm>
            <a:off x="552450" y="1600201"/>
            <a:ext cx="3886200" cy="4574117"/>
          </a:xfrm>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705350" y="1600201"/>
            <a:ext cx="3886200" cy="4574117"/>
          </a:xfrm>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02DFC9F9-173D-4D95-B47F-8F28B162B62D}"/>
              </a:ext>
            </a:extLst>
          </p:cNvPr>
          <p:cNvSpPr>
            <a:spLocks noGrp="1" noChangeArrowheads="1"/>
          </p:cNvSpPr>
          <p:nvPr>
            <p:ph type="dt" sz="half" idx="14"/>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DD624669-6731-4EB8-AF62-6D4DA5FFEF8A}"/>
              </a:ext>
            </a:extLst>
          </p:cNvPr>
          <p:cNvSpPr>
            <a:spLocks noGrp="1" noChangeArrowheads="1"/>
          </p:cNvSpPr>
          <p:nvPr>
            <p:ph type="ftr" sz="quarter" idx="15"/>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CB0AE224-BDD9-404D-A054-DE5E75911749}"/>
              </a:ext>
            </a:extLst>
          </p:cNvPr>
          <p:cNvSpPr>
            <a:spLocks noGrp="1" noChangeArrowheads="1"/>
          </p:cNvSpPr>
          <p:nvPr>
            <p:ph type="sldNum" sz="quarter" idx="16"/>
          </p:nvPr>
        </p:nvSpPr>
        <p:spPr/>
        <p:txBody>
          <a:bodyPr/>
          <a:lstStyle>
            <a:lvl1pPr>
              <a:defRPr/>
            </a:lvl1pPr>
          </a:lstStyle>
          <a:p>
            <a:pPr>
              <a:defRPr/>
            </a:pPr>
            <a:fld id="{C1C7F7D6-5A7B-4144-844C-9F7FC002221D}" type="slidenum">
              <a:rPr lang="en-US" altLang="en-US"/>
              <a:pPr>
                <a:defRPr/>
              </a:pPr>
              <a:t>‹#›</a:t>
            </a:fld>
            <a:endParaRPr lang="en-US" altLang="en-US" sz="1400">
              <a:latin typeface="Myriad Pro" pitchFamily="34" charset="0"/>
            </a:endParaRPr>
          </a:p>
        </p:txBody>
      </p:sp>
    </p:spTree>
    <p:extLst>
      <p:ext uri="{BB962C8B-B14F-4D97-AF65-F5344CB8AC3E}">
        <p14:creationId xmlns:p14="http://schemas.microsoft.com/office/powerpoint/2010/main" val="4060378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52450" y="1600201"/>
            <a:ext cx="38862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4"/>
          </p:nvPr>
        </p:nvSpPr>
        <p:spPr>
          <a:xfrm>
            <a:off x="4705350" y="1600201"/>
            <a:ext cx="38862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E7F79B52-E653-4BB0-836F-07B4E7B643BA}"/>
              </a:ext>
            </a:extLst>
          </p:cNvPr>
          <p:cNvSpPr>
            <a:spLocks noGrp="1" noChangeArrowheads="1"/>
          </p:cNvSpPr>
          <p:nvPr>
            <p:ph type="dt" sz="half" idx="15"/>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56ABAD67-B2A0-4182-BDB6-760EBB123321}"/>
              </a:ext>
            </a:extLst>
          </p:cNvPr>
          <p:cNvSpPr>
            <a:spLocks noGrp="1" noChangeArrowheads="1"/>
          </p:cNvSpPr>
          <p:nvPr>
            <p:ph type="ftr" sz="quarter" idx="16"/>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A580A571-DB80-430C-B4F0-4BC45B37F127}"/>
              </a:ext>
            </a:extLst>
          </p:cNvPr>
          <p:cNvSpPr>
            <a:spLocks noGrp="1" noChangeArrowheads="1"/>
          </p:cNvSpPr>
          <p:nvPr>
            <p:ph type="sldNum" sz="quarter" idx="17"/>
          </p:nvPr>
        </p:nvSpPr>
        <p:spPr/>
        <p:txBody>
          <a:bodyPr/>
          <a:lstStyle>
            <a:lvl1pPr>
              <a:defRPr/>
            </a:lvl1pPr>
          </a:lstStyle>
          <a:p>
            <a:pPr>
              <a:defRPr/>
            </a:pPr>
            <a:fld id="{F672B69C-4EBB-4040-B73D-35AB8B1B0FD3}" type="slidenum">
              <a:rPr lang="en-US" altLang="en-US"/>
              <a:pPr>
                <a:defRPr/>
              </a:pPr>
              <a:t>‹#›</a:t>
            </a:fld>
            <a:endParaRPr lang="en-US" altLang="en-US" sz="1400">
              <a:latin typeface="Myriad Pro" pitchFamily="34" charset="0"/>
            </a:endParaRPr>
          </a:p>
        </p:txBody>
      </p:sp>
    </p:spTree>
    <p:extLst>
      <p:ext uri="{BB962C8B-B14F-4D97-AF65-F5344CB8AC3E}">
        <p14:creationId xmlns:p14="http://schemas.microsoft.com/office/powerpoint/2010/main" val="2000780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10AFD6D-E4AF-4860-A072-8320F947AA8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D24D54F-6CFF-44B0-9541-CABBC4C5277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A46F6E-E6E3-45A4-AB81-27FCE0D1F0B1}"/>
              </a:ext>
            </a:extLst>
          </p:cNvPr>
          <p:cNvSpPr>
            <a:spLocks noGrp="1" noChangeArrowheads="1"/>
          </p:cNvSpPr>
          <p:nvPr>
            <p:ph type="sldNum" sz="quarter" idx="12"/>
          </p:nvPr>
        </p:nvSpPr>
        <p:spPr/>
        <p:txBody>
          <a:bodyPr/>
          <a:lstStyle>
            <a:lvl1pPr>
              <a:defRPr/>
            </a:lvl1pPr>
          </a:lstStyle>
          <a:p>
            <a:pPr>
              <a:defRPr/>
            </a:pPr>
            <a:fld id="{7A82B369-33E9-4343-AE9C-238E9AE51FFF}" type="slidenum">
              <a:rPr lang="en-US" altLang="en-US"/>
              <a:pPr>
                <a:defRPr/>
              </a:pPr>
              <a:t>‹#›</a:t>
            </a:fld>
            <a:endParaRPr lang="en-US" altLang="en-US" sz="1400">
              <a:latin typeface="Myriad Pro" pitchFamily="34" charset="0"/>
            </a:endParaRPr>
          </a:p>
        </p:txBody>
      </p:sp>
    </p:spTree>
    <p:extLst>
      <p:ext uri="{BB962C8B-B14F-4D97-AF65-F5344CB8AC3E}">
        <p14:creationId xmlns:p14="http://schemas.microsoft.com/office/powerpoint/2010/main" val="2373123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1F6615-1A34-485A-B667-287F332C501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CA7A0C-0704-4B8E-A017-442704A5875F}"/>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928BE7A-E5A5-4100-A69B-479E723395BF}"/>
              </a:ext>
            </a:extLst>
          </p:cNvPr>
          <p:cNvSpPr>
            <a:spLocks noGrp="1" noChangeArrowheads="1"/>
          </p:cNvSpPr>
          <p:nvPr>
            <p:ph type="sldNum" sz="quarter" idx="12"/>
          </p:nvPr>
        </p:nvSpPr>
        <p:spPr/>
        <p:txBody>
          <a:bodyPr/>
          <a:lstStyle>
            <a:lvl1pPr>
              <a:defRPr/>
            </a:lvl1pPr>
          </a:lstStyle>
          <a:p>
            <a:pPr>
              <a:defRPr/>
            </a:pPr>
            <a:fld id="{897816CE-AC2F-4281-A295-3988EAE8B039}" type="slidenum">
              <a:rPr lang="en-US" altLang="en-US"/>
              <a:pPr>
                <a:defRPr/>
              </a:pPr>
              <a:t>‹#›</a:t>
            </a:fld>
            <a:endParaRPr lang="en-US" altLang="en-US" sz="1400">
              <a:latin typeface="Myriad Pro" pitchFamily="34" charset="0"/>
            </a:endParaRPr>
          </a:p>
        </p:txBody>
      </p:sp>
    </p:spTree>
    <p:extLst>
      <p:ext uri="{BB962C8B-B14F-4D97-AF65-F5344CB8AC3E}">
        <p14:creationId xmlns:p14="http://schemas.microsoft.com/office/powerpoint/2010/main" val="385623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598667-0EEF-4DEE-A810-84E8B5F2F7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1E0297-1E33-4444-9492-BB78958E62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1A35FFD-18AB-4981-B383-317AD8702E1B}"/>
              </a:ext>
            </a:extLst>
          </p:cNvPr>
          <p:cNvSpPr>
            <a:spLocks noGrp="1" noChangeArrowheads="1"/>
          </p:cNvSpPr>
          <p:nvPr>
            <p:ph type="sldNum" sz="quarter" idx="12"/>
          </p:nvPr>
        </p:nvSpPr>
        <p:spPr>
          <a:ln/>
        </p:spPr>
        <p:txBody>
          <a:bodyPr/>
          <a:lstStyle>
            <a:lvl1pPr>
              <a:defRPr/>
            </a:lvl1pPr>
          </a:lstStyle>
          <a:p>
            <a:pPr>
              <a:defRPr/>
            </a:pPr>
            <a:fld id="{E972CB0F-7E0A-482C-B9CB-3E16D4F64D05}" type="slidenum">
              <a:rPr lang="en-US" altLang="en-US"/>
              <a:pPr>
                <a:defRPr/>
              </a:pPr>
              <a:t>‹#›</a:t>
            </a:fld>
            <a:endParaRPr lang="en-US" altLang="en-US"/>
          </a:p>
        </p:txBody>
      </p:sp>
    </p:spTree>
    <p:extLst>
      <p:ext uri="{BB962C8B-B14F-4D97-AF65-F5344CB8AC3E}">
        <p14:creationId xmlns:p14="http://schemas.microsoft.com/office/powerpoint/2010/main" val="4277908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E8EC54-E5A5-42DE-B800-30F2FD59115D}"/>
              </a:ext>
            </a:extLst>
          </p:cNvPr>
          <p:cNvSpPr/>
          <p:nvPr/>
        </p:nvSpPr>
        <p:spPr>
          <a:xfrm>
            <a:off x="0" y="0"/>
            <a:ext cx="9144000" cy="249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5" name="Straight Connector 4">
            <a:extLst>
              <a:ext uri="{FF2B5EF4-FFF2-40B4-BE49-F238E27FC236}">
                <a16:creationId xmlns:a16="http://schemas.microsoft.com/office/drawing/2014/main" id="{0EE82D7A-A42D-4219-8083-4C99A24C1D70}"/>
              </a:ext>
            </a:extLst>
          </p:cNvPr>
          <p:cNvCxnSpPr/>
          <p:nvPr/>
        </p:nvCxnSpPr>
        <p:spPr>
          <a:xfrm>
            <a:off x="685800" y="2862263"/>
            <a:ext cx="7772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13">
            <a:extLst>
              <a:ext uri="{FF2B5EF4-FFF2-40B4-BE49-F238E27FC236}">
                <a16:creationId xmlns:a16="http://schemas.microsoft.com/office/drawing/2014/main" id="{50E30E3A-C322-4366-ABBB-319E23AF9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3" y="690563"/>
            <a:ext cx="10556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E3673DB7-C64F-4D27-9061-F1F1CE170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698500"/>
            <a:ext cx="20335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092EEE0C-561C-404D-8AF0-5DC2D1DEC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038" y="690563"/>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207AB2C-0151-4388-9321-426718406047}"/>
              </a:ext>
            </a:extLst>
          </p:cNvPr>
          <p:cNvSpPr/>
          <p:nvPr/>
        </p:nvSpPr>
        <p:spPr>
          <a:xfrm>
            <a:off x="7242175" y="6375400"/>
            <a:ext cx="1895475" cy="444500"/>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685800" y="1904077"/>
            <a:ext cx="7772400" cy="958438"/>
          </a:xfrm>
          <a:noFill/>
        </p:spPr>
        <p:txBody>
          <a:bodyPr anchor="b">
            <a:normAutofit/>
          </a:bodyPr>
          <a:lstStyle>
            <a:lvl1pPr algn="l">
              <a:defRPr sz="3000" b="1">
                <a:latin typeface="Franklin Gothic Book" panose="020B05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954590"/>
            <a:ext cx="7772400" cy="1655762"/>
          </a:xfrm>
          <a:noFill/>
        </p:spPr>
        <p:txBody>
          <a:bodyPr/>
          <a:lstStyle>
            <a:lvl1pPr marL="0" indent="0" algn="l">
              <a:buNone/>
              <a:defRPr sz="2400">
                <a:solidFill>
                  <a:schemeClr val="tx2"/>
                </a:solidFill>
                <a:latin typeface="Franklin Gothic Book" panose="020B0503020102020204"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16">
            <a:extLst>
              <a:ext uri="{FF2B5EF4-FFF2-40B4-BE49-F238E27FC236}">
                <a16:creationId xmlns:a16="http://schemas.microsoft.com/office/drawing/2014/main" id="{3F771AF5-6104-4D86-A31E-08E95C941025}"/>
              </a:ext>
            </a:extLst>
          </p:cNvPr>
          <p:cNvSpPr>
            <a:spLocks noGrp="1"/>
          </p:cNvSpPr>
          <p:nvPr>
            <p:ph type="sldNum" sz="quarter" idx="10"/>
          </p:nvPr>
        </p:nvSpPr>
        <p:spPr/>
        <p:txBody>
          <a:bodyPr/>
          <a:lstStyle>
            <a:lvl1pPr>
              <a:defRPr/>
            </a:lvl1pPr>
          </a:lstStyle>
          <a:p>
            <a:pPr>
              <a:defRPr/>
            </a:pPr>
            <a:fld id="{8AA94406-7C03-4720-8651-9522335B45D5}" type="slidenum">
              <a:rPr lang="en-US" altLang="en-US"/>
              <a:pPr>
                <a:defRPr/>
              </a:pPr>
              <a:t>‹#›</a:t>
            </a:fld>
            <a:endParaRPr lang="en-US" altLang="en-US"/>
          </a:p>
        </p:txBody>
      </p:sp>
    </p:spTree>
    <p:extLst>
      <p:ext uri="{BB962C8B-B14F-4D97-AF65-F5344CB8AC3E}">
        <p14:creationId xmlns:p14="http://schemas.microsoft.com/office/powerpoint/2010/main" val="1721858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276648"/>
            <a:ext cx="8915400" cy="611418"/>
          </a:xfrm>
          <a:noFill/>
        </p:spPr>
        <p:txBody>
          <a:bodyPr/>
          <a:lstStyle/>
          <a:p>
            <a:r>
              <a:rPr lang="en-US"/>
              <a:t>Click to edit Master title style</a:t>
            </a:r>
            <a:endParaRPr lang="en-US" dirty="0"/>
          </a:p>
        </p:txBody>
      </p:sp>
      <p:sp>
        <p:nvSpPr>
          <p:cNvPr id="3" name="Content Placeholder 2"/>
          <p:cNvSpPr>
            <a:spLocks noGrp="1"/>
          </p:cNvSpPr>
          <p:nvPr>
            <p:ph idx="1"/>
          </p:nvPr>
        </p:nvSpPr>
        <p:spPr>
          <a:xfrm>
            <a:off x="114300" y="1907179"/>
            <a:ext cx="8915400" cy="4360459"/>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114300" y="1004854"/>
            <a:ext cx="8915400" cy="785534"/>
          </a:xfrm>
          <a:noFill/>
        </p:spPr>
        <p:txBody>
          <a:bodyPr/>
          <a:lstStyle>
            <a:lvl1pPr marL="0" indent="0" algn="ctr">
              <a:buNone/>
              <a:defRPr b="1">
                <a:solidFill>
                  <a:schemeClr val="tx1"/>
                </a:solidFill>
              </a:defRPr>
            </a:lvl1pPr>
            <a:lvl2pPr marL="342900" indent="0">
              <a:buNone/>
              <a:defRPr/>
            </a:lvl2pPr>
            <a:lvl3pPr marL="685800" indent="0">
              <a:buNone/>
              <a:defRPr/>
            </a:lvl3pPr>
            <a:lvl4pPr marL="1028700" indent="0">
              <a:buNone/>
              <a:defRPr/>
            </a:lvl4pPr>
          </a:lstStyle>
          <a:p>
            <a:pPr lvl="0"/>
            <a:r>
              <a:rPr lang="en-US"/>
              <a:t>Click to edit Master text styles</a:t>
            </a:r>
          </a:p>
        </p:txBody>
      </p:sp>
      <p:sp>
        <p:nvSpPr>
          <p:cNvPr id="6" name="Slide Number Placeholder 16">
            <a:extLst>
              <a:ext uri="{FF2B5EF4-FFF2-40B4-BE49-F238E27FC236}">
                <a16:creationId xmlns:a16="http://schemas.microsoft.com/office/drawing/2014/main" id="{B9BA151E-BF8D-409E-9599-552EECBE2391}"/>
              </a:ext>
            </a:extLst>
          </p:cNvPr>
          <p:cNvSpPr>
            <a:spLocks noGrp="1"/>
          </p:cNvSpPr>
          <p:nvPr>
            <p:ph type="sldNum" sz="quarter" idx="11"/>
          </p:nvPr>
        </p:nvSpPr>
        <p:spPr/>
        <p:txBody>
          <a:bodyPr/>
          <a:lstStyle>
            <a:lvl1pPr>
              <a:defRPr/>
            </a:lvl1pPr>
          </a:lstStyle>
          <a:p>
            <a:pPr>
              <a:defRPr/>
            </a:pPr>
            <a:fld id="{E639759B-6A5F-4254-9033-EAFE802F1665}" type="slidenum">
              <a:rPr lang="en-US" altLang="en-US"/>
              <a:pPr>
                <a:defRPr/>
              </a:pPr>
              <a:t>‹#›</a:t>
            </a:fld>
            <a:endParaRPr lang="en-US" altLang="en-US"/>
          </a:p>
        </p:txBody>
      </p:sp>
    </p:spTree>
    <p:extLst>
      <p:ext uri="{BB962C8B-B14F-4D97-AF65-F5344CB8AC3E}">
        <p14:creationId xmlns:p14="http://schemas.microsoft.com/office/powerpoint/2010/main" val="1763695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6">
            <a:extLst>
              <a:ext uri="{FF2B5EF4-FFF2-40B4-BE49-F238E27FC236}">
                <a16:creationId xmlns:a16="http://schemas.microsoft.com/office/drawing/2014/main" id="{05186FA2-BFA6-443A-8417-191571DF54D7}"/>
              </a:ext>
            </a:extLst>
          </p:cNvPr>
          <p:cNvSpPr>
            <a:spLocks noGrp="1"/>
          </p:cNvSpPr>
          <p:nvPr>
            <p:ph type="sldNum" sz="quarter" idx="10"/>
          </p:nvPr>
        </p:nvSpPr>
        <p:spPr/>
        <p:txBody>
          <a:bodyPr/>
          <a:lstStyle>
            <a:lvl1pPr>
              <a:defRPr/>
            </a:lvl1pPr>
          </a:lstStyle>
          <a:p>
            <a:pPr>
              <a:defRPr/>
            </a:pPr>
            <a:fld id="{1255A30D-8E1F-456E-B2B1-74EE8B6F2125}" type="slidenum">
              <a:rPr lang="en-US" altLang="en-US"/>
              <a:pPr>
                <a:defRPr/>
              </a:pPr>
              <a:t>‹#›</a:t>
            </a:fld>
            <a:endParaRPr lang="en-US" altLang="en-US"/>
          </a:p>
        </p:txBody>
      </p:sp>
    </p:spTree>
    <p:extLst>
      <p:ext uri="{BB962C8B-B14F-4D97-AF65-F5344CB8AC3E}">
        <p14:creationId xmlns:p14="http://schemas.microsoft.com/office/powerpoint/2010/main" val="26368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 y="1014984"/>
            <a:ext cx="4423410" cy="5248656"/>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290" y="1008850"/>
            <a:ext cx="4423410" cy="5248656"/>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1710BED7-D5B6-49D4-AEDD-C56F0A26DE12}"/>
              </a:ext>
            </a:extLst>
          </p:cNvPr>
          <p:cNvSpPr>
            <a:spLocks noGrp="1"/>
          </p:cNvSpPr>
          <p:nvPr>
            <p:ph type="sldNum" sz="quarter" idx="10"/>
          </p:nvPr>
        </p:nvSpPr>
        <p:spPr/>
        <p:txBody>
          <a:bodyPr/>
          <a:lstStyle>
            <a:lvl1pPr>
              <a:defRPr/>
            </a:lvl1pPr>
          </a:lstStyle>
          <a:p>
            <a:pPr>
              <a:defRPr/>
            </a:pPr>
            <a:fld id="{3B584377-65BF-40B2-B8A8-EED40691E893}" type="slidenum">
              <a:rPr lang="en-US" altLang="en-US"/>
              <a:pPr>
                <a:defRPr/>
              </a:pPr>
              <a:t>‹#›</a:t>
            </a:fld>
            <a:endParaRPr lang="en-US" altLang="en-US"/>
          </a:p>
        </p:txBody>
      </p:sp>
    </p:spTree>
    <p:extLst>
      <p:ext uri="{BB962C8B-B14F-4D97-AF65-F5344CB8AC3E}">
        <p14:creationId xmlns:p14="http://schemas.microsoft.com/office/powerpoint/2010/main" val="1460017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 y="1681398"/>
            <a:ext cx="4423410" cy="458224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290" y="1681398"/>
            <a:ext cx="4423410" cy="458224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114300" y="1014984"/>
            <a:ext cx="4423410" cy="539496"/>
          </a:xfrm>
        </p:spPr>
        <p:txBody>
          <a:bodyPr anchor="b"/>
          <a:lstStyle>
            <a:lvl1pPr marL="0" indent="0" algn="ctr">
              <a:buNone/>
              <a:defRPr sz="2100" b="0">
                <a:solidFill>
                  <a:schemeClr val="tx1"/>
                </a:solidFill>
              </a:defRPr>
            </a:lvl1pPr>
          </a:lstStyle>
          <a:p>
            <a:pPr lvl="0"/>
            <a:r>
              <a:rPr lang="en-US"/>
              <a:t>Click to edit Master text styles</a:t>
            </a:r>
          </a:p>
        </p:txBody>
      </p:sp>
      <p:sp>
        <p:nvSpPr>
          <p:cNvPr id="10" name="Text Placeholder 8"/>
          <p:cNvSpPr>
            <a:spLocks noGrp="1"/>
          </p:cNvSpPr>
          <p:nvPr>
            <p:ph type="body" sz="quarter" idx="13"/>
          </p:nvPr>
        </p:nvSpPr>
        <p:spPr>
          <a:xfrm>
            <a:off x="4606290" y="1014984"/>
            <a:ext cx="4423410" cy="539496"/>
          </a:xfrm>
        </p:spPr>
        <p:txBody>
          <a:bodyPr anchor="b"/>
          <a:lstStyle>
            <a:lvl1pPr marL="0" indent="0" algn="ctr">
              <a:buNone/>
              <a:defRPr sz="2100" b="0">
                <a:solidFill>
                  <a:schemeClr val="tx1"/>
                </a:solidFill>
              </a:defRPr>
            </a:lvl1pPr>
          </a:lstStyle>
          <a:p>
            <a:pPr lvl="0"/>
            <a:r>
              <a:rPr lang="en-US"/>
              <a:t>Click to edit Master text styles</a:t>
            </a:r>
          </a:p>
        </p:txBody>
      </p:sp>
      <p:sp>
        <p:nvSpPr>
          <p:cNvPr id="7" name="Slide Number Placeholder 16">
            <a:extLst>
              <a:ext uri="{FF2B5EF4-FFF2-40B4-BE49-F238E27FC236}">
                <a16:creationId xmlns:a16="http://schemas.microsoft.com/office/drawing/2014/main" id="{C981ABFF-491E-4661-9BC7-D05828E1127E}"/>
              </a:ext>
            </a:extLst>
          </p:cNvPr>
          <p:cNvSpPr>
            <a:spLocks noGrp="1"/>
          </p:cNvSpPr>
          <p:nvPr>
            <p:ph type="sldNum" sz="quarter" idx="14"/>
          </p:nvPr>
        </p:nvSpPr>
        <p:spPr/>
        <p:txBody>
          <a:bodyPr/>
          <a:lstStyle>
            <a:lvl1pPr>
              <a:defRPr/>
            </a:lvl1pPr>
          </a:lstStyle>
          <a:p>
            <a:pPr>
              <a:defRPr/>
            </a:pPr>
            <a:fld id="{C73831AC-0EEC-47ED-A560-656896684066}" type="slidenum">
              <a:rPr lang="en-US" altLang="en-US"/>
              <a:pPr>
                <a:defRPr/>
              </a:pPr>
              <a:t>‹#›</a:t>
            </a:fld>
            <a:endParaRPr lang="en-US" altLang="en-US"/>
          </a:p>
        </p:txBody>
      </p:sp>
    </p:spTree>
    <p:extLst>
      <p:ext uri="{BB962C8B-B14F-4D97-AF65-F5344CB8AC3E}">
        <p14:creationId xmlns:p14="http://schemas.microsoft.com/office/powerpoint/2010/main" val="2975479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6">
            <a:extLst>
              <a:ext uri="{FF2B5EF4-FFF2-40B4-BE49-F238E27FC236}">
                <a16:creationId xmlns:a16="http://schemas.microsoft.com/office/drawing/2014/main" id="{67B9BFCC-6309-495F-90F1-F3374319ED2A}"/>
              </a:ext>
            </a:extLst>
          </p:cNvPr>
          <p:cNvSpPr>
            <a:spLocks noGrp="1"/>
          </p:cNvSpPr>
          <p:nvPr>
            <p:ph type="sldNum" sz="quarter" idx="10"/>
          </p:nvPr>
        </p:nvSpPr>
        <p:spPr/>
        <p:txBody>
          <a:bodyPr/>
          <a:lstStyle>
            <a:lvl1pPr>
              <a:defRPr/>
            </a:lvl1pPr>
          </a:lstStyle>
          <a:p>
            <a:pPr>
              <a:defRPr/>
            </a:pPr>
            <a:fld id="{B0887608-4CDF-46F7-BCF7-C5EEC5CE802A}" type="slidenum">
              <a:rPr lang="en-US" altLang="en-US"/>
              <a:pPr>
                <a:defRPr/>
              </a:pPr>
              <a:t>‹#›</a:t>
            </a:fld>
            <a:endParaRPr lang="en-US" altLang="en-US"/>
          </a:p>
        </p:txBody>
      </p:sp>
    </p:spTree>
    <p:extLst>
      <p:ext uri="{BB962C8B-B14F-4D97-AF65-F5344CB8AC3E}">
        <p14:creationId xmlns:p14="http://schemas.microsoft.com/office/powerpoint/2010/main" val="1210709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 Title and Taglin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6"/>
          <p:cNvSpPr>
            <a:spLocks noGrp="1"/>
          </p:cNvSpPr>
          <p:nvPr>
            <p:ph type="body" sz="quarter" idx="12"/>
          </p:nvPr>
        </p:nvSpPr>
        <p:spPr>
          <a:xfrm>
            <a:off x="457200" y="1014984"/>
            <a:ext cx="8229600" cy="719138"/>
          </a:xfrm>
        </p:spPr>
        <p:txBody>
          <a:bodyPr/>
          <a:lstStyle>
            <a:lvl1pPr marL="0" indent="0">
              <a:lnSpc>
                <a:spcPct val="90000"/>
              </a:lnSpc>
              <a:spcBef>
                <a:spcPts val="0"/>
              </a:spcBef>
              <a:buNone/>
              <a:defRPr sz="1350" b="1" baseline="0">
                <a:solidFill>
                  <a:schemeClr val="tx1"/>
                </a:solidFill>
              </a:defRPr>
            </a:lvl1pPr>
          </a:lstStyle>
          <a:p>
            <a:pPr lvl="0"/>
            <a:r>
              <a:rPr lang="en-US"/>
              <a:t>Click to edit Master text styles</a:t>
            </a:r>
          </a:p>
        </p:txBody>
      </p:sp>
      <p:sp>
        <p:nvSpPr>
          <p:cNvPr id="4" name="Slide Number Placeholder 16">
            <a:extLst>
              <a:ext uri="{FF2B5EF4-FFF2-40B4-BE49-F238E27FC236}">
                <a16:creationId xmlns:a16="http://schemas.microsoft.com/office/drawing/2014/main" id="{678B814B-150C-4F09-8837-92446DD11BA5}"/>
              </a:ext>
            </a:extLst>
          </p:cNvPr>
          <p:cNvSpPr>
            <a:spLocks noGrp="1"/>
          </p:cNvSpPr>
          <p:nvPr>
            <p:ph type="sldNum" sz="quarter" idx="13"/>
          </p:nvPr>
        </p:nvSpPr>
        <p:spPr/>
        <p:txBody>
          <a:bodyPr/>
          <a:lstStyle>
            <a:lvl1pPr>
              <a:defRPr/>
            </a:lvl1pPr>
          </a:lstStyle>
          <a:p>
            <a:pPr>
              <a:defRPr/>
            </a:pPr>
            <a:fld id="{9D29316A-789C-40F3-9723-9B5814B63CF6}" type="slidenum">
              <a:rPr lang="en-US" altLang="en-US"/>
              <a:pPr>
                <a:defRPr/>
              </a:pPr>
              <a:t>‹#›</a:t>
            </a:fld>
            <a:endParaRPr lang="en-US" altLang="en-US"/>
          </a:p>
        </p:txBody>
      </p:sp>
    </p:spTree>
    <p:extLst>
      <p:ext uri="{BB962C8B-B14F-4D97-AF65-F5344CB8AC3E}">
        <p14:creationId xmlns:p14="http://schemas.microsoft.com/office/powerpoint/2010/main" val="4279968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152" y="1008853"/>
            <a:ext cx="3257549" cy="5195305"/>
          </a:xfrm>
          <a:noFill/>
        </p:spPr>
        <p:txBody>
          <a:bodyPr/>
          <a:lstStyle>
            <a:lvl1pPr>
              <a:defRPr sz="1500">
                <a:solidFill>
                  <a:schemeClr val="tx1"/>
                </a:solidFill>
              </a:defRPr>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0" y="1008850"/>
            <a:ext cx="5657850" cy="5195304"/>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2"/>
          <p:cNvSpPr>
            <a:spLocks noGrp="1"/>
          </p:cNvSpPr>
          <p:nvPr>
            <p:ph type="title"/>
          </p:nvPr>
        </p:nvSpPr>
        <p:spPr>
          <a:xfrm>
            <a:off x="114300" y="276648"/>
            <a:ext cx="8915400" cy="611418"/>
          </a:xfrm>
        </p:spPr>
        <p:txBody>
          <a:bodyPr/>
          <a:lstStyle/>
          <a:p>
            <a:r>
              <a:rPr lang="en-US"/>
              <a:t>Click to edit Master title style</a:t>
            </a:r>
            <a:endParaRPr lang="en-US" dirty="0"/>
          </a:p>
        </p:txBody>
      </p:sp>
      <p:sp>
        <p:nvSpPr>
          <p:cNvPr id="5" name="Slide Number Placeholder 16">
            <a:extLst>
              <a:ext uri="{FF2B5EF4-FFF2-40B4-BE49-F238E27FC236}">
                <a16:creationId xmlns:a16="http://schemas.microsoft.com/office/drawing/2014/main" id="{1384DA0E-97E2-484D-885B-11896420F138}"/>
              </a:ext>
            </a:extLst>
          </p:cNvPr>
          <p:cNvSpPr>
            <a:spLocks noGrp="1"/>
          </p:cNvSpPr>
          <p:nvPr>
            <p:ph type="sldNum" sz="quarter" idx="14"/>
          </p:nvPr>
        </p:nvSpPr>
        <p:spPr/>
        <p:txBody>
          <a:bodyPr/>
          <a:lstStyle>
            <a:lvl1pPr>
              <a:defRPr/>
            </a:lvl1pPr>
          </a:lstStyle>
          <a:p>
            <a:pPr>
              <a:defRPr/>
            </a:pPr>
            <a:fld id="{97350668-FF1A-4EA9-A380-791CC495BD7B}" type="slidenum">
              <a:rPr lang="en-US" altLang="en-US"/>
              <a:pPr>
                <a:defRPr/>
              </a:pPr>
              <a:t>‹#›</a:t>
            </a:fld>
            <a:endParaRPr lang="en-US" altLang="en-US"/>
          </a:p>
        </p:txBody>
      </p:sp>
    </p:spTree>
    <p:extLst>
      <p:ext uri="{BB962C8B-B14F-4D97-AF65-F5344CB8AC3E}">
        <p14:creationId xmlns:p14="http://schemas.microsoft.com/office/powerpoint/2010/main" val="3113933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850" y="1008852"/>
            <a:ext cx="5657850" cy="5195305"/>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2"/>
          <p:cNvSpPr>
            <a:spLocks noGrp="1"/>
          </p:cNvSpPr>
          <p:nvPr>
            <p:ph type="title"/>
          </p:nvPr>
        </p:nvSpPr>
        <p:spPr>
          <a:xfrm>
            <a:off x="114300" y="276648"/>
            <a:ext cx="8915400" cy="611418"/>
          </a:xfrm>
        </p:spPr>
        <p:txBody>
          <a:bodyPr/>
          <a:lstStyle/>
          <a:p>
            <a:r>
              <a:rPr lang="en-US"/>
              <a:t>Click to edit Master title style</a:t>
            </a:r>
            <a:endParaRPr lang="en-US" dirty="0"/>
          </a:p>
        </p:txBody>
      </p:sp>
      <p:sp>
        <p:nvSpPr>
          <p:cNvPr id="9" name="Content Placeholder 2"/>
          <p:cNvSpPr>
            <a:spLocks noGrp="1"/>
          </p:cNvSpPr>
          <p:nvPr>
            <p:ph idx="13"/>
          </p:nvPr>
        </p:nvSpPr>
        <p:spPr>
          <a:xfrm>
            <a:off x="114302" y="1008851"/>
            <a:ext cx="3257549" cy="5195305"/>
          </a:xfrm>
          <a:noFill/>
        </p:spPr>
        <p:txBody>
          <a:bodyPr/>
          <a:lstStyle>
            <a:lvl1pPr>
              <a:defRPr sz="1500">
                <a:solidFill>
                  <a:schemeClr val="tx1"/>
                </a:solidFill>
              </a:defRPr>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67D247BA-EFF5-41FD-ACEB-473550B2A154}"/>
              </a:ext>
            </a:extLst>
          </p:cNvPr>
          <p:cNvSpPr>
            <a:spLocks noGrp="1"/>
          </p:cNvSpPr>
          <p:nvPr>
            <p:ph type="sldNum" sz="quarter" idx="14"/>
          </p:nvPr>
        </p:nvSpPr>
        <p:spPr/>
        <p:txBody>
          <a:bodyPr/>
          <a:lstStyle>
            <a:lvl1pPr>
              <a:defRPr/>
            </a:lvl1pPr>
          </a:lstStyle>
          <a:p>
            <a:pPr>
              <a:defRPr/>
            </a:pPr>
            <a:fld id="{7D87216F-8EFC-4D3D-973C-6243D75AB76F}" type="slidenum">
              <a:rPr lang="en-US" altLang="en-US"/>
              <a:pPr>
                <a:defRPr/>
              </a:pPr>
              <a:t>‹#›</a:t>
            </a:fld>
            <a:endParaRPr lang="en-US" altLang="en-US"/>
          </a:p>
        </p:txBody>
      </p:sp>
    </p:spTree>
    <p:extLst>
      <p:ext uri="{BB962C8B-B14F-4D97-AF65-F5344CB8AC3E}">
        <p14:creationId xmlns:p14="http://schemas.microsoft.com/office/powerpoint/2010/main" val="2158527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276648"/>
            <a:ext cx="3661287" cy="985224"/>
          </a:xfrm>
          <a:noFill/>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276651"/>
            <a:ext cx="5142309" cy="5927507"/>
          </a:xfrm>
          <a:noFill/>
        </p:spPr>
        <p:txBody>
          <a:bodyPr/>
          <a:lstStyle>
            <a:lvl1pPr>
              <a:defRPr sz="2100">
                <a:solidFill>
                  <a:schemeClr val="tx1"/>
                </a:solidFill>
              </a:defRPr>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1" y="1261873"/>
            <a:ext cx="3661287" cy="4942282"/>
          </a:xfrm>
          <a:noFill/>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16">
            <a:extLst>
              <a:ext uri="{FF2B5EF4-FFF2-40B4-BE49-F238E27FC236}">
                <a16:creationId xmlns:a16="http://schemas.microsoft.com/office/drawing/2014/main" id="{6F04CEE1-9007-4AF8-A171-48CC81551499}"/>
              </a:ext>
            </a:extLst>
          </p:cNvPr>
          <p:cNvSpPr>
            <a:spLocks noGrp="1"/>
          </p:cNvSpPr>
          <p:nvPr>
            <p:ph type="sldNum" sz="quarter" idx="10"/>
          </p:nvPr>
        </p:nvSpPr>
        <p:spPr/>
        <p:txBody>
          <a:bodyPr/>
          <a:lstStyle>
            <a:lvl1pPr>
              <a:defRPr/>
            </a:lvl1pPr>
          </a:lstStyle>
          <a:p>
            <a:pPr>
              <a:defRPr/>
            </a:pPr>
            <a:fld id="{E7D8C85D-E929-45F9-8351-709438FDDD47}" type="slidenum">
              <a:rPr lang="en-US" altLang="en-US"/>
              <a:pPr>
                <a:defRPr/>
              </a:pPr>
              <a:t>‹#›</a:t>
            </a:fld>
            <a:endParaRPr lang="en-US" altLang="en-US"/>
          </a:p>
        </p:txBody>
      </p:sp>
    </p:spTree>
    <p:extLst>
      <p:ext uri="{BB962C8B-B14F-4D97-AF65-F5344CB8AC3E}">
        <p14:creationId xmlns:p14="http://schemas.microsoft.com/office/powerpoint/2010/main" val="200316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11A913-A445-4BEA-99E4-805D420402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BDE85A-5813-46BD-8F9B-CD0AE6245F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A09BCC8E-6A4F-4338-8D5B-23CCAB8D60A5}"/>
              </a:ext>
            </a:extLst>
          </p:cNvPr>
          <p:cNvSpPr>
            <a:spLocks noGrp="1" noChangeArrowheads="1"/>
          </p:cNvSpPr>
          <p:nvPr>
            <p:ph type="sldNum" sz="quarter" idx="12"/>
          </p:nvPr>
        </p:nvSpPr>
        <p:spPr>
          <a:ln/>
        </p:spPr>
        <p:txBody>
          <a:bodyPr/>
          <a:lstStyle>
            <a:lvl1pPr>
              <a:defRPr/>
            </a:lvl1pPr>
          </a:lstStyle>
          <a:p>
            <a:pPr>
              <a:defRPr/>
            </a:pPr>
            <a:fld id="{515F4316-C207-49E9-A9DD-A7A50A5026D0}" type="slidenum">
              <a:rPr lang="en-US" altLang="en-US"/>
              <a:pPr>
                <a:defRPr/>
              </a:pPr>
              <a:t>‹#›</a:t>
            </a:fld>
            <a:endParaRPr lang="en-US" altLang="en-US"/>
          </a:p>
        </p:txBody>
      </p:sp>
    </p:spTree>
    <p:extLst>
      <p:ext uri="{BB962C8B-B14F-4D97-AF65-F5344CB8AC3E}">
        <p14:creationId xmlns:p14="http://schemas.microsoft.com/office/powerpoint/2010/main" val="4090819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276648"/>
            <a:ext cx="3661287" cy="985224"/>
          </a:xfrm>
          <a:noFill/>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276651"/>
            <a:ext cx="5142309" cy="5927507"/>
          </a:xfrm>
          <a:noFill/>
        </p:spPr>
        <p:txBody>
          <a:bodyPr/>
          <a:lstStyle>
            <a:lvl1pPr>
              <a:defRPr sz="2400">
                <a:solidFill>
                  <a:schemeClr val="tx1"/>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1" y="1261872"/>
            <a:ext cx="3661287" cy="4942282"/>
          </a:xfrm>
          <a:noFill/>
        </p:spPr>
        <p:txBody>
          <a:bodyPr/>
          <a:lstStyle>
            <a:lvl1pPr>
              <a:defRPr sz="1800">
                <a:solidFill>
                  <a:schemeClr val="tx1"/>
                </a:solidFill>
              </a:defRPr>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83B23E32-A858-46F5-9F7C-602210D5D0DE}"/>
              </a:ext>
            </a:extLst>
          </p:cNvPr>
          <p:cNvSpPr>
            <a:spLocks noGrp="1"/>
          </p:cNvSpPr>
          <p:nvPr>
            <p:ph type="sldNum" sz="quarter" idx="14"/>
          </p:nvPr>
        </p:nvSpPr>
        <p:spPr/>
        <p:txBody>
          <a:bodyPr/>
          <a:lstStyle>
            <a:lvl1pPr>
              <a:defRPr/>
            </a:lvl1pPr>
          </a:lstStyle>
          <a:p>
            <a:pPr>
              <a:defRPr/>
            </a:pPr>
            <a:fld id="{DC1ADFD8-4C2D-4903-837B-6EECB2FC98FE}" type="slidenum">
              <a:rPr lang="en-US" altLang="en-US"/>
              <a:pPr>
                <a:defRPr/>
              </a:pPr>
              <a:t>‹#›</a:t>
            </a:fld>
            <a:endParaRPr lang="en-US" altLang="en-US"/>
          </a:p>
        </p:txBody>
      </p:sp>
    </p:spTree>
    <p:extLst>
      <p:ext uri="{BB962C8B-B14F-4D97-AF65-F5344CB8AC3E}">
        <p14:creationId xmlns:p14="http://schemas.microsoft.com/office/powerpoint/2010/main" val="3971286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4300" y="1018903"/>
            <a:ext cx="8915400" cy="2191658"/>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0" y="3210562"/>
            <a:ext cx="8915400" cy="2993592"/>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42461F16-4119-4E4A-803D-0D164F079A29}"/>
              </a:ext>
            </a:extLst>
          </p:cNvPr>
          <p:cNvSpPr>
            <a:spLocks noGrp="1"/>
          </p:cNvSpPr>
          <p:nvPr>
            <p:ph type="sldNum" sz="quarter" idx="14"/>
          </p:nvPr>
        </p:nvSpPr>
        <p:spPr/>
        <p:txBody>
          <a:bodyPr/>
          <a:lstStyle>
            <a:lvl1pPr>
              <a:defRPr/>
            </a:lvl1pPr>
          </a:lstStyle>
          <a:p>
            <a:pPr>
              <a:defRPr/>
            </a:pPr>
            <a:fld id="{A2C9C39F-B995-453C-9926-D823BD7462EB}" type="slidenum">
              <a:rPr lang="en-US" altLang="en-US"/>
              <a:pPr>
                <a:defRPr/>
              </a:pPr>
              <a:t>‹#›</a:t>
            </a:fld>
            <a:endParaRPr lang="en-US" altLang="en-US"/>
          </a:p>
        </p:txBody>
      </p:sp>
    </p:spTree>
    <p:extLst>
      <p:ext uri="{BB962C8B-B14F-4D97-AF65-F5344CB8AC3E}">
        <p14:creationId xmlns:p14="http://schemas.microsoft.com/office/powerpoint/2010/main" val="2517697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 Qu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A60711-2839-4965-9592-21A599626414}"/>
              </a:ext>
            </a:extLst>
          </p:cNvPr>
          <p:cNvSpPr txBox="1"/>
          <p:nvPr/>
        </p:nvSpPr>
        <p:spPr>
          <a:xfrm>
            <a:off x="2427732" y="2241465"/>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Accomplishments</a:t>
            </a:r>
          </a:p>
        </p:txBody>
      </p:sp>
      <p:sp>
        <p:nvSpPr>
          <p:cNvPr id="8" name="TextBox 7">
            <a:extLst>
              <a:ext uri="{FF2B5EF4-FFF2-40B4-BE49-F238E27FC236}">
                <a16:creationId xmlns:a16="http://schemas.microsoft.com/office/drawing/2014/main" id="{0FE0E018-3B3A-4A6D-98AF-C50D114753EC}"/>
              </a:ext>
            </a:extLst>
          </p:cNvPr>
          <p:cNvSpPr txBox="1"/>
          <p:nvPr/>
        </p:nvSpPr>
        <p:spPr>
          <a:xfrm>
            <a:off x="6713982" y="2241465"/>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In-Progress</a:t>
            </a:r>
          </a:p>
        </p:txBody>
      </p:sp>
      <p:sp>
        <p:nvSpPr>
          <p:cNvPr id="9" name="TextBox 8">
            <a:extLst>
              <a:ext uri="{FF2B5EF4-FFF2-40B4-BE49-F238E27FC236}">
                <a16:creationId xmlns:a16="http://schemas.microsoft.com/office/drawing/2014/main" id="{BA190DD7-D6FB-45CF-99EC-0DFA011F89A5}"/>
              </a:ext>
            </a:extLst>
          </p:cNvPr>
          <p:cNvSpPr txBox="1"/>
          <p:nvPr/>
        </p:nvSpPr>
        <p:spPr>
          <a:xfrm>
            <a:off x="2427732" y="4849683"/>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Issues, Risks, and Integration Points</a:t>
            </a:r>
          </a:p>
        </p:txBody>
      </p:sp>
      <p:sp>
        <p:nvSpPr>
          <p:cNvPr id="10" name="TextBox 9">
            <a:extLst>
              <a:ext uri="{FF2B5EF4-FFF2-40B4-BE49-F238E27FC236}">
                <a16:creationId xmlns:a16="http://schemas.microsoft.com/office/drawing/2014/main" id="{F7F1CB4A-04E7-4C66-BF98-7F3D9AC4EE83}"/>
              </a:ext>
            </a:extLst>
          </p:cNvPr>
          <p:cNvSpPr txBox="1"/>
          <p:nvPr/>
        </p:nvSpPr>
        <p:spPr>
          <a:xfrm>
            <a:off x="6713982" y="4849683"/>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Next Steps</a:t>
            </a:r>
          </a:p>
        </p:txBody>
      </p:sp>
      <p:sp>
        <p:nvSpPr>
          <p:cNvPr id="3" name="Content Placeholder 2"/>
          <p:cNvSpPr>
            <a:spLocks noGrp="1"/>
          </p:cNvSpPr>
          <p:nvPr>
            <p:ph sz="quarter" idx="1"/>
          </p:nvPr>
        </p:nvSpPr>
        <p:spPr>
          <a:xfrm>
            <a:off x="370332" y="1014984"/>
            <a:ext cx="4114800" cy="2468880"/>
          </a:xfrm>
          <a:ln w="3175">
            <a:solidFill>
              <a:srgbClr val="166AB4"/>
            </a:solidFill>
          </a:ln>
        </p:spPr>
        <p:txBody>
          <a:bodyPr/>
          <a:lstStyle>
            <a:lvl1pPr>
              <a:defRPr sz="1500">
                <a:solidFill>
                  <a:schemeClr val="tx1"/>
                </a:solidFill>
              </a:defRPr>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77891" y="1014984"/>
            <a:ext cx="4093492"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370332" y="3610782"/>
            <a:ext cx="4114800"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7891" y="3610782"/>
            <a:ext cx="4093492"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70332" y="276648"/>
            <a:ext cx="8401050" cy="611418"/>
          </a:xfrm>
        </p:spPr>
        <p:txBody>
          <a:bodyPr/>
          <a:lstStyle/>
          <a:p>
            <a:r>
              <a:rPr lang="en-US"/>
              <a:t>Click to edit Master title style</a:t>
            </a:r>
            <a:endParaRPr lang="en-US" dirty="0"/>
          </a:p>
        </p:txBody>
      </p:sp>
      <p:sp>
        <p:nvSpPr>
          <p:cNvPr id="11" name="Slide Number Placeholder 16">
            <a:extLst>
              <a:ext uri="{FF2B5EF4-FFF2-40B4-BE49-F238E27FC236}">
                <a16:creationId xmlns:a16="http://schemas.microsoft.com/office/drawing/2014/main" id="{7AF85D4A-7A5B-45EB-8E76-D80B390A58A3}"/>
              </a:ext>
            </a:extLst>
          </p:cNvPr>
          <p:cNvSpPr>
            <a:spLocks noGrp="1"/>
          </p:cNvSpPr>
          <p:nvPr>
            <p:ph type="sldNum" sz="quarter" idx="10"/>
          </p:nvPr>
        </p:nvSpPr>
        <p:spPr/>
        <p:txBody>
          <a:bodyPr/>
          <a:lstStyle>
            <a:lvl1pPr>
              <a:defRPr/>
            </a:lvl1pPr>
          </a:lstStyle>
          <a:p>
            <a:pPr>
              <a:defRPr/>
            </a:pPr>
            <a:fld id="{5A7C1B6E-9EE5-40AB-A208-B00E69B6FE31}" type="slidenum">
              <a:rPr lang="en-US" altLang="en-US"/>
              <a:pPr>
                <a:defRPr/>
              </a:pPr>
              <a:t>‹#›</a:t>
            </a:fld>
            <a:endParaRPr lang="en-US" altLang="en-US"/>
          </a:p>
        </p:txBody>
      </p:sp>
    </p:spTree>
    <p:extLst>
      <p:ext uri="{BB962C8B-B14F-4D97-AF65-F5344CB8AC3E}">
        <p14:creationId xmlns:p14="http://schemas.microsoft.com/office/powerpoint/2010/main" val="2054228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6">
            <a:extLst>
              <a:ext uri="{FF2B5EF4-FFF2-40B4-BE49-F238E27FC236}">
                <a16:creationId xmlns:a16="http://schemas.microsoft.com/office/drawing/2014/main" id="{442BC44A-3862-4962-92D7-2829EEA45CF1}"/>
              </a:ext>
            </a:extLst>
          </p:cNvPr>
          <p:cNvSpPr>
            <a:spLocks noGrp="1"/>
          </p:cNvSpPr>
          <p:nvPr>
            <p:ph type="sldNum" sz="quarter" idx="10"/>
          </p:nvPr>
        </p:nvSpPr>
        <p:spPr/>
        <p:txBody>
          <a:bodyPr/>
          <a:lstStyle>
            <a:lvl1pPr>
              <a:defRPr/>
            </a:lvl1pPr>
          </a:lstStyle>
          <a:p>
            <a:pPr>
              <a:defRPr/>
            </a:pPr>
            <a:fld id="{4FE84CAD-EDBF-42CB-B085-F4675653CFAE}" type="slidenum">
              <a:rPr lang="en-US" altLang="en-US"/>
              <a:pPr>
                <a:defRPr/>
              </a:pPr>
              <a:t>‹#›</a:t>
            </a:fld>
            <a:endParaRPr lang="en-US" altLang="en-US"/>
          </a:p>
        </p:txBody>
      </p:sp>
    </p:spTree>
    <p:extLst>
      <p:ext uri="{BB962C8B-B14F-4D97-AF65-F5344CB8AC3E}">
        <p14:creationId xmlns:p14="http://schemas.microsoft.com/office/powerpoint/2010/main" val="3870595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6">
            <a:extLst>
              <a:ext uri="{FF2B5EF4-FFF2-40B4-BE49-F238E27FC236}">
                <a16:creationId xmlns:a16="http://schemas.microsoft.com/office/drawing/2014/main" id="{1E0B11AF-1973-4E6C-8C6F-B6958D042FE1}"/>
              </a:ext>
            </a:extLst>
          </p:cNvPr>
          <p:cNvSpPr>
            <a:spLocks noGrp="1"/>
          </p:cNvSpPr>
          <p:nvPr>
            <p:ph type="sldNum" sz="quarter" idx="10"/>
          </p:nvPr>
        </p:nvSpPr>
        <p:spPr/>
        <p:txBody>
          <a:bodyPr/>
          <a:lstStyle>
            <a:lvl1pPr>
              <a:defRPr/>
            </a:lvl1pPr>
          </a:lstStyle>
          <a:p>
            <a:pPr>
              <a:defRPr/>
            </a:pPr>
            <a:fld id="{8FED8891-AACB-48D4-A1C6-0BA678AF5B65}" type="slidenum">
              <a:rPr lang="en-US" altLang="en-US"/>
              <a:pPr>
                <a:defRPr/>
              </a:pPr>
              <a:t>‹#›</a:t>
            </a:fld>
            <a:endParaRPr lang="en-US" altLang="en-US"/>
          </a:p>
        </p:txBody>
      </p:sp>
    </p:spTree>
    <p:extLst>
      <p:ext uri="{BB962C8B-B14F-4D97-AF65-F5344CB8AC3E}">
        <p14:creationId xmlns:p14="http://schemas.microsoft.com/office/powerpoint/2010/main" val="648372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6">
            <a:extLst>
              <a:ext uri="{FF2B5EF4-FFF2-40B4-BE49-F238E27FC236}">
                <a16:creationId xmlns:a16="http://schemas.microsoft.com/office/drawing/2014/main" id="{09A2DBC0-4445-4F74-B348-01DE228C5F50}"/>
              </a:ext>
            </a:extLst>
          </p:cNvPr>
          <p:cNvSpPr>
            <a:spLocks noGrp="1"/>
          </p:cNvSpPr>
          <p:nvPr>
            <p:ph type="sldNum" sz="quarter" idx="10"/>
          </p:nvPr>
        </p:nvSpPr>
        <p:spPr/>
        <p:txBody>
          <a:bodyPr/>
          <a:lstStyle>
            <a:lvl1pPr>
              <a:defRPr/>
            </a:lvl1pPr>
          </a:lstStyle>
          <a:p>
            <a:pPr>
              <a:defRPr/>
            </a:pPr>
            <a:fld id="{0D5A20AD-CDF7-4BAC-BE76-28F2554600EE}" type="slidenum">
              <a:rPr lang="en-US" altLang="en-US"/>
              <a:pPr>
                <a:defRPr/>
              </a:pPr>
              <a:t>‹#›</a:t>
            </a:fld>
            <a:endParaRPr lang="en-US" altLang="en-US"/>
          </a:p>
        </p:txBody>
      </p:sp>
    </p:spTree>
    <p:extLst>
      <p:ext uri="{BB962C8B-B14F-4D97-AF65-F5344CB8AC3E}">
        <p14:creationId xmlns:p14="http://schemas.microsoft.com/office/powerpoint/2010/main" val="303255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4068A8-1B02-4774-ABE0-4B390F7CAF0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9D82CD-C405-420F-AD15-1DA54897C3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719E740B-C423-4229-BE2D-3AA639E880A8}"/>
              </a:ext>
            </a:extLst>
          </p:cNvPr>
          <p:cNvSpPr>
            <a:spLocks noGrp="1" noChangeArrowheads="1"/>
          </p:cNvSpPr>
          <p:nvPr>
            <p:ph type="sldNum" sz="quarter" idx="12"/>
          </p:nvPr>
        </p:nvSpPr>
        <p:spPr>
          <a:ln/>
        </p:spPr>
        <p:txBody>
          <a:bodyPr/>
          <a:lstStyle>
            <a:lvl1pPr>
              <a:defRPr/>
            </a:lvl1pPr>
          </a:lstStyle>
          <a:p>
            <a:pPr>
              <a:defRPr/>
            </a:pPr>
            <a:fld id="{A40F9226-F6EF-4C68-8043-8DE0778302E3}" type="slidenum">
              <a:rPr lang="en-US" altLang="en-US"/>
              <a:pPr>
                <a:defRPr/>
              </a:pPr>
              <a:t>‹#›</a:t>
            </a:fld>
            <a:endParaRPr lang="en-US" altLang="en-US"/>
          </a:p>
        </p:txBody>
      </p:sp>
    </p:spTree>
    <p:extLst>
      <p:ext uri="{BB962C8B-B14F-4D97-AF65-F5344CB8AC3E}">
        <p14:creationId xmlns:p14="http://schemas.microsoft.com/office/powerpoint/2010/main" val="68918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7A3F0D-4D8D-42F1-8E5E-26719C56DD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074969-6E07-4C8E-AF46-CA93A72B3F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15C935E-109D-441B-84A2-B5F0460C0FE7}"/>
              </a:ext>
            </a:extLst>
          </p:cNvPr>
          <p:cNvSpPr>
            <a:spLocks noGrp="1" noChangeArrowheads="1"/>
          </p:cNvSpPr>
          <p:nvPr>
            <p:ph type="sldNum" sz="quarter" idx="12"/>
          </p:nvPr>
        </p:nvSpPr>
        <p:spPr>
          <a:ln/>
        </p:spPr>
        <p:txBody>
          <a:bodyPr/>
          <a:lstStyle>
            <a:lvl1pPr>
              <a:defRPr/>
            </a:lvl1pPr>
          </a:lstStyle>
          <a:p>
            <a:pPr>
              <a:defRPr/>
            </a:pPr>
            <a:fld id="{4F88082C-4D5D-4E69-8A30-7D494223462C}" type="slidenum">
              <a:rPr lang="en-US" altLang="en-US"/>
              <a:pPr>
                <a:defRPr/>
              </a:pPr>
              <a:t>‹#›</a:t>
            </a:fld>
            <a:endParaRPr lang="en-US" altLang="en-US"/>
          </a:p>
        </p:txBody>
      </p:sp>
    </p:spTree>
    <p:extLst>
      <p:ext uri="{BB962C8B-B14F-4D97-AF65-F5344CB8AC3E}">
        <p14:creationId xmlns:p14="http://schemas.microsoft.com/office/powerpoint/2010/main" val="301607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56C54A-9B1E-4571-B602-3066003C66F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830189-A96A-42EB-B080-1ABE4F9160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820E1591-1D28-4265-904D-9EE2A45B7826}"/>
              </a:ext>
            </a:extLst>
          </p:cNvPr>
          <p:cNvSpPr>
            <a:spLocks noGrp="1" noChangeArrowheads="1"/>
          </p:cNvSpPr>
          <p:nvPr>
            <p:ph type="sldNum" sz="quarter" idx="12"/>
          </p:nvPr>
        </p:nvSpPr>
        <p:spPr>
          <a:ln/>
        </p:spPr>
        <p:txBody>
          <a:bodyPr/>
          <a:lstStyle>
            <a:lvl1pPr>
              <a:defRPr/>
            </a:lvl1pPr>
          </a:lstStyle>
          <a:p>
            <a:pPr>
              <a:defRPr/>
            </a:pPr>
            <a:fld id="{D1C99AEB-DFA5-4F77-AE7B-B1EB17FF0C19}" type="slidenum">
              <a:rPr lang="en-US" altLang="en-US"/>
              <a:pPr>
                <a:defRPr/>
              </a:pPr>
              <a:t>‹#›</a:t>
            </a:fld>
            <a:endParaRPr lang="en-US" altLang="en-US"/>
          </a:p>
        </p:txBody>
      </p:sp>
    </p:spTree>
    <p:extLst>
      <p:ext uri="{BB962C8B-B14F-4D97-AF65-F5344CB8AC3E}">
        <p14:creationId xmlns:p14="http://schemas.microsoft.com/office/powerpoint/2010/main" val="180071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ADD686-385D-43A5-BA79-4CA60134C2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5508E8-6B18-4BE9-90A3-EBEEDFD91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1781E4EA-274B-452A-80C9-BC8BDF98EC65}"/>
              </a:ext>
            </a:extLst>
          </p:cNvPr>
          <p:cNvSpPr>
            <a:spLocks noGrp="1" noChangeArrowheads="1"/>
          </p:cNvSpPr>
          <p:nvPr>
            <p:ph type="sldNum" sz="quarter" idx="12"/>
          </p:nvPr>
        </p:nvSpPr>
        <p:spPr>
          <a:ln/>
        </p:spPr>
        <p:txBody>
          <a:bodyPr/>
          <a:lstStyle>
            <a:lvl1pPr>
              <a:defRPr/>
            </a:lvl1pPr>
          </a:lstStyle>
          <a:p>
            <a:pPr>
              <a:defRPr/>
            </a:pPr>
            <a:fld id="{B55DEE97-ABC7-4E3E-ABD2-57B780E52427}" type="slidenum">
              <a:rPr lang="en-US" altLang="en-US"/>
              <a:pPr>
                <a:defRPr/>
              </a:pPr>
              <a:t>‹#›</a:t>
            </a:fld>
            <a:endParaRPr lang="en-US" altLang="en-US"/>
          </a:p>
        </p:txBody>
      </p:sp>
    </p:spTree>
    <p:extLst>
      <p:ext uri="{BB962C8B-B14F-4D97-AF65-F5344CB8AC3E}">
        <p14:creationId xmlns:p14="http://schemas.microsoft.com/office/powerpoint/2010/main" val="351238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B5B6AE-0077-49BF-B3DC-E7A5B41CDF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EB87C4-8703-4FD0-BAD6-28857F3165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243A64E-FD64-4B3A-ABF9-1150423D7C20}"/>
              </a:ext>
            </a:extLst>
          </p:cNvPr>
          <p:cNvSpPr>
            <a:spLocks noGrp="1" noChangeArrowheads="1"/>
          </p:cNvSpPr>
          <p:nvPr>
            <p:ph type="sldNum" sz="quarter" idx="12"/>
          </p:nvPr>
        </p:nvSpPr>
        <p:spPr>
          <a:ln/>
        </p:spPr>
        <p:txBody>
          <a:bodyPr/>
          <a:lstStyle>
            <a:lvl1pPr>
              <a:defRPr/>
            </a:lvl1pPr>
          </a:lstStyle>
          <a:p>
            <a:pPr>
              <a:defRPr/>
            </a:pPr>
            <a:fld id="{3C283805-DB54-434A-A03C-F50D8BDD33F1}" type="slidenum">
              <a:rPr lang="en-US" altLang="en-US"/>
              <a:pPr>
                <a:defRPr/>
              </a:pPr>
              <a:t>‹#›</a:t>
            </a:fld>
            <a:endParaRPr lang="en-US" altLang="en-US"/>
          </a:p>
        </p:txBody>
      </p:sp>
    </p:spTree>
    <p:extLst>
      <p:ext uri="{BB962C8B-B14F-4D97-AF65-F5344CB8AC3E}">
        <p14:creationId xmlns:p14="http://schemas.microsoft.com/office/powerpoint/2010/main" val="179198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7.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a:extLst>
              <a:ext uri="{FF2B5EF4-FFF2-40B4-BE49-F238E27FC236}">
                <a16:creationId xmlns:a16="http://schemas.microsoft.com/office/drawing/2014/main" id="{2FFCACEB-6653-4EC4-9DAC-C36578A4A07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F58771D9-0138-4C12-91BA-A139D1A82504}"/>
              </a:ext>
            </a:extLst>
          </p:cNvPr>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50695D5-B603-4B38-A82C-1AF7461DF1F8}"/>
              </a:ext>
            </a:extLst>
          </p:cNvPr>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19293CA-1D64-4026-A384-23D514E32040}"/>
              </a:ext>
            </a:extLst>
          </p:cNvPr>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6A72843A-1E20-4955-B000-8CA99A91AB3A}"/>
              </a:ext>
            </a:extLst>
          </p:cNvPr>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2" name="Rectangle 8">
            <a:extLst>
              <a:ext uri="{FF2B5EF4-FFF2-40B4-BE49-F238E27FC236}">
                <a16:creationId xmlns:a16="http://schemas.microsoft.com/office/drawing/2014/main" id="{5917979E-69E4-40C9-A0C3-2253E788281F}"/>
              </a:ext>
            </a:extLst>
          </p:cNvPr>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FE99FA85-4214-42D1-8160-98ABFBCA67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925"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 id="2147485935" r:id="rId11"/>
    <p:sldLayoutId id="2147485936"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635F5B0-84F0-4FCE-B0E0-4A23E40F922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E676BAD-3609-4B28-B9F9-1D42137DD93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952197-A03D-4AD3-A9DE-D3A9A0F365F0}"/>
              </a:ext>
            </a:extLst>
          </p:cNvPr>
          <p:cNvSpPr>
            <a:spLocks noGrp="1"/>
          </p:cNvSpPr>
          <p:nvPr>
            <p:ph type="dt" sz="half" idx="2"/>
          </p:nvPr>
        </p:nvSpPr>
        <p:spPr>
          <a:xfrm>
            <a:off x="158750" y="6356350"/>
            <a:ext cx="1279525" cy="365125"/>
          </a:xfrm>
          <a:prstGeom prst="rect">
            <a:avLst/>
          </a:prstGeom>
        </p:spPr>
        <p:txBody>
          <a:bodyPr vert="horz" lIns="91440" tIns="45720" rIns="91440" bIns="45720" rtlCol="0" anchor="ctr"/>
          <a:lstStyle>
            <a:lvl1pPr algn="l">
              <a:defRPr sz="750">
                <a:solidFill>
                  <a:schemeClr val="tx1"/>
                </a:solidFill>
                <a:latin typeface="Segoe UI Semibold" panose="020B0702040204020203" pitchFamily="34" charset="0"/>
              </a:defRPr>
            </a:lvl1pPr>
          </a:lstStyle>
          <a:p>
            <a:pPr>
              <a:defRPr/>
            </a:pPr>
            <a:endParaRPr lang="en-US"/>
          </a:p>
        </p:txBody>
      </p:sp>
      <p:sp>
        <p:nvSpPr>
          <p:cNvPr id="5" name="Footer Placeholder 4">
            <a:extLst>
              <a:ext uri="{FF2B5EF4-FFF2-40B4-BE49-F238E27FC236}">
                <a16:creationId xmlns:a16="http://schemas.microsoft.com/office/drawing/2014/main" id="{4199F5F0-D1D0-49B3-BB0D-FAD96A00ED30}"/>
              </a:ext>
            </a:extLst>
          </p:cNvPr>
          <p:cNvSpPr>
            <a:spLocks noGrp="1"/>
          </p:cNvSpPr>
          <p:nvPr>
            <p:ph type="ftr" sz="quarter" idx="3"/>
          </p:nvPr>
        </p:nvSpPr>
        <p:spPr>
          <a:xfrm>
            <a:off x="2363788" y="6356350"/>
            <a:ext cx="3086100" cy="365125"/>
          </a:xfrm>
          <a:prstGeom prst="rect">
            <a:avLst/>
          </a:prstGeom>
        </p:spPr>
        <p:txBody>
          <a:bodyPr vert="horz" lIns="91440" tIns="45720" rIns="91440" bIns="45720" rtlCol="0" anchor="ctr"/>
          <a:lstStyle>
            <a:lvl1pPr algn="l">
              <a:defRPr sz="750">
                <a:solidFill>
                  <a:schemeClr val="tx1">
                    <a:tint val="75000"/>
                  </a:schemeClr>
                </a:solidFill>
                <a:latin typeface="Segoe UI Semibold" panose="020B0702040204020203"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08063C9-D11B-4553-8199-BAC56DDB28AF}"/>
              </a:ext>
            </a:extLst>
          </p:cNvPr>
          <p:cNvSpPr>
            <a:spLocks noGrp="1"/>
          </p:cNvSpPr>
          <p:nvPr>
            <p:ph type="sldNum" sz="quarter" idx="4"/>
          </p:nvPr>
        </p:nvSpPr>
        <p:spPr>
          <a:xfrm>
            <a:off x="8478838" y="6373813"/>
            <a:ext cx="515937"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7F7F7F"/>
                </a:solidFill>
                <a:latin typeface="Segoe UI Semibold" panose="020B0702040204020203" pitchFamily="34" charset="0"/>
                <a:cs typeface="Segoe UI" panose="020B0502040204020203" pitchFamily="34" charset="0"/>
              </a:defRPr>
            </a:lvl1pPr>
          </a:lstStyle>
          <a:p>
            <a:pPr>
              <a:defRPr/>
            </a:pPr>
            <a:fld id="{FDA1EE47-37CE-4BE6-AC66-5D773DC9525A}" type="slidenum">
              <a:rPr lang="en-US" altLang="en-US"/>
              <a:pPr>
                <a:defRPr/>
              </a:pPr>
              <a:t>‹#›</a:t>
            </a:fld>
            <a:endParaRPr lang="en-US" altLang="en-US"/>
          </a:p>
        </p:txBody>
      </p:sp>
      <p:pic>
        <p:nvPicPr>
          <p:cNvPr id="2055" name="Picture 7">
            <a:extLst>
              <a:ext uri="{FF2B5EF4-FFF2-40B4-BE49-F238E27FC236}">
                <a16:creationId xmlns:a16="http://schemas.microsoft.com/office/drawing/2014/main" id="{07C30D8D-5F42-4ACE-A76C-B015CBB01A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6499225"/>
            <a:ext cx="179546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79D7672-FB01-4681-AF44-F0533AF58C45}"/>
              </a:ext>
            </a:extLst>
          </p:cNvPr>
          <p:cNvCxnSpPr/>
          <p:nvPr/>
        </p:nvCxnSpPr>
        <p:spPr>
          <a:xfrm>
            <a:off x="8542338" y="6383338"/>
            <a:ext cx="0" cy="32543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74231EC-F97F-4FEF-8F78-6E8F39615531}"/>
              </a:ext>
            </a:extLst>
          </p:cNvPr>
          <p:cNvSpPr/>
          <p:nvPr/>
        </p:nvSpPr>
        <p:spPr>
          <a:xfrm>
            <a:off x="0" y="6796088"/>
            <a:ext cx="9144000" cy="71437"/>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cSld>
  <p:clrMap bg1="lt1" tx1="dk1" bg2="lt2" tx2="dk2" accent1="accent1" accent2="accent2" accent3="accent3" accent4="accent4" accent5="accent5" accent6="accent6" hlink="hlink" folHlink="folHlink"/>
  <p:sldLayoutIdLst>
    <p:sldLayoutId id="2147485956" r:id="rId1"/>
    <p:sldLayoutId id="2147485957" r:id="rId2"/>
    <p:sldLayoutId id="2147485958" r:id="rId3"/>
    <p:sldLayoutId id="2147485937" r:id="rId4"/>
    <p:sldLayoutId id="2147485938" r:id="rId5"/>
    <p:sldLayoutId id="2147485939" r:id="rId6"/>
    <p:sldLayoutId id="2147485959" r:id="rId7"/>
    <p:sldLayoutId id="2147485960" r:id="rId8"/>
    <p:sldLayoutId id="2147485940" r:id="rId9"/>
    <p:sldLayoutId id="2147485961" r:id="rId10"/>
    <p:sldLayoutId id="2147485962" r:id="rId11"/>
  </p:sldLayoutIdLst>
  <p:hf hdr="0" ftr="0" dt="0"/>
  <p:txStyles>
    <p:titleStyle>
      <a:lvl1pPr algn="l" defTabSz="685800" rtl="0" eaLnBrk="0" fontAlgn="base" hangingPunct="0">
        <a:lnSpc>
          <a:spcPct val="90000"/>
        </a:lnSpc>
        <a:spcBef>
          <a:spcPct val="0"/>
        </a:spcBef>
        <a:spcAft>
          <a:spcPct val="0"/>
        </a:spcAft>
        <a:defRPr sz="2100" kern="1200">
          <a:solidFill>
            <a:schemeClr val="tx1"/>
          </a:solidFill>
          <a:latin typeface="Segoe UI Light" panose="020B0502040204020203" pitchFamily="34" charset="0"/>
          <a:ea typeface="+mj-ea"/>
          <a:cs typeface="+mj-cs"/>
        </a:defRPr>
      </a:lvl1pPr>
      <a:lvl2pPr algn="l" defTabSz="685800" rtl="0" eaLnBrk="0" fontAlgn="base" hangingPunct="0">
        <a:lnSpc>
          <a:spcPct val="90000"/>
        </a:lnSpc>
        <a:spcBef>
          <a:spcPct val="0"/>
        </a:spcBef>
        <a:spcAft>
          <a:spcPct val="0"/>
        </a:spcAft>
        <a:defRPr sz="2100">
          <a:solidFill>
            <a:schemeClr val="tx1"/>
          </a:solidFill>
          <a:latin typeface="Segoe UI Light"/>
        </a:defRPr>
      </a:lvl2pPr>
      <a:lvl3pPr algn="l" defTabSz="685800" rtl="0" eaLnBrk="0" fontAlgn="base" hangingPunct="0">
        <a:lnSpc>
          <a:spcPct val="90000"/>
        </a:lnSpc>
        <a:spcBef>
          <a:spcPct val="0"/>
        </a:spcBef>
        <a:spcAft>
          <a:spcPct val="0"/>
        </a:spcAft>
        <a:defRPr sz="2100">
          <a:solidFill>
            <a:schemeClr val="tx1"/>
          </a:solidFill>
          <a:latin typeface="Segoe UI Light"/>
        </a:defRPr>
      </a:lvl3pPr>
      <a:lvl4pPr algn="l" defTabSz="685800" rtl="0" eaLnBrk="0" fontAlgn="base" hangingPunct="0">
        <a:lnSpc>
          <a:spcPct val="90000"/>
        </a:lnSpc>
        <a:spcBef>
          <a:spcPct val="0"/>
        </a:spcBef>
        <a:spcAft>
          <a:spcPct val="0"/>
        </a:spcAft>
        <a:defRPr sz="2100">
          <a:solidFill>
            <a:schemeClr val="tx1"/>
          </a:solidFill>
          <a:latin typeface="Segoe UI Light"/>
        </a:defRPr>
      </a:lvl4pPr>
      <a:lvl5pPr algn="l" defTabSz="685800" rtl="0" eaLnBrk="0" fontAlgn="base" hangingPunct="0">
        <a:lnSpc>
          <a:spcPct val="90000"/>
        </a:lnSpc>
        <a:spcBef>
          <a:spcPct val="0"/>
        </a:spcBef>
        <a:spcAft>
          <a:spcPct val="0"/>
        </a:spcAft>
        <a:defRPr sz="2100">
          <a:solidFill>
            <a:schemeClr val="tx1"/>
          </a:solidFill>
          <a:latin typeface="Segoe UI Light"/>
        </a:defRPr>
      </a:lvl5pPr>
      <a:lvl6pPr marL="457200" algn="l" defTabSz="685800" rtl="0" fontAlgn="base">
        <a:lnSpc>
          <a:spcPct val="90000"/>
        </a:lnSpc>
        <a:spcBef>
          <a:spcPct val="0"/>
        </a:spcBef>
        <a:spcAft>
          <a:spcPct val="0"/>
        </a:spcAft>
        <a:defRPr sz="2100">
          <a:solidFill>
            <a:schemeClr val="tx1"/>
          </a:solidFill>
          <a:latin typeface="Segoe UI Light"/>
        </a:defRPr>
      </a:lvl6pPr>
      <a:lvl7pPr marL="914400" algn="l" defTabSz="685800" rtl="0" fontAlgn="base">
        <a:lnSpc>
          <a:spcPct val="90000"/>
        </a:lnSpc>
        <a:spcBef>
          <a:spcPct val="0"/>
        </a:spcBef>
        <a:spcAft>
          <a:spcPct val="0"/>
        </a:spcAft>
        <a:defRPr sz="2100">
          <a:solidFill>
            <a:schemeClr val="tx1"/>
          </a:solidFill>
          <a:latin typeface="Segoe UI Light"/>
        </a:defRPr>
      </a:lvl7pPr>
      <a:lvl8pPr marL="1371600" algn="l" defTabSz="685800" rtl="0" fontAlgn="base">
        <a:lnSpc>
          <a:spcPct val="90000"/>
        </a:lnSpc>
        <a:spcBef>
          <a:spcPct val="0"/>
        </a:spcBef>
        <a:spcAft>
          <a:spcPct val="0"/>
        </a:spcAft>
        <a:defRPr sz="2100">
          <a:solidFill>
            <a:schemeClr val="tx1"/>
          </a:solidFill>
          <a:latin typeface="Segoe UI Light"/>
        </a:defRPr>
      </a:lvl8pPr>
      <a:lvl9pPr marL="1828800" algn="l" defTabSz="685800" rtl="0" fontAlgn="base">
        <a:lnSpc>
          <a:spcPct val="90000"/>
        </a:lnSpc>
        <a:spcBef>
          <a:spcPct val="0"/>
        </a:spcBef>
        <a:spcAft>
          <a:spcPct val="0"/>
        </a:spcAft>
        <a:defRPr sz="2100">
          <a:solidFill>
            <a:schemeClr val="tx1"/>
          </a:solidFill>
          <a:latin typeface="Segoe UI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7E1DEE-FC57-4C20-8AEC-6C71145C94C3}"/>
              </a:ext>
            </a:extLst>
          </p:cNvPr>
          <p:cNvSpPr>
            <a:spLocks noGrp="1" noChangeArrowheads="1"/>
          </p:cNvSpPr>
          <p:nvPr>
            <p:ph type="title"/>
          </p:nvPr>
        </p:nvSpPr>
        <p:spPr bwMode="auto">
          <a:xfrm>
            <a:off x="552450" y="242888"/>
            <a:ext cx="8039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5FB356F9-2B99-4BB5-9851-F0B3E482E319}"/>
              </a:ext>
            </a:extLst>
          </p:cNvPr>
          <p:cNvSpPr>
            <a:spLocks noGrp="1" noChangeArrowheads="1"/>
          </p:cNvSpPr>
          <p:nvPr>
            <p:ph type="body" idx="1"/>
          </p:nvPr>
        </p:nvSpPr>
        <p:spPr bwMode="auto">
          <a:xfrm>
            <a:off x="552450" y="1600200"/>
            <a:ext cx="80391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FDC4EBF-54FA-42C6-A6D2-342119E67B44}"/>
              </a:ext>
            </a:extLst>
          </p:cNvPr>
          <p:cNvSpPr>
            <a:spLocks noGrp="1" noChangeArrowheads="1"/>
          </p:cNvSpPr>
          <p:nvPr>
            <p:ph type="dt" sz="half" idx="2"/>
          </p:nvPr>
        </p:nvSpPr>
        <p:spPr bwMode="auto">
          <a:xfrm>
            <a:off x="7086600" y="6692900"/>
            <a:ext cx="1066800" cy="17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65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a:extLst>
              <a:ext uri="{FF2B5EF4-FFF2-40B4-BE49-F238E27FC236}">
                <a16:creationId xmlns:a16="http://schemas.microsoft.com/office/drawing/2014/main" id="{4239D331-C99F-40DB-905E-91D72CBE4E02}"/>
              </a:ext>
            </a:extLst>
          </p:cNvPr>
          <p:cNvSpPr>
            <a:spLocks noGrp="1" noChangeArrowheads="1"/>
          </p:cNvSpPr>
          <p:nvPr>
            <p:ph type="ftr" sz="quarter" idx="3"/>
          </p:nvPr>
        </p:nvSpPr>
        <p:spPr bwMode="auto">
          <a:xfrm>
            <a:off x="552450" y="6692900"/>
            <a:ext cx="4800600" cy="177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l">
              <a:defRPr sz="650" b="1">
                <a:solidFill>
                  <a:schemeClr val="tx1"/>
                </a:solidFill>
                <a:latin typeface="+mj-lt"/>
              </a:defRPr>
            </a:lvl1pPr>
          </a:lstStyle>
          <a:p>
            <a:pPr>
              <a:defRPr/>
            </a:pPr>
            <a:endParaRPr lang="en-US"/>
          </a:p>
        </p:txBody>
      </p:sp>
      <p:sp>
        <p:nvSpPr>
          <p:cNvPr id="1030" name="Rectangle 6">
            <a:extLst>
              <a:ext uri="{FF2B5EF4-FFF2-40B4-BE49-F238E27FC236}">
                <a16:creationId xmlns:a16="http://schemas.microsoft.com/office/drawing/2014/main" id="{6B35B135-BE16-44D1-B661-8487C61B7056}"/>
              </a:ext>
            </a:extLst>
          </p:cNvPr>
          <p:cNvSpPr>
            <a:spLocks noGrp="1" noChangeArrowheads="1"/>
          </p:cNvSpPr>
          <p:nvPr>
            <p:ph type="sldNum" sz="quarter" idx="4"/>
          </p:nvPr>
        </p:nvSpPr>
        <p:spPr bwMode="auto">
          <a:xfrm>
            <a:off x="8458200" y="6692900"/>
            <a:ext cx="438150" cy="17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600" b="1">
                <a:latin typeface="Verdana" panose="020B0604030504040204" pitchFamily="34" charset="0"/>
              </a:defRPr>
            </a:lvl1pPr>
          </a:lstStyle>
          <a:p>
            <a:pPr>
              <a:defRPr/>
            </a:pPr>
            <a:fld id="{D9BB2663-77CB-4DDC-B1DD-1255A734E5C3}" type="slidenum">
              <a:rPr lang="en-US" altLang="en-US"/>
              <a:pPr>
                <a:defRPr/>
              </a:pPr>
              <a:t>‹#›</a:t>
            </a:fld>
            <a:endParaRPr lang="en-US" altLang="en-US"/>
          </a:p>
        </p:txBody>
      </p:sp>
      <p:pic>
        <p:nvPicPr>
          <p:cNvPr id="3079" name="Picture 2">
            <a:extLst>
              <a:ext uri="{FF2B5EF4-FFF2-40B4-BE49-F238E27FC236}">
                <a16:creationId xmlns:a16="http://schemas.microsoft.com/office/drawing/2014/main" id="{73039C36-561D-4F51-B8EF-0825EE94B3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3341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3" r:id="rId1"/>
    <p:sldLayoutId id="2147485941" r:id="rId2"/>
    <p:sldLayoutId id="2147485964" r:id="rId3"/>
    <p:sldLayoutId id="2147485965" r:id="rId4"/>
    <p:sldLayoutId id="2147485966" r:id="rId5"/>
    <p:sldLayoutId id="2147485967" r:id="rId6"/>
  </p:sldLayoutIdLst>
  <p:hf hdr="0" ftr="0" dt="0"/>
  <p:txStyles>
    <p:titleStyle>
      <a:lvl1pPr algn="l" rtl="0" eaLnBrk="0" fontAlgn="base" hangingPunct="0">
        <a:lnSpc>
          <a:spcPct val="90000"/>
        </a:lnSpc>
        <a:spcBef>
          <a:spcPct val="0"/>
        </a:spcBef>
        <a:spcAft>
          <a:spcPct val="0"/>
        </a:spcAft>
        <a:defRPr sz="2600" b="1">
          <a:solidFill>
            <a:schemeClr val="tx1"/>
          </a:solidFill>
          <a:latin typeface="+mj-lt"/>
          <a:ea typeface="MS PGothic" panose="020B0600070205080204" pitchFamily="34" charset="-128"/>
          <a:cs typeface="ＭＳ Ｐゴシック" pitchFamily="-112" charset="-128"/>
        </a:defRPr>
      </a:lvl1pPr>
      <a:lvl2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2pPr>
      <a:lvl3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3pPr>
      <a:lvl4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4pPr>
      <a:lvl5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5pPr>
      <a:lvl6pPr marL="457189"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378"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566"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754"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27013" indent="-227013" algn="l" rtl="0" eaLnBrk="0" fontAlgn="base" hangingPunct="0">
        <a:spcBef>
          <a:spcPts val="1000"/>
        </a:spcBef>
        <a:spcAft>
          <a:spcPct val="0"/>
        </a:spcAft>
        <a:buClr>
          <a:schemeClr val="accent1"/>
        </a:buClr>
        <a:buSzPct val="100000"/>
        <a:buFont typeface="Wingdings 2" panose="05020102010507070707" pitchFamily="18" charset="2"/>
        <a:buChar char=""/>
        <a:defRPr sz="1400">
          <a:solidFill>
            <a:schemeClr val="tx1"/>
          </a:solidFill>
          <a:latin typeface="+mn-lt"/>
          <a:ea typeface="MS PGothic" panose="020B0600070205080204" pitchFamily="34" charset="-128"/>
          <a:cs typeface="ＭＳ Ｐゴシック" pitchFamily="-112" charset="-128"/>
        </a:defRPr>
      </a:lvl1pPr>
      <a:lvl2pPr marL="455613" indent="-227013" algn="l" rtl="0" eaLnBrk="0" fontAlgn="base" hangingPunct="0">
        <a:spcBef>
          <a:spcPts val="400"/>
        </a:spcBef>
        <a:spcAft>
          <a:spcPct val="0"/>
        </a:spcAft>
        <a:buChar char="–"/>
        <a:defRPr sz="1400">
          <a:solidFill>
            <a:schemeClr val="tx1"/>
          </a:solidFill>
          <a:latin typeface="+mn-lt"/>
          <a:ea typeface="MS PGothic" panose="020B0600070205080204" pitchFamily="34" charset="-128"/>
          <a:cs typeface="ＭＳ Ｐゴシック" pitchFamily="-112" charset="-128"/>
        </a:defRPr>
      </a:lvl2pPr>
      <a:lvl3pPr marL="628650" indent="-171450" algn="l" rtl="0" eaLnBrk="0" fontAlgn="base" hangingPunct="0">
        <a:spcBef>
          <a:spcPts val="400"/>
        </a:spcBef>
        <a:spcAft>
          <a:spcPct val="0"/>
        </a:spcAft>
        <a:buChar char="•"/>
        <a:defRPr sz="1200">
          <a:solidFill>
            <a:schemeClr val="tx1"/>
          </a:solidFill>
          <a:latin typeface="+mn-lt"/>
          <a:ea typeface="MS PGothic" panose="020B0600070205080204" pitchFamily="34" charset="-128"/>
          <a:cs typeface="ＭＳ Ｐゴシック" pitchFamily="-112" charset="-128"/>
        </a:defRPr>
      </a:lvl3pPr>
      <a:lvl4pPr marL="739775" indent="-109538" algn="l" rtl="0" eaLnBrk="0" fontAlgn="base" hangingPunct="0">
        <a:spcBef>
          <a:spcPts val="400"/>
        </a:spcBef>
        <a:spcAft>
          <a:spcPct val="0"/>
        </a:spcAft>
        <a:buFont typeface="Arial" panose="020B0604020202020204" pitchFamily="34" charset="0"/>
        <a:buChar char="-"/>
        <a:defRPr sz="1000">
          <a:solidFill>
            <a:schemeClr val="tx1"/>
          </a:solidFill>
          <a:latin typeface="+mn-lt"/>
          <a:ea typeface="MS PGothic" panose="020B0600070205080204" pitchFamily="34" charset="-128"/>
          <a:cs typeface="ＭＳ Ｐゴシック" pitchFamily="-112" charset="-128"/>
        </a:defRPr>
      </a:lvl4pPr>
      <a:lvl5pPr marL="857250" indent="-115888" algn="l" rtl="0" eaLnBrk="0" fontAlgn="base" hangingPunct="0">
        <a:spcBef>
          <a:spcPts val="400"/>
        </a:spcBef>
        <a:spcAft>
          <a:spcPct val="0"/>
        </a:spcAft>
        <a:buFont typeface="Arial" panose="020B0604020202020204" pitchFamily="34" charset="0"/>
        <a:buChar char="•"/>
        <a:defRPr sz="1000">
          <a:solidFill>
            <a:schemeClr val="tx1"/>
          </a:solidFill>
          <a:latin typeface="+mn-lt"/>
          <a:ea typeface="MS PGothic" panose="020B0600070205080204" pitchFamily="34" charset="-128"/>
          <a:cs typeface="ＭＳ Ｐゴシック" pitchFamily="-112" charset="-128"/>
        </a:defRPr>
      </a:lvl5pPr>
      <a:lvl6pPr marL="2514537" indent="-228594" algn="l" rtl="0" eaLnBrk="1" fontAlgn="base" hangingPunct="1">
        <a:spcBef>
          <a:spcPct val="20000"/>
        </a:spcBef>
        <a:spcAft>
          <a:spcPct val="0"/>
        </a:spcAft>
        <a:defRPr sz="1200">
          <a:solidFill>
            <a:schemeClr val="tx1"/>
          </a:solidFill>
          <a:latin typeface="+mn-lt"/>
          <a:ea typeface="+mn-ea"/>
        </a:defRPr>
      </a:lvl6pPr>
      <a:lvl7pPr marL="2971726" indent="-228594" algn="l" rtl="0" eaLnBrk="1" fontAlgn="base" hangingPunct="1">
        <a:spcBef>
          <a:spcPct val="20000"/>
        </a:spcBef>
        <a:spcAft>
          <a:spcPct val="0"/>
        </a:spcAft>
        <a:defRPr sz="1200">
          <a:solidFill>
            <a:schemeClr val="tx1"/>
          </a:solidFill>
          <a:latin typeface="+mn-lt"/>
          <a:ea typeface="+mn-ea"/>
        </a:defRPr>
      </a:lvl7pPr>
      <a:lvl8pPr marL="3428915" indent="-228594" algn="l" rtl="0" eaLnBrk="1" fontAlgn="base" hangingPunct="1">
        <a:spcBef>
          <a:spcPct val="20000"/>
        </a:spcBef>
        <a:spcAft>
          <a:spcPct val="0"/>
        </a:spcAft>
        <a:defRPr sz="1200">
          <a:solidFill>
            <a:schemeClr val="tx1"/>
          </a:solidFill>
          <a:latin typeface="+mn-lt"/>
          <a:ea typeface="+mn-ea"/>
        </a:defRPr>
      </a:lvl8pPr>
      <a:lvl9pPr marL="3886103" indent="-228594"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39CD753-4516-4F21-9115-6D6278B51042}"/>
              </a:ext>
            </a:extLst>
          </p:cNvPr>
          <p:cNvSpPr>
            <a:spLocks noGrp="1" noChangeArrowheads="1"/>
          </p:cNvSpPr>
          <p:nvPr>
            <p:ph type="title"/>
          </p:nvPr>
        </p:nvSpPr>
        <p:spPr bwMode="auto">
          <a:xfrm>
            <a:off x="114300" y="276225"/>
            <a:ext cx="8915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4099" name="Text Placeholder 2">
            <a:extLst>
              <a:ext uri="{FF2B5EF4-FFF2-40B4-BE49-F238E27FC236}">
                <a16:creationId xmlns:a16="http://schemas.microsoft.com/office/drawing/2014/main" id="{828B079A-B54E-473F-AA88-9D38781808FB}"/>
              </a:ext>
            </a:extLst>
          </p:cNvPr>
          <p:cNvSpPr>
            <a:spLocks noGrp="1" noChangeArrowheads="1"/>
          </p:cNvSpPr>
          <p:nvPr>
            <p:ph type="body" idx="1"/>
          </p:nvPr>
        </p:nvSpPr>
        <p:spPr bwMode="auto">
          <a:xfrm>
            <a:off x="114300" y="1019175"/>
            <a:ext cx="8915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EA7B11D-1ADA-4457-B84A-0BF67BF8EEF4}"/>
              </a:ext>
            </a:extLst>
          </p:cNvPr>
          <p:cNvSpPr/>
          <p:nvPr/>
        </p:nvSpPr>
        <p:spPr>
          <a:xfrm>
            <a:off x="0" y="0"/>
            <a:ext cx="9144000" cy="249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11" name="Straight Connector 10">
            <a:extLst>
              <a:ext uri="{FF2B5EF4-FFF2-40B4-BE49-F238E27FC236}">
                <a16:creationId xmlns:a16="http://schemas.microsoft.com/office/drawing/2014/main" id="{13192767-9EE9-48D1-B2A2-6F9673F7A5B3}"/>
              </a:ext>
            </a:extLst>
          </p:cNvPr>
          <p:cNvCxnSpPr/>
          <p:nvPr/>
        </p:nvCxnSpPr>
        <p:spPr>
          <a:xfrm>
            <a:off x="114300" y="6356350"/>
            <a:ext cx="8915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E11E484B-BBF5-4745-804C-3823A61E01E7}"/>
              </a:ext>
            </a:extLst>
          </p:cNvPr>
          <p:cNvSpPr>
            <a:spLocks noGrp="1"/>
          </p:cNvSpPr>
          <p:nvPr>
            <p:ph type="sldNum" sz="quarter" idx="4"/>
          </p:nvPr>
        </p:nvSpPr>
        <p:spPr>
          <a:xfrm>
            <a:off x="3543300" y="6384925"/>
            <a:ext cx="2057400" cy="365125"/>
          </a:xfrm>
          <a:prstGeom prst="rect">
            <a:avLst/>
          </a:prstGeom>
          <a:noFill/>
        </p:spPr>
        <p:txBody>
          <a:bodyPr vert="horz" wrap="square" lIns="91440" tIns="45720" rIns="91440" bIns="45720" numCol="1" anchor="ctr" anchorCtr="0" compatLnSpc="1">
            <a:prstTxWarp prst="textNoShape">
              <a:avLst/>
            </a:prstTxWarp>
          </a:bodyPr>
          <a:lstStyle>
            <a:lvl1pPr algn="ctr">
              <a:defRPr sz="700">
                <a:solidFill>
                  <a:srgbClr val="7F7F7F"/>
                </a:solidFill>
                <a:latin typeface="Segoe UI" panose="020B0502040204020203" pitchFamily="34" charset="0"/>
                <a:cs typeface="Segoe UI" panose="020B0502040204020203" pitchFamily="34" charset="0"/>
              </a:defRPr>
            </a:lvl1pPr>
          </a:lstStyle>
          <a:p>
            <a:pPr>
              <a:defRPr/>
            </a:pPr>
            <a:fld id="{E7BD1759-4B5B-451B-B486-7A092B06302B}" type="slidenum">
              <a:rPr lang="en-US" altLang="en-US"/>
              <a:pPr>
                <a:defRPr/>
              </a:pPr>
              <a:t>‹#›</a:t>
            </a:fld>
            <a:endParaRPr lang="en-US" altLang="en-US"/>
          </a:p>
        </p:txBody>
      </p:sp>
      <p:sp>
        <p:nvSpPr>
          <p:cNvPr id="9" name="Slide Number Placeholder 16">
            <a:extLst>
              <a:ext uri="{FF2B5EF4-FFF2-40B4-BE49-F238E27FC236}">
                <a16:creationId xmlns:a16="http://schemas.microsoft.com/office/drawing/2014/main" id="{2030A560-88B7-4ECF-B425-824157A289CC}"/>
              </a:ext>
            </a:extLst>
          </p:cNvPr>
          <p:cNvSpPr txBox="1">
            <a:spLocks/>
          </p:cNvSpPr>
          <p:nvPr/>
        </p:nvSpPr>
        <p:spPr>
          <a:xfrm>
            <a:off x="114300" y="6384925"/>
            <a:ext cx="2057400" cy="365125"/>
          </a:xfrm>
          <a:prstGeom prst="rect">
            <a:avLst/>
          </a:prstGeom>
          <a:noFill/>
        </p:spPr>
        <p:txBody>
          <a:bodyPr lIns="68580" tIns="34290" rIns="68580" bIns="34290" anchor="ctr"/>
          <a:lstStyle>
            <a:defPPr>
              <a:defRPr lang="en-US"/>
            </a:defPPr>
            <a:lvl1pPr marL="0" algn="ctr" defTabSz="914400" rtl="0" eaLnBrk="1" latinLnBrk="0" hangingPunct="1">
              <a:defRPr sz="10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dirty="0">
                <a:solidFill>
                  <a:srgbClr val="FFFFFF">
                    <a:lumMod val="50000"/>
                  </a:srgbClr>
                </a:solidFill>
              </a:rPr>
              <a:t>DRAFT</a:t>
            </a:r>
          </a:p>
        </p:txBody>
      </p:sp>
      <p:pic>
        <p:nvPicPr>
          <p:cNvPr id="4104" name="Picture 22">
            <a:extLst>
              <a:ext uri="{FF2B5EF4-FFF2-40B4-BE49-F238E27FC236}">
                <a16:creationId xmlns:a16="http://schemas.microsoft.com/office/drawing/2014/main" id="{37B8CFD3-2243-4445-B442-8F6DBED12D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85050" y="6384925"/>
            <a:ext cx="412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3">
            <a:extLst>
              <a:ext uri="{FF2B5EF4-FFF2-40B4-BE49-F238E27FC236}">
                <a16:creationId xmlns:a16="http://schemas.microsoft.com/office/drawing/2014/main" id="{191C889F-4282-4099-8024-C7F6BB4F1F0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97800" y="6384925"/>
            <a:ext cx="7969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
            <a:extLst>
              <a:ext uri="{FF2B5EF4-FFF2-40B4-BE49-F238E27FC236}">
                <a16:creationId xmlns:a16="http://schemas.microsoft.com/office/drawing/2014/main" id="{CA0FD126-13B1-4377-B79C-04185662217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94725" y="638492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68" r:id="rId1"/>
    <p:sldLayoutId id="2147485942" r:id="rId2"/>
    <p:sldLayoutId id="2147485943" r:id="rId3"/>
    <p:sldLayoutId id="2147485944" r:id="rId4"/>
    <p:sldLayoutId id="2147485945" r:id="rId5"/>
    <p:sldLayoutId id="2147485946" r:id="rId6"/>
    <p:sldLayoutId id="2147485947" r:id="rId7"/>
    <p:sldLayoutId id="2147485948" r:id="rId8"/>
    <p:sldLayoutId id="2147485949" r:id="rId9"/>
    <p:sldLayoutId id="2147485950" r:id="rId10"/>
    <p:sldLayoutId id="2147485951" r:id="rId11"/>
    <p:sldLayoutId id="2147485952" r:id="rId12"/>
    <p:sldLayoutId id="2147485969" r:id="rId13"/>
    <p:sldLayoutId id="2147485953" r:id="rId14"/>
    <p:sldLayoutId id="2147485954" r:id="rId15"/>
    <p:sldLayoutId id="2147485955" r:id="rId16"/>
  </p:sldLayoutIdLst>
  <p:hf hdr="0" ftr="0" dt="0"/>
  <p:txStyles>
    <p:titleStyle>
      <a:lvl1pPr algn="l" defTabSz="685800" rtl="0" eaLnBrk="0" fontAlgn="base" hangingPunct="0">
        <a:lnSpc>
          <a:spcPct val="90000"/>
        </a:lnSpc>
        <a:spcBef>
          <a:spcPct val="0"/>
        </a:spcBef>
        <a:spcAft>
          <a:spcPct val="0"/>
        </a:spcAft>
        <a:defRPr sz="2400" kern="1200">
          <a:solidFill>
            <a:schemeClr val="tx1"/>
          </a:solidFill>
          <a:latin typeface="Franklin Gothic Book" panose="020B0503020102020204" pitchFamily="34" charset="0"/>
          <a:ea typeface="+mj-ea"/>
          <a:cs typeface="+mj-cs"/>
        </a:defRPr>
      </a:lvl1pPr>
      <a:lvl2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2pPr>
      <a:lvl3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3pPr>
      <a:lvl4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4pPr>
      <a:lvl5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5pPr>
      <a:lvl6pPr marL="4572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6pPr>
      <a:lvl7pPr marL="9144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7pPr>
      <a:lvl8pPr marL="13716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8pPr>
      <a:lvl9pPr marL="18288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1pPr>
      <a:lvl2pPr marL="514350" indent="-171450" algn="l" defTabSz="685800" rtl="0" eaLnBrk="0" fontAlgn="base" hangingPunct="0">
        <a:lnSpc>
          <a:spcPct val="90000"/>
        </a:lnSpc>
        <a:spcBef>
          <a:spcPts val="375"/>
        </a:spcBef>
        <a:spcAft>
          <a:spcPct val="0"/>
        </a:spcAft>
        <a:buFont typeface="Segoe UI" panose="020B0502040204020203" pitchFamily="34" charset="0"/>
        <a:buChar char="–"/>
        <a:defRPr sz="15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1.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1.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1.xml"/><Relationship Id="rId5" Type="http://schemas.openxmlformats.org/officeDocument/2006/relationships/image" Target="../media/image41.emf"/><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765DEC1F-B106-4DBD-8BDD-C05FDF20BF9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eaLnBrk="1" hangingPunct="1">
              <a:lnSpc>
                <a:spcPct val="100000"/>
              </a:lnSpc>
              <a:spcBef>
                <a:spcPct val="0"/>
              </a:spcBef>
              <a:buFontTx/>
              <a:buNone/>
            </a:pPr>
            <a:fld id="{95FA5659-5151-4297-AA3C-D0B0AB3069C8}" type="slidenum">
              <a:rPr lang="en-US" altLang="en-US" smtClean="0">
                <a:solidFill>
                  <a:srgbClr val="7F7F7F"/>
                </a:solidFill>
                <a:latin typeface="Segoe UI" panose="020B0502040204020203" pitchFamily="34" charset="0"/>
              </a:rPr>
              <a:pPr eaLnBrk="1" hangingPunct="1">
                <a:lnSpc>
                  <a:spcPct val="100000"/>
                </a:lnSpc>
                <a:spcBef>
                  <a:spcPct val="0"/>
                </a:spcBef>
                <a:buFontTx/>
                <a:buNone/>
              </a:pPr>
              <a:t>1</a:t>
            </a:fld>
            <a:endParaRPr lang="en-US" altLang="en-US">
              <a:solidFill>
                <a:srgbClr val="7F7F7F"/>
              </a:solidFill>
              <a:latin typeface="Segoe UI" panose="020B0502040204020203" pitchFamily="34" charset="0"/>
            </a:endParaRPr>
          </a:p>
        </p:txBody>
      </p:sp>
      <p:sp>
        <p:nvSpPr>
          <p:cNvPr id="20483" name="Title 2">
            <a:extLst>
              <a:ext uri="{FF2B5EF4-FFF2-40B4-BE49-F238E27FC236}">
                <a16:creationId xmlns:a16="http://schemas.microsoft.com/office/drawing/2014/main" id="{E03A7E43-FA81-4EAC-B3BA-DFB62A636EA6}"/>
              </a:ext>
            </a:extLst>
          </p:cNvPr>
          <p:cNvSpPr>
            <a:spLocks noGrp="1" noChangeArrowheads="1"/>
          </p:cNvSpPr>
          <p:nvPr>
            <p:ph type="title"/>
          </p:nvPr>
        </p:nvSpPr>
        <p:spPr>
          <a:xfrm>
            <a:off x="542925" y="1749425"/>
            <a:ext cx="8194675" cy="1633538"/>
          </a:xfrm>
        </p:spPr>
        <p:txBody>
          <a:bodyPr/>
          <a:lstStyle/>
          <a:p>
            <a:pPr eaLnBrk="1" hangingPunct="1"/>
            <a:r>
              <a:rPr lang="en-US" altLang="en-US" sz="2700" dirty="0"/>
              <a:t>Rule 21 Update with IEEE1547-2018/IEEE1547.1-2020</a:t>
            </a:r>
            <a:br>
              <a:rPr lang="en-US" altLang="en-US" sz="2700" dirty="0"/>
            </a:br>
            <a:r>
              <a:rPr lang="en-US" altLang="en-US" sz="2700" dirty="0"/>
              <a:t>IEEE 1547-2018</a:t>
            </a:r>
            <a:br>
              <a:rPr lang="en-US" altLang="en-US" sz="2700" dirty="0"/>
            </a:br>
            <a:r>
              <a:rPr lang="en-US" altLang="en-US" sz="2700" dirty="0"/>
              <a:t>Clause 4 continuation,10 and 11 Discussion</a:t>
            </a:r>
          </a:p>
        </p:txBody>
      </p:sp>
      <p:sp>
        <p:nvSpPr>
          <p:cNvPr id="20484" name="TextBox 4">
            <a:extLst>
              <a:ext uri="{FF2B5EF4-FFF2-40B4-BE49-F238E27FC236}">
                <a16:creationId xmlns:a16="http://schemas.microsoft.com/office/drawing/2014/main" id="{9D7C44F1-7FF6-4E06-8D92-8CEFD6B0104C}"/>
              </a:ext>
            </a:extLst>
          </p:cNvPr>
          <p:cNvSpPr txBox="1">
            <a:spLocks noChangeArrowheads="1"/>
          </p:cNvSpPr>
          <p:nvPr/>
        </p:nvSpPr>
        <p:spPr bwMode="auto">
          <a:xfrm>
            <a:off x="600075" y="3486150"/>
            <a:ext cx="66897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eaLnBrk="1" hangingPunct="1">
              <a:lnSpc>
                <a:spcPct val="100000"/>
              </a:lnSpc>
              <a:spcBef>
                <a:spcPct val="0"/>
              </a:spcBef>
              <a:buFontTx/>
              <a:buNone/>
            </a:pPr>
            <a:r>
              <a:rPr lang="en-US" altLang="en-US" sz="1500" b="1" dirty="0">
                <a:solidFill>
                  <a:srgbClr val="000000"/>
                </a:solidFill>
                <a:latin typeface="Calibri" panose="020F0502020204030204" pitchFamily="34" charset="0"/>
              </a:rPr>
              <a:t>Smart Inverter Working Group</a:t>
            </a:r>
          </a:p>
          <a:p>
            <a:pPr eaLnBrk="1" hangingPunct="1">
              <a:lnSpc>
                <a:spcPct val="100000"/>
              </a:lnSpc>
              <a:spcBef>
                <a:spcPct val="0"/>
              </a:spcBef>
              <a:buFontTx/>
              <a:buNone/>
            </a:pPr>
            <a:r>
              <a:rPr lang="en-US" altLang="en-US" sz="1500" b="1" dirty="0">
                <a:solidFill>
                  <a:srgbClr val="000000"/>
                </a:solidFill>
                <a:latin typeface="Calibri" panose="020F0502020204030204" pitchFamily="34" charset="0"/>
              </a:rPr>
              <a:t>1/14/2021 </a:t>
            </a:r>
          </a:p>
          <a:p>
            <a:pPr eaLnBrk="1" hangingPunct="1">
              <a:lnSpc>
                <a:spcPct val="100000"/>
              </a:lnSpc>
              <a:spcBef>
                <a:spcPct val="0"/>
              </a:spcBef>
              <a:buFontTx/>
              <a:buNone/>
            </a:pPr>
            <a:endParaRPr lang="en-US" altLang="en-US" sz="1500" b="1" dirty="0">
              <a:solidFill>
                <a:srgbClr val="000000"/>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10.3 Nameplate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6096000" y="2209800"/>
            <a:ext cx="2819400" cy="1169551"/>
          </a:xfrm>
          <a:prstGeom prst="rect">
            <a:avLst/>
          </a:prstGeom>
        </p:spPr>
        <p:txBody>
          <a:bodyPr wrap="square">
            <a:spAutoFit/>
          </a:bodyPr>
          <a:lstStyle/>
          <a:p>
            <a:pPr>
              <a:spcBef>
                <a:spcPts val="0"/>
              </a:spcBef>
              <a:spcAft>
                <a:spcPts val="60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nameplate section and reference IEEE 1547-2018  reference to Ca Rule 21 Section Hh.7 (Monitoring and Telemetry Requirements).</a:t>
            </a:r>
          </a:p>
        </p:txBody>
      </p:sp>
      <p:pic>
        <p:nvPicPr>
          <p:cNvPr id="3" name="Picture 2">
            <a:extLst>
              <a:ext uri="{FF2B5EF4-FFF2-40B4-BE49-F238E27FC236}">
                <a16:creationId xmlns:a16="http://schemas.microsoft.com/office/drawing/2014/main" id="{0C23ABA2-4E69-4F5B-A8D0-01039D3910A7}"/>
              </a:ext>
            </a:extLst>
          </p:cNvPr>
          <p:cNvPicPr>
            <a:picLocks noChangeAspect="1"/>
          </p:cNvPicPr>
          <p:nvPr/>
        </p:nvPicPr>
        <p:blipFill>
          <a:blip r:embed="rId2"/>
          <a:stretch>
            <a:fillRect/>
          </a:stretch>
        </p:blipFill>
        <p:spPr>
          <a:xfrm>
            <a:off x="304800" y="1524001"/>
            <a:ext cx="7543800" cy="480636"/>
          </a:xfrm>
          <a:prstGeom prst="rect">
            <a:avLst/>
          </a:prstGeom>
        </p:spPr>
      </p:pic>
      <p:pic>
        <p:nvPicPr>
          <p:cNvPr id="4" name="Picture 3">
            <a:extLst>
              <a:ext uri="{FF2B5EF4-FFF2-40B4-BE49-F238E27FC236}">
                <a16:creationId xmlns:a16="http://schemas.microsoft.com/office/drawing/2014/main" id="{D201906A-1E68-4EDE-808C-E90D8AC549B3}"/>
              </a:ext>
            </a:extLst>
          </p:cNvPr>
          <p:cNvPicPr>
            <a:picLocks noChangeAspect="1"/>
          </p:cNvPicPr>
          <p:nvPr/>
        </p:nvPicPr>
        <p:blipFill>
          <a:blip r:embed="rId3"/>
          <a:stretch>
            <a:fillRect/>
          </a:stretch>
        </p:blipFill>
        <p:spPr>
          <a:xfrm>
            <a:off x="228600" y="2057400"/>
            <a:ext cx="5867400" cy="4134790"/>
          </a:xfrm>
          <a:prstGeom prst="rect">
            <a:avLst/>
          </a:prstGeom>
        </p:spPr>
      </p:pic>
    </p:spTree>
    <p:extLst>
      <p:ext uri="{BB962C8B-B14F-4D97-AF65-F5344CB8AC3E}">
        <p14:creationId xmlns:p14="http://schemas.microsoft.com/office/powerpoint/2010/main" val="304635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10.4 Configuration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4114800" y="4114800"/>
            <a:ext cx="4191000" cy="523220"/>
          </a:xfrm>
          <a:prstGeom prst="rect">
            <a:avLst/>
          </a:prstGeom>
        </p:spPr>
        <p:txBody>
          <a:bodyPr wrap="square">
            <a:spAutoFit/>
          </a:bodyPr>
          <a:lstStyle/>
          <a:p>
            <a:pPr>
              <a:spcBef>
                <a:spcPts val="0"/>
              </a:spcBef>
              <a:spcAft>
                <a:spcPts val="60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to Ca Rule 21 Hh.7 under the added “Nameplate Information”.</a:t>
            </a:r>
          </a:p>
        </p:txBody>
      </p:sp>
      <p:pic>
        <p:nvPicPr>
          <p:cNvPr id="7" name="Picture 6">
            <a:extLst>
              <a:ext uri="{FF2B5EF4-FFF2-40B4-BE49-F238E27FC236}">
                <a16:creationId xmlns:a16="http://schemas.microsoft.com/office/drawing/2014/main" id="{2923A2EB-2000-4D3F-B16E-65C28B400C1E}"/>
              </a:ext>
            </a:extLst>
          </p:cNvPr>
          <p:cNvPicPr>
            <a:picLocks noChangeAspect="1"/>
          </p:cNvPicPr>
          <p:nvPr/>
        </p:nvPicPr>
        <p:blipFill>
          <a:blip r:embed="rId2"/>
          <a:stretch>
            <a:fillRect/>
          </a:stretch>
        </p:blipFill>
        <p:spPr>
          <a:xfrm>
            <a:off x="304800" y="1524000"/>
            <a:ext cx="7010400" cy="2420597"/>
          </a:xfrm>
          <a:prstGeom prst="rect">
            <a:avLst/>
          </a:prstGeom>
        </p:spPr>
      </p:pic>
    </p:spTree>
    <p:extLst>
      <p:ext uri="{BB962C8B-B14F-4D97-AF65-F5344CB8AC3E}">
        <p14:creationId xmlns:p14="http://schemas.microsoft.com/office/powerpoint/2010/main" val="395899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10.5 Monitoring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4648200" y="4953000"/>
            <a:ext cx="4191000" cy="954107"/>
          </a:xfrm>
          <a:prstGeom prst="rect">
            <a:avLst/>
          </a:prstGeom>
        </p:spPr>
        <p:txBody>
          <a:bodyPr wrap="square">
            <a:spAutoFit/>
          </a:bodyPr>
          <a:lstStyle/>
          <a:p>
            <a:pPr>
              <a:spcBef>
                <a:spcPts val="0"/>
              </a:spcBef>
              <a:spcAft>
                <a:spcPts val="60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Recommend including these points in Rule 21 Section Hh.7.a, these points need to be available will be activated as required by the utility.</a:t>
            </a:r>
          </a:p>
        </p:txBody>
      </p:sp>
      <p:pic>
        <p:nvPicPr>
          <p:cNvPr id="3" name="Picture 2">
            <a:extLst>
              <a:ext uri="{FF2B5EF4-FFF2-40B4-BE49-F238E27FC236}">
                <a16:creationId xmlns:a16="http://schemas.microsoft.com/office/drawing/2014/main" id="{A170803E-B7E8-421D-85E2-CC0142A522EE}"/>
              </a:ext>
            </a:extLst>
          </p:cNvPr>
          <p:cNvPicPr>
            <a:picLocks noChangeAspect="1"/>
          </p:cNvPicPr>
          <p:nvPr/>
        </p:nvPicPr>
        <p:blipFill>
          <a:blip r:embed="rId2"/>
          <a:stretch>
            <a:fillRect/>
          </a:stretch>
        </p:blipFill>
        <p:spPr>
          <a:xfrm>
            <a:off x="304800" y="2590800"/>
            <a:ext cx="6019800" cy="2022124"/>
          </a:xfrm>
          <a:prstGeom prst="rect">
            <a:avLst/>
          </a:prstGeom>
        </p:spPr>
      </p:pic>
      <p:pic>
        <p:nvPicPr>
          <p:cNvPr id="2" name="Picture 1">
            <a:extLst>
              <a:ext uri="{FF2B5EF4-FFF2-40B4-BE49-F238E27FC236}">
                <a16:creationId xmlns:a16="http://schemas.microsoft.com/office/drawing/2014/main" id="{B2105955-254D-4411-8CE5-5B21E5CB61AA}"/>
              </a:ext>
            </a:extLst>
          </p:cNvPr>
          <p:cNvPicPr>
            <a:picLocks noChangeAspect="1"/>
          </p:cNvPicPr>
          <p:nvPr/>
        </p:nvPicPr>
        <p:blipFill>
          <a:blip r:embed="rId3"/>
          <a:stretch>
            <a:fillRect/>
          </a:stretch>
        </p:blipFill>
        <p:spPr>
          <a:xfrm>
            <a:off x="685800" y="1447801"/>
            <a:ext cx="7239000" cy="1213863"/>
          </a:xfrm>
          <a:prstGeom prst="rect">
            <a:avLst/>
          </a:prstGeom>
        </p:spPr>
      </p:pic>
      <p:sp>
        <p:nvSpPr>
          <p:cNvPr id="10" name="Oval 9">
            <a:extLst>
              <a:ext uri="{FF2B5EF4-FFF2-40B4-BE49-F238E27FC236}">
                <a16:creationId xmlns:a16="http://schemas.microsoft.com/office/drawing/2014/main" id="{56BDE789-705B-4D5C-8138-F37CF65A2349}"/>
              </a:ext>
            </a:extLst>
          </p:cNvPr>
          <p:cNvSpPr/>
          <p:nvPr/>
        </p:nvSpPr>
        <p:spPr>
          <a:xfrm>
            <a:off x="152400" y="4038600"/>
            <a:ext cx="4724400" cy="3810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7967416-8A36-4836-9029-6F311D1004B7}"/>
              </a:ext>
            </a:extLst>
          </p:cNvPr>
          <p:cNvCxnSpPr>
            <a:cxnSpLocks/>
          </p:cNvCxnSpPr>
          <p:nvPr/>
        </p:nvCxnSpPr>
        <p:spPr>
          <a:xfrm flipH="1" flipV="1">
            <a:off x="4876801" y="4343401"/>
            <a:ext cx="457199" cy="533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228600" y="10668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7" name="Picture 6">
            <a:extLst>
              <a:ext uri="{FF2B5EF4-FFF2-40B4-BE49-F238E27FC236}">
                <a16:creationId xmlns:a16="http://schemas.microsoft.com/office/drawing/2014/main" id="{A1F8C3A7-E3B3-4D0F-8730-E643B3618485}"/>
              </a:ext>
            </a:extLst>
          </p:cNvPr>
          <p:cNvPicPr>
            <a:picLocks noChangeAspect="1"/>
          </p:cNvPicPr>
          <p:nvPr/>
        </p:nvPicPr>
        <p:blipFill>
          <a:blip r:embed="rId2"/>
          <a:stretch>
            <a:fillRect/>
          </a:stretch>
        </p:blipFill>
        <p:spPr>
          <a:xfrm>
            <a:off x="304800" y="1371600"/>
            <a:ext cx="6858000" cy="732447"/>
          </a:xfrm>
          <a:prstGeom prst="rect">
            <a:avLst/>
          </a:prstGeom>
        </p:spPr>
      </p:pic>
      <p:sp>
        <p:nvSpPr>
          <p:cNvPr id="12" name="Rectangle 11">
            <a:extLst>
              <a:ext uri="{FF2B5EF4-FFF2-40B4-BE49-F238E27FC236}">
                <a16:creationId xmlns:a16="http://schemas.microsoft.com/office/drawing/2014/main" id="{A5F603F9-199B-49E3-B839-AF6153997EA8}"/>
              </a:ext>
            </a:extLst>
          </p:cNvPr>
          <p:cNvSpPr/>
          <p:nvPr/>
        </p:nvSpPr>
        <p:spPr>
          <a:xfrm>
            <a:off x="228600" y="2057400"/>
            <a:ext cx="8763000" cy="4508927"/>
          </a:xfrm>
          <a:prstGeom prst="rect">
            <a:avLst/>
          </a:prstGeom>
        </p:spPr>
        <p:txBody>
          <a:bodyPr wrap="square">
            <a:spAutoFit/>
          </a:bodyPr>
          <a:lstStyle/>
          <a:p>
            <a:pPr>
              <a:spcBef>
                <a:spcPts val="0"/>
              </a:spcBef>
              <a:spcAft>
                <a:spcPts val="600"/>
              </a:spcAft>
            </a:pPr>
            <a:r>
              <a:rPr lang="en-US" sz="1400" dirty="0">
                <a:latin typeface="Segoe UI" panose="020B0502040204020203" pitchFamily="34" charset="0"/>
                <a:ea typeface="Segoe UI" panose="020B0502040204020203" pitchFamily="34" charset="0"/>
                <a:cs typeface="Segoe UI" panose="020B0502040204020203" pitchFamily="34" charset="0"/>
              </a:rPr>
              <a:t>Each Mode and Function is summarized below. </a:t>
            </a: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Constant Power Factor </a:t>
            </a:r>
            <a:r>
              <a:rPr 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Included in Rule 21 as “fixed power factor function Hh.6.a.ii, add reference to IEEE 1547-2018 10.6.2. Interoperability requirements will be applicable 1/1/2022.</a:t>
            </a: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Voltage Reactive Power </a:t>
            </a:r>
            <a:r>
              <a:rPr 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Included in Rule 21 as “dynamic Volt/Var function”, Hh.6.a.i, add reference to IEEE 1547-2018 10.6.3. Interoperability requirements will be applicable 1/1/2022.</a:t>
            </a: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Active Power Reactive Power –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Do not add</a:t>
            </a:r>
            <a:r>
              <a:rPr lang="en-US" sz="1100" dirty="0">
                <a:latin typeface="Segoe UI" panose="020B0502040204020203" pitchFamily="34" charset="0"/>
                <a:ea typeface="Segoe UI" panose="020B0502040204020203" pitchFamily="34" charset="0"/>
                <a:cs typeface="Segoe UI" panose="020B0502040204020203" pitchFamily="34" charset="0"/>
              </a:rPr>
              <a:t>.</a:t>
            </a: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Constant Reactive Power –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Need to add in Rule 21 in Hh.6.a, with reference to IEEE 1547-2018 10.6.5. Interoperability requirements will be applicable 1/1/2022.</a:t>
            </a:r>
            <a:endParaRPr lang="en-US" sz="11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Voltage Active </a:t>
            </a:r>
            <a:r>
              <a:rPr lang="en-US" sz="1100" dirty="0">
                <a:latin typeface="Segoe UI" panose="020B0502040204020203" pitchFamily="34" charset="0"/>
                <a:ea typeface="Segoe UI" panose="020B0502040204020203" pitchFamily="34" charset="0"/>
                <a:cs typeface="Segoe UI" panose="020B0502040204020203" pitchFamily="34" charset="0"/>
              </a:rPr>
              <a:t>Power-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Included in Rule 21 as “volt/watt function”, Hh.6.a.iii, add reference to IEEE 1547-2018 10.6.6. Interoperability requirements will be applicable 1/1/2022.</a:t>
            </a: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Voltage Trip and Momentary Cessation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Need to add in Rule 21 in Hh.7.a, add reference to IEEE 1547-2018 10.6.7.</a:t>
            </a: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Frequency Trip-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Need to add in Rule 21 in Hh.6.a, with reference to IEEE 1547-2018 10.6.8. Interoperability requirements will be applicable 1/1/2022.</a:t>
            </a:r>
            <a:endParaRPr lang="en-US" sz="1100"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Frequency Droop-</a:t>
            </a:r>
            <a:r>
              <a:rPr 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Need to add in Rule 21 in Hh.6.a, with reference to IEEE 1547-2018 10.6.9. Interoperability requirements will be applicable 1/1/2022.</a:t>
            </a:r>
            <a:endParaRPr lang="en-US" sz="1100"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Enter Service-</a:t>
            </a:r>
            <a:r>
              <a:rPr 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Included in Rule 21 Hh.8.a.ii as “Return to service control”, add reference to IEEE 1547-2018 10.6.10.</a:t>
            </a:r>
            <a:endParaRPr lang="en-US" sz="11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   Cease to Energize and Trip-</a:t>
            </a:r>
            <a:r>
              <a:rPr 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rPr>
              <a:t>Existing in Rule 21 Hh.8.a.i, add reference to IEEE 1547-2018 10.6.11. </a:t>
            </a:r>
            <a:endParaRPr lang="en-US" sz="1200"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0"/>
              </a:spcBef>
              <a:spcAft>
                <a:spcPts val="600"/>
              </a:spcAft>
              <a:buFont typeface="Arial" panose="020B0604020202020204" pitchFamily="34" charset="0"/>
              <a:buChar char="•"/>
            </a:pPr>
            <a:r>
              <a:rPr lang="en-US" sz="1200" dirty="0">
                <a:latin typeface="Segoe UI" panose="020B0502040204020203" pitchFamily="34" charset="0"/>
                <a:ea typeface="Segoe UI" panose="020B0502040204020203" pitchFamily="34" charset="0"/>
                <a:cs typeface="Segoe UI" panose="020B0502040204020203" pitchFamily="34" charset="0"/>
              </a:rPr>
              <a:t>Limit Maximum Active Power- </a:t>
            </a:r>
            <a:r>
              <a:rPr 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rPr>
              <a:t>Included in Rule 21 Hh.8.a.iii as “Limit Active Power Command”, add reference to IEEE 1547-2018 10.6.12. Interoperability requirements will be applicable 1/1/2022.</a:t>
            </a:r>
          </a:p>
        </p:txBody>
      </p:sp>
    </p:spTree>
    <p:extLst>
      <p:ext uri="{BB962C8B-B14F-4D97-AF65-F5344CB8AC3E}">
        <p14:creationId xmlns:p14="http://schemas.microsoft.com/office/powerpoint/2010/main" val="216599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5076518"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Rule 21 Section 6.b “Scheduling Capability Requirements”</a:t>
            </a:r>
          </a:p>
        </p:txBody>
      </p:sp>
      <p:sp>
        <p:nvSpPr>
          <p:cNvPr id="8" name="Rectangle 7">
            <a:extLst>
              <a:ext uri="{FF2B5EF4-FFF2-40B4-BE49-F238E27FC236}">
                <a16:creationId xmlns:a16="http://schemas.microsoft.com/office/drawing/2014/main" id="{77B4B82F-B4F0-4492-AF22-FC48F69C5679}"/>
              </a:ext>
            </a:extLst>
          </p:cNvPr>
          <p:cNvSpPr/>
          <p:nvPr/>
        </p:nvSpPr>
        <p:spPr>
          <a:xfrm>
            <a:off x="5334000" y="2057400"/>
            <a:ext cx="2743200" cy="1384995"/>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This information is specific to utility application scheduling requirements.  It’s not covered in IEEE 1547-2018.  Recommending no change to Rule 21. </a:t>
            </a:r>
          </a:p>
        </p:txBody>
      </p:sp>
      <p:pic>
        <p:nvPicPr>
          <p:cNvPr id="4" name="Picture 3">
            <a:extLst>
              <a:ext uri="{FF2B5EF4-FFF2-40B4-BE49-F238E27FC236}">
                <a16:creationId xmlns:a16="http://schemas.microsoft.com/office/drawing/2014/main" id="{C116AA10-7550-4302-B4BD-D2D2CD84D4C1}"/>
              </a:ext>
            </a:extLst>
          </p:cNvPr>
          <p:cNvPicPr>
            <a:picLocks noChangeAspect="1"/>
          </p:cNvPicPr>
          <p:nvPr/>
        </p:nvPicPr>
        <p:blipFill>
          <a:blip r:embed="rId3"/>
          <a:stretch>
            <a:fillRect/>
          </a:stretch>
        </p:blipFill>
        <p:spPr>
          <a:xfrm>
            <a:off x="914400" y="1752600"/>
            <a:ext cx="3974997" cy="4114800"/>
          </a:xfrm>
          <a:prstGeom prst="rect">
            <a:avLst/>
          </a:prstGeom>
        </p:spPr>
      </p:pic>
    </p:spTree>
    <p:extLst>
      <p:ext uri="{BB962C8B-B14F-4D97-AF65-F5344CB8AC3E}">
        <p14:creationId xmlns:p14="http://schemas.microsoft.com/office/powerpoint/2010/main" val="306799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BA3FD8D8-7E09-43CE-9C2E-8C62D3093541}"/>
              </a:ext>
            </a:extLst>
          </p:cNvPr>
          <p:cNvPicPr>
            <a:picLocks noChangeAspect="1"/>
          </p:cNvPicPr>
          <p:nvPr/>
        </p:nvPicPr>
        <p:blipFill>
          <a:blip r:embed="rId2"/>
          <a:stretch>
            <a:fillRect/>
          </a:stretch>
        </p:blipFill>
        <p:spPr>
          <a:xfrm>
            <a:off x="457200" y="1752600"/>
            <a:ext cx="8305800" cy="2993965"/>
          </a:xfrm>
          <a:prstGeom prst="rect">
            <a:avLst/>
          </a:prstGeom>
        </p:spPr>
      </p:pic>
      <p:sp>
        <p:nvSpPr>
          <p:cNvPr id="8" name="Rectangle 7">
            <a:extLst>
              <a:ext uri="{FF2B5EF4-FFF2-40B4-BE49-F238E27FC236}">
                <a16:creationId xmlns:a16="http://schemas.microsoft.com/office/drawing/2014/main" id="{77B4B82F-B4F0-4492-AF22-FC48F69C5679}"/>
              </a:ext>
            </a:extLst>
          </p:cNvPr>
          <p:cNvSpPr/>
          <p:nvPr/>
        </p:nvSpPr>
        <p:spPr>
          <a:xfrm>
            <a:off x="685801" y="4800600"/>
            <a:ext cx="7620000" cy="307777"/>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This is covered in Rule 21 6.a.ii</a:t>
            </a:r>
          </a:p>
        </p:txBody>
      </p:sp>
      <p:pic>
        <p:nvPicPr>
          <p:cNvPr id="3" name="Picture 2">
            <a:extLst>
              <a:ext uri="{FF2B5EF4-FFF2-40B4-BE49-F238E27FC236}">
                <a16:creationId xmlns:a16="http://schemas.microsoft.com/office/drawing/2014/main" id="{EB590E12-86DC-4E59-9176-828359C3E258}"/>
              </a:ext>
            </a:extLst>
          </p:cNvPr>
          <p:cNvPicPr>
            <a:picLocks noChangeAspect="1"/>
          </p:cNvPicPr>
          <p:nvPr/>
        </p:nvPicPr>
        <p:blipFill>
          <a:blip r:embed="rId3"/>
          <a:stretch>
            <a:fillRect/>
          </a:stretch>
        </p:blipFill>
        <p:spPr>
          <a:xfrm>
            <a:off x="1295400" y="5181600"/>
            <a:ext cx="6218100" cy="550266"/>
          </a:xfrm>
          <a:prstGeom prst="rect">
            <a:avLst/>
          </a:prstGeom>
        </p:spPr>
      </p:pic>
    </p:spTree>
    <p:extLst>
      <p:ext uri="{BB962C8B-B14F-4D97-AF65-F5344CB8AC3E}">
        <p14:creationId xmlns:p14="http://schemas.microsoft.com/office/powerpoint/2010/main" val="26451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9BD03B65-BB50-4E8B-AC01-3D13F3315E0D}"/>
              </a:ext>
            </a:extLst>
          </p:cNvPr>
          <p:cNvPicPr>
            <a:picLocks noChangeAspect="1"/>
          </p:cNvPicPr>
          <p:nvPr/>
        </p:nvPicPr>
        <p:blipFill>
          <a:blip r:embed="rId2"/>
          <a:stretch>
            <a:fillRect/>
          </a:stretch>
        </p:blipFill>
        <p:spPr>
          <a:xfrm>
            <a:off x="304800" y="1752600"/>
            <a:ext cx="8305800" cy="1063303"/>
          </a:xfrm>
          <a:prstGeom prst="rect">
            <a:avLst/>
          </a:prstGeom>
        </p:spPr>
      </p:pic>
      <p:pic>
        <p:nvPicPr>
          <p:cNvPr id="4" name="Picture 3">
            <a:extLst>
              <a:ext uri="{FF2B5EF4-FFF2-40B4-BE49-F238E27FC236}">
                <a16:creationId xmlns:a16="http://schemas.microsoft.com/office/drawing/2014/main" id="{731BF015-ABEB-4C5C-A7CA-FAB7B0EF876D}"/>
              </a:ext>
            </a:extLst>
          </p:cNvPr>
          <p:cNvPicPr>
            <a:picLocks noChangeAspect="1"/>
          </p:cNvPicPr>
          <p:nvPr/>
        </p:nvPicPr>
        <p:blipFill>
          <a:blip r:embed="rId3"/>
          <a:stretch>
            <a:fillRect/>
          </a:stretch>
        </p:blipFill>
        <p:spPr>
          <a:xfrm>
            <a:off x="228600" y="2819400"/>
            <a:ext cx="7271741" cy="2257688"/>
          </a:xfrm>
          <a:prstGeom prst="rect">
            <a:avLst/>
          </a:prstGeom>
        </p:spPr>
      </p:pic>
      <p:pic>
        <p:nvPicPr>
          <p:cNvPr id="7" name="Picture 6">
            <a:extLst>
              <a:ext uri="{FF2B5EF4-FFF2-40B4-BE49-F238E27FC236}">
                <a16:creationId xmlns:a16="http://schemas.microsoft.com/office/drawing/2014/main" id="{510D68A0-66E4-453B-AB40-1C08AB911071}"/>
              </a:ext>
            </a:extLst>
          </p:cNvPr>
          <p:cNvPicPr>
            <a:picLocks noChangeAspect="1"/>
          </p:cNvPicPr>
          <p:nvPr/>
        </p:nvPicPr>
        <p:blipFill>
          <a:blip r:embed="rId4"/>
          <a:stretch>
            <a:fillRect/>
          </a:stretch>
        </p:blipFill>
        <p:spPr>
          <a:xfrm>
            <a:off x="2743200" y="5562600"/>
            <a:ext cx="4272901" cy="405680"/>
          </a:xfrm>
          <a:prstGeom prst="rect">
            <a:avLst/>
          </a:prstGeom>
        </p:spPr>
      </p:pic>
      <p:sp>
        <p:nvSpPr>
          <p:cNvPr id="9" name="Rectangle 8">
            <a:extLst>
              <a:ext uri="{FF2B5EF4-FFF2-40B4-BE49-F238E27FC236}">
                <a16:creationId xmlns:a16="http://schemas.microsoft.com/office/drawing/2014/main" id="{F9BE01B3-6DBD-49EC-B3E6-20F53927AF7C}"/>
              </a:ext>
            </a:extLst>
          </p:cNvPr>
          <p:cNvSpPr/>
          <p:nvPr/>
        </p:nvSpPr>
        <p:spPr>
          <a:xfrm>
            <a:off x="457200" y="5181600"/>
            <a:ext cx="2711768"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This is covered in Rule 21 6.a.i</a:t>
            </a:r>
          </a:p>
        </p:txBody>
      </p:sp>
    </p:spTree>
    <p:extLst>
      <p:ext uri="{BB962C8B-B14F-4D97-AF65-F5344CB8AC3E}">
        <p14:creationId xmlns:p14="http://schemas.microsoft.com/office/powerpoint/2010/main" val="348715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7" name="Picture 6">
            <a:extLst>
              <a:ext uri="{FF2B5EF4-FFF2-40B4-BE49-F238E27FC236}">
                <a16:creationId xmlns:a16="http://schemas.microsoft.com/office/drawing/2014/main" id="{9300BD6B-E2D4-46D0-A848-91036139B136}"/>
              </a:ext>
            </a:extLst>
          </p:cNvPr>
          <p:cNvPicPr>
            <a:picLocks noChangeAspect="1"/>
          </p:cNvPicPr>
          <p:nvPr/>
        </p:nvPicPr>
        <p:blipFill>
          <a:blip r:embed="rId2"/>
          <a:stretch>
            <a:fillRect/>
          </a:stretch>
        </p:blipFill>
        <p:spPr>
          <a:xfrm>
            <a:off x="381000" y="3733800"/>
            <a:ext cx="6019800" cy="1894151"/>
          </a:xfrm>
          <a:prstGeom prst="rect">
            <a:avLst/>
          </a:prstGeom>
        </p:spPr>
      </p:pic>
      <p:pic>
        <p:nvPicPr>
          <p:cNvPr id="8" name="Picture 7">
            <a:extLst>
              <a:ext uri="{FF2B5EF4-FFF2-40B4-BE49-F238E27FC236}">
                <a16:creationId xmlns:a16="http://schemas.microsoft.com/office/drawing/2014/main" id="{A4B0DA5A-2959-4DDE-8C4B-E0BAEB2EFE1B}"/>
              </a:ext>
            </a:extLst>
          </p:cNvPr>
          <p:cNvPicPr>
            <a:picLocks noChangeAspect="1"/>
          </p:cNvPicPr>
          <p:nvPr/>
        </p:nvPicPr>
        <p:blipFill>
          <a:blip r:embed="rId3"/>
          <a:stretch>
            <a:fillRect/>
          </a:stretch>
        </p:blipFill>
        <p:spPr>
          <a:xfrm>
            <a:off x="533400" y="1524000"/>
            <a:ext cx="5526671" cy="1648718"/>
          </a:xfrm>
          <a:prstGeom prst="rect">
            <a:avLst/>
          </a:prstGeom>
        </p:spPr>
      </p:pic>
      <p:pic>
        <p:nvPicPr>
          <p:cNvPr id="10" name="Picture 9">
            <a:extLst>
              <a:ext uri="{FF2B5EF4-FFF2-40B4-BE49-F238E27FC236}">
                <a16:creationId xmlns:a16="http://schemas.microsoft.com/office/drawing/2014/main" id="{CFDDBCD2-97F7-4B30-B578-C65521D08254}"/>
              </a:ext>
            </a:extLst>
          </p:cNvPr>
          <p:cNvPicPr>
            <a:picLocks noChangeAspect="1"/>
          </p:cNvPicPr>
          <p:nvPr/>
        </p:nvPicPr>
        <p:blipFill>
          <a:blip r:embed="rId4"/>
          <a:stretch>
            <a:fillRect/>
          </a:stretch>
        </p:blipFill>
        <p:spPr>
          <a:xfrm>
            <a:off x="3429000" y="5867400"/>
            <a:ext cx="5105400" cy="490675"/>
          </a:xfrm>
          <a:prstGeom prst="rect">
            <a:avLst/>
          </a:prstGeom>
        </p:spPr>
      </p:pic>
      <p:sp>
        <p:nvSpPr>
          <p:cNvPr id="12" name="Rectangle 11">
            <a:extLst>
              <a:ext uri="{FF2B5EF4-FFF2-40B4-BE49-F238E27FC236}">
                <a16:creationId xmlns:a16="http://schemas.microsoft.com/office/drawing/2014/main" id="{D010D5A3-657C-4AA1-AB91-9A0C688885E6}"/>
              </a:ext>
            </a:extLst>
          </p:cNvPr>
          <p:cNvSpPr/>
          <p:nvPr/>
        </p:nvSpPr>
        <p:spPr>
          <a:xfrm>
            <a:off x="304800" y="5486400"/>
            <a:ext cx="2763064"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This is covered in Rule 21 6.a.ii</a:t>
            </a:r>
          </a:p>
        </p:txBody>
      </p:sp>
      <p:sp>
        <p:nvSpPr>
          <p:cNvPr id="13" name="Rectangle 12">
            <a:extLst>
              <a:ext uri="{FF2B5EF4-FFF2-40B4-BE49-F238E27FC236}">
                <a16:creationId xmlns:a16="http://schemas.microsoft.com/office/drawing/2014/main" id="{580A1416-062A-4469-BB3B-8502E3EDA4B6}"/>
              </a:ext>
            </a:extLst>
          </p:cNvPr>
          <p:cNvSpPr/>
          <p:nvPr/>
        </p:nvSpPr>
        <p:spPr>
          <a:xfrm>
            <a:off x="381000" y="3200400"/>
            <a:ext cx="5044266"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This function is not implemented in Rule 21, do not add.  </a:t>
            </a:r>
          </a:p>
        </p:txBody>
      </p:sp>
    </p:spTree>
    <p:extLst>
      <p:ext uri="{BB962C8B-B14F-4D97-AF65-F5344CB8AC3E}">
        <p14:creationId xmlns:p14="http://schemas.microsoft.com/office/powerpoint/2010/main" val="304067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7BB370DF-53B2-44E2-AA4D-F9D5A2E9018B}"/>
              </a:ext>
            </a:extLst>
          </p:cNvPr>
          <p:cNvPicPr>
            <a:picLocks noChangeAspect="1"/>
          </p:cNvPicPr>
          <p:nvPr/>
        </p:nvPicPr>
        <p:blipFill>
          <a:blip r:embed="rId2"/>
          <a:stretch>
            <a:fillRect/>
          </a:stretch>
        </p:blipFill>
        <p:spPr>
          <a:xfrm>
            <a:off x="228600" y="1752600"/>
            <a:ext cx="8147294" cy="2727139"/>
          </a:xfrm>
          <a:prstGeom prst="rect">
            <a:avLst/>
          </a:prstGeom>
        </p:spPr>
      </p:pic>
      <p:sp>
        <p:nvSpPr>
          <p:cNvPr id="7" name="Rectangle 6">
            <a:extLst>
              <a:ext uri="{FF2B5EF4-FFF2-40B4-BE49-F238E27FC236}">
                <a16:creationId xmlns:a16="http://schemas.microsoft.com/office/drawing/2014/main" id="{0151CF98-241D-4316-8747-1FEB0B918127}"/>
              </a:ext>
            </a:extLst>
          </p:cNvPr>
          <p:cNvSpPr/>
          <p:nvPr/>
        </p:nvSpPr>
        <p:spPr>
          <a:xfrm>
            <a:off x="457200" y="4648200"/>
            <a:ext cx="2814360"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This is covered in Rule 21 6.a.iii</a:t>
            </a:r>
          </a:p>
        </p:txBody>
      </p:sp>
      <p:pic>
        <p:nvPicPr>
          <p:cNvPr id="4" name="Picture 3">
            <a:extLst>
              <a:ext uri="{FF2B5EF4-FFF2-40B4-BE49-F238E27FC236}">
                <a16:creationId xmlns:a16="http://schemas.microsoft.com/office/drawing/2014/main" id="{2CFC31E8-2A3C-46D1-A121-DFBDFDDC3C3D}"/>
              </a:ext>
            </a:extLst>
          </p:cNvPr>
          <p:cNvPicPr>
            <a:picLocks noChangeAspect="1"/>
          </p:cNvPicPr>
          <p:nvPr/>
        </p:nvPicPr>
        <p:blipFill>
          <a:blip r:embed="rId3"/>
          <a:stretch>
            <a:fillRect/>
          </a:stretch>
        </p:blipFill>
        <p:spPr>
          <a:xfrm>
            <a:off x="1295400" y="5181600"/>
            <a:ext cx="5610301" cy="498019"/>
          </a:xfrm>
          <a:prstGeom prst="rect">
            <a:avLst/>
          </a:prstGeom>
        </p:spPr>
      </p:pic>
    </p:spTree>
    <p:extLst>
      <p:ext uri="{BB962C8B-B14F-4D97-AF65-F5344CB8AC3E}">
        <p14:creationId xmlns:p14="http://schemas.microsoft.com/office/powerpoint/2010/main" val="384691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7DCBDE48-8D08-431A-A3F4-6A9C50D923B6}"/>
              </a:ext>
            </a:extLst>
          </p:cNvPr>
          <p:cNvPicPr>
            <a:picLocks noChangeAspect="1"/>
          </p:cNvPicPr>
          <p:nvPr/>
        </p:nvPicPr>
        <p:blipFill>
          <a:blip r:embed="rId2"/>
          <a:stretch>
            <a:fillRect/>
          </a:stretch>
        </p:blipFill>
        <p:spPr>
          <a:xfrm>
            <a:off x="685800" y="1828800"/>
            <a:ext cx="6781800" cy="3948536"/>
          </a:xfrm>
          <a:prstGeom prst="rect">
            <a:avLst/>
          </a:prstGeom>
        </p:spPr>
      </p:pic>
      <p:sp>
        <p:nvSpPr>
          <p:cNvPr id="7" name="Rectangle 6">
            <a:extLst>
              <a:ext uri="{FF2B5EF4-FFF2-40B4-BE49-F238E27FC236}">
                <a16:creationId xmlns:a16="http://schemas.microsoft.com/office/drawing/2014/main" id="{5E9B24D5-F94F-4029-8EAB-C6C93861B2F4}"/>
              </a:ext>
            </a:extLst>
          </p:cNvPr>
          <p:cNvSpPr/>
          <p:nvPr/>
        </p:nvSpPr>
        <p:spPr>
          <a:xfrm>
            <a:off x="685800" y="5791200"/>
            <a:ext cx="6250622"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Presently Rule 21 does not include this data, add to Rule 21 Section 7.a.</a:t>
            </a:r>
          </a:p>
        </p:txBody>
      </p:sp>
    </p:spTree>
    <p:extLst>
      <p:ext uri="{BB962C8B-B14F-4D97-AF65-F5344CB8AC3E}">
        <p14:creationId xmlns:p14="http://schemas.microsoft.com/office/powerpoint/2010/main" val="109169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51ABBD42-7838-426A-95CF-4CE5B13A775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eaLnBrk="1" hangingPunct="1">
              <a:lnSpc>
                <a:spcPct val="100000"/>
              </a:lnSpc>
              <a:spcBef>
                <a:spcPct val="0"/>
              </a:spcBef>
              <a:buFontTx/>
              <a:buNone/>
            </a:pPr>
            <a:fld id="{22B22006-D26C-42CA-981C-7CA19711EDAC}" type="slidenum">
              <a:rPr lang="en-US" altLang="en-US" smtClean="0">
                <a:solidFill>
                  <a:srgbClr val="7F7F7F"/>
                </a:solidFill>
                <a:latin typeface="Segoe UI" panose="020B0502040204020203" pitchFamily="34" charset="0"/>
              </a:rPr>
              <a:pPr eaLnBrk="1" hangingPunct="1">
                <a:lnSpc>
                  <a:spcPct val="100000"/>
                </a:lnSpc>
                <a:spcBef>
                  <a:spcPct val="0"/>
                </a:spcBef>
                <a:buFontTx/>
                <a:buNone/>
              </a:pPr>
              <a:t>2</a:t>
            </a:fld>
            <a:endParaRPr lang="en-US" altLang="en-US">
              <a:solidFill>
                <a:srgbClr val="7F7F7F"/>
              </a:solidFill>
              <a:latin typeface="Segoe UI" panose="020B0502040204020203" pitchFamily="34" charset="0"/>
            </a:endParaRPr>
          </a:p>
        </p:txBody>
      </p:sp>
      <p:sp>
        <p:nvSpPr>
          <p:cNvPr id="21507" name="Title 1">
            <a:extLst>
              <a:ext uri="{FF2B5EF4-FFF2-40B4-BE49-F238E27FC236}">
                <a16:creationId xmlns:a16="http://schemas.microsoft.com/office/drawing/2014/main" id="{888E3846-7805-416B-9EC3-5025A0D4276C}"/>
              </a:ext>
            </a:extLst>
          </p:cNvPr>
          <p:cNvSpPr>
            <a:spLocks noGrp="1" noChangeArrowheads="1"/>
          </p:cNvSpPr>
          <p:nvPr>
            <p:ph type="title"/>
          </p:nvPr>
        </p:nvSpPr>
        <p:spPr>
          <a:xfrm>
            <a:off x="114300" y="276225"/>
            <a:ext cx="8915400" cy="611188"/>
          </a:xfrm>
        </p:spPr>
        <p:txBody>
          <a:bodyPr/>
          <a:lstStyle/>
          <a:p>
            <a:pPr eaLnBrk="1" hangingPunct="1"/>
            <a:r>
              <a:rPr lang="en-US" altLang="en-US"/>
              <a:t>Agenda</a:t>
            </a:r>
          </a:p>
        </p:txBody>
      </p:sp>
      <p:sp>
        <p:nvSpPr>
          <p:cNvPr id="21508" name="TextBox 5">
            <a:extLst>
              <a:ext uri="{FF2B5EF4-FFF2-40B4-BE49-F238E27FC236}">
                <a16:creationId xmlns:a16="http://schemas.microsoft.com/office/drawing/2014/main" id="{E4F9EE2C-2C98-45CE-B3E9-83F3BB8B5FC5}"/>
              </a:ext>
            </a:extLst>
          </p:cNvPr>
          <p:cNvSpPr txBox="1">
            <a:spLocks noChangeArrowheads="1"/>
          </p:cNvSpPr>
          <p:nvPr/>
        </p:nvSpPr>
        <p:spPr bwMode="auto">
          <a:xfrm>
            <a:off x="271463" y="2009775"/>
            <a:ext cx="65436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eaLnBrk="1" hangingPunct="1">
              <a:lnSpc>
                <a:spcPct val="100000"/>
              </a:lnSpc>
              <a:spcBef>
                <a:spcPct val="0"/>
              </a:spcBef>
            </a:pPr>
            <a:r>
              <a:rPr lang="en-US" altLang="en-US" dirty="0">
                <a:solidFill>
                  <a:srgbClr val="000000"/>
                </a:solidFill>
                <a:latin typeface="Calibri" panose="020F0502020204030204" pitchFamily="34" charset="0"/>
              </a:rPr>
              <a:t>Welcome</a:t>
            </a:r>
          </a:p>
          <a:p>
            <a:pPr eaLnBrk="1" hangingPunct="1">
              <a:lnSpc>
                <a:spcPct val="100000"/>
              </a:lnSpc>
              <a:spcBef>
                <a:spcPct val="0"/>
              </a:spcBef>
            </a:pPr>
            <a:r>
              <a:rPr lang="en-US" altLang="en-US" dirty="0">
                <a:solidFill>
                  <a:srgbClr val="000000"/>
                </a:solidFill>
                <a:latin typeface="Calibri" panose="020F0502020204030204" pitchFamily="34" charset="0"/>
              </a:rPr>
              <a:t>Review of the schedule</a:t>
            </a:r>
          </a:p>
          <a:p>
            <a:pPr eaLnBrk="1" hangingPunct="1">
              <a:lnSpc>
                <a:spcPct val="100000"/>
              </a:lnSpc>
              <a:spcBef>
                <a:spcPct val="0"/>
              </a:spcBef>
            </a:pPr>
            <a:r>
              <a:rPr lang="en-US" altLang="en-US" dirty="0">
                <a:solidFill>
                  <a:srgbClr val="000000"/>
                </a:solidFill>
                <a:latin typeface="Calibri" panose="020F0502020204030204" pitchFamily="34" charset="0"/>
              </a:rPr>
              <a:t>Discussion of remaining Clause 4 Issues.</a:t>
            </a:r>
          </a:p>
          <a:p>
            <a:pPr eaLnBrk="1" hangingPunct="1">
              <a:lnSpc>
                <a:spcPct val="100000"/>
              </a:lnSpc>
              <a:spcBef>
                <a:spcPct val="0"/>
              </a:spcBef>
            </a:pPr>
            <a:r>
              <a:rPr lang="en-US" altLang="en-US" dirty="0">
                <a:solidFill>
                  <a:srgbClr val="000000"/>
                </a:solidFill>
                <a:latin typeface="Calibri" panose="020F0502020204030204" pitchFamily="34" charset="0"/>
              </a:rPr>
              <a:t>Discussion of Clauses 10 and 11.</a:t>
            </a:r>
          </a:p>
          <a:p>
            <a:pPr eaLnBrk="1" hangingPunct="1">
              <a:lnSpc>
                <a:spcPct val="100000"/>
              </a:lnSpc>
              <a:spcBef>
                <a:spcPct val="0"/>
              </a:spcBef>
            </a:pPr>
            <a:r>
              <a:rPr lang="en-US" altLang="en-US" dirty="0">
                <a:solidFill>
                  <a:srgbClr val="000000"/>
                </a:solidFill>
                <a:latin typeface="Calibri" panose="020F0502020204030204" pitchFamily="34" charset="0"/>
              </a:rPr>
              <a:t>Q&amp;A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E096032D-3B20-486D-8FC7-A7412A99C6AE}"/>
              </a:ext>
            </a:extLst>
          </p:cNvPr>
          <p:cNvPicPr>
            <a:picLocks noChangeAspect="1"/>
          </p:cNvPicPr>
          <p:nvPr/>
        </p:nvPicPr>
        <p:blipFill>
          <a:blip r:embed="rId2"/>
          <a:stretch>
            <a:fillRect/>
          </a:stretch>
        </p:blipFill>
        <p:spPr>
          <a:xfrm>
            <a:off x="304800" y="1828800"/>
            <a:ext cx="7381921" cy="2467950"/>
          </a:xfrm>
          <a:prstGeom prst="rect">
            <a:avLst/>
          </a:prstGeom>
        </p:spPr>
      </p:pic>
      <p:sp>
        <p:nvSpPr>
          <p:cNvPr id="8" name="Rectangle 7">
            <a:extLst>
              <a:ext uri="{FF2B5EF4-FFF2-40B4-BE49-F238E27FC236}">
                <a16:creationId xmlns:a16="http://schemas.microsoft.com/office/drawing/2014/main" id="{63BEBE23-EA0E-45E3-87FF-2007343533AF}"/>
              </a:ext>
            </a:extLst>
          </p:cNvPr>
          <p:cNvSpPr/>
          <p:nvPr/>
        </p:nvSpPr>
        <p:spPr>
          <a:xfrm>
            <a:off x="533400" y="4572000"/>
            <a:ext cx="4865627"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Presently Rule 21 does not include this data, add to 6.a.</a:t>
            </a:r>
          </a:p>
        </p:txBody>
      </p:sp>
    </p:spTree>
    <p:extLst>
      <p:ext uri="{BB962C8B-B14F-4D97-AF65-F5344CB8AC3E}">
        <p14:creationId xmlns:p14="http://schemas.microsoft.com/office/powerpoint/2010/main" val="383482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4" name="Picture 3">
            <a:extLst>
              <a:ext uri="{FF2B5EF4-FFF2-40B4-BE49-F238E27FC236}">
                <a16:creationId xmlns:a16="http://schemas.microsoft.com/office/drawing/2014/main" id="{14CC2832-9016-47D6-B314-BE4EAF32D138}"/>
              </a:ext>
            </a:extLst>
          </p:cNvPr>
          <p:cNvPicPr>
            <a:picLocks noChangeAspect="1"/>
          </p:cNvPicPr>
          <p:nvPr/>
        </p:nvPicPr>
        <p:blipFill>
          <a:blip r:embed="rId2"/>
          <a:stretch>
            <a:fillRect/>
          </a:stretch>
        </p:blipFill>
        <p:spPr>
          <a:xfrm>
            <a:off x="304800" y="1828800"/>
            <a:ext cx="7543800" cy="908975"/>
          </a:xfrm>
          <a:prstGeom prst="rect">
            <a:avLst/>
          </a:prstGeom>
        </p:spPr>
      </p:pic>
      <p:pic>
        <p:nvPicPr>
          <p:cNvPr id="2" name="Picture 1">
            <a:extLst>
              <a:ext uri="{FF2B5EF4-FFF2-40B4-BE49-F238E27FC236}">
                <a16:creationId xmlns:a16="http://schemas.microsoft.com/office/drawing/2014/main" id="{BDC4AE54-B207-4DCD-BC48-BBD1E966C86F}"/>
              </a:ext>
            </a:extLst>
          </p:cNvPr>
          <p:cNvPicPr>
            <a:picLocks noChangeAspect="1"/>
          </p:cNvPicPr>
          <p:nvPr/>
        </p:nvPicPr>
        <p:blipFill>
          <a:blip r:embed="rId3"/>
          <a:stretch>
            <a:fillRect/>
          </a:stretch>
        </p:blipFill>
        <p:spPr>
          <a:xfrm>
            <a:off x="990600" y="2971800"/>
            <a:ext cx="6781800" cy="2251820"/>
          </a:xfrm>
          <a:prstGeom prst="rect">
            <a:avLst/>
          </a:prstGeom>
        </p:spPr>
      </p:pic>
      <p:sp>
        <p:nvSpPr>
          <p:cNvPr id="9" name="Rectangle 8">
            <a:extLst>
              <a:ext uri="{FF2B5EF4-FFF2-40B4-BE49-F238E27FC236}">
                <a16:creationId xmlns:a16="http://schemas.microsoft.com/office/drawing/2014/main" id="{1514C9A8-A652-408B-9E76-EE604ADB6BC1}"/>
              </a:ext>
            </a:extLst>
          </p:cNvPr>
          <p:cNvSpPr/>
          <p:nvPr/>
        </p:nvSpPr>
        <p:spPr>
          <a:xfrm>
            <a:off x="609600" y="5181600"/>
            <a:ext cx="5548507"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Presently Rule 21 does not include this data, add to section 6.a.</a:t>
            </a:r>
          </a:p>
        </p:txBody>
      </p:sp>
    </p:spTree>
    <p:extLst>
      <p:ext uri="{BB962C8B-B14F-4D97-AF65-F5344CB8AC3E}">
        <p14:creationId xmlns:p14="http://schemas.microsoft.com/office/powerpoint/2010/main" val="1398119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D3959D69-6DD2-4E61-9E0D-356FA3334A83}"/>
              </a:ext>
            </a:extLst>
          </p:cNvPr>
          <p:cNvPicPr>
            <a:picLocks noChangeAspect="1"/>
          </p:cNvPicPr>
          <p:nvPr/>
        </p:nvPicPr>
        <p:blipFill>
          <a:blip r:embed="rId2"/>
          <a:stretch>
            <a:fillRect/>
          </a:stretch>
        </p:blipFill>
        <p:spPr>
          <a:xfrm>
            <a:off x="381000" y="1828799"/>
            <a:ext cx="7162800" cy="2927821"/>
          </a:xfrm>
          <a:prstGeom prst="rect">
            <a:avLst/>
          </a:prstGeom>
        </p:spPr>
      </p:pic>
      <p:sp>
        <p:nvSpPr>
          <p:cNvPr id="8" name="Rectangle 7">
            <a:extLst>
              <a:ext uri="{FF2B5EF4-FFF2-40B4-BE49-F238E27FC236}">
                <a16:creationId xmlns:a16="http://schemas.microsoft.com/office/drawing/2014/main" id="{5407A39F-682F-433D-BED6-2F7FBB7A2494}"/>
              </a:ext>
            </a:extLst>
          </p:cNvPr>
          <p:cNvSpPr/>
          <p:nvPr/>
        </p:nvSpPr>
        <p:spPr>
          <a:xfrm>
            <a:off x="762000" y="4876800"/>
            <a:ext cx="2481770"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Existing in Rule 21 Hh.8.a.ii</a:t>
            </a:r>
          </a:p>
        </p:txBody>
      </p:sp>
      <p:pic>
        <p:nvPicPr>
          <p:cNvPr id="7" name="Picture 6">
            <a:extLst>
              <a:ext uri="{FF2B5EF4-FFF2-40B4-BE49-F238E27FC236}">
                <a16:creationId xmlns:a16="http://schemas.microsoft.com/office/drawing/2014/main" id="{4041AAA6-6341-46EE-87C1-4808315A454A}"/>
              </a:ext>
            </a:extLst>
          </p:cNvPr>
          <p:cNvPicPr>
            <a:picLocks noChangeAspect="1"/>
          </p:cNvPicPr>
          <p:nvPr/>
        </p:nvPicPr>
        <p:blipFill>
          <a:blip r:embed="rId3"/>
          <a:stretch>
            <a:fillRect/>
          </a:stretch>
        </p:blipFill>
        <p:spPr>
          <a:xfrm>
            <a:off x="3429000" y="4953000"/>
            <a:ext cx="4754741" cy="782031"/>
          </a:xfrm>
          <a:prstGeom prst="rect">
            <a:avLst/>
          </a:prstGeom>
        </p:spPr>
      </p:pic>
    </p:spTree>
    <p:extLst>
      <p:ext uri="{BB962C8B-B14F-4D97-AF65-F5344CB8AC3E}">
        <p14:creationId xmlns:p14="http://schemas.microsoft.com/office/powerpoint/2010/main" val="98196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4" name="Picture 3">
            <a:extLst>
              <a:ext uri="{FF2B5EF4-FFF2-40B4-BE49-F238E27FC236}">
                <a16:creationId xmlns:a16="http://schemas.microsoft.com/office/drawing/2014/main" id="{8CFE7110-0A95-4C95-9DB1-4D55510DFC74}"/>
              </a:ext>
            </a:extLst>
          </p:cNvPr>
          <p:cNvPicPr>
            <a:picLocks noChangeAspect="1"/>
          </p:cNvPicPr>
          <p:nvPr/>
        </p:nvPicPr>
        <p:blipFill>
          <a:blip r:embed="rId2"/>
          <a:stretch>
            <a:fillRect/>
          </a:stretch>
        </p:blipFill>
        <p:spPr>
          <a:xfrm>
            <a:off x="381000" y="1524000"/>
            <a:ext cx="7620001" cy="1056054"/>
          </a:xfrm>
          <a:prstGeom prst="rect">
            <a:avLst/>
          </a:prstGeom>
        </p:spPr>
      </p:pic>
      <p:pic>
        <p:nvPicPr>
          <p:cNvPr id="7" name="Picture 6">
            <a:extLst>
              <a:ext uri="{FF2B5EF4-FFF2-40B4-BE49-F238E27FC236}">
                <a16:creationId xmlns:a16="http://schemas.microsoft.com/office/drawing/2014/main" id="{F7C1C324-789A-4D3E-B95D-83E77A3B076D}"/>
              </a:ext>
            </a:extLst>
          </p:cNvPr>
          <p:cNvPicPr>
            <a:picLocks noChangeAspect="1"/>
          </p:cNvPicPr>
          <p:nvPr/>
        </p:nvPicPr>
        <p:blipFill>
          <a:blip r:embed="rId3"/>
          <a:stretch>
            <a:fillRect/>
          </a:stretch>
        </p:blipFill>
        <p:spPr>
          <a:xfrm>
            <a:off x="228600" y="3276600"/>
            <a:ext cx="7394093" cy="2101991"/>
          </a:xfrm>
          <a:prstGeom prst="rect">
            <a:avLst/>
          </a:prstGeom>
        </p:spPr>
      </p:pic>
      <p:pic>
        <p:nvPicPr>
          <p:cNvPr id="8" name="Picture 7">
            <a:extLst>
              <a:ext uri="{FF2B5EF4-FFF2-40B4-BE49-F238E27FC236}">
                <a16:creationId xmlns:a16="http://schemas.microsoft.com/office/drawing/2014/main" id="{99F3445E-4557-45F4-B755-5DA356C661DE}"/>
              </a:ext>
            </a:extLst>
          </p:cNvPr>
          <p:cNvPicPr>
            <a:picLocks noChangeAspect="1"/>
          </p:cNvPicPr>
          <p:nvPr/>
        </p:nvPicPr>
        <p:blipFill>
          <a:blip r:embed="rId4"/>
          <a:stretch>
            <a:fillRect/>
          </a:stretch>
        </p:blipFill>
        <p:spPr>
          <a:xfrm>
            <a:off x="3276600" y="5486400"/>
            <a:ext cx="4467133" cy="758741"/>
          </a:xfrm>
          <a:prstGeom prst="rect">
            <a:avLst/>
          </a:prstGeom>
        </p:spPr>
      </p:pic>
      <p:sp>
        <p:nvSpPr>
          <p:cNvPr id="10" name="Rectangle 9">
            <a:extLst>
              <a:ext uri="{FF2B5EF4-FFF2-40B4-BE49-F238E27FC236}">
                <a16:creationId xmlns:a16="http://schemas.microsoft.com/office/drawing/2014/main" id="{853CCC4F-0AF5-427F-A324-10FB09CD1DC3}"/>
              </a:ext>
            </a:extLst>
          </p:cNvPr>
          <p:cNvSpPr/>
          <p:nvPr/>
        </p:nvSpPr>
        <p:spPr>
          <a:xfrm>
            <a:off x="228600" y="5410200"/>
            <a:ext cx="2533066" cy="307777"/>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Existing in Rule 21 Hh.8.a.iii</a:t>
            </a:r>
          </a:p>
        </p:txBody>
      </p:sp>
      <p:pic>
        <p:nvPicPr>
          <p:cNvPr id="9" name="Picture 8">
            <a:extLst>
              <a:ext uri="{FF2B5EF4-FFF2-40B4-BE49-F238E27FC236}">
                <a16:creationId xmlns:a16="http://schemas.microsoft.com/office/drawing/2014/main" id="{80279369-56EE-4E78-BFB0-C7A51E3F506A}"/>
              </a:ext>
            </a:extLst>
          </p:cNvPr>
          <p:cNvPicPr>
            <a:picLocks noChangeAspect="1"/>
          </p:cNvPicPr>
          <p:nvPr/>
        </p:nvPicPr>
        <p:blipFill>
          <a:blip r:embed="rId5"/>
          <a:stretch>
            <a:fillRect/>
          </a:stretch>
        </p:blipFill>
        <p:spPr>
          <a:xfrm>
            <a:off x="3886200" y="2438400"/>
            <a:ext cx="4191000" cy="838758"/>
          </a:xfrm>
          <a:prstGeom prst="rect">
            <a:avLst/>
          </a:prstGeom>
        </p:spPr>
      </p:pic>
      <p:sp>
        <p:nvSpPr>
          <p:cNvPr id="12" name="Rectangle 11">
            <a:extLst>
              <a:ext uri="{FF2B5EF4-FFF2-40B4-BE49-F238E27FC236}">
                <a16:creationId xmlns:a16="http://schemas.microsoft.com/office/drawing/2014/main" id="{8D88B332-6D86-4705-A59B-5F822392474E}"/>
              </a:ext>
            </a:extLst>
          </p:cNvPr>
          <p:cNvSpPr/>
          <p:nvPr/>
        </p:nvSpPr>
        <p:spPr>
          <a:xfrm>
            <a:off x="457200" y="2438400"/>
            <a:ext cx="2430474" cy="523220"/>
          </a:xfrm>
          <a:prstGeom prst="rect">
            <a:avLst/>
          </a:prstGeom>
        </p:spPr>
        <p:txBody>
          <a:bodyPr wrap="non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Existing in Rule 21 Hh.8.a.i</a:t>
            </a:r>
          </a:p>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Recommend no change:</a:t>
            </a:r>
          </a:p>
        </p:txBody>
      </p:sp>
    </p:spTree>
    <p:extLst>
      <p:ext uri="{BB962C8B-B14F-4D97-AF65-F5344CB8AC3E}">
        <p14:creationId xmlns:p14="http://schemas.microsoft.com/office/powerpoint/2010/main" val="114053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8E7B-4B08-441D-90F5-1FED99C07B57}"/>
              </a:ext>
            </a:extLst>
          </p:cNvPr>
          <p:cNvSpPr>
            <a:spLocks noGrp="1"/>
          </p:cNvSpPr>
          <p:nvPr>
            <p:ph type="title"/>
          </p:nvPr>
        </p:nvSpPr>
        <p:spPr>
          <a:xfrm>
            <a:off x="609600" y="1295400"/>
            <a:ext cx="7829550" cy="423863"/>
          </a:xfrm>
        </p:spPr>
        <p:txBody>
          <a:bodyPr/>
          <a:lstStyle/>
          <a:p>
            <a:r>
              <a:rPr lang="en-US" sz="1800" dirty="0">
                <a:solidFill>
                  <a:srgbClr val="FF0000"/>
                </a:solidFill>
              </a:rPr>
              <a:t>New Hh.5.c </a:t>
            </a:r>
            <a:r>
              <a:rPr lang="en-US" sz="1800" dirty="0"/>
              <a:t>(add or reference the below 1547 language)</a:t>
            </a:r>
          </a:p>
        </p:txBody>
      </p:sp>
      <p:pic>
        <p:nvPicPr>
          <p:cNvPr id="4" name="Content Placeholder 3">
            <a:extLst>
              <a:ext uri="{FF2B5EF4-FFF2-40B4-BE49-F238E27FC236}">
                <a16:creationId xmlns:a16="http://schemas.microsoft.com/office/drawing/2014/main" id="{1511BC22-71D5-4150-8FE2-C3D6EDE70D01}"/>
              </a:ext>
            </a:extLst>
          </p:cNvPr>
          <p:cNvPicPr>
            <a:picLocks noGrp="1" noChangeAspect="1"/>
          </p:cNvPicPr>
          <p:nvPr>
            <p:ph idx="1"/>
          </p:nvPr>
        </p:nvPicPr>
        <p:blipFill>
          <a:blip r:embed="rId2"/>
          <a:stretch>
            <a:fillRect/>
          </a:stretch>
        </p:blipFill>
        <p:spPr>
          <a:xfrm>
            <a:off x="1676400" y="1752600"/>
            <a:ext cx="4672303" cy="2817775"/>
          </a:xfrm>
          <a:prstGeom prst="rect">
            <a:avLst/>
          </a:prstGeom>
        </p:spPr>
      </p:pic>
      <p:pic>
        <p:nvPicPr>
          <p:cNvPr id="5" name="Picture 4">
            <a:extLst>
              <a:ext uri="{FF2B5EF4-FFF2-40B4-BE49-F238E27FC236}">
                <a16:creationId xmlns:a16="http://schemas.microsoft.com/office/drawing/2014/main" id="{08B2180A-7082-4293-B476-EC2CED454E38}"/>
              </a:ext>
            </a:extLst>
          </p:cNvPr>
          <p:cNvPicPr>
            <a:picLocks noChangeAspect="1"/>
          </p:cNvPicPr>
          <p:nvPr/>
        </p:nvPicPr>
        <p:blipFill>
          <a:blip r:embed="rId3"/>
          <a:stretch>
            <a:fillRect/>
          </a:stretch>
        </p:blipFill>
        <p:spPr>
          <a:xfrm>
            <a:off x="1905000" y="5334000"/>
            <a:ext cx="4915572" cy="857250"/>
          </a:xfrm>
          <a:prstGeom prst="rect">
            <a:avLst/>
          </a:prstGeom>
        </p:spPr>
      </p:pic>
      <p:sp>
        <p:nvSpPr>
          <p:cNvPr id="14" name="TextBox 13">
            <a:extLst>
              <a:ext uri="{FF2B5EF4-FFF2-40B4-BE49-F238E27FC236}">
                <a16:creationId xmlns:a16="http://schemas.microsoft.com/office/drawing/2014/main" id="{5CDEB921-4D52-4067-ADE8-2296AFB4F8C4}"/>
              </a:ext>
            </a:extLst>
          </p:cNvPr>
          <p:cNvSpPr txBox="1"/>
          <p:nvPr/>
        </p:nvSpPr>
        <p:spPr>
          <a:xfrm>
            <a:off x="1600200" y="4572000"/>
            <a:ext cx="6547832" cy="715581"/>
          </a:xfrm>
          <a:prstGeom prst="rect">
            <a:avLst/>
          </a:prstGeom>
          <a:noFill/>
        </p:spPr>
        <p:txBody>
          <a:bodyPr wrap="square">
            <a:spAutoFit/>
          </a:bodyPr>
          <a:lstStyle/>
          <a:p>
            <a:pPr algn="l"/>
            <a:r>
              <a:rPr lang="en-US" sz="900" dirty="0">
                <a:solidFill>
                  <a:srgbClr val="000000"/>
                </a:solidFill>
                <a:latin typeface="TimesNewRomanPSMT"/>
              </a:rPr>
              <a:t>The DER shall support at least one of the protocols specified in </a:t>
            </a:r>
            <a:r>
              <a:rPr lang="en-US" sz="900" dirty="0">
                <a:solidFill>
                  <a:srgbClr val="0000FF"/>
                </a:solidFill>
                <a:latin typeface="TimesNewRomanPSMT"/>
              </a:rPr>
              <a:t>Table 41</a:t>
            </a:r>
            <a:r>
              <a:rPr lang="en-US" sz="900" dirty="0">
                <a:solidFill>
                  <a:srgbClr val="000000"/>
                </a:solidFill>
                <a:latin typeface="TimesNewRomanPSMT"/>
              </a:rPr>
              <a:t>. The protocol to be utilized may</a:t>
            </a:r>
          </a:p>
          <a:p>
            <a:pPr algn="l"/>
            <a:r>
              <a:rPr lang="en-US" sz="900" dirty="0">
                <a:solidFill>
                  <a:srgbClr val="000000"/>
                </a:solidFill>
                <a:latin typeface="TimesNewRomanPSMT"/>
              </a:rPr>
              <a:t>be specified by the Area EPS operator. Additional protocols, including proprietary protocols, may be</a:t>
            </a:r>
          </a:p>
          <a:p>
            <a:pPr algn="l"/>
            <a:r>
              <a:rPr lang="en-US" sz="900" dirty="0">
                <a:solidFill>
                  <a:srgbClr val="000000"/>
                </a:solidFill>
                <a:latin typeface="TimesNewRomanPSMT"/>
              </a:rPr>
              <a:t>allowed under mutual agreement between Area EPS operator and DER operator. Additional physical layers</a:t>
            </a:r>
          </a:p>
          <a:p>
            <a:pPr algn="l"/>
            <a:r>
              <a:rPr lang="en-US" sz="900" dirty="0">
                <a:solidFill>
                  <a:srgbClr val="000000"/>
                </a:solidFill>
                <a:latin typeface="TimesNewRomanPSMT"/>
              </a:rPr>
              <a:t>may be supported along with those specified in the table</a:t>
            </a:r>
            <a:r>
              <a:rPr lang="en-US" sz="1350" dirty="0">
                <a:solidFill>
                  <a:srgbClr val="000000"/>
                </a:solidFill>
                <a:latin typeface="TimesNewRomanPSMT"/>
              </a:rPr>
              <a:t>.</a:t>
            </a:r>
            <a:endParaRPr lang="en-US" dirty="0"/>
          </a:p>
        </p:txBody>
      </p:sp>
      <p:sp>
        <p:nvSpPr>
          <p:cNvPr id="6" name="TextBox 5">
            <a:extLst>
              <a:ext uri="{FF2B5EF4-FFF2-40B4-BE49-F238E27FC236}">
                <a16:creationId xmlns:a16="http://schemas.microsoft.com/office/drawing/2014/main" id="{B53E5334-2B86-43D3-BDDD-43EE04210648}"/>
              </a:ext>
            </a:extLst>
          </p:cNvPr>
          <p:cNvSpPr txBox="1"/>
          <p:nvPr/>
        </p:nvSpPr>
        <p:spPr>
          <a:xfrm>
            <a:off x="152400" y="381000"/>
            <a:ext cx="8382000" cy="762000"/>
          </a:xfrm>
          <a:prstGeom prst="rect">
            <a:avLst/>
          </a:prstGeom>
        </p:spPr>
        <p:txBody>
          <a:bodyPr wrap="square" rtlCol="0">
            <a:normAutofit fontScale="92500" lnSpcReduction="1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10.7 Communication Protocol Requirements.</a:t>
            </a:r>
          </a:p>
        </p:txBody>
      </p:sp>
    </p:spTree>
    <p:extLst>
      <p:ext uri="{BB962C8B-B14F-4D97-AF65-F5344CB8AC3E}">
        <p14:creationId xmlns:p14="http://schemas.microsoft.com/office/powerpoint/2010/main" val="117251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75317A-E2E7-45D7-87CC-D7678D683110}"/>
              </a:ext>
            </a:extLst>
          </p:cNvPr>
          <p:cNvSpPr>
            <a:spLocks noGrp="1"/>
          </p:cNvSpPr>
          <p:nvPr>
            <p:ph type="title"/>
          </p:nvPr>
        </p:nvSpPr>
        <p:spPr>
          <a:xfrm>
            <a:off x="304800" y="1600200"/>
            <a:ext cx="3810000" cy="611188"/>
          </a:xfrm>
        </p:spPr>
        <p:txBody>
          <a:bodyPr/>
          <a:lstStyle/>
          <a:p>
            <a:r>
              <a:rPr lang="en-US" dirty="0">
                <a:solidFill>
                  <a:srgbClr val="FF0000"/>
                </a:solidFill>
              </a:rPr>
              <a:t> </a:t>
            </a:r>
            <a:r>
              <a:rPr lang="en-US" sz="1600" dirty="0">
                <a:solidFill>
                  <a:srgbClr val="FF0000"/>
                </a:solidFill>
              </a:rPr>
              <a:t>Modify Hh.5 and Hh.5.a per below</a:t>
            </a:r>
            <a:endParaRPr lang="en-US" sz="1600" dirty="0"/>
          </a:p>
        </p:txBody>
      </p:sp>
      <p:sp>
        <p:nvSpPr>
          <p:cNvPr id="5" name="Content Placeholder 4">
            <a:extLst>
              <a:ext uri="{FF2B5EF4-FFF2-40B4-BE49-F238E27FC236}">
                <a16:creationId xmlns:a16="http://schemas.microsoft.com/office/drawing/2014/main" id="{895A171A-B972-4584-AAA1-EBE12C49E7D6}"/>
              </a:ext>
            </a:extLst>
          </p:cNvPr>
          <p:cNvSpPr>
            <a:spLocks noGrp="1"/>
          </p:cNvSpPr>
          <p:nvPr>
            <p:ph idx="1"/>
          </p:nvPr>
        </p:nvSpPr>
        <p:spPr>
          <a:xfrm>
            <a:off x="1447800" y="2209800"/>
            <a:ext cx="6096000" cy="3600450"/>
          </a:xfrm>
        </p:spPr>
        <p:txBody>
          <a:bodyPr>
            <a:normAutofit fontScale="70000" lnSpcReduction="20000"/>
          </a:bodyPr>
          <a:lstStyle/>
          <a:p>
            <a:pPr marL="0" indent="0">
              <a:buNone/>
            </a:pPr>
            <a:r>
              <a:rPr lang="en-US" dirty="0"/>
              <a:t>5. Communication Requirements</a:t>
            </a:r>
          </a:p>
          <a:p>
            <a:pPr marL="0" indent="0">
              <a:buNone/>
            </a:pPr>
            <a:r>
              <a:rPr lang="en-US" dirty="0"/>
              <a:t>The communication protocol requirements included in this Hh.5 shall become mandatory for Generating Facilities utilizing inverter-based technologies for which an Interconnection Request is submitted beginning June 22, 2020. </a:t>
            </a:r>
            <a:r>
              <a:rPr lang="en-US" strike="sngStrike" dirty="0"/>
              <a:t>The utilization of this function is under mutual agreement between Distribution Provider and the generating facility before the effective date. </a:t>
            </a:r>
            <a:r>
              <a:rPr lang="en-US" dirty="0">
                <a:solidFill>
                  <a:srgbClr val="FF0000"/>
                </a:solidFill>
              </a:rPr>
              <a:t>Generating Facilities utilizing inverter-based technologies must adhere to all of the following communication protocol requirements for communication between Distribution Provider and the communication option selected under section Hh.5. </a:t>
            </a:r>
            <a:r>
              <a:rPr lang="en-US" strike="sngStrike" dirty="0"/>
              <a:t>This Rule does not specify the communication between the selected communication option and Smart Inverter but performance will be enforced by this Rule</a:t>
            </a:r>
            <a:endParaRPr lang="en-US" strike="sngStrike" dirty="0">
              <a:solidFill>
                <a:srgbClr val="FF0000"/>
              </a:solidFill>
            </a:endParaRPr>
          </a:p>
          <a:p>
            <a:pPr marL="342900" lvl="1" indent="0">
              <a:buNone/>
            </a:pPr>
            <a:r>
              <a:rPr lang="en-US" dirty="0"/>
              <a:t>a. The communications requirements herein shall be between (</a:t>
            </a:r>
            <a:r>
              <a:rPr lang="en-US" dirty="0" err="1"/>
              <a:t>i</a:t>
            </a:r>
            <a:r>
              <a:rPr lang="en-US" dirty="0"/>
              <a:t>) the Distribution Provider and the individual Generating Facility’s    inverter control or energy management system; (ii) the Distribution Provider and communication to the Generating Facility through an aggregator not co-located or part of the Generating Facility</a:t>
            </a:r>
            <a:r>
              <a:rPr lang="en-US" strike="sngStrike" dirty="0"/>
              <a:t>; or (iii) other communication options as mutually agreed to by Applicant and Distribution Provider.</a:t>
            </a:r>
            <a:r>
              <a:rPr lang="en-US" dirty="0"/>
              <a:t> </a:t>
            </a:r>
          </a:p>
          <a:p>
            <a:pPr marL="0" indent="0">
              <a:buNone/>
            </a:pPr>
            <a:r>
              <a:rPr lang="en-US" dirty="0">
                <a:solidFill>
                  <a:srgbClr val="FF0000"/>
                </a:solidFill>
              </a:rPr>
              <a:t>          	</a:t>
            </a:r>
            <a:r>
              <a:rPr lang="en-US" strike="sngStrike" dirty="0" err="1"/>
              <a:t>i</a:t>
            </a:r>
            <a:r>
              <a:rPr lang="en-US" strike="sngStrike" dirty="0"/>
              <a:t>. Shall be capable of communications;</a:t>
            </a:r>
          </a:p>
          <a:p>
            <a:pPr marL="0" indent="0">
              <a:buNone/>
            </a:pPr>
            <a:r>
              <a:rPr lang="en-US" strike="sngStrike" dirty="0"/>
              <a:t>	ii. Software shall be updateable via communications remotely;</a:t>
            </a:r>
          </a:p>
          <a:p>
            <a:pPr marL="0" indent="0">
              <a:buNone/>
            </a:pPr>
            <a:r>
              <a:rPr lang="en-US" strike="sngStrike" dirty="0"/>
              <a:t>	iii. The transport level protocol shall be TCP/IP; and,</a:t>
            </a:r>
          </a:p>
          <a:p>
            <a:pPr marL="342900" lvl="1" indent="0">
              <a:buNone/>
            </a:pPr>
            <a:r>
              <a:rPr lang="en-US" dirty="0">
                <a:solidFill>
                  <a:srgbClr val="FF0000"/>
                </a:solidFill>
              </a:rPr>
              <a:t>	</a:t>
            </a:r>
            <a:r>
              <a:rPr lang="en-US" dirty="0"/>
              <a:t>iv. The default application-level protocol shall be IEEE 2030.5 (i.e., Smart Energy Profile 2.0 (SEP 2)) as defined in the California IEEE 2030.5   Implementation Guide, but other application-level protocols may be used by mutual agreement of the parties including IEEE 1815/DNP3 for SCADA real-time monitoring and control and IEC 61850. </a:t>
            </a:r>
          </a:p>
          <a:p>
            <a:pPr marL="0" indent="0">
              <a:buNone/>
            </a:pPr>
            <a:endParaRPr lang="en-US" strike="sngStrike" dirty="0">
              <a:solidFill>
                <a:srgbClr val="FF0000"/>
              </a:solidFill>
            </a:endParaRPr>
          </a:p>
          <a:p>
            <a:pPr marL="0" indent="0">
              <a:buNone/>
            </a:pPr>
            <a:endParaRPr lang="en-US" strike="sngStrike" dirty="0"/>
          </a:p>
        </p:txBody>
      </p:sp>
      <p:sp>
        <p:nvSpPr>
          <p:cNvPr id="7" name="Speech Bubble: Rectangle with Corners Rounded 6">
            <a:extLst>
              <a:ext uri="{FF2B5EF4-FFF2-40B4-BE49-F238E27FC236}">
                <a16:creationId xmlns:a16="http://schemas.microsoft.com/office/drawing/2014/main" id="{5B872528-9854-4638-A390-E6C94064A51F}"/>
              </a:ext>
            </a:extLst>
          </p:cNvPr>
          <p:cNvSpPr/>
          <p:nvPr/>
        </p:nvSpPr>
        <p:spPr>
          <a:xfrm>
            <a:off x="533400" y="2286000"/>
            <a:ext cx="914400" cy="860366"/>
          </a:xfrm>
          <a:prstGeom prst="wedgeRoundRectCallout">
            <a:avLst>
              <a:gd name="adj1" fmla="val 54480"/>
              <a:gd name="adj2" fmla="val 80985"/>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Moved this sentence  up from previous Hh.5.a </a:t>
            </a:r>
          </a:p>
        </p:txBody>
      </p:sp>
      <p:sp>
        <p:nvSpPr>
          <p:cNvPr id="8" name="Speech Bubble: Rectangle with Corners Rounded 7">
            <a:extLst>
              <a:ext uri="{FF2B5EF4-FFF2-40B4-BE49-F238E27FC236}">
                <a16:creationId xmlns:a16="http://schemas.microsoft.com/office/drawing/2014/main" id="{DFF42AFE-83D2-46C0-94CD-4043B814687C}"/>
              </a:ext>
            </a:extLst>
          </p:cNvPr>
          <p:cNvSpPr/>
          <p:nvPr/>
        </p:nvSpPr>
        <p:spPr>
          <a:xfrm>
            <a:off x="457200" y="4114800"/>
            <a:ext cx="838200" cy="860366"/>
          </a:xfrm>
          <a:prstGeom prst="wedgeRoundRectCallout">
            <a:avLst>
              <a:gd name="adj1" fmla="val 99108"/>
              <a:gd name="adj2" fmla="val -5162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New Hh.5.a language</a:t>
            </a:r>
          </a:p>
          <a:p>
            <a:pPr algn="ctr"/>
            <a:r>
              <a:rPr lang="en-US" sz="900" dirty="0"/>
              <a:t>used to be under Hh.5</a:t>
            </a:r>
          </a:p>
        </p:txBody>
      </p:sp>
      <p:sp>
        <p:nvSpPr>
          <p:cNvPr id="9" name="Speech Bubble: Rectangle with Corners Rounded 8">
            <a:extLst>
              <a:ext uri="{FF2B5EF4-FFF2-40B4-BE49-F238E27FC236}">
                <a16:creationId xmlns:a16="http://schemas.microsoft.com/office/drawing/2014/main" id="{3CC9A60B-1E1C-4878-A4A6-7747C7C3C598}"/>
              </a:ext>
            </a:extLst>
          </p:cNvPr>
          <p:cNvSpPr/>
          <p:nvPr/>
        </p:nvSpPr>
        <p:spPr>
          <a:xfrm>
            <a:off x="7010400" y="4572000"/>
            <a:ext cx="1406930" cy="507773"/>
          </a:xfrm>
          <a:prstGeom prst="wedgeRoundRectCallout">
            <a:avLst>
              <a:gd name="adj1" fmla="val -88094"/>
              <a:gd name="adj2" fmla="val -1249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I, ii, and iii are covered in 1547</a:t>
            </a:r>
          </a:p>
        </p:txBody>
      </p:sp>
      <p:sp>
        <p:nvSpPr>
          <p:cNvPr id="10" name="Rectangle 9">
            <a:extLst>
              <a:ext uri="{FF2B5EF4-FFF2-40B4-BE49-F238E27FC236}">
                <a16:creationId xmlns:a16="http://schemas.microsoft.com/office/drawing/2014/main" id="{73BF0297-ADD0-4E33-AC82-2517CD2C8149}"/>
              </a:ext>
            </a:extLst>
          </p:cNvPr>
          <p:cNvSpPr/>
          <p:nvPr/>
        </p:nvSpPr>
        <p:spPr>
          <a:xfrm>
            <a:off x="6934200" y="5791200"/>
            <a:ext cx="1950244" cy="48743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existing Hh.5.b</a:t>
            </a:r>
          </a:p>
        </p:txBody>
      </p:sp>
      <p:sp>
        <p:nvSpPr>
          <p:cNvPr id="11" name="TextBox 10">
            <a:extLst>
              <a:ext uri="{FF2B5EF4-FFF2-40B4-BE49-F238E27FC236}">
                <a16:creationId xmlns:a16="http://schemas.microsoft.com/office/drawing/2014/main" id="{99508B69-8E27-4EA4-8BFE-FB6367E859AB}"/>
              </a:ext>
            </a:extLst>
          </p:cNvPr>
          <p:cNvSpPr txBox="1"/>
          <p:nvPr/>
        </p:nvSpPr>
        <p:spPr>
          <a:xfrm>
            <a:off x="152400" y="533400"/>
            <a:ext cx="8382000" cy="762000"/>
          </a:xfrm>
          <a:prstGeom prst="rect">
            <a:avLst/>
          </a:prstGeom>
        </p:spPr>
        <p:txBody>
          <a:bodyPr wrap="square" rtlCol="0">
            <a:normAutofit fontScale="92500" lnSpcReduction="1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10.7 Communication Protocol Requirements.</a:t>
            </a:r>
          </a:p>
        </p:txBody>
      </p:sp>
    </p:spTree>
    <p:extLst>
      <p:ext uri="{BB962C8B-B14F-4D97-AF65-F5344CB8AC3E}">
        <p14:creationId xmlns:p14="http://schemas.microsoft.com/office/powerpoint/2010/main" val="321091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10.8 Communication Performance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0" name="Rectangle 9">
            <a:extLst>
              <a:ext uri="{FF2B5EF4-FFF2-40B4-BE49-F238E27FC236}">
                <a16:creationId xmlns:a16="http://schemas.microsoft.com/office/drawing/2014/main" id="{853CCC4F-0AF5-427F-A324-10FB09CD1DC3}"/>
              </a:ext>
            </a:extLst>
          </p:cNvPr>
          <p:cNvSpPr/>
          <p:nvPr/>
        </p:nvSpPr>
        <p:spPr>
          <a:xfrm>
            <a:off x="4876800" y="4648200"/>
            <a:ext cx="3733800" cy="738664"/>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to Rule 21 Hh.5.b. Create v. “Communication performance shall meet requirements of IEEE 1547-2018 10.8.”</a:t>
            </a:r>
          </a:p>
        </p:txBody>
      </p:sp>
      <p:pic>
        <p:nvPicPr>
          <p:cNvPr id="2" name="Picture 1">
            <a:extLst>
              <a:ext uri="{FF2B5EF4-FFF2-40B4-BE49-F238E27FC236}">
                <a16:creationId xmlns:a16="http://schemas.microsoft.com/office/drawing/2014/main" id="{CD69FB61-3DD8-4273-AB1B-6D06556DAEF0}"/>
              </a:ext>
            </a:extLst>
          </p:cNvPr>
          <p:cNvPicPr>
            <a:picLocks noChangeAspect="1"/>
          </p:cNvPicPr>
          <p:nvPr/>
        </p:nvPicPr>
        <p:blipFill>
          <a:blip r:embed="rId2"/>
          <a:stretch>
            <a:fillRect/>
          </a:stretch>
        </p:blipFill>
        <p:spPr>
          <a:xfrm>
            <a:off x="457200" y="1600200"/>
            <a:ext cx="6748651" cy="984166"/>
          </a:xfrm>
          <a:prstGeom prst="rect">
            <a:avLst/>
          </a:prstGeom>
        </p:spPr>
      </p:pic>
      <p:pic>
        <p:nvPicPr>
          <p:cNvPr id="4" name="Picture 3">
            <a:extLst>
              <a:ext uri="{FF2B5EF4-FFF2-40B4-BE49-F238E27FC236}">
                <a16:creationId xmlns:a16="http://schemas.microsoft.com/office/drawing/2014/main" id="{93A0EF8C-01B9-484D-9148-2BB1AD28AEBF}"/>
              </a:ext>
            </a:extLst>
          </p:cNvPr>
          <p:cNvPicPr>
            <a:picLocks noChangeAspect="1"/>
          </p:cNvPicPr>
          <p:nvPr/>
        </p:nvPicPr>
        <p:blipFill>
          <a:blip r:embed="rId3"/>
          <a:stretch>
            <a:fillRect/>
          </a:stretch>
        </p:blipFill>
        <p:spPr>
          <a:xfrm>
            <a:off x="533400" y="2667000"/>
            <a:ext cx="6553200" cy="1424890"/>
          </a:xfrm>
          <a:prstGeom prst="rect">
            <a:avLst/>
          </a:prstGeom>
        </p:spPr>
      </p:pic>
      <p:sp>
        <p:nvSpPr>
          <p:cNvPr id="12" name="Oval 11">
            <a:extLst>
              <a:ext uri="{FF2B5EF4-FFF2-40B4-BE49-F238E27FC236}">
                <a16:creationId xmlns:a16="http://schemas.microsoft.com/office/drawing/2014/main" id="{1D5D5FF0-71BC-4D26-AA0B-42AF03AD363E}"/>
              </a:ext>
            </a:extLst>
          </p:cNvPr>
          <p:cNvSpPr/>
          <p:nvPr/>
        </p:nvSpPr>
        <p:spPr>
          <a:xfrm>
            <a:off x="381000" y="3581400"/>
            <a:ext cx="6781800" cy="5334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B994533-27A3-492D-8C68-2BF7F99AB231}"/>
              </a:ext>
            </a:extLst>
          </p:cNvPr>
          <p:cNvCxnSpPr>
            <a:cxnSpLocks/>
            <a:endCxn id="12" idx="4"/>
          </p:cNvCxnSpPr>
          <p:nvPr/>
        </p:nvCxnSpPr>
        <p:spPr>
          <a:xfrm flipH="1" flipV="1">
            <a:off x="3771900" y="4114800"/>
            <a:ext cx="1034782" cy="685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224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10.9 Cyber Security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457200" y="13716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0" name="Rectangle 9">
            <a:extLst>
              <a:ext uri="{FF2B5EF4-FFF2-40B4-BE49-F238E27FC236}">
                <a16:creationId xmlns:a16="http://schemas.microsoft.com/office/drawing/2014/main" id="{853CCC4F-0AF5-427F-A324-10FB09CD1DC3}"/>
              </a:ext>
            </a:extLst>
          </p:cNvPr>
          <p:cNvSpPr/>
          <p:nvPr/>
        </p:nvSpPr>
        <p:spPr>
          <a:xfrm>
            <a:off x="1676400" y="4038600"/>
            <a:ext cx="4800600" cy="523220"/>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Separate Cyber Group Should Address this requirement.</a:t>
            </a:r>
          </a:p>
        </p:txBody>
      </p:sp>
      <p:pic>
        <p:nvPicPr>
          <p:cNvPr id="3" name="Picture 2">
            <a:extLst>
              <a:ext uri="{FF2B5EF4-FFF2-40B4-BE49-F238E27FC236}">
                <a16:creationId xmlns:a16="http://schemas.microsoft.com/office/drawing/2014/main" id="{983E1ED5-418C-482F-8626-9E153E6EDF73}"/>
              </a:ext>
            </a:extLst>
          </p:cNvPr>
          <p:cNvPicPr>
            <a:picLocks noChangeAspect="1"/>
          </p:cNvPicPr>
          <p:nvPr/>
        </p:nvPicPr>
        <p:blipFill>
          <a:blip r:embed="rId2"/>
          <a:stretch>
            <a:fillRect/>
          </a:stretch>
        </p:blipFill>
        <p:spPr>
          <a:xfrm>
            <a:off x="533400" y="1828800"/>
            <a:ext cx="6950681" cy="2002534"/>
          </a:xfrm>
          <a:prstGeom prst="rect">
            <a:avLst/>
          </a:prstGeom>
        </p:spPr>
      </p:pic>
    </p:spTree>
    <p:extLst>
      <p:ext uri="{BB962C8B-B14F-4D97-AF65-F5344CB8AC3E}">
        <p14:creationId xmlns:p14="http://schemas.microsoft.com/office/powerpoint/2010/main" val="2633402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762000"/>
          </a:xfrm>
          <a:prstGeom prst="rect">
            <a:avLst/>
          </a:prstGeom>
        </p:spPr>
        <p:txBody>
          <a:bodyPr wrap="square" rtlCol="0">
            <a:normAutofit fontScale="92500" lnSpcReduction="1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11.0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11.0 Testing and Verification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53CCC4F-0AF5-427F-A324-10FB09CD1DC3}"/>
              </a:ext>
            </a:extLst>
          </p:cNvPr>
          <p:cNvSpPr/>
          <p:nvPr/>
        </p:nvSpPr>
        <p:spPr>
          <a:xfrm>
            <a:off x="990600" y="1676400"/>
            <a:ext cx="4953000" cy="307777"/>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Rule 21 Section L. Certification and Testing Criteria</a:t>
            </a:r>
          </a:p>
        </p:txBody>
      </p:sp>
      <p:cxnSp>
        <p:nvCxnSpPr>
          <p:cNvPr id="9" name="Straight Arrow Connector 8">
            <a:extLst>
              <a:ext uri="{FF2B5EF4-FFF2-40B4-BE49-F238E27FC236}">
                <a16:creationId xmlns:a16="http://schemas.microsoft.com/office/drawing/2014/main" id="{A3CECC52-0CFB-4904-A8D9-CFCFD0910C67}"/>
              </a:ext>
            </a:extLst>
          </p:cNvPr>
          <p:cNvCxnSpPr>
            <a:cxnSpLocks/>
          </p:cNvCxnSpPr>
          <p:nvPr/>
        </p:nvCxnSpPr>
        <p:spPr>
          <a:xfrm>
            <a:off x="3124200" y="4419600"/>
            <a:ext cx="2743200" cy="304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4F0C9D7-9408-4607-A609-57D168D18E08}"/>
              </a:ext>
            </a:extLst>
          </p:cNvPr>
          <p:cNvPicPr>
            <a:picLocks noChangeAspect="1"/>
          </p:cNvPicPr>
          <p:nvPr/>
        </p:nvPicPr>
        <p:blipFill>
          <a:blip r:embed="rId3"/>
          <a:stretch>
            <a:fillRect/>
          </a:stretch>
        </p:blipFill>
        <p:spPr>
          <a:xfrm>
            <a:off x="2133600" y="1981200"/>
            <a:ext cx="6294476" cy="3063048"/>
          </a:xfrm>
          <a:prstGeom prst="rect">
            <a:avLst/>
          </a:prstGeom>
        </p:spPr>
      </p:pic>
      <p:sp>
        <p:nvSpPr>
          <p:cNvPr id="15" name="Rectangle 14">
            <a:extLst>
              <a:ext uri="{FF2B5EF4-FFF2-40B4-BE49-F238E27FC236}">
                <a16:creationId xmlns:a16="http://schemas.microsoft.com/office/drawing/2014/main" id="{6F3CCA3D-527E-426C-9A59-FB0984B605CD}"/>
              </a:ext>
            </a:extLst>
          </p:cNvPr>
          <p:cNvSpPr/>
          <p:nvPr/>
        </p:nvSpPr>
        <p:spPr>
          <a:xfrm>
            <a:off x="609600" y="5334000"/>
            <a:ext cx="5867400" cy="523220"/>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Keep the majority of the text with updates standard references (IEEE 1547.1, 1547-2018 and UL 1741 SB.</a:t>
            </a:r>
          </a:p>
        </p:txBody>
      </p:sp>
    </p:spTree>
    <p:extLst>
      <p:ext uri="{BB962C8B-B14F-4D97-AF65-F5344CB8AC3E}">
        <p14:creationId xmlns:p14="http://schemas.microsoft.com/office/powerpoint/2010/main" val="56231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762000"/>
          </a:xfrm>
          <a:prstGeom prst="rect">
            <a:avLst/>
          </a:prstGeom>
        </p:spPr>
        <p:txBody>
          <a:bodyPr wrap="square" rtlCol="0">
            <a:normAutofit fontScale="92500" lnSpcReduction="1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11.0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11.0 Testing and Verification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53CCC4F-0AF5-427F-A324-10FB09CD1DC3}"/>
              </a:ext>
            </a:extLst>
          </p:cNvPr>
          <p:cNvSpPr/>
          <p:nvPr/>
        </p:nvSpPr>
        <p:spPr>
          <a:xfrm>
            <a:off x="1981200" y="1143000"/>
            <a:ext cx="1905000" cy="307777"/>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Rule 21 L.3.a</a:t>
            </a:r>
          </a:p>
        </p:txBody>
      </p:sp>
      <p:pic>
        <p:nvPicPr>
          <p:cNvPr id="2" name="Picture 1">
            <a:extLst>
              <a:ext uri="{FF2B5EF4-FFF2-40B4-BE49-F238E27FC236}">
                <a16:creationId xmlns:a16="http://schemas.microsoft.com/office/drawing/2014/main" id="{30EAAF9B-83BD-43F5-ADF9-47A6D09F0616}"/>
              </a:ext>
            </a:extLst>
          </p:cNvPr>
          <p:cNvPicPr>
            <a:picLocks noChangeAspect="1"/>
          </p:cNvPicPr>
          <p:nvPr/>
        </p:nvPicPr>
        <p:blipFill>
          <a:blip r:embed="rId2"/>
          <a:stretch>
            <a:fillRect/>
          </a:stretch>
        </p:blipFill>
        <p:spPr>
          <a:xfrm>
            <a:off x="2971800" y="1198029"/>
            <a:ext cx="5791199" cy="5254833"/>
          </a:xfrm>
          <a:prstGeom prst="rect">
            <a:avLst/>
          </a:prstGeom>
        </p:spPr>
      </p:pic>
      <p:sp>
        <p:nvSpPr>
          <p:cNvPr id="4" name="Rectangle 3">
            <a:extLst>
              <a:ext uri="{FF2B5EF4-FFF2-40B4-BE49-F238E27FC236}">
                <a16:creationId xmlns:a16="http://schemas.microsoft.com/office/drawing/2014/main" id="{53E56E89-2E94-4A91-ADFD-CC7AF6CFD963}"/>
              </a:ext>
            </a:extLst>
          </p:cNvPr>
          <p:cNvSpPr/>
          <p:nvPr/>
        </p:nvSpPr>
        <p:spPr>
          <a:xfrm>
            <a:off x="5334000" y="1600200"/>
            <a:ext cx="1143000" cy="3352800"/>
          </a:xfrm>
          <a:prstGeom prst="rect">
            <a:avLst/>
          </a:prstGeom>
          <a:no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3CECC52-0CFB-4904-A8D9-CFCFD0910C67}"/>
              </a:ext>
            </a:extLst>
          </p:cNvPr>
          <p:cNvCxnSpPr>
            <a:cxnSpLocks/>
            <a:stCxn id="12" idx="3"/>
          </p:cNvCxnSpPr>
          <p:nvPr/>
        </p:nvCxnSpPr>
        <p:spPr>
          <a:xfrm>
            <a:off x="2971800" y="2743200"/>
            <a:ext cx="2362200" cy="4572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40CDD0-4F61-47E1-BE73-30B41BEE9018}"/>
              </a:ext>
            </a:extLst>
          </p:cNvPr>
          <p:cNvSpPr txBox="1"/>
          <p:nvPr/>
        </p:nvSpPr>
        <p:spPr>
          <a:xfrm>
            <a:off x="152400" y="2286000"/>
            <a:ext cx="2819400" cy="914400"/>
          </a:xfrm>
          <a:prstGeom prst="rect">
            <a:avLst/>
          </a:prstGeom>
        </p:spPr>
        <p:txBody>
          <a:bodyPr wrap="none" rtlCol="0">
            <a:normAutofit fontScale="92500" lnSpcReduction="20000"/>
          </a:bodyPr>
          <a:lstStyle/>
          <a:p>
            <a:pPr>
              <a:spcBef>
                <a:spcPts val="0"/>
              </a:spcBef>
              <a:spcAft>
                <a:spcPts val="0"/>
              </a:spcAft>
            </a:pPr>
            <a:r>
              <a:rPr lang="en-US" sz="1400" b="0" dirty="0">
                <a:solidFill>
                  <a:srgbClr val="FF0000"/>
                </a:solidFill>
                <a:latin typeface="Segoe UI" panose="020B0502040204020203" pitchFamily="34" charset="0"/>
                <a:ea typeface="Segoe UI" panose="020B0502040204020203" pitchFamily="34" charset="0"/>
                <a:cs typeface="Segoe UI" panose="020B0502040204020203" pitchFamily="34" charset="0"/>
              </a:rPr>
              <a:t>Modify to include new </a:t>
            </a:r>
          </a:p>
          <a:p>
            <a:pPr>
              <a:spcBef>
                <a:spcPts val="0"/>
              </a:spcBef>
              <a:spcAft>
                <a:spcPts val="0"/>
              </a:spcAft>
            </a:pPr>
            <a:r>
              <a:rPr lang="en-US" sz="1400" b="0" dirty="0">
                <a:solidFill>
                  <a:srgbClr val="FF0000"/>
                </a:solidFill>
                <a:latin typeface="Segoe UI" panose="020B0502040204020203" pitchFamily="34" charset="0"/>
                <a:ea typeface="Segoe UI" panose="020B0502040204020203" pitchFamily="34" charset="0"/>
                <a:cs typeface="Segoe UI" panose="020B0502040204020203" pitchFamily="34" charset="0"/>
              </a:rPr>
              <a:t>sections of UL1741-SB </a:t>
            </a:r>
          </a:p>
          <a:p>
            <a:pPr>
              <a:spcBef>
                <a:spcPts val="0"/>
              </a:spcBef>
              <a:spcAft>
                <a:spcPts val="0"/>
              </a:spcAft>
            </a:pPr>
            <a:r>
              <a:rPr lang="en-US" sz="1400" b="0" dirty="0">
                <a:solidFill>
                  <a:srgbClr val="FF0000"/>
                </a:solidFill>
                <a:latin typeface="Segoe UI" panose="020B0502040204020203" pitchFamily="34" charset="0"/>
                <a:ea typeface="Segoe UI" panose="020B0502040204020203" pitchFamily="34" charset="0"/>
                <a:cs typeface="Segoe UI" panose="020B0502040204020203" pitchFamily="34" charset="0"/>
              </a:rPr>
              <a:t>and update IEEE 1547.1.  Add column </a:t>
            </a:r>
          </a:p>
          <a:p>
            <a:pPr>
              <a:spcBef>
                <a:spcPts val="0"/>
              </a:spcBef>
              <a:spcAft>
                <a:spcPts val="0"/>
              </a:spcAft>
            </a:pPr>
            <a:r>
              <a:rPr lang="en-US" sz="1400" b="0" dirty="0">
                <a:solidFill>
                  <a:srgbClr val="FF0000"/>
                </a:solidFill>
                <a:latin typeface="Segoe UI" panose="020B0502040204020203" pitchFamily="34" charset="0"/>
                <a:ea typeface="Segoe UI" panose="020B0502040204020203" pitchFamily="34" charset="0"/>
                <a:cs typeface="Segoe UI" panose="020B0502040204020203" pitchFamily="34" charset="0"/>
              </a:rPr>
              <a:t>to </a:t>
            </a:r>
            <a:r>
              <a:rPr lang="en-US" sz="1400" dirty="0">
                <a:solidFill>
                  <a:srgbClr val="FF0000"/>
                </a:solidFill>
                <a:latin typeface="Segoe UI" panose="020B0502040204020203" pitchFamily="34" charset="0"/>
                <a:ea typeface="Segoe UI" panose="020B0502040204020203" pitchFamily="34" charset="0"/>
                <a:cs typeface="Segoe UI" panose="020B0502040204020203" pitchFamily="34" charset="0"/>
              </a:rPr>
              <a:t>Include 1547 2018 smart inverter, to </a:t>
            </a:r>
          </a:p>
          <a:p>
            <a:pPr>
              <a:spcBef>
                <a:spcPts val="0"/>
              </a:spcBef>
              <a:spcAft>
                <a:spcPts val="0"/>
              </a:spcAft>
            </a:pPr>
            <a:r>
              <a:rPr lang="en-US" sz="1400" dirty="0">
                <a:solidFill>
                  <a:srgbClr val="FF0000"/>
                </a:solidFill>
                <a:latin typeface="Segoe UI" panose="020B0502040204020203" pitchFamily="34" charset="0"/>
                <a:ea typeface="Segoe UI" panose="020B0502040204020203" pitchFamily="34" charset="0"/>
                <a:cs typeface="Segoe UI" panose="020B0502040204020203" pitchFamily="34" charset="0"/>
              </a:rPr>
              <a:t>d</a:t>
            </a:r>
            <a:r>
              <a:rPr lang="en-US" sz="1400" b="0" dirty="0">
                <a:solidFill>
                  <a:srgbClr val="FF0000"/>
                </a:solidFill>
                <a:latin typeface="Segoe UI" panose="020B0502040204020203" pitchFamily="34" charset="0"/>
                <a:ea typeface="Segoe UI" panose="020B0502040204020203" pitchFamily="34" charset="0"/>
                <a:cs typeface="Segoe UI" panose="020B0502040204020203" pitchFamily="34" charset="0"/>
              </a:rPr>
              <a:t>ifferentiat</a:t>
            </a:r>
            <a:r>
              <a:rPr lang="en-US" sz="1400" dirty="0">
                <a:solidFill>
                  <a:srgbClr val="FF0000"/>
                </a:solidFill>
                <a:latin typeface="Segoe UI" panose="020B0502040204020203" pitchFamily="34" charset="0"/>
                <a:ea typeface="Segoe UI" panose="020B0502040204020203" pitchFamily="34" charset="0"/>
                <a:cs typeface="Segoe UI" panose="020B0502040204020203" pitchFamily="34" charset="0"/>
              </a:rPr>
              <a:t>e SWIG smart inverters.</a:t>
            </a:r>
            <a:endParaRPr lang="en-US" sz="1400" b="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0851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894CEA0-2EC2-41D8-BCF5-F1DD61A1FB1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eaLnBrk="1" hangingPunct="1">
              <a:lnSpc>
                <a:spcPct val="100000"/>
              </a:lnSpc>
              <a:spcBef>
                <a:spcPct val="0"/>
              </a:spcBef>
              <a:buFontTx/>
              <a:buNone/>
            </a:pPr>
            <a:fld id="{408B68FB-410F-458D-A0A2-DBB44371CF46}" type="slidenum">
              <a:rPr lang="en-US" altLang="en-US" smtClean="0">
                <a:solidFill>
                  <a:srgbClr val="7F7F7F"/>
                </a:solidFill>
                <a:latin typeface="Segoe UI" panose="020B0502040204020203" pitchFamily="34" charset="0"/>
              </a:rPr>
              <a:pPr eaLnBrk="1" hangingPunct="1">
                <a:lnSpc>
                  <a:spcPct val="100000"/>
                </a:lnSpc>
                <a:spcBef>
                  <a:spcPct val="0"/>
                </a:spcBef>
                <a:buFontTx/>
                <a:buNone/>
              </a:pPr>
              <a:t>3</a:t>
            </a:fld>
            <a:endParaRPr lang="en-US" altLang="en-US" dirty="0">
              <a:solidFill>
                <a:srgbClr val="7F7F7F"/>
              </a:solidFill>
              <a:latin typeface="Segoe UI" panose="020B0502040204020203" pitchFamily="34" charset="0"/>
            </a:endParaRPr>
          </a:p>
        </p:txBody>
      </p:sp>
      <p:sp>
        <p:nvSpPr>
          <p:cNvPr id="22531" name="Title 1">
            <a:extLst>
              <a:ext uri="{FF2B5EF4-FFF2-40B4-BE49-F238E27FC236}">
                <a16:creationId xmlns:a16="http://schemas.microsoft.com/office/drawing/2014/main" id="{EDA1E0B9-1DF2-465F-88AF-6095608B7EB3}"/>
              </a:ext>
            </a:extLst>
          </p:cNvPr>
          <p:cNvSpPr>
            <a:spLocks noGrp="1" noChangeArrowheads="1"/>
          </p:cNvSpPr>
          <p:nvPr>
            <p:ph type="title"/>
          </p:nvPr>
        </p:nvSpPr>
        <p:spPr>
          <a:xfrm>
            <a:off x="114300" y="276225"/>
            <a:ext cx="8915400" cy="611188"/>
          </a:xfrm>
        </p:spPr>
        <p:txBody>
          <a:bodyPr/>
          <a:lstStyle/>
          <a:p>
            <a:pPr eaLnBrk="1" hangingPunct="1"/>
            <a:r>
              <a:rPr lang="en-US" altLang="en-US"/>
              <a:t>Proposed SIWG Schedule for 2020-2021</a:t>
            </a:r>
          </a:p>
        </p:txBody>
      </p:sp>
      <p:sp>
        <p:nvSpPr>
          <p:cNvPr id="2" name="TextBox 1">
            <a:extLst>
              <a:ext uri="{FF2B5EF4-FFF2-40B4-BE49-F238E27FC236}">
                <a16:creationId xmlns:a16="http://schemas.microsoft.com/office/drawing/2014/main" id="{71F088A7-E942-49B2-B139-5106977E708E}"/>
              </a:ext>
            </a:extLst>
          </p:cNvPr>
          <p:cNvSpPr txBox="1"/>
          <p:nvPr/>
        </p:nvSpPr>
        <p:spPr>
          <a:xfrm>
            <a:off x="5867400" y="381000"/>
            <a:ext cx="2819400" cy="228600"/>
          </a:xfrm>
          <a:prstGeom prst="rect">
            <a:avLst/>
          </a:prstGeom>
        </p:spPr>
        <p:txBody>
          <a:bodyPr>
            <a:normAutofit fontScale="62500" lnSpcReduction="20000"/>
          </a:bodyPr>
          <a:lstStyle/>
          <a:p>
            <a:pPr>
              <a:spcBef>
                <a:spcPts val="0"/>
              </a:spcBef>
              <a:spcAft>
                <a:spcPts val="600"/>
              </a:spcAft>
              <a:defRPr/>
            </a:pP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2A84E094-C117-40A2-87A5-BE26F1EA9C1A}"/>
              </a:ext>
            </a:extLst>
          </p:cNvPr>
          <p:cNvPicPr>
            <a:picLocks noChangeAspect="1"/>
          </p:cNvPicPr>
          <p:nvPr/>
        </p:nvPicPr>
        <p:blipFill>
          <a:blip r:embed="rId2"/>
          <a:stretch>
            <a:fillRect/>
          </a:stretch>
        </p:blipFill>
        <p:spPr>
          <a:xfrm>
            <a:off x="49185" y="962287"/>
            <a:ext cx="8866215" cy="52861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762000"/>
          </a:xfrm>
          <a:prstGeom prst="rect">
            <a:avLst/>
          </a:prstGeom>
        </p:spPr>
        <p:txBody>
          <a:bodyPr wrap="square" rtlCol="0">
            <a:normAutofit fontScale="92500" lnSpcReduction="1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11.0</a:t>
            </a:r>
          </a:p>
          <a:p>
            <a:pPr algn="ctr">
              <a:spcBef>
                <a:spcPts val="0"/>
              </a:spcBef>
              <a:spcAft>
                <a:spcPts val="600"/>
              </a:spcAft>
            </a:pPr>
            <a:r>
              <a:rPr lang="en-US" sz="17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11.4 Fault Current Characterization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6F3CCA3D-527E-426C-9A59-FB0984B605CD}"/>
              </a:ext>
            </a:extLst>
          </p:cNvPr>
          <p:cNvSpPr/>
          <p:nvPr/>
        </p:nvSpPr>
        <p:spPr>
          <a:xfrm>
            <a:off x="5486400" y="3657600"/>
            <a:ext cx="2971800" cy="523220"/>
          </a:xfrm>
          <a:prstGeom prst="rect">
            <a:avLst/>
          </a:prstGeom>
        </p:spPr>
        <p:txBody>
          <a:bodyPr wrap="square">
            <a:spAutoFit/>
          </a:bodyPr>
          <a:lstStyle/>
          <a:p>
            <a:pPr>
              <a:spcBef>
                <a:spcPts val="0"/>
              </a:spcBef>
              <a:spcAft>
                <a:spcPts val="0"/>
              </a:spcAft>
            </a:pPr>
            <a:r>
              <a:rPr lang="en-US" sz="14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this section to Rule 21 to Table L.2. </a:t>
            </a:r>
          </a:p>
        </p:txBody>
      </p:sp>
      <p:pic>
        <p:nvPicPr>
          <p:cNvPr id="2" name="Picture 1">
            <a:extLst>
              <a:ext uri="{FF2B5EF4-FFF2-40B4-BE49-F238E27FC236}">
                <a16:creationId xmlns:a16="http://schemas.microsoft.com/office/drawing/2014/main" id="{12D34AE9-7D25-4BFB-A45D-4D32CAB6E333}"/>
              </a:ext>
            </a:extLst>
          </p:cNvPr>
          <p:cNvPicPr>
            <a:picLocks noChangeAspect="1"/>
          </p:cNvPicPr>
          <p:nvPr/>
        </p:nvPicPr>
        <p:blipFill>
          <a:blip r:embed="rId2"/>
          <a:stretch>
            <a:fillRect/>
          </a:stretch>
        </p:blipFill>
        <p:spPr>
          <a:xfrm>
            <a:off x="152400" y="1143000"/>
            <a:ext cx="5334000" cy="3016079"/>
          </a:xfrm>
          <a:prstGeom prst="rect">
            <a:avLst/>
          </a:prstGeom>
        </p:spPr>
      </p:pic>
      <p:pic>
        <p:nvPicPr>
          <p:cNvPr id="3" name="Picture 2">
            <a:extLst>
              <a:ext uri="{FF2B5EF4-FFF2-40B4-BE49-F238E27FC236}">
                <a16:creationId xmlns:a16="http://schemas.microsoft.com/office/drawing/2014/main" id="{C7176BBE-3366-4B74-8773-DC0B2BE628AF}"/>
              </a:ext>
            </a:extLst>
          </p:cNvPr>
          <p:cNvPicPr>
            <a:picLocks noChangeAspect="1"/>
          </p:cNvPicPr>
          <p:nvPr/>
        </p:nvPicPr>
        <p:blipFill>
          <a:blip r:embed="rId3"/>
          <a:stretch>
            <a:fillRect/>
          </a:stretch>
        </p:blipFill>
        <p:spPr>
          <a:xfrm>
            <a:off x="3352800" y="4343400"/>
            <a:ext cx="3911107" cy="2215849"/>
          </a:xfrm>
          <a:prstGeom prst="rect">
            <a:avLst/>
          </a:prstGeom>
        </p:spPr>
      </p:pic>
      <p:sp>
        <p:nvSpPr>
          <p:cNvPr id="4" name="TextBox 3">
            <a:extLst>
              <a:ext uri="{FF2B5EF4-FFF2-40B4-BE49-F238E27FC236}">
                <a16:creationId xmlns:a16="http://schemas.microsoft.com/office/drawing/2014/main" id="{CE9F3FFE-0418-4298-A993-3FAA926747E0}"/>
              </a:ext>
            </a:extLst>
          </p:cNvPr>
          <p:cNvSpPr txBox="1"/>
          <p:nvPr/>
        </p:nvSpPr>
        <p:spPr>
          <a:xfrm>
            <a:off x="3352800" y="4191000"/>
            <a:ext cx="914400" cy="304800"/>
          </a:xfrm>
          <a:prstGeom prst="rect">
            <a:avLst/>
          </a:prstGeom>
        </p:spPr>
        <p:txBody>
          <a:bodyPr wrap="none" rtlCol="0">
            <a:normAutofit/>
          </a:bodyPr>
          <a:lstStyle/>
          <a:p>
            <a:pPr>
              <a:spcBef>
                <a:spcPts val="0"/>
              </a:spcBef>
              <a:spcAft>
                <a:spcPts val="600"/>
              </a:spcAft>
            </a:pPr>
            <a:r>
              <a:rPr lang="en-US" sz="1200" b="1" dirty="0">
                <a:latin typeface="Segoe UI" panose="020B0502040204020203" pitchFamily="34" charset="0"/>
                <a:ea typeface="Segoe UI" panose="020B0502040204020203" pitchFamily="34" charset="0"/>
                <a:cs typeface="Segoe UI" panose="020B0502040204020203" pitchFamily="34" charset="0"/>
              </a:rPr>
              <a:t>L.3.a</a:t>
            </a:r>
          </a:p>
        </p:txBody>
      </p:sp>
    </p:spTree>
    <p:extLst>
      <p:ext uri="{BB962C8B-B14F-4D97-AF65-F5344CB8AC3E}">
        <p14:creationId xmlns:p14="http://schemas.microsoft.com/office/powerpoint/2010/main" val="307157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08CF47-8D9C-46E0-B80D-3580A19344BD}"/>
              </a:ext>
            </a:extLst>
          </p:cNvPr>
          <p:cNvSpPr/>
          <p:nvPr/>
        </p:nvSpPr>
        <p:spPr>
          <a:xfrm>
            <a:off x="2286000" y="3124200"/>
            <a:ext cx="2971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70C0"/>
                </a:solidFill>
              </a:rPr>
              <a:t>Discussion</a:t>
            </a:r>
          </a:p>
        </p:txBody>
      </p:sp>
    </p:spTree>
    <p:extLst>
      <p:ext uri="{BB962C8B-B14F-4D97-AF65-F5344CB8AC3E}">
        <p14:creationId xmlns:p14="http://schemas.microsoft.com/office/powerpoint/2010/main" val="140578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fontScale="62500" lnSpcReduction="2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4.10</a:t>
            </a:r>
          </a:p>
          <a:p>
            <a:pPr algn="ctr">
              <a:spcBef>
                <a:spcPts val="0"/>
              </a:spcBef>
              <a:spcAft>
                <a:spcPts val="600"/>
              </a:spcAft>
            </a:pPr>
            <a:r>
              <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rPr>
              <a:t>Enter Service</a:t>
            </a:r>
          </a:p>
        </p:txBody>
      </p:sp>
      <p:sp>
        <p:nvSpPr>
          <p:cNvPr id="14" name="TextBox 13">
            <a:extLst>
              <a:ext uri="{FF2B5EF4-FFF2-40B4-BE49-F238E27FC236}">
                <a16:creationId xmlns:a16="http://schemas.microsoft.com/office/drawing/2014/main" id="{B5BA3074-D88D-4BAD-AE68-F15CAFF0C1EB}"/>
              </a:ext>
            </a:extLst>
          </p:cNvPr>
          <p:cNvSpPr txBox="1"/>
          <p:nvPr/>
        </p:nvSpPr>
        <p:spPr>
          <a:xfrm>
            <a:off x="304800" y="1143000"/>
            <a:ext cx="2819400" cy="533400"/>
          </a:xfrm>
          <a:prstGeom prst="rect">
            <a:avLst/>
          </a:prstGeom>
        </p:spPr>
        <p:txBody>
          <a:bodyPr wrap="square" rtlCol="0">
            <a:normAutofit/>
          </a:bodyPr>
          <a:lstStyle/>
          <a:p>
            <a:pPr>
              <a:spcBef>
                <a:spcPts val="0"/>
              </a:spcBef>
              <a:spcAft>
                <a:spcPts val="600"/>
              </a:spcAft>
            </a:pPr>
            <a:r>
              <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4.10 Enter Service</a:t>
            </a:r>
          </a:p>
        </p:txBody>
      </p:sp>
      <p:sp>
        <p:nvSpPr>
          <p:cNvPr id="17" name="Rectangle 16">
            <a:extLst>
              <a:ext uri="{FF2B5EF4-FFF2-40B4-BE49-F238E27FC236}">
                <a16:creationId xmlns:a16="http://schemas.microsoft.com/office/drawing/2014/main" id="{6E08CF47-8D9C-46E0-B80D-3580A19344BD}"/>
              </a:ext>
            </a:extLst>
          </p:cNvPr>
          <p:cNvSpPr/>
          <p:nvPr/>
        </p:nvSpPr>
        <p:spPr>
          <a:xfrm>
            <a:off x="3352800" y="1143000"/>
            <a:ext cx="4267200" cy="5334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70C0"/>
                </a:solidFill>
              </a:rPr>
              <a:t>Rule 21 section Hh.1.a.ii, Hh8.b, Hh.2.k</a:t>
            </a:r>
          </a:p>
        </p:txBody>
      </p:sp>
      <p:sp>
        <p:nvSpPr>
          <p:cNvPr id="2" name="TextBox 1">
            <a:extLst>
              <a:ext uri="{FF2B5EF4-FFF2-40B4-BE49-F238E27FC236}">
                <a16:creationId xmlns:a16="http://schemas.microsoft.com/office/drawing/2014/main" id="{943D6CA1-14B3-439D-AEF8-913245625A5F}"/>
              </a:ext>
            </a:extLst>
          </p:cNvPr>
          <p:cNvSpPr txBox="1"/>
          <p:nvPr/>
        </p:nvSpPr>
        <p:spPr>
          <a:xfrm>
            <a:off x="2286000" y="2601892"/>
            <a:ext cx="3505200" cy="152400"/>
          </a:xfrm>
          <a:prstGeom prst="rect">
            <a:avLst/>
          </a:prstGeom>
        </p:spPr>
        <p:txBody>
          <a:bodyPr wrap="square" rtlCol="0">
            <a:normAutofit fontScale="25000" lnSpcReduction="20000"/>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C89EB3D4-01C7-48AF-B62A-876B02E20D30}"/>
              </a:ext>
            </a:extLst>
          </p:cNvPr>
          <p:cNvSpPr txBox="1"/>
          <p:nvPr/>
        </p:nvSpPr>
        <p:spPr>
          <a:xfrm>
            <a:off x="381000" y="1828800"/>
            <a:ext cx="3048000" cy="381000"/>
          </a:xfrm>
          <a:prstGeom prst="rect">
            <a:avLst/>
          </a:prstGeom>
        </p:spPr>
        <p:txBody>
          <a:bodyPr wrap="square" rtlCol="0">
            <a:normAutofit/>
          </a:bodyPr>
          <a:lstStyle/>
          <a:p>
            <a:pPr>
              <a:spcBef>
                <a:spcPts val="0"/>
              </a:spcBef>
              <a:spcAft>
                <a:spcPts val="600"/>
              </a:spcAft>
            </a:pPr>
            <a:r>
              <a:rPr lang="en-US" sz="1600" b="1" dirty="0">
                <a:latin typeface="Segoe UI" panose="020B0502040204020203" pitchFamily="34" charset="0"/>
                <a:ea typeface="Segoe UI" panose="020B0502040204020203" pitchFamily="34" charset="0"/>
                <a:cs typeface="Segoe UI" panose="020B0502040204020203" pitchFamily="34" charset="0"/>
              </a:rPr>
              <a:t>Current Rule 21 language</a:t>
            </a:r>
          </a:p>
        </p:txBody>
      </p:sp>
      <p:sp>
        <p:nvSpPr>
          <p:cNvPr id="10" name="TextBox 9">
            <a:extLst>
              <a:ext uri="{FF2B5EF4-FFF2-40B4-BE49-F238E27FC236}">
                <a16:creationId xmlns:a16="http://schemas.microsoft.com/office/drawing/2014/main" id="{1BA871A1-14C1-4D9E-BF95-0B53A4A1BF8A}"/>
              </a:ext>
            </a:extLst>
          </p:cNvPr>
          <p:cNvSpPr txBox="1"/>
          <p:nvPr/>
        </p:nvSpPr>
        <p:spPr>
          <a:xfrm>
            <a:off x="6174050" y="2016341"/>
            <a:ext cx="2819400" cy="381000"/>
          </a:xfrm>
          <a:prstGeom prst="rect">
            <a:avLst/>
          </a:prstGeom>
        </p:spPr>
        <p:txBody>
          <a:bodyPr wrap="square" rtlCol="0">
            <a:normAutofit/>
          </a:bodyPr>
          <a:lstStyle/>
          <a:p>
            <a:pPr>
              <a:spcBef>
                <a:spcPts val="0"/>
              </a:spcBef>
              <a:spcAft>
                <a:spcPts val="600"/>
              </a:spcAft>
            </a:pPr>
            <a:r>
              <a:rPr lang="en-US" sz="1600" b="1" dirty="0">
                <a:latin typeface="Segoe UI" panose="020B0502040204020203" pitchFamily="34" charset="0"/>
                <a:ea typeface="Segoe UI" panose="020B0502040204020203" pitchFamily="34" charset="0"/>
                <a:cs typeface="Segoe UI" panose="020B0502040204020203" pitchFamily="34" charset="0"/>
              </a:rPr>
              <a:t>Rule 21 language Changes</a:t>
            </a:r>
          </a:p>
        </p:txBody>
      </p:sp>
      <p:pic>
        <p:nvPicPr>
          <p:cNvPr id="3" name="Picture 2">
            <a:extLst>
              <a:ext uri="{FF2B5EF4-FFF2-40B4-BE49-F238E27FC236}">
                <a16:creationId xmlns:a16="http://schemas.microsoft.com/office/drawing/2014/main" id="{0A8E4535-9291-4129-91B4-79F4A961F8C2}"/>
              </a:ext>
            </a:extLst>
          </p:cNvPr>
          <p:cNvPicPr>
            <a:picLocks noChangeAspect="1"/>
          </p:cNvPicPr>
          <p:nvPr/>
        </p:nvPicPr>
        <p:blipFill>
          <a:blip r:embed="rId2"/>
          <a:stretch>
            <a:fillRect/>
          </a:stretch>
        </p:blipFill>
        <p:spPr>
          <a:xfrm>
            <a:off x="304800" y="2171146"/>
            <a:ext cx="4179501" cy="2095346"/>
          </a:xfrm>
          <a:prstGeom prst="rect">
            <a:avLst/>
          </a:prstGeom>
        </p:spPr>
      </p:pic>
      <p:sp>
        <p:nvSpPr>
          <p:cNvPr id="4" name="TextBox 3">
            <a:extLst>
              <a:ext uri="{FF2B5EF4-FFF2-40B4-BE49-F238E27FC236}">
                <a16:creationId xmlns:a16="http://schemas.microsoft.com/office/drawing/2014/main" id="{40278878-1E74-477F-A530-AEF5F4E27401}"/>
              </a:ext>
            </a:extLst>
          </p:cNvPr>
          <p:cNvSpPr txBox="1"/>
          <p:nvPr/>
        </p:nvSpPr>
        <p:spPr>
          <a:xfrm>
            <a:off x="4800600" y="2426193"/>
            <a:ext cx="4114800" cy="3746007"/>
          </a:xfrm>
          <a:prstGeom prst="rect">
            <a:avLst/>
          </a:prstGeom>
        </p:spPr>
        <p:txBody>
          <a:bodyPr wrap="square" rtlCol="0">
            <a:normAutofit/>
          </a:bodyPr>
          <a:lstStyle/>
          <a:p>
            <a:pPr algn="l"/>
            <a:r>
              <a:rPr lang="en-US" sz="900" b="0" i="0" u="none" strike="noStrike" baseline="0" dirty="0">
                <a:latin typeface="Arial" panose="020B0604020202020204" pitchFamily="34" charset="0"/>
              </a:rPr>
              <a:t>k. </a:t>
            </a:r>
            <a:r>
              <a:rPr lang="en-US" sz="900" b="0" i="0" u="none" strike="noStrike" baseline="0" dirty="0">
                <a:solidFill>
                  <a:srgbClr val="FF0000"/>
                </a:solidFill>
                <a:highlight>
                  <a:srgbClr val="FFFF00"/>
                </a:highlight>
                <a:latin typeface="Arial" panose="020B0604020202020204" pitchFamily="34" charset="0"/>
              </a:rPr>
              <a:t>Enter Service and normal operation </a:t>
            </a:r>
            <a:r>
              <a:rPr lang="en-US" sz="900" b="0" i="0" u="none" strike="noStrike" baseline="0" dirty="0">
                <a:latin typeface="Arial" panose="020B0604020202020204" pitchFamily="34" charset="0"/>
              </a:rPr>
              <a:t>Ramp Rate Requirements</a:t>
            </a:r>
          </a:p>
          <a:p>
            <a:pPr algn="l"/>
            <a:r>
              <a:rPr lang="en-US" sz="900" b="0" i="0" u="none" strike="noStrike" baseline="0" dirty="0">
                <a:latin typeface="Arial" panose="020B0604020202020204" pitchFamily="34" charset="0"/>
              </a:rPr>
              <a:t>The Smart Inverter is required to have the following ramp </a:t>
            </a:r>
            <a:r>
              <a:rPr lang="en-US" sz="900" b="1" i="0" u="none" strike="noStrike" baseline="0" dirty="0">
                <a:solidFill>
                  <a:srgbClr val="00B0F0"/>
                </a:solidFill>
                <a:latin typeface="Arial" panose="020B0604020202020204" pitchFamily="34" charset="0"/>
              </a:rPr>
              <a:t>controls </a:t>
            </a:r>
            <a:r>
              <a:rPr lang="en-US" sz="900" b="1" i="0" u="none" strike="sngStrike" baseline="0" dirty="0">
                <a:solidFill>
                  <a:srgbClr val="FF0000"/>
                </a:solidFill>
                <a:latin typeface="Arial" panose="020B0604020202020204" pitchFamily="34" charset="0"/>
              </a:rPr>
              <a:t>for at least the following conditions</a:t>
            </a:r>
            <a:r>
              <a:rPr lang="en-US" sz="900" b="0" i="0" u="none" strike="noStrike" baseline="0" dirty="0">
                <a:latin typeface="Arial" panose="020B0604020202020204" pitchFamily="34" charset="0"/>
              </a:rPr>
              <a:t>. </a:t>
            </a:r>
            <a:r>
              <a:rPr lang="en-US" sz="900" b="0" i="0" u="none" strike="sngStrike" baseline="0" dirty="0">
                <a:solidFill>
                  <a:srgbClr val="FF0000"/>
                </a:solidFill>
                <a:latin typeface="Arial" panose="020B0604020202020204" pitchFamily="34" charset="0"/>
              </a:rPr>
              <a:t>These functions can be established by multiple control functions or by one general ramp rate control function. Ramp rates are contingent upon sufficient energy available from the Smart Inverter.</a:t>
            </a:r>
          </a:p>
          <a:p>
            <a:pPr algn="l"/>
            <a:endParaRPr lang="en-US" sz="900" b="0" i="0" u="none" strike="noStrike" baseline="0" dirty="0">
              <a:solidFill>
                <a:srgbClr val="00B0F0"/>
              </a:solidFill>
              <a:latin typeface="Arial" panose="020B0604020202020204" pitchFamily="34" charset="0"/>
            </a:endParaRPr>
          </a:p>
          <a:p>
            <a:pPr marL="742950" lvl="1" indent="-285750">
              <a:buFont typeface="Symbol" panose="05050102010706020507" pitchFamily="18" charset="2"/>
              <a:buChar char="•"/>
            </a:pPr>
            <a:r>
              <a:rPr lang="en-US" sz="900" b="0" i="0" u="none" strike="noStrike" baseline="0" dirty="0">
                <a:solidFill>
                  <a:srgbClr val="00B0F0"/>
                </a:solidFill>
                <a:latin typeface="Arial" panose="020B0604020202020204" pitchFamily="34" charset="0"/>
              </a:rPr>
              <a:t>Normal ramp-up rate: For transitions between energy output levels over the normal course of operation. The default value is 100% of maximum current output per second with a range of adjustment between 1% to 100%, with specific setting as mutually agreed by the Distributor Provider and the Producer.</a:t>
            </a:r>
          </a:p>
          <a:p>
            <a:pPr marL="742950" lvl="1" indent="-285750">
              <a:buFont typeface="Symbol" panose="05050102010706020507" pitchFamily="18" charset="2"/>
              <a:buChar char="•"/>
            </a:pPr>
            <a:endParaRPr lang="en-US" sz="900" b="0" i="0" u="none" strike="noStrike" baseline="0" dirty="0">
              <a:latin typeface="Arial" panose="020B0604020202020204" pitchFamily="34" charset="0"/>
            </a:endParaRPr>
          </a:p>
          <a:p>
            <a:pPr marL="742950" lvl="1" indent="-285750">
              <a:buFont typeface="Symbol" panose="05050102010706020507" pitchFamily="18" charset="2"/>
              <a:buChar char="•"/>
            </a:pPr>
            <a:r>
              <a:rPr lang="en-US" sz="900" b="0" i="0" u="none" strike="noStrike" baseline="0" dirty="0">
                <a:latin typeface="Symbol" panose="05050102010706020507" pitchFamily="18" charset="2"/>
              </a:rPr>
              <a:t> </a:t>
            </a:r>
            <a:r>
              <a:rPr lang="en-US" sz="900" b="0" i="0" u="none" strike="sngStrike" baseline="0" dirty="0">
                <a:solidFill>
                  <a:srgbClr val="FF0000"/>
                </a:solidFill>
                <a:latin typeface="Arial" panose="020B0604020202020204" pitchFamily="34" charset="0"/>
              </a:rPr>
              <a:t>Connect/Reconnect Ramp-up rate: Upon starting power into the grid, following a period of inactivity or a disconnection, the inverter shall be able to control its rate of increase of power from 1 to 100% maximum current per second. The default value is 2% of maximum current output per second with specific settings as mutually agreed upon by the Distributor Provider and the Producer.</a:t>
            </a:r>
          </a:p>
          <a:p>
            <a:pPr lvl="1"/>
            <a:endParaRPr lang="en-US" sz="900" b="0" strike="sngStrike" dirty="0">
              <a:solidFill>
                <a:srgbClr val="FF0000"/>
              </a:solidFill>
              <a:latin typeface="Segoe UI" panose="020B0502040204020203" pitchFamily="34" charset="0"/>
              <a:cs typeface="Segoe UI" panose="020B0502040204020203" pitchFamily="34" charset="0"/>
            </a:endParaRPr>
          </a:p>
          <a:p>
            <a:pPr marL="742950" lvl="1" indent="-285750">
              <a:buFont typeface="Symbol" panose="05050102010706020507" pitchFamily="18" charset="2"/>
              <a:buChar char="•"/>
            </a:pPr>
            <a:r>
              <a:rPr lang="en-US" sz="900" dirty="0">
                <a:solidFill>
                  <a:srgbClr val="FF0000"/>
                </a:solidFill>
              </a:rPr>
              <a:t>Enter Service requirements as outlined in IEEE1547-2018 section 4.10.3 with following default settings</a:t>
            </a:r>
          </a:p>
          <a:p>
            <a:pPr marL="1143000" lvl="2" indent="-228600">
              <a:buFont typeface="+mj-lt"/>
              <a:buAutoNum type="arabicPeriod"/>
            </a:pPr>
            <a:r>
              <a:rPr lang="en-US" sz="900" dirty="0">
                <a:solidFill>
                  <a:srgbClr val="FF0000"/>
                </a:solidFill>
              </a:rPr>
              <a:t>Delay Enter Service per</a:t>
            </a:r>
            <a:r>
              <a:rPr lang="en-US" sz="900" b="0" dirty="0">
                <a:solidFill>
                  <a:srgbClr val="FF0000"/>
                </a:solidFill>
                <a:latin typeface="Segoe UI" panose="020B0502040204020203" pitchFamily="34" charset="0"/>
                <a:ea typeface="Segoe UI" panose="020B0502040204020203" pitchFamily="34" charset="0"/>
                <a:cs typeface="Segoe UI" panose="020B0502040204020203" pitchFamily="34" charset="0"/>
              </a:rPr>
              <a:t> Hh.1.a.ii</a:t>
            </a:r>
            <a:r>
              <a:rPr lang="en-US" sz="900" dirty="0">
                <a:solidFill>
                  <a:srgbClr val="FF0000"/>
                </a:solidFill>
              </a:rPr>
              <a:t> (15 seconds)</a:t>
            </a:r>
          </a:p>
          <a:p>
            <a:pPr marL="1143000" lvl="2" indent="-228600">
              <a:buFont typeface="+mj-lt"/>
              <a:buAutoNum type="arabicPeriod"/>
            </a:pPr>
            <a:r>
              <a:rPr lang="en-US" sz="900" dirty="0">
                <a:solidFill>
                  <a:srgbClr val="FF0000"/>
                </a:solidFill>
              </a:rPr>
              <a:t>Default Enter Service Duration of 300 seconds</a:t>
            </a:r>
          </a:p>
          <a:p>
            <a:pPr lvl="1"/>
            <a:endParaRPr lang="en-US" sz="900" b="0" i="0" u="none" strike="sngStrike" baseline="0" dirty="0">
              <a:solidFill>
                <a:srgbClr val="FF0000"/>
              </a:solidFill>
              <a:latin typeface="Arial" panose="020B0604020202020204" pitchFamily="34" charset="0"/>
            </a:endParaRPr>
          </a:p>
        </p:txBody>
      </p:sp>
      <p:sp>
        <p:nvSpPr>
          <p:cNvPr id="6" name="Freeform: Shape 5">
            <a:extLst>
              <a:ext uri="{FF2B5EF4-FFF2-40B4-BE49-F238E27FC236}">
                <a16:creationId xmlns:a16="http://schemas.microsoft.com/office/drawing/2014/main" id="{76516FAF-D170-42E3-AE22-5175FEDE39EB}"/>
              </a:ext>
            </a:extLst>
          </p:cNvPr>
          <p:cNvSpPr/>
          <p:nvPr/>
        </p:nvSpPr>
        <p:spPr>
          <a:xfrm>
            <a:off x="76199" y="3125852"/>
            <a:ext cx="8991601" cy="881325"/>
          </a:xfrm>
          <a:custGeom>
            <a:avLst/>
            <a:gdLst>
              <a:gd name="connsiteX0" fmla="*/ 864623 w 9701868"/>
              <a:gd name="connsiteY0" fmla="*/ 56634 h 881325"/>
              <a:gd name="connsiteX1" fmla="*/ 704825 w 9701868"/>
              <a:gd name="connsiteY1" fmla="*/ 456129 h 881325"/>
              <a:gd name="connsiteX2" fmla="*/ 5179170 w 9701868"/>
              <a:gd name="connsiteY2" fmla="*/ 580416 h 881325"/>
              <a:gd name="connsiteX3" fmla="*/ 5649687 w 9701868"/>
              <a:gd name="connsiteY3" fmla="*/ 837869 h 881325"/>
              <a:gd name="connsiteX4" fmla="*/ 9085345 w 9701868"/>
              <a:gd name="connsiteY4" fmla="*/ 802358 h 881325"/>
              <a:gd name="connsiteX5" fmla="*/ 8872281 w 9701868"/>
              <a:gd name="connsiteY5" fmla="*/ 83267 h 881325"/>
              <a:gd name="connsiteX6" fmla="*/ 864623 w 9701868"/>
              <a:gd name="connsiteY6" fmla="*/ 56634 h 8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1868" h="881325">
                <a:moveTo>
                  <a:pt x="864623" y="56634"/>
                </a:moveTo>
                <a:cubicBezTo>
                  <a:pt x="-496620" y="118778"/>
                  <a:pt x="-14266" y="368832"/>
                  <a:pt x="704825" y="456129"/>
                </a:cubicBezTo>
                <a:cubicBezTo>
                  <a:pt x="1423916" y="543426"/>
                  <a:pt x="4355026" y="516793"/>
                  <a:pt x="5179170" y="580416"/>
                </a:cubicBezTo>
                <a:cubicBezTo>
                  <a:pt x="6003314" y="644039"/>
                  <a:pt x="4998658" y="800879"/>
                  <a:pt x="5649687" y="837869"/>
                </a:cubicBezTo>
                <a:cubicBezTo>
                  <a:pt x="6300716" y="874859"/>
                  <a:pt x="8548246" y="928125"/>
                  <a:pt x="9085345" y="802358"/>
                </a:cubicBezTo>
                <a:cubicBezTo>
                  <a:pt x="9622444" y="676591"/>
                  <a:pt x="10242401" y="207554"/>
                  <a:pt x="8872281" y="83267"/>
                </a:cubicBezTo>
                <a:cubicBezTo>
                  <a:pt x="7502161" y="-41020"/>
                  <a:pt x="2225866" y="-5510"/>
                  <a:pt x="864623" y="56634"/>
                </a:cubicBezTo>
                <a:close/>
              </a:path>
            </a:pathLst>
          </a:custGeom>
          <a:solidFill>
            <a:srgbClr val="F39B59">
              <a:alpha val="12941"/>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7D6540F-165A-4F4C-94B8-7652B187DFD9}"/>
              </a:ext>
            </a:extLst>
          </p:cNvPr>
          <p:cNvSpPr txBox="1"/>
          <p:nvPr/>
        </p:nvSpPr>
        <p:spPr>
          <a:xfrm>
            <a:off x="228600" y="4523715"/>
            <a:ext cx="4953000" cy="962685"/>
          </a:xfrm>
          <a:prstGeom prst="rect">
            <a:avLst/>
          </a:prstGeom>
          <a:ln w="12700">
            <a:solidFill>
              <a:schemeClr val="tx1"/>
            </a:solidFill>
          </a:ln>
        </p:spPr>
        <p:txBody>
          <a:bodyPr wrap="square" rtlCol="0">
            <a:normAutofit/>
          </a:bodyPr>
          <a:lstStyle/>
          <a:p>
            <a:pPr>
              <a:spcBef>
                <a:spcPts val="0"/>
              </a:spcBef>
              <a:spcAft>
                <a:spcPts val="600"/>
              </a:spcAft>
            </a:pPr>
            <a:r>
              <a:rPr lang="en-US" sz="1200" b="1" dirty="0">
                <a:solidFill>
                  <a:srgbClr val="7030A0"/>
                </a:solidFill>
                <a:latin typeface="Segoe UI" panose="020B0502040204020203" pitchFamily="34" charset="0"/>
                <a:ea typeface="Segoe UI" panose="020B0502040204020203" pitchFamily="34" charset="0"/>
                <a:cs typeface="Segoe UI" panose="020B0502040204020203" pitchFamily="34" charset="0"/>
              </a:rPr>
              <a:t>Need to discuss this the second ramp control in R21 but not in IEEE 1547 with emphasis on Storage charging/discharging which may be frequent and create grid issues</a:t>
            </a:r>
          </a:p>
          <a:p>
            <a:pPr>
              <a:spcBef>
                <a:spcPts val="0"/>
              </a:spcBef>
              <a:spcAft>
                <a:spcPts val="600"/>
              </a:spcAft>
            </a:pPr>
            <a:r>
              <a:rPr lang="en-US" sz="1200" b="1" dirty="0">
                <a:solidFill>
                  <a:srgbClr val="7030A0"/>
                </a:solidFill>
                <a:latin typeface="Segoe UI" panose="020B0502040204020203" pitchFamily="34" charset="0"/>
                <a:ea typeface="Segoe UI" panose="020B0502040204020203" pitchFamily="34" charset="0"/>
                <a:cs typeface="Segoe UI" panose="020B0502040204020203" pitchFamily="34" charset="0"/>
              </a:rPr>
              <a:t>What do with do with this one? </a:t>
            </a:r>
          </a:p>
        </p:txBody>
      </p:sp>
      <p:cxnSp>
        <p:nvCxnSpPr>
          <p:cNvPr id="18" name="Straight Arrow Connector 17">
            <a:extLst>
              <a:ext uri="{FF2B5EF4-FFF2-40B4-BE49-F238E27FC236}">
                <a16:creationId xmlns:a16="http://schemas.microsoft.com/office/drawing/2014/main" id="{3E54041B-928C-45F6-A752-2022C39FA9EC}"/>
              </a:ext>
            </a:extLst>
          </p:cNvPr>
          <p:cNvCxnSpPr/>
          <p:nvPr/>
        </p:nvCxnSpPr>
        <p:spPr>
          <a:xfrm flipV="1">
            <a:off x="4428076" y="3810000"/>
            <a:ext cx="677324" cy="78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66186F-2D93-4565-A137-145A6DBE01FA}"/>
              </a:ext>
            </a:extLst>
          </p:cNvPr>
          <p:cNvCxnSpPr/>
          <p:nvPr/>
        </p:nvCxnSpPr>
        <p:spPr>
          <a:xfrm>
            <a:off x="8001000" y="3657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9D99D7-B6BA-4BC6-929B-A849AAD4F702}"/>
              </a:ext>
            </a:extLst>
          </p:cNvPr>
          <p:cNvCxnSpPr>
            <a:cxnSpLocks/>
          </p:cNvCxnSpPr>
          <p:nvPr/>
        </p:nvCxnSpPr>
        <p:spPr>
          <a:xfrm>
            <a:off x="5638800" y="38100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720DECE-1768-45DF-80E5-C4E166F10DF5}"/>
              </a:ext>
            </a:extLst>
          </p:cNvPr>
          <p:cNvSpPr/>
          <p:nvPr/>
        </p:nvSpPr>
        <p:spPr>
          <a:xfrm>
            <a:off x="304800" y="5647942"/>
            <a:ext cx="4953000" cy="991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t>Comment: Input on the applicability of ranges of </a:t>
            </a:r>
            <a:r>
              <a:rPr lang="en-US" sz="1400" u="sng" dirty="0" err="1"/>
              <a:t>adjustement</a:t>
            </a:r>
            <a:r>
              <a:rPr lang="en-US" sz="1400" u="sng" dirty="0"/>
              <a:t>.  IOUs agree to strike the requirement.</a:t>
            </a:r>
          </a:p>
          <a:p>
            <a:endParaRPr lang="en-US" sz="1400" dirty="0"/>
          </a:p>
        </p:txBody>
      </p:sp>
      <p:sp>
        <p:nvSpPr>
          <p:cNvPr id="16" name="Rectangle 15">
            <a:extLst>
              <a:ext uri="{FF2B5EF4-FFF2-40B4-BE49-F238E27FC236}">
                <a16:creationId xmlns:a16="http://schemas.microsoft.com/office/drawing/2014/main" id="{5D110424-0EB2-4CCC-8EC7-7EBDF10F9DDE}"/>
              </a:ext>
            </a:extLst>
          </p:cNvPr>
          <p:cNvSpPr/>
          <p:nvPr/>
        </p:nvSpPr>
        <p:spPr>
          <a:xfrm>
            <a:off x="485199" y="3611530"/>
            <a:ext cx="7885753" cy="7672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SIWG comments</a:t>
            </a:r>
          </a:p>
          <a:p>
            <a:pPr marL="285750" indent="-285750">
              <a:buFont typeface="Arial" panose="020B0604020202020204" pitchFamily="34" charset="0"/>
              <a:buChar char="•"/>
            </a:pPr>
            <a:r>
              <a:rPr lang="en-US" sz="1600" dirty="0"/>
              <a:t>Separate Enter Service and Normal Operation into two sections</a:t>
            </a:r>
          </a:p>
          <a:p>
            <a:pPr marL="285750" indent="-285750" algn="ctr">
              <a:buFont typeface="Arial" panose="020B0604020202020204" pitchFamily="34" charset="0"/>
              <a:buChar char="•"/>
            </a:pPr>
            <a:endParaRPr lang="en-US" sz="1600" dirty="0"/>
          </a:p>
        </p:txBody>
      </p:sp>
      <p:sp>
        <p:nvSpPr>
          <p:cNvPr id="20" name="TextBox 19">
            <a:extLst>
              <a:ext uri="{FF2B5EF4-FFF2-40B4-BE49-F238E27FC236}">
                <a16:creationId xmlns:a16="http://schemas.microsoft.com/office/drawing/2014/main" id="{8BF66168-DC35-475C-B755-08242747D5EB}"/>
              </a:ext>
            </a:extLst>
          </p:cNvPr>
          <p:cNvSpPr txBox="1"/>
          <p:nvPr/>
        </p:nvSpPr>
        <p:spPr>
          <a:xfrm>
            <a:off x="3656523" y="5141052"/>
            <a:ext cx="3944242" cy="1501285"/>
          </a:xfrm>
          <a:prstGeom prst="rect">
            <a:avLst/>
          </a:prstGeom>
          <a:ln w="12700">
            <a:solidFill>
              <a:schemeClr val="tx1"/>
            </a:solidFill>
          </a:ln>
        </p:spPr>
        <p:txBody>
          <a:bodyPr wrap="square" rtlCol="0">
            <a:normAutofit lnSpcReduction="10000"/>
          </a:bodyPr>
          <a:lstStyle/>
          <a:p>
            <a:pPr>
              <a:spcBef>
                <a:spcPts val="0"/>
              </a:spcBef>
              <a:spcAft>
                <a:spcPts val="600"/>
              </a:spcAft>
            </a:pPr>
            <a:r>
              <a:rPr lang="en-US" sz="1200" b="1" dirty="0">
                <a:solidFill>
                  <a:srgbClr val="7030A0"/>
                </a:solidFill>
                <a:highlight>
                  <a:srgbClr val="FFFF00"/>
                </a:highlight>
                <a:latin typeface="Segoe UI" panose="020B0502040204020203" pitchFamily="34" charset="0"/>
                <a:ea typeface="Segoe UI" panose="020B0502040204020203" pitchFamily="34" charset="0"/>
                <a:cs typeface="Segoe UI" panose="020B0502040204020203" pitchFamily="34" charset="0"/>
              </a:rPr>
              <a:t>Smart Inverters used for energy storage applications shall include ramp-up rate control. The default value shall be 100% of maximum current output per second or lower if required by applicant with specific settings, when required, as mutually agreed by the Distribution Provider and the Producer. Prioritization of ramp response should be in accordance to IEEE1547-2018 4.7</a:t>
            </a:r>
          </a:p>
        </p:txBody>
      </p:sp>
      <p:sp>
        <p:nvSpPr>
          <p:cNvPr id="22" name="Rectangle 21">
            <a:extLst>
              <a:ext uri="{FF2B5EF4-FFF2-40B4-BE49-F238E27FC236}">
                <a16:creationId xmlns:a16="http://schemas.microsoft.com/office/drawing/2014/main" id="{392C5C7E-9ED1-4275-ABF0-CB157F897F2B}"/>
              </a:ext>
            </a:extLst>
          </p:cNvPr>
          <p:cNvSpPr/>
          <p:nvPr/>
        </p:nvSpPr>
        <p:spPr>
          <a:xfrm>
            <a:off x="4191000" y="4876800"/>
            <a:ext cx="2209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70C0"/>
                </a:solidFill>
              </a:rPr>
              <a:t>01/07/2021 Update</a:t>
            </a:r>
          </a:p>
        </p:txBody>
      </p:sp>
    </p:spTree>
    <p:extLst>
      <p:ext uri="{BB962C8B-B14F-4D97-AF65-F5344CB8AC3E}">
        <p14:creationId xmlns:p14="http://schemas.microsoft.com/office/powerpoint/2010/main" val="388665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fontScale="62500" lnSpcReduction="200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4.10</a:t>
            </a:r>
          </a:p>
          <a:p>
            <a:pPr algn="ctr">
              <a:spcBef>
                <a:spcPts val="0"/>
              </a:spcBef>
              <a:spcAft>
                <a:spcPts val="600"/>
              </a:spcAft>
            </a:pPr>
            <a:r>
              <a:rPr lang="en-US" sz="1800" b="1" dirty="0">
                <a:solidFill>
                  <a:schemeClr val="tx2"/>
                </a:solidFill>
                <a:latin typeface="Segoe UI" panose="020B0502040204020203" pitchFamily="34" charset="0"/>
                <a:ea typeface="Segoe UI" panose="020B0502040204020203" pitchFamily="34" charset="0"/>
                <a:cs typeface="Segoe UI" panose="020B0502040204020203" pitchFamily="34" charset="0"/>
              </a:rPr>
              <a:t>Enter Service</a:t>
            </a:r>
          </a:p>
        </p:txBody>
      </p:sp>
      <p:sp>
        <p:nvSpPr>
          <p:cNvPr id="14" name="TextBox 13">
            <a:extLst>
              <a:ext uri="{FF2B5EF4-FFF2-40B4-BE49-F238E27FC236}">
                <a16:creationId xmlns:a16="http://schemas.microsoft.com/office/drawing/2014/main" id="{B5BA3074-D88D-4BAD-AE68-F15CAFF0C1EB}"/>
              </a:ext>
            </a:extLst>
          </p:cNvPr>
          <p:cNvSpPr txBox="1"/>
          <p:nvPr/>
        </p:nvSpPr>
        <p:spPr>
          <a:xfrm>
            <a:off x="304800" y="1143000"/>
            <a:ext cx="2819400" cy="533400"/>
          </a:xfrm>
          <a:prstGeom prst="rect">
            <a:avLst/>
          </a:prstGeom>
        </p:spPr>
        <p:txBody>
          <a:bodyPr wrap="square" rtlCol="0">
            <a:normAutofit/>
          </a:bodyPr>
          <a:lstStyle/>
          <a:p>
            <a:pPr>
              <a:spcBef>
                <a:spcPts val="0"/>
              </a:spcBef>
              <a:spcAft>
                <a:spcPts val="600"/>
              </a:spcAft>
            </a:pPr>
            <a:r>
              <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4.10 Enter Service</a:t>
            </a:r>
          </a:p>
        </p:txBody>
      </p:sp>
      <p:sp>
        <p:nvSpPr>
          <p:cNvPr id="17" name="Rectangle 16">
            <a:extLst>
              <a:ext uri="{FF2B5EF4-FFF2-40B4-BE49-F238E27FC236}">
                <a16:creationId xmlns:a16="http://schemas.microsoft.com/office/drawing/2014/main" id="{6E08CF47-8D9C-46E0-B80D-3580A19344BD}"/>
              </a:ext>
            </a:extLst>
          </p:cNvPr>
          <p:cNvSpPr/>
          <p:nvPr/>
        </p:nvSpPr>
        <p:spPr>
          <a:xfrm>
            <a:off x="3352800" y="1143000"/>
            <a:ext cx="4267200" cy="5334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70C0"/>
                </a:solidFill>
              </a:rPr>
              <a:t>Rule 21 section Hh.1.a.ii, Hh8.b, Hh.2.k</a:t>
            </a:r>
          </a:p>
        </p:txBody>
      </p:sp>
      <p:sp>
        <p:nvSpPr>
          <p:cNvPr id="2" name="TextBox 1">
            <a:extLst>
              <a:ext uri="{FF2B5EF4-FFF2-40B4-BE49-F238E27FC236}">
                <a16:creationId xmlns:a16="http://schemas.microsoft.com/office/drawing/2014/main" id="{943D6CA1-14B3-439D-AEF8-913245625A5F}"/>
              </a:ext>
            </a:extLst>
          </p:cNvPr>
          <p:cNvSpPr txBox="1"/>
          <p:nvPr/>
        </p:nvSpPr>
        <p:spPr>
          <a:xfrm>
            <a:off x="2286000" y="2601892"/>
            <a:ext cx="3505200" cy="152400"/>
          </a:xfrm>
          <a:prstGeom prst="rect">
            <a:avLst/>
          </a:prstGeom>
        </p:spPr>
        <p:txBody>
          <a:bodyPr wrap="square" rtlCol="0">
            <a:normAutofit fontScale="25000" lnSpcReduction="20000"/>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C89EB3D4-01C7-48AF-B62A-876B02E20D30}"/>
              </a:ext>
            </a:extLst>
          </p:cNvPr>
          <p:cNvSpPr txBox="1"/>
          <p:nvPr/>
        </p:nvSpPr>
        <p:spPr>
          <a:xfrm>
            <a:off x="381000" y="1828800"/>
            <a:ext cx="3048000" cy="381000"/>
          </a:xfrm>
          <a:prstGeom prst="rect">
            <a:avLst/>
          </a:prstGeom>
        </p:spPr>
        <p:txBody>
          <a:bodyPr wrap="square" rtlCol="0">
            <a:normAutofit/>
          </a:bodyPr>
          <a:lstStyle/>
          <a:p>
            <a:pPr>
              <a:spcBef>
                <a:spcPts val="0"/>
              </a:spcBef>
              <a:spcAft>
                <a:spcPts val="600"/>
              </a:spcAft>
            </a:pPr>
            <a:r>
              <a:rPr lang="en-US" sz="1600" b="1" dirty="0">
                <a:latin typeface="Segoe UI" panose="020B0502040204020203" pitchFamily="34" charset="0"/>
                <a:ea typeface="Segoe UI" panose="020B0502040204020203" pitchFamily="34" charset="0"/>
                <a:cs typeface="Segoe UI" panose="020B0502040204020203" pitchFamily="34" charset="0"/>
              </a:rPr>
              <a:t>Current Rule 21 language</a:t>
            </a:r>
          </a:p>
        </p:txBody>
      </p:sp>
      <p:sp>
        <p:nvSpPr>
          <p:cNvPr id="10" name="TextBox 9">
            <a:extLst>
              <a:ext uri="{FF2B5EF4-FFF2-40B4-BE49-F238E27FC236}">
                <a16:creationId xmlns:a16="http://schemas.microsoft.com/office/drawing/2014/main" id="{1BA871A1-14C1-4D9E-BF95-0B53A4A1BF8A}"/>
              </a:ext>
            </a:extLst>
          </p:cNvPr>
          <p:cNvSpPr txBox="1"/>
          <p:nvPr/>
        </p:nvSpPr>
        <p:spPr>
          <a:xfrm>
            <a:off x="5219330" y="2029290"/>
            <a:ext cx="2819400" cy="381000"/>
          </a:xfrm>
          <a:prstGeom prst="rect">
            <a:avLst/>
          </a:prstGeom>
        </p:spPr>
        <p:txBody>
          <a:bodyPr wrap="square" rtlCol="0">
            <a:normAutofit fontScale="77500" lnSpcReduction="20000"/>
          </a:bodyPr>
          <a:lstStyle/>
          <a:p>
            <a:pPr>
              <a:spcBef>
                <a:spcPts val="0"/>
              </a:spcBef>
              <a:spcAft>
                <a:spcPts val="600"/>
              </a:spcAft>
            </a:pPr>
            <a:r>
              <a:rPr lang="en-US" sz="1600" b="1" dirty="0">
                <a:latin typeface="Segoe UI" panose="020B0502040204020203" pitchFamily="34" charset="0"/>
                <a:ea typeface="Segoe UI" panose="020B0502040204020203" pitchFamily="34" charset="0"/>
                <a:cs typeface="Segoe UI" panose="020B0502040204020203" pitchFamily="34" charset="0"/>
              </a:rPr>
              <a:t>Proposed Rule 21 language Changes</a:t>
            </a:r>
          </a:p>
        </p:txBody>
      </p:sp>
      <p:pic>
        <p:nvPicPr>
          <p:cNvPr id="3" name="Picture 2">
            <a:extLst>
              <a:ext uri="{FF2B5EF4-FFF2-40B4-BE49-F238E27FC236}">
                <a16:creationId xmlns:a16="http://schemas.microsoft.com/office/drawing/2014/main" id="{0A8E4535-9291-4129-91B4-79F4A961F8C2}"/>
              </a:ext>
            </a:extLst>
          </p:cNvPr>
          <p:cNvPicPr>
            <a:picLocks noChangeAspect="1"/>
          </p:cNvPicPr>
          <p:nvPr/>
        </p:nvPicPr>
        <p:blipFill>
          <a:blip r:embed="rId2"/>
          <a:stretch>
            <a:fillRect/>
          </a:stretch>
        </p:blipFill>
        <p:spPr>
          <a:xfrm>
            <a:off x="245954" y="2455045"/>
            <a:ext cx="3724934" cy="1867454"/>
          </a:xfrm>
          <a:prstGeom prst="rect">
            <a:avLst/>
          </a:prstGeom>
        </p:spPr>
      </p:pic>
      <p:sp>
        <p:nvSpPr>
          <p:cNvPr id="4" name="TextBox 3">
            <a:extLst>
              <a:ext uri="{FF2B5EF4-FFF2-40B4-BE49-F238E27FC236}">
                <a16:creationId xmlns:a16="http://schemas.microsoft.com/office/drawing/2014/main" id="{40278878-1E74-477F-A530-AEF5F4E27401}"/>
              </a:ext>
            </a:extLst>
          </p:cNvPr>
          <p:cNvSpPr txBox="1"/>
          <p:nvPr/>
        </p:nvSpPr>
        <p:spPr>
          <a:xfrm>
            <a:off x="4800600" y="2426193"/>
            <a:ext cx="4114800" cy="3746007"/>
          </a:xfrm>
          <a:prstGeom prst="rect">
            <a:avLst/>
          </a:prstGeom>
        </p:spPr>
        <p:txBody>
          <a:bodyPr wrap="square" rtlCol="0">
            <a:normAutofit/>
          </a:bodyPr>
          <a:lstStyle/>
          <a:p>
            <a:pPr algn="l"/>
            <a:r>
              <a:rPr lang="en-US" sz="900" b="0" i="0" u="none" strike="noStrike" baseline="0" dirty="0">
                <a:latin typeface="Arial" panose="020B0604020202020204" pitchFamily="34" charset="0"/>
              </a:rPr>
              <a:t>k. </a:t>
            </a:r>
            <a:r>
              <a:rPr lang="en-US" sz="900" b="0" i="0" u="none" strike="noStrike" baseline="0" dirty="0">
                <a:solidFill>
                  <a:srgbClr val="FF0000"/>
                </a:solidFill>
                <a:highlight>
                  <a:srgbClr val="FFFF00"/>
                </a:highlight>
                <a:latin typeface="Arial" panose="020B0604020202020204" pitchFamily="34" charset="0"/>
              </a:rPr>
              <a:t>Enter Service </a:t>
            </a:r>
            <a:r>
              <a:rPr lang="en-US" sz="900" b="0" i="0" u="none" strike="noStrike" baseline="0" dirty="0">
                <a:latin typeface="Arial" panose="020B0604020202020204" pitchFamily="34" charset="0"/>
              </a:rPr>
              <a:t>Ramp Rate Requirements</a:t>
            </a:r>
          </a:p>
          <a:p>
            <a:pPr algn="l"/>
            <a:r>
              <a:rPr lang="en-US" sz="900" b="0" i="0" u="none" strike="noStrike" baseline="0" dirty="0">
                <a:latin typeface="Arial" panose="020B0604020202020204" pitchFamily="34" charset="0"/>
              </a:rPr>
              <a:t>The Smart Inverter is required to have the following ramp </a:t>
            </a:r>
            <a:r>
              <a:rPr lang="en-US" sz="900" b="1" i="0" u="none" strike="noStrike" baseline="0" dirty="0">
                <a:solidFill>
                  <a:srgbClr val="00B0F0"/>
                </a:solidFill>
                <a:latin typeface="Arial" panose="020B0604020202020204" pitchFamily="34" charset="0"/>
              </a:rPr>
              <a:t>controls </a:t>
            </a:r>
            <a:r>
              <a:rPr lang="en-US" sz="900" b="1" i="0" u="none" strike="sngStrike" baseline="0" dirty="0">
                <a:solidFill>
                  <a:srgbClr val="FF0000"/>
                </a:solidFill>
                <a:latin typeface="Arial" panose="020B0604020202020204" pitchFamily="34" charset="0"/>
              </a:rPr>
              <a:t>for at least the following conditions</a:t>
            </a:r>
            <a:r>
              <a:rPr lang="en-US" sz="900" b="0" i="0" u="none" strike="noStrike" baseline="0" dirty="0">
                <a:latin typeface="Arial" panose="020B0604020202020204" pitchFamily="34" charset="0"/>
              </a:rPr>
              <a:t>. </a:t>
            </a:r>
            <a:r>
              <a:rPr lang="en-US" sz="900" b="0" i="0" u="none" strike="sngStrike" baseline="0" dirty="0">
                <a:solidFill>
                  <a:srgbClr val="FF0000"/>
                </a:solidFill>
                <a:latin typeface="Arial" panose="020B0604020202020204" pitchFamily="34" charset="0"/>
              </a:rPr>
              <a:t>These functions can be established by multiple control functions or by one general ramp rate control function. Ramp rates are contingent upon sufficient energy available from the Smart Inverter.</a:t>
            </a:r>
          </a:p>
          <a:p>
            <a:pPr algn="l"/>
            <a:endParaRPr lang="en-US" sz="900" b="0" i="0" u="none" strike="noStrike" baseline="0" dirty="0">
              <a:solidFill>
                <a:srgbClr val="00B0F0"/>
              </a:solidFill>
              <a:latin typeface="Arial" panose="020B0604020202020204" pitchFamily="34" charset="0"/>
            </a:endParaRPr>
          </a:p>
          <a:p>
            <a:pPr marL="742950" lvl="1" indent="-285750">
              <a:buFont typeface="Symbol" panose="05050102010706020507" pitchFamily="18" charset="2"/>
              <a:buChar char="•"/>
            </a:pPr>
            <a:r>
              <a:rPr lang="en-US" sz="900" b="0" i="0" u="none" strike="sngStrike" baseline="0" dirty="0">
                <a:solidFill>
                  <a:srgbClr val="FF0000"/>
                </a:solidFill>
                <a:latin typeface="Arial" panose="020B0604020202020204" pitchFamily="34" charset="0"/>
              </a:rPr>
              <a:t>Normal ramp-up rate: For transitions between energy output levels over the normal course of operation. The default value is 100% of maximum current output per second with a range of adjustment between 1% to 100%, with specific setting as mutually agreed by the Distributor Provider and the Producer.</a:t>
            </a:r>
          </a:p>
          <a:p>
            <a:pPr marL="742950" lvl="1" indent="-285750">
              <a:buFont typeface="Symbol" panose="05050102010706020507" pitchFamily="18" charset="2"/>
              <a:buChar char="•"/>
            </a:pPr>
            <a:endParaRPr lang="en-US" sz="900" b="0" i="0" u="none" strike="noStrike" baseline="0" dirty="0">
              <a:latin typeface="Arial" panose="020B0604020202020204" pitchFamily="34" charset="0"/>
            </a:endParaRPr>
          </a:p>
          <a:p>
            <a:pPr marL="742950" lvl="1" indent="-285750">
              <a:buFont typeface="Symbol" panose="05050102010706020507" pitchFamily="18" charset="2"/>
              <a:buChar char="•"/>
            </a:pPr>
            <a:r>
              <a:rPr lang="en-US" sz="900" b="0" i="0" u="none" strike="noStrike" baseline="0" dirty="0">
                <a:latin typeface="Symbol" panose="05050102010706020507" pitchFamily="18" charset="2"/>
              </a:rPr>
              <a:t> </a:t>
            </a:r>
            <a:r>
              <a:rPr lang="en-US" sz="900" b="0" i="0" u="none" strike="sngStrike" baseline="0" dirty="0">
                <a:solidFill>
                  <a:srgbClr val="FF0000"/>
                </a:solidFill>
                <a:latin typeface="Arial" panose="020B0604020202020204" pitchFamily="34" charset="0"/>
              </a:rPr>
              <a:t>Connect/Reconnect Ramp-up rate: Upon starting power into the grid, following a period of inactivity or a disconnection, the inverter shall be able to control its rate of increase of power from 1 to 100% maximum current per second. The default value is 2% of maximum current output per second with specific settings as mutually agreed upon by the Distributor Provider and the Producer.</a:t>
            </a:r>
          </a:p>
          <a:p>
            <a:pPr lvl="1"/>
            <a:endParaRPr lang="en-US" sz="900" b="0" strike="sngStrike" dirty="0">
              <a:solidFill>
                <a:srgbClr val="FF0000"/>
              </a:solidFill>
              <a:latin typeface="Segoe UI" panose="020B0502040204020203" pitchFamily="34" charset="0"/>
              <a:cs typeface="Segoe UI" panose="020B0502040204020203" pitchFamily="34" charset="0"/>
            </a:endParaRPr>
          </a:p>
          <a:p>
            <a:pPr marL="742950" lvl="1" indent="-285750">
              <a:buFont typeface="Symbol" panose="05050102010706020507" pitchFamily="18" charset="2"/>
              <a:buChar char="•"/>
            </a:pPr>
            <a:r>
              <a:rPr lang="en-US" sz="900" dirty="0">
                <a:solidFill>
                  <a:srgbClr val="FF0000"/>
                </a:solidFill>
              </a:rPr>
              <a:t>Enter Service requirements as outlined in IEEE1547-2018 section 4.10.3 with following default settings</a:t>
            </a:r>
          </a:p>
          <a:p>
            <a:pPr marL="1143000" lvl="2" indent="-228600">
              <a:buFont typeface="+mj-lt"/>
              <a:buAutoNum type="arabicPeriod"/>
            </a:pPr>
            <a:r>
              <a:rPr lang="en-US" sz="900" dirty="0">
                <a:solidFill>
                  <a:srgbClr val="FF0000"/>
                </a:solidFill>
              </a:rPr>
              <a:t>Delay Enter Service per</a:t>
            </a:r>
            <a:r>
              <a:rPr lang="en-US" sz="900" b="0" dirty="0">
                <a:solidFill>
                  <a:srgbClr val="FF0000"/>
                </a:solidFill>
                <a:latin typeface="Segoe UI" panose="020B0502040204020203" pitchFamily="34" charset="0"/>
                <a:ea typeface="Segoe UI" panose="020B0502040204020203" pitchFamily="34" charset="0"/>
                <a:cs typeface="Segoe UI" panose="020B0502040204020203" pitchFamily="34" charset="0"/>
              </a:rPr>
              <a:t> Hh.1.a.ii</a:t>
            </a:r>
            <a:r>
              <a:rPr lang="en-US" sz="900" dirty="0">
                <a:solidFill>
                  <a:srgbClr val="FF0000"/>
                </a:solidFill>
              </a:rPr>
              <a:t> (15 seconds)</a:t>
            </a:r>
          </a:p>
          <a:p>
            <a:pPr marL="1143000" lvl="2" indent="-228600">
              <a:buFont typeface="+mj-lt"/>
              <a:buAutoNum type="arabicPeriod"/>
            </a:pPr>
            <a:r>
              <a:rPr lang="en-US" sz="900" dirty="0">
                <a:solidFill>
                  <a:srgbClr val="FF0000"/>
                </a:solidFill>
              </a:rPr>
              <a:t>Default Enter Service Duration of 300 seconds</a:t>
            </a:r>
          </a:p>
          <a:p>
            <a:pPr lvl="1"/>
            <a:endParaRPr lang="en-US" sz="900" b="0" i="0" u="none" strike="sngStrike" baseline="0" dirty="0">
              <a:solidFill>
                <a:srgbClr val="FF0000"/>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D466186F-2D93-4565-A137-145A6DBE01FA}"/>
              </a:ext>
            </a:extLst>
          </p:cNvPr>
          <p:cNvCxnSpPr/>
          <p:nvPr/>
        </p:nvCxnSpPr>
        <p:spPr>
          <a:xfrm>
            <a:off x="8001000" y="3657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9D99D7-B6BA-4BC6-929B-A849AAD4F702}"/>
              </a:ext>
            </a:extLst>
          </p:cNvPr>
          <p:cNvCxnSpPr>
            <a:cxnSpLocks/>
          </p:cNvCxnSpPr>
          <p:nvPr/>
        </p:nvCxnSpPr>
        <p:spPr>
          <a:xfrm>
            <a:off x="5638800" y="38100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60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a:bodyPr>
          <a:lstStyle/>
          <a:p>
            <a:pPr algn="ctr">
              <a:spcBef>
                <a:spcPts val="0"/>
              </a:spcBef>
              <a:spcAft>
                <a:spcPts val="600"/>
              </a:spcAft>
            </a:pPr>
            <a:r>
              <a:rPr lang="en-US" sz="20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Storage Inverter Normal Operations Ramp Controls</a:t>
            </a:r>
          </a:p>
        </p:txBody>
      </p:sp>
      <p:sp>
        <p:nvSpPr>
          <p:cNvPr id="17" name="Rectangle 16">
            <a:extLst>
              <a:ext uri="{FF2B5EF4-FFF2-40B4-BE49-F238E27FC236}">
                <a16:creationId xmlns:a16="http://schemas.microsoft.com/office/drawing/2014/main" id="{6E08CF47-8D9C-46E0-B80D-3580A19344BD}"/>
              </a:ext>
            </a:extLst>
          </p:cNvPr>
          <p:cNvSpPr/>
          <p:nvPr/>
        </p:nvSpPr>
        <p:spPr>
          <a:xfrm>
            <a:off x="381000" y="891182"/>
            <a:ext cx="5410200" cy="39783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olidFill>
                  <a:srgbClr val="0070C0"/>
                </a:solidFill>
              </a:rPr>
              <a:t>Add Section to Section H.2 (Prevention of Interference)</a:t>
            </a:r>
          </a:p>
        </p:txBody>
      </p:sp>
      <p:sp>
        <p:nvSpPr>
          <p:cNvPr id="2" name="TextBox 1">
            <a:extLst>
              <a:ext uri="{FF2B5EF4-FFF2-40B4-BE49-F238E27FC236}">
                <a16:creationId xmlns:a16="http://schemas.microsoft.com/office/drawing/2014/main" id="{943D6CA1-14B3-439D-AEF8-913245625A5F}"/>
              </a:ext>
            </a:extLst>
          </p:cNvPr>
          <p:cNvSpPr txBox="1"/>
          <p:nvPr/>
        </p:nvSpPr>
        <p:spPr>
          <a:xfrm>
            <a:off x="2286000" y="2601892"/>
            <a:ext cx="3505200" cy="152400"/>
          </a:xfrm>
          <a:prstGeom prst="rect">
            <a:avLst/>
          </a:prstGeom>
        </p:spPr>
        <p:txBody>
          <a:bodyPr wrap="square" rtlCol="0">
            <a:normAutofit fontScale="25000" lnSpcReduction="20000"/>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8BF66168-DC35-475C-B755-08242747D5EB}"/>
              </a:ext>
            </a:extLst>
          </p:cNvPr>
          <p:cNvSpPr txBox="1"/>
          <p:nvPr/>
        </p:nvSpPr>
        <p:spPr>
          <a:xfrm>
            <a:off x="914400" y="4167719"/>
            <a:ext cx="5257799" cy="1501285"/>
          </a:xfrm>
          <a:prstGeom prst="rect">
            <a:avLst/>
          </a:prstGeom>
          <a:ln w="12700">
            <a:solidFill>
              <a:schemeClr val="tx1"/>
            </a:solidFill>
          </a:ln>
        </p:spPr>
        <p:txBody>
          <a:bodyPr wrap="square" rtlCol="0">
            <a:normAutofit/>
          </a:bodyPr>
          <a:lstStyle/>
          <a:p>
            <a:pPr>
              <a:spcBef>
                <a:spcPts val="0"/>
              </a:spcBef>
              <a:spcAft>
                <a:spcPts val="600"/>
              </a:spcAft>
            </a:pPr>
            <a:r>
              <a:rPr lang="en-US" sz="1200" b="1" dirty="0">
                <a:solidFill>
                  <a:srgbClr val="7030A0"/>
                </a:solidFill>
                <a:highlight>
                  <a:srgbClr val="FFFF00"/>
                </a:highlight>
                <a:latin typeface="Segoe UI" panose="020B0502040204020203" pitchFamily="34" charset="0"/>
                <a:ea typeface="Segoe UI" panose="020B0502040204020203" pitchFamily="34" charset="0"/>
                <a:cs typeface="Segoe UI" panose="020B0502040204020203" pitchFamily="34" charset="0"/>
              </a:rPr>
              <a:t>Smart Inverters used for energy storage applications shall include ramp-up rate control. The default value shall be 100% of maximum current output per second or slower if required by applicant. Other ramp-up control settings, when required, as mutually agreed by the Distribution Provider and the Producer. </a:t>
            </a:r>
          </a:p>
        </p:txBody>
      </p:sp>
      <p:sp>
        <p:nvSpPr>
          <p:cNvPr id="22" name="Rectangle 21">
            <a:extLst>
              <a:ext uri="{FF2B5EF4-FFF2-40B4-BE49-F238E27FC236}">
                <a16:creationId xmlns:a16="http://schemas.microsoft.com/office/drawing/2014/main" id="{392C5C7E-9ED1-4275-ABF0-CB157F897F2B}"/>
              </a:ext>
            </a:extLst>
          </p:cNvPr>
          <p:cNvSpPr/>
          <p:nvPr/>
        </p:nvSpPr>
        <p:spPr>
          <a:xfrm>
            <a:off x="1828800" y="3862919"/>
            <a:ext cx="3331346"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70C0"/>
                </a:solidFill>
              </a:rPr>
              <a:t>Proposed Language Update</a:t>
            </a:r>
          </a:p>
        </p:txBody>
      </p:sp>
      <p:sp>
        <p:nvSpPr>
          <p:cNvPr id="13" name="Rectangle 12">
            <a:extLst>
              <a:ext uri="{FF2B5EF4-FFF2-40B4-BE49-F238E27FC236}">
                <a16:creationId xmlns:a16="http://schemas.microsoft.com/office/drawing/2014/main" id="{91FC2C3F-CB7B-4EEC-BA22-5A8086261D7C}"/>
              </a:ext>
            </a:extLst>
          </p:cNvPr>
          <p:cNvSpPr/>
          <p:nvPr/>
        </p:nvSpPr>
        <p:spPr>
          <a:xfrm>
            <a:off x="533400" y="3124200"/>
            <a:ext cx="5257800" cy="2297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dirty="0">
                <a:solidFill>
                  <a:srgbClr val="FF0000"/>
                </a:solidFill>
              </a:rPr>
              <a:t>?. Storage Inverter Normal Operation Ramp Control Requirements</a:t>
            </a:r>
          </a:p>
        </p:txBody>
      </p:sp>
      <p:pic>
        <p:nvPicPr>
          <p:cNvPr id="23" name="Picture 22">
            <a:extLst>
              <a:ext uri="{FF2B5EF4-FFF2-40B4-BE49-F238E27FC236}">
                <a16:creationId xmlns:a16="http://schemas.microsoft.com/office/drawing/2014/main" id="{DA6E4140-F79C-4050-87AF-233C4989B151}"/>
              </a:ext>
            </a:extLst>
          </p:cNvPr>
          <p:cNvPicPr>
            <a:picLocks noChangeAspect="1"/>
          </p:cNvPicPr>
          <p:nvPr/>
        </p:nvPicPr>
        <p:blipFill>
          <a:blip r:embed="rId2"/>
          <a:stretch>
            <a:fillRect/>
          </a:stretch>
        </p:blipFill>
        <p:spPr>
          <a:xfrm>
            <a:off x="304800" y="1340865"/>
            <a:ext cx="6172200" cy="1764133"/>
          </a:xfrm>
          <a:prstGeom prst="rect">
            <a:avLst/>
          </a:prstGeom>
        </p:spPr>
      </p:pic>
    </p:spTree>
    <p:extLst>
      <p:ext uri="{BB962C8B-B14F-4D97-AF65-F5344CB8AC3E}">
        <p14:creationId xmlns:p14="http://schemas.microsoft.com/office/powerpoint/2010/main" val="204095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457200" y="2895600"/>
            <a:ext cx="7620000" cy="533400"/>
          </a:xfrm>
          <a:prstGeom prst="rect">
            <a:avLst/>
          </a:prstGeom>
        </p:spPr>
        <p:txBody>
          <a:bodyPr wrap="square" rtlCol="0">
            <a:normAutofit/>
          </a:bodyPr>
          <a:lstStyle/>
          <a:p>
            <a:pPr algn="ctr">
              <a:spcBef>
                <a:spcPts val="0"/>
              </a:spcBef>
              <a:spcAft>
                <a:spcPts val="600"/>
              </a:spcAft>
            </a:pPr>
            <a:r>
              <a:rPr lang="en-US" sz="2600" dirty="0">
                <a:solidFill>
                  <a:schemeClr val="tx2"/>
                </a:solidFill>
                <a:latin typeface="Segoe UI" panose="020B0502040204020203" pitchFamily="34" charset="0"/>
                <a:ea typeface="Segoe UI" panose="020B0502040204020203" pitchFamily="34" charset="0"/>
                <a:cs typeface="Segoe UI" panose="020B0502040204020203" pitchFamily="34" charset="0"/>
              </a:rPr>
              <a:t>Clauses 10 &amp; 11</a:t>
            </a:r>
            <a:endPar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3253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3048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1900" dirty="0">
                <a:solidFill>
                  <a:schemeClr val="tx2"/>
                </a:solidFill>
                <a:latin typeface="Segoe UI" panose="020B0502040204020203" pitchFamily="34" charset="0"/>
                <a:ea typeface="Segoe UI" panose="020B0502040204020203" pitchFamily="34" charset="0"/>
                <a:cs typeface="Segoe UI" panose="020B0502040204020203" pitchFamily="34" charset="0"/>
              </a:rPr>
              <a:t>Interoperability, Information Exchange, Information models, and Protocols</a:t>
            </a:r>
            <a:endParaRPr lang="en-US" sz="19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9CBB3FFD-04C7-45DB-A7EF-52CC1A4FD7EF}"/>
              </a:ext>
            </a:extLst>
          </p:cNvPr>
          <p:cNvPicPr>
            <a:picLocks noChangeAspect="1"/>
          </p:cNvPicPr>
          <p:nvPr/>
        </p:nvPicPr>
        <p:blipFill>
          <a:blip r:embed="rId3"/>
          <a:stretch>
            <a:fillRect/>
          </a:stretch>
        </p:blipFill>
        <p:spPr>
          <a:xfrm>
            <a:off x="0" y="2362200"/>
            <a:ext cx="4918722" cy="1905000"/>
          </a:xfrm>
          <a:prstGeom prst="rect">
            <a:avLst/>
          </a:prstGeom>
        </p:spPr>
      </p:pic>
      <p:sp>
        <p:nvSpPr>
          <p:cNvPr id="6" name="Rectangle 5">
            <a:extLst>
              <a:ext uri="{FF2B5EF4-FFF2-40B4-BE49-F238E27FC236}">
                <a16:creationId xmlns:a16="http://schemas.microsoft.com/office/drawing/2014/main" id="{16EB98E5-B827-418F-AB8A-4C473C21EAF3}"/>
              </a:ext>
            </a:extLst>
          </p:cNvPr>
          <p:cNvSpPr/>
          <p:nvPr/>
        </p:nvSpPr>
        <p:spPr>
          <a:xfrm>
            <a:off x="34413" y="20574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304800" y="1295400"/>
            <a:ext cx="8610600" cy="523220"/>
          </a:xfrm>
          <a:prstGeom prst="rect">
            <a:avLst/>
          </a:prstGeom>
        </p:spPr>
        <p:txBody>
          <a:bodyPr wrap="squar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Rule 21 Sections Hh.2.p, Hh.5.a –b,Hh.6., and Hh.7 address communication, monitoring, telemetry and control requirements :</a:t>
            </a:r>
          </a:p>
        </p:txBody>
      </p:sp>
      <p:pic>
        <p:nvPicPr>
          <p:cNvPr id="8" name="Picture 7">
            <a:extLst>
              <a:ext uri="{FF2B5EF4-FFF2-40B4-BE49-F238E27FC236}">
                <a16:creationId xmlns:a16="http://schemas.microsoft.com/office/drawing/2014/main" id="{91A8D6DD-1331-4723-9A3F-870433D1D3BB}"/>
              </a:ext>
            </a:extLst>
          </p:cNvPr>
          <p:cNvPicPr>
            <a:picLocks noChangeAspect="1"/>
          </p:cNvPicPr>
          <p:nvPr/>
        </p:nvPicPr>
        <p:blipFill>
          <a:blip r:embed="rId4"/>
          <a:stretch>
            <a:fillRect/>
          </a:stretch>
        </p:blipFill>
        <p:spPr>
          <a:xfrm>
            <a:off x="4572000" y="3505200"/>
            <a:ext cx="4450661" cy="2794967"/>
          </a:xfrm>
          <a:prstGeom prst="rect">
            <a:avLst/>
          </a:prstGeom>
        </p:spPr>
      </p:pic>
      <p:sp>
        <p:nvSpPr>
          <p:cNvPr id="3" name="Rectangle 2">
            <a:extLst>
              <a:ext uri="{FF2B5EF4-FFF2-40B4-BE49-F238E27FC236}">
                <a16:creationId xmlns:a16="http://schemas.microsoft.com/office/drawing/2014/main" id="{E345D3B0-C549-4DEC-8B86-5B7DA30E61AA}"/>
              </a:ext>
            </a:extLst>
          </p:cNvPr>
          <p:cNvSpPr/>
          <p:nvPr/>
        </p:nvSpPr>
        <p:spPr>
          <a:xfrm>
            <a:off x="4495800" y="1676400"/>
            <a:ext cx="4572000" cy="1615827"/>
          </a:xfrm>
          <a:prstGeom prst="rect">
            <a:avLst/>
          </a:prstGeom>
        </p:spPr>
        <p:txBody>
          <a:bodyPr wrap="square">
            <a:spAutoFit/>
          </a:bodyPr>
          <a:lstStyle/>
          <a:p>
            <a:r>
              <a:rPr lang="en-US" sz="1100" dirty="0">
                <a:solidFill>
                  <a:srgbClr val="FF0000"/>
                </a:solidFill>
              </a:rPr>
              <a:t>5.a The communication protocol requirements included in this section  </a:t>
            </a:r>
          </a:p>
          <a:p>
            <a:r>
              <a:rPr lang="en-US" sz="1100" strike="sngStrike" dirty="0">
                <a:solidFill>
                  <a:srgbClr val="FF0000"/>
                </a:solidFill>
              </a:rPr>
              <a:t>Hh.5 shall become</a:t>
            </a:r>
            <a:r>
              <a:rPr lang="en-US" sz="1100" dirty="0">
                <a:solidFill>
                  <a:srgbClr val="FF0000"/>
                </a:solidFill>
              </a:rPr>
              <a:t> are mandatory for Generating Facilities utilizing </a:t>
            </a:r>
          </a:p>
          <a:p>
            <a:r>
              <a:rPr lang="en-US" sz="1100" dirty="0">
                <a:solidFill>
                  <a:srgbClr val="FF0000"/>
                </a:solidFill>
              </a:rPr>
              <a:t>inverter-based technologies </a:t>
            </a:r>
            <a:r>
              <a:rPr lang="en-US" sz="1100" strike="sngStrike" dirty="0">
                <a:solidFill>
                  <a:srgbClr val="FF0000"/>
                </a:solidFill>
              </a:rPr>
              <a:t>for which an Interconnection Request is </a:t>
            </a:r>
          </a:p>
          <a:p>
            <a:r>
              <a:rPr lang="en-US" sz="1100" strike="sngStrike" dirty="0">
                <a:solidFill>
                  <a:srgbClr val="FF0000"/>
                </a:solidFill>
              </a:rPr>
              <a:t>submitted February 22, 2019, nine (9) months following the approval </a:t>
            </a:r>
          </a:p>
          <a:p>
            <a:r>
              <a:rPr lang="en-US" sz="1100" strike="sngStrike" dirty="0">
                <a:solidFill>
                  <a:srgbClr val="FF0000"/>
                </a:solidFill>
              </a:rPr>
              <a:t>of the </a:t>
            </a:r>
            <a:r>
              <a:rPr lang="en-US" sz="1100" strike="sngStrike" dirty="0" err="1">
                <a:solidFill>
                  <a:srgbClr val="FF0000"/>
                </a:solidFill>
              </a:rPr>
              <a:t>SunSpec</a:t>
            </a:r>
            <a:r>
              <a:rPr lang="en-US" sz="1100" strike="sngStrike" dirty="0">
                <a:solidFill>
                  <a:srgbClr val="FF0000"/>
                </a:solidFill>
              </a:rPr>
              <a:t> Alliance Communication Protocol Certification Test </a:t>
            </a:r>
          </a:p>
          <a:p>
            <a:r>
              <a:rPr lang="en-US" sz="1100" strike="sngStrike" dirty="0">
                <a:solidFill>
                  <a:srgbClr val="FF0000"/>
                </a:solidFill>
              </a:rPr>
              <a:t>Standard. Until such date.</a:t>
            </a:r>
            <a:r>
              <a:rPr lang="en-US" sz="1100" dirty="0">
                <a:solidFill>
                  <a:srgbClr val="FF0000"/>
                </a:solidFill>
              </a:rPr>
              <a:t> This subsection may be used in all or in part </a:t>
            </a:r>
          </a:p>
          <a:p>
            <a:r>
              <a:rPr lang="en-US" sz="1100" dirty="0">
                <a:solidFill>
                  <a:srgbClr val="FF0000"/>
                </a:solidFill>
              </a:rPr>
              <a:t>by inverter-based technologies by mutual agreement of the </a:t>
            </a:r>
          </a:p>
          <a:p>
            <a:r>
              <a:rPr lang="en-US" sz="1100" dirty="0">
                <a:solidFill>
                  <a:srgbClr val="FF0000"/>
                </a:solidFill>
              </a:rPr>
              <a:t>Distribution Provider and the Applicant. The communications </a:t>
            </a:r>
          </a:p>
          <a:p>
            <a:r>
              <a:rPr lang="en-US" sz="1100" dirty="0">
                <a:solidFill>
                  <a:srgbClr val="FF0000"/>
                </a:solidFill>
              </a:rPr>
              <a:t>requirements herein shall be between: </a:t>
            </a:r>
          </a:p>
        </p:txBody>
      </p:sp>
    </p:spTree>
    <p:extLst>
      <p:ext uri="{BB962C8B-B14F-4D97-AF65-F5344CB8AC3E}">
        <p14:creationId xmlns:p14="http://schemas.microsoft.com/office/powerpoint/2010/main" val="104452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algn="ctr">
              <a:spcBef>
                <a:spcPts val="0"/>
              </a:spcBef>
              <a:spcAft>
                <a:spcPts val="600"/>
              </a:spcAft>
            </a:pPr>
            <a:r>
              <a:rPr lang="en-US" sz="2600" b="0" dirty="0">
                <a:solidFill>
                  <a:schemeClr val="tx2"/>
                </a:solidFill>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algn="ctr">
              <a:spcBef>
                <a:spcPts val="0"/>
              </a:spcBef>
              <a:spcAft>
                <a:spcPts val="600"/>
              </a:spcAft>
            </a:pPr>
            <a:r>
              <a:rPr lang="en-US" sz="2100" dirty="0">
                <a:solidFill>
                  <a:schemeClr val="tx2"/>
                </a:solidFill>
                <a:latin typeface="Segoe UI" panose="020B0502040204020203" pitchFamily="34" charset="0"/>
                <a:ea typeface="Segoe UI" panose="020B0502040204020203" pitchFamily="34" charset="0"/>
                <a:cs typeface="Segoe UI" panose="020B0502040204020203" pitchFamily="34" charset="0"/>
              </a:rPr>
              <a:t>Section 10.2 Monitoring Control and Information Exchange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a:spcBef>
                <a:spcPts val="0"/>
              </a:spcBef>
              <a:spcAft>
                <a:spcPts val="600"/>
              </a:spcAft>
            </a:pPr>
            <a:endParaRPr lang="en-US" sz="1800" b="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457200" y="1219200"/>
            <a:ext cx="2350323" cy="307777"/>
          </a:xfrm>
          <a:prstGeom prst="rect">
            <a:avLst/>
          </a:prstGeom>
        </p:spPr>
        <p:txBody>
          <a:bodyPr wrap="none">
            <a:spAutoFit/>
          </a:bodyPr>
          <a:lstStyle/>
          <a:p>
            <a:pPr>
              <a:spcBef>
                <a:spcPts val="0"/>
              </a:spcBef>
              <a:spcAft>
                <a:spcPts val="600"/>
              </a:spcAft>
            </a:pPr>
            <a:r>
              <a:rPr lang="en-US" sz="1400" b="1" u="sng" dirty="0">
                <a:solidFill>
                  <a:schemeClr val="tx2"/>
                </a:solidFill>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6C548E33-F090-4D12-8939-37AAF47F7BB2}"/>
              </a:ext>
            </a:extLst>
          </p:cNvPr>
          <p:cNvPicPr>
            <a:picLocks noChangeAspect="1"/>
          </p:cNvPicPr>
          <p:nvPr/>
        </p:nvPicPr>
        <p:blipFill>
          <a:blip r:embed="rId2"/>
          <a:stretch>
            <a:fillRect/>
          </a:stretch>
        </p:blipFill>
        <p:spPr>
          <a:xfrm>
            <a:off x="304799" y="1600200"/>
            <a:ext cx="6248747" cy="2590800"/>
          </a:xfrm>
          <a:prstGeom prst="rect">
            <a:avLst/>
          </a:prstGeom>
        </p:spPr>
      </p:pic>
      <p:sp>
        <p:nvSpPr>
          <p:cNvPr id="10" name="Rectangle 9">
            <a:extLst>
              <a:ext uri="{FF2B5EF4-FFF2-40B4-BE49-F238E27FC236}">
                <a16:creationId xmlns:a16="http://schemas.microsoft.com/office/drawing/2014/main" id="{020A3B91-C7B6-4AF7-A9E5-5D3890830B6B}"/>
              </a:ext>
            </a:extLst>
          </p:cNvPr>
          <p:cNvSpPr/>
          <p:nvPr/>
        </p:nvSpPr>
        <p:spPr>
          <a:xfrm>
            <a:off x="6324600" y="2514600"/>
            <a:ext cx="2057400" cy="276999"/>
          </a:xfrm>
          <a:prstGeom prst="rect">
            <a:avLst/>
          </a:prstGeom>
        </p:spPr>
        <p:txBody>
          <a:bodyPr wrap="square">
            <a:spAutoFit/>
          </a:bodyPr>
          <a:lstStyle/>
          <a:p>
            <a:pPr>
              <a:spcBef>
                <a:spcPts val="0"/>
              </a:spcBef>
              <a:spcAft>
                <a:spcPts val="600"/>
              </a:spcAft>
            </a:pPr>
            <a:r>
              <a:rPr lang="en-US" sz="12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to Ca Rule Hh.7.</a:t>
            </a:r>
          </a:p>
        </p:txBody>
      </p:sp>
      <p:sp>
        <p:nvSpPr>
          <p:cNvPr id="11" name="Rectangle 10">
            <a:extLst>
              <a:ext uri="{FF2B5EF4-FFF2-40B4-BE49-F238E27FC236}">
                <a16:creationId xmlns:a16="http://schemas.microsoft.com/office/drawing/2014/main" id="{3A249312-60C0-4902-8A59-79845CB26632}"/>
              </a:ext>
            </a:extLst>
          </p:cNvPr>
          <p:cNvSpPr/>
          <p:nvPr/>
        </p:nvSpPr>
        <p:spPr>
          <a:xfrm>
            <a:off x="6324600" y="2819400"/>
            <a:ext cx="2286000" cy="461665"/>
          </a:xfrm>
          <a:prstGeom prst="rect">
            <a:avLst/>
          </a:prstGeom>
        </p:spPr>
        <p:txBody>
          <a:bodyPr wrap="square">
            <a:spAutoFit/>
          </a:bodyPr>
          <a:lstStyle/>
          <a:p>
            <a:pPr>
              <a:spcBef>
                <a:spcPts val="0"/>
              </a:spcBef>
              <a:spcAft>
                <a:spcPts val="600"/>
              </a:spcAft>
            </a:pPr>
            <a:r>
              <a:rPr lang="en-US" sz="12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to Ca Rule Hh.7 under “</a:t>
            </a:r>
            <a:r>
              <a:rPr lang="en-US" sz="1200" b="1" u="sng" dirty="0" err="1">
                <a:solidFill>
                  <a:srgbClr val="FF0000"/>
                </a:solidFill>
                <a:latin typeface="Segoe UI" panose="020B0502040204020203" pitchFamily="34" charset="0"/>
                <a:ea typeface="Segoe UI" panose="020B0502040204020203" pitchFamily="34" charset="0"/>
                <a:cs typeface="Segoe UI" panose="020B0502040204020203" pitchFamily="34" charset="0"/>
              </a:rPr>
              <a:t>Namplate</a:t>
            </a:r>
            <a:r>
              <a:rPr lang="en-US" sz="12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t>
            </a:r>
          </a:p>
        </p:txBody>
      </p:sp>
      <p:sp>
        <p:nvSpPr>
          <p:cNvPr id="12" name="Rectangle 11">
            <a:extLst>
              <a:ext uri="{FF2B5EF4-FFF2-40B4-BE49-F238E27FC236}">
                <a16:creationId xmlns:a16="http://schemas.microsoft.com/office/drawing/2014/main" id="{5FEC82E3-548E-41A5-9BD0-3C8AFF47396C}"/>
              </a:ext>
            </a:extLst>
          </p:cNvPr>
          <p:cNvSpPr/>
          <p:nvPr/>
        </p:nvSpPr>
        <p:spPr>
          <a:xfrm>
            <a:off x="6324600" y="3276600"/>
            <a:ext cx="2286000" cy="276999"/>
          </a:xfrm>
          <a:prstGeom prst="rect">
            <a:avLst/>
          </a:prstGeom>
        </p:spPr>
        <p:txBody>
          <a:bodyPr wrap="square">
            <a:spAutoFit/>
          </a:bodyPr>
          <a:lstStyle/>
          <a:p>
            <a:pPr>
              <a:spcBef>
                <a:spcPts val="0"/>
              </a:spcBef>
              <a:spcAft>
                <a:spcPts val="600"/>
              </a:spcAft>
            </a:pPr>
            <a:r>
              <a:rPr lang="en-US" sz="12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Add points to Ca Rule Hh.7.a. </a:t>
            </a:r>
          </a:p>
        </p:txBody>
      </p:sp>
      <p:sp>
        <p:nvSpPr>
          <p:cNvPr id="13" name="Rectangle 12">
            <a:extLst>
              <a:ext uri="{FF2B5EF4-FFF2-40B4-BE49-F238E27FC236}">
                <a16:creationId xmlns:a16="http://schemas.microsoft.com/office/drawing/2014/main" id="{3E29AEEA-087E-4542-B64D-0830A22377E5}"/>
              </a:ext>
            </a:extLst>
          </p:cNvPr>
          <p:cNvSpPr/>
          <p:nvPr/>
        </p:nvSpPr>
        <p:spPr>
          <a:xfrm>
            <a:off x="6324600" y="3657600"/>
            <a:ext cx="2286000" cy="461665"/>
          </a:xfrm>
          <a:prstGeom prst="rect">
            <a:avLst/>
          </a:prstGeom>
        </p:spPr>
        <p:txBody>
          <a:bodyPr wrap="square">
            <a:spAutoFit/>
          </a:bodyPr>
          <a:lstStyle/>
          <a:p>
            <a:pPr>
              <a:spcBef>
                <a:spcPts val="0"/>
              </a:spcBef>
              <a:spcAft>
                <a:spcPts val="600"/>
              </a:spcAft>
            </a:pPr>
            <a:r>
              <a:rPr lang="en-US" sz="1200" b="1" u="sng" dirty="0">
                <a:solidFill>
                  <a:srgbClr val="FF0000"/>
                </a:solidFill>
                <a:latin typeface="Segoe UI" panose="020B0502040204020203" pitchFamily="34" charset="0"/>
                <a:ea typeface="Segoe UI" panose="020B0502040204020203" pitchFamily="34" charset="0"/>
                <a:cs typeface="Segoe UI" panose="020B0502040204020203" pitchFamily="34" charset="0"/>
              </a:rPr>
              <a:t>Include in Ca Rule Hh.6.a. and Hh.8.a</a:t>
            </a:r>
          </a:p>
        </p:txBody>
      </p:sp>
    </p:spTree>
    <p:extLst>
      <p:ext uri="{BB962C8B-B14F-4D97-AF65-F5344CB8AC3E}">
        <p14:creationId xmlns:p14="http://schemas.microsoft.com/office/powerpoint/2010/main" val="236841933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3.xml><?xml version="1.0" encoding="utf-8"?>
<a:theme xmlns:a="http://schemas.openxmlformats.org/drawingml/2006/main" name="IEEE-SA_PowerPoint_WS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4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OU_Theme">
  <a:themeElements>
    <a:clrScheme name="Custom 3">
      <a:dk1>
        <a:sysClr val="windowText" lastClr="000000"/>
      </a:dk1>
      <a:lt1>
        <a:sysClr val="window" lastClr="FFFFFF"/>
      </a:lt1>
      <a:dk2>
        <a:srgbClr val="44546A"/>
      </a:dk2>
      <a:lt2>
        <a:srgbClr val="E7E6E6"/>
      </a:lt2>
      <a:accent1>
        <a:srgbClr val="006651"/>
      </a:accent1>
      <a:accent2>
        <a:srgbClr val="FDD44F"/>
      </a:accent2>
      <a:accent3>
        <a:srgbClr val="767A7D"/>
      </a:accent3>
      <a:accent4>
        <a:srgbClr val="476DB8"/>
      </a:accent4>
      <a:accent5>
        <a:srgbClr val="5B9BD5"/>
      </a:accent5>
      <a:accent6>
        <a:srgbClr val="624A7E"/>
      </a:accent6>
      <a:hlink>
        <a:srgbClr val="78C7EB"/>
      </a:hlink>
      <a:folHlink>
        <a:srgbClr val="B0687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shade val="50000"/>
          </a:schemeClr>
        </a:lnRef>
        <a:fillRef idx="1">
          <a:schemeClr val="accent2"/>
        </a:fillRef>
        <a:effectRef idx="0">
          <a:schemeClr val="accent2"/>
        </a:effectRef>
        <a:fontRef idx="minor">
          <a:schemeClr val="lt1"/>
        </a:fontRef>
      </a:style>
    </a:spDef>
    <a:txDef>
      <a:spPr/>
      <a:bodyPr>
        <a:normAutofit fontScale="92500" lnSpcReduction="20000"/>
      </a:bodyPr>
      <a:lstStyle>
        <a:defPPr>
          <a:spcBef>
            <a:spcPts val="0"/>
          </a:spcBef>
          <a:spcAft>
            <a:spcPts val="600"/>
          </a:spcAft>
          <a:defRPr sz="1800" b="0" dirty="0" smtClean="0">
            <a:solidFill>
              <a:schemeClr val="tx2"/>
            </a:solidFill>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IOU_Theme" id="{30419D77-E6B3-4171-BE77-14DD8FF8A0D6}" vid="{8290F6F7-879B-4702-ABFA-63249803FFD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EEF1AE15105E448A6D6C914B8FAEBF" ma:contentTypeVersion="13" ma:contentTypeDescription="Create a new document." ma:contentTypeScope="" ma:versionID="0de8e69708e68e98cde08e2b974553c3">
  <xsd:schema xmlns:xsd="http://www.w3.org/2001/XMLSchema" xmlns:xs="http://www.w3.org/2001/XMLSchema" xmlns:p="http://schemas.microsoft.com/office/2006/metadata/properties" xmlns:ns3="f3a0dd27-c080-4d53-91a0-f1185d3a3047" xmlns:ns4="e21b9f14-b682-4b47-86ea-e07b430e52ed" targetNamespace="http://schemas.microsoft.com/office/2006/metadata/properties" ma:root="true" ma:fieldsID="df269a7f950594e0f5133f8ef82255f5" ns3:_="" ns4:_="">
    <xsd:import namespace="f3a0dd27-c080-4d53-91a0-f1185d3a3047"/>
    <xsd:import namespace="e21b9f14-b682-4b47-86ea-e07b430e52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0dd27-c080-4d53-91a0-f1185d3a30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b9f14-b682-4b47-86ea-e07b430e52e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F5275-CE6B-46C4-9CE0-67ADD0843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0dd27-c080-4d53-91a0-f1185d3a3047"/>
    <ds:schemaRef ds:uri="e21b9f14-b682-4b47-86ea-e07b430e52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39FC61-01BA-4437-9CD7-470AD6F72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16938</TotalTime>
  <Words>2496</Words>
  <Application>Microsoft Office PowerPoint</Application>
  <PresentationFormat>On-screen Show (4:3)</PresentationFormat>
  <Paragraphs>200</Paragraphs>
  <Slides>31</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Arial</vt:lpstr>
      <vt:lpstr>Calibri</vt:lpstr>
      <vt:lpstr>Franklin Gothic Book</vt:lpstr>
      <vt:lpstr>Myriad Pro</vt:lpstr>
      <vt:lpstr>Segoe UI</vt:lpstr>
      <vt:lpstr>Segoe UI Light</vt:lpstr>
      <vt:lpstr>Segoe UI Semibold</vt:lpstr>
      <vt:lpstr>Symbol</vt:lpstr>
      <vt:lpstr>TimesNewRomanPSMT</vt:lpstr>
      <vt:lpstr>Verdana</vt:lpstr>
      <vt:lpstr>Wingdings 2</vt:lpstr>
      <vt:lpstr>1_Default Design</vt:lpstr>
      <vt:lpstr>2_SCE 4x3 Template_White</vt:lpstr>
      <vt:lpstr>IEEE-SA_PowerPoint_WS_Template</vt:lpstr>
      <vt:lpstr>2_IOU_Theme</vt:lpstr>
      <vt:lpstr>Rule 21 Update with IEEE1547-2018/IEEE1547.1-2020 IEEE 1547-2018 Clause 4 continuation,10 and 11 Discussion</vt:lpstr>
      <vt:lpstr>Agenda</vt:lpstr>
      <vt:lpstr>Proposed SIWG Schedule for 2020-2021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Hh.5.c (add or reference the below 1547 language)</vt:lpstr>
      <vt:lpstr> Modify Hh.5 and Hh.5.a per below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CPUCPowerPointTemplate(3)</dc:title>
  <dc:subject>&amp;lt;p&amp;gt;* Title of Speech/Conference  Name Title California Public Utilities Commission Date (example: April 26, 2012) Presentation Overview  Table  Of  Contents  * * Thank you! For Additional Information: www.cpuc.ca.gov www.GoSolarCalifornia.ca.gov www.CalPhoneInfo.com * *  &amp;lt;/p&amp;gt;</dc:subject>
  <dc:creator>Jennie Lee</dc:creator>
  <dc:description>&amp;lt;p&amp;gt;* Title of Speech/Conference  Name Title California Public Utilities Commission Date (example: April 26, 2012) Presentation Overview  Table  Of  Contents  * * Thank you! For Additional Information: www.cpuc.ca.gov www.GoSolarCalifornia.ca.gov www.CalPhoneInfo.com * *  &amp;lt;/p&amp;gt;</dc:description>
  <cp:lastModifiedBy>Jensen, Michael</cp:lastModifiedBy>
  <cp:revision>363</cp:revision>
  <dcterms:created xsi:type="dcterms:W3CDTF">2008-01-28T17:28:34Z</dcterms:created>
  <dcterms:modified xsi:type="dcterms:W3CDTF">2021-01-12T23:09:36Z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DownloadAsset.aspx?id=2604</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 Title of Speech/Conference  Name Title California Public Utilities Commission Date (example: April 26, 2012) Presentation Overview  Table  Of  Contents  * * Thank you! For Additional Information: www.cpuc.ca.gov www.GoSolarCalifornia.ca.gov www</vt:lpwstr>
  </property>
  <property fmtid="{D5CDD505-2E9C-101B-9397-08002B2CF9AE}" pid="8" name="EktGoLiveDate">
    <vt:filetime>2012-05-15T20:00:00Z</vt:filetime>
  </property>
  <property fmtid="{D5CDD505-2E9C-101B-9397-08002B2CF9AE}" pid="9" name="EktExpiryType">
    <vt:i4>1</vt:i4>
  </property>
  <property fmtid="{D5CDD505-2E9C-101B-9397-08002B2CF9AE}" pid="10" name="EktDateCreated">
    <vt:filetime>2012-05-15T20:35:23Z</vt:filetime>
  </property>
  <property fmtid="{D5CDD505-2E9C-101B-9397-08002B2CF9AE}" pid="11" name="EktDateModified">
    <vt:filetime>2012-05-15T20:35:24Z</vt:filetime>
  </property>
  <property fmtid="{D5CDD505-2E9C-101B-9397-08002B2CF9AE}" pid="12" name="EktTaxCategory">
    <vt:lpwstr/>
  </property>
  <property fmtid="{D5CDD505-2E9C-101B-9397-08002B2CF9AE}" pid="13" name="EktDisabledTaxCategory">
    <vt:lpwstr/>
  </property>
  <property fmtid="{D5CDD505-2E9C-101B-9397-08002B2CF9AE}" pid="14" name="EktCmsSize">
    <vt:i4>768512</vt:i4>
  </property>
  <property fmtid="{D5CDD505-2E9C-101B-9397-08002B2CF9AE}" pid="15" name="EktSearchable">
    <vt:i4>1</vt:i4>
  </property>
  <property fmtid="{D5CDD505-2E9C-101B-9397-08002B2CF9AE}" pid="16" name="EktEDescription">
    <vt:lpwstr>Summary &amp;lt;p&amp;gt;* Title of Speech/Conference  Name Title California Public Utilities Commission Date (example: April 26, 2012) Presentation Overview  Table  Of  Contents  * * Thank you! For Additional Information: www.cpuc.ca.gov www.GoSolarCalifornia.ca</vt:lpwstr>
  </property>
  <property fmtid="{D5CDD505-2E9C-101B-9397-08002B2CF9AE}" pid="17" name="ContentTypeId">
    <vt:lpwstr>0x010100D8EEF1AE15105E448A6D6C914B8FAEBF</vt:lpwstr>
  </property>
</Properties>
</file>