
<file path=[Content_Types].xml><?xml version="1.0" encoding="utf-8"?>
<Types xmlns="http://schemas.openxmlformats.org/package/2006/content-types">
  <Default Extension="jpeg" ContentType="image/jpeg"/>
  <Default Extension="m4a" ContentType="audio/mp4"/>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590" r:id="rId1"/>
    <p:sldMasterId id="2147485062" r:id="rId2"/>
  </p:sldMasterIdLst>
  <p:notesMasterIdLst>
    <p:notesMasterId r:id="rId18"/>
  </p:notesMasterIdLst>
  <p:handoutMasterIdLst>
    <p:handoutMasterId r:id="rId19"/>
  </p:handoutMasterIdLst>
  <p:sldIdLst>
    <p:sldId id="292" r:id="rId3"/>
    <p:sldId id="289" r:id="rId4"/>
    <p:sldId id="267" r:id="rId5"/>
    <p:sldId id="281" r:id="rId6"/>
    <p:sldId id="294" r:id="rId7"/>
    <p:sldId id="261" r:id="rId8"/>
    <p:sldId id="258" r:id="rId9"/>
    <p:sldId id="295" r:id="rId10"/>
    <p:sldId id="296" r:id="rId11"/>
    <p:sldId id="297" r:id="rId12"/>
    <p:sldId id="276" r:id="rId13"/>
    <p:sldId id="286" r:id="rId14"/>
    <p:sldId id="287" r:id="rId15"/>
    <p:sldId id="298" r:id="rId16"/>
    <p:sldId id="274" r:id="rId17"/>
  </p:sldIdLst>
  <p:sldSz cx="9144000" cy="6858000" type="screen4x3"/>
  <p:notesSz cx="7010400" cy="9296400"/>
  <p:defaultTextStyle>
    <a:defPPr>
      <a:defRPr lang="en-US"/>
    </a:defPPr>
    <a:lvl1pPr marL="0" algn="l" defTabSz="914293" rtl="0" eaLnBrk="1" latinLnBrk="0" hangingPunct="1">
      <a:defRPr sz="1800" kern="1200">
        <a:solidFill>
          <a:schemeClr val="tx1"/>
        </a:solidFill>
        <a:latin typeface="+mn-lt"/>
        <a:ea typeface="+mn-ea"/>
        <a:cs typeface="+mn-cs"/>
      </a:defRPr>
    </a:lvl1pPr>
    <a:lvl2pPr marL="457146" algn="l" defTabSz="914293" rtl="0" eaLnBrk="1" latinLnBrk="0" hangingPunct="1">
      <a:defRPr sz="1800" kern="1200">
        <a:solidFill>
          <a:schemeClr val="tx1"/>
        </a:solidFill>
        <a:latin typeface="+mn-lt"/>
        <a:ea typeface="+mn-ea"/>
        <a:cs typeface="+mn-cs"/>
      </a:defRPr>
    </a:lvl2pPr>
    <a:lvl3pPr marL="914293" algn="l" defTabSz="914293" rtl="0" eaLnBrk="1" latinLnBrk="0" hangingPunct="1">
      <a:defRPr sz="1800" kern="1200">
        <a:solidFill>
          <a:schemeClr val="tx1"/>
        </a:solidFill>
        <a:latin typeface="+mn-lt"/>
        <a:ea typeface="+mn-ea"/>
        <a:cs typeface="+mn-cs"/>
      </a:defRPr>
    </a:lvl3pPr>
    <a:lvl4pPr marL="1371440" algn="l" defTabSz="914293" rtl="0" eaLnBrk="1" latinLnBrk="0" hangingPunct="1">
      <a:defRPr sz="1800" kern="1200">
        <a:solidFill>
          <a:schemeClr val="tx1"/>
        </a:solidFill>
        <a:latin typeface="+mn-lt"/>
        <a:ea typeface="+mn-ea"/>
        <a:cs typeface="+mn-cs"/>
      </a:defRPr>
    </a:lvl4pPr>
    <a:lvl5pPr marL="1828586" algn="l" defTabSz="914293" rtl="0" eaLnBrk="1" latinLnBrk="0" hangingPunct="1">
      <a:defRPr sz="1800" kern="1200">
        <a:solidFill>
          <a:schemeClr val="tx1"/>
        </a:solidFill>
        <a:latin typeface="+mn-lt"/>
        <a:ea typeface="+mn-ea"/>
        <a:cs typeface="+mn-cs"/>
      </a:defRPr>
    </a:lvl5pPr>
    <a:lvl6pPr marL="2285733" algn="l" defTabSz="914293" rtl="0" eaLnBrk="1" latinLnBrk="0" hangingPunct="1">
      <a:defRPr sz="1800" kern="1200">
        <a:solidFill>
          <a:schemeClr val="tx1"/>
        </a:solidFill>
        <a:latin typeface="+mn-lt"/>
        <a:ea typeface="+mn-ea"/>
        <a:cs typeface="+mn-cs"/>
      </a:defRPr>
    </a:lvl6pPr>
    <a:lvl7pPr marL="2742879" algn="l" defTabSz="914293" rtl="0" eaLnBrk="1" latinLnBrk="0" hangingPunct="1">
      <a:defRPr sz="1800" kern="1200">
        <a:solidFill>
          <a:schemeClr val="tx1"/>
        </a:solidFill>
        <a:latin typeface="+mn-lt"/>
        <a:ea typeface="+mn-ea"/>
        <a:cs typeface="+mn-cs"/>
      </a:defRPr>
    </a:lvl7pPr>
    <a:lvl8pPr marL="3200026" algn="l" defTabSz="914293" rtl="0" eaLnBrk="1" latinLnBrk="0" hangingPunct="1">
      <a:defRPr sz="1800" kern="1200">
        <a:solidFill>
          <a:schemeClr val="tx1"/>
        </a:solidFill>
        <a:latin typeface="+mn-lt"/>
        <a:ea typeface="+mn-ea"/>
        <a:cs typeface="+mn-cs"/>
      </a:defRPr>
    </a:lvl8pPr>
    <a:lvl9pPr marL="3657172" algn="l" defTabSz="914293"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BE74735-954E-7D27-91D4-C63FA060C20C}" name="Khoury, Lina" initials="LK" userId="S::Lina.Khoury@cpuc.ca.gov::164be73d-2003-498a-99fd-010031afe6f9" providerId="AD"/>
  <p188:author id="{130EEEB3-A384-C7C9-652D-C747C40D15A7}" name="Heidi Wayman" initials="HW" userId="S::hwayman@somos.com::809300b4-b327-4cd4-9465-f7f10008f8b5" providerId="AD"/>
  <p188:author id="{15B3ADBD-324A-1FEC-FDC1-A38955120897}" name="Linda Hymans" initials="LH" userId="S::lhymans@somos.com::d1c55f44-a621-4926-ae0c-ec5d5da61984" providerId="AD"/>
  <p188:author id="{BC366CC2-0BAA-3859-0D82-2E204BA73A3E}" name="Cecilia McCabe" initials="CM" userId="S::cmccabe@somos.com::5e10fb4b-5474-4936-b457-6fc73a8e7c7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Heidi Wayman" initials="HW" lastIdx="7" clrIdx="0">
    <p:extLst>
      <p:ext uri="{19B8F6BF-5375-455C-9EA6-DF929625EA0E}">
        <p15:presenceInfo xmlns:p15="http://schemas.microsoft.com/office/powerpoint/2012/main" userId="S::hwayman@somos.com::809300b4-b327-4cd4-9465-f7f10008f8b5" providerId="AD"/>
      </p:ext>
    </p:extLst>
  </p:cmAuthor>
  <p:cmAuthor id="2" name="Leung, Joanne" initials="LJ" lastIdx="6" clrIdx="1">
    <p:extLst>
      <p:ext uri="{19B8F6BF-5375-455C-9EA6-DF929625EA0E}">
        <p15:presenceInfo xmlns:p15="http://schemas.microsoft.com/office/powerpoint/2012/main" userId="S::joanne.leung@cpuc.ca.gov::6b725ddf-5ee4-4034-94f8-7c3dadff3f3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16"/>
    <a:srgbClr val="0000FF"/>
    <a:srgbClr val="1F56EB"/>
    <a:srgbClr val="A9B8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B8CCFEF-850F-4489-9712-018A052AA097}" v="16" dt="2025-03-24T20:26:18.76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8865" autoAdjust="0"/>
    <p:restoredTop sz="96255" autoAdjust="0"/>
  </p:normalViewPr>
  <p:slideViewPr>
    <p:cSldViewPr>
      <p:cViewPr varScale="1">
        <p:scale>
          <a:sx n="83" d="100"/>
          <a:sy n="83" d="100"/>
        </p:scale>
        <p:origin x="869" y="82"/>
      </p:cViewPr>
      <p:guideLst>
        <p:guide orient="horz" pos="2160"/>
        <p:guide pos="2880"/>
      </p:guideLst>
    </p:cSldViewPr>
  </p:slideViewPr>
  <p:outlineViewPr>
    <p:cViewPr>
      <p:scale>
        <a:sx n="33" d="100"/>
        <a:sy n="33" d="100"/>
      </p:scale>
      <p:origin x="0" y="0"/>
    </p:cViewPr>
  </p:outlineViewPr>
  <p:notesTextViewPr>
    <p:cViewPr>
      <p:scale>
        <a:sx n="200" d="100"/>
        <a:sy n="2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26" Type="http://schemas.microsoft.com/office/2015/10/relationships/revisionInfo" Target="revisionInfo.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 Id="rId27"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ng, Peter" userId="ae664ea3-c964-4b95-8f18-62f48d76b51d" providerId="ADAL" clId="{3B8CCFEF-850F-4489-9712-018A052AA097}"/>
    <pc:docChg chg="modSld">
      <pc:chgData name="Chang, Peter" userId="ae664ea3-c964-4b95-8f18-62f48d76b51d" providerId="ADAL" clId="{3B8CCFEF-850F-4489-9712-018A052AA097}" dt="2025-03-24T20:26:18.766" v="20"/>
      <pc:docMkLst>
        <pc:docMk/>
      </pc:docMkLst>
      <pc:sldChg chg="addSp modSp">
        <pc:chgData name="Chang, Peter" userId="ae664ea3-c964-4b95-8f18-62f48d76b51d" providerId="ADAL" clId="{3B8CCFEF-850F-4489-9712-018A052AA097}" dt="2025-03-24T20:07:00.548" v="5"/>
        <pc:sldMkLst>
          <pc:docMk/>
          <pc:sldMk cId="0" sldId="267"/>
        </pc:sldMkLst>
        <pc:picChg chg="add mod">
          <ac:chgData name="Chang, Peter" userId="ae664ea3-c964-4b95-8f18-62f48d76b51d" providerId="ADAL" clId="{3B8CCFEF-850F-4489-9712-018A052AA097}" dt="2025-03-24T20:07:00.548" v="5"/>
          <ac:picMkLst>
            <pc:docMk/>
            <pc:sldMk cId="0" sldId="267"/>
            <ac:picMk id="6" creationId="{BEFA1E38-D1F4-E1CB-203E-B1CB7CFFE6CA}"/>
          </ac:picMkLst>
        </pc:picChg>
      </pc:sldChg>
      <pc:sldChg chg="addSp delSp modSp mod modTransition modAnim">
        <pc:chgData name="Chang, Peter" userId="ae664ea3-c964-4b95-8f18-62f48d76b51d" providerId="ADAL" clId="{3B8CCFEF-850F-4489-9712-018A052AA097}" dt="2025-03-24T20:13:23.721" v="16"/>
        <pc:sldMkLst>
          <pc:docMk/>
          <pc:sldMk cId="2568492112" sldId="274"/>
        </pc:sldMkLst>
        <pc:picChg chg="add del mod">
          <ac:chgData name="Chang, Peter" userId="ae664ea3-c964-4b95-8f18-62f48d76b51d" providerId="ADAL" clId="{3B8CCFEF-850F-4489-9712-018A052AA097}" dt="2025-03-24T20:12:25.232" v="15"/>
          <ac:picMkLst>
            <pc:docMk/>
            <pc:sldMk cId="2568492112" sldId="274"/>
            <ac:picMk id="7" creationId="{7485FFA8-61FC-0E88-27D1-DF78B6EA37F3}"/>
          </ac:picMkLst>
        </pc:picChg>
        <pc:picChg chg="add del mod ord">
          <ac:chgData name="Chang, Peter" userId="ae664ea3-c964-4b95-8f18-62f48d76b51d" providerId="ADAL" clId="{3B8CCFEF-850F-4489-9712-018A052AA097}" dt="2025-03-24T20:13:23.721" v="16"/>
          <ac:picMkLst>
            <pc:docMk/>
            <pc:sldMk cId="2568492112" sldId="274"/>
            <ac:picMk id="10" creationId="{087BB28A-DB60-DCEA-DDB7-A7B0166D3665}"/>
          </ac:picMkLst>
        </pc:picChg>
        <pc:picChg chg="add mod">
          <ac:chgData name="Chang, Peter" userId="ae664ea3-c964-4b95-8f18-62f48d76b51d" providerId="ADAL" clId="{3B8CCFEF-850F-4489-9712-018A052AA097}" dt="2025-03-24T20:13:23.721" v="16"/>
          <ac:picMkLst>
            <pc:docMk/>
            <pc:sldMk cId="2568492112" sldId="274"/>
            <ac:picMk id="11" creationId="{1F8886D0-C8C7-916B-738F-FB82B57EF48E}"/>
          </ac:picMkLst>
        </pc:picChg>
      </pc:sldChg>
      <pc:sldChg chg="addSp delSp modSp mod modTransition modAnim">
        <pc:chgData name="Chang, Peter" userId="ae664ea3-c964-4b95-8f18-62f48d76b51d" providerId="ADAL" clId="{3B8CCFEF-850F-4489-9712-018A052AA097}" dt="2025-03-24T20:24:34.326" v="19"/>
        <pc:sldMkLst>
          <pc:docMk/>
          <pc:sldMk cId="668859697" sldId="281"/>
        </pc:sldMkLst>
        <pc:picChg chg="add del mod">
          <ac:chgData name="Chang, Peter" userId="ae664ea3-c964-4b95-8f18-62f48d76b51d" providerId="ADAL" clId="{3B8CCFEF-850F-4489-9712-018A052AA097}" dt="2025-03-24T20:07:49.166" v="8"/>
          <ac:picMkLst>
            <pc:docMk/>
            <pc:sldMk cId="668859697" sldId="281"/>
            <ac:picMk id="7" creationId="{CFFBE8E7-2A6F-F6EC-BD09-DE99EC3B45ED}"/>
          </ac:picMkLst>
        </pc:picChg>
        <pc:picChg chg="add del mod ord">
          <ac:chgData name="Chang, Peter" userId="ae664ea3-c964-4b95-8f18-62f48d76b51d" providerId="ADAL" clId="{3B8CCFEF-850F-4489-9712-018A052AA097}" dt="2025-03-24T20:08:11.179" v="9"/>
          <ac:picMkLst>
            <pc:docMk/>
            <pc:sldMk cId="668859697" sldId="281"/>
            <ac:picMk id="10" creationId="{31B398DA-25F0-46EC-5BB4-E377FFE7A25B}"/>
          </ac:picMkLst>
        </pc:picChg>
        <pc:picChg chg="add del mod">
          <ac:chgData name="Chang, Peter" userId="ae664ea3-c964-4b95-8f18-62f48d76b51d" providerId="ADAL" clId="{3B8CCFEF-850F-4489-9712-018A052AA097}" dt="2025-03-24T20:08:15.865" v="11"/>
          <ac:picMkLst>
            <pc:docMk/>
            <pc:sldMk cId="668859697" sldId="281"/>
            <ac:picMk id="12" creationId="{36715E92-56B6-9B4D-6D74-05271DB10CC1}"/>
          </ac:picMkLst>
        </pc:picChg>
        <pc:picChg chg="add del mod ord">
          <ac:chgData name="Chang, Peter" userId="ae664ea3-c964-4b95-8f18-62f48d76b51d" providerId="ADAL" clId="{3B8CCFEF-850F-4489-9712-018A052AA097}" dt="2025-03-24T20:08:53.581" v="12"/>
          <ac:picMkLst>
            <pc:docMk/>
            <pc:sldMk cId="668859697" sldId="281"/>
            <ac:picMk id="18" creationId="{A6DDEC5B-4961-DB09-78AD-82EEF84097B4}"/>
          </ac:picMkLst>
        </pc:picChg>
        <pc:picChg chg="add del mod">
          <ac:chgData name="Chang, Peter" userId="ae664ea3-c964-4b95-8f18-62f48d76b51d" providerId="ADAL" clId="{3B8CCFEF-850F-4489-9712-018A052AA097}" dt="2025-03-24T20:24:09.587" v="18"/>
          <ac:picMkLst>
            <pc:docMk/>
            <pc:sldMk cId="668859697" sldId="281"/>
            <ac:picMk id="19" creationId="{7668C908-CB48-289B-5002-EE04093CDE60}"/>
          </ac:picMkLst>
        </pc:picChg>
        <pc:picChg chg="add del mod ord">
          <ac:chgData name="Chang, Peter" userId="ae664ea3-c964-4b95-8f18-62f48d76b51d" providerId="ADAL" clId="{3B8CCFEF-850F-4489-9712-018A052AA097}" dt="2025-03-24T20:24:34.326" v="19"/>
          <ac:picMkLst>
            <pc:docMk/>
            <pc:sldMk cId="668859697" sldId="281"/>
            <ac:picMk id="23" creationId="{BA2E5AC8-D9AA-5CEB-F29B-6304D1AFFBBF}"/>
          </ac:picMkLst>
        </pc:picChg>
        <pc:picChg chg="add mod">
          <ac:chgData name="Chang, Peter" userId="ae664ea3-c964-4b95-8f18-62f48d76b51d" providerId="ADAL" clId="{3B8CCFEF-850F-4489-9712-018A052AA097}" dt="2025-03-24T20:24:34.326" v="19"/>
          <ac:picMkLst>
            <pc:docMk/>
            <pc:sldMk cId="668859697" sldId="281"/>
            <ac:picMk id="24" creationId="{F9462166-02AC-5A4F-780F-6F935E073037}"/>
          </ac:picMkLst>
        </pc:picChg>
      </pc:sldChg>
      <pc:sldChg chg="addSp delSp modSp mod modTransition modAnim">
        <pc:chgData name="Chang, Peter" userId="ae664ea3-c964-4b95-8f18-62f48d76b51d" providerId="ADAL" clId="{3B8CCFEF-850F-4489-9712-018A052AA097}" dt="2025-03-24T20:05:06.611" v="4"/>
        <pc:sldMkLst>
          <pc:docMk/>
          <pc:sldMk cId="2001376257" sldId="289"/>
        </pc:sldMkLst>
        <pc:picChg chg="add del mod">
          <ac:chgData name="Chang, Peter" userId="ae664ea3-c964-4b95-8f18-62f48d76b51d" providerId="ADAL" clId="{3B8CCFEF-850F-4489-9712-018A052AA097}" dt="2025-03-24T20:04:44.170" v="3"/>
          <ac:picMkLst>
            <pc:docMk/>
            <pc:sldMk cId="2001376257" sldId="289"/>
            <ac:picMk id="10" creationId="{B38D188C-6DFD-B523-B285-F54A7EABA185}"/>
          </ac:picMkLst>
        </pc:picChg>
        <pc:picChg chg="add del mod ord">
          <ac:chgData name="Chang, Peter" userId="ae664ea3-c964-4b95-8f18-62f48d76b51d" providerId="ADAL" clId="{3B8CCFEF-850F-4489-9712-018A052AA097}" dt="2025-03-24T20:05:06.611" v="4"/>
          <ac:picMkLst>
            <pc:docMk/>
            <pc:sldMk cId="2001376257" sldId="289"/>
            <ac:picMk id="13" creationId="{A9973D6F-ECF4-692B-3C30-F3B53C208045}"/>
          </ac:picMkLst>
        </pc:picChg>
        <pc:picChg chg="add mod">
          <ac:chgData name="Chang, Peter" userId="ae664ea3-c964-4b95-8f18-62f48d76b51d" providerId="ADAL" clId="{3B8CCFEF-850F-4489-9712-018A052AA097}" dt="2025-03-24T20:05:06.611" v="4"/>
          <ac:picMkLst>
            <pc:docMk/>
            <pc:sldMk cId="2001376257" sldId="289"/>
            <ac:picMk id="14" creationId="{CA9BE85A-CED6-5CF0-B19C-AD2FC8CAD34A}"/>
          </ac:picMkLst>
        </pc:picChg>
      </pc:sldChg>
      <pc:sldChg chg="addSp modSp">
        <pc:chgData name="Chang, Peter" userId="ae664ea3-c964-4b95-8f18-62f48d76b51d" providerId="ADAL" clId="{3B8CCFEF-850F-4489-9712-018A052AA097}" dt="2025-03-24T20:04:06.983" v="0"/>
        <pc:sldMkLst>
          <pc:docMk/>
          <pc:sldMk cId="4004260290" sldId="292"/>
        </pc:sldMkLst>
        <pc:picChg chg="add mod">
          <ac:chgData name="Chang, Peter" userId="ae664ea3-c964-4b95-8f18-62f48d76b51d" providerId="ADAL" clId="{3B8CCFEF-850F-4489-9712-018A052AA097}" dt="2025-03-24T20:04:06.983" v="0"/>
          <ac:picMkLst>
            <pc:docMk/>
            <pc:sldMk cId="4004260290" sldId="292"/>
            <ac:picMk id="9" creationId="{65CCE7BF-D749-8466-2BC4-35BB8116E5DB}"/>
          </ac:picMkLst>
        </pc:picChg>
      </pc:sldChg>
      <pc:sldChg chg="addSp modSp">
        <pc:chgData name="Chang, Peter" userId="ae664ea3-c964-4b95-8f18-62f48d76b51d" providerId="ADAL" clId="{3B8CCFEF-850F-4489-9712-018A052AA097}" dt="2025-03-24T20:26:18.766" v="20"/>
        <pc:sldMkLst>
          <pc:docMk/>
          <pc:sldMk cId="2933754266" sldId="294"/>
        </pc:sldMkLst>
        <pc:picChg chg="add mod">
          <ac:chgData name="Chang, Peter" userId="ae664ea3-c964-4b95-8f18-62f48d76b51d" providerId="ADAL" clId="{3B8CCFEF-850F-4489-9712-018A052AA097}" dt="2025-03-24T20:26:18.766" v="20"/>
          <ac:picMkLst>
            <pc:docMk/>
            <pc:sldMk cId="2933754266" sldId="294"/>
            <ac:picMk id="8" creationId="{49FE5181-B07F-AB32-9430-49AC57D7CE61}"/>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434C90C-306B-4AD4-B653-5D3922547C06}"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993A12FE-41B2-4E56-B98B-6C0A515083FA}">
      <dgm:prSet/>
      <dgm:spPr/>
      <dgm:t>
        <a:bodyPr/>
        <a:lstStyle/>
        <a:p>
          <a:r>
            <a:rPr lang="en-US" b="0" i="0" dirty="0">
              <a:solidFill>
                <a:srgbClr val="000016"/>
              </a:solidFill>
            </a:rPr>
            <a:t>FCC holds full jurisdiction over the telephone numbering system and area code administration.</a:t>
          </a:r>
          <a:endParaRPr lang="en-US" dirty="0">
            <a:solidFill>
              <a:srgbClr val="000016"/>
            </a:solidFill>
          </a:endParaRPr>
        </a:p>
      </dgm:t>
    </dgm:pt>
    <dgm:pt modelId="{A9F4C86F-2963-476B-A07C-F900C0A03DBA}" type="parTrans" cxnId="{1B05358D-0858-43BF-824D-4461BE1FBD1B}">
      <dgm:prSet/>
      <dgm:spPr/>
      <dgm:t>
        <a:bodyPr/>
        <a:lstStyle/>
        <a:p>
          <a:endParaRPr lang="en-US"/>
        </a:p>
      </dgm:t>
    </dgm:pt>
    <dgm:pt modelId="{8B43F35D-865B-4789-B24C-0234B5AB06CC}" type="sibTrans" cxnId="{1B05358D-0858-43BF-824D-4461BE1FBD1B}">
      <dgm:prSet/>
      <dgm:spPr/>
      <dgm:t>
        <a:bodyPr/>
        <a:lstStyle/>
        <a:p>
          <a:endParaRPr lang="en-US"/>
        </a:p>
      </dgm:t>
    </dgm:pt>
    <dgm:pt modelId="{675A0743-47EF-4D79-AB8B-F20B9D4362FF}">
      <dgm:prSet/>
      <dgm:spPr/>
      <dgm:t>
        <a:bodyPr/>
        <a:lstStyle/>
        <a:p>
          <a:r>
            <a:rPr lang="en-US" b="0" i="0" dirty="0">
              <a:solidFill>
                <a:srgbClr val="000016"/>
              </a:solidFill>
            </a:rPr>
            <a:t>FCC has delegated area code relief responsibilities to each state.</a:t>
          </a:r>
          <a:endParaRPr lang="en-US" dirty="0">
            <a:solidFill>
              <a:srgbClr val="000016"/>
            </a:solidFill>
          </a:endParaRPr>
        </a:p>
      </dgm:t>
    </dgm:pt>
    <dgm:pt modelId="{6F5F9791-2E15-4A2B-B465-B28E768373E1}" type="parTrans" cxnId="{78676A35-102D-43F6-8DFB-16C00FDD9D84}">
      <dgm:prSet/>
      <dgm:spPr/>
      <dgm:t>
        <a:bodyPr/>
        <a:lstStyle/>
        <a:p>
          <a:endParaRPr lang="en-US"/>
        </a:p>
      </dgm:t>
    </dgm:pt>
    <dgm:pt modelId="{C3C993FB-62BD-48DA-BAF2-25FAF484C70A}" type="sibTrans" cxnId="{78676A35-102D-43F6-8DFB-16C00FDD9D84}">
      <dgm:prSet/>
      <dgm:spPr/>
      <dgm:t>
        <a:bodyPr/>
        <a:lstStyle/>
        <a:p>
          <a:endParaRPr lang="en-US"/>
        </a:p>
      </dgm:t>
    </dgm:pt>
    <dgm:pt modelId="{3A8FA4F0-4BE2-4EA6-9438-D156FF5DAA02}">
      <dgm:prSet/>
      <dgm:spPr/>
      <dgm:t>
        <a:bodyPr/>
        <a:lstStyle/>
        <a:p>
          <a:r>
            <a:rPr lang="en-US" b="0" i="0" dirty="0">
              <a:solidFill>
                <a:srgbClr val="000016"/>
              </a:solidFill>
            </a:rPr>
            <a:t>The CPUC conducts area code relief and determines method to introduce a new area code in accordance with Public Utilities Code Sections 7930-7943.</a:t>
          </a:r>
          <a:endParaRPr lang="en-US" dirty="0">
            <a:solidFill>
              <a:srgbClr val="000016"/>
            </a:solidFill>
          </a:endParaRPr>
        </a:p>
      </dgm:t>
    </dgm:pt>
    <dgm:pt modelId="{2D308482-9A24-4A0B-891E-FDA1E0B6708A}" type="parTrans" cxnId="{6B3B06EB-1764-4274-BA80-C883B5664C47}">
      <dgm:prSet/>
      <dgm:spPr/>
      <dgm:t>
        <a:bodyPr/>
        <a:lstStyle/>
        <a:p>
          <a:endParaRPr lang="en-US"/>
        </a:p>
      </dgm:t>
    </dgm:pt>
    <dgm:pt modelId="{105A855D-9CF8-4103-85EC-395DD8FF1FDD}" type="sibTrans" cxnId="{6B3B06EB-1764-4274-BA80-C883B5664C47}">
      <dgm:prSet/>
      <dgm:spPr/>
      <dgm:t>
        <a:bodyPr/>
        <a:lstStyle/>
        <a:p>
          <a:endParaRPr lang="en-US"/>
        </a:p>
      </dgm:t>
    </dgm:pt>
    <dgm:pt modelId="{202CA28F-83B9-4A4C-9FBE-291438766FC8}">
      <dgm:prSet/>
      <dgm:spPr/>
      <dgm:t>
        <a:bodyPr/>
        <a:lstStyle/>
        <a:p>
          <a:r>
            <a:rPr lang="en-US" b="0" i="0" dirty="0">
              <a:solidFill>
                <a:srgbClr val="000016"/>
              </a:solidFill>
            </a:rPr>
            <a:t>Area codes are managed and assigned by the North American Numbering Plan Administrator (NANPA).</a:t>
          </a:r>
          <a:endParaRPr lang="en-US" dirty="0">
            <a:solidFill>
              <a:srgbClr val="000016"/>
            </a:solidFill>
          </a:endParaRPr>
        </a:p>
      </dgm:t>
    </dgm:pt>
    <dgm:pt modelId="{E9243FBC-E396-4E7C-BEDB-C1328422FD49}" type="parTrans" cxnId="{DE6B3D0F-9122-4BEA-8967-32C0F595283D}">
      <dgm:prSet/>
      <dgm:spPr/>
      <dgm:t>
        <a:bodyPr/>
        <a:lstStyle/>
        <a:p>
          <a:endParaRPr lang="en-US"/>
        </a:p>
      </dgm:t>
    </dgm:pt>
    <dgm:pt modelId="{B7FCDB5D-0B1B-42B2-AF45-107164652AA9}" type="sibTrans" cxnId="{DE6B3D0F-9122-4BEA-8967-32C0F595283D}">
      <dgm:prSet/>
      <dgm:spPr/>
      <dgm:t>
        <a:bodyPr/>
        <a:lstStyle/>
        <a:p>
          <a:endParaRPr lang="en-US"/>
        </a:p>
      </dgm:t>
    </dgm:pt>
    <dgm:pt modelId="{4D952A47-BCD4-F447-8D3D-A35591745932}" type="pres">
      <dgm:prSet presAssocID="{E434C90C-306B-4AD4-B653-5D3922547C06}" presName="hierChild1" presStyleCnt="0">
        <dgm:presLayoutVars>
          <dgm:chPref val="1"/>
          <dgm:dir/>
          <dgm:animOne val="branch"/>
          <dgm:animLvl val="lvl"/>
          <dgm:resizeHandles/>
        </dgm:presLayoutVars>
      </dgm:prSet>
      <dgm:spPr/>
    </dgm:pt>
    <dgm:pt modelId="{FF8F8770-BCC6-FE4F-AA7C-CD723DBAB902}" type="pres">
      <dgm:prSet presAssocID="{993A12FE-41B2-4E56-B98B-6C0A515083FA}" presName="hierRoot1" presStyleCnt="0"/>
      <dgm:spPr/>
    </dgm:pt>
    <dgm:pt modelId="{6914F980-6D93-B644-8ED2-7FF34F111AE2}" type="pres">
      <dgm:prSet presAssocID="{993A12FE-41B2-4E56-B98B-6C0A515083FA}" presName="composite" presStyleCnt="0"/>
      <dgm:spPr/>
    </dgm:pt>
    <dgm:pt modelId="{C3D0ABC3-FBD8-BC44-8CDB-5ECD07668E5F}" type="pres">
      <dgm:prSet presAssocID="{993A12FE-41B2-4E56-B98B-6C0A515083FA}" presName="background" presStyleLbl="node0" presStyleIdx="0" presStyleCnt="4"/>
      <dgm:spPr/>
    </dgm:pt>
    <dgm:pt modelId="{7CCB6E9A-26CF-EF4D-AEB0-4844DB0E4968}" type="pres">
      <dgm:prSet presAssocID="{993A12FE-41B2-4E56-B98B-6C0A515083FA}" presName="text" presStyleLbl="fgAcc0" presStyleIdx="0" presStyleCnt="4">
        <dgm:presLayoutVars>
          <dgm:chPref val="3"/>
        </dgm:presLayoutVars>
      </dgm:prSet>
      <dgm:spPr/>
    </dgm:pt>
    <dgm:pt modelId="{34D9EA5F-7C15-1C47-AB2D-D9C70F351500}" type="pres">
      <dgm:prSet presAssocID="{993A12FE-41B2-4E56-B98B-6C0A515083FA}" presName="hierChild2" presStyleCnt="0"/>
      <dgm:spPr/>
    </dgm:pt>
    <dgm:pt modelId="{98E58948-5700-3845-A9A3-5B2E42047D9C}" type="pres">
      <dgm:prSet presAssocID="{675A0743-47EF-4D79-AB8B-F20B9D4362FF}" presName="hierRoot1" presStyleCnt="0"/>
      <dgm:spPr/>
    </dgm:pt>
    <dgm:pt modelId="{1FBBAF36-E932-6144-891F-2E6F443E0C26}" type="pres">
      <dgm:prSet presAssocID="{675A0743-47EF-4D79-AB8B-F20B9D4362FF}" presName="composite" presStyleCnt="0"/>
      <dgm:spPr/>
    </dgm:pt>
    <dgm:pt modelId="{7379A032-B40C-9240-9507-234DAE86362D}" type="pres">
      <dgm:prSet presAssocID="{675A0743-47EF-4D79-AB8B-F20B9D4362FF}" presName="background" presStyleLbl="node0" presStyleIdx="1" presStyleCnt="4"/>
      <dgm:spPr/>
    </dgm:pt>
    <dgm:pt modelId="{143B7347-941C-7E44-B5A5-91E159A6189E}" type="pres">
      <dgm:prSet presAssocID="{675A0743-47EF-4D79-AB8B-F20B9D4362FF}" presName="text" presStyleLbl="fgAcc0" presStyleIdx="1" presStyleCnt="4">
        <dgm:presLayoutVars>
          <dgm:chPref val="3"/>
        </dgm:presLayoutVars>
      </dgm:prSet>
      <dgm:spPr/>
    </dgm:pt>
    <dgm:pt modelId="{080EAED6-8082-8B47-A31C-44CBA220DC95}" type="pres">
      <dgm:prSet presAssocID="{675A0743-47EF-4D79-AB8B-F20B9D4362FF}" presName="hierChild2" presStyleCnt="0"/>
      <dgm:spPr/>
    </dgm:pt>
    <dgm:pt modelId="{251A6278-FD59-2C47-866A-00846213B901}" type="pres">
      <dgm:prSet presAssocID="{3A8FA4F0-4BE2-4EA6-9438-D156FF5DAA02}" presName="hierRoot1" presStyleCnt="0"/>
      <dgm:spPr/>
    </dgm:pt>
    <dgm:pt modelId="{3E696377-EE22-E84A-B688-B89A11D134CD}" type="pres">
      <dgm:prSet presAssocID="{3A8FA4F0-4BE2-4EA6-9438-D156FF5DAA02}" presName="composite" presStyleCnt="0"/>
      <dgm:spPr/>
    </dgm:pt>
    <dgm:pt modelId="{2DE4BAEC-CF8E-CA4E-829D-07055EF3CCB0}" type="pres">
      <dgm:prSet presAssocID="{3A8FA4F0-4BE2-4EA6-9438-D156FF5DAA02}" presName="background" presStyleLbl="node0" presStyleIdx="2" presStyleCnt="4"/>
      <dgm:spPr/>
    </dgm:pt>
    <dgm:pt modelId="{405B3F49-33A5-6140-8B0C-43422DE844B2}" type="pres">
      <dgm:prSet presAssocID="{3A8FA4F0-4BE2-4EA6-9438-D156FF5DAA02}" presName="text" presStyleLbl="fgAcc0" presStyleIdx="2" presStyleCnt="4">
        <dgm:presLayoutVars>
          <dgm:chPref val="3"/>
        </dgm:presLayoutVars>
      </dgm:prSet>
      <dgm:spPr/>
    </dgm:pt>
    <dgm:pt modelId="{39146FE1-8406-F948-8965-6315085AF211}" type="pres">
      <dgm:prSet presAssocID="{3A8FA4F0-4BE2-4EA6-9438-D156FF5DAA02}" presName="hierChild2" presStyleCnt="0"/>
      <dgm:spPr/>
    </dgm:pt>
    <dgm:pt modelId="{59AB952E-5AA6-E240-AF51-323C4A7A3CBD}" type="pres">
      <dgm:prSet presAssocID="{202CA28F-83B9-4A4C-9FBE-291438766FC8}" presName="hierRoot1" presStyleCnt="0"/>
      <dgm:spPr/>
    </dgm:pt>
    <dgm:pt modelId="{F117E25D-2C6D-D848-8959-7E526DF80857}" type="pres">
      <dgm:prSet presAssocID="{202CA28F-83B9-4A4C-9FBE-291438766FC8}" presName="composite" presStyleCnt="0"/>
      <dgm:spPr/>
    </dgm:pt>
    <dgm:pt modelId="{DC964EC9-C875-3A4B-8EDF-E4986871DE37}" type="pres">
      <dgm:prSet presAssocID="{202CA28F-83B9-4A4C-9FBE-291438766FC8}" presName="background" presStyleLbl="node0" presStyleIdx="3" presStyleCnt="4"/>
      <dgm:spPr/>
    </dgm:pt>
    <dgm:pt modelId="{E28E2FA2-81FA-AA4D-BF99-3C436A981D87}" type="pres">
      <dgm:prSet presAssocID="{202CA28F-83B9-4A4C-9FBE-291438766FC8}" presName="text" presStyleLbl="fgAcc0" presStyleIdx="3" presStyleCnt="4">
        <dgm:presLayoutVars>
          <dgm:chPref val="3"/>
        </dgm:presLayoutVars>
      </dgm:prSet>
      <dgm:spPr/>
    </dgm:pt>
    <dgm:pt modelId="{CA5842B7-A0E1-CD45-B8DC-C92E9AFB9F09}" type="pres">
      <dgm:prSet presAssocID="{202CA28F-83B9-4A4C-9FBE-291438766FC8}" presName="hierChild2" presStyleCnt="0"/>
      <dgm:spPr/>
    </dgm:pt>
  </dgm:ptLst>
  <dgm:cxnLst>
    <dgm:cxn modelId="{DE6B3D0F-9122-4BEA-8967-32C0F595283D}" srcId="{E434C90C-306B-4AD4-B653-5D3922547C06}" destId="{202CA28F-83B9-4A4C-9FBE-291438766FC8}" srcOrd="3" destOrd="0" parTransId="{E9243FBC-E396-4E7C-BEDB-C1328422FD49}" sibTransId="{B7FCDB5D-0B1B-42B2-AF45-107164652AA9}"/>
    <dgm:cxn modelId="{CEA30110-47F9-2B46-9EA7-98BCDA8A475A}" type="presOf" srcId="{E434C90C-306B-4AD4-B653-5D3922547C06}" destId="{4D952A47-BCD4-F447-8D3D-A35591745932}" srcOrd="0" destOrd="0" presId="urn:microsoft.com/office/officeart/2005/8/layout/hierarchy1"/>
    <dgm:cxn modelId="{78676A35-102D-43F6-8DFB-16C00FDD9D84}" srcId="{E434C90C-306B-4AD4-B653-5D3922547C06}" destId="{675A0743-47EF-4D79-AB8B-F20B9D4362FF}" srcOrd="1" destOrd="0" parTransId="{6F5F9791-2E15-4A2B-B465-B28E768373E1}" sibTransId="{C3C993FB-62BD-48DA-BAF2-25FAF484C70A}"/>
    <dgm:cxn modelId="{4515934C-E8DC-3542-88C6-D7C9DD69EB02}" type="presOf" srcId="{3A8FA4F0-4BE2-4EA6-9438-D156FF5DAA02}" destId="{405B3F49-33A5-6140-8B0C-43422DE844B2}" srcOrd="0" destOrd="0" presId="urn:microsoft.com/office/officeart/2005/8/layout/hierarchy1"/>
    <dgm:cxn modelId="{1B05358D-0858-43BF-824D-4461BE1FBD1B}" srcId="{E434C90C-306B-4AD4-B653-5D3922547C06}" destId="{993A12FE-41B2-4E56-B98B-6C0A515083FA}" srcOrd="0" destOrd="0" parTransId="{A9F4C86F-2963-476B-A07C-F900C0A03DBA}" sibTransId="{8B43F35D-865B-4789-B24C-0234B5AB06CC}"/>
    <dgm:cxn modelId="{B66F2AAD-DE6E-934B-80CD-51D694085489}" type="presOf" srcId="{675A0743-47EF-4D79-AB8B-F20B9D4362FF}" destId="{143B7347-941C-7E44-B5A5-91E159A6189E}" srcOrd="0" destOrd="0" presId="urn:microsoft.com/office/officeart/2005/8/layout/hierarchy1"/>
    <dgm:cxn modelId="{1F8384B6-CEA6-F941-9388-2F6552A61804}" type="presOf" srcId="{202CA28F-83B9-4A4C-9FBE-291438766FC8}" destId="{E28E2FA2-81FA-AA4D-BF99-3C436A981D87}" srcOrd="0" destOrd="0" presId="urn:microsoft.com/office/officeart/2005/8/layout/hierarchy1"/>
    <dgm:cxn modelId="{6B3B06EB-1764-4274-BA80-C883B5664C47}" srcId="{E434C90C-306B-4AD4-B653-5D3922547C06}" destId="{3A8FA4F0-4BE2-4EA6-9438-D156FF5DAA02}" srcOrd="2" destOrd="0" parTransId="{2D308482-9A24-4A0B-891E-FDA1E0B6708A}" sibTransId="{105A855D-9CF8-4103-85EC-395DD8FF1FDD}"/>
    <dgm:cxn modelId="{A1D5ADEB-6552-1445-B72E-A972F08EE036}" type="presOf" srcId="{993A12FE-41B2-4E56-B98B-6C0A515083FA}" destId="{7CCB6E9A-26CF-EF4D-AEB0-4844DB0E4968}" srcOrd="0" destOrd="0" presId="urn:microsoft.com/office/officeart/2005/8/layout/hierarchy1"/>
    <dgm:cxn modelId="{AA90A7B2-54FD-2947-AE46-E2B0BD36CF3E}" type="presParOf" srcId="{4D952A47-BCD4-F447-8D3D-A35591745932}" destId="{FF8F8770-BCC6-FE4F-AA7C-CD723DBAB902}" srcOrd="0" destOrd="0" presId="urn:microsoft.com/office/officeart/2005/8/layout/hierarchy1"/>
    <dgm:cxn modelId="{24460A84-CF22-3D41-8FDF-A0D589220524}" type="presParOf" srcId="{FF8F8770-BCC6-FE4F-AA7C-CD723DBAB902}" destId="{6914F980-6D93-B644-8ED2-7FF34F111AE2}" srcOrd="0" destOrd="0" presId="urn:microsoft.com/office/officeart/2005/8/layout/hierarchy1"/>
    <dgm:cxn modelId="{E02AFCAD-1537-9F42-802F-0E1A04CC2A14}" type="presParOf" srcId="{6914F980-6D93-B644-8ED2-7FF34F111AE2}" destId="{C3D0ABC3-FBD8-BC44-8CDB-5ECD07668E5F}" srcOrd="0" destOrd="0" presId="urn:microsoft.com/office/officeart/2005/8/layout/hierarchy1"/>
    <dgm:cxn modelId="{78038C5D-C992-114D-A4D3-EEB8964C5962}" type="presParOf" srcId="{6914F980-6D93-B644-8ED2-7FF34F111AE2}" destId="{7CCB6E9A-26CF-EF4D-AEB0-4844DB0E4968}" srcOrd="1" destOrd="0" presId="urn:microsoft.com/office/officeart/2005/8/layout/hierarchy1"/>
    <dgm:cxn modelId="{77C9B5A2-B987-F548-82D7-E7C154D39D11}" type="presParOf" srcId="{FF8F8770-BCC6-FE4F-AA7C-CD723DBAB902}" destId="{34D9EA5F-7C15-1C47-AB2D-D9C70F351500}" srcOrd="1" destOrd="0" presId="urn:microsoft.com/office/officeart/2005/8/layout/hierarchy1"/>
    <dgm:cxn modelId="{52FD9EC3-A56B-A546-A50E-1AA3801FE94B}" type="presParOf" srcId="{4D952A47-BCD4-F447-8D3D-A35591745932}" destId="{98E58948-5700-3845-A9A3-5B2E42047D9C}" srcOrd="1" destOrd="0" presId="urn:microsoft.com/office/officeart/2005/8/layout/hierarchy1"/>
    <dgm:cxn modelId="{0F04415C-0A74-F945-A41A-63522C50C4E3}" type="presParOf" srcId="{98E58948-5700-3845-A9A3-5B2E42047D9C}" destId="{1FBBAF36-E932-6144-891F-2E6F443E0C26}" srcOrd="0" destOrd="0" presId="urn:microsoft.com/office/officeart/2005/8/layout/hierarchy1"/>
    <dgm:cxn modelId="{40D317A8-4F5D-0B40-8EB7-7F85D7EDF2DA}" type="presParOf" srcId="{1FBBAF36-E932-6144-891F-2E6F443E0C26}" destId="{7379A032-B40C-9240-9507-234DAE86362D}" srcOrd="0" destOrd="0" presId="urn:microsoft.com/office/officeart/2005/8/layout/hierarchy1"/>
    <dgm:cxn modelId="{FB55CB1B-299F-2D4D-9607-6B2F720F2358}" type="presParOf" srcId="{1FBBAF36-E932-6144-891F-2E6F443E0C26}" destId="{143B7347-941C-7E44-B5A5-91E159A6189E}" srcOrd="1" destOrd="0" presId="urn:microsoft.com/office/officeart/2005/8/layout/hierarchy1"/>
    <dgm:cxn modelId="{C4C901B1-401A-5A42-A5A3-9AC754DAA332}" type="presParOf" srcId="{98E58948-5700-3845-A9A3-5B2E42047D9C}" destId="{080EAED6-8082-8B47-A31C-44CBA220DC95}" srcOrd="1" destOrd="0" presId="urn:microsoft.com/office/officeart/2005/8/layout/hierarchy1"/>
    <dgm:cxn modelId="{77D5BF97-42B5-EE49-96CF-CB9260CA58DB}" type="presParOf" srcId="{4D952A47-BCD4-F447-8D3D-A35591745932}" destId="{251A6278-FD59-2C47-866A-00846213B901}" srcOrd="2" destOrd="0" presId="urn:microsoft.com/office/officeart/2005/8/layout/hierarchy1"/>
    <dgm:cxn modelId="{EC7077FA-DCCB-A74F-A601-9DCDFCC635EC}" type="presParOf" srcId="{251A6278-FD59-2C47-866A-00846213B901}" destId="{3E696377-EE22-E84A-B688-B89A11D134CD}" srcOrd="0" destOrd="0" presId="urn:microsoft.com/office/officeart/2005/8/layout/hierarchy1"/>
    <dgm:cxn modelId="{ADD9FFE1-08EF-F44C-94CC-D8E2CC6892DF}" type="presParOf" srcId="{3E696377-EE22-E84A-B688-B89A11D134CD}" destId="{2DE4BAEC-CF8E-CA4E-829D-07055EF3CCB0}" srcOrd="0" destOrd="0" presId="urn:microsoft.com/office/officeart/2005/8/layout/hierarchy1"/>
    <dgm:cxn modelId="{7A25866A-DDF5-5442-AFDF-4BC2F0A8E64D}" type="presParOf" srcId="{3E696377-EE22-E84A-B688-B89A11D134CD}" destId="{405B3F49-33A5-6140-8B0C-43422DE844B2}" srcOrd="1" destOrd="0" presId="urn:microsoft.com/office/officeart/2005/8/layout/hierarchy1"/>
    <dgm:cxn modelId="{4A2CC69D-674B-144F-AB95-085386FBB3BC}" type="presParOf" srcId="{251A6278-FD59-2C47-866A-00846213B901}" destId="{39146FE1-8406-F948-8965-6315085AF211}" srcOrd="1" destOrd="0" presId="urn:microsoft.com/office/officeart/2005/8/layout/hierarchy1"/>
    <dgm:cxn modelId="{055F88A4-806A-5F49-A1D0-AD277E07AA6F}" type="presParOf" srcId="{4D952A47-BCD4-F447-8D3D-A35591745932}" destId="{59AB952E-5AA6-E240-AF51-323C4A7A3CBD}" srcOrd="3" destOrd="0" presId="urn:microsoft.com/office/officeart/2005/8/layout/hierarchy1"/>
    <dgm:cxn modelId="{27D5391B-11C1-B54B-9AAE-69EA2782C45C}" type="presParOf" srcId="{59AB952E-5AA6-E240-AF51-323C4A7A3CBD}" destId="{F117E25D-2C6D-D848-8959-7E526DF80857}" srcOrd="0" destOrd="0" presId="urn:microsoft.com/office/officeart/2005/8/layout/hierarchy1"/>
    <dgm:cxn modelId="{6B6F8BC6-4EA3-0748-B61C-711621ADC057}" type="presParOf" srcId="{F117E25D-2C6D-D848-8959-7E526DF80857}" destId="{DC964EC9-C875-3A4B-8EDF-E4986871DE37}" srcOrd="0" destOrd="0" presId="urn:microsoft.com/office/officeart/2005/8/layout/hierarchy1"/>
    <dgm:cxn modelId="{1A7DA885-BDBE-9A46-B6C4-3505063E9020}" type="presParOf" srcId="{F117E25D-2C6D-D848-8959-7E526DF80857}" destId="{E28E2FA2-81FA-AA4D-BF99-3C436A981D87}" srcOrd="1" destOrd="0" presId="urn:microsoft.com/office/officeart/2005/8/layout/hierarchy1"/>
    <dgm:cxn modelId="{A8770238-CB48-C543-9956-9985F2B716CF}" type="presParOf" srcId="{59AB952E-5AA6-E240-AF51-323C4A7A3CBD}" destId="{CA5842B7-A0E1-CD45-B8DC-C92E9AFB9F09}" srcOrd="1" destOrd="0" presId="urn:microsoft.com/office/officeart/2005/8/layout/hierarchy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D673438-7F3A-4CEB-8813-1E4991260592}" type="doc">
      <dgm:prSet loTypeId="urn:microsoft.com/office/officeart/2016/7/layout/ChevronBlockProcess" loCatId="process" qsTypeId="urn:microsoft.com/office/officeart/2005/8/quickstyle/simple1" qsCatId="simple" csTypeId="urn:microsoft.com/office/officeart/2005/8/colors/colorful2" csCatId="colorful" phldr="1"/>
      <dgm:spPr/>
      <dgm:t>
        <a:bodyPr/>
        <a:lstStyle/>
        <a:p>
          <a:endParaRPr lang="en-US"/>
        </a:p>
      </dgm:t>
    </dgm:pt>
    <dgm:pt modelId="{4180606A-0304-4F14-AF65-27AEECB4274F}">
      <dgm:prSet/>
      <dgm:spPr/>
      <dgm:t>
        <a:bodyPr/>
        <a:lstStyle/>
        <a:p>
          <a:r>
            <a:rPr lang="en-US" dirty="0"/>
            <a:t>Present</a:t>
          </a:r>
        </a:p>
      </dgm:t>
    </dgm:pt>
    <dgm:pt modelId="{879AADE7-6527-4F22-BB21-F30F89AEC5A3}" type="parTrans" cxnId="{57BFC5B8-CDCE-4E3A-9E8B-AB7A669AD023}">
      <dgm:prSet/>
      <dgm:spPr/>
      <dgm:t>
        <a:bodyPr/>
        <a:lstStyle/>
        <a:p>
          <a:endParaRPr lang="en-US"/>
        </a:p>
      </dgm:t>
    </dgm:pt>
    <dgm:pt modelId="{5C739182-AC5F-48D1-ABC3-0A215EC64654}" type="sibTrans" cxnId="{57BFC5B8-CDCE-4E3A-9E8B-AB7A669AD023}">
      <dgm:prSet/>
      <dgm:spPr/>
      <dgm:t>
        <a:bodyPr/>
        <a:lstStyle/>
        <a:p>
          <a:endParaRPr lang="en-US"/>
        </a:p>
      </dgm:t>
    </dgm:pt>
    <dgm:pt modelId="{B7531FC0-FA9D-4775-B779-78393672B826}">
      <dgm:prSet/>
      <dgm:spPr/>
      <dgm:t>
        <a:bodyPr/>
        <a:lstStyle/>
        <a:p>
          <a:r>
            <a:rPr lang="en-US" dirty="0">
              <a:solidFill>
                <a:srgbClr val="000016"/>
              </a:solidFill>
            </a:rPr>
            <a:t>Area code relief plan</a:t>
          </a:r>
        </a:p>
      </dgm:t>
    </dgm:pt>
    <dgm:pt modelId="{BF0049A7-FF45-4DD4-8193-959DEE1CB833}" type="parTrans" cxnId="{5C5C0978-2B6A-4586-96D2-24E7F1D70D65}">
      <dgm:prSet/>
      <dgm:spPr/>
      <dgm:t>
        <a:bodyPr/>
        <a:lstStyle/>
        <a:p>
          <a:endParaRPr lang="en-US"/>
        </a:p>
      </dgm:t>
    </dgm:pt>
    <dgm:pt modelId="{22E21403-5624-44F8-83B7-ACAF4903BEEC}" type="sibTrans" cxnId="{5C5C0978-2B6A-4586-96D2-24E7F1D70D65}">
      <dgm:prSet/>
      <dgm:spPr/>
      <dgm:t>
        <a:bodyPr/>
        <a:lstStyle/>
        <a:p>
          <a:endParaRPr lang="en-US"/>
        </a:p>
      </dgm:t>
    </dgm:pt>
    <dgm:pt modelId="{BB3FFB6B-618B-44A8-9A4D-B411B0D9D141}">
      <dgm:prSet/>
      <dgm:spPr/>
      <dgm:t>
        <a:bodyPr/>
        <a:lstStyle/>
        <a:p>
          <a:r>
            <a:rPr lang="en-US" dirty="0"/>
            <a:t>Provide</a:t>
          </a:r>
        </a:p>
      </dgm:t>
    </dgm:pt>
    <dgm:pt modelId="{CCE06012-A702-4BD0-8A72-8658302CC9C8}" type="parTrans" cxnId="{AD51075B-202B-472A-ABEC-CBCC83171625}">
      <dgm:prSet/>
      <dgm:spPr/>
      <dgm:t>
        <a:bodyPr/>
        <a:lstStyle/>
        <a:p>
          <a:endParaRPr lang="en-US"/>
        </a:p>
      </dgm:t>
    </dgm:pt>
    <dgm:pt modelId="{9FE3AA3F-0FEE-4E71-B815-714CA92E2644}" type="sibTrans" cxnId="{AD51075B-202B-472A-ABEC-CBCC83171625}">
      <dgm:prSet/>
      <dgm:spPr/>
      <dgm:t>
        <a:bodyPr/>
        <a:lstStyle/>
        <a:p>
          <a:endParaRPr lang="en-US"/>
        </a:p>
      </dgm:t>
    </dgm:pt>
    <dgm:pt modelId="{0BF93531-D15B-4FF9-8DFD-B14285B7B5A3}">
      <dgm:prSet/>
      <dgm:spPr/>
      <dgm:t>
        <a:bodyPr/>
        <a:lstStyle/>
        <a:p>
          <a:r>
            <a:rPr lang="en-US" dirty="0">
              <a:solidFill>
                <a:srgbClr val="000016"/>
              </a:solidFill>
            </a:rPr>
            <a:t>Provide estimated implementation schedule of new area code</a:t>
          </a:r>
        </a:p>
      </dgm:t>
    </dgm:pt>
    <dgm:pt modelId="{08C59555-2C2D-4F10-86C2-D4C4E6B51F13}" type="parTrans" cxnId="{19819C49-7576-43BE-A390-6E56209DB06C}">
      <dgm:prSet/>
      <dgm:spPr/>
      <dgm:t>
        <a:bodyPr/>
        <a:lstStyle/>
        <a:p>
          <a:endParaRPr lang="en-US"/>
        </a:p>
      </dgm:t>
    </dgm:pt>
    <dgm:pt modelId="{A00B3645-F85F-4119-BCA9-AB0DE671A34D}" type="sibTrans" cxnId="{19819C49-7576-43BE-A390-6E56209DB06C}">
      <dgm:prSet/>
      <dgm:spPr/>
      <dgm:t>
        <a:bodyPr/>
        <a:lstStyle/>
        <a:p>
          <a:endParaRPr lang="en-US"/>
        </a:p>
      </dgm:t>
    </dgm:pt>
    <dgm:pt modelId="{22FEE1B3-6D46-4052-91FC-9F5C84CF545B}">
      <dgm:prSet/>
      <dgm:spPr/>
      <dgm:t>
        <a:bodyPr/>
        <a:lstStyle/>
        <a:p>
          <a:r>
            <a:rPr lang="en-US" dirty="0"/>
            <a:t>Solicit</a:t>
          </a:r>
        </a:p>
      </dgm:t>
    </dgm:pt>
    <dgm:pt modelId="{ADEAD02F-68B4-44EA-BB57-03277D466449}" type="parTrans" cxnId="{43E5C479-66FD-4E13-B3A4-F831174DA291}">
      <dgm:prSet/>
      <dgm:spPr/>
      <dgm:t>
        <a:bodyPr/>
        <a:lstStyle/>
        <a:p>
          <a:endParaRPr lang="en-US"/>
        </a:p>
      </dgm:t>
    </dgm:pt>
    <dgm:pt modelId="{4A7D2261-F756-40AE-8560-E5ACE4343E24}" type="sibTrans" cxnId="{43E5C479-66FD-4E13-B3A4-F831174DA291}">
      <dgm:prSet/>
      <dgm:spPr/>
      <dgm:t>
        <a:bodyPr/>
        <a:lstStyle/>
        <a:p>
          <a:endParaRPr lang="en-US"/>
        </a:p>
      </dgm:t>
    </dgm:pt>
    <dgm:pt modelId="{4C018211-73EF-4F4F-998E-8643E70C942A}">
      <dgm:prSet/>
      <dgm:spPr/>
      <dgm:t>
        <a:bodyPr/>
        <a:lstStyle/>
        <a:p>
          <a:r>
            <a:rPr lang="en-US" dirty="0">
              <a:solidFill>
                <a:srgbClr val="000016"/>
              </a:solidFill>
            </a:rPr>
            <a:t>Solicit opinions and feedback</a:t>
          </a:r>
        </a:p>
      </dgm:t>
    </dgm:pt>
    <dgm:pt modelId="{BC6B26A2-B5A5-4558-958F-0C3208F436B9}" type="parTrans" cxnId="{A2CCAC17-B325-4AAF-AA7D-5A80D3127128}">
      <dgm:prSet/>
      <dgm:spPr/>
      <dgm:t>
        <a:bodyPr/>
        <a:lstStyle/>
        <a:p>
          <a:endParaRPr lang="en-US"/>
        </a:p>
      </dgm:t>
    </dgm:pt>
    <dgm:pt modelId="{1467D798-01FB-4392-A1A6-E7E952AA3F21}" type="sibTrans" cxnId="{A2CCAC17-B325-4AAF-AA7D-5A80D3127128}">
      <dgm:prSet/>
      <dgm:spPr/>
      <dgm:t>
        <a:bodyPr/>
        <a:lstStyle/>
        <a:p>
          <a:endParaRPr lang="en-US"/>
        </a:p>
      </dgm:t>
    </dgm:pt>
    <dgm:pt modelId="{8F92060F-0288-C241-9C94-EDA73F43337C}">
      <dgm:prSet/>
      <dgm:spPr/>
      <dgm:t>
        <a:bodyPr/>
        <a:lstStyle/>
        <a:p>
          <a:r>
            <a:rPr lang="en-US" dirty="0">
              <a:solidFill>
                <a:srgbClr val="000016"/>
              </a:solidFill>
            </a:rPr>
            <a:t>Effects of an overlay</a:t>
          </a:r>
        </a:p>
      </dgm:t>
    </dgm:pt>
    <dgm:pt modelId="{9AE7A1FE-B535-A143-B9E0-95D312C75773}" type="parTrans" cxnId="{D473D3D7-6E2E-F54D-86D9-551B4DDC89EB}">
      <dgm:prSet/>
      <dgm:spPr/>
      <dgm:t>
        <a:bodyPr/>
        <a:lstStyle/>
        <a:p>
          <a:endParaRPr lang="en-US"/>
        </a:p>
      </dgm:t>
    </dgm:pt>
    <dgm:pt modelId="{0E7D2EEF-4A88-B84B-A790-C523540AB6E8}" type="sibTrans" cxnId="{D473D3D7-6E2E-F54D-86D9-551B4DDC89EB}">
      <dgm:prSet/>
      <dgm:spPr/>
      <dgm:t>
        <a:bodyPr/>
        <a:lstStyle/>
        <a:p>
          <a:endParaRPr lang="en-US"/>
        </a:p>
      </dgm:t>
    </dgm:pt>
    <dgm:pt modelId="{0C5ACB6E-98BB-A543-A636-3216FA48E28A}" type="pres">
      <dgm:prSet presAssocID="{0D673438-7F3A-4CEB-8813-1E4991260592}" presName="Name0" presStyleCnt="0">
        <dgm:presLayoutVars>
          <dgm:dir/>
          <dgm:animLvl val="lvl"/>
          <dgm:resizeHandles val="exact"/>
        </dgm:presLayoutVars>
      </dgm:prSet>
      <dgm:spPr/>
    </dgm:pt>
    <dgm:pt modelId="{3E30D712-3FA6-F546-9758-E342ACD1AE26}" type="pres">
      <dgm:prSet presAssocID="{4180606A-0304-4F14-AF65-27AEECB4274F}" presName="composite" presStyleCnt="0"/>
      <dgm:spPr/>
    </dgm:pt>
    <dgm:pt modelId="{70524C85-4307-6247-A8C3-693E1E2AA707}" type="pres">
      <dgm:prSet presAssocID="{4180606A-0304-4F14-AF65-27AEECB4274F}" presName="parTx" presStyleLbl="alignNode1" presStyleIdx="0" presStyleCnt="3">
        <dgm:presLayoutVars>
          <dgm:chMax val="0"/>
          <dgm:chPref val="0"/>
        </dgm:presLayoutVars>
      </dgm:prSet>
      <dgm:spPr/>
    </dgm:pt>
    <dgm:pt modelId="{8C9AB8E4-6905-BE45-B4A0-C69E3EA164DA}" type="pres">
      <dgm:prSet presAssocID="{4180606A-0304-4F14-AF65-27AEECB4274F}" presName="desTx" presStyleLbl="alignAccFollowNode1" presStyleIdx="0" presStyleCnt="3">
        <dgm:presLayoutVars/>
      </dgm:prSet>
      <dgm:spPr/>
    </dgm:pt>
    <dgm:pt modelId="{EFF15CC2-0F7F-AB4B-884C-C46F925D36D4}" type="pres">
      <dgm:prSet presAssocID="{5C739182-AC5F-48D1-ABC3-0A215EC64654}" presName="space" presStyleCnt="0"/>
      <dgm:spPr/>
    </dgm:pt>
    <dgm:pt modelId="{F959727F-F3F0-5949-B346-2A3DB175C7A0}" type="pres">
      <dgm:prSet presAssocID="{BB3FFB6B-618B-44A8-9A4D-B411B0D9D141}" presName="composite" presStyleCnt="0"/>
      <dgm:spPr/>
    </dgm:pt>
    <dgm:pt modelId="{6FCB3627-D32A-FC4A-9799-B2F33FEE1F4C}" type="pres">
      <dgm:prSet presAssocID="{BB3FFB6B-618B-44A8-9A4D-B411B0D9D141}" presName="parTx" presStyleLbl="alignNode1" presStyleIdx="1" presStyleCnt="3">
        <dgm:presLayoutVars>
          <dgm:chMax val="0"/>
          <dgm:chPref val="0"/>
        </dgm:presLayoutVars>
      </dgm:prSet>
      <dgm:spPr/>
    </dgm:pt>
    <dgm:pt modelId="{193580D5-D3FD-9846-9959-D03BB8F15184}" type="pres">
      <dgm:prSet presAssocID="{BB3FFB6B-618B-44A8-9A4D-B411B0D9D141}" presName="desTx" presStyleLbl="alignAccFollowNode1" presStyleIdx="1" presStyleCnt="3">
        <dgm:presLayoutVars/>
      </dgm:prSet>
      <dgm:spPr/>
    </dgm:pt>
    <dgm:pt modelId="{1B203F63-3096-6B4C-A0C4-FB948287E8BF}" type="pres">
      <dgm:prSet presAssocID="{9FE3AA3F-0FEE-4E71-B815-714CA92E2644}" presName="space" presStyleCnt="0"/>
      <dgm:spPr/>
    </dgm:pt>
    <dgm:pt modelId="{CE33709C-0281-EC45-A040-D755857A077C}" type="pres">
      <dgm:prSet presAssocID="{22FEE1B3-6D46-4052-91FC-9F5C84CF545B}" presName="composite" presStyleCnt="0"/>
      <dgm:spPr/>
    </dgm:pt>
    <dgm:pt modelId="{7D6E68C6-2AB8-E043-9A93-1ABBA69AE2A3}" type="pres">
      <dgm:prSet presAssocID="{22FEE1B3-6D46-4052-91FC-9F5C84CF545B}" presName="parTx" presStyleLbl="alignNode1" presStyleIdx="2" presStyleCnt="3">
        <dgm:presLayoutVars>
          <dgm:chMax val="0"/>
          <dgm:chPref val="0"/>
        </dgm:presLayoutVars>
      </dgm:prSet>
      <dgm:spPr/>
    </dgm:pt>
    <dgm:pt modelId="{7AC5D3C7-14E5-024E-975C-C95D872B54E6}" type="pres">
      <dgm:prSet presAssocID="{22FEE1B3-6D46-4052-91FC-9F5C84CF545B}" presName="desTx" presStyleLbl="alignAccFollowNode1" presStyleIdx="2" presStyleCnt="3">
        <dgm:presLayoutVars/>
      </dgm:prSet>
      <dgm:spPr/>
    </dgm:pt>
  </dgm:ptLst>
  <dgm:cxnLst>
    <dgm:cxn modelId="{763F560D-28B6-054A-BB65-F1BA9EE6B169}" type="presOf" srcId="{4180606A-0304-4F14-AF65-27AEECB4274F}" destId="{70524C85-4307-6247-A8C3-693E1E2AA707}" srcOrd="0" destOrd="0" presId="urn:microsoft.com/office/officeart/2016/7/layout/ChevronBlockProcess"/>
    <dgm:cxn modelId="{A2CCAC17-B325-4AAF-AA7D-5A80D3127128}" srcId="{22FEE1B3-6D46-4052-91FC-9F5C84CF545B}" destId="{4C018211-73EF-4F4F-998E-8643E70C942A}" srcOrd="0" destOrd="0" parTransId="{BC6B26A2-B5A5-4558-958F-0C3208F436B9}" sibTransId="{1467D798-01FB-4392-A1A6-E7E952AA3F21}"/>
    <dgm:cxn modelId="{E154CE1F-27E6-114E-A395-7B743DDFA65F}" type="presOf" srcId="{BB3FFB6B-618B-44A8-9A4D-B411B0D9D141}" destId="{6FCB3627-D32A-FC4A-9799-B2F33FEE1F4C}" srcOrd="0" destOrd="0" presId="urn:microsoft.com/office/officeart/2016/7/layout/ChevronBlockProcess"/>
    <dgm:cxn modelId="{7A73FF24-88D8-CD4F-A934-A7586F62698B}" type="presOf" srcId="{4C018211-73EF-4F4F-998E-8643E70C942A}" destId="{7AC5D3C7-14E5-024E-975C-C95D872B54E6}" srcOrd="0" destOrd="0" presId="urn:microsoft.com/office/officeart/2016/7/layout/ChevronBlockProcess"/>
    <dgm:cxn modelId="{AD51075B-202B-472A-ABEC-CBCC83171625}" srcId="{0D673438-7F3A-4CEB-8813-1E4991260592}" destId="{BB3FFB6B-618B-44A8-9A4D-B411B0D9D141}" srcOrd="1" destOrd="0" parTransId="{CCE06012-A702-4BD0-8A72-8658302CC9C8}" sibTransId="{9FE3AA3F-0FEE-4E71-B815-714CA92E2644}"/>
    <dgm:cxn modelId="{1902E068-0DF6-9D4B-8445-D8DD3142A4DA}" type="presOf" srcId="{22FEE1B3-6D46-4052-91FC-9F5C84CF545B}" destId="{7D6E68C6-2AB8-E043-9A93-1ABBA69AE2A3}" srcOrd="0" destOrd="0" presId="urn:microsoft.com/office/officeart/2016/7/layout/ChevronBlockProcess"/>
    <dgm:cxn modelId="{19819C49-7576-43BE-A390-6E56209DB06C}" srcId="{BB3FFB6B-618B-44A8-9A4D-B411B0D9D141}" destId="{0BF93531-D15B-4FF9-8DFD-B14285B7B5A3}" srcOrd="0" destOrd="0" parTransId="{08C59555-2C2D-4F10-86C2-D4C4E6B51F13}" sibTransId="{A00B3645-F85F-4119-BCA9-AB0DE671A34D}"/>
    <dgm:cxn modelId="{5C5C0978-2B6A-4586-96D2-24E7F1D70D65}" srcId="{4180606A-0304-4F14-AF65-27AEECB4274F}" destId="{B7531FC0-FA9D-4775-B779-78393672B826}" srcOrd="0" destOrd="0" parTransId="{BF0049A7-FF45-4DD4-8193-959DEE1CB833}" sibTransId="{22E21403-5624-44F8-83B7-ACAF4903BEEC}"/>
    <dgm:cxn modelId="{43E5C479-66FD-4E13-B3A4-F831174DA291}" srcId="{0D673438-7F3A-4CEB-8813-1E4991260592}" destId="{22FEE1B3-6D46-4052-91FC-9F5C84CF545B}" srcOrd="2" destOrd="0" parTransId="{ADEAD02F-68B4-44EA-BB57-03277D466449}" sibTransId="{4A7D2261-F756-40AE-8560-E5ACE4343E24}"/>
    <dgm:cxn modelId="{57BFC5B8-CDCE-4E3A-9E8B-AB7A669AD023}" srcId="{0D673438-7F3A-4CEB-8813-1E4991260592}" destId="{4180606A-0304-4F14-AF65-27AEECB4274F}" srcOrd="0" destOrd="0" parTransId="{879AADE7-6527-4F22-BB21-F30F89AEC5A3}" sibTransId="{5C739182-AC5F-48D1-ABC3-0A215EC64654}"/>
    <dgm:cxn modelId="{5F043FBF-9AD1-8A47-8640-F714B04E008B}" type="presOf" srcId="{B7531FC0-FA9D-4775-B779-78393672B826}" destId="{8C9AB8E4-6905-BE45-B4A0-C69E3EA164DA}" srcOrd="0" destOrd="0" presId="urn:microsoft.com/office/officeart/2016/7/layout/ChevronBlockProcess"/>
    <dgm:cxn modelId="{EF6763CD-A5FC-DE4C-9A37-CBF160A37116}" type="presOf" srcId="{8F92060F-0288-C241-9C94-EDA73F43337C}" destId="{8C9AB8E4-6905-BE45-B4A0-C69E3EA164DA}" srcOrd="0" destOrd="1" presId="urn:microsoft.com/office/officeart/2016/7/layout/ChevronBlockProcess"/>
    <dgm:cxn modelId="{D473D3D7-6E2E-F54D-86D9-551B4DDC89EB}" srcId="{4180606A-0304-4F14-AF65-27AEECB4274F}" destId="{8F92060F-0288-C241-9C94-EDA73F43337C}" srcOrd="1" destOrd="0" parTransId="{9AE7A1FE-B535-A143-B9E0-95D312C75773}" sibTransId="{0E7D2EEF-4A88-B84B-A790-C523540AB6E8}"/>
    <dgm:cxn modelId="{753523F6-23F4-7D4C-B8D1-7B1FE577FF98}" type="presOf" srcId="{0D673438-7F3A-4CEB-8813-1E4991260592}" destId="{0C5ACB6E-98BB-A543-A636-3216FA48E28A}" srcOrd="0" destOrd="0" presId="urn:microsoft.com/office/officeart/2016/7/layout/ChevronBlockProcess"/>
    <dgm:cxn modelId="{DC6909FB-D3F3-AA40-9420-084B059146E8}" type="presOf" srcId="{0BF93531-D15B-4FF9-8DFD-B14285B7B5A3}" destId="{193580D5-D3FD-9846-9959-D03BB8F15184}" srcOrd="0" destOrd="0" presId="urn:microsoft.com/office/officeart/2016/7/layout/ChevronBlockProcess"/>
    <dgm:cxn modelId="{11C88973-0851-DF4B-B785-002DFC54C95E}" type="presParOf" srcId="{0C5ACB6E-98BB-A543-A636-3216FA48E28A}" destId="{3E30D712-3FA6-F546-9758-E342ACD1AE26}" srcOrd="0" destOrd="0" presId="urn:microsoft.com/office/officeart/2016/7/layout/ChevronBlockProcess"/>
    <dgm:cxn modelId="{6398950A-3CF8-E349-95DF-13F448C95A6D}" type="presParOf" srcId="{3E30D712-3FA6-F546-9758-E342ACD1AE26}" destId="{70524C85-4307-6247-A8C3-693E1E2AA707}" srcOrd="0" destOrd="0" presId="urn:microsoft.com/office/officeart/2016/7/layout/ChevronBlockProcess"/>
    <dgm:cxn modelId="{BE261FE6-5F75-6A48-9300-331DD32DFAE0}" type="presParOf" srcId="{3E30D712-3FA6-F546-9758-E342ACD1AE26}" destId="{8C9AB8E4-6905-BE45-B4A0-C69E3EA164DA}" srcOrd="1" destOrd="0" presId="urn:microsoft.com/office/officeart/2016/7/layout/ChevronBlockProcess"/>
    <dgm:cxn modelId="{F5B88435-12E5-924F-B85D-149455FB47CA}" type="presParOf" srcId="{0C5ACB6E-98BB-A543-A636-3216FA48E28A}" destId="{EFF15CC2-0F7F-AB4B-884C-C46F925D36D4}" srcOrd="1" destOrd="0" presId="urn:microsoft.com/office/officeart/2016/7/layout/ChevronBlockProcess"/>
    <dgm:cxn modelId="{DE765156-963E-4044-A23A-20672657731A}" type="presParOf" srcId="{0C5ACB6E-98BB-A543-A636-3216FA48E28A}" destId="{F959727F-F3F0-5949-B346-2A3DB175C7A0}" srcOrd="2" destOrd="0" presId="urn:microsoft.com/office/officeart/2016/7/layout/ChevronBlockProcess"/>
    <dgm:cxn modelId="{CB067B82-3E6D-464E-83FE-7793EC5DDAFB}" type="presParOf" srcId="{F959727F-F3F0-5949-B346-2A3DB175C7A0}" destId="{6FCB3627-D32A-FC4A-9799-B2F33FEE1F4C}" srcOrd="0" destOrd="0" presId="urn:microsoft.com/office/officeart/2016/7/layout/ChevronBlockProcess"/>
    <dgm:cxn modelId="{706B82AE-AC42-E748-97FE-00551BD774AC}" type="presParOf" srcId="{F959727F-F3F0-5949-B346-2A3DB175C7A0}" destId="{193580D5-D3FD-9846-9959-D03BB8F15184}" srcOrd="1" destOrd="0" presId="urn:microsoft.com/office/officeart/2016/7/layout/ChevronBlockProcess"/>
    <dgm:cxn modelId="{E9E5D7A6-61E4-0A4A-9E64-1A245778FEC0}" type="presParOf" srcId="{0C5ACB6E-98BB-A543-A636-3216FA48E28A}" destId="{1B203F63-3096-6B4C-A0C4-FB948287E8BF}" srcOrd="3" destOrd="0" presId="urn:microsoft.com/office/officeart/2016/7/layout/ChevronBlockProcess"/>
    <dgm:cxn modelId="{1486D2E2-3E7E-D846-9352-DA0F9520E828}" type="presParOf" srcId="{0C5ACB6E-98BB-A543-A636-3216FA48E28A}" destId="{CE33709C-0281-EC45-A040-D755857A077C}" srcOrd="4" destOrd="0" presId="urn:microsoft.com/office/officeart/2016/7/layout/ChevronBlockProcess"/>
    <dgm:cxn modelId="{622DA3B8-9EBB-BD4A-AC14-536E8FBF26A5}" type="presParOf" srcId="{CE33709C-0281-EC45-A040-D755857A077C}" destId="{7D6E68C6-2AB8-E043-9A93-1ABBA69AE2A3}" srcOrd="0" destOrd="0" presId="urn:microsoft.com/office/officeart/2016/7/layout/ChevronBlockProcess"/>
    <dgm:cxn modelId="{A6BF6214-AED5-8F4E-AE0A-16B4A76C56CA}" type="presParOf" srcId="{CE33709C-0281-EC45-A040-D755857A077C}" destId="{7AC5D3C7-14E5-024E-975C-C95D872B54E6}" srcOrd="1" destOrd="0" presId="urn:microsoft.com/office/officeart/2016/7/layout/ChevronBlock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BFA1E6D-76ED-4596-ADB5-2EEA7268FDD6}" type="doc">
      <dgm:prSet loTypeId="urn:microsoft.com/office/officeart/2017/3/layout/HorizontalPathTimeline" loCatId="process" qsTypeId="urn:microsoft.com/office/officeart/2005/8/quickstyle/simple1" qsCatId="simple" csTypeId="urn:microsoft.com/office/officeart/2005/8/colors/colorful2" csCatId="colorful" phldr="1"/>
      <dgm:spPr/>
      <dgm:t>
        <a:bodyPr/>
        <a:lstStyle/>
        <a:p>
          <a:endParaRPr lang="en-US"/>
        </a:p>
      </dgm:t>
    </dgm:pt>
    <dgm:pt modelId="{A79E21EF-0BD2-4641-9CC7-41791A41C9CC}">
      <dgm:prSet/>
      <dgm:spPr/>
      <dgm:t>
        <a:bodyPr/>
        <a:lstStyle/>
        <a:p>
          <a:pPr>
            <a:defRPr b="1"/>
          </a:pPr>
          <a:r>
            <a:rPr lang="en-US" noProof="1"/>
            <a:t>1997</a:t>
          </a:r>
        </a:p>
      </dgm:t>
    </dgm:pt>
    <dgm:pt modelId="{86E92CC8-8731-4D9B-88D7-FD60A5742B07}" type="parTrans" cxnId="{CF6524FA-3D41-4D86-B16E-458786C34AAE}">
      <dgm:prSet/>
      <dgm:spPr/>
      <dgm:t>
        <a:bodyPr/>
        <a:lstStyle/>
        <a:p>
          <a:endParaRPr lang="en-US"/>
        </a:p>
      </dgm:t>
    </dgm:pt>
    <dgm:pt modelId="{17D32BF5-9982-4926-AC58-DFDF8502A5F6}" type="sibTrans" cxnId="{CF6524FA-3D41-4D86-B16E-458786C34AAE}">
      <dgm:prSet/>
      <dgm:spPr/>
      <dgm:t>
        <a:bodyPr/>
        <a:lstStyle/>
        <a:p>
          <a:endParaRPr lang="en-US"/>
        </a:p>
      </dgm:t>
    </dgm:pt>
    <dgm:pt modelId="{626551AE-7DF4-403E-B78F-BA80FE15932D}">
      <dgm:prSet/>
      <dgm:spPr/>
      <dgm:t>
        <a:bodyPr/>
        <a:lstStyle/>
        <a:p>
          <a:r>
            <a:rPr lang="en-US" noProof="1"/>
            <a:t>The 818 area code was split and the 626 area code was established.</a:t>
          </a:r>
        </a:p>
      </dgm:t>
    </dgm:pt>
    <dgm:pt modelId="{9B5CCEEA-E306-4EEA-9B96-D1EEB7545DB6}" type="parTrans" cxnId="{C103D8DB-E6DE-44F5-A5CB-57844ABA7617}">
      <dgm:prSet/>
      <dgm:spPr/>
      <dgm:t>
        <a:bodyPr/>
        <a:lstStyle/>
        <a:p>
          <a:endParaRPr lang="en-US"/>
        </a:p>
      </dgm:t>
    </dgm:pt>
    <dgm:pt modelId="{672E117F-A0E2-490F-8F81-0D1A11E66294}" type="sibTrans" cxnId="{C103D8DB-E6DE-44F5-A5CB-57844ABA7617}">
      <dgm:prSet/>
      <dgm:spPr/>
      <dgm:t>
        <a:bodyPr/>
        <a:lstStyle/>
        <a:p>
          <a:endParaRPr lang="en-US"/>
        </a:p>
      </dgm:t>
    </dgm:pt>
    <dgm:pt modelId="{0D2BA86A-1BC5-440C-B017-B7A8F0BF11C9}">
      <dgm:prSet/>
      <dgm:spPr/>
      <dgm:t>
        <a:bodyPr/>
        <a:lstStyle/>
        <a:p>
          <a:pPr>
            <a:defRPr b="1"/>
          </a:pPr>
          <a:r>
            <a:rPr lang="en-US" noProof="1"/>
            <a:t>1999</a:t>
          </a:r>
        </a:p>
      </dgm:t>
    </dgm:pt>
    <dgm:pt modelId="{66001851-E1D6-4954-A349-57064F07AF0F}" type="parTrans" cxnId="{783DCCC0-6449-4B98-BF9D-6250F00DDC9B}">
      <dgm:prSet/>
      <dgm:spPr/>
      <dgm:t>
        <a:bodyPr/>
        <a:lstStyle/>
        <a:p>
          <a:endParaRPr lang="en-US"/>
        </a:p>
      </dgm:t>
    </dgm:pt>
    <dgm:pt modelId="{26423910-1CE3-41BA-94E0-27D2E967FF69}" type="sibTrans" cxnId="{783DCCC0-6449-4B98-BF9D-6250F00DDC9B}">
      <dgm:prSet/>
      <dgm:spPr/>
      <dgm:t>
        <a:bodyPr/>
        <a:lstStyle/>
        <a:p>
          <a:endParaRPr lang="en-US"/>
        </a:p>
      </dgm:t>
    </dgm:pt>
    <dgm:pt modelId="{1FD89D13-3989-4886-B3C7-C8CB2FAC41A9}">
      <dgm:prSet/>
      <dgm:spPr/>
      <dgm:t>
        <a:bodyPr/>
        <a:lstStyle/>
        <a:p>
          <a:r>
            <a:rPr lang="en-US" noProof="1"/>
            <a:t>NANPA initiated relief planning for the 626 area code.</a:t>
          </a:r>
        </a:p>
      </dgm:t>
    </dgm:pt>
    <dgm:pt modelId="{3B379BAE-3E95-428C-89D1-7073F0666314}" type="parTrans" cxnId="{729338A4-10AB-4739-838F-84A5A380B2F6}">
      <dgm:prSet/>
      <dgm:spPr/>
      <dgm:t>
        <a:bodyPr/>
        <a:lstStyle/>
        <a:p>
          <a:endParaRPr lang="en-US"/>
        </a:p>
      </dgm:t>
    </dgm:pt>
    <dgm:pt modelId="{29C6A07F-12D5-4224-8818-1152BEA1046D}" type="sibTrans" cxnId="{729338A4-10AB-4739-838F-84A5A380B2F6}">
      <dgm:prSet/>
      <dgm:spPr/>
      <dgm:t>
        <a:bodyPr/>
        <a:lstStyle/>
        <a:p>
          <a:endParaRPr lang="en-US"/>
        </a:p>
      </dgm:t>
    </dgm:pt>
    <dgm:pt modelId="{5DD02683-351A-41A5-B5D0-B3F22D508AEF}">
      <dgm:prSet/>
      <dgm:spPr/>
      <dgm:t>
        <a:bodyPr/>
        <a:lstStyle/>
        <a:p>
          <a:pPr>
            <a:defRPr b="1"/>
          </a:pPr>
          <a:r>
            <a:rPr lang="en-US" noProof="1"/>
            <a:t>1999</a:t>
          </a:r>
        </a:p>
      </dgm:t>
    </dgm:pt>
    <dgm:pt modelId="{5FC37D9D-F540-4FC7-AC2C-E1A7598C516E}" type="parTrans" cxnId="{15A9000B-38CC-488B-BE70-680FC939004B}">
      <dgm:prSet/>
      <dgm:spPr/>
      <dgm:t>
        <a:bodyPr/>
        <a:lstStyle/>
        <a:p>
          <a:endParaRPr lang="en-US"/>
        </a:p>
      </dgm:t>
    </dgm:pt>
    <dgm:pt modelId="{D5DBB1BC-E836-4E18-8893-1ED80F62C1D4}" type="sibTrans" cxnId="{15A9000B-38CC-488B-BE70-680FC939004B}">
      <dgm:prSet/>
      <dgm:spPr/>
      <dgm:t>
        <a:bodyPr/>
        <a:lstStyle/>
        <a:p>
          <a:endParaRPr lang="en-US"/>
        </a:p>
      </dgm:t>
    </dgm:pt>
    <dgm:pt modelId="{A8405A03-1BD5-47EB-AD92-54FB425BFB3C}">
      <dgm:prSet/>
      <dgm:spPr/>
      <dgm:t>
        <a:bodyPr/>
        <a:lstStyle/>
        <a:p>
          <a:r>
            <a:rPr lang="en-US" noProof="1"/>
            <a:t>The CPUC instituted a rationing and lottery allocation plan for the 626 area code that permitted up to five Central Office codes to be assigned monthly.</a:t>
          </a:r>
        </a:p>
      </dgm:t>
    </dgm:pt>
    <dgm:pt modelId="{189BCFAB-496C-4F5B-A7B7-B3B78EEAD65C}" type="parTrans" cxnId="{6B42BACC-021A-471F-9AAF-EB948403F390}">
      <dgm:prSet/>
      <dgm:spPr/>
      <dgm:t>
        <a:bodyPr/>
        <a:lstStyle/>
        <a:p>
          <a:endParaRPr lang="en-US"/>
        </a:p>
      </dgm:t>
    </dgm:pt>
    <dgm:pt modelId="{6AD3FBB2-49EF-4045-8CD0-F7A55944F3CF}" type="sibTrans" cxnId="{6B42BACC-021A-471F-9AAF-EB948403F390}">
      <dgm:prSet/>
      <dgm:spPr/>
      <dgm:t>
        <a:bodyPr/>
        <a:lstStyle/>
        <a:p>
          <a:endParaRPr lang="en-US"/>
        </a:p>
      </dgm:t>
    </dgm:pt>
    <dgm:pt modelId="{70F630DB-EA73-4D64-B43E-4E86C1C8CAB8}">
      <dgm:prSet/>
      <dgm:spPr/>
      <dgm:t>
        <a:bodyPr/>
        <a:lstStyle/>
        <a:p>
          <a:pPr>
            <a:defRPr b="1"/>
          </a:pPr>
          <a:r>
            <a:rPr lang="en-US" noProof="1"/>
            <a:t>2002</a:t>
          </a:r>
        </a:p>
      </dgm:t>
    </dgm:pt>
    <dgm:pt modelId="{8DF21E8E-4B8E-4D3E-950C-86641FDB8046}" type="parTrans" cxnId="{740A9DC7-E8A4-41AC-9861-0CC2AD438305}">
      <dgm:prSet/>
      <dgm:spPr/>
      <dgm:t>
        <a:bodyPr/>
        <a:lstStyle/>
        <a:p>
          <a:endParaRPr lang="en-US"/>
        </a:p>
      </dgm:t>
    </dgm:pt>
    <dgm:pt modelId="{97A68731-7544-4406-AFA1-740DFC0DBE48}" type="sibTrans" cxnId="{740A9DC7-E8A4-41AC-9861-0CC2AD438305}">
      <dgm:prSet/>
      <dgm:spPr/>
      <dgm:t>
        <a:bodyPr/>
        <a:lstStyle/>
        <a:p>
          <a:endParaRPr lang="en-US"/>
        </a:p>
      </dgm:t>
    </dgm:pt>
    <dgm:pt modelId="{59A39C07-6C23-4C6C-B090-F30A93D29C09}">
      <dgm:prSet/>
      <dgm:spPr/>
      <dgm:t>
        <a:bodyPr/>
        <a:lstStyle/>
        <a:p>
          <a:r>
            <a:rPr lang="en-US" noProof="1"/>
            <a:t>Thousands-block number pooling was implemented, a number conservation method.</a:t>
          </a:r>
        </a:p>
      </dgm:t>
    </dgm:pt>
    <dgm:pt modelId="{4ED6A662-9362-489C-8597-13B3D7E2B3AF}" type="parTrans" cxnId="{6F5D771C-1821-4D79-86F2-201784CE7F76}">
      <dgm:prSet/>
      <dgm:spPr/>
      <dgm:t>
        <a:bodyPr/>
        <a:lstStyle/>
        <a:p>
          <a:endParaRPr lang="en-US"/>
        </a:p>
      </dgm:t>
    </dgm:pt>
    <dgm:pt modelId="{786CE275-4D09-44C1-9DC5-9979E32713FF}" type="sibTrans" cxnId="{6F5D771C-1821-4D79-86F2-201784CE7F76}">
      <dgm:prSet/>
      <dgm:spPr/>
      <dgm:t>
        <a:bodyPr/>
        <a:lstStyle/>
        <a:p>
          <a:endParaRPr lang="en-US"/>
        </a:p>
      </dgm:t>
    </dgm:pt>
    <dgm:pt modelId="{771327DA-BDF4-4BA2-8CAF-AD8F8F3CD56F}">
      <dgm:prSet/>
      <dgm:spPr/>
      <dgm:t>
        <a:bodyPr/>
        <a:lstStyle/>
        <a:p>
          <a:pPr>
            <a:defRPr b="1"/>
          </a:pPr>
          <a:r>
            <a:rPr lang="en-US" noProof="1"/>
            <a:t>2010</a:t>
          </a:r>
        </a:p>
      </dgm:t>
    </dgm:pt>
    <dgm:pt modelId="{A2A6368C-338B-462B-B559-8F5423DD01F7}" type="parTrans" cxnId="{368E2A99-0F5E-40F2-AE49-A05EE4A0AF19}">
      <dgm:prSet/>
      <dgm:spPr/>
      <dgm:t>
        <a:bodyPr/>
        <a:lstStyle/>
        <a:p>
          <a:endParaRPr lang="en-US"/>
        </a:p>
      </dgm:t>
    </dgm:pt>
    <dgm:pt modelId="{953360B5-123A-4F76-9DB2-989A0095D0F9}" type="sibTrans" cxnId="{368E2A99-0F5E-40F2-AE49-A05EE4A0AF19}">
      <dgm:prSet/>
      <dgm:spPr/>
      <dgm:t>
        <a:bodyPr/>
        <a:lstStyle/>
        <a:p>
          <a:endParaRPr lang="en-US"/>
        </a:p>
      </dgm:t>
    </dgm:pt>
    <dgm:pt modelId="{3EEAEF41-A8AA-4014-8DC8-9F61C0F06D49}">
      <dgm:prSet/>
      <dgm:spPr/>
      <dgm:t>
        <a:bodyPr/>
        <a:lstStyle/>
        <a:p>
          <a:r>
            <a:rPr lang="en-US" noProof="1"/>
            <a:t>The CPUC eliminated rationing in the 626 area code.</a:t>
          </a:r>
        </a:p>
      </dgm:t>
    </dgm:pt>
    <dgm:pt modelId="{DA2DEB98-370E-4CEF-8E1F-89CA38CA785E}" type="parTrans" cxnId="{1389C53C-750B-4BD0-9719-0DC0920E91A1}">
      <dgm:prSet/>
      <dgm:spPr/>
      <dgm:t>
        <a:bodyPr/>
        <a:lstStyle/>
        <a:p>
          <a:endParaRPr lang="en-US"/>
        </a:p>
      </dgm:t>
    </dgm:pt>
    <dgm:pt modelId="{85AF20B5-B0D9-47E9-B5EC-81CCE7E48B96}" type="sibTrans" cxnId="{1389C53C-750B-4BD0-9719-0DC0920E91A1}">
      <dgm:prSet/>
      <dgm:spPr/>
      <dgm:t>
        <a:bodyPr/>
        <a:lstStyle/>
        <a:p>
          <a:endParaRPr lang="en-US"/>
        </a:p>
      </dgm:t>
    </dgm:pt>
    <dgm:pt modelId="{569FD1D2-20CA-304E-95F8-9C22C7713C6C}">
      <dgm:prSet/>
      <dgm:spPr/>
      <dgm:t>
        <a:bodyPr/>
        <a:lstStyle/>
        <a:p>
          <a:pPr>
            <a:defRPr b="1"/>
          </a:pPr>
          <a:r>
            <a:rPr lang="en-US" noProof="1"/>
            <a:t>2024</a:t>
          </a:r>
        </a:p>
      </dgm:t>
    </dgm:pt>
    <dgm:pt modelId="{A065894A-9D4C-0343-B48D-D08867EA19AB}" type="parTrans" cxnId="{CC770863-6469-FA4D-93A3-E744E7E578E7}">
      <dgm:prSet/>
      <dgm:spPr/>
      <dgm:t>
        <a:bodyPr/>
        <a:lstStyle/>
        <a:p>
          <a:endParaRPr lang="en-US"/>
        </a:p>
      </dgm:t>
    </dgm:pt>
    <dgm:pt modelId="{691EFBC7-12C9-5742-ADF4-95F067C0470C}" type="sibTrans" cxnId="{CC770863-6469-FA4D-93A3-E744E7E578E7}">
      <dgm:prSet/>
      <dgm:spPr/>
      <dgm:t>
        <a:bodyPr/>
        <a:lstStyle/>
        <a:p>
          <a:endParaRPr lang="en-US"/>
        </a:p>
      </dgm:t>
    </dgm:pt>
    <dgm:pt modelId="{135E1260-9A57-E44B-93E1-6914D7587758}">
      <dgm:prSet/>
      <dgm:spPr/>
      <dgm:t>
        <a:bodyPr/>
        <a:lstStyle/>
        <a:p>
          <a:r>
            <a:rPr lang="en-US" noProof="1"/>
            <a:t>NANPA notified the CPUC that a new area code is needed.</a:t>
          </a:r>
        </a:p>
      </dgm:t>
    </dgm:pt>
    <dgm:pt modelId="{8ACE4C90-DD0B-CA41-BC49-DE66E68E28F0}" type="parTrans" cxnId="{85290E28-AF85-B243-BB73-77BFFB82797C}">
      <dgm:prSet/>
      <dgm:spPr/>
      <dgm:t>
        <a:bodyPr/>
        <a:lstStyle/>
        <a:p>
          <a:endParaRPr lang="en-US"/>
        </a:p>
      </dgm:t>
    </dgm:pt>
    <dgm:pt modelId="{153A2640-939A-3248-A354-3F200B6707B3}" type="sibTrans" cxnId="{85290E28-AF85-B243-BB73-77BFFB82797C}">
      <dgm:prSet/>
      <dgm:spPr/>
      <dgm:t>
        <a:bodyPr/>
        <a:lstStyle/>
        <a:p>
          <a:endParaRPr lang="en-US"/>
        </a:p>
      </dgm:t>
    </dgm:pt>
    <dgm:pt modelId="{A9BAC521-BD5D-A94A-9986-D6D8BEC4F37B}" type="pres">
      <dgm:prSet presAssocID="{ABFA1E6D-76ED-4596-ADB5-2EEA7268FDD6}" presName="root" presStyleCnt="0">
        <dgm:presLayoutVars>
          <dgm:chMax/>
          <dgm:chPref/>
          <dgm:animLvl val="lvl"/>
        </dgm:presLayoutVars>
      </dgm:prSet>
      <dgm:spPr/>
    </dgm:pt>
    <dgm:pt modelId="{B84CE849-50CF-3D45-93CD-0AEE5FDD6B1D}" type="pres">
      <dgm:prSet presAssocID="{ABFA1E6D-76ED-4596-ADB5-2EEA7268FDD6}" presName="divider" presStyleLbl="node1" presStyleIdx="0" presStyleCnt="1"/>
      <dgm:spPr/>
    </dgm:pt>
    <dgm:pt modelId="{38E46ED3-0B05-8748-8CFB-1CAE5C1AE8FE}" type="pres">
      <dgm:prSet presAssocID="{ABFA1E6D-76ED-4596-ADB5-2EEA7268FDD6}" presName="nodes" presStyleCnt="0">
        <dgm:presLayoutVars>
          <dgm:chMax/>
          <dgm:chPref/>
          <dgm:animLvl val="lvl"/>
        </dgm:presLayoutVars>
      </dgm:prSet>
      <dgm:spPr/>
    </dgm:pt>
    <dgm:pt modelId="{829780F0-7356-3C45-ACDF-45E4A215BC46}" type="pres">
      <dgm:prSet presAssocID="{A79E21EF-0BD2-4641-9CC7-41791A41C9CC}" presName="composite" presStyleCnt="0"/>
      <dgm:spPr/>
    </dgm:pt>
    <dgm:pt modelId="{803F8057-AD6B-9D4A-ABD2-5E8F93954919}" type="pres">
      <dgm:prSet presAssocID="{A79E21EF-0BD2-4641-9CC7-41791A41C9CC}" presName="L1TextContainer" presStyleLbl="revTx" presStyleIdx="0" presStyleCnt="6">
        <dgm:presLayoutVars>
          <dgm:chMax val="1"/>
          <dgm:chPref val="1"/>
          <dgm:bulletEnabled val="1"/>
        </dgm:presLayoutVars>
      </dgm:prSet>
      <dgm:spPr/>
    </dgm:pt>
    <dgm:pt modelId="{D520DDF2-0B01-584C-AC4A-D43640BF8658}" type="pres">
      <dgm:prSet presAssocID="{A79E21EF-0BD2-4641-9CC7-41791A41C9CC}" presName="L2TextContainerWrapper" presStyleCnt="0">
        <dgm:presLayoutVars>
          <dgm:chMax val="0"/>
          <dgm:chPref val="0"/>
          <dgm:bulletEnabled val="1"/>
        </dgm:presLayoutVars>
      </dgm:prSet>
      <dgm:spPr/>
    </dgm:pt>
    <dgm:pt modelId="{AB0AFB83-960E-8C47-B34C-A95B72C0F8B9}" type="pres">
      <dgm:prSet presAssocID="{A79E21EF-0BD2-4641-9CC7-41791A41C9CC}" presName="L2TextContainer" presStyleLbl="bgAccFollowNode1" presStyleIdx="0" presStyleCnt="6"/>
      <dgm:spPr/>
    </dgm:pt>
    <dgm:pt modelId="{7FF72AA8-5569-F340-B573-2D143C3C9B7A}" type="pres">
      <dgm:prSet presAssocID="{A79E21EF-0BD2-4641-9CC7-41791A41C9CC}" presName="FlexibleEmptyPlaceHolder" presStyleCnt="0"/>
      <dgm:spPr/>
    </dgm:pt>
    <dgm:pt modelId="{E05CE4DF-0878-054D-98F4-A02FEBFB5B78}" type="pres">
      <dgm:prSet presAssocID="{A79E21EF-0BD2-4641-9CC7-41791A41C9CC}" presName="ConnectLine" presStyleLbl="alignNode1" presStyleIdx="0" presStyleCnt="6"/>
      <dgm:spPr>
        <a:solidFill>
          <a:schemeClr val="accent2">
            <a:hueOff val="0"/>
            <a:satOff val="0"/>
            <a:lumOff val="0"/>
            <a:alphaOff val="0"/>
          </a:schemeClr>
        </a:solidFill>
        <a:ln w="6350" cap="rnd" cmpd="sng" algn="ctr">
          <a:solidFill>
            <a:schemeClr val="accent2">
              <a:hueOff val="0"/>
              <a:satOff val="0"/>
              <a:lumOff val="0"/>
              <a:alphaOff val="0"/>
            </a:schemeClr>
          </a:solidFill>
          <a:prstDash val="dash"/>
        </a:ln>
        <a:effectLst/>
      </dgm:spPr>
    </dgm:pt>
    <dgm:pt modelId="{D27A2471-CDFA-0C49-BF26-4A3E395805FC}" type="pres">
      <dgm:prSet presAssocID="{A79E21EF-0BD2-4641-9CC7-41791A41C9CC}" presName="ConnectorPoint" presStyleLbl="fgAcc1" presStyleIdx="0" presStyleCnt="6"/>
      <dgm:spPr>
        <a:solidFill>
          <a:schemeClr val="lt1">
            <a:alpha val="90000"/>
            <a:hueOff val="0"/>
            <a:satOff val="0"/>
            <a:lumOff val="0"/>
            <a:alphaOff val="0"/>
          </a:schemeClr>
        </a:solidFill>
        <a:ln w="19050" cap="rnd" cmpd="sng" algn="ctr">
          <a:noFill/>
          <a:prstDash val="solid"/>
        </a:ln>
        <a:effectLst/>
      </dgm:spPr>
    </dgm:pt>
    <dgm:pt modelId="{968F7935-91B2-E744-909B-CE315349B323}" type="pres">
      <dgm:prSet presAssocID="{A79E21EF-0BD2-4641-9CC7-41791A41C9CC}" presName="EmptyPlaceHolder" presStyleCnt="0"/>
      <dgm:spPr/>
    </dgm:pt>
    <dgm:pt modelId="{B93CCC5F-C666-264E-9C6E-ABBED7A1B319}" type="pres">
      <dgm:prSet presAssocID="{17D32BF5-9982-4926-AC58-DFDF8502A5F6}" presName="spaceBetweenRectangles" presStyleCnt="0"/>
      <dgm:spPr/>
    </dgm:pt>
    <dgm:pt modelId="{9B1DF163-E4A4-8446-AEBA-387CBF3DF67C}" type="pres">
      <dgm:prSet presAssocID="{0D2BA86A-1BC5-440C-B017-B7A8F0BF11C9}" presName="composite" presStyleCnt="0"/>
      <dgm:spPr/>
    </dgm:pt>
    <dgm:pt modelId="{289E2DF3-4C2D-2F4D-BE81-420E85425306}" type="pres">
      <dgm:prSet presAssocID="{0D2BA86A-1BC5-440C-B017-B7A8F0BF11C9}" presName="L1TextContainer" presStyleLbl="revTx" presStyleIdx="1" presStyleCnt="6">
        <dgm:presLayoutVars>
          <dgm:chMax val="1"/>
          <dgm:chPref val="1"/>
          <dgm:bulletEnabled val="1"/>
        </dgm:presLayoutVars>
      </dgm:prSet>
      <dgm:spPr/>
    </dgm:pt>
    <dgm:pt modelId="{14D24E9F-A00A-794A-8E65-A47E6B02E62F}" type="pres">
      <dgm:prSet presAssocID="{0D2BA86A-1BC5-440C-B017-B7A8F0BF11C9}" presName="L2TextContainerWrapper" presStyleCnt="0">
        <dgm:presLayoutVars>
          <dgm:chMax val="0"/>
          <dgm:chPref val="0"/>
          <dgm:bulletEnabled val="1"/>
        </dgm:presLayoutVars>
      </dgm:prSet>
      <dgm:spPr/>
    </dgm:pt>
    <dgm:pt modelId="{208377C0-A44E-534F-AFB6-52421A2000F7}" type="pres">
      <dgm:prSet presAssocID="{0D2BA86A-1BC5-440C-B017-B7A8F0BF11C9}" presName="L2TextContainer" presStyleLbl="bgAccFollowNode1" presStyleIdx="1" presStyleCnt="6"/>
      <dgm:spPr/>
    </dgm:pt>
    <dgm:pt modelId="{DC778D2D-3E0E-0B4C-B2D0-EEDF9102E35F}" type="pres">
      <dgm:prSet presAssocID="{0D2BA86A-1BC5-440C-B017-B7A8F0BF11C9}" presName="FlexibleEmptyPlaceHolder" presStyleCnt="0"/>
      <dgm:spPr/>
    </dgm:pt>
    <dgm:pt modelId="{CC8A0428-47CD-E646-9827-31EBF8391691}" type="pres">
      <dgm:prSet presAssocID="{0D2BA86A-1BC5-440C-B017-B7A8F0BF11C9}" presName="ConnectLine" presStyleLbl="alignNode1" presStyleIdx="1" presStyleCnt="6"/>
      <dgm:spPr>
        <a:solidFill>
          <a:schemeClr val="accent2">
            <a:hueOff val="-291073"/>
            <a:satOff val="-16786"/>
            <a:lumOff val="1726"/>
            <a:alphaOff val="0"/>
          </a:schemeClr>
        </a:solidFill>
        <a:ln w="6350" cap="rnd" cmpd="sng" algn="ctr">
          <a:solidFill>
            <a:schemeClr val="accent2">
              <a:hueOff val="-291073"/>
              <a:satOff val="-16786"/>
              <a:lumOff val="1726"/>
              <a:alphaOff val="0"/>
            </a:schemeClr>
          </a:solidFill>
          <a:prstDash val="dash"/>
        </a:ln>
        <a:effectLst/>
      </dgm:spPr>
    </dgm:pt>
    <dgm:pt modelId="{43257C00-F1C1-994B-9BC2-A07EADFABEB3}" type="pres">
      <dgm:prSet presAssocID="{0D2BA86A-1BC5-440C-B017-B7A8F0BF11C9}" presName="ConnectorPoint" presStyleLbl="fgAcc1" presStyleIdx="1" presStyleCnt="6"/>
      <dgm:spPr>
        <a:solidFill>
          <a:schemeClr val="lt1">
            <a:alpha val="90000"/>
            <a:hueOff val="0"/>
            <a:satOff val="0"/>
            <a:lumOff val="0"/>
            <a:alphaOff val="0"/>
          </a:schemeClr>
        </a:solidFill>
        <a:ln w="19050" cap="rnd" cmpd="sng" algn="ctr">
          <a:noFill/>
          <a:prstDash val="solid"/>
        </a:ln>
        <a:effectLst/>
      </dgm:spPr>
    </dgm:pt>
    <dgm:pt modelId="{940A5A61-E37D-BE4C-BD10-BCB8E248EFD1}" type="pres">
      <dgm:prSet presAssocID="{0D2BA86A-1BC5-440C-B017-B7A8F0BF11C9}" presName="EmptyPlaceHolder" presStyleCnt="0"/>
      <dgm:spPr/>
    </dgm:pt>
    <dgm:pt modelId="{5D16F3B2-0D85-4D4B-9780-DD1435D80151}" type="pres">
      <dgm:prSet presAssocID="{26423910-1CE3-41BA-94E0-27D2E967FF69}" presName="spaceBetweenRectangles" presStyleCnt="0"/>
      <dgm:spPr/>
    </dgm:pt>
    <dgm:pt modelId="{EB7F2FC9-5368-6C4E-90B8-5C4022DDC6E1}" type="pres">
      <dgm:prSet presAssocID="{5DD02683-351A-41A5-B5D0-B3F22D508AEF}" presName="composite" presStyleCnt="0"/>
      <dgm:spPr/>
    </dgm:pt>
    <dgm:pt modelId="{D44E566A-29E2-6448-B4B7-85576A0FD928}" type="pres">
      <dgm:prSet presAssocID="{5DD02683-351A-41A5-B5D0-B3F22D508AEF}" presName="L1TextContainer" presStyleLbl="revTx" presStyleIdx="2" presStyleCnt="6">
        <dgm:presLayoutVars>
          <dgm:chMax val="1"/>
          <dgm:chPref val="1"/>
          <dgm:bulletEnabled val="1"/>
        </dgm:presLayoutVars>
      </dgm:prSet>
      <dgm:spPr/>
    </dgm:pt>
    <dgm:pt modelId="{214A978E-5AD8-864F-9FB2-10E449400A63}" type="pres">
      <dgm:prSet presAssocID="{5DD02683-351A-41A5-B5D0-B3F22D508AEF}" presName="L2TextContainerWrapper" presStyleCnt="0">
        <dgm:presLayoutVars>
          <dgm:chMax val="0"/>
          <dgm:chPref val="0"/>
          <dgm:bulletEnabled val="1"/>
        </dgm:presLayoutVars>
      </dgm:prSet>
      <dgm:spPr/>
    </dgm:pt>
    <dgm:pt modelId="{7FD293D6-1D66-F441-89D2-E754E6FE7495}" type="pres">
      <dgm:prSet presAssocID="{5DD02683-351A-41A5-B5D0-B3F22D508AEF}" presName="L2TextContainer" presStyleLbl="bgAccFollowNode1" presStyleIdx="2" presStyleCnt="6" custScaleY="116394"/>
      <dgm:spPr/>
    </dgm:pt>
    <dgm:pt modelId="{FE0B8E5E-3AA0-1045-8CE6-2E33A2D3A1C9}" type="pres">
      <dgm:prSet presAssocID="{5DD02683-351A-41A5-B5D0-B3F22D508AEF}" presName="FlexibleEmptyPlaceHolder" presStyleCnt="0"/>
      <dgm:spPr/>
    </dgm:pt>
    <dgm:pt modelId="{2212852A-003F-204E-9D7B-021642BBB930}" type="pres">
      <dgm:prSet presAssocID="{5DD02683-351A-41A5-B5D0-B3F22D508AEF}" presName="ConnectLine" presStyleLbl="alignNode1" presStyleIdx="2" presStyleCnt="6"/>
      <dgm:spPr>
        <a:solidFill>
          <a:schemeClr val="accent2">
            <a:hueOff val="-582145"/>
            <a:satOff val="-33571"/>
            <a:lumOff val="3451"/>
            <a:alphaOff val="0"/>
          </a:schemeClr>
        </a:solidFill>
        <a:ln w="6350" cap="rnd" cmpd="sng" algn="ctr">
          <a:solidFill>
            <a:schemeClr val="accent2">
              <a:hueOff val="-582145"/>
              <a:satOff val="-33571"/>
              <a:lumOff val="3451"/>
              <a:alphaOff val="0"/>
            </a:schemeClr>
          </a:solidFill>
          <a:prstDash val="dash"/>
        </a:ln>
        <a:effectLst/>
      </dgm:spPr>
    </dgm:pt>
    <dgm:pt modelId="{0655F067-CB2D-8947-AD36-C5BFF2F9D8B3}" type="pres">
      <dgm:prSet presAssocID="{5DD02683-351A-41A5-B5D0-B3F22D508AEF}" presName="ConnectorPoint" presStyleLbl="fgAcc1" presStyleIdx="2" presStyleCnt="6"/>
      <dgm:spPr>
        <a:solidFill>
          <a:schemeClr val="lt1">
            <a:alpha val="90000"/>
            <a:hueOff val="0"/>
            <a:satOff val="0"/>
            <a:lumOff val="0"/>
            <a:alphaOff val="0"/>
          </a:schemeClr>
        </a:solidFill>
        <a:ln w="19050" cap="rnd" cmpd="sng" algn="ctr">
          <a:noFill/>
          <a:prstDash val="solid"/>
        </a:ln>
        <a:effectLst/>
      </dgm:spPr>
    </dgm:pt>
    <dgm:pt modelId="{10F87B26-8780-3B47-936E-7CD4FF4D6C07}" type="pres">
      <dgm:prSet presAssocID="{5DD02683-351A-41A5-B5D0-B3F22D508AEF}" presName="EmptyPlaceHolder" presStyleCnt="0"/>
      <dgm:spPr/>
    </dgm:pt>
    <dgm:pt modelId="{FD54CFCA-BDC6-1F4C-A156-8B7A65E7DA36}" type="pres">
      <dgm:prSet presAssocID="{D5DBB1BC-E836-4E18-8893-1ED80F62C1D4}" presName="spaceBetweenRectangles" presStyleCnt="0"/>
      <dgm:spPr/>
    </dgm:pt>
    <dgm:pt modelId="{258D8570-CFC2-6244-94A8-F9113C4AF127}" type="pres">
      <dgm:prSet presAssocID="{70F630DB-EA73-4D64-B43E-4E86C1C8CAB8}" presName="composite" presStyleCnt="0"/>
      <dgm:spPr/>
    </dgm:pt>
    <dgm:pt modelId="{993C0C1E-FAA1-6640-B1A6-9138282CD85C}" type="pres">
      <dgm:prSet presAssocID="{70F630DB-EA73-4D64-B43E-4E86C1C8CAB8}" presName="L1TextContainer" presStyleLbl="revTx" presStyleIdx="3" presStyleCnt="6">
        <dgm:presLayoutVars>
          <dgm:chMax val="1"/>
          <dgm:chPref val="1"/>
          <dgm:bulletEnabled val="1"/>
        </dgm:presLayoutVars>
      </dgm:prSet>
      <dgm:spPr/>
    </dgm:pt>
    <dgm:pt modelId="{74365B39-4BCB-B249-B06E-0B65BF59D772}" type="pres">
      <dgm:prSet presAssocID="{70F630DB-EA73-4D64-B43E-4E86C1C8CAB8}" presName="L2TextContainerWrapper" presStyleCnt="0">
        <dgm:presLayoutVars>
          <dgm:chMax val="0"/>
          <dgm:chPref val="0"/>
          <dgm:bulletEnabled val="1"/>
        </dgm:presLayoutVars>
      </dgm:prSet>
      <dgm:spPr/>
    </dgm:pt>
    <dgm:pt modelId="{CA119515-31B3-9248-9A47-5173263F60B1}" type="pres">
      <dgm:prSet presAssocID="{70F630DB-EA73-4D64-B43E-4E86C1C8CAB8}" presName="L2TextContainer" presStyleLbl="bgAccFollowNode1" presStyleIdx="3" presStyleCnt="6"/>
      <dgm:spPr/>
    </dgm:pt>
    <dgm:pt modelId="{8E27CEB8-9B75-E545-87CC-223912C22D58}" type="pres">
      <dgm:prSet presAssocID="{70F630DB-EA73-4D64-B43E-4E86C1C8CAB8}" presName="FlexibleEmptyPlaceHolder" presStyleCnt="0"/>
      <dgm:spPr/>
    </dgm:pt>
    <dgm:pt modelId="{D78A4211-F330-FF4A-B33C-4123DFACB98B}" type="pres">
      <dgm:prSet presAssocID="{70F630DB-EA73-4D64-B43E-4E86C1C8CAB8}" presName="ConnectLine" presStyleLbl="alignNode1" presStyleIdx="3" presStyleCnt="6"/>
      <dgm:spPr>
        <a:solidFill>
          <a:schemeClr val="accent2">
            <a:hueOff val="-873218"/>
            <a:satOff val="-50357"/>
            <a:lumOff val="5177"/>
            <a:alphaOff val="0"/>
          </a:schemeClr>
        </a:solidFill>
        <a:ln w="6350" cap="rnd" cmpd="sng" algn="ctr">
          <a:solidFill>
            <a:schemeClr val="accent2">
              <a:hueOff val="-873218"/>
              <a:satOff val="-50357"/>
              <a:lumOff val="5177"/>
              <a:alphaOff val="0"/>
            </a:schemeClr>
          </a:solidFill>
          <a:prstDash val="dash"/>
        </a:ln>
        <a:effectLst/>
      </dgm:spPr>
    </dgm:pt>
    <dgm:pt modelId="{8C2AF095-C231-354E-B11E-E207FA1CE402}" type="pres">
      <dgm:prSet presAssocID="{70F630DB-EA73-4D64-B43E-4E86C1C8CAB8}" presName="ConnectorPoint" presStyleLbl="fgAcc1" presStyleIdx="3" presStyleCnt="6"/>
      <dgm:spPr>
        <a:solidFill>
          <a:schemeClr val="lt1">
            <a:alpha val="90000"/>
            <a:hueOff val="0"/>
            <a:satOff val="0"/>
            <a:lumOff val="0"/>
            <a:alphaOff val="0"/>
          </a:schemeClr>
        </a:solidFill>
        <a:ln w="19050" cap="rnd" cmpd="sng" algn="ctr">
          <a:noFill/>
          <a:prstDash val="solid"/>
        </a:ln>
        <a:effectLst/>
      </dgm:spPr>
    </dgm:pt>
    <dgm:pt modelId="{8256ACBC-2237-F240-93EC-719B75F22F15}" type="pres">
      <dgm:prSet presAssocID="{70F630DB-EA73-4D64-B43E-4E86C1C8CAB8}" presName="EmptyPlaceHolder" presStyleCnt="0"/>
      <dgm:spPr/>
    </dgm:pt>
    <dgm:pt modelId="{A170CA81-74F8-4A49-B8CD-BF8C65FE20F9}" type="pres">
      <dgm:prSet presAssocID="{97A68731-7544-4406-AFA1-740DFC0DBE48}" presName="spaceBetweenRectangles" presStyleCnt="0"/>
      <dgm:spPr/>
    </dgm:pt>
    <dgm:pt modelId="{0D2F56A3-477A-A549-AF80-C5B0736D1FC5}" type="pres">
      <dgm:prSet presAssocID="{771327DA-BDF4-4BA2-8CAF-AD8F8F3CD56F}" presName="composite" presStyleCnt="0"/>
      <dgm:spPr/>
    </dgm:pt>
    <dgm:pt modelId="{8EB4D2C4-0A92-0244-B970-A741B14B29CB}" type="pres">
      <dgm:prSet presAssocID="{771327DA-BDF4-4BA2-8CAF-AD8F8F3CD56F}" presName="L1TextContainer" presStyleLbl="revTx" presStyleIdx="4" presStyleCnt="6">
        <dgm:presLayoutVars>
          <dgm:chMax val="1"/>
          <dgm:chPref val="1"/>
          <dgm:bulletEnabled val="1"/>
        </dgm:presLayoutVars>
      </dgm:prSet>
      <dgm:spPr/>
    </dgm:pt>
    <dgm:pt modelId="{7DA997C2-7F81-9646-9B14-8BFDE4207991}" type="pres">
      <dgm:prSet presAssocID="{771327DA-BDF4-4BA2-8CAF-AD8F8F3CD56F}" presName="L2TextContainerWrapper" presStyleCnt="0">
        <dgm:presLayoutVars>
          <dgm:chMax val="0"/>
          <dgm:chPref val="0"/>
          <dgm:bulletEnabled val="1"/>
        </dgm:presLayoutVars>
      </dgm:prSet>
      <dgm:spPr/>
    </dgm:pt>
    <dgm:pt modelId="{B0754918-270C-7840-9368-986C0315B85A}" type="pres">
      <dgm:prSet presAssocID="{771327DA-BDF4-4BA2-8CAF-AD8F8F3CD56F}" presName="L2TextContainer" presStyleLbl="bgAccFollowNode1" presStyleIdx="4" presStyleCnt="6"/>
      <dgm:spPr/>
    </dgm:pt>
    <dgm:pt modelId="{A5D1F1B7-5DE6-B945-943D-D25B656307EF}" type="pres">
      <dgm:prSet presAssocID="{771327DA-BDF4-4BA2-8CAF-AD8F8F3CD56F}" presName="FlexibleEmptyPlaceHolder" presStyleCnt="0"/>
      <dgm:spPr/>
    </dgm:pt>
    <dgm:pt modelId="{7DAEADF9-7B72-F14A-8B04-AC5F7060418A}" type="pres">
      <dgm:prSet presAssocID="{771327DA-BDF4-4BA2-8CAF-AD8F8F3CD56F}" presName="ConnectLine" presStyleLbl="alignNode1" presStyleIdx="4" presStyleCnt="6"/>
      <dgm:spPr>
        <a:solidFill>
          <a:schemeClr val="accent2">
            <a:hueOff val="-1164290"/>
            <a:satOff val="-67142"/>
            <a:lumOff val="6902"/>
            <a:alphaOff val="0"/>
          </a:schemeClr>
        </a:solidFill>
        <a:ln w="6350" cap="rnd" cmpd="sng" algn="ctr">
          <a:solidFill>
            <a:schemeClr val="accent2">
              <a:hueOff val="-1164290"/>
              <a:satOff val="-67142"/>
              <a:lumOff val="6902"/>
              <a:alphaOff val="0"/>
            </a:schemeClr>
          </a:solidFill>
          <a:prstDash val="dash"/>
        </a:ln>
        <a:effectLst/>
      </dgm:spPr>
    </dgm:pt>
    <dgm:pt modelId="{50F0767F-C500-2E4B-97DD-28014EAE3413}" type="pres">
      <dgm:prSet presAssocID="{771327DA-BDF4-4BA2-8CAF-AD8F8F3CD56F}" presName="ConnectorPoint" presStyleLbl="fgAcc1" presStyleIdx="4" presStyleCnt="6"/>
      <dgm:spPr>
        <a:solidFill>
          <a:schemeClr val="lt1">
            <a:alpha val="90000"/>
            <a:hueOff val="0"/>
            <a:satOff val="0"/>
            <a:lumOff val="0"/>
            <a:alphaOff val="0"/>
          </a:schemeClr>
        </a:solidFill>
        <a:ln w="19050" cap="rnd" cmpd="sng" algn="ctr">
          <a:noFill/>
          <a:prstDash val="solid"/>
        </a:ln>
        <a:effectLst/>
      </dgm:spPr>
    </dgm:pt>
    <dgm:pt modelId="{BDC000C5-BE24-7B4E-A38A-E066DE841240}" type="pres">
      <dgm:prSet presAssocID="{771327DA-BDF4-4BA2-8CAF-AD8F8F3CD56F}" presName="EmptyPlaceHolder" presStyleCnt="0"/>
      <dgm:spPr/>
    </dgm:pt>
    <dgm:pt modelId="{96F75E73-72EE-6E41-AA69-5A4DFAA8252B}" type="pres">
      <dgm:prSet presAssocID="{953360B5-123A-4F76-9DB2-989A0095D0F9}" presName="spaceBetweenRectangles" presStyleCnt="0"/>
      <dgm:spPr/>
    </dgm:pt>
    <dgm:pt modelId="{00C45572-2995-7444-B480-42EF1DDB7B89}" type="pres">
      <dgm:prSet presAssocID="{569FD1D2-20CA-304E-95F8-9C22C7713C6C}" presName="composite" presStyleCnt="0"/>
      <dgm:spPr/>
    </dgm:pt>
    <dgm:pt modelId="{B961FF0D-687D-BD46-86BE-1A7A2F7E6DA7}" type="pres">
      <dgm:prSet presAssocID="{569FD1D2-20CA-304E-95F8-9C22C7713C6C}" presName="L1TextContainer" presStyleLbl="revTx" presStyleIdx="5" presStyleCnt="6">
        <dgm:presLayoutVars>
          <dgm:chMax val="1"/>
          <dgm:chPref val="1"/>
          <dgm:bulletEnabled val="1"/>
        </dgm:presLayoutVars>
      </dgm:prSet>
      <dgm:spPr/>
    </dgm:pt>
    <dgm:pt modelId="{44BCCAC8-6F3E-2B43-B5B4-ABE9CE98E838}" type="pres">
      <dgm:prSet presAssocID="{569FD1D2-20CA-304E-95F8-9C22C7713C6C}" presName="L2TextContainerWrapper" presStyleCnt="0">
        <dgm:presLayoutVars>
          <dgm:chMax val="0"/>
          <dgm:chPref val="0"/>
          <dgm:bulletEnabled val="1"/>
        </dgm:presLayoutVars>
      </dgm:prSet>
      <dgm:spPr/>
    </dgm:pt>
    <dgm:pt modelId="{05738B4F-BF5F-C54E-8F18-7A1F90FCCB8C}" type="pres">
      <dgm:prSet presAssocID="{569FD1D2-20CA-304E-95F8-9C22C7713C6C}" presName="L2TextContainer" presStyleLbl="bgAccFollowNode1" presStyleIdx="5" presStyleCnt="6"/>
      <dgm:spPr/>
    </dgm:pt>
    <dgm:pt modelId="{3E896B49-B352-5B4A-B143-00B32B53AF80}" type="pres">
      <dgm:prSet presAssocID="{569FD1D2-20CA-304E-95F8-9C22C7713C6C}" presName="FlexibleEmptyPlaceHolder" presStyleCnt="0"/>
      <dgm:spPr/>
    </dgm:pt>
    <dgm:pt modelId="{19D63F42-0ABC-F04B-B177-15B317D14F59}" type="pres">
      <dgm:prSet presAssocID="{569FD1D2-20CA-304E-95F8-9C22C7713C6C}" presName="ConnectLine" presStyleLbl="alignNode1" presStyleIdx="5" presStyleCnt="6"/>
      <dgm:spPr>
        <a:solidFill>
          <a:schemeClr val="accent2">
            <a:hueOff val="-1455363"/>
            <a:satOff val="-83928"/>
            <a:lumOff val="8628"/>
            <a:alphaOff val="0"/>
          </a:schemeClr>
        </a:solidFill>
        <a:ln w="6350" cap="rnd" cmpd="sng" algn="ctr">
          <a:solidFill>
            <a:schemeClr val="accent2">
              <a:hueOff val="-1455363"/>
              <a:satOff val="-83928"/>
              <a:lumOff val="8628"/>
              <a:alphaOff val="0"/>
            </a:schemeClr>
          </a:solidFill>
          <a:prstDash val="dash"/>
        </a:ln>
        <a:effectLst/>
      </dgm:spPr>
    </dgm:pt>
    <dgm:pt modelId="{F4E4E1A7-83C7-CC41-9A8B-03307237FA76}" type="pres">
      <dgm:prSet presAssocID="{569FD1D2-20CA-304E-95F8-9C22C7713C6C}" presName="ConnectorPoint" presStyleLbl="fgAcc1" presStyleIdx="5" presStyleCnt="6"/>
      <dgm:spPr>
        <a:solidFill>
          <a:schemeClr val="lt1">
            <a:alpha val="90000"/>
            <a:hueOff val="0"/>
            <a:satOff val="0"/>
            <a:lumOff val="0"/>
            <a:alphaOff val="0"/>
          </a:schemeClr>
        </a:solidFill>
        <a:ln w="19050" cap="rnd" cmpd="sng" algn="ctr">
          <a:noFill/>
          <a:prstDash val="solid"/>
        </a:ln>
        <a:effectLst/>
      </dgm:spPr>
    </dgm:pt>
    <dgm:pt modelId="{A4471C17-21FB-2046-A3F5-333B5A0E7CA0}" type="pres">
      <dgm:prSet presAssocID="{569FD1D2-20CA-304E-95F8-9C22C7713C6C}" presName="EmptyPlaceHolder" presStyleCnt="0"/>
      <dgm:spPr/>
    </dgm:pt>
  </dgm:ptLst>
  <dgm:cxnLst>
    <dgm:cxn modelId="{15A9000B-38CC-488B-BE70-680FC939004B}" srcId="{ABFA1E6D-76ED-4596-ADB5-2EEA7268FDD6}" destId="{5DD02683-351A-41A5-B5D0-B3F22D508AEF}" srcOrd="2" destOrd="0" parTransId="{5FC37D9D-F540-4FC7-AC2C-E1A7598C516E}" sibTransId="{D5DBB1BC-E836-4E18-8893-1ED80F62C1D4}"/>
    <dgm:cxn modelId="{6F5D771C-1821-4D79-86F2-201784CE7F76}" srcId="{70F630DB-EA73-4D64-B43E-4E86C1C8CAB8}" destId="{59A39C07-6C23-4C6C-B090-F30A93D29C09}" srcOrd="0" destOrd="0" parTransId="{4ED6A662-9362-489C-8597-13B3D7E2B3AF}" sibTransId="{786CE275-4D09-44C1-9DC5-9979E32713FF}"/>
    <dgm:cxn modelId="{E861EC27-E9A2-854C-9E2E-C636BFDE6C28}" type="presOf" srcId="{0D2BA86A-1BC5-440C-B017-B7A8F0BF11C9}" destId="{289E2DF3-4C2D-2F4D-BE81-420E85425306}" srcOrd="0" destOrd="0" presId="urn:microsoft.com/office/officeart/2017/3/layout/HorizontalPathTimeline"/>
    <dgm:cxn modelId="{85290E28-AF85-B243-BB73-77BFFB82797C}" srcId="{569FD1D2-20CA-304E-95F8-9C22C7713C6C}" destId="{135E1260-9A57-E44B-93E1-6914D7587758}" srcOrd="0" destOrd="0" parTransId="{8ACE4C90-DD0B-CA41-BC49-DE66E68E28F0}" sibTransId="{153A2640-939A-3248-A354-3F200B6707B3}"/>
    <dgm:cxn modelId="{4F909C32-49EE-3343-8646-C962891CE468}" type="presOf" srcId="{771327DA-BDF4-4BA2-8CAF-AD8F8F3CD56F}" destId="{8EB4D2C4-0A92-0244-B970-A741B14B29CB}" srcOrd="0" destOrd="0" presId="urn:microsoft.com/office/officeart/2017/3/layout/HorizontalPathTimeline"/>
    <dgm:cxn modelId="{30520F3A-FFD8-7C42-B0CB-A26213A5C9A6}" type="presOf" srcId="{135E1260-9A57-E44B-93E1-6914D7587758}" destId="{05738B4F-BF5F-C54E-8F18-7A1F90FCCB8C}" srcOrd="0" destOrd="0" presId="urn:microsoft.com/office/officeart/2017/3/layout/HorizontalPathTimeline"/>
    <dgm:cxn modelId="{1389C53C-750B-4BD0-9719-0DC0920E91A1}" srcId="{771327DA-BDF4-4BA2-8CAF-AD8F8F3CD56F}" destId="{3EEAEF41-A8AA-4014-8DC8-9F61C0F06D49}" srcOrd="0" destOrd="0" parTransId="{DA2DEB98-370E-4CEF-8E1F-89CA38CA785E}" sibTransId="{85AF20B5-B0D9-47E9-B5EC-81CCE7E48B96}"/>
    <dgm:cxn modelId="{33B75260-F08E-0E4F-BA66-24AB585E0082}" type="presOf" srcId="{569FD1D2-20CA-304E-95F8-9C22C7713C6C}" destId="{B961FF0D-687D-BD46-86BE-1A7A2F7E6DA7}" srcOrd="0" destOrd="0" presId="urn:microsoft.com/office/officeart/2017/3/layout/HorizontalPathTimeline"/>
    <dgm:cxn modelId="{CC770863-6469-FA4D-93A3-E744E7E578E7}" srcId="{ABFA1E6D-76ED-4596-ADB5-2EEA7268FDD6}" destId="{569FD1D2-20CA-304E-95F8-9C22C7713C6C}" srcOrd="5" destOrd="0" parTransId="{A065894A-9D4C-0343-B48D-D08867EA19AB}" sibTransId="{691EFBC7-12C9-5742-ADF4-95F067C0470C}"/>
    <dgm:cxn modelId="{9F9DBD4E-4297-4B40-8E32-D27A007776A6}" type="presOf" srcId="{59A39C07-6C23-4C6C-B090-F30A93D29C09}" destId="{CA119515-31B3-9248-9A47-5173263F60B1}" srcOrd="0" destOrd="0" presId="urn:microsoft.com/office/officeart/2017/3/layout/HorizontalPathTimeline"/>
    <dgm:cxn modelId="{E30BA87E-E7C6-CB49-ACBE-13D88914569A}" type="presOf" srcId="{A8405A03-1BD5-47EB-AD92-54FB425BFB3C}" destId="{7FD293D6-1D66-F441-89D2-E754E6FE7495}" srcOrd="0" destOrd="0" presId="urn:microsoft.com/office/officeart/2017/3/layout/HorizontalPathTimeline"/>
    <dgm:cxn modelId="{368E2A99-0F5E-40F2-AE49-A05EE4A0AF19}" srcId="{ABFA1E6D-76ED-4596-ADB5-2EEA7268FDD6}" destId="{771327DA-BDF4-4BA2-8CAF-AD8F8F3CD56F}" srcOrd="4" destOrd="0" parTransId="{A2A6368C-338B-462B-B559-8F5423DD01F7}" sibTransId="{953360B5-123A-4F76-9DB2-989A0095D0F9}"/>
    <dgm:cxn modelId="{729338A4-10AB-4739-838F-84A5A380B2F6}" srcId="{0D2BA86A-1BC5-440C-B017-B7A8F0BF11C9}" destId="{1FD89D13-3989-4886-B3C7-C8CB2FAC41A9}" srcOrd="0" destOrd="0" parTransId="{3B379BAE-3E95-428C-89D1-7073F0666314}" sibTransId="{29C6A07F-12D5-4224-8818-1152BEA1046D}"/>
    <dgm:cxn modelId="{675AB9AF-C43B-5742-88E5-D8C07D616F9C}" type="presOf" srcId="{1FD89D13-3989-4886-B3C7-C8CB2FAC41A9}" destId="{208377C0-A44E-534F-AFB6-52421A2000F7}" srcOrd="0" destOrd="0" presId="urn:microsoft.com/office/officeart/2017/3/layout/HorizontalPathTimeline"/>
    <dgm:cxn modelId="{88E475B4-9D06-3D48-BAAA-042161E76083}" type="presOf" srcId="{ABFA1E6D-76ED-4596-ADB5-2EEA7268FDD6}" destId="{A9BAC521-BD5D-A94A-9986-D6D8BEC4F37B}" srcOrd="0" destOrd="0" presId="urn:microsoft.com/office/officeart/2017/3/layout/HorizontalPathTimeline"/>
    <dgm:cxn modelId="{783DCCC0-6449-4B98-BF9D-6250F00DDC9B}" srcId="{ABFA1E6D-76ED-4596-ADB5-2EEA7268FDD6}" destId="{0D2BA86A-1BC5-440C-B017-B7A8F0BF11C9}" srcOrd="1" destOrd="0" parTransId="{66001851-E1D6-4954-A349-57064F07AF0F}" sibTransId="{26423910-1CE3-41BA-94E0-27D2E967FF69}"/>
    <dgm:cxn modelId="{74B089C3-EC44-D24A-B341-177B8968A02C}" type="presOf" srcId="{626551AE-7DF4-403E-B78F-BA80FE15932D}" destId="{AB0AFB83-960E-8C47-B34C-A95B72C0F8B9}" srcOrd="0" destOrd="0" presId="urn:microsoft.com/office/officeart/2017/3/layout/HorizontalPathTimeline"/>
    <dgm:cxn modelId="{7A60D0C5-4E75-214F-87E8-DA4C99D7BEA1}" type="presOf" srcId="{A79E21EF-0BD2-4641-9CC7-41791A41C9CC}" destId="{803F8057-AD6B-9D4A-ABD2-5E8F93954919}" srcOrd="0" destOrd="0" presId="urn:microsoft.com/office/officeart/2017/3/layout/HorizontalPathTimeline"/>
    <dgm:cxn modelId="{8C47F9C6-8621-3C46-9210-8B19C574695F}" type="presOf" srcId="{70F630DB-EA73-4D64-B43E-4E86C1C8CAB8}" destId="{993C0C1E-FAA1-6640-B1A6-9138282CD85C}" srcOrd="0" destOrd="0" presId="urn:microsoft.com/office/officeart/2017/3/layout/HorizontalPathTimeline"/>
    <dgm:cxn modelId="{740A9DC7-E8A4-41AC-9861-0CC2AD438305}" srcId="{ABFA1E6D-76ED-4596-ADB5-2EEA7268FDD6}" destId="{70F630DB-EA73-4D64-B43E-4E86C1C8CAB8}" srcOrd="3" destOrd="0" parTransId="{8DF21E8E-4B8E-4D3E-950C-86641FDB8046}" sibTransId="{97A68731-7544-4406-AFA1-740DFC0DBE48}"/>
    <dgm:cxn modelId="{2D6D5ECA-1382-7248-916A-BD3636EA3291}" type="presOf" srcId="{3EEAEF41-A8AA-4014-8DC8-9F61C0F06D49}" destId="{B0754918-270C-7840-9368-986C0315B85A}" srcOrd="0" destOrd="0" presId="urn:microsoft.com/office/officeart/2017/3/layout/HorizontalPathTimeline"/>
    <dgm:cxn modelId="{6B42BACC-021A-471F-9AAF-EB948403F390}" srcId="{5DD02683-351A-41A5-B5D0-B3F22D508AEF}" destId="{A8405A03-1BD5-47EB-AD92-54FB425BFB3C}" srcOrd="0" destOrd="0" parTransId="{189BCFAB-496C-4F5B-A7B7-B3B78EEAD65C}" sibTransId="{6AD3FBB2-49EF-4045-8CD0-F7A55944F3CF}"/>
    <dgm:cxn modelId="{C103D8DB-E6DE-44F5-A5CB-57844ABA7617}" srcId="{A79E21EF-0BD2-4641-9CC7-41791A41C9CC}" destId="{626551AE-7DF4-403E-B78F-BA80FE15932D}" srcOrd="0" destOrd="0" parTransId="{9B5CCEEA-E306-4EEA-9B96-D1EEB7545DB6}" sibTransId="{672E117F-A0E2-490F-8F81-0D1A11E66294}"/>
    <dgm:cxn modelId="{5B9B46F1-28D0-DF44-8223-FB4092DB080B}" type="presOf" srcId="{5DD02683-351A-41A5-B5D0-B3F22D508AEF}" destId="{D44E566A-29E2-6448-B4B7-85576A0FD928}" srcOrd="0" destOrd="0" presId="urn:microsoft.com/office/officeart/2017/3/layout/HorizontalPathTimeline"/>
    <dgm:cxn modelId="{CF6524FA-3D41-4D86-B16E-458786C34AAE}" srcId="{ABFA1E6D-76ED-4596-ADB5-2EEA7268FDD6}" destId="{A79E21EF-0BD2-4641-9CC7-41791A41C9CC}" srcOrd="0" destOrd="0" parTransId="{86E92CC8-8731-4D9B-88D7-FD60A5742B07}" sibTransId="{17D32BF5-9982-4926-AC58-DFDF8502A5F6}"/>
    <dgm:cxn modelId="{7EDDCDBC-3303-CA40-A160-6ADAA2E22488}" type="presParOf" srcId="{A9BAC521-BD5D-A94A-9986-D6D8BEC4F37B}" destId="{B84CE849-50CF-3D45-93CD-0AEE5FDD6B1D}" srcOrd="0" destOrd="0" presId="urn:microsoft.com/office/officeart/2017/3/layout/HorizontalPathTimeline"/>
    <dgm:cxn modelId="{BE35D44F-B1D5-9F49-B4B5-903A14B0424E}" type="presParOf" srcId="{A9BAC521-BD5D-A94A-9986-D6D8BEC4F37B}" destId="{38E46ED3-0B05-8748-8CFB-1CAE5C1AE8FE}" srcOrd="1" destOrd="0" presId="urn:microsoft.com/office/officeart/2017/3/layout/HorizontalPathTimeline"/>
    <dgm:cxn modelId="{69308F62-1A4D-454B-84FA-20519AF25402}" type="presParOf" srcId="{38E46ED3-0B05-8748-8CFB-1CAE5C1AE8FE}" destId="{829780F0-7356-3C45-ACDF-45E4A215BC46}" srcOrd="0" destOrd="0" presId="urn:microsoft.com/office/officeart/2017/3/layout/HorizontalPathTimeline"/>
    <dgm:cxn modelId="{8E43EA36-150D-614F-99C6-AD33EFB8DD0F}" type="presParOf" srcId="{829780F0-7356-3C45-ACDF-45E4A215BC46}" destId="{803F8057-AD6B-9D4A-ABD2-5E8F93954919}" srcOrd="0" destOrd="0" presId="urn:microsoft.com/office/officeart/2017/3/layout/HorizontalPathTimeline"/>
    <dgm:cxn modelId="{F80CA435-F6B9-F444-B200-5F6C1E239678}" type="presParOf" srcId="{829780F0-7356-3C45-ACDF-45E4A215BC46}" destId="{D520DDF2-0B01-584C-AC4A-D43640BF8658}" srcOrd="1" destOrd="0" presId="urn:microsoft.com/office/officeart/2017/3/layout/HorizontalPathTimeline"/>
    <dgm:cxn modelId="{98C1547B-8D30-BC41-A36E-D978B355A704}" type="presParOf" srcId="{D520DDF2-0B01-584C-AC4A-D43640BF8658}" destId="{AB0AFB83-960E-8C47-B34C-A95B72C0F8B9}" srcOrd="0" destOrd="0" presId="urn:microsoft.com/office/officeart/2017/3/layout/HorizontalPathTimeline"/>
    <dgm:cxn modelId="{6ECABFF6-110F-624B-86A4-8A53067F8906}" type="presParOf" srcId="{D520DDF2-0B01-584C-AC4A-D43640BF8658}" destId="{7FF72AA8-5569-F340-B573-2D143C3C9B7A}" srcOrd="1" destOrd="0" presId="urn:microsoft.com/office/officeart/2017/3/layout/HorizontalPathTimeline"/>
    <dgm:cxn modelId="{DB109947-7B09-4646-A989-247C2DE27DE0}" type="presParOf" srcId="{829780F0-7356-3C45-ACDF-45E4A215BC46}" destId="{E05CE4DF-0878-054D-98F4-A02FEBFB5B78}" srcOrd="2" destOrd="0" presId="urn:microsoft.com/office/officeart/2017/3/layout/HorizontalPathTimeline"/>
    <dgm:cxn modelId="{34BDCC66-B14A-BD41-9B9F-3F56A8E34971}" type="presParOf" srcId="{829780F0-7356-3C45-ACDF-45E4A215BC46}" destId="{D27A2471-CDFA-0C49-BF26-4A3E395805FC}" srcOrd="3" destOrd="0" presId="urn:microsoft.com/office/officeart/2017/3/layout/HorizontalPathTimeline"/>
    <dgm:cxn modelId="{BF1D44E2-6C69-1147-81CD-7E98AB2B8912}" type="presParOf" srcId="{829780F0-7356-3C45-ACDF-45E4A215BC46}" destId="{968F7935-91B2-E744-909B-CE315349B323}" srcOrd="4" destOrd="0" presId="urn:microsoft.com/office/officeart/2017/3/layout/HorizontalPathTimeline"/>
    <dgm:cxn modelId="{F69ABDD0-6CC3-2749-96C3-311D0447DE87}" type="presParOf" srcId="{38E46ED3-0B05-8748-8CFB-1CAE5C1AE8FE}" destId="{B93CCC5F-C666-264E-9C6E-ABBED7A1B319}" srcOrd="1" destOrd="0" presId="urn:microsoft.com/office/officeart/2017/3/layout/HorizontalPathTimeline"/>
    <dgm:cxn modelId="{5DF62896-94E9-A24E-9525-9396CD0726E8}" type="presParOf" srcId="{38E46ED3-0B05-8748-8CFB-1CAE5C1AE8FE}" destId="{9B1DF163-E4A4-8446-AEBA-387CBF3DF67C}" srcOrd="2" destOrd="0" presId="urn:microsoft.com/office/officeart/2017/3/layout/HorizontalPathTimeline"/>
    <dgm:cxn modelId="{21CA08DF-4EB3-A349-A9C7-85BCBAF6C99E}" type="presParOf" srcId="{9B1DF163-E4A4-8446-AEBA-387CBF3DF67C}" destId="{289E2DF3-4C2D-2F4D-BE81-420E85425306}" srcOrd="0" destOrd="0" presId="urn:microsoft.com/office/officeart/2017/3/layout/HorizontalPathTimeline"/>
    <dgm:cxn modelId="{3AC6773D-6264-BB47-ABB1-E3622725D8EE}" type="presParOf" srcId="{9B1DF163-E4A4-8446-AEBA-387CBF3DF67C}" destId="{14D24E9F-A00A-794A-8E65-A47E6B02E62F}" srcOrd="1" destOrd="0" presId="urn:microsoft.com/office/officeart/2017/3/layout/HorizontalPathTimeline"/>
    <dgm:cxn modelId="{C4845408-BFD4-964D-85A6-3BB5D143E448}" type="presParOf" srcId="{14D24E9F-A00A-794A-8E65-A47E6B02E62F}" destId="{208377C0-A44E-534F-AFB6-52421A2000F7}" srcOrd="0" destOrd="0" presId="urn:microsoft.com/office/officeart/2017/3/layout/HorizontalPathTimeline"/>
    <dgm:cxn modelId="{0707E46D-F27B-6748-8A08-72D1032DD69C}" type="presParOf" srcId="{14D24E9F-A00A-794A-8E65-A47E6B02E62F}" destId="{DC778D2D-3E0E-0B4C-B2D0-EEDF9102E35F}" srcOrd="1" destOrd="0" presId="urn:microsoft.com/office/officeart/2017/3/layout/HorizontalPathTimeline"/>
    <dgm:cxn modelId="{9D7647D5-F382-3145-AB59-99D672F54344}" type="presParOf" srcId="{9B1DF163-E4A4-8446-AEBA-387CBF3DF67C}" destId="{CC8A0428-47CD-E646-9827-31EBF8391691}" srcOrd="2" destOrd="0" presId="urn:microsoft.com/office/officeart/2017/3/layout/HorizontalPathTimeline"/>
    <dgm:cxn modelId="{A4564F21-4FDA-2B45-9E4D-0AD482308FE2}" type="presParOf" srcId="{9B1DF163-E4A4-8446-AEBA-387CBF3DF67C}" destId="{43257C00-F1C1-994B-9BC2-A07EADFABEB3}" srcOrd="3" destOrd="0" presId="urn:microsoft.com/office/officeart/2017/3/layout/HorizontalPathTimeline"/>
    <dgm:cxn modelId="{CABBC5B2-4DF7-024B-BE9E-ED56FA5D101B}" type="presParOf" srcId="{9B1DF163-E4A4-8446-AEBA-387CBF3DF67C}" destId="{940A5A61-E37D-BE4C-BD10-BCB8E248EFD1}" srcOrd="4" destOrd="0" presId="urn:microsoft.com/office/officeart/2017/3/layout/HorizontalPathTimeline"/>
    <dgm:cxn modelId="{53702877-253C-D344-BD86-AD89049A0822}" type="presParOf" srcId="{38E46ED3-0B05-8748-8CFB-1CAE5C1AE8FE}" destId="{5D16F3B2-0D85-4D4B-9780-DD1435D80151}" srcOrd="3" destOrd="0" presId="urn:microsoft.com/office/officeart/2017/3/layout/HorizontalPathTimeline"/>
    <dgm:cxn modelId="{F77FDD39-1AF6-0A41-9804-774CA8B24D43}" type="presParOf" srcId="{38E46ED3-0B05-8748-8CFB-1CAE5C1AE8FE}" destId="{EB7F2FC9-5368-6C4E-90B8-5C4022DDC6E1}" srcOrd="4" destOrd="0" presId="urn:microsoft.com/office/officeart/2017/3/layout/HorizontalPathTimeline"/>
    <dgm:cxn modelId="{1061B5DD-1B8C-AB48-8FD1-72CCE512834D}" type="presParOf" srcId="{EB7F2FC9-5368-6C4E-90B8-5C4022DDC6E1}" destId="{D44E566A-29E2-6448-B4B7-85576A0FD928}" srcOrd="0" destOrd="0" presId="urn:microsoft.com/office/officeart/2017/3/layout/HorizontalPathTimeline"/>
    <dgm:cxn modelId="{C68DF50B-EB2D-3840-A2DA-C8545ED7D5A0}" type="presParOf" srcId="{EB7F2FC9-5368-6C4E-90B8-5C4022DDC6E1}" destId="{214A978E-5AD8-864F-9FB2-10E449400A63}" srcOrd="1" destOrd="0" presId="urn:microsoft.com/office/officeart/2017/3/layout/HorizontalPathTimeline"/>
    <dgm:cxn modelId="{C112026E-2F75-7A45-A317-4720B0FA322D}" type="presParOf" srcId="{214A978E-5AD8-864F-9FB2-10E449400A63}" destId="{7FD293D6-1D66-F441-89D2-E754E6FE7495}" srcOrd="0" destOrd="0" presId="urn:microsoft.com/office/officeart/2017/3/layout/HorizontalPathTimeline"/>
    <dgm:cxn modelId="{7108EEBA-3EC0-FA41-B484-96748DAF639D}" type="presParOf" srcId="{214A978E-5AD8-864F-9FB2-10E449400A63}" destId="{FE0B8E5E-3AA0-1045-8CE6-2E33A2D3A1C9}" srcOrd="1" destOrd="0" presId="urn:microsoft.com/office/officeart/2017/3/layout/HorizontalPathTimeline"/>
    <dgm:cxn modelId="{E82C5AB7-7161-1A45-B29A-2A123DD4605A}" type="presParOf" srcId="{EB7F2FC9-5368-6C4E-90B8-5C4022DDC6E1}" destId="{2212852A-003F-204E-9D7B-021642BBB930}" srcOrd="2" destOrd="0" presId="urn:microsoft.com/office/officeart/2017/3/layout/HorizontalPathTimeline"/>
    <dgm:cxn modelId="{81E019B0-B37E-874C-889D-61CDB05B64C1}" type="presParOf" srcId="{EB7F2FC9-5368-6C4E-90B8-5C4022DDC6E1}" destId="{0655F067-CB2D-8947-AD36-C5BFF2F9D8B3}" srcOrd="3" destOrd="0" presId="urn:microsoft.com/office/officeart/2017/3/layout/HorizontalPathTimeline"/>
    <dgm:cxn modelId="{CC9A5852-B97B-884B-8EF8-CFBC8211ED6C}" type="presParOf" srcId="{EB7F2FC9-5368-6C4E-90B8-5C4022DDC6E1}" destId="{10F87B26-8780-3B47-936E-7CD4FF4D6C07}" srcOrd="4" destOrd="0" presId="urn:microsoft.com/office/officeart/2017/3/layout/HorizontalPathTimeline"/>
    <dgm:cxn modelId="{41252373-6ADF-4848-8282-0A8CB488A5A2}" type="presParOf" srcId="{38E46ED3-0B05-8748-8CFB-1CAE5C1AE8FE}" destId="{FD54CFCA-BDC6-1F4C-A156-8B7A65E7DA36}" srcOrd="5" destOrd="0" presId="urn:microsoft.com/office/officeart/2017/3/layout/HorizontalPathTimeline"/>
    <dgm:cxn modelId="{DA3A23B5-5F18-A64C-ACA4-E2E38EB4E048}" type="presParOf" srcId="{38E46ED3-0B05-8748-8CFB-1CAE5C1AE8FE}" destId="{258D8570-CFC2-6244-94A8-F9113C4AF127}" srcOrd="6" destOrd="0" presId="urn:microsoft.com/office/officeart/2017/3/layout/HorizontalPathTimeline"/>
    <dgm:cxn modelId="{FECF7EDD-4D9A-C542-8B6C-5A14F0ABC723}" type="presParOf" srcId="{258D8570-CFC2-6244-94A8-F9113C4AF127}" destId="{993C0C1E-FAA1-6640-B1A6-9138282CD85C}" srcOrd="0" destOrd="0" presId="urn:microsoft.com/office/officeart/2017/3/layout/HorizontalPathTimeline"/>
    <dgm:cxn modelId="{14C72D8B-D890-7644-9116-CAD87015D7DA}" type="presParOf" srcId="{258D8570-CFC2-6244-94A8-F9113C4AF127}" destId="{74365B39-4BCB-B249-B06E-0B65BF59D772}" srcOrd="1" destOrd="0" presId="urn:microsoft.com/office/officeart/2017/3/layout/HorizontalPathTimeline"/>
    <dgm:cxn modelId="{70C01BE2-2A58-D346-8FA5-F8A4B64D97E9}" type="presParOf" srcId="{74365B39-4BCB-B249-B06E-0B65BF59D772}" destId="{CA119515-31B3-9248-9A47-5173263F60B1}" srcOrd="0" destOrd="0" presId="urn:microsoft.com/office/officeart/2017/3/layout/HorizontalPathTimeline"/>
    <dgm:cxn modelId="{11C2B72B-B8C5-3B49-9D71-0CE8AA1F60B8}" type="presParOf" srcId="{74365B39-4BCB-B249-B06E-0B65BF59D772}" destId="{8E27CEB8-9B75-E545-87CC-223912C22D58}" srcOrd="1" destOrd="0" presId="urn:microsoft.com/office/officeart/2017/3/layout/HorizontalPathTimeline"/>
    <dgm:cxn modelId="{13D06F5F-82EC-6440-BEEF-B0FC619290F8}" type="presParOf" srcId="{258D8570-CFC2-6244-94A8-F9113C4AF127}" destId="{D78A4211-F330-FF4A-B33C-4123DFACB98B}" srcOrd="2" destOrd="0" presId="urn:microsoft.com/office/officeart/2017/3/layout/HorizontalPathTimeline"/>
    <dgm:cxn modelId="{CC91AD58-9A67-FD4F-BC7A-78B8F1BC5400}" type="presParOf" srcId="{258D8570-CFC2-6244-94A8-F9113C4AF127}" destId="{8C2AF095-C231-354E-B11E-E207FA1CE402}" srcOrd="3" destOrd="0" presId="urn:microsoft.com/office/officeart/2017/3/layout/HorizontalPathTimeline"/>
    <dgm:cxn modelId="{DCD9267E-7543-6148-AF3F-FA4C381A9805}" type="presParOf" srcId="{258D8570-CFC2-6244-94A8-F9113C4AF127}" destId="{8256ACBC-2237-F240-93EC-719B75F22F15}" srcOrd="4" destOrd="0" presId="urn:microsoft.com/office/officeart/2017/3/layout/HorizontalPathTimeline"/>
    <dgm:cxn modelId="{16074323-12A3-9547-8782-4F3A72297E4E}" type="presParOf" srcId="{38E46ED3-0B05-8748-8CFB-1CAE5C1AE8FE}" destId="{A170CA81-74F8-4A49-B8CD-BF8C65FE20F9}" srcOrd="7" destOrd="0" presId="urn:microsoft.com/office/officeart/2017/3/layout/HorizontalPathTimeline"/>
    <dgm:cxn modelId="{83B65FF1-440F-F24D-B5D4-637F4D0549F4}" type="presParOf" srcId="{38E46ED3-0B05-8748-8CFB-1CAE5C1AE8FE}" destId="{0D2F56A3-477A-A549-AF80-C5B0736D1FC5}" srcOrd="8" destOrd="0" presId="urn:microsoft.com/office/officeart/2017/3/layout/HorizontalPathTimeline"/>
    <dgm:cxn modelId="{BBA36346-5D45-AA42-A088-763D0DEE89D1}" type="presParOf" srcId="{0D2F56A3-477A-A549-AF80-C5B0736D1FC5}" destId="{8EB4D2C4-0A92-0244-B970-A741B14B29CB}" srcOrd="0" destOrd="0" presId="urn:microsoft.com/office/officeart/2017/3/layout/HorizontalPathTimeline"/>
    <dgm:cxn modelId="{68C5CE38-DFCA-C241-AB21-76C2C355C30D}" type="presParOf" srcId="{0D2F56A3-477A-A549-AF80-C5B0736D1FC5}" destId="{7DA997C2-7F81-9646-9B14-8BFDE4207991}" srcOrd="1" destOrd="0" presId="urn:microsoft.com/office/officeart/2017/3/layout/HorizontalPathTimeline"/>
    <dgm:cxn modelId="{E199DD37-0714-9C4B-98BE-BE726A4E07EC}" type="presParOf" srcId="{7DA997C2-7F81-9646-9B14-8BFDE4207991}" destId="{B0754918-270C-7840-9368-986C0315B85A}" srcOrd="0" destOrd="0" presId="urn:microsoft.com/office/officeart/2017/3/layout/HorizontalPathTimeline"/>
    <dgm:cxn modelId="{DE9D818C-5DB7-3440-9D45-13AD57D5C72E}" type="presParOf" srcId="{7DA997C2-7F81-9646-9B14-8BFDE4207991}" destId="{A5D1F1B7-5DE6-B945-943D-D25B656307EF}" srcOrd="1" destOrd="0" presId="urn:microsoft.com/office/officeart/2017/3/layout/HorizontalPathTimeline"/>
    <dgm:cxn modelId="{B8FEDE8C-C5D1-F442-9F02-8E8AD0E5D720}" type="presParOf" srcId="{0D2F56A3-477A-A549-AF80-C5B0736D1FC5}" destId="{7DAEADF9-7B72-F14A-8B04-AC5F7060418A}" srcOrd="2" destOrd="0" presId="urn:microsoft.com/office/officeart/2017/3/layout/HorizontalPathTimeline"/>
    <dgm:cxn modelId="{36D4CCC0-479E-ED4C-A94E-2444D96E5675}" type="presParOf" srcId="{0D2F56A3-477A-A549-AF80-C5B0736D1FC5}" destId="{50F0767F-C500-2E4B-97DD-28014EAE3413}" srcOrd="3" destOrd="0" presId="urn:microsoft.com/office/officeart/2017/3/layout/HorizontalPathTimeline"/>
    <dgm:cxn modelId="{D65595DA-23B3-A642-A311-EC891CDDA0A8}" type="presParOf" srcId="{0D2F56A3-477A-A549-AF80-C5B0736D1FC5}" destId="{BDC000C5-BE24-7B4E-A38A-E066DE841240}" srcOrd="4" destOrd="0" presId="urn:microsoft.com/office/officeart/2017/3/layout/HorizontalPathTimeline"/>
    <dgm:cxn modelId="{209373B2-FCA3-0341-8056-69F5F4ACE4DA}" type="presParOf" srcId="{38E46ED3-0B05-8748-8CFB-1CAE5C1AE8FE}" destId="{96F75E73-72EE-6E41-AA69-5A4DFAA8252B}" srcOrd="9" destOrd="0" presId="urn:microsoft.com/office/officeart/2017/3/layout/HorizontalPathTimeline"/>
    <dgm:cxn modelId="{92273A1E-838A-CE42-AB63-61ABB1C8FC37}" type="presParOf" srcId="{38E46ED3-0B05-8748-8CFB-1CAE5C1AE8FE}" destId="{00C45572-2995-7444-B480-42EF1DDB7B89}" srcOrd="10" destOrd="0" presId="urn:microsoft.com/office/officeart/2017/3/layout/HorizontalPathTimeline"/>
    <dgm:cxn modelId="{22C3D801-E00C-BF4B-BCE2-931951C6624C}" type="presParOf" srcId="{00C45572-2995-7444-B480-42EF1DDB7B89}" destId="{B961FF0D-687D-BD46-86BE-1A7A2F7E6DA7}" srcOrd="0" destOrd="0" presId="urn:microsoft.com/office/officeart/2017/3/layout/HorizontalPathTimeline"/>
    <dgm:cxn modelId="{93851BD9-FED0-B44B-856B-620C9A74C219}" type="presParOf" srcId="{00C45572-2995-7444-B480-42EF1DDB7B89}" destId="{44BCCAC8-6F3E-2B43-B5B4-ABE9CE98E838}" srcOrd="1" destOrd="0" presId="urn:microsoft.com/office/officeart/2017/3/layout/HorizontalPathTimeline"/>
    <dgm:cxn modelId="{720C3108-EE94-BB42-86AE-8AD0436C04CE}" type="presParOf" srcId="{44BCCAC8-6F3E-2B43-B5B4-ABE9CE98E838}" destId="{05738B4F-BF5F-C54E-8F18-7A1F90FCCB8C}" srcOrd="0" destOrd="0" presId="urn:microsoft.com/office/officeart/2017/3/layout/HorizontalPathTimeline"/>
    <dgm:cxn modelId="{0457BD2A-8B6A-5C42-AA0E-F39DE0F736C9}" type="presParOf" srcId="{44BCCAC8-6F3E-2B43-B5B4-ABE9CE98E838}" destId="{3E896B49-B352-5B4A-B143-00B32B53AF80}" srcOrd="1" destOrd="0" presId="urn:microsoft.com/office/officeart/2017/3/layout/HorizontalPathTimeline"/>
    <dgm:cxn modelId="{49B9C514-9505-1042-B899-C325CC4A119E}" type="presParOf" srcId="{00C45572-2995-7444-B480-42EF1DDB7B89}" destId="{19D63F42-0ABC-F04B-B177-15B317D14F59}" srcOrd="2" destOrd="0" presId="urn:microsoft.com/office/officeart/2017/3/layout/HorizontalPathTimeline"/>
    <dgm:cxn modelId="{6FA9E78B-5265-274F-A682-97AA1077DF94}" type="presParOf" srcId="{00C45572-2995-7444-B480-42EF1DDB7B89}" destId="{F4E4E1A7-83C7-CC41-9A8B-03307237FA76}" srcOrd="3" destOrd="0" presId="urn:microsoft.com/office/officeart/2017/3/layout/HorizontalPathTimeline"/>
    <dgm:cxn modelId="{809E70E4-F641-A849-8A71-260FEB56EB75}" type="presParOf" srcId="{00C45572-2995-7444-B480-42EF1DDB7B89}" destId="{A4471C17-21FB-2046-A3F5-333B5A0E7CA0}" srcOrd="4" destOrd="0" presId="urn:microsoft.com/office/officeart/2017/3/layout/HorizontalPathTimelin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257EFC5-9186-4C22-B5E5-96596FAA9712}" type="doc">
      <dgm:prSet loTypeId="urn:microsoft.com/office/officeart/2005/8/layout/matrix3" loCatId="matrix" qsTypeId="urn:microsoft.com/office/officeart/2005/8/quickstyle/simple1" qsCatId="simple" csTypeId="urn:microsoft.com/office/officeart/2005/8/colors/colorful1" csCatId="colorful"/>
      <dgm:spPr/>
      <dgm:t>
        <a:bodyPr/>
        <a:lstStyle/>
        <a:p>
          <a:endParaRPr lang="en-US"/>
        </a:p>
      </dgm:t>
    </dgm:pt>
    <dgm:pt modelId="{AACEA75C-A2A4-47B4-9EE4-ACCAB0147B4A}">
      <dgm:prSet/>
      <dgm:spPr/>
      <dgm:t>
        <a:bodyPr/>
        <a:lstStyle/>
        <a:p>
          <a:r>
            <a:rPr lang="en-US" dirty="0"/>
            <a:t>Assigns area codes and prefixes </a:t>
          </a:r>
        </a:p>
      </dgm:t>
    </dgm:pt>
    <dgm:pt modelId="{982853B4-428D-4699-AC9D-9740F3634F9F}" type="parTrans" cxnId="{889AE10C-1831-4D23-9F23-6A60DD78B54B}">
      <dgm:prSet/>
      <dgm:spPr/>
      <dgm:t>
        <a:bodyPr/>
        <a:lstStyle/>
        <a:p>
          <a:endParaRPr lang="en-US"/>
        </a:p>
      </dgm:t>
    </dgm:pt>
    <dgm:pt modelId="{38D4F134-1DF3-4476-8468-12C8F1589BC3}" type="sibTrans" cxnId="{889AE10C-1831-4D23-9F23-6A60DD78B54B}">
      <dgm:prSet/>
      <dgm:spPr/>
      <dgm:t>
        <a:bodyPr/>
        <a:lstStyle/>
        <a:p>
          <a:endParaRPr lang="en-US"/>
        </a:p>
      </dgm:t>
    </dgm:pt>
    <dgm:pt modelId="{37D726AF-7894-426D-8ABE-0ACDEF406484}">
      <dgm:prSet/>
      <dgm:spPr/>
      <dgm:t>
        <a:bodyPr/>
        <a:lstStyle/>
        <a:p>
          <a:r>
            <a:rPr lang="en-US" dirty="0"/>
            <a:t>Tracks number usage, receives numbering reports from the service providers </a:t>
          </a:r>
        </a:p>
      </dgm:t>
    </dgm:pt>
    <dgm:pt modelId="{2C0F31FC-7366-4D3D-9A5F-45F09CE58868}" type="parTrans" cxnId="{D27D8B5F-A90A-428A-B2A3-8DCE17777C07}">
      <dgm:prSet/>
      <dgm:spPr/>
      <dgm:t>
        <a:bodyPr/>
        <a:lstStyle/>
        <a:p>
          <a:endParaRPr lang="en-US"/>
        </a:p>
      </dgm:t>
    </dgm:pt>
    <dgm:pt modelId="{114A258F-C399-4781-8E0F-07053189CB1C}" type="sibTrans" cxnId="{D27D8B5F-A90A-428A-B2A3-8DCE17777C07}">
      <dgm:prSet/>
      <dgm:spPr/>
      <dgm:t>
        <a:bodyPr/>
        <a:lstStyle/>
        <a:p>
          <a:endParaRPr lang="en-US"/>
        </a:p>
      </dgm:t>
    </dgm:pt>
    <dgm:pt modelId="{C8213408-D4E5-42ED-928C-4429325E516E}">
      <dgm:prSet/>
      <dgm:spPr/>
      <dgm:t>
        <a:bodyPr/>
        <a:lstStyle/>
        <a:p>
          <a:r>
            <a:rPr lang="en-US" dirty="0"/>
            <a:t>Forecasts when area codes will run out of available prefixes, or “exhaust”</a:t>
          </a:r>
        </a:p>
      </dgm:t>
    </dgm:pt>
    <dgm:pt modelId="{E5CE7B7F-A89A-4DCA-970C-F0281F9497B7}" type="parTrans" cxnId="{5B8876FC-A8C4-4269-BC50-C7EDBA9E1798}">
      <dgm:prSet/>
      <dgm:spPr/>
      <dgm:t>
        <a:bodyPr/>
        <a:lstStyle/>
        <a:p>
          <a:endParaRPr lang="en-US"/>
        </a:p>
      </dgm:t>
    </dgm:pt>
    <dgm:pt modelId="{290F7F17-CAFD-4ECF-BFDE-83F0A15DE6A3}" type="sibTrans" cxnId="{5B8876FC-A8C4-4269-BC50-C7EDBA9E1798}">
      <dgm:prSet/>
      <dgm:spPr/>
      <dgm:t>
        <a:bodyPr/>
        <a:lstStyle/>
        <a:p>
          <a:endParaRPr lang="en-US"/>
        </a:p>
      </dgm:t>
    </dgm:pt>
    <dgm:pt modelId="{8AC2024C-9469-4A45-8970-71A6BD4CECC4}">
      <dgm:prSet/>
      <dgm:spPr/>
      <dgm:t>
        <a:bodyPr/>
        <a:lstStyle/>
        <a:p>
          <a:r>
            <a:rPr lang="en-US" dirty="0"/>
            <a:t>Coordinates planning to introduce a new area code</a:t>
          </a:r>
          <a:r>
            <a:rPr lang="en-US" i="1" dirty="0"/>
            <a:t> </a:t>
          </a:r>
          <a:r>
            <a:rPr lang="en-US" dirty="0"/>
            <a:t>which starts 36 months before the forecasted exhaust </a:t>
          </a:r>
          <a:r>
            <a:rPr lang="en-US" i="1" dirty="0"/>
            <a:t> </a:t>
          </a:r>
          <a:endParaRPr lang="en-US" dirty="0"/>
        </a:p>
      </dgm:t>
    </dgm:pt>
    <dgm:pt modelId="{E1086EEC-2B0B-4972-94EB-22EA1E617BBE}" type="parTrans" cxnId="{E8A80178-3FB1-4106-B90B-E318B877AC16}">
      <dgm:prSet/>
      <dgm:spPr/>
      <dgm:t>
        <a:bodyPr/>
        <a:lstStyle/>
        <a:p>
          <a:endParaRPr lang="en-US"/>
        </a:p>
      </dgm:t>
    </dgm:pt>
    <dgm:pt modelId="{88B68265-B178-4A6F-9092-E136E61712EF}" type="sibTrans" cxnId="{E8A80178-3FB1-4106-B90B-E318B877AC16}">
      <dgm:prSet/>
      <dgm:spPr/>
      <dgm:t>
        <a:bodyPr/>
        <a:lstStyle/>
        <a:p>
          <a:endParaRPr lang="en-US"/>
        </a:p>
      </dgm:t>
    </dgm:pt>
    <dgm:pt modelId="{7275214A-6C0F-0B4D-9FCF-27EF7171798B}" type="pres">
      <dgm:prSet presAssocID="{D257EFC5-9186-4C22-B5E5-96596FAA9712}" presName="matrix" presStyleCnt="0">
        <dgm:presLayoutVars>
          <dgm:chMax val="1"/>
          <dgm:dir/>
          <dgm:resizeHandles val="exact"/>
        </dgm:presLayoutVars>
      </dgm:prSet>
      <dgm:spPr/>
    </dgm:pt>
    <dgm:pt modelId="{52CE4DD2-4BF6-1E44-9A66-CEC78A46FB75}" type="pres">
      <dgm:prSet presAssocID="{D257EFC5-9186-4C22-B5E5-96596FAA9712}" presName="diamond" presStyleLbl="bgShp" presStyleIdx="0" presStyleCnt="1"/>
      <dgm:spPr/>
    </dgm:pt>
    <dgm:pt modelId="{EE381BC7-202E-4246-895A-3437D6A22108}" type="pres">
      <dgm:prSet presAssocID="{D257EFC5-9186-4C22-B5E5-96596FAA9712}" presName="quad1" presStyleLbl="node1" presStyleIdx="0" presStyleCnt="4">
        <dgm:presLayoutVars>
          <dgm:chMax val="0"/>
          <dgm:chPref val="0"/>
          <dgm:bulletEnabled val="1"/>
        </dgm:presLayoutVars>
      </dgm:prSet>
      <dgm:spPr/>
    </dgm:pt>
    <dgm:pt modelId="{44605667-D255-9240-9E9E-D01F34DDE417}" type="pres">
      <dgm:prSet presAssocID="{D257EFC5-9186-4C22-B5E5-96596FAA9712}" presName="quad2" presStyleLbl="node1" presStyleIdx="1" presStyleCnt="4">
        <dgm:presLayoutVars>
          <dgm:chMax val="0"/>
          <dgm:chPref val="0"/>
          <dgm:bulletEnabled val="1"/>
        </dgm:presLayoutVars>
      </dgm:prSet>
      <dgm:spPr/>
    </dgm:pt>
    <dgm:pt modelId="{31F1572D-5DBE-114A-A50B-CA96250AC090}" type="pres">
      <dgm:prSet presAssocID="{D257EFC5-9186-4C22-B5E5-96596FAA9712}" presName="quad3" presStyleLbl="node1" presStyleIdx="2" presStyleCnt="4">
        <dgm:presLayoutVars>
          <dgm:chMax val="0"/>
          <dgm:chPref val="0"/>
          <dgm:bulletEnabled val="1"/>
        </dgm:presLayoutVars>
      </dgm:prSet>
      <dgm:spPr/>
    </dgm:pt>
    <dgm:pt modelId="{D8E6D5A2-FDD2-6846-B5BE-7CCE6C77BA5C}" type="pres">
      <dgm:prSet presAssocID="{D257EFC5-9186-4C22-B5E5-96596FAA9712}" presName="quad4" presStyleLbl="node1" presStyleIdx="3" presStyleCnt="4">
        <dgm:presLayoutVars>
          <dgm:chMax val="0"/>
          <dgm:chPref val="0"/>
          <dgm:bulletEnabled val="1"/>
        </dgm:presLayoutVars>
      </dgm:prSet>
      <dgm:spPr/>
    </dgm:pt>
  </dgm:ptLst>
  <dgm:cxnLst>
    <dgm:cxn modelId="{889AE10C-1831-4D23-9F23-6A60DD78B54B}" srcId="{D257EFC5-9186-4C22-B5E5-96596FAA9712}" destId="{AACEA75C-A2A4-47B4-9EE4-ACCAB0147B4A}" srcOrd="0" destOrd="0" parTransId="{982853B4-428D-4699-AC9D-9740F3634F9F}" sibTransId="{38D4F134-1DF3-4476-8468-12C8F1589BC3}"/>
    <dgm:cxn modelId="{9186C715-D12B-704E-BC28-1845849CFC45}" type="presOf" srcId="{D257EFC5-9186-4C22-B5E5-96596FAA9712}" destId="{7275214A-6C0F-0B4D-9FCF-27EF7171798B}" srcOrd="0" destOrd="0" presId="urn:microsoft.com/office/officeart/2005/8/layout/matrix3"/>
    <dgm:cxn modelId="{D27D8B5F-A90A-428A-B2A3-8DCE17777C07}" srcId="{D257EFC5-9186-4C22-B5E5-96596FAA9712}" destId="{37D726AF-7894-426D-8ABE-0ACDEF406484}" srcOrd="1" destOrd="0" parTransId="{2C0F31FC-7366-4D3D-9A5F-45F09CE58868}" sibTransId="{114A258F-C399-4781-8E0F-07053189CB1C}"/>
    <dgm:cxn modelId="{E8A80178-3FB1-4106-B90B-E318B877AC16}" srcId="{D257EFC5-9186-4C22-B5E5-96596FAA9712}" destId="{8AC2024C-9469-4A45-8970-71A6BD4CECC4}" srcOrd="3" destOrd="0" parTransId="{E1086EEC-2B0B-4972-94EB-22EA1E617BBE}" sibTransId="{88B68265-B178-4A6F-9092-E136E61712EF}"/>
    <dgm:cxn modelId="{DF2A9885-104D-7549-A278-ACB45A36805C}" type="presOf" srcId="{37D726AF-7894-426D-8ABE-0ACDEF406484}" destId="{44605667-D255-9240-9E9E-D01F34DDE417}" srcOrd="0" destOrd="0" presId="urn:microsoft.com/office/officeart/2005/8/layout/matrix3"/>
    <dgm:cxn modelId="{7ECB25D6-A9D9-D042-B770-919392EF15EB}" type="presOf" srcId="{8AC2024C-9469-4A45-8970-71A6BD4CECC4}" destId="{D8E6D5A2-FDD2-6846-B5BE-7CCE6C77BA5C}" srcOrd="0" destOrd="0" presId="urn:microsoft.com/office/officeart/2005/8/layout/matrix3"/>
    <dgm:cxn modelId="{F3568FDE-EFED-4C4D-B962-CB0639F8B96A}" type="presOf" srcId="{AACEA75C-A2A4-47B4-9EE4-ACCAB0147B4A}" destId="{EE381BC7-202E-4246-895A-3437D6A22108}" srcOrd="0" destOrd="0" presId="urn:microsoft.com/office/officeart/2005/8/layout/matrix3"/>
    <dgm:cxn modelId="{3C3784F1-392F-674E-AB99-93F1CDE9A91A}" type="presOf" srcId="{C8213408-D4E5-42ED-928C-4429325E516E}" destId="{31F1572D-5DBE-114A-A50B-CA96250AC090}" srcOrd="0" destOrd="0" presId="urn:microsoft.com/office/officeart/2005/8/layout/matrix3"/>
    <dgm:cxn modelId="{5B8876FC-A8C4-4269-BC50-C7EDBA9E1798}" srcId="{D257EFC5-9186-4C22-B5E5-96596FAA9712}" destId="{C8213408-D4E5-42ED-928C-4429325E516E}" srcOrd="2" destOrd="0" parTransId="{E5CE7B7F-A89A-4DCA-970C-F0281F9497B7}" sibTransId="{290F7F17-CAFD-4ECF-BFDE-83F0A15DE6A3}"/>
    <dgm:cxn modelId="{C4ACD659-F955-A346-9595-127F90623978}" type="presParOf" srcId="{7275214A-6C0F-0B4D-9FCF-27EF7171798B}" destId="{52CE4DD2-4BF6-1E44-9A66-CEC78A46FB75}" srcOrd="0" destOrd="0" presId="urn:microsoft.com/office/officeart/2005/8/layout/matrix3"/>
    <dgm:cxn modelId="{87B4EBB8-B35C-9E4A-B787-57BC5AA67E2C}" type="presParOf" srcId="{7275214A-6C0F-0B4D-9FCF-27EF7171798B}" destId="{EE381BC7-202E-4246-895A-3437D6A22108}" srcOrd="1" destOrd="0" presId="urn:microsoft.com/office/officeart/2005/8/layout/matrix3"/>
    <dgm:cxn modelId="{E900F772-BB7E-D34E-9294-D170B1844C53}" type="presParOf" srcId="{7275214A-6C0F-0B4D-9FCF-27EF7171798B}" destId="{44605667-D255-9240-9E9E-D01F34DDE417}" srcOrd="2" destOrd="0" presId="urn:microsoft.com/office/officeart/2005/8/layout/matrix3"/>
    <dgm:cxn modelId="{54E0EB8C-DAAC-4D4B-863D-FC8D27242CB1}" type="presParOf" srcId="{7275214A-6C0F-0B4D-9FCF-27EF7171798B}" destId="{31F1572D-5DBE-114A-A50B-CA96250AC090}" srcOrd="3" destOrd="0" presId="urn:microsoft.com/office/officeart/2005/8/layout/matrix3"/>
    <dgm:cxn modelId="{2C1C6E82-3466-4946-8AE2-C1E3F76974FC}" type="presParOf" srcId="{7275214A-6C0F-0B4D-9FCF-27EF7171798B}" destId="{D8E6D5A2-FDD2-6846-B5BE-7CCE6C77BA5C}" srcOrd="4" destOrd="0" presId="urn:microsoft.com/office/officeart/2005/8/layout/matrix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960C5E8-5791-4ACC-9485-A38DCFECE6B5}"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52867E25-488E-4C95-888B-6880AF5E0C56}">
      <dgm:prSet/>
      <dgm:spPr/>
      <dgm:t>
        <a:bodyPr/>
        <a:lstStyle/>
        <a:p>
          <a:r>
            <a:rPr lang="en-US" dirty="0">
              <a:solidFill>
                <a:srgbClr val="000016"/>
              </a:solidFill>
            </a:rPr>
            <a:t>Dialing ‘1+ an area code’ does not change what a call costs and does not mean that a call is a toll or long-distance call.</a:t>
          </a:r>
        </a:p>
      </dgm:t>
    </dgm:pt>
    <dgm:pt modelId="{B84D8686-34CF-43CF-8EA2-F97927141036}" type="parTrans" cxnId="{AFAC7ED8-8425-425B-8736-732934DC5B67}">
      <dgm:prSet/>
      <dgm:spPr/>
      <dgm:t>
        <a:bodyPr/>
        <a:lstStyle/>
        <a:p>
          <a:endParaRPr lang="en-US"/>
        </a:p>
      </dgm:t>
    </dgm:pt>
    <dgm:pt modelId="{B8F289F4-5FC6-4636-A10A-904D35611239}" type="sibTrans" cxnId="{AFAC7ED8-8425-425B-8736-732934DC5B67}">
      <dgm:prSet/>
      <dgm:spPr/>
      <dgm:t>
        <a:bodyPr/>
        <a:lstStyle/>
        <a:p>
          <a:endParaRPr lang="en-US"/>
        </a:p>
      </dgm:t>
    </dgm:pt>
    <dgm:pt modelId="{D1B82FE6-E704-4069-8427-C21A9CF041F6}">
      <dgm:prSet/>
      <dgm:spPr/>
      <dgm:t>
        <a:bodyPr/>
        <a:lstStyle/>
        <a:p>
          <a:r>
            <a:rPr lang="en-US" dirty="0"/>
            <a:t>Calling areas and rates will </a:t>
          </a:r>
          <a:r>
            <a:rPr lang="en-US" b="0" dirty="0"/>
            <a:t>NOT</a:t>
          </a:r>
          <a:r>
            <a:rPr lang="en-US" dirty="0"/>
            <a:t> change.</a:t>
          </a:r>
        </a:p>
      </dgm:t>
    </dgm:pt>
    <dgm:pt modelId="{7EDB0431-44DA-4FD0-B885-5B0FC1B86978}" type="parTrans" cxnId="{D25459A3-8047-46DF-BEC5-0A427E66109D}">
      <dgm:prSet/>
      <dgm:spPr/>
      <dgm:t>
        <a:bodyPr/>
        <a:lstStyle/>
        <a:p>
          <a:endParaRPr lang="en-US"/>
        </a:p>
      </dgm:t>
    </dgm:pt>
    <dgm:pt modelId="{120BAA0B-7308-4657-8B86-5A2FA3BC8808}" type="sibTrans" cxnId="{D25459A3-8047-46DF-BEC5-0A427E66109D}">
      <dgm:prSet/>
      <dgm:spPr/>
      <dgm:t>
        <a:bodyPr/>
        <a:lstStyle/>
        <a:p>
          <a:endParaRPr lang="en-US"/>
        </a:p>
      </dgm:t>
    </dgm:pt>
    <dgm:pt modelId="{45ED9D5C-4825-4585-A8B1-F63EEBE06D23}">
      <dgm:prSet/>
      <dgm:spPr/>
      <dgm:t>
        <a:bodyPr/>
        <a:lstStyle/>
        <a:p>
          <a:r>
            <a:rPr lang="en-US" dirty="0">
              <a:solidFill>
                <a:srgbClr val="000016"/>
              </a:solidFill>
            </a:rPr>
            <a:t>What is a local call before the introduction of a new area code will remain a local call after the new area code is implemented.</a:t>
          </a:r>
        </a:p>
      </dgm:t>
    </dgm:pt>
    <dgm:pt modelId="{3E2D350F-2B64-45C1-B9F1-B71B41B48C27}" type="parTrans" cxnId="{12176CCD-CDDC-4ABF-B5BC-D48B4B869705}">
      <dgm:prSet/>
      <dgm:spPr/>
      <dgm:t>
        <a:bodyPr/>
        <a:lstStyle/>
        <a:p>
          <a:endParaRPr lang="en-US"/>
        </a:p>
      </dgm:t>
    </dgm:pt>
    <dgm:pt modelId="{4A90D220-538A-453B-96C1-E20F060BDB1A}" type="sibTrans" cxnId="{12176CCD-CDDC-4ABF-B5BC-D48B4B869705}">
      <dgm:prSet/>
      <dgm:spPr/>
      <dgm:t>
        <a:bodyPr/>
        <a:lstStyle/>
        <a:p>
          <a:endParaRPr lang="en-US"/>
        </a:p>
      </dgm:t>
    </dgm:pt>
    <dgm:pt modelId="{50E55856-8AC7-43AF-B21E-BFE33BFDA2C9}">
      <dgm:prSet/>
      <dgm:spPr/>
      <dgm:t>
        <a:bodyPr/>
        <a:lstStyle/>
        <a:p>
          <a:r>
            <a:rPr lang="en-US" dirty="0">
              <a:solidFill>
                <a:srgbClr val="000016"/>
              </a:solidFill>
            </a:rPr>
            <a:t>Calls to 911 and 988 as well as 211, 311, 411, 511, 611, 711 and 811 will not be affected, and will continue to be dialed with three digits.</a:t>
          </a:r>
        </a:p>
      </dgm:t>
    </dgm:pt>
    <dgm:pt modelId="{C3E916B5-8B16-4262-B660-6FF927BDDCBB}" type="parTrans" cxnId="{09E04A5A-C674-4266-9459-06361F7B1FA5}">
      <dgm:prSet/>
      <dgm:spPr/>
      <dgm:t>
        <a:bodyPr/>
        <a:lstStyle/>
        <a:p>
          <a:endParaRPr lang="en-US"/>
        </a:p>
      </dgm:t>
    </dgm:pt>
    <dgm:pt modelId="{B67B2905-FC8E-44B3-B4A1-6C5E8C424D9A}" type="sibTrans" cxnId="{09E04A5A-C674-4266-9459-06361F7B1FA5}">
      <dgm:prSet/>
      <dgm:spPr/>
      <dgm:t>
        <a:bodyPr/>
        <a:lstStyle/>
        <a:p>
          <a:endParaRPr lang="en-US"/>
        </a:p>
      </dgm:t>
    </dgm:pt>
    <dgm:pt modelId="{C84F544F-6BB4-BF4E-AAF7-C88B093EC82C}" type="pres">
      <dgm:prSet presAssocID="{6960C5E8-5791-4ACC-9485-A38DCFECE6B5}" presName="vert0" presStyleCnt="0">
        <dgm:presLayoutVars>
          <dgm:dir/>
          <dgm:animOne val="branch"/>
          <dgm:animLvl val="lvl"/>
        </dgm:presLayoutVars>
      </dgm:prSet>
      <dgm:spPr/>
    </dgm:pt>
    <dgm:pt modelId="{772D5859-3DFB-8542-AA0C-2A23498D48EA}" type="pres">
      <dgm:prSet presAssocID="{52867E25-488E-4C95-888B-6880AF5E0C56}" presName="thickLine" presStyleLbl="alignNode1" presStyleIdx="0" presStyleCnt="4"/>
      <dgm:spPr/>
    </dgm:pt>
    <dgm:pt modelId="{01C08A96-741C-1946-A7CB-F1B3B9D0E245}" type="pres">
      <dgm:prSet presAssocID="{52867E25-488E-4C95-888B-6880AF5E0C56}" presName="horz1" presStyleCnt="0"/>
      <dgm:spPr/>
    </dgm:pt>
    <dgm:pt modelId="{26F79DDB-2609-8D49-9352-82E4E476D90C}" type="pres">
      <dgm:prSet presAssocID="{52867E25-488E-4C95-888B-6880AF5E0C56}" presName="tx1" presStyleLbl="revTx" presStyleIdx="0" presStyleCnt="4"/>
      <dgm:spPr/>
    </dgm:pt>
    <dgm:pt modelId="{4171D2E7-0F3B-9C4D-AEA3-B22DEA882E60}" type="pres">
      <dgm:prSet presAssocID="{52867E25-488E-4C95-888B-6880AF5E0C56}" presName="vert1" presStyleCnt="0"/>
      <dgm:spPr/>
    </dgm:pt>
    <dgm:pt modelId="{ED23DF00-D1AB-D249-8F52-20E516C434E9}" type="pres">
      <dgm:prSet presAssocID="{D1B82FE6-E704-4069-8427-C21A9CF041F6}" presName="thickLine" presStyleLbl="alignNode1" presStyleIdx="1" presStyleCnt="4"/>
      <dgm:spPr/>
    </dgm:pt>
    <dgm:pt modelId="{6C416C87-8967-3941-9920-D73EB4CF5F64}" type="pres">
      <dgm:prSet presAssocID="{D1B82FE6-E704-4069-8427-C21A9CF041F6}" presName="horz1" presStyleCnt="0"/>
      <dgm:spPr/>
    </dgm:pt>
    <dgm:pt modelId="{44C1C655-FC65-2F44-ADF2-D8A0B9C8C34C}" type="pres">
      <dgm:prSet presAssocID="{D1B82FE6-E704-4069-8427-C21A9CF041F6}" presName="tx1" presStyleLbl="revTx" presStyleIdx="1" presStyleCnt="4"/>
      <dgm:spPr/>
    </dgm:pt>
    <dgm:pt modelId="{594FA991-8541-A94B-8B7D-5D23D7BF6BBE}" type="pres">
      <dgm:prSet presAssocID="{D1B82FE6-E704-4069-8427-C21A9CF041F6}" presName="vert1" presStyleCnt="0"/>
      <dgm:spPr/>
    </dgm:pt>
    <dgm:pt modelId="{47F2E1CD-DAE7-CA45-99D8-D88F27E3EF02}" type="pres">
      <dgm:prSet presAssocID="{45ED9D5C-4825-4585-A8B1-F63EEBE06D23}" presName="thickLine" presStyleLbl="alignNode1" presStyleIdx="2" presStyleCnt="4"/>
      <dgm:spPr/>
    </dgm:pt>
    <dgm:pt modelId="{26F1F23D-D0E2-BC46-B50B-C112A771F5F1}" type="pres">
      <dgm:prSet presAssocID="{45ED9D5C-4825-4585-A8B1-F63EEBE06D23}" presName="horz1" presStyleCnt="0"/>
      <dgm:spPr/>
    </dgm:pt>
    <dgm:pt modelId="{AC51C3F4-575C-A046-AE12-87C531B73228}" type="pres">
      <dgm:prSet presAssocID="{45ED9D5C-4825-4585-A8B1-F63EEBE06D23}" presName="tx1" presStyleLbl="revTx" presStyleIdx="2" presStyleCnt="4"/>
      <dgm:spPr/>
    </dgm:pt>
    <dgm:pt modelId="{81C3551E-AF51-EE4E-9A75-82D790C12DA7}" type="pres">
      <dgm:prSet presAssocID="{45ED9D5C-4825-4585-A8B1-F63EEBE06D23}" presName="vert1" presStyleCnt="0"/>
      <dgm:spPr/>
    </dgm:pt>
    <dgm:pt modelId="{A663BCA3-D28C-CA43-B87D-3FBE6C96C04C}" type="pres">
      <dgm:prSet presAssocID="{50E55856-8AC7-43AF-B21E-BFE33BFDA2C9}" presName="thickLine" presStyleLbl="alignNode1" presStyleIdx="3" presStyleCnt="4"/>
      <dgm:spPr/>
    </dgm:pt>
    <dgm:pt modelId="{5A17A887-1861-D144-BCA8-F841B17DCD41}" type="pres">
      <dgm:prSet presAssocID="{50E55856-8AC7-43AF-B21E-BFE33BFDA2C9}" presName="horz1" presStyleCnt="0"/>
      <dgm:spPr/>
    </dgm:pt>
    <dgm:pt modelId="{FE5A074E-8D19-4842-8D0F-0D15AA2864BE}" type="pres">
      <dgm:prSet presAssocID="{50E55856-8AC7-43AF-B21E-BFE33BFDA2C9}" presName="tx1" presStyleLbl="revTx" presStyleIdx="3" presStyleCnt="4"/>
      <dgm:spPr/>
    </dgm:pt>
    <dgm:pt modelId="{B7FC3E58-0893-664D-92D3-4C4E3025A1FB}" type="pres">
      <dgm:prSet presAssocID="{50E55856-8AC7-43AF-B21E-BFE33BFDA2C9}" presName="vert1" presStyleCnt="0"/>
      <dgm:spPr/>
    </dgm:pt>
  </dgm:ptLst>
  <dgm:cxnLst>
    <dgm:cxn modelId="{48F08A39-3534-684C-8479-BC45A7ACCEA8}" type="presOf" srcId="{50E55856-8AC7-43AF-B21E-BFE33BFDA2C9}" destId="{FE5A074E-8D19-4842-8D0F-0D15AA2864BE}" srcOrd="0" destOrd="0" presId="urn:microsoft.com/office/officeart/2008/layout/LinedList"/>
    <dgm:cxn modelId="{09E04A5A-C674-4266-9459-06361F7B1FA5}" srcId="{6960C5E8-5791-4ACC-9485-A38DCFECE6B5}" destId="{50E55856-8AC7-43AF-B21E-BFE33BFDA2C9}" srcOrd="3" destOrd="0" parTransId="{C3E916B5-8B16-4262-B660-6FF927BDDCBB}" sibTransId="{B67B2905-FC8E-44B3-B4A1-6C5E8C424D9A}"/>
    <dgm:cxn modelId="{4DE49C7B-57D6-6A49-9549-83E0960EF229}" type="presOf" srcId="{52867E25-488E-4C95-888B-6880AF5E0C56}" destId="{26F79DDB-2609-8D49-9352-82E4E476D90C}" srcOrd="0" destOrd="0" presId="urn:microsoft.com/office/officeart/2008/layout/LinedList"/>
    <dgm:cxn modelId="{D25459A3-8047-46DF-BEC5-0A427E66109D}" srcId="{6960C5E8-5791-4ACC-9485-A38DCFECE6B5}" destId="{D1B82FE6-E704-4069-8427-C21A9CF041F6}" srcOrd="1" destOrd="0" parTransId="{7EDB0431-44DA-4FD0-B885-5B0FC1B86978}" sibTransId="{120BAA0B-7308-4657-8B86-5A2FA3BC8808}"/>
    <dgm:cxn modelId="{82622EAC-BC28-3649-8C8E-087B93F6D695}" type="presOf" srcId="{6960C5E8-5791-4ACC-9485-A38DCFECE6B5}" destId="{C84F544F-6BB4-BF4E-AAF7-C88B093EC82C}" srcOrd="0" destOrd="0" presId="urn:microsoft.com/office/officeart/2008/layout/LinedList"/>
    <dgm:cxn modelId="{12176CCD-CDDC-4ABF-B5BC-D48B4B869705}" srcId="{6960C5E8-5791-4ACC-9485-A38DCFECE6B5}" destId="{45ED9D5C-4825-4585-A8B1-F63EEBE06D23}" srcOrd="2" destOrd="0" parTransId="{3E2D350F-2B64-45C1-B9F1-B71B41B48C27}" sibTransId="{4A90D220-538A-453B-96C1-E20F060BDB1A}"/>
    <dgm:cxn modelId="{BBAC49CE-93B0-EB45-AAA1-19B4DB2DF274}" type="presOf" srcId="{45ED9D5C-4825-4585-A8B1-F63EEBE06D23}" destId="{AC51C3F4-575C-A046-AE12-87C531B73228}" srcOrd="0" destOrd="0" presId="urn:microsoft.com/office/officeart/2008/layout/LinedList"/>
    <dgm:cxn modelId="{AFAC7ED8-8425-425B-8736-732934DC5B67}" srcId="{6960C5E8-5791-4ACC-9485-A38DCFECE6B5}" destId="{52867E25-488E-4C95-888B-6880AF5E0C56}" srcOrd="0" destOrd="0" parTransId="{B84D8686-34CF-43CF-8EA2-F97927141036}" sibTransId="{B8F289F4-5FC6-4636-A10A-904D35611239}"/>
    <dgm:cxn modelId="{337942EC-8483-6C4A-82B2-BC8D4BA27047}" type="presOf" srcId="{D1B82FE6-E704-4069-8427-C21A9CF041F6}" destId="{44C1C655-FC65-2F44-ADF2-D8A0B9C8C34C}" srcOrd="0" destOrd="0" presId="urn:microsoft.com/office/officeart/2008/layout/LinedList"/>
    <dgm:cxn modelId="{EBC3BA9B-61C7-C846-8BFB-B42716FCB101}" type="presParOf" srcId="{C84F544F-6BB4-BF4E-AAF7-C88B093EC82C}" destId="{772D5859-3DFB-8542-AA0C-2A23498D48EA}" srcOrd="0" destOrd="0" presId="urn:microsoft.com/office/officeart/2008/layout/LinedList"/>
    <dgm:cxn modelId="{1808E921-0594-4148-91CA-1CF96B33A461}" type="presParOf" srcId="{C84F544F-6BB4-BF4E-AAF7-C88B093EC82C}" destId="{01C08A96-741C-1946-A7CB-F1B3B9D0E245}" srcOrd="1" destOrd="0" presId="urn:microsoft.com/office/officeart/2008/layout/LinedList"/>
    <dgm:cxn modelId="{0072C2FA-79C2-2649-B2C8-92CB789F6276}" type="presParOf" srcId="{01C08A96-741C-1946-A7CB-F1B3B9D0E245}" destId="{26F79DDB-2609-8D49-9352-82E4E476D90C}" srcOrd="0" destOrd="0" presId="urn:microsoft.com/office/officeart/2008/layout/LinedList"/>
    <dgm:cxn modelId="{9C982747-6437-0C45-9D44-37DE8ECD4B67}" type="presParOf" srcId="{01C08A96-741C-1946-A7CB-F1B3B9D0E245}" destId="{4171D2E7-0F3B-9C4D-AEA3-B22DEA882E60}" srcOrd="1" destOrd="0" presId="urn:microsoft.com/office/officeart/2008/layout/LinedList"/>
    <dgm:cxn modelId="{DF1FFA44-411E-1341-9400-FCF7ACCA6215}" type="presParOf" srcId="{C84F544F-6BB4-BF4E-AAF7-C88B093EC82C}" destId="{ED23DF00-D1AB-D249-8F52-20E516C434E9}" srcOrd="2" destOrd="0" presId="urn:microsoft.com/office/officeart/2008/layout/LinedList"/>
    <dgm:cxn modelId="{A4C8C586-E4AD-CC4C-B250-590167FBA402}" type="presParOf" srcId="{C84F544F-6BB4-BF4E-AAF7-C88B093EC82C}" destId="{6C416C87-8967-3941-9920-D73EB4CF5F64}" srcOrd="3" destOrd="0" presId="urn:microsoft.com/office/officeart/2008/layout/LinedList"/>
    <dgm:cxn modelId="{87A08440-0BF1-8240-B420-58FFEB66CA69}" type="presParOf" srcId="{6C416C87-8967-3941-9920-D73EB4CF5F64}" destId="{44C1C655-FC65-2F44-ADF2-D8A0B9C8C34C}" srcOrd="0" destOrd="0" presId="urn:microsoft.com/office/officeart/2008/layout/LinedList"/>
    <dgm:cxn modelId="{14F27C08-3C1B-394F-99AA-340CC6F5123E}" type="presParOf" srcId="{6C416C87-8967-3941-9920-D73EB4CF5F64}" destId="{594FA991-8541-A94B-8B7D-5D23D7BF6BBE}" srcOrd="1" destOrd="0" presId="urn:microsoft.com/office/officeart/2008/layout/LinedList"/>
    <dgm:cxn modelId="{85DA1D10-374C-0048-933A-D3E625F88B2F}" type="presParOf" srcId="{C84F544F-6BB4-BF4E-AAF7-C88B093EC82C}" destId="{47F2E1CD-DAE7-CA45-99D8-D88F27E3EF02}" srcOrd="4" destOrd="0" presId="urn:microsoft.com/office/officeart/2008/layout/LinedList"/>
    <dgm:cxn modelId="{F5D71180-E575-DF4B-90EA-286E3C23DA88}" type="presParOf" srcId="{C84F544F-6BB4-BF4E-AAF7-C88B093EC82C}" destId="{26F1F23D-D0E2-BC46-B50B-C112A771F5F1}" srcOrd="5" destOrd="0" presId="urn:microsoft.com/office/officeart/2008/layout/LinedList"/>
    <dgm:cxn modelId="{21B79BEB-435D-4849-A222-C06D6D4F2BCF}" type="presParOf" srcId="{26F1F23D-D0E2-BC46-B50B-C112A771F5F1}" destId="{AC51C3F4-575C-A046-AE12-87C531B73228}" srcOrd="0" destOrd="0" presId="urn:microsoft.com/office/officeart/2008/layout/LinedList"/>
    <dgm:cxn modelId="{5B6B552E-3AF3-484C-9014-0061FCC13E4B}" type="presParOf" srcId="{26F1F23D-D0E2-BC46-B50B-C112A771F5F1}" destId="{81C3551E-AF51-EE4E-9A75-82D790C12DA7}" srcOrd="1" destOrd="0" presId="urn:microsoft.com/office/officeart/2008/layout/LinedList"/>
    <dgm:cxn modelId="{EC5B8FD5-39BA-B643-B1DA-59C0388E71BC}" type="presParOf" srcId="{C84F544F-6BB4-BF4E-AAF7-C88B093EC82C}" destId="{A663BCA3-D28C-CA43-B87D-3FBE6C96C04C}" srcOrd="6" destOrd="0" presId="urn:microsoft.com/office/officeart/2008/layout/LinedList"/>
    <dgm:cxn modelId="{937F6B58-E9A9-684A-88CF-EA5D04F13988}" type="presParOf" srcId="{C84F544F-6BB4-BF4E-AAF7-C88B093EC82C}" destId="{5A17A887-1861-D144-BCA8-F841B17DCD41}" srcOrd="7" destOrd="0" presId="urn:microsoft.com/office/officeart/2008/layout/LinedList"/>
    <dgm:cxn modelId="{C8329018-332B-AC43-BA48-8029876BFBF6}" type="presParOf" srcId="{5A17A887-1861-D144-BCA8-F841B17DCD41}" destId="{FE5A074E-8D19-4842-8D0F-0D15AA2864BE}" srcOrd="0" destOrd="0" presId="urn:microsoft.com/office/officeart/2008/layout/LinedList"/>
    <dgm:cxn modelId="{F57F2A0A-47E8-BD47-9144-99218345C616}" type="presParOf" srcId="{5A17A887-1861-D144-BCA8-F841B17DCD41}" destId="{B7FC3E58-0893-664D-92D3-4C4E3025A1FB}"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D0ABC3-FBD8-BC44-8CDB-5ECD07668E5F}">
      <dsp:nvSpPr>
        <dsp:cNvPr id="0" name=""/>
        <dsp:cNvSpPr/>
      </dsp:nvSpPr>
      <dsp:spPr>
        <a:xfrm>
          <a:off x="2394" y="1069216"/>
          <a:ext cx="1709317" cy="1085416"/>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CCB6E9A-26CF-EF4D-AEB0-4844DB0E4968}">
      <dsp:nvSpPr>
        <dsp:cNvPr id="0" name=""/>
        <dsp:cNvSpPr/>
      </dsp:nvSpPr>
      <dsp:spPr>
        <a:xfrm>
          <a:off x="192318" y="1249644"/>
          <a:ext cx="1709317" cy="1085416"/>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0" i="0" kern="1200" dirty="0">
              <a:solidFill>
                <a:srgbClr val="000016"/>
              </a:solidFill>
            </a:rPr>
            <a:t>FCC holds full jurisdiction over the telephone numbering system and area code administration.</a:t>
          </a:r>
          <a:endParaRPr lang="en-US" sz="900" kern="1200" dirty="0">
            <a:solidFill>
              <a:srgbClr val="000016"/>
            </a:solidFill>
          </a:endParaRPr>
        </a:p>
      </dsp:txBody>
      <dsp:txXfrm>
        <a:off x="224109" y="1281435"/>
        <a:ext cx="1645735" cy="1021834"/>
      </dsp:txXfrm>
    </dsp:sp>
    <dsp:sp modelId="{7379A032-B40C-9240-9507-234DAE86362D}">
      <dsp:nvSpPr>
        <dsp:cNvPr id="0" name=""/>
        <dsp:cNvSpPr/>
      </dsp:nvSpPr>
      <dsp:spPr>
        <a:xfrm>
          <a:off x="2091560" y="1069216"/>
          <a:ext cx="1709317" cy="1085416"/>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43B7347-941C-7E44-B5A5-91E159A6189E}">
      <dsp:nvSpPr>
        <dsp:cNvPr id="0" name=""/>
        <dsp:cNvSpPr/>
      </dsp:nvSpPr>
      <dsp:spPr>
        <a:xfrm>
          <a:off x="2281484" y="1249644"/>
          <a:ext cx="1709317" cy="1085416"/>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0" i="0" kern="1200" dirty="0">
              <a:solidFill>
                <a:srgbClr val="000016"/>
              </a:solidFill>
            </a:rPr>
            <a:t>FCC has delegated area code relief responsibilities to each state.</a:t>
          </a:r>
          <a:endParaRPr lang="en-US" sz="900" kern="1200" dirty="0">
            <a:solidFill>
              <a:srgbClr val="000016"/>
            </a:solidFill>
          </a:endParaRPr>
        </a:p>
      </dsp:txBody>
      <dsp:txXfrm>
        <a:off x="2313275" y="1281435"/>
        <a:ext cx="1645735" cy="1021834"/>
      </dsp:txXfrm>
    </dsp:sp>
    <dsp:sp modelId="{2DE4BAEC-CF8E-CA4E-829D-07055EF3CCB0}">
      <dsp:nvSpPr>
        <dsp:cNvPr id="0" name=""/>
        <dsp:cNvSpPr/>
      </dsp:nvSpPr>
      <dsp:spPr>
        <a:xfrm>
          <a:off x="4180726" y="1069216"/>
          <a:ext cx="1709317" cy="1085416"/>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05B3F49-33A5-6140-8B0C-43422DE844B2}">
      <dsp:nvSpPr>
        <dsp:cNvPr id="0" name=""/>
        <dsp:cNvSpPr/>
      </dsp:nvSpPr>
      <dsp:spPr>
        <a:xfrm>
          <a:off x="4370650" y="1249644"/>
          <a:ext cx="1709317" cy="1085416"/>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0" i="0" kern="1200" dirty="0">
              <a:solidFill>
                <a:srgbClr val="000016"/>
              </a:solidFill>
            </a:rPr>
            <a:t>The CPUC conducts area code relief and determines method to introduce a new area code in accordance with Public Utilities Code Sections 7930-7943.</a:t>
          </a:r>
          <a:endParaRPr lang="en-US" sz="900" kern="1200" dirty="0">
            <a:solidFill>
              <a:srgbClr val="000016"/>
            </a:solidFill>
          </a:endParaRPr>
        </a:p>
      </dsp:txBody>
      <dsp:txXfrm>
        <a:off x="4402441" y="1281435"/>
        <a:ext cx="1645735" cy="1021834"/>
      </dsp:txXfrm>
    </dsp:sp>
    <dsp:sp modelId="{DC964EC9-C875-3A4B-8EDF-E4986871DE37}">
      <dsp:nvSpPr>
        <dsp:cNvPr id="0" name=""/>
        <dsp:cNvSpPr/>
      </dsp:nvSpPr>
      <dsp:spPr>
        <a:xfrm>
          <a:off x="6269892" y="1069216"/>
          <a:ext cx="1709317" cy="1085416"/>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28E2FA2-81FA-AA4D-BF99-3C436A981D87}">
      <dsp:nvSpPr>
        <dsp:cNvPr id="0" name=""/>
        <dsp:cNvSpPr/>
      </dsp:nvSpPr>
      <dsp:spPr>
        <a:xfrm>
          <a:off x="6459816" y="1249644"/>
          <a:ext cx="1709317" cy="1085416"/>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0" i="0" kern="1200" dirty="0">
              <a:solidFill>
                <a:srgbClr val="000016"/>
              </a:solidFill>
            </a:rPr>
            <a:t>Area codes are managed and assigned by the North American Numbering Plan Administrator (NANPA).</a:t>
          </a:r>
          <a:endParaRPr lang="en-US" sz="900" kern="1200" dirty="0">
            <a:solidFill>
              <a:srgbClr val="000016"/>
            </a:solidFill>
          </a:endParaRPr>
        </a:p>
      </dsp:txBody>
      <dsp:txXfrm>
        <a:off x="6491607" y="1281435"/>
        <a:ext cx="1645735" cy="10218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524C85-4307-6247-A8C3-693E1E2AA707}">
      <dsp:nvSpPr>
        <dsp:cNvPr id="0" name=""/>
        <dsp:cNvSpPr/>
      </dsp:nvSpPr>
      <dsp:spPr>
        <a:xfrm>
          <a:off x="6939" y="282146"/>
          <a:ext cx="2746428" cy="823928"/>
        </a:xfrm>
        <a:prstGeom prst="chevron">
          <a:avLst>
            <a:gd name="adj" fmla="val 30000"/>
          </a:avLst>
        </a:prstGeom>
        <a:solidFill>
          <a:schemeClr val="accent2">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732" tIns="101732" rIns="101732" bIns="101732" numCol="1" spcCol="1270" anchor="ctr" anchorCtr="0">
          <a:noAutofit/>
        </a:bodyPr>
        <a:lstStyle/>
        <a:p>
          <a:pPr marL="0" lvl="0" indent="0" algn="ctr" defTabSz="1244600">
            <a:lnSpc>
              <a:spcPct val="90000"/>
            </a:lnSpc>
            <a:spcBef>
              <a:spcPct val="0"/>
            </a:spcBef>
            <a:spcAft>
              <a:spcPct val="35000"/>
            </a:spcAft>
            <a:buNone/>
          </a:pPr>
          <a:r>
            <a:rPr lang="en-US" sz="2800" kern="1200" dirty="0"/>
            <a:t>Present</a:t>
          </a:r>
        </a:p>
      </dsp:txBody>
      <dsp:txXfrm>
        <a:off x="254117" y="282146"/>
        <a:ext cx="2252072" cy="823928"/>
      </dsp:txXfrm>
    </dsp:sp>
    <dsp:sp modelId="{8C9AB8E4-6905-BE45-B4A0-C69E3EA164DA}">
      <dsp:nvSpPr>
        <dsp:cNvPr id="0" name=""/>
        <dsp:cNvSpPr/>
      </dsp:nvSpPr>
      <dsp:spPr>
        <a:xfrm>
          <a:off x="6939" y="1106075"/>
          <a:ext cx="2499249" cy="2016054"/>
        </a:xfrm>
        <a:prstGeom prst="rect">
          <a:avLst/>
        </a:prstGeom>
        <a:solidFill>
          <a:schemeClr val="accent2">
            <a:tint val="40000"/>
            <a:alpha val="90000"/>
            <a:hueOff val="0"/>
            <a:satOff val="0"/>
            <a:lumOff val="0"/>
            <a:alphaOff val="0"/>
          </a:schemeClr>
        </a:solidFill>
        <a:ln w="19050"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7496" tIns="197496" rIns="197496" bIns="394992" numCol="1" spcCol="1270" anchor="t" anchorCtr="0">
          <a:noAutofit/>
        </a:bodyPr>
        <a:lstStyle/>
        <a:p>
          <a:pPr marL="0" lvl="0" indent="0" algn="l" defTabSz="889000">
            <a:lnSpc>
              <a:spcPct val="90000"/>
            </a:lnSpc>
            <a:spcBef>
              <a:spcPct val="0"/>
            </a:spcBef>
            <a:spcAft>
              <a:spcPct val="35000"/>
            </a:spcAft>
            <a:buNone/>
          </a:pPr>
          <a:r>
            <a:rPr lang="en-US" sz="2000" kern="1200" dirty="0">
              <a:solidFill>
                <a:srgbClr val="000016"/>
              </a:solidFill>
            </a:rPr>
            <a:t>Area code relief plan</a:t>
          </a:r>
        </a:p>
        <a:p>
          <a:pPr marL="0" lvl="0" indent="0" algn="l" defTabSz="889000">
            <a:lnSpc>
              <a:spcPct val="90000"/>
            </a:lnSpc>
            <a:spcBef>
              <a:spcPct val="0"/>
            </a:spcBef>
            <a:spcAft>
              <a:spcPct val="35000"/>
            </a:spcAft>
            <a:buNone/>
          </a:pPr>
          <a:r>
            <a:rPr lang="en-US" sz="2000" kern="1200" dirty="0">
              <a:solidFill>
                <a:srgbClr val="000016"/>
              </a:solidFill>
            </a:rPr>
            <a:t>Effects of an overlay</a:t>
          </a:r>
        </a:p>
      </dsp:txBody>
      <dsp:txXfrm>
        <a:off x="6939" y="1106075"/>
        <a:ext cx="2499249" cy="2016054"/>
      </dsp:txXfrm>
    </dsp:sp>
    <dsp:sp modelId="{6FCB3627-D32A-FC4A-9799-B2F33FEE1F4C}">
      <dsp:nvSpPr>
        <dsp:cNvPr id="0" name=""/>
        <dsp:cNvSpPr/>
      </dsp:nvSpPr>
      <dsp:spPr>
        <a:xfrm>
          <a:off x="2712549" y="282146"/>
          <a:ext cx="2746428" cy="823928"/>
        </a:xfrm>
        <a:prstGeom prst="chevron">
          <a:avLst>
            <a:gd name="adj" fmla="val 30000"/>
          </a:avLst>
        </a:prstGeom>
        <a:solidFill>
          <a:schemeClr val="accent2">
            <a:hueOff val="-727682"/>
            <a:satOff val="-41964"/>
            <a:lumOff val="4314"/>
            <a:alphaOff val="0"/>
          </a:schemeClr>
        </a:solidFill>
        <a:ln w="19050" cap="rnd" cmpd="sng" algn="ctr">
          <a:solidFill>
            <a:schemeClr val="accent2">
              <a:hueOff val="-727682"/>
              <a:satOff val="-41964"/>
              <a:lumOff val="431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732" tIns="101732" rIns="101732" bIns="101732" numCol="1" spcCol="1270" anchor="ctr" anchorCtr="0">
          <a:noAutofit/>
        </a:bodyPr>
        <a:lstStyle/>
        <a:p>
          <a:pPr marL="0" lvl="0" indent="0" algn="ctr" defTabSz="1244600">
            <a:lnSpc>
              <a:spcPct val="90000"/>
            </a:lnSpc>
            <a:spcBef>
              <a:spcPct val="0"/>
            </a:spcBef>
            <a:spcAft>
              <a:spcPct val="35000"/>
            </a:spcAft>
            <a:buNone/>
          </a:pPr>
          <a:r>
            <a:rPr lang="en-US" sz="2800" kern="1200" dirty="0"/>
            <a:t>Provide</a:t>
          </a:r>
        </a:p>
      </dsp:txBody>
      <dsp:txXfrm>
        <a:off x="2959727" y="282146"/>
        <a:ext cx="2252072" cy="823928"/>
      </dsp:txXfrm>
    </dsp:sp>
    <dsp:sp modelId="{193580D5-D3FD-9846-9959-D03BB8F15184}">
      <dsp:nvSpPr>
        <dsp:cNvPr id="0" name=""/>
        <dsp:cNvSpPr/>
      </dsp:nvSpPr>
      <dsp:spPr>
        <a:xfrm>
          <a:off x="2712549" y="1106075"/>
          <a:ext cx="2499249" cy="2016054"/>
        </a:xfrm>
        <a:prstGeom prst="rect">
          <a:avLst/>
        </a:prstGeom>
        <a:solidFill>
          <a:schemeClr val="accent2">
            <a:tint val="40000"/>
            <a:alpha val="90000"/>
            <a:hueOff val="-424613"/>
            <a:satOff val="-37673"/>
            <a:lumOff val="-385"/>
            <a:alphaOff val="0"/>
          </a:schemeClr>
        </a:solidFill>
        <a:ln w="19050" cap="rnd" cmpd="sng" algn="ctr">
          <a:solidFill>
            <a:schemeClr val="accent2">
              <a:tint val="40000"/>
              <a:alpha val="90000"/>
              <a:hueOff val="-424613"/>
              <a:satOff val="-37673"/>
              <a:lumOff val="-38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7496" tIns="197496" rIns="197496" bIns="394992" numCol="1" spcCol="1270" anchor="t" anchorCtr="0">
          <a:noAutofit/>
        </a:bodyPr>
        <a:lstStyle/>
        <a:p>
          <a:pPr marL="0" lvl="0" indent="0" algn="l" defTabSz="889000">
            <a:lnSpc>
              <a:spcPct val="90000"/>
            </a:lnSpc>
            <a:spcBef>
              <a:spcPct val="0"/>
            </a:spcBef>
            <a:spcAft>
              <a:spcPct val="35000"/>
            </a:spcAft>
            <a:buNone/>
          </a:pPr>
          <a:r>
            <a:rPr lang="en-US" sz="2000" kern="1200" dirty="0">
              <a:solidFill>
                <a:srgbClr val="000016"/>
              </a:solidFill>
            </a:rPr>
            <a:t>Provide estimated implementation schedule of new area code</a:t>
          </a:r>
        </a:p>
      </dsp:txBody>
      <dsp:txXfrm>
        <a:off x="2712549" y="1106075"/>
        <a:ext cx="2499249" cy="2016054"/>
      </dsp:txXfrm>
    </dsp:sp>
    <dsp:sp modelId="{7D6E68C6-2AB8-E043-9A93-1ABBA69AE2A3}">
      <dsp:nvSpPr>
        <dsp:cNvPr id="0" name=""/>
        <dsp:cNvSpPr/>
      </dsp:nvSpPr>
      <dsp:spPr>
        <a:xfrm>
          <a:off x="5418160" y="282146"/>
          <a:ext cx="2746428" cy="823928"/>
        </a:xfrm>
        <a:prstGeom prst="chevron">
          <a:avLst>
            <a:gd name="adj" fmla="val 30000"/>
          </a:avLst>
        </a:prstGeom>
        <a:solidFill>
          <a:schemeClr val="accent2">
            <a:hueOff val="-1455363"/>
            <a:satOff val="-83928"/>
            <a:lumOff val="8628"/>
            <a:alphaOff val="0"/>
          </a:schemeClr>
        </a:solidFill>
        <a:ln w="19050" cap="rnd" cmpd="sng" algn="ctr">
          <a:solidFill>
            <a:schemeClr val="accent2">
              <a:hueOff val="-1455363"/>
              <a:satOff val="-83928"/>
              <a:lumOff val="862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732" tIns="101732" rIns="101732" bIns="101732" numCol="1" spcCol="1270" anchor="ctr" anchorCtr="0">
          <a:noAutofit/>
        </a:bodyPr>
        <a:lstStyle/>
        <a:p>
          <a:pPr marL="0" lvl="0" indent="0" algn="ctr" defTabSz="1244600">
            <a:lnSpc>
              <a:spcPct val="90000"/>
            </a:lnSpc>
            <a:spcBef>
              <a:spcPct val="0"/>
            </a:spcBef>
            <a:spcAft>
              <a:spcPct val="35000"/>
            </a:spcAft>
            <a:buNone/>
          </a:pPr>
          <a:r>
            <a:rPr lang="en-US" sz="2800" kern="1200" dirty="0"/>
            <a:t>Solicit</a:t>
          </a:r>
        </a:p>
      </dsp:txBody>
      <dsp:txXfrm>
        <a:off x="5665338" y="282146"/>
        <a:ext cx="2252072" cy="823928"/>
      </dsp:txXfrm>
    </dsp:sp>
    <dsp:sp modelId="{7AC5D3C7-14E5-024E-975C-C95D872B54E6}">
      <dsp:nvSpPr>
        <dsp:cNvPr id="0" name=""/>
        <dsp:cNvSpPr/>
      </dsp:nvSpPr>
      <dsp:spPr>
        <a:xfrm>
          <a:off x="5418160" y="1106075"/>
          <a:ext cx="2499249" cy="2016054"/>
        </a:xfrm>
        <a:prstGeom prst="rect">
          <a:avLst/>
        </a:prstGeom>
        <a:solidFill>
          <a:schemeClr val="accent2">
            <a:tint val="40000"/>
            <a:alpha val="90000"/>
            <a:hueOff val="-849226"/>
            <a:satOff val="-75346"/>
            <a:lumOff val="-769"/>
            <a:alphaOff val="0"/>
          </a:schemeClr>
        </a:solidFill>
        <a:ln w="19050" cap="rnd" cmpd="sng" algn="ctr">
          <a:solidFill>
            <a:schemeClr val="accent2">
              <a:tint val="40000"/>
              <a:alpha val="90000"/>
              <a:hueOff val="-849226"/>
              <a:satOff val="-75346"/>
              <a:lumOff val="-76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7496" tIns="197496" rIns="197496" bIns="394992" numCol="1" spcCol="1270" anchor="t" anchorCtr="0">
          <a:noAutofit/>
        </a:bodyPr>
        <a:lstStyle/>
        <a:p>
          <a:pPr marL="0" lvl="0" indent="0" algn="l" defTabSz="889000">
            <a:lnSpc>
              <a:spcPct val="90000"/>
            </a:lnSpc>
            <a:spcBef>
              <a:spcPct val="0"/>
            </a:spcBef>
            <a:spcAft>
              <a:spcPct val="35000"/>
            </a:spcAft>
            <a:buNone/>
          </a:pPr>
          <a:r>
            <a:rPr lang="en-US" sz="2000" kern="1200" dirty="0">
              <a:solidFill>
                <a:srgbClr val="000016"/>
              </a:solidFill>
            </a:rPr>
            <a:t>Solicit opinions and feedback</a:t>
          </a:r>
        </a:p>
      </dsp:txBody>
      <dsp:txXfrm>
        <a:off x="5418160" y="1106075"/>
        <a:ext cx="2499249" cy="201605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3F8057-AD6B-9D4A-ABD2-5E8F93954919}">
      <dsp:nvSpPr>
        <dsp:cNvPr id="0" name=""/>
        <dsp:cNvSpPr/>
      </dsp:nvSpPr>
      <dsp:spPr>
        <a:xfrm>
          <a:off x="241254" y="1928119"/>
          <a:ext cx="1889628" cy="4057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66750">
            <a:lnSpc>
              <a:spcPct val="90000"/>
            </a:lnSpc>
            <a:spcBef>
              <a:spcPct val="0"/>
            </a:spcBef>
            <a:spcAft>
              <a:spcPct val="35000"/>
            </a:spcAft>
            <a:buNone/>
            <a:defRPr b="1"/>
          </a:pPr>
          <a:r>
            <a:rPr lang="en-US" sz="1500" kern="1200" noProof="1"/>
            <a:t>1997</a:t>
          </a:r>
        </a:p>
      </dsp:txBody>
      <dsp:txXfrm>
        <a:off x="241254" y="1928119"/>
        <a:ext cx="1889628" cy="405730"/>
      </dsp:txXfrm>
    </dsp:sp>
    <dsp:sp modelId="{B84CE849-50CF-3D45-93CD-0AEE5FDD6B1D}">
      <dsp:nvSpPr>
        <dsp:cNvPr id="0" name=""/>
        <dsp:cNvSpPr/>
      </dsp:nvSpPr>
      <dsp:spPr>
        <a:xfrm>
          <a:off x="0" y="1723458"/>
          <a:ext cx="8277226" cy="143621"/>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B0AFB83-960E-8C47-B34C-A95B72C0F8B9}">
      <dsp:nvSpPr>
        <dsp:cNvPr id="0" name=""/>
        <dsp:cNvSpPr/>
      </dsp:nvSpPr>
      <dsp:spPr>
        <a:xfrm>
          <a:off x="146773" y="440009"/>
          <a:ext cx="2078591" cy="673057"/>
        </a:xfrm>
        <a:prstGeom prst="rect">
          <a:avLst/>
        </a:prstGeom>
        <a:solidFill>
          <a:schemeClr val="accent2">
            <a:tint val="40000"/>
            <a:alpha val="90000"/>
            <a:hueOff val="0"/>
            <a:satOff val="0"/>
            <a:lumOff val="0"/>
            <a:alphaOff val="0"/>
          </a:schemeClr>
        </a:solidFill>
        <a:ln w="19050"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noProof="1"/>
            <a:t>The 818 area code was split and the 626 area code was established.</a:t>
          </a:r>
        </a:p>
      </dsp:txBody>
      <dsp:txXfrm>
        <a:off x="146773" y="440009"/>
        <a:ext cx="2078591" cy="673057"/>
      </dsp:txXfrm>
    </dsp:sp>
    <dsp:sp modelId="{E05CE4DF-0878-054D-98F4-A02FEBFB5B78}">
      <dsp:nvSpPr>
        <dsp:cNvPr id="0" name=""/>
        <dsp:cNvSpPr/>
      </dsp:nvSpPr>
      <dsp:spPr>
        <a:xfrm>
          <a:off x="1186068" y="1113067"/>
          <a:ext cx="0" cy="610391"/>
        </a:xfrm>
        <a:prstGeom prst="line">
          <a:avLst/>
        </a:prstGeom>
        <a:solidFill>
          <a:schemeClr val="accent2">
            <a:hueOff val="0"/>
            <a:satOff val="0"/>
            <a:lumOff val="0"/>
            <a:alphaOff val="0"/>
          </a:schemeClr>
        </a:solidFill>
        <a:ln w="6350" cap="rnd" cmpd="sng" algn="ctr">
          <a:solidFill>
            <a:schemeClr val="accent2">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289E2DF3-4C2D-2F4D-BE81-420E85425306}">
      <dsp:nvSpPr>
        <dsp:cNvPr id="0" name=""/>
        <dsp:cNvSpPr/>
      </dsp:nvSpPr>
      <dsp:spPr>
        <a:xfrm>
          <a:off x="1422272" y="1256688"/>
          <a:ext cx="1889628" cy="4057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66750">
            <a:lnSpc>
              <a:spcPct val="90000"/>
            </a:lnSpc>
            <a:spcBef>
              <a:spcPct val="0"/>
            </a:spcBef>
            <a:spcAft>
              <a:spcPct val="35000"/>
            </a:spcAft>
            <a:buNone/>
            <a:defRPr b="1"/>
          </a:pPr>
          <a:r>
            <a:rPr lang="en-US" sz="1500" kern="1200" noProof="1"/>
            <a:t>1999</a:t>
          </a:r>
        </a:p>
      </dsp:txBody>
      <dsp:txXfrm>
        <a:off x="1422272" y="1256688"/>
        <a:ext cx="1889628" cy="405730"/>
      </dsp:txXfrm>
    </dsp:sp>
    <dsp:sp modelId="{208377C0-A44E-534F-AFB6-52421A2000F7}">
      <dsp:nvSpPr>
        <dsp:cNvPr id="0" name=""/>
        <dsp:cNvSpPr/>
      </dsp:nvSpPr>
      <dsp:spPr>
        <a:xfrm>
          <a:off x="1327790" y="2477471"/>
          <a:ext cx="2078591" cy="673057"/>
        </a:xfrm>
        <a:prstGeom prst="rect">
          <a:avLst/>
        </a:prstGeom>
        <a:solidFill>
          <a:schemeClr val="accent2">
            <a:tint val="40000"/>
            <a:alpha val="90000"/>
            <a:hueOff val="-169845"/>
            <a:satOff val="-15069"/>
            <a:lumOff val="-154"/>
            <a:alphaOff val="0"/>
          </a:schemeClr>
        </a:solidFill>
        <a:ln w="19050" cap="rnd" cmpd="sng" algn="ctr">
          <a:solidFill>
            <a:schemeClr val="accent2">
              <a:tint val="40000"/>
              <a:alpha val="90000"/>
              <a:hueOff val="-169845"/>
              <a:satOff val="-15069"/>
              <a:lumOff val="-15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noProof="1"/>
            <a:t>NANPA initiated relief planning for the 626 area code.</a:t>
          </a:r>
        </a:p>
      </dsp:txBody>
      <dsp:txXfrm>
        <a:off x="1327790" y="2477471"/>
        <a:ext cx="2078591" cy="673057"/>
      </dsp:txXfrm>
    </dsp:sp>
    <dsp:sp modelId="{CC8A0428-47CD-E646-9827-31EBF8391691}">
      <dsp:nvSpPr>
        <dsp:cNvPr id="0" name=""/>
        <dsp:cNvSpPr/>
      </dsp:nvSpPr>
      <dsp:spPr>
        <a:xfrm>
          <a:off x="2367086" y="1867080"/>
          <a:ext cx="0" cy="610391"/>
        </a:xfrm>
        <a:prstGeom prst="line">
          <a:avLst/>
        </a:prstGeom>
        <a:solidFill>
          <a:schemeClr val="accent2">
            <a:hueOff val="-291073"/>
            <a:satOff val="-16786"/>
            <a:lumOff val="1726"/>
            <a:alphaOff val="0"/>
          </a:schemeClr>
        </a:solidFill>
        <a:ln w="6350" cap="rnd" cmpd="sng" algn="ctr">
          <a:solidFill>
            <a:schemeClr val="accent2">
              <a:hueOff val="-291073"/>
              <a:satOff val="-16786"/>
              <a:lumOff val="1726"/>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D27A2471-CDFA-0C49-BF26-4A3E395805FC}">
      <dsp:nvSpPr>
        <dsp:cNvPr id="0" name=""/>
        <dsp:cNvSpPr/>
      </dsp:nvSpPr>
      <dsp:spPr>
        <a:xfrm>
          <a:off x="1141186" y="1750387"/>
          <a:ext cx="89763" cy="89763"/>
        </a:xfrm>
        <a:prstGeom prst="ellipse">
          <a:avLst/>
        </a:prstGeom>
        <a:solidFill>
          <a:schemeClr val="lt1">
            <a:alpha val="90000"/>
            <a:hueOff val="0"/>
            <a:satOff val="0"/>
            <a:lumOff val="0"/>
            <a:alphaOff val="0"/>
          </a:schemeClr>
        </a:solidFill>
        <a:ln w="19050" cap="rnd" cmpd="sng" algn="ctr">
          <a:noFill/>
          <a:prstDash val="solid"/>
        </a:ln>
        <a:effectLst/>
      </dsp:spPr>
      <dsp:style>
        <a:lnRef idx="2">
          <a:scrgbClr r="0" g="0" b="0"/>
        </a:lnRef>
        <a:fillRef idx="1">
          <a:scrgbClr r="0" g="0" b="0"/>
        </a:fillRef>
        <a:effectRef idx="0">
          <a:scrgbClr r="0" g="0" b="0"/>
        </a:effectRef>
        <a:fontRef idx="minor"/>
      </dsp:style>
    </dsp:sp>
    <dsp:sp modelId="{43257C00-F1C1-994B-9BC2-A07EADFABEB3}">
      <dsp:nvSpPr>
        <dsp:cNvPr id="0" name=""/>
        <dsp:cNvSpPr/>
      </dsp:nvSpPr>
      <dsp:spPr>
        <a:xfrm>
          <a:off x="2322204" y="1750387"/>
          <a:ext cx="89763" cy="89763"/>
        </a:xfrm>
        <a:prstGeom prst="ellipse">
          <a:avLst/>
        </a:prstGeom>
        <a:solidFill>
          <a:schemeClr val="lt1">
            <a:alpha val="90000"/>
            <a:hueOff val="0"/>
            <a:satOff val="0"/>
            <a:lumOff val="0"/>
            <a:alphaOff val="0"/>
          </a:schemeClr>
        </a:solidFill>
        <a:ln w="19050" cap="rnd" cmpd="sng" algn="ctr">
          <a:noFill/>
          <a:prstDash val="solid"/>
        </a:ln>
        <a:effectLst/>
      </dsp:spPr>
      <dsp:style>
        <a:lnRef idx="2">
          <a:scrgbClr r="0" g="0" b="0"/>
        </a:lnRef>
        <a:fillRef idx="1">
          <a:scrgbClr r="0" g="0" b="0"/>
        </a:fillRef>
        <a:effectRef idx="0">
          <a:scrgbClr r="0" g="0" b="0"/>
        </a:effectRef>
        <a:fontRef idx="minor"/>
      </dsp:style>
    </dsp:sp>
    <dsp:sp modelId="{D44E566A-29E2-6448-B4B7-85576A0FD928}">
      <dsp:nvSpPr>
        <dsp:cNvPr id="0" name=""/>
        <dsp:cNvSpPr/>
      </dsp:nvSpPr>
      <dsp:spPr>
        <a:xfrm>
          <a:off x="2603289" y="1973738"/>
          <a:ext cx="1889628" cy="4057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66750">
            <a:lnSpc>
              <a:spcPct val="90000"/>
            </a:lnSpc>
            <a:spcBef>
              <a:spcPct val="0"/>
            </a:spcBef>
            <a:spcAft>
              <a:spcPct val="35000"/>
            </a:spcAft>
            <a:buNone/>
            <a:defRPr b="1"/>
          </a:pPr>
          <a:r>
            <a:rPr lang="en-US" sz="1500" kern="1200" noProof="1"/>
            <a:t>1999</a:t>
          </a:r>
        </a:p>
      </dsp:txBody>
      <dsp:txXfrm>
        <a:off x="2603289" y="1973738"/>
        <a:ext cx="1889628" cy="405730"/>
      </dsp:txXfrm>
    </dsp:sp>
    <dsp:sp modelId="{7FD293D6-1D66-F441-89D2-E754E6FE7495}">
      <dsp:nvSpPr>
        <dsp:cNvPr id="0" name=""/>
        <dsp:cNvSpPr/>
      </dsp:nvSpPr>
      <dsp:spPr>
        <a:xfrm>
          <a:off x="2508808" y="-45619"/>
          <a:ext cx="2078591" cy="1295543"/>
        </a:xfrm>
        <a:prstGeom prst="rect">
          <a:avLst/>
        </a:prstGeom>
        <a:solidFill>
          <a:schemeClr val="accent2">
            <a:tint val="40000"/>
            <a:alpha val="90000"/>
            <a:hueOff val="-339690"/>
            <a:satOff val="-30138"/>
            <a:lumOff val="-308"/>
            <a:alphaOff val="0"/>
          </a:schemeClr>
        </a:solidFill>
        <a:ln w="19050" cap="rnd" cmpd="sng" algn="ctr">
          <a:solidFill>
            <a:schemeClr val="accent2">
              <a:tint val="40000"/>
              <a:alpha val="90000"/>
              <a:hueOff val="-339690"/>
              <a:satOff val="-30138"/>
              <a:lumOff val="-30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noProof="1"/>
            <a:t>The CPUC instituted a rationing and lottery allocation plan for the 626 area code that permitted up to five Central Office codes to be assigned monthly.</a:t>
          </a:r>
        </a:p>
      </dsp:txBody>
      <dsp:txXfrm>
        <a:off x="2508808" y="-45619"/>
        <a:ext cx="2078591" cy="1295543"/>
      </dsp:txXfrm>
    </dsp:sp>
    <dsp:sp modelId="{2212852A-003F-204E-9D7B-021642BBB930}">
      <dsp:nvSpPr>
        <dsp:cNvPr id="0" name=""/>
        <dsp:cNvSpPr/>
      </dsp:nvSpPr>
      <dsp:spPr>
        <a:xfrm>
          <a:off x="3548104" y="1158686"/>
          <a:ext cx="0" cy="610391"/>
        </a:xfrm>
        <a:prstGeom prst="line">
          <a:avLst/>
        </a:prstGeom>
        <a:solidFill>
          <a:schemeClr val="accent2">
            <a:hueOff val="-582145"/>
            <a:satOff val="-33571"/>
            <a:lumOff val="3451"/>
            <a:alphaOff val="0"/>
          </a:schemeClr>
        </a:solidFill>
        <a:ln w="6350" cap="rnd" cmpd="sng" algn="ctr">
          <a:solidFill>
            <a:schemeClr val="accent2">
              <a:hueOff val="-582145"/>
              <a:satOff val="-33571"/>
              <a:lumOff val="3451"/>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993C0C1E-FAA1-6640-B1A6-9138282CD85C}">
      <dsp:nvSpPr>
        <dsp:cNvPr id="0" name=""/>
        <dsp:cNvSpPr/>
      </dsp:nvSpPr>
      <dsp:spPr>
        <a:xfrm>
          <a:off x="3784307" y="1256688"/>
          <a:ext cx="1889628" cy="4057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66750">
            <a:lnSpc>
              <a:spcPct val="90000"/>
            </a:lnSpc>
            <a:spcBef>
              <a:spcPct val="0"/>
            </a:spcBef>
            <a:spcAft>
              <a:spcPct val="35000"/>
            </a:spcAft>
            <a:buNone/>
            <a:defRPr b="1"/>
          </a:pPr>
          <a:r>
            <a:rPr lang="en-US" sz="1500" kern="1200" noProof="1"/>
            <a:t>2002</a:t>
          </a:r>
        </a:p>
      </dsp:txBody>
      <dsp:txXfrm>
        <a:off x="3784307" y="1256688"/>
        <a:ext cx="1889628" cy="405730"/>
      </dsp:txXfrm>
    </dsp:sp>
    <dsp:sp modelId="{CA119515-31B3-9248-9A47-5173263F60B1}">
      <dsp:nvSpPr>
        <dsp:cNvPr id="0" name=""/>
        <dsp:cNvSpPr/>
      </dsp:nvSpPr>
      <dsp:spPr>
        <a:xfrm>
          <a:off x="3689826" y="2477471"/>
          <a:ext cx="2078591" cy="829582"/>
        </a:xfrm>
        <a:prstGeom prst="rect">
          <a:avLst/>
        </a:prstGeom>
        <a:solidFill>
          <a:schemeClr val="accent2">
            <a:tint val="40000"/>
            <a:alpha val="90000"/>
            <a:hueOff val="-509536"/>
            <a:satOff val="-45208"/>
            <a:lumOff val="-461"/>
            <a:alphaOff val="0"/>
          </a:schemeClr>
        </a:solidFill>
        <a:ln w="19050" cap="rnd" cmpd="sng" algn="ctr">
          <a:solidFill>
            <a:schemeClr val="accent2">
              <a:tint val="40000"/>
              <a:alpha val="90000"/>
              <a:hueOff val="-509536"/>
              <a:satOff val="-45208"/>
              <a:lumOff val="-46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noProof="1"/>
            <a:t>Thousands-block number pooling was implemented, a number conservation method.</a:t>
          </a:r>
        </a:p>
      </dsp:txBody>
      <dsp:txXfrm>
        <a:off x="3689826" y="2477471"/>
        <a:ext cx="2078591" cy="829582"/>
      </dsp:txXfrm>
    </dsp:sp>
    <dsp:sp modelId="{D78A4211-F330-FF4A-B33C-4123DFACB98B}">
      <dsp:nvSpPr>
        <dsp:cNvPr id="0" name=""/>
        <dsp:cNvSpPr/>
      </dsp:nvSpPr>
      <dsp:spPr>
        <a:xfrm>
          <a:off x="4729121" y="1867080"/>
          <a:ext cx="0" cy="610391"/>
        </a:xfrm>
        <a:prstGeom prst="line">
          <a:avLst/>
        </a:prstGeom>
        <a:solidFill>
          <a:schemeClr val="accent2">
            <a:hueOff val="-873218"/>
            <a:satOff val="-50357"/>
            <a:lumOff val="5177"/>
            <a:alphaOff val="0"/>
          </a:schemeClr>
        </a:solidFill>
        <a:ln w="6350" cap="rnd" cmpd="sng" algn="ctr">
          <a:solidFill>
            <a:schemeClr val="accent2">
              <a:hueOff val="-873218"/>
              <a:satOff val="-50357"/>
              <a:lumOff val="5177"/>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0655F067-CB2D-8947-AD36-C5BFF2F9D8B3}">
      <dsp:nvSpPr>
        <dsp:cNvPr id="0" name=""/>
        <dsp:cNvSpPr/>
      </dsp:nvSpPr>
      <dsp:spPr>
        <a:xfrm>
          <a:off x="3503222" y="1796006"/>
          <a:ext cx="89763" cy="89763"/>
        </a:xfrm>
        <a:prstGeom prst="ellipse">
          <a:avLst/>
        </a:prstGeom>
        <a:solidFill>
          <a:schemeClr val="lt1">
            <a:alpha val="90000"/>
            <a:hueOff val="0"/>
            <a:satOff val="0"/>
            <a:lumOff val="0"/>
            <a:alphaOff val="0"/>
          </a:schemeClr>
        </a:solidFill>
        <a:ln w="19050" cap="rnd" cmpd="sng" algn="ctr">
          <a:noFill/>
          <a:prstDash val="solid"/>
        </a:ln>
        <a:effectLst/>
      </dsp:spPr>
      <dsp:style>
        <a:lnRef idx="2">
          <a:scrgbClr r="0" g="0" b="0"/>
        </a:lnRef>
        <a:fillRef idx="1">
          <a:scrgbClr r="0" g="0" b="0"/>
        </a:fillRef>
        <a:effectRef idx="0">
          <a:scrgbClr r="0" g="0" b="0"/>
        </a:effectRef>
        <a:fontRef idx="minor"/>
      </dsp:style>
    </dsp:sp>
    <dsp:sp modelId="{8C2AF095-C231-354E-B11E-E207FA1CE402}">
      <dsp:nvSpPr>
        <dsp:cNvPr id="0" name=""/>
        <dsp:cNvSpPr/>
      </dsp:nvSpPr>
      <dsp:spPr>
        <a:xfrm>
          <a:off x="4684240" y="1750387"/>
          <a:ext cx="89763" cy="89763"/>
        </a:xfrm>
        <a:prstGeom prst="ellipse">
          <a:avLst/>
        </a:prstGeom>
        <a:solidFill>
          <a:schemeClr val="lt1">
            <a:alpha val="90000"/>
            <a:hueOff val="0"/>
            <a:satOff val="0"/>
            <a:lumOff val="0"/>
            <a:alphaOff val="0"/>
          </a:schemeClr>
        </a:solidFill>
        <a:ln w="19050" cap="rnd" cmpd="sng" algn="ctr">
          <a:noFill/>
          <a:prstDash val="solid"/>
        </a:ln>
        <a:effectLst/>
      </dsp:spPr>
      <dsp:style>
        <a:lnRef idx="2">
          <a:scrgbClr r="0" g="0" b="0"/>
        </a:lnRef>
        <a:fillRef idx="1">
          <a:scrgbClr r="0" g="0" b="0"/>
        </a:fillRef>
        <a:effectRef idx="0">
          <a:scrgbClr r="0" g="0" b="0"/>
        </a:effectRef>
        <a:fontRef idx="minor"/>
      </dsp:style>
    </dsp:sp>
    <dsp:sp modelId="{8EB4D2C4-0A92-0244-B970-A741B14B29CB}">
      <dsp:nvSpPr>
        <dsp:cNvPr id="0" name=""/>
        <dsp:cNvSpPr/>
      </dsp:nvSpPr>
      <dsp:spPr>
        <a:xfrm>
          <a:off x="4965325" y="1928119"/>
          <a:ext cx="1889628" cy="4057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66750">
            <a:lnSpc>
              <a:spcPct val="90000"/>
            </a:lnSpc>
            <a:spcBef>
              <a:spcPct val="0"/>
            </a:spcBef>
            <a:spcAft>
              <a:spcPct val="35000"/>
            </a:spcAft>
            <a:buNone/>
            <a:defRPr b="1"/>
          </a:pPr>
          <a:r>
            <a:rPr lang="en-US" sz="1500" kern="1200" noProof="1"/>
            <a:t>2010</a:t>
          </a:r>
        </a:p>
      </dsp:txBody>
      <dsp:txXfrm>
        <a:off x="4965325" y="1928119"/>
        <a:ext cx="1889628" cy="405730"/>
      </dsp:txXfrm>
    </dsp:sp>
    <dsp:sp modelId="{B0754918-270C-7840-9368-986C0315B85A}">
      <dsp:nvSpPr>
        <dsp:cNvPr id="0" name=""/>
        <dsp:cNvSpPr/>
      </dsp:nvSpPr>
      <dsp:spPr>
        <a:xfrm>
          <a:off x="4870843" y="440009"/>
          <a:ext cx="2078591" cy="673057"/>
        </a:xfrm>
        <a:prstGeom prst="rect">
          <a:avLst/>
        </a:prstGeom>
        <a:solidFill>
          <a:schemeClr val="accent2">
            <a:tint val="40000"/>
            <a:alpha val="90000"/>
            <a:hueOff val="-679381"/>
            <a:satOff val="-60277"/>
            <a:lumOff val="-615"/>
            <a:alphaOff val="0"/>
          </a:schemeClr>
        </a:solidFill>
        <a:ln w="19050" cap="rnd" cmpd="sng" algn="ctr">
          <a:solidFill>
            <a:schemeClr val="accent2">
              <a:tint val="40000"/>
              <a:alpha val="90000"/>
              <a:hueOff val="-679381"/>
              <a:satOff val="-60277"/>
              <a:lumOff val="-61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noProof="1"/>
            <a:t>The CPUC eliminated rationing in the 626 area code.</a:t>
          </a:r>
        </a:p>
      </dsp:txBody>
      <dsp:txXfrm>
        <a:off x="4870843" y="440009"/>
        <a:ext cx="2078591" cy="673057"/>
      </dsp:txXfrm>
    </dsp:sp>
    <dsp:sp modelId="{7DAEADF9-7B72-F14A-8B04-AC5F7060418A}">
      <dsp:nvSpPr>
        <dsp:cNvPr id="0" name=""/>
        <dsp:cNvSpPr/>
      </dsp:nvSpPr>
      <dsp:spPr>
        <a:xfrm>
          <a:off x="5910139" y="1113067"/>
          <a:ext cx="0" cy="610391"/>
        </a:xfrm>
        <a:prstGeom prst="line">
          <a:avLst/>
        </a:prstGeom>
        <a:solidFill>
          <a:schemeClr val="accent2">
            <a:hueOff val="-1164290"/>
            <a:satOff val="-67142"/>
            <a:lumOff val="6902"/>
            <a:alphaOff val="0"/>
          </a:schemeClr>
        </a:solidFill>
        <a:ln w="6350" cap="rnd" cmpd="sng" algn="ctr">
          <a:solidFill>
            <a:schemeClr val="accent2">
              <a:hueOff val="-1164290"/>
              <a:satOff val="-67142"/>
              <a:lumOff val="6902"/>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B961FF0D-687D-BD46-86BE-1A7A2F7E6DA7}">
      <dsp:nvSpPr>
        <dsp:cNvPr id="0" name=""/>
        <dsp:cNvSpPr/>
      </dsp:nvSpPr>
      <dsp:spPr>
        <a:xfrm>
          <a:off x="6146343" y="1256688"/>
          <a:ext cx="1889628" cy="4057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66750">
            <a:lnSpc>
              <a:spcPct val="90000"/>
            </a:lnSpc>
            <a:spcBef>
              <a:spcPct val="0"/>
            </a:spcBef>
            <a:spcAft>
              <a:spcPct val="35000"/>
            </a:spcAft>
            <a:buNone/>
            <a:defRPr b="1"/>
          </a:pPr>
          <a:r>
            <a:rPr lang="en-US" sz="1500" kern="1200" noProof="1"/>
            <a:t>2024</a:t>
          </a:r>
        </a:p>
      </dsp:txBody>
      <dsp:txXfrm>
        <a:off x="6146343" y="1256688"/>
        <a:ext cx="1889628" cy="405730"/>
      </dsp:txXfrm>
    </dsp:sp>
    <dsp:sp modelId="{05738B4F-BF5F-C54E-8F18-7A1F90FCCB8C}">
      <dsp:nvSpPr>
        <dsp:cNvPr id="0" name=""/>
        <dsp:cNvSpPr/>
      </dsp:nvSpPr>
      <dsp:spPr>
        <a:xfrm>
          <a:off x="6051861" y="2477471"/>
          <a:ext cx="2078591" cy="673057"/>
        </a:xfrm>
        <a:prstGeom prst="rect">
          <a:avLst/>
        </a:prstGeom>
        <a:solidFill>
          <a:schemeClr val="accent2">
            <a:tint val="40000"/>
            <a:alpha val="90000"/>
            <a:hueOff val="-849226"/>
            <a:satOff val="-75346"/>
            <a:lumOff val="-769"/>
            <a:alphaOff val="0"/>
          </a:schemeClr>
        </a:solidFill>
        <a:ln w="19050" cap="rnd" cmpd="sng" algn="ctr">
          <a:solidFill>
            <a:schemeClr val="accent2">
              <a:tint val="40000"/>
              <a:alpha val="90000"/>
              <a:hueOff val="-849226"/>
              <a:satOff val="-75346"/>
              <a:lumOff val="-76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noProof="1"/>
            <a:t>NANPA notified the CPUC that a new area code is needed.</a:t>
          </a:r>
        </a:p>
      </dsp:txBody>
      <dsp:txXfrm>
        <a:off x="6051861" y="2477471"/>
        <a:ext cx="2078591" cy="673057"/>
      </dsp:txXfrm>
    </dsp:sp>
    <dsp:sp modelId="{19D63F42-0ABC-F04B-B177-15B317D14F59}">
      <dsp:nvSpPr>
        <dsp:cNvPr id="0" name=""/>
        <dsp:cNvSpPr/>
      </dsp:nvSpPr>
      <dsp:spPr>
        <a:xfrm>
          <a:off x="7091157" y="1867080"/>
          <a:ext cx="0" cy="610391"/>
        </a:xfrm>
        <a:prstGeom prst="line">
          <a:avLst/>
        </a:prstGeom>
        <a:solidFill>
          <a:schemeClr val="accent2">
            <a:hueOff val="-1455363"/>
            <a:satOff val="-83928"/>
            <a:lumOff val="8628"/>
            <a:alphaOff val="0"/>
          </a:schemeClr>
        </a:solidFill>
        <a:ln w="6350" cap="rnd" cmpd="sng" algn="ctr">
          <a:solidFill>
            <a:schemeClr val="accent2">
              <a:hueOff val="-1455363"/>
              <a:satOff val="-83928"/>
              <a:lumOff val="8628"/>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50F0767F-C500-2E4B-97DD-28014EAE3413}">
      <dsp:nvSpPr>
        <dsp:cNvPr id="0" name=""/>
        <dsp:cNvSpPr/>
      </dsp:nvSpPr>
      <dsp:spPr>
        <a:xfrm>
          <a:off x="5865257" y="1750387"/>
          <a:ext cx="89763" cy="89763"/>
        </a:xfrm>
        <a:prstGeom prst="ellipse">
          <a:avLst/>
        </a:prstGeom>
        <a:solidFill>
          <a:schemeClr val="lt1">
            <a:alpha val="90000"/>
            <a:hueOff val="0"/>
            <a:satOff val="0"/>
            <a:lumOff val="0"/>
            <a:alphaOff val="0"/>
          </a:schemeClr>
        </a:solidFill>
        <a:ln w="19050" cap="rnd" cmpd="sng" algn="ctr">
          <a:noFill/>
          <a:prstDash val="solid"/>
        </a:ln>
        <a:effectLst/>
      </dsp:spPr>
      <dsp:style>
        <a:lnRef idx="2">
          <a:scrgbClr r="0" g="0" b="0"/>
        </a:lnRef>
        <a:fillRef idx="1">
          <a:scrgbClr r="0" g="0" b="0"/>
        </a:fillRef>
        <a:effectRef idx="0">
          <a:scrgbClr r="0" g="0" b="0"/>
        </a:effectRef>
        <a:fontRef idx="minor"/>
      </dsp:style>
    </dsp:sp>
    <dsp:sp modelId="{F4E4E1A7-83C7-CC41-9A8B-03307237FA76}">
      <dsp:nvSpPr>
        <dsp:cNvPr id="0" name=""/>
        <dsp:cNvSpPr/>
      </dsp:nvSpPr>
      <dsp:spPr>
        <a:xfrm>
          <a:off x="7046275" y="1750387"/>
          <a:ext cx="89763" cy="89763"/>
        </a:xfrm>
        <a:prstGeom prst="ellipse">
          <a:avLst/>
        </a:prstGeom>
        <a:solidFill>
          <a:schemeClr val="lt1">
            <a:alpha val="90000"/>
            <a:hueOff val="0"/>
            <a:satOff val="0"/>
            <a:lumOff val="0"/>
            <a:alphaOff val="0"/>
          </a:schemeClr>
        </a:solidFill>
        <a:ln w="19050" cap="rnd" cmpd="sng" algn="ctr">
          <a:no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CE4DD2-4BF6-1E44-9A66-CEC78A46FB75}">
      <dsp:nvSpPr>
        <dsp:cNvPr id="0" name=""/>
        <dsp:cNvSpPr/>
      </dsp:nvSpPr>
      <dsp:spPr>
        <a:xfrm>
          <a:off x="0" y="281186"/>
          <a:ext cx="4211240" cy="4211240"/>
        </a:xfrm>
        <a:prstGeom prst="diamond">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E381BC7-202E-4246-895A-3437D6A22108}">
      <dsp:nvSpPr>
        <dsp:cNvPr id="0" name=""/>
        <dsp:cNvSpPr/>
      </dsp:nvSpPr>
      <dsp:spPr>
        <a:xfrm>
          <a:off x="400067" y="681254"/>
          <a:ext cx="1642383" cy="1642383"/>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Assigns area codes and prefixes </a:t>
          </a:r>
        </a:p>
      </dsp:txBody>
      <dsp:txXfrm>
        <a:off x="480242" y="761429"/>
        <a:ext cx="1482033" cy="1482033"/>
      </dsp:txXfrm>
    </dsp:sp>
    <dsp:sp modelId="{44605667-D255-9240-9E9E-D01F34DDE417}">
      <dsp:nvSpPr>
        <dsp:cNvPr id="0" name=""/>
        <dsp:cNvSpPr/>
      </dsp:nvSpPr>
      <dsp:spPr>
        <a:xfrm>
          <a:off x="2168788" y="681254"/>
          <a:ext cx="1642383" cy="1642383"/>
        </a:xfrm>
        <a:prstGeom prst="round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Tracks number usage, receives numbering reports from the service providers </a:t>
          </a:r>
        </a:p>
      </dsp:txBody>
      <dsp:txXfrm>
        <a:off x="2248963" y="761429"/>
        <a:ext cx="1482033" cy="1482033"/>
      </dsp:txXfrm>
    </dsp:sp>
    <dsp:sp modelId="{31F1572D-5DBE-114A-A50B-CA96250AC090}">
      <dsp:nvSpPr>
        <dsp:cNvPr id="0" name=""/>
        <dsp:cNvSpPr/>
      </dsp:nvSpPr>
      <dsp:spPr>
        <a:xfrm>
          <a:off x="400067" y="2449975"/>
          <a:ext cx="1642383" cy="1642383"/>
        </a:xfrm>
        <a:prstGeom prst="roundRect">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Forecasts when area codes will run out of available prefixes, or “exhaust”</a:t>
          </a:r>
        </a:p>
      </dsp:txBody>
      <dsp:txXfrm>
        <a:off x="480242" y="2530150"/>
        <a:ext cx="1482033" cy="1482033"/>
      </dsp:txXfrm>
    </dsp:sp>
    <dsp:sp modelId="{D8E6D5A2-FDD2-6846-B5BE-7CCE6C77BA5C}">
      <dsp:nvSpPr>
        <dsp:cNvPr id="0" name=""/>
        <dsp:cNvSpPr/>
      </dsp:nvSpPr>
      <dsp:spPr>
        <a:xfrm>
          <a:off x="2168788" y="2449975"/>
          <a:ext cx="1642383" cy="1642383"/>
        </a:xfrm>
        <a:prstGeom prst="round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Coordinates planning to introduce a new area code</a:t>
          </a:r>
          <a:r>
            <a:rPr lang="en-US" sz="1200" i="1" kern="1200" dirty="0"/>
            <a:t> </a:t>
          </a:r>
          <a:r>
            <a:rPr lang="en-US" sz="1200" kern="1200" dirty="0"/>
            <a:t>which starts 36 months before the forecasted exhaust </a:t>
          </a:r>
          <a:r>
            <a:rPr lang="en-US" sz="1200" i="1" kern="1200" dirty="0"/>
            <a:t> </a:t>
          </a:r>
          <a:endParaRPr lang="en-US" sz="1200" kern="1200" dirty="0"/>
        </a:p>
      </dsp:txBody>
      <dsp:txXfrm>
        <a:off x="2248963" y="2530150"/>
        <a:ext cx="1482033" cy="148203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2D5859-3DFB-8542-AA0C-2A23498D48EA}">
      <dsp:nvSpPr>
        <dsp:cNvPr id="0" name=""/>
        <dsp:cNvSpPr/>
      </dsp:nvSpPr>
      <dsp:spPr>
        <a:xfrm>
          <a:off x="0" y="0"/>
          <a:ext cx="8171528" cy="0"/>
        </a:xfrm>
        <a:prstGeom prst="line">
          <a:avLst/>
        </a:prstGeom>
        <a:solidFill>
          <a:schemeClr val="accent2">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6F79DDB-2609-8D49-9352-82E4E476D90C}">
      <dsp:nvSpPr>
        <dsp:cNvPr id="0" name=""/>
        <dsp:cNvSpPr/>
      </dsp:nvSpPr>
      <dsp:spPr>
        <a:xfrm>
          <a:off x="0" y="0"/>
          <a:ext cx="8171528" cy="851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solidFill>
                <a:srgbClr val="000016"/>
              </a:solidFill>
            </a:rPr>
            <a:t>Dialing ‘1+ an area code’ does not change what a call costs and does not mean that a call is a toll or long-distance call.</a:t>
          </a:r>
        </a:p>
      </dsp:txBody>
      <dsp:txXfrm>
        <a:off x="0" y="0"/>
        <a:ext cx="8171528" cy="851069"/>
      </dsp:txXfrm>
    </dsp:sp>
    <dsp:sp modelId="{ED23DF00-D1AB-D249-8F52-20E516C434E9}">
      <dsp:nvSpPr>
        <dsp:cNvPr id="0" name=""/>
        <dsp:cNvSpPr/>
      </dsp:nvSpPr>
      <dsp:spPr>
        <a:xfrm>
          <a:off x="0" y="851069"/>
          <a:ext cx="8171528" cy="0"/>
        </a:xfrm>
        <a:prstGeom prst="line">
          <a:avLst/>
        </a:prstGeom>
        <a:solidFill>
          <a:schemeClr val="accent2">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4C1C655-FC65-2F44-ADF2-D8A0B9C8C34C}">
      <dsp:nvSpPr>
        <dsp:cNvPr id="0" name=""/>
        <dsp:cNvSpPr/>
      </dsp:nvSpPr>
      <dsp:spPr>
        <a:xfrm>
          <a:off x="0" y="851069"/>
          <a:ext cx="8171528" cy="851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Calling areas and rates will </a:t>
          </a:r>
          <a:r>
            <a:rPr lang="en-US" sz="1900" b="0" kern="1200" dirty="0"/>
            <a:t>NOT</a:t>
          </a:r>
          <a:r>
            <a:rPr lang="en-US" sz="1900" kern="1200" dirty="0"/>
            <a:t> change.</a:t>
          </a:r>
        </a:p>
      </dsp:txBody>
      <dsp:txXfrm>
        <a:off x="0" y="851069"/>
        <a:ext cx="8171528" cy="851069"/>
      </dsp:txXfrm>
    </dsp:sp>
    <dsp:sp modelId="{47F2E1CD-DAE7-CA45-99D8-D88F27E3EF02}">
      <dsp:nvSpPr>
        <dsp:cNvPr id="0" name=""/>
        <dsp:cNvSpPr/>
      </dsp:nvSpPr>
      <dsp:spPr>
        <a:xfrm>
          <a:off x="0" y="1702138"/>
          <a:ext cx="8171528" cy="0"/>
        </a:xfrm>
        <a:prstGeom prst="line">
          <a:avLst/>
        </a:prstGeom>
        <a:solidFill>
          <a:schemeClr val="accent2">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C51C3F4-575C-A046-AE12-87C531B73228}">
      <dsp:nvSpPr>
        <dsp:cNvPr id="0" name=""/>
        <dsp:cNvSpPr/>
      </dsp:nvSpPr>
      <dsp:spPr>
        <a:xfrm>
          <a:off x="0" y="1702138"/>
          <a:ext cx="8171528" cy="851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solidFill>
                <a:srgbClr val="000016"/>
              </a:solidFill>
            </a:rPr>
            <a:t>What is a local call before the introduction of a new area code will remain a local call after the new area code is implemented.</a:t>
          </a:r>
        </a:p>
      </dsp:txBody>
      <dsp:txXfrm>
        <a:off x="0" y="1702138"/>
        <a:ext cx="8171528" cy="851069"/>
      </dsp:txXfrm>
    </dsp:sp>
    <dsp:sp modelId="{A663BCA3-D28C-CA43-B87D-3FBE6C96C04C}">
      <dsp:nvSpPr>
        <dsp:cNvPr id="0" name=""/>
        <dsp:cNvSpPr/>
      </dsp:nvSpPr>
      <dsp:spPr>
        <a:xfrm>
          <a:off x="0" y="2553207"/>
          <a:ext cx="8171528" cy="0"/>
        </a:xfrm>
        <a:prstGeom prst="line">
          <a:avLst/>
        </a:prstGeom>
        <a:solidFill>
          <a:schemeClr val="accent2">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E5A074E-8D19-4842-8D0F-0D15AA2864BE}">
      <dsp:nvSpPr>
        <dsp:cNvPr id="0" name=""/>
        <dsp:cNvSpPr/>
      </dsp:nvSpPr>
      <dsp:spPr>
        <a:xfrm>
          <a:off x="0" y="2553207"/>
          <a:ext cx="8171528" cy="851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solidFill>
                <a:srgbClr val="000016"/>
              </a:solidFill>
            </a:rPr>
            <a:t>Calls to 911 and 988 as well as 211, 311, 411, 511, 611, 711 and 811 will not be affected, and will continue to be dialed with three digits.</a:t>
          </a:r>
        </a:p>
      </dsp:txBody>
      <dsp:txXfrm>
        <a:off x="0" y="2553207"/>
        <a:ext cx="8171528" cy="85106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ChevronBlockProcess">
  <dgm:title val="Chevron Block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28"/>
      <dgm:constr type="primFontSz" for="des" forName="desTx" refType="primFontSz" refFor="des" refForName="parTx" op="lte" fact="0.75"/>
      <dgm:constr type="h" for="des" forName="desTx" op="equ"/>
      <dgm:constr type="w" for="ch" forName="space" refType="w" op="equ" fact="-0.005"/>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91"/>
              <dgm:constr type="t" for="ch" forName="desTx" refType="h" refFor="ch" refForName="parTx"/>
            </dgm:constrLst>
          </dgm:if>
          <dgm:else name="Name9">
            <dgm:constrLst>
              <dgm:constr type="l" for="ch" forName="parTx"/>
              <dgm:constr type="w" for="ch" forName="parTx" refType="w"/>
              <dgm:constr type="t" for="ch" forName="parTx"/>
              <dgm:constr type="l" for="ch" forName="desTx" refType="w" fact="0.09"/>
              <dgm:constr type="w" for="ch" forName="desTx" refType="w" refFor="ch" refForName="parTx" fact="0.91"/>
              <dgm:constr type="t" for="ch" forName="desTx" refType="h" refFor="ch" refForName="parTx"/>
            </dgm:constrLst>
          </dgm:else>
        </dgm:choose>
        <dgm:ruleLst>
          <dgm:rule type="h" val="INF" fact="NaN" max="NaN"/>
        </dgm:ruleLst>
        <dgm:layoutNode name="parTx" styleLbl="alignNode1">
          <dgm:varLst>
            <dgm:chMax val="0"/>
            <dgm:chPref val="0"/>
          </dgm:varLst>
          <dgm:alg type="tx"/>
          <dgm:choose name="Name10">
            <dgm:if name="Name11" func="var" arg="dir" op="equ" val="norm">
              <dgm:shape xmlns:r="http://schemas.openxmlformats.org/officeDocument/2006/relationships" type="chevron" r:blip="">
                <dgm:adjLst>
                  <dgm:adj idx="1" val="0.3"/>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3"/>
                <dgm:constr type="h"/>
                <dgm:constr type="tMarg" refType="w" fact="0.105"/>
                <dgm:constr type="bMarg" refType="w" fact="0.105"/>
                <dgm:constr type="lMarg" refType="w" fact="0.105"/>
                <dgm:constr type="rMarg" refType="w" fact="0.105"/>
              </dgm:constrLst>
            </dgm:if>
            <dgm:else name="Name15">
              <dgm:constrLst>
                <dgm:constr type="h" refType="w" op="lte" fact="0.3"/>
                <dgm:constr type="h"/>
                <dgm:constr type="tMarg" refType="w" fact="0.105"/>
                <dgm:constr type="bMarg" refType="w" fact="0.105"/>
                <dgm:constr type="lMarg" refType="w" fact="0.105"/>
                <dgm:constr type="rMarg" refType="w" fact="0.105"/>
              </dgm:constrLst>
            </dgm:else>
          </dgm:choose>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0"/>
            <dgm:constr type="tMarg" refType="w" fact="0.224"/>
            <dgm:constr type="bMarg" refType="w" fact="0.448"/>
            <dgm:constr type="lMarg" refType="w" fact="0.224"/>
            <dgm:constr type="rMarg" refType="w" fact="0.224"/>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7/3/layout/HorizontalPathTimeline">
  <dgm:title val="Horizontal Path Timeline"/>
  <dgm:desc val="Use to show a list of events in chronological order. The rectangular shape contains the description while the date is shown near the circular dot along the time line. It's the perfect SmartArt for displaying large amount of text with a short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refType="h" fact="0.04"/>
      <dgm:constr type="ctrY" for="ch" forName="divider" refType="h" fact="0.5"/>
      <dgm:constr type="l" for="ch" forName="divider"/>
      <dgm:constr type="w" for="ch" forName="nodes" refType="w"/>
      <dgm:constr type="h" for="ch" forName="nodes" refType="h"/>
    </dgm:constrLst>
    <dgm:layoutNode name="divider" styleLbl="node1">
      <dgm:alg type="sp"/>
      <dgm:shape xmlns:r="http://schemas.openxmlformats.org/officeDocument/2006/relationships" type="rect" r:blip="" zOrderOff="2">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
                <dgm:constr type="l" for="ch" forName="L1TextContainer" refType="w" fact="0.1"/>
                <dgm:constr type="t" for="ch" forName="L1TextContainer" refType="h" fact="0.537"/>
                <dgm:constr type="h" for="ch" forName="L1TextContainer" refType="h" fact="0.113"/>
                <dgm:constr type="w" for="ch" forName="L2TextContainerWrapper" refType="w" fact="0.88"/>
                <dgm:constr type="h" for="ch" forName="L2TextContainerWrapper" refType="h" fact="0.31"/>
                <dgm:constr type="b" for="ch" forName="L2TextContainerWrapper" refType="h" fact="0.31"/>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31"/>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
                <dgm:constr type="l" for="ch" forName="L1TextContainer" refType="w" fact="0.1"/>
                <dgm:constr type="t" for="ch" forName="L1TextContainer" refType="h" fact="0.35"/>
                <dgm:constr type="h" for="ch" forName="L1TextContainer" refType="h" fact="0.113"/>
                <dgm:constr type="w" for="ch" forName="L2TextContainerWrapper" refType="w" fact="0.88"/>
                <dgm:constr type="h" for="ch" forName="L2TextContainerWrapper" refType="h" fact="0.31"/>
                <dgm:constr type="t" for="ch" forName="L2TextContainerWrapper" refType="h" fact="0.69"/>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52"/>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styleLbl="bgAccFollowNode1">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45"/>
                  <dgm:constr type="b" for="ch" forName="L2TextContainer" refType="h"/>
                  <dgm:constr type="h" for="ch" forName="FlexibleEmptyPlaceHolder" refType="h" fact="0.55"/>
                </dgm:constrLst>
              </dgm:if>
              <dgm:else name="CaseForPlacingL2TextContaineBelowDivider">
                <dgm:constrLst>
                  <dgm:constr type="h" for="ch" forName="L2TextContainer" refType="h" fact="0.45"/>
                  <dgm:constr type="h" for="ch" forName="FlexibleEmptyPlaceHolder" refType="h" fact="0.55"/>
                  <dgm:constr type="b" for="ch" forName="FlexibleEmptyPlaceHolder" refType="h"/>
                </dgm:constrLst>
              </dgm:else>
            </dgm:choose>
            <dgm:layoutNode name="L2TextContainer" styleLbl="bgAccFollowNode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lMarg" refType="primFontSz" fact="0.75"/>
                <dgm:constr type="rMarg" refType="primFontSz" fact="0.75"/>
                <dgm:constr type="tMarg" refType="primFontSz" fact="0.75"/>
                <dgm:constr type="bMarg" refType="primFontSz" fact="0.75"/>
              </dgm:constrLst>
              <dgm:ruleLst>
                <dgm:rule type="h" val="INF" fact="NaN" max="NaN"/>
                <dgm:rule type="primFontSz" val="11" fact="NaN" max="NaN"/>
                <dgm:rule type="secFontSz" val="9"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alignNode1" moveWith="L2TextContainer">
            <dgm:alg type="sp"/>
            <dgm:shape xmlns:r="http://schemas.openxmlformats.org/officeDocument/2006/relationships" type="line" r:blip="" zOrderOff="-1">
              <dgm:adjLst/>
              <dgm:extLst>
                <a:ext uri="{B698B0E9-8C71-41B9-8309-B3DCBF30829C}">
                  <dgm1612:spPr xmlns:dgm1612="http://schemas.microsoft.com/office/drawing/2016/12/diagram">
                    <a:ln w="6350">
                      <a:prstDash val="dash"/>
                    </a:ln>
                  </dgm1612:spPr>
                </a:ext>
              </dgm:extLst>
            </dgm:shape>
            <dgm:presOf/>
            <dgm:constrLst/>
          </dgm:layoutNode>
          <dgm:layoutNode name="ConnectorPoint" styleLbl="fgAcc1" moveWith="L2TextContainer">
            <dgm:alg type="sp"/>
            <dgm:shape xmlns:r="http://schemas.openxmlformats.org/officeDocument/2006/relationships" type="ellipse" r:blip="" zOrderOff="10">
              <dgm:adjLst/>
              <dgm:extLst>
                <a:ext uri="{B698B0E9-8C71-41B9-8309-B3DCBF30829C}">
                  <dgm1612:spPr xmlns:dgm1612="http://schemas.microsoft.com/office/drawing/2016/12/diagram">
                    <a:ln>
                      <a:noFill/>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530" cy="465445"/>
          </a:xfrm>
          <a:prstGeom prst="rect">
            <a:avLst/>
          </a:prstGeom>
        </p:spPr>
        <p:txBody>
          <a:bodyPr vert="horz" lIns="89758" tIns="44879" rIns="89758" bIns="44879" rtlCol="0"/>
          <a:lstStyle>
            <a:lvl1pPr algn="l">
              <a:defRPr sz="1200"/>
            </a:lvl1pPr>
          </a:lstStyle>
          <a:p>
            <a:endParaRPr lang="en-US" dirty="0"/>
          </a:p>
        </p:txBody>
      </p:sp>
      <p:sp>
        <p:nvSpPr>
          <p:cNvPr id="3" name="Date Placeholder 2"/>
          <p:cNvSpPr>
            <a:spLocks noGrp="1"/>
          </p:cNvSpPr>
          <p:nvPr>
            <p:ph type="dt" sz="quarter" idx="1"/>
          </p:nvPr>
        </p:nvSpPr>
        <p:spPr>
          <a:xfrm>
            <a:off x="3971317" y="0"/>
            <a:ext cx="3037530" cy="465445"/>
          </a:xfrm>
          <a:prstGeom prst="rect">
            <a:avLst/>
          </a:prstGeom>
        </p:spPr>
        <p:txBody>
          <a:bodyPr vert="horz" lIns="89758" tIns="44879" rIns="89758" bIns="44879" rtlCol="0"/>
          <a:lstStyle>
            <a:lvl1pPr algn="r">
              <a:defRPr sz="1200"/>
            </a:lvl1pPr>
          </a:lstStyle>
          <a:p>
            <a:fld id="{7C292154-6CFC-4200-B574-8D513DFDC5E2}" type="datetimeFigureOut">
              <a:rPr lang="en-US" smtClean="0"/>
              <a:pPr/>
              <a:t>3/24/2025</a:t>
            </a:fld>
            <a:endParaRPr lang="en-US" dirty="0"/>
          </a:p>
        </p:txBody>
      </p:sp>
      <p:sp>
        <p:nvSpPr>
          <p:cNvPr id="4" name="Footer Placeholder 3"/>
          <p:cNvSpPr>
            <a:spLocks noGrp="1"/>
          </p:cNvSpPr>
          <p:nvPr>
            <p:ph type="ftr" sz="quarter" idx="2"/>
          </p:nvPr>
        </p:nvSpPr>
        <p:spPr>
          <a:xfrm>
            <a:off x="0" y="8829394"/>
            <a:ext cx="3037530" cy="465445"/>
          </a:xfrm>
          <a:prstGeom prst="rect">
            <a:avLst/>
          </a:prstGeom>
        </p:spPr>
        <p:txBody>
          <a:bodyPr vert="horz" lIns="89758" tIns="44879" rIns="89758" bIns="4487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1317" y="8829394"/>
            <a:ext cx="3037530" cy="465445"/>
          </a:xfrm>
          <a:prstGeom prst="rect">
            <a:avLst/>
          </a:prstGeom>
        </p:spPr>
        <p:txBody>
          <a:bodyPr vert="horz" lIns="89758" tIns="44879" rIns="89758" bIns="44879" rtlCol="0" anchor="b"/>
          <a:lstStyle>
            <a:lvl1pPr algn="r">
              <a:defRPr sz="1200"/>
            </a:lvl1pPr>
          </a:lstStyle>
          <a:p>
            <a:fld id="{D5F23123-69CD-47B1-A6F8-F60F8E98DFA7}" type="slidenum">
              <a:rPr lang="en-US" smtClean="0"/>
              <a:pPr/>
              <a:t>‹#›</a:t>
            </a:fld>
            <a:endParaRPr lang="en-US" dirty="0"/>
          </a:p>
        </p:txBody>
      </p:sp>
    </p:spTree>
    <p:extLst>
      <p:ext uri="{BB962C8B-B14F-4D97-AF65-F5344CB8AC3E}">
        <p14:creationId xmlns:p14="http://schemas.microsoft.com/office/powerpoint/2010/main" val="21461464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530" cy="465445"/>
          </a:xfrm>
          <a:prstGeom prst="rect">
            <a:avLst/>
          </a:prstGeom>
        </p:spPr>
        <p:txBody>
          <a:bodyPr vert="horz" lIns="89758" tIns="44879" rIns="89758" bIns="44879" rtlCol="0"/>
          <a:lstStyle>
            <a:lvl1pPr algn="l">
              <a:defRPr sz="1200"/>
            </a:lvl1pPr>
          </a:lstStyle>
          <a:p>
            <a:endParaRPr lang="en-US" dirty="0"/>
          </a:p>
        </p:txBody>
      </p:sp>
      <p:sp>
        <p:nvSpPr>
          <p:cNvPr id="3" name="Date Placeholder 2"/>
          <p:cNvSpPr>
            <a:spLocks noGrp="1"/>
          </p:cNvSpPr>
          <p:nvPr>
            <p:ph type="dt" idx="1"/>
          </p:nvPr>
        </p:nvSpPr>
        <p:spPr>
          <a:xfrm>
            <a:off x="3971317" y="0"/>
            <a:ext cx="3037530" cy="465445"/>
          </a:xfrm>
          <a:prstGeom prst="rect">
            <a:avLst/>
          </a:prstGeom>
        </p:spPr>
        <p:txBody>
          <a:bodyPr vert="horz" lIns="89758" tIns="44879" rIns="89758" bIns="44879" rtlCol="0"/>
          <a:lstStyle>
            <a:lvl1pPr algn="r">
              <a:defRPr sz="1200"/>
            </a:lvl1pPr>
          </a:lstStyle>
          <a:p>
            <a:fld id="{B5EE26CC-42A3-4000-9FD7-C9C0FBEF6601}" type="datetimeFigureOut">
              <a:rPr lang="en-US" smtClean="0"/>
              <a:pPr/>
              <a:t>3/24/2025</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89758" tIns="44879" rIns="89758" bIns="44879" rtlCol="0" anchor="ctr"/>
          <a:lstStyle/>
          <a:p>
            <a:endParaRPr lang="en-US" dirty="0"/>
          </a:p>
        </p:txBody>
      </p:sp>
      <p:sp>
        <p:nvSpPr>
          <p:cNvPr id="5" name="Notes Placeholder 4"/>
          <p:cNvSpPr>
            <a:spLocks noGrp="1"/>
          </p:cNvSpPr>
          <p:nvPr>
            <p:ph type="body" sz="quarter" idx="3"/>
          </p:nvPr>
        </p:nvSpPr>
        <p:spPr>
          <a:xfrm>
            <a:off x="700730" y="4415478"/>
            <a:ext cx="5608941" cy="4184317"/>
          </a:xfrm>
          <a:prstGeom prst="rect">
            <a:avLst/>
          </a:prstGeom>
        </p:spPr>
        <p:txBody>
          <a:bodyPr vert="horz" lIns="89758" tIns="44879" rIns="89758" bIns="4487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394"/>
            <a:ext cx="3037530" cy="465445"/>
          </a:xfrm>
          <a:prstGeom prst="rect">
            <a:avLst/>
          </a:prstGeom>
        </p:spPr>
        <p:txBody>
          <a:bodyPr vert="horz" lIns="89758" tIns="44879" rIns="89758" bIns="4487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1317" y="8829394"/>
            <a:ext cx="3037530" cy="465445"/>
          </a:xfrm>
          <a:prstGeom prst="rect">
            <a:avLst/>
          </a:prstGeom>
        </p:spPr>
        <p:txBody>
          <a:bodyPr vert="horz" lIns="89758" tIns="44879" rIns="89758" bIns="44879" rtlCol="0" anchor="b"/>
          <a:lstStyle>
            <a:lvl1pPr algn="r">
              <a:defRPr sz="1200"/>
            </a:lvl1pPr>
          </a:lstStyle>
          <a:p>
            <a:fld id="{AE44BC27-2B76-4DEA-9C17-1CDD70553612}" type="slidenum">
              <a:rPr lang="en-US" smtClean="0"/>
              <a:pPr/>
              <a:t>‹#›</a:t>
            </a:fld>
            <a:endParaRPr lang="en-US" dirty="0"/>
          </a:p>
        </p:txBody>
      </p:sp>
    </p:spTree>
    <p:extLst>
      <p:ext uri="{BB962C8B-B14F-4D97-AF65-F5344CB8AC3E}">
        <p14:creationId xmlns:p14="http://schemas.microsoft.com/office/powerpoint/2010/main" val="1550103302"/>
      </p:ext>
    </p:extLst>
  </p:cSld>
  <p:clrMap bg1="lt1" tx1="dk1" bg2="lt2" tx2="dk2" accent1="accent1" accent2="accent2" accent3="accent3" accent4="accent4" accent5="accent5" accent6="accent6" hlink="hlink" folHlink="folHlink"/>
  <p:notesStyle>
    <a:lvl1pPr marL="0" algn="l" defTabSz="914293" rtl="0" eaLnBrk="1" latinLnBrk="0" hangingPunct="1">
      <a:defRPr sz="1200" kern="1200">
        <a:solidFill>
          <a:schemeClr val="tx1"/>
        </a:solidFill>
        <a:latin typeface="+mn-lt"/>
        <a:ea typeface="+mn-ea"/>
        <a:cs typeface="+mn-cs"/>
      </a:defRPr>
    </a:lvl1pPr>
    <a:lvl2pPr marL="457146" algn="l" defTabSz="914293" rtl="0" eaLnBrk="1" latinLnBrk="0" hangingPunct="1">
      <a:defRPr sz="1200" kern="1200">
        <a:solidFill>
          <a:schemeClr val="tx1"/>
        </a:solidFill>
        <a:latin typeface="+mn-lt"/>
        <a:ea typeface="+mn-ea"/>
        <a:cs typeface="+mn-cs"/>
      </a:defRPr>
    </a:lvl2pPr>
    <a:lvl3pPr marL="914293" algn="l" defTabSz="914293" rtl="0" eaLnBrk="1" latinLnBrk="0" hangingPunct="1">
      <a:defRPr sz="1200" kern="1200">
        <a:solidFill>
          <a:schemeClr val="tx1"/>
        </a:solidFill>
        <a:latin typeface="+mn-lt"/>
        <a:ea typeface="+mn-ea"/>
        <a:cs typeface="+mn-cs"/>
      </a:defRPr>
    </a:lvl3pPr>
    <a:lvl4pPr marL="1371440" algn="l" defTabSz="914293" rtl="0" eaLnBrk="1" latinLnBrk="0" hangingPunct="1">
      <a:defRPr sz="1200" kern="1200">
        <a:solidFill>
          <a:schemeClr val="tx1"/>
        </a:solidFill>
        <a:latin typeface="+mn-lt"/>
        <a:ea typeface="+mn-ea"/>
        <a:cs typeface="+mn-cs"/>
      </a:defRPr>
    </a:lvl4pPr>
    <a:lvl5pPr marL="1828586" algn="l" defTabSz="914293" rtl="0" eaLnBrk="1" latinLnBrk="0" hangingPunct="1">
      <a:defRPr sz="1200" kern="1200">
        <a:solidFill>
          <a:schemeClr val="tx1"/>
        </a:solidFill>
        <a:latin typeface="+mn-lt"/>
        <a:ea typeface="+mn-ea"/>
        <a:cs typeface="+mn-cs"/>
      </a:defRPr>
    </a:lvl5pPr>
    <a:lvl6pPr marL="2285733" algn="l" defTabSz="914293" rtl="0" eaLnBrk="1" latinLnBrk="0" hangingPunct="1">
      <a:defRPr sz="1200" kern="1200">
        <a:solidFill>
          <a:schemeClr val="tx1"/>
        </a:solidFill>
        <a:latin typeface="+mn-lt"/>
        <a:ea typeface="+mn-ea"/>
        <a:cs typeface="+mn-cs"/>
      </a:defRPr>
    </a:lvl6pPr>
    <a:lvl7pPr marL="2742879" algn="l" defTabSz="914293" rtl="0" eaLnBrk="1" latinLnBrk="0" hangingPunct="1">
      <a:defRPr sz="1200" kern="1200">
        <a:solidFill>
          <a:schemeClr val="tx1"/>
        </a:solidFill>
        <a:latin typeface="+mn-lt"/>
        <a:ea typeface="+mn-ea"/>
        <a:cs typeface="+mn-cs"/>
      </a:defRPr>
    </a:lvl7pPr>
    <a:lvl8pPr marL="3200026" algn="l" defTabSz="914293" rtl="0" eaLnBrk="1" latinLnBrk="0" hangingPunct="1">
      <a:defRPr sz="1200" kern="1200">
        <a:solidFill>
          <a:schemeClr val="tx1"/>
        </a:solidFill>
        <a:latin typeface="+mn-lt"/>
        <a:ea typeface="+mn-ea"/>
        <a:cs typeface="+mn-cs"/>
      </a:defRPr>
    </a:lvl8pPr>
    <a:lvl9pPr marL="3657172" algn="l" defTabSz="91429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xfrm>
            <a:off x="1181100" y="696913"/>
            <a:ext cx="4648200" cy="3486150"/>
          </a:xfrm>
          <a:ln/>
        </p:spPr>
      </p:sp>
      <p:sp>
        <p:nvSpPr>
          <p:cNvPr id="45059"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35834786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44BC27-2B76-4DEA-9C17-1CDD70553612}" type="slidenum">
              <a:rPr lang="en-US" smtClean="0"/>
              <a:pPr/>
              <a:t>2</a:t>
            </a:fld>
            <a:endParaRPr lang="en-US" dirty="0"/>
          </a:p>
        </p:txBody>
      </p:sp>
    </p:spTree>
    <p:extLst>
      <p:ext uri="{BB962C8B-B14F-4D97-AF65-F5344CB8AC3E}">
        <p14:creationId xmlns:p14="http://schemas.microsoft.com/office/powerpoint/2010/main" val="39189831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44BC27-2B76-4DEA-9C17-1CDD70553612}" type="slidenum">
              <a:rPr lang="en-US" smtClean="0"/>
              <a:pPr/>
              <a:t>3</a:t>
            </a:fld>
            <a:endParaRPr lang="en-US" dirty="0"/>
          </a:p>
        </p:txBody>
      </p:sp>
    </p:spTree>
    <p:extLst>
      <p:ext uri="{BB962C8B-B14F-4D97-AF65-F5344CB8AC3E}">
        <p14:creationId xmlns:p14="http://schemas.microsoft.com/office/powerpoint/2010/main" val="35777249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44BC27-2B76-4DEA-9C17-1CDD70553612}" type="slidenum">
              <a:rPr lang="en-US" smtClean="0"/>
              <a:pPr/>
              <a:t>6</a:t>
            </a:fld>
            <a:endParaRPr lang="en-US" dirty="0"/>
          </a:p>
        </p:txBody>
      </p:sp>
    </p:spTree>
    <p:extLst>
      <p:ext uri="{BB962C8B-B14F-4D97-AF65-F5344CB8AC3E}">
        <p14:creationId xmlns:p14="http://schemas.microsoft.com/office/powerpoint/2010/main" val="38134708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44BC27-2B76-4DEA-9C17-1CDD70553612}" type="slidenum">
              <a:rPr lang="en-US" smtClean="0"/>
              <a:pPr/>
              <a:t>8</a:t>
            </a:fld>
            <a:endParaRPr lang="en-US" dirty="0"/>
          </a:p>
        </p:txBody>
      </p:sp>
    </p:spTree>
    <p:extLst>
      <p:ext uri="{BB962C8B-B14F-4D97-AF65-F5344CB8AC3E}">
        <p14:creationId xmlns:p14="http://schemas.microsoft.com/office/powerpoint/2010/main" val="3067180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44BC27-2B76-4DEA-9C17-1CDD70553612}" type="slidenum">
              <a:rPr lang="en-US" smtClean="0"/>
              <a:pPr/>
              <a:t>9</a:t>
            </a:fld>
            <a:endParaRPr lang="en-US" dirty="0"/>
          </a:p>
        </p:txBody>
      </p:sp>
    </p:spTree>
    <p:extLst>
      <p:ext uri="{BB962C8B-B14F-4D97-AF65-F5344CB8AC3E}">
        <p14:creationId xmlns:p14="http://schemas.microsoft.com/office/powerpoint/2010/main" val="12244473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44BC27-2B76-4DEA-9C17-1CDD70553612}" type="slidenum">
              <a:rPr lang="en-US" smtClean="0"/>
              <a:pPr/>
              <a:t>13</a:t>
            </a:fld>
            <a:endParaRPr lang="en-US" dirty="0"/>
          </a:p>
        </p:txBody>
      </p:sp>
    </p:spTree>
    <p:extLst>
      <p:ext uri="{BB962C8B-B14F-4D97-AF65-F5344CB8AC3E}">
        <p14:creationId xmlns:p14="http://schemas.microsoft.com/office/powerpoint/2010/main" val="33328315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44BC27-2B76-4DEA-9C17-1CDD70553612}" type="slidenum">
              <a:rPr lang="en-US" smtClean="0"/>
              <a:pPr/>
              <a:t>14</a:t>
            </a:fld>
            <a:endParaRPr lang="en-US" dirty="0"/>
          </a:p>
        </p:txBody>
      </p:sp>
    </p:spTree>
    <p:extLst>
      <p:ext uri="{BB962C8B-B14F-4D97-AF65-F5344CB8AC3E}">
        <p14:creationId xmlns:p14="http://schemas.microsoft.com/office/powerpoint/2010/main" val="15427778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44BC27-2B76-4DEA-9C17-1CDD70553612}" type="slidenum">
              <a:rPr lang="en-US" smtClean="0"/>
              <a:pPr/>
              <a:t>15</a:t>
            </a:fld>
            <a:endParaRPr lang="en-US" dirty="0"/>
          </a:p>
        </p:txBody>
      </p:sp>
    </p:spTree>
    <p:extLst>
      <p:ext uri="{BB962C8B-B14F-4D97-AF65-F5344CB8AC3E}">
        <p14:creationId xmlns:p14="http://schemas.microsoft.com/office/powerpoint/2010/main" val="17425852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94" indent="0" algn="ctr">
              <a:buNone/>
              <a:defRPr/>
            </a:lvl2pPr>
            <a:lvl3pPr marL="914386" indent="0" algn="ctr">
              <a:buNone/>
              <a:defRPr/>
            </a:lvl3pPr>
            <a:lvl4pPr marL="1371580" indent="0" algn="ctr">
              <a:buNone/>
              <a:defRPr/>
            </a:lvl4pPr>
            <a:lvl5pPr marL="1828772" indent="0" algn="ctr">
              <a:buNone/>
              <a:defRPr/>
            </a:lvl5pPr>
            <a:lvl6pPr marL="2285966" indent="0" algn="ctr">
              <a:buNone/>
              <a:defRPr/>
            </a:lvl6pPr>
            <a:lvl7pPr marL="2743158" indent="0" algn="ctr">
              <a:buNone/>
              <a:defRPr/>
            </a:lvl7pPr>
            <a:lvl8pPr marL="3200352" indent="0" algn="ctr">
              <a:buNone/>
              <a:defRPr/>
            </a:lvl8pPr>
            <a:lvl9pPr marL="3657546"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FB22E26A-F6B5-4C2E-95CA-3337CD4FD9C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40218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D6D5E1C7-33F4-41C4-9EE8-DA9ECD5E71AB}"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352177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838205"/>
            <a:ext cx="2057400" cy="52879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838205"/>
            <a:ext cx="6019800" cy="5287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DE838ABF-1090-4F32-8FEE-7D04EB7BAE3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740041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990600"/>
          </a:xfrm>
        </p:spPr>
        <p:txBody>
          <a:bodyPr/>
          <a:lstStyle/>
          <a:p>
            <a:r>
              <a:rPr lang="en-US"/>
              <a:t>Click to edit Master title style</a:t>
            </a:r>
          </a:p>
        </p:txBody>
      </p:sp>
      <p:sp>
        <p:nvSpPr>
          <p:cNvPr id="3" name="Text Placeholder 2"/>
          <p:cNvSpPr>
            <a:spLocks noGrp="1"/>
          </p:cNvSpPr>
          <p:nvPr>
            <p:ph type="body" sz="half" idx="1"/>
          </p:nvPr>
        </p:nvSpPr>
        <p:spPr>
          <a:xfrm>
            <a:off x="457200" y="2057405"/>
            <a:ext cx="4038600" cy="4068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5"/>
            <a:ext cx="4038600" cy="4068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B26AAFD5-7143-4661-B110-DBAF08C379B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270823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4"/>
            <a:ext cx="662096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accent1"/>
                </a:solidFill>
              </a:defRPr>
            </a:lvl1pPr>
            <a:lvl2pPr marL="457205" indent="0" algn="ctr">
              <a:buNone/>
              <a:defRPr>
                <a:solidFill>
                  <a:schemeClr val="tx1">
                    <a:tint val="75000"/>
                  </a:schemeClr>
                </a:solidFill>
              </a:defRPr>
            </a:lvl2pPr>
            <a:lvl3pPr marL="914409" indent="0" algn="ctr">
              <a:buNone/>
              <a:defRPr>
                <a:solidFill>
                  <a:schemeClr val="tx1">
                    <a:tint val="75000"/>
                  </a:schemeClr>
                </a:solidFill>
              </a:defRPr>
            </a:lvl3pPr>
            <a:lvl4pPr marL="1371614" indent="0" algn="ctr">
              <a:buNone/>
              <a:defRPr>
                <a:solidFill>
                  <a:schemeClr val="tx1">
                    <a:tint val="75000"/>
                  </a:schemeClr>
                </a:solidFill>
              </a:defRPr>
            </a:lvl4pPr>
            <a:lvl5pPr marL="1828818" indent="0" algn="ctr">
              <a:buNone/>
              <a:defRPr>
                <a:solidFill>
                  <a:schemeClr val="tx1">
                    <a:tint val="75000"/>
                  </a:schemeClr>
                </a:solidFill>
              </a:defRPr>
            </a:lvl5pPr>
            <a:lvl6pPr marL="2286023" indent="0" algn="ctr">
              <a:buNone/>
              <a:defRPr>
                <a:solidFill>
                  <a:schemeClr val="tx1">
                    <a:tint val="75000"/>
                  </a:schemeClr>
                </a:solidFill>
              </a:defRPr>
            </a:lvl6pPr>
            <a:lvl7pPr marL="2743227" indent="0" algn="ctr">
              <a:buNone/>
              <a:defRPr>
                <a:solidFill>
                  <a:schemeClr val="tx1">
                    <a:tint val="75000"/>
                  </a:schemeClr>
                </a:solidFill>
              </a:defRPr>
            </a:lvl7pPr>
            <a:lvl8pPr marL="3200432" indent="0" algn="ctr">
              <a:buNone/>
              <a:defRPr>
                <a:solidFill>
                  <a:schemeClr val="tx1">
                    <a:tint val="75000"/>
                  </a:schemeClr>
                </a:solidFill>
              </a:defRPr>
            </a:lvl8pPr>
            <a:lvl9pPr marL="3657637"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dirty="0">
              <a:solidFill>
                <a:srgbClr val="000000"/>
              </a:solidFill>
            </a:endParaRPr>
          </a:p>
        </p:txBody>
      </p:sp>
      <p:sp>
        <p:nvSpPr>
          <p:cNvPr id="5" name="Footer Placeholder 4"/>
          <p:cNvSpPr>
            <a:spLocks noGrp="1"/>
          </p:cNvSpPr>
          <p:nvPr>
            <p:ph type="ftr" sz="quarter" idx="11"/>
          </p:nvPr>
        </p:nvSpPr>
        <p:spPr/>
        <p:txBody>
          <a:bodyPr/>
          <a:lstStyle/>
          <a:p>
            <a:pPr>
              <a:defRPr/>
            </a:pPr>
            <a:endParaRPr lang="en-US" dirty="0">
              <a:solidFill>
                <a:srgbClr val="000000"/>
              </a:solidFill>
            </a:endParaRPr>
          </a:p>
        </p:txBody>
      </p:sp>
      <p:sp>
        <p:nvSpPr>
          <p:cNvPr id="6" name="Slide Number Placeholder 5"/>
          <p:cNvSpPr>
            <a:spLocks noGrp="1"/>
          </p:cNvSpPr>
          <p:nvPr>
            <p:ph type="sldNum" sz="quarter" idx="12"/>
          </p:nvPr>
        </p:nvSpPr>
        <p:spPr/>
        <p:txBody>
          <a:bodyPr/>
          <a:lstStyle/>
          <a:p>
            <a:pPr>
              <a:defRPr/>
            </a:pPr>
            <a:fld id="{FB22E26A-F6B5-4C2E-95CA-3337CD4FD9CF}"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970427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dirty="0">
              <a:solidFill>
                <a:srgbClr val="000000"/>
              </a:solidFill>
            </a:endParaRPr>
          </a:p>
        </p:txBody>
      </p:sp>
      <p:sp>
        <p:nvSpPr>
          <p:cNvPr id="5" name="Footer Placeholder 4"/>
          <p:cNvSpPr>
            <a:spLocks noGrp="1"/>
          </p:cNvSpPr>
          <p:nvPr>
            <p:ph type="ftr" sz="quarter" idx="11"/>
          </p:nvPr>
        </p:nvSpPr>
        <p:spPr/>
        <p:txBody>
          <a:bodyPr/>
          <a:lstStyle/>
          <a:p>
            <a:pPr>
              <a:defRPr/>
            </a:pPr>
            <a:endParaRPr lang="en-US" dirty="0">
              <a:solidFill>
                <a:srgbClr val="000000"/>
              </a:solidFill>
            </a:endParaRPr>
          </a:p>
        </p:txBody>
      </p:sp>
      <p:sp>
        <p:nvSpPr>
          <p:cNvPr id="6" name="Slide Number Placeholder 5"/>
          <p:cNvSpPr>
            <a:spLocks noGrp="1"/>
          </p:cNvSpPr>
          <p:nvPr>
            <p:ph type="sldNum" sz="quarter" idx="12"/>
          </p:nvPr>
        </p:nvSpPr>
        <p:spPr/>
        <p:txBody>
          <a:bodyPr/>
          <a:lstStyle/>
          <a:p>
            <a:pPr>
              <a:defRPr/>
            </a:pPr>
            <a:fld id="{E2EE17C9-3D4B-4D2A-A8D6-F922A6A5370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240285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445" y="2861737"/>
            <a:ext cx="662096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accent1"/>
                </a:solidFill>
              </a:defRPr>
            </a:lvl1pPr>
            <a:lvl2pPr marL="457205" indent="0">
              <a:buNone/>
              <a:defRPr sz="1800">
                <a:solidFill>
                  <a:schemeClr val="tx1">
                    <a:tint val="75000"/>
                  </a:schemeClr>
                </a:solidFill>
              </a:defRPr>
            </a:lvl2pPr>
            <a:lvl3pPr marL="914409" indent="0">
              <a:buNone/>
              <a:defRPr sz="1600">
                <a:solidFill>
                  <a:schemeClr val="tx1">
                    <a:tint val="75000"/>
                  </a:schemeClr>
                </a:solidFill>
              </a:defRPr>
            </a:lvl3pPr>
            <a:lvl4pPr marL="1371614" indent="0">
              <a:buNone/>
              <a:defRPr sz="1400">
                <a:solidFill>
                  <a:schemeClr val="tx1">
                    <a:tint val="75000"/>
                  </a:schemeClr>
                </a:solidFill>
              </a:defRPr>
            </a:lvl4pPr>
            <a:lvl5pPr marL="1828818" indent="0">
              <a:buNone/>
              <a:defRPr sz="1400">
                <a:solidFill>
                  <a:schemeClr val="tx1">
                    <a:tint val="75000"/>
                  </a:schemeClr>
                </a:solidFill>
              </a:defRPr>
            </a:lvl5pPr>
            <a:lvl6pPr marL="2286023" indent="0">
              <a:buNone/>
              <a:defRPr sz="1400">
                <a:solidFill>
                  <a:schemeClr val="tx1">
                    <a:tint val="75000"/>
                  </a:schemeClr>
                </a:solidFill>
              </a:defRPr>
            </a:lvl6pPr>
            <a:lvl7pPr marL="2743227" indent="0">
              <a:buNone/>
              <a:defRPr sz="1400">
                <a:solidFill>
                  <a:schemeClr val="tx1">
                    <a:tint val="75000"/>
                  </a:schemeClr>
                </a:solidFill>
              </a:defRPr>
            </a:lvl7pPr>
            <a:lvl8pPr marL="3200432" indent="0">
              <a:buNone/>
              <a:defRPr sz="1400">
                <a:solidFill>
                  <a:schemeClr val="tx1">
                    <a:tint val="75000"/>
                  </a:schemeClr>
                </a:solidFill>
              </a:defRPr>
            </a:lvl8pPr>
            <a:lvl9pPr marL="3657637"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dirty="0">
              <a:solidFill>
                <a:srgbClr val="000000"/>
              </a:solidFill>
            </a:endParaRPr>
          </a:p>
        </p:txBody>
      </p:sp>
      <p:sp>
        <p:nvSpPr>
          <p:cNvPr id="5" name="Footer Placeholder 4"/>
          <p:cNvSpPr>
            <a:spLocks noGrp="1"/>
          </p:cNvSpPr>
          <p:nvPr>
            <p:ph type="ftr" sz="quarter" idx="11"/>
          </p:nvPr>
        </p:nvSpPr>
        <p:spPr/>
        <p:txBody>
          <a:bodyPr/>
          <a:lstStyle/>
          <a:p>
            <a:pPr>
              <a:defRPr/>
            </a:pPr>
            <a:endParaRPr lang="en-US" dirty="0">
              <a:solidFill>
                <a:srgbClr val="000000"/>
              </a:solidFill>
            </a:endParaRPr>
          </a:p>
        </p:txBody>
      </p:sp>
      <p:sp>
        <p:nvSpPr>
          <p:cNvPr id="6" name="Slide Number Placeholder 5"/>
          <p:cNvSpPr>
            <a:spLocks noGrp="1"/>
          </p:cNvSpPr>
          <p:nvPr>
            <p:ph type="sldNum" sz="quarter" idx="12"/>
          </p:nvPr>
        </p:nvSpPr>
        <p:spPr/>
        <p:txBody>
          <a:bodyPr/>
          <a:lstStyle/>
          <a:p>
            <a:pPr>
              <a:defRPr/>
            </a:pPr>
            <a:fld id="{41C42773-DA1D-4015-9AC3-F08A7D64509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450729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27702"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241977"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dirty="0">
              <a:solidFill>
                <a:srgbClr val="000000"/>
              </a:solidFill>
            </a:endParaRPr>
          </a:p>
        </p:txBody>
      </p:sp>
      <p:sp>
        <p:nvSpPr>
          <p:cNvPr id="6" name="Footer Placeholder 5"/>
          <p:cNvSpPr>
            <a:spLocks noGrp="1"/>
          </p:cNvSpPr>
          <p:nvPr>
            <p:ph type="ftr" sz="quarter" idx="11"/>
          </p:nvPr>
        </p:nvSpPr>
        <p:spPr/>
        <p:txBody>
          <a:bodyPr/>
          <a:lstStyle/>
          <a:p>
            <a:pPr>
              <a:defRPr/>
            </a:pPr>
            <a:endParaRPr lang="en-US" dirty="0">
              <a:solidFill>
                <a:srgbClr val="000000"/>
              </a:solidFill>
            </a:endParaRPr>
          </a:p>
        </p:txBody>
      </p:sp>
      <p:sp>
        <p:nvSpPr>
          <p:cNvPr id="7" name="Slide Number Placeholder 6"/>
          <p:cNvSpPr>
            <a:spLocks noGrp="1"/>
          </p:cNvSpPr>
          <p:nvPr>
            <p:ph type="sldNum" sz="quarter" idx="12"/>
          </p:nvPr>
        </p:nvSpPr>
        <p:spPr/>
        <p:txBody>
          <a:bodyPr/>
          <a:lstStyle/>
          <a:p>
            <a:pPr>
              <a:defRPr/>
            </a:pPr>
            <a:fld id="{0A038C76-5985-47FC-9638-9C2AA6252BD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74966926"/>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27701" y="1905000"/>
            <a:ext cx="3298112" cy="576262"/>
          </a:xfrm>
        </p:spPr>
        <p:txBody>
          <a:bodyPr anchor="b">
            <a:noAutofit/>
          </a:bodyPr>
          <a:lstStyle>
            <a:lvl1pPr marL="0" indent="0">
              <a:buNone/>
              <a:defRPr sz="2400" b="0">
                <a:solidFill>
                  <a:schemeClr val="accent1"/>
                </a:solidFill>
              </a:defRPr>
            </a:lvl1pPr>
            <a:lvl2pPr marL="457205" indent="0">
              <a:buNone/>
              <a:defRPr sz="2000" b="1"/>
            </a:lvl2pPr>
            <a:lvl3pPr marL="914409" indent="0">
              <a:buNone/>
              <a:defRPr sz="1800" b="1"/>
            </a:lvl3pPr>
            <a:lvl4pPr marL="1371614" indent="0">
              <a:buNone/>
              <a:defRPr sz="1600" b="1"/>
            </a:lvl4pPr>
            <a:lvl5pPr marL="1828818" indent="0">
              <a:buNone/>
              <a:defRPr sz="1600" b="1"/>
            </a:lvl5pPr>
            <a:lvl6pPr marL="2286023" indent="0">
              <a:buNone/>
              <a:defRPr sz="1600" b="1"/>
            </a:lvl6pPr>
            <a:lvl7pPr marL="2743227" indent="0">
              <a:buNone/>
              <a:defRPr sz="1600" b="1"/>
            </a:lvl7pPr>
            <a:lvl8pPr marL="3200432" indent="0">
              <a:buNone/>
              <a:defRPr sz="1600" b="1"/>
            </a:lvl8pPr>
            <a:lvl9pPr marL="3657637" indent="0">
              <a:buNone/>
              <a:defRPr sz="1600" b="1"/>
            </a:lvl9pPr>
          </a:lstStyle>
          <a:p>
            <a:pPr lvl="0"/>
            <a:r>
              <a:rPr lang="en-US"/>
              <a:t>Click to edit Master text styles</a:t>
            </a:r>
          </a:p>
        </p:txBody>
      </p:sp>
      <p:sp>
        <p:nvSpPr>
          <p:cNvPr id="4" name="Content Placeholder 3"/>
          <p:cNvSpPr>
            <a:spLocks noGrp="1"/>
          </p:cNvSpPr>
          <p:nvPr>
            <p:ph sz="half" idx="2"/>
          </p:nvPr>
        </p:nvSpPr>
        <p:spPr>
          <a:xfrm>
            <a:off x="827702"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241977" y="1905000"/>
            <a:ext cx="3298113" cy="576262"/>
          </a:xfrm>
        </p:spPr>
        <p:txBody>
          <a:bodyPr anchor="b">
            <a:noAutofit/>
          </a:bodyPr>
          <a:lstStyle>
            <a:lvl1pPr marL="0" indent="0">
              <a:buNone/>
              <a:defRPr sz="2400" b="0">
                <a:solidFill>
                  <a:schemeClr val="accent1"/>
                </a:solidFill>
              </a:defRPr>
            </a:lvl1pPr>
            <a:lvl2pPr marL="457205" indent="0">
              <a:buNone/>
              <a:defRPr sz="2000" b="1"/>
            </a:lvl2pPr>
            <a:lvl3pPr marL="914409" indent="0">
              <a:buNone/>
              <a:defRPr sz="1800" b="1"/>
            </a:lvl3pPr>
            <a:lvl4pPr marL="1371614" indent="0">
              <a:buNone/>
              <a:defRPr sz="1600" b="1"/>
            </a:lvl4pPr>
            <a:lvl5pPr marL="1828818" indent="0">
              <a:buNone/>
              <a:defRPr sz="1600" b="1"/>
            </a:lvl5pPr>
            <a:lvl6pPr marL="2286023" indent="0">
              <a:buNone/>
              <a:defRPr sz="1600" b="1"/>
            </a:lvl6pPr>
            <a:lvl7pPr marL="2743227" indent="0">
              <a:buNone/>
              <a:defRPr sz="1600" b="1"/>
            </a:lvl7pPr>
            <a:lvl8pPr marL="3200432" indent="0">
              <a:buNone/>
              <a:defRPr sz="1600" b="1"/>
            </a:lvl8pPr>
            <a:lvl9pPr marL="365763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241977"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buFontTx/>
              <a:buNone/>
              <a:defRPr/>
            </a:pPr>
            <a:endParaRPr lang="en-US" dirty="0">
              <a:solidFill>
                <a:srgbClr val="000000"/>
              </a:solidFill>
              <a:latin typeface="Arial"/>
            </a:endParaRPr>
          </a:p>
        </p:txBody>
      </p:sp>
      <p:sp>
        <p:nvSpPr>
          <p:cNvPr id="8" name="Footer Placeholder 7"/>
          <p:cNvSpPr>
            <a:spLocks noGrp="1"/>
          </p:cNvSpPr>
          <p:nvPr>
            <p:ph type="ftr" sz="quarter" idx="11"/>
          </p:nvPr>
        </p:nvSpPr>
        <p:spPr/>
        <p:txBody>
          <a:bodyPr/>
          <a:lstStyle/>
          <a:p>
            <a:pPr>
              <a:buFontTx/>
              <a:buNone/>
              <a:defRPr/>
            </a:pPr>
            <a:endParaRPr lang="en-US" dirty="0">
              <a:solidFill>
                <a:srgbClr val="000000"/>
              </a:solidFill>
              <a:latin typeface="Arial"/>
            </a:endParaRPr>
          </a:p>
        </p:txBody>
      </p:sp>
      <p:sp>
        <p:nvSpPr>
          <p:cNvPr id="9" name="Slide Number Placeholder 8"/>
          <p:cNvSpPr>
            <a:spLocks noGrp="1"/>
          </p:cNvSpPr>
          <p:nvPr>
            <p:ph type="sldNum" sz="quarter" idx="12"/>
          </p:nvPr>
        </p:nvSpPr>
        <p:spPr/>
        <p:txBody>
          <a:bodyPr/>
          <a:lstStyle/>
          <a:p>
            <a:pPr>
              <a:buFontTx/>
              <a:buNone/>
              <a:defRPr/>
            </a:pPr>
            <a:fld id="{60F80D4C-43EB-48DF-AAC4-E62E1ABB1392}" type="slidenum">
              <a:rPr lang="en-US" smtClean="0">
                <a:solidFill>
                  <a:srgbClr val="000000"/>
                </a:solidFill>
                <a:latin typeface="Arial"/>
              </a:rPr>
              <a:pPr>
                <a:buFontTx/>
                <a:buNone/>
                <a:defRPr/>
              </a:pPr>
              <a:t>‹#›</a:t>
            </a:fld>
            <a:endParaRPr lang="en-US" dirty="0">
              <a:solidFill>
                <a:srgbClr val="000000"/>
              </a:solidFill>
              <a:latin typeface="Arial"/>
            </a:endParaRPr>
          </a:p>
        </p:txBody>
      </p:sp>
    </p:spTree>
    <p:extLst>
      <p:ext uri="{BB962C8B-B14F-4D97-AF65-F5344CB8AC3E}">
        <p14:creationId xmlns:p14="http://schemas.microsoft.com/office/powerpoint/2010/main" val="1905156986"/>
      </p:ext>
    </p:extLst>
  </p:cSld>
  <p:clrMapOvr>
    <a:masterClrMapping/>
  </p:clrMapOvr>
  <p:hf hdr="0" ftr="0" dt="0"/>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pPr>
              <a:defRPr/>
            </a:pPr>
            <a:endParaRPr lang="en-US" dirty="0">
              <a:solidFill>
                <a:srgbClr val="000000"/>
              </a:solidFill>
            </a:endParaRPr>
          </a:p>
        </p:txBody>
      </p:sp>
      <p:sp>
        <p:nvSpPr>
          <p:cNvPr id="5" name="Footer Placeholder 3"/>
          <p:cNvSpPr>
            <a:spLocks noGrp="1"/>
          </p:cNvSpPr>
          <p:nvPr>
            <p:ph type="ftr" sz="quarter" idx="11"/>
          </p:nvPr>
        </p:nvSpPr>
        <p:spPr/>
        <p:txBody>
          <a:bodyPr/>
          <a:lstStyle/>
          <a:p>
            <a:pPr>
              <a:defRPr/>
            </a:pPr>
            <a:endParaRPr lang="en-US" dirty="0">
              <a:solidFill>
                <a:srgbClr val="000000"/>
              </a:solidFill>
            </a:endParaRPr>
          </a:p>
        </p:txBody>
      </p:sp>
      <p:sp>
        <p:nvSpPr>
          <p:cNvPr id="6" name="Slide Number Placeholder 4"/>
          <p:cNvSpPr>
            <a:spLocks noGrp="1"/>
          </p:cNvSpPr>
          <p:nvPr>
            <p:ph type="sldNum" sz="quarter" idx="12"/>
          </p:nvPr>
        </p:nvSpPr>
        <p:spPr/>
        <p:txBody>
          <a:bodyPr/>
          <a:lstStyle/>
          <a:p>
            <a:pPr>
              <a:defRPr/>
            </a:pPr>
            <a:fld id="{ED5DB911-2C8A-4B5C-B30B-BC01F05C202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191803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pPr>
              <a:defRPr/>
            </a:pPr>
            <a:endParaRPr lang="en-US" dirty="0">
              <a:solidFill>
                <a:srgbClr val="000000"/>
              </a:solidFill>
            </a:endParaRPr>
          </a:p>
        </p:txBody>
      </p:sp>
      <p:sp>
        <p:nvSpPr>
          <p:cNvPr id="5" name="Footer Placeholder 2"/>
          <p:cNvSpPr>
            <a:spLocks noGrp="1"/>
          </p:cNvSpPr>
          <p:nvPr>
            <p:ph type="ftr" sz="quarter" idx="11"/>
          </p:nvPr>
        </p:nvSpPr>
        <p:spPr/>
        <p:txBody>
          <a:bodyPr/>
          <a:lstStyle/>
          <a:p>
            <a:pPr>
              <a:defRPr/>
            </a:pPr>
            <a:endParaRPr lang="en-US" dirty="0">
              <a:solidFill>
                <a:srgbClr val="000000"/>
              </a:solidFill>
            </a:endParaRPr>
          </a:p>
        </p:txBody>
      </p:sp>
      <p:sp>
        <p:nvSpPr>
          <p:cNvPr id="6" name="Slide Number Placeholder 3"/>
          <p:cNvSpPr>
            <a:spLocks noGrp="1"/>
          </p:cNvSpPr>
          <p:nvPr>
            <p:ph type="sldNum" sz="quarter" idx="12"/>
          </p:nvPr>
        </p:nvSpPr>
        <p:spPr/>
        <p:txBody>
          <a:bodyPr/>
          <a:lstStyle/>
          <a:p>
            <a:pPr>
              <a:defRPr/>
            </a:pPr>
            <a:fld id="{30AED733-FBBA-41C1-A6D2-AA3FDC67FA6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994387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E2EE17C9-3D4B-4D2A-A8D6-F922A6A5370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787847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2551462"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3589399"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66442" y="3129284"/>
            <a:ext cx="2551462" cy="2895599"/>
          </a:xfrm>
        </p:spPr>
        <p:txBody>
          <a:bodyPr/>
          <a:lstStyle>
            <a:lvl1pPr marL="0" indent="0">
              <a:buNone/>
              <a:defRPr sz="1400"/>
            </a:lvl1pPr>
            <a:lvl2pPr marL="457205" indent="0">
              <a:buNone/>
              <a:defRPr sz="1200"/>
            </a:lvl2pPr>
            <a:lvl3pPr marL="914409" indent="0">
              <a:buNone/>
              <a:defRPr sz="1000"/>
            </a:lvl3pPr>
            <a:lvl4pPr marL="1371614" indent="0">
              <a:buNone/>
              <a:defRPr sz="900"/>
            </a:lvl4pPr>
            <a:lvl5pPr marL="1828818" indent="0">
              <a:buNone/>
              <a:defRPr sz="900"/>
            </a:lvl5pPr>
            <a:lvl6pPr marL="2286023" indent="0">
              <a:buNone/>
              <a:defRPr sz="900"/>
            </a:lvl6pPr>
            <a:lvl7pPr marL="2743227" indent="0">
              <a:buNone/>
              <a:defRPr sz="900"/>
            </a:lvl7pPr>
            <a:lvl8pPr marL="3200432" indent="0">
              <a:buNone/>
              <a:defRPr sz="900"/>
            </a:lvl8pPr>
            <a:lvl9pPr marL="3657637"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pPr>
              <a:defRPr/>
            </a:pPr>
            <a:endParaRPr lang="en-US" dirty="0">
              <a:solidFill>
                <a:srgbClr val="000000"/>
              </a:solidFill>
            </a:endParaRPr>
          </a:p>
        </p:txBody>
      </p:sp>
      <p:sp>
        <p:nvSpPr>
          <p:cNvPr id="5" name="Footer Placeholder 5"/>
          <p:cNvSpPr>
            <a:spLocks noGrp="1"/>
          </p:cNvSpPr>
          <p:nvPr>
            <p:ph type="ftr" sz="quarter" idx="11"/>
          </p:nvPr>
        </p:nvSpPr>
        <p:spPr/>
        <p:txBody>
          <a:bodyPr/>
          <a:lstStyle/>
          <a:p>
            <a:pPr>
              <a:defRPr/>
            </a:pPr>
            <a:endParaRPr lang="en-US" dirty="0">
              <a:solidFill>
                <a:srgbClr val="000000"/>
              </a:solidFill>
            </a:endParaRPr>
          </a:p>
        </p:txBody>
      </p:sp>
      <p:sp>
        <p:nvSpPr>
          <p:cNvPr id="6" name="Slide Number Placeholder 6"/>
          <p:cNvSpPr>
            <a:spLocks noGrp="1"/>
          </p:cNvSpPr>
          <p:nvPr>
            <p:ph type="sldNum" sz="quarter" idx="12"/>
          </p:nvPr>
        </p:nvSpPr>
        <p:spPr/>
        <p:txBody>
          <a:bodyPr/>
          <a:lstStyle/>
          <a:p>
            <a:pPr>
              <a:defRPr/>
            </a:pPr>
            <a:fld id="{316DC7D2-1902-4B1F-927F-618DA8147E8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80801529"/>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657" y="1854192"/>
            <a:ext cx="3820674"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213518"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5" indent="0">
              <a:buNone/>
              <a:defRPr sz="1600"/>
            </a:lvl2pPr>
            <a:lvl3pPr marL="914409" indent="0">
              <a:buNone/>
              <a:defRPr sz="1600"/>
            </a:lvl3pPr>
            <a:lvl4pPr marL="1371614" indent="0">
              <a:buNone/>
              <a:defRPr sz="1600"/>
            </a:lvl4pPr>
            <a:lvl5pPr marL="1828818" indent="0">
              <a:buNone/>
              <a:defRPr sz="1600"/>
            </a:lvl5pPr>
            <a:lvl6pPr marL="2286023" indent="0">
              <a:buNone/>
              <a:defRPr sz="1600"/>
            </a:lvl6pPr>
            <a:lvl7pPr marL="2743227" indent="0">
              <a:buNone/>
              <a:defRPr sz="1600"/>
            </a:lvl7pPr>
            <a:lvl8pPr marL="3200432" indent="0">
              <a:buNone/>
              <a:defRPr sz="1600"/>
            </a:lvl8pPr>
            <a:lvl9pPr marL="3657637" indent="0">
              <a:buNone/>
              <a:defRPr sz="1600"/>
            </a:lvl9pPr>
          </a:lstStyle>
          <a:p>
            <a:r>
              <a:rPr lang="en-US" dirty="0"/>
              <a:t>Click icon to add picture</a:t>
            </a:r>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5" indent="0">
              <a:buNone/>
              <a:defRPr sz="1200"/>
            </a:lvl2pPr>
            <a:lvl3pPr marL="914409" indent="0">
              <a:buNone/>
              <a:defRPr sz="1000"/>
            </a:lvl3pPr>
            <a:lvl4pPr marL="1371614" indent="0">
              <a:buNone/>
              <a:defRPr sz="900"/>
            </a:lvl4pPr>
            <a:lvl5pPr marL="1828818" indent="0">
              <a:buNone/>
              <a:defRPr sz="900"/>
            </a:lvl5pPr>
            <a:lvl6pPr marL="2286023" indent="0">
              <a:buNone/>
              <a:defRPr sz="900"/>
            </a:lvl6pPr>
            <a:lvl7pPr marL="2743227" indent="0">
              <a:buNone/>
              <a:defRPr sz="900"/>
            </a:lvl7pPr>
            <a:lvl8pPr marL="3200432" indent="0">
              <a:buNone/>
              <a:defRPr sz="900"/>
            </a:lvl8pPr>
            <a:lvl9pPr marL="365763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buFontTx/>
              <a:buNone/>
              <a:defRPr/>
            </a:pPr>
            <a:endParaRPr lang="en-US" dirty="0">
              <a:solidFill>
                <a:srgbClr val="000000"/>
              </a:solidFill>
              <a:latin typeface="Arial"/>
            </a:endParaRPr>
          </a:p>
        </p:txBody>
      </p:sp>
      <p:sp>
        <p:nvSpPr>
          <p:cNvPr id="6" name="Footer Placeholder 5"/>
          <p:cNvSpPr>
            <a:spLocks noGrp="1"/>
          </p:cNvSpPr>
          <p:nvPr>
            <p:ph type="ftr" sz="quarter" idx="11"/>
          </p:nvPr>
        </p:nvSpPr>
        <p:spPr/>
        <p:txBody>
          <a:bodyPr/>
          <a:lstStyle/>
          <a:p>
            <a:pPr>
              <a:buFontTx/>
              <a:buNone/>
              <a:defRPr/>
            </a:pPr>
            <a:endParaRPr lang="en-US" dirty="0">
              <a:solidFill>
                <a:srgbClr val="000000"/>
              </a:solidFill>
              <a:latin typeface="Arial"/>
            </a:endParaRPr>
          </a:p>
        </p:txBody>
      </p:sp>
      <p:sp>
        <p:nvSpPr>
          <p:cNvPr id="7" name="Slide Number Placeholder 6"/>
          <p:cNvSpPr>
            <a:spLocks noGrp="1"/>
          </p:cNvSpPr>
          <p:nvPr>
            <p:ph type="sldNum" sz="quarter" idx="12"/>
          </p:nvPr>
        </p:nvSpPr>
        <p:spPr/>
        <p:txBody>
          <a:bodyPr/>
          <a:lstStyle/>
          <a:p>
            <a:pPr>
              <a:buFontTx/>
              <a:buNone/>
              <a:defRPr/>
            </a:pPr>
            <a:fld id="{60F80D4C-43EB-48DF-AAC4-E62E1ABB1392}" type="slidenum">
              <a:rPr lang="en-US" smtClean="0">
                <a:solidFill>
                  <a:srgbClr val="000000"/>
                </a:solidFill>
                <a:latin typeface="Arial"/>
              </a:rPr>
              <a:pPr>
                <a:buFontTx/>
                <a:buNone/>
                <a:defRPr/>
              </a:pPr>
              <a:t>‹#›</a:t>
            </a:fld>
            <a:endParaRPr lang="en-US" dirty="0">
              <a:solidFill>
                <a:srgbClr val="000000"/>
              </a:solidFill>
              <a:latin typeface="Arial"/>
            </a:endParaRPr>
          </a:p>
        </p:txBody>
      </p:sp>
    </p:spTree>
    <p:extLst>
      <p:ext uri="{BB962C8B-B14F-4D97-AF65-F5344CB8AC3E}">
        <p14:creationId xmlns:p14="http://schemas.microsoft.com/office/powerpoint/2010/main" val="1727762800"/>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5" y="4800587"/>
            <a:ext cx="66209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5" indent="0">
              <a:buNone/>
              <a:defRPr sz="1600"/>
            </a:lvl2pPr>
            <a:lvl3pPr marL="914409" indent="0">
              <a:buNone/>
              <a:defRPr sz="1600"/>
            </a:lvl3pPr>
            <a:lvl4pPr marL="1371614" indent="0">
              <a:buNone/>
              <a:defRPr sz="1600"/>
            </a:lvl4pPr>
            <a:lvl5pPr marL="1828818" indent="0">
              <a:buNone/>
              <a:defRPr sz="1600"/>
            </a:lvl5pPr>
            <a:lvl6pPr marL="2286023" indent="0">
              <a:buNone/>
              <a:defRPr sz="1600"/>
            </a:lvl6pPr>
            <a:lvl7pPr marL="2743227" indent="0">
              <a:buNone/>
              <a:defRPr sz="1600"/>
            </a:lvl7pPr>
            <a:lvl8pPr marL="3200432" indent="0">
              <a:buNone/>
              <a:defRPr sz="1600"/>
            </a:lvl8pPr>
            <a:lvl9pPr marL="3657637" indent="0">
              <a:buNone/>
              <a:defRPr sz="1600"/>
            </a:lvl9pPr>
          </a:lstStyle>
          <a:p>
            <a:r>
              <a:rPr lang="en-US" dirty="0"/>
              <a:t>Click icon to add picture</a:t>
            </a:r>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5" indent="0">
              <a:buNone/>
              <a:defRPr sz="1200"/>
            </a:lvl2pPr>
            <a:lvl3pPr marL="914409" indent="0">
              <a:buNone/>
              <a:defRPr sz="1000"/>
            </a:lvl3pPr>
            <a:lvl4pPr marL="1371614" indent="0">
              <a:buNone/>
              <a:defRPr sz="900"/>
            </a:lvl4pPr>
            <a:lvl5pPr marL="1828818" indent="0">
              <a:buNone/>
              <a:defRPr sz="900"/>
            </a:lvl5pPr>
            <a:lvl6pPr marL="2286023" indent="0">
              <a:buNone/>
              <a:defRPr sz="900"/>
            </a:lvl6pPr>
            <a:lvl7pPr marL="2743227" indent="0">
              <a:buNone/>
              <a:defRPr sz="900"/>
            </a:lvl7pPr>
            <a:lvl8pPr marL="3200432" indent="0">
              <a:buNone/>
              <a:defRPr sz="900"/>
            </a:lvl8pPr>
            <a:lvl9pPr marL="365763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buFontTx/>
              <a:buNone/>
              <a:defRPr/>
            </a:pPr>
            <a:endParaRPr lang="en-US" dirty="0">
              <a:solidFill>
                <a:srgbClr val="000000"/>
              </a:solidFill>
              <a:latin typeface="Arial"/>
            </a:endParaRPr>
          </a:p>
        </p:txBody>
      </p:sp>
      <p:sp>
        <p:nvSpPr>
          <p:cNvPr id="6" name="Footer Placeholder 5"/>
          <p:cNvSpPr>
            <a:spLocks noGrp="1"/>
          </p:cNvSpPr>
          <p:nvPr>
            <p:ph type="ftr" sz="quarter" idx="11"/>
          </p:nvPr>
        </p:nvSpPr>
        <p:spPr/>
        <p:txBody>
          <a:bodyPr/>
          <a:lstStyle/>
          <a:p>
            <a:pPr>
              <a:buFontTx/>
              <a:buNone/>
              <a:defRPr/>
            </a:pPr>
            <a:endParaRPr lang="en-US" dirty="0">
              <a:solidFill>
                <a:srgbClr val="000000"/>
              </a:solidFill>
              <a:latin typeface="Arial"/>
            </a:endParaRPr>
          </a:p>
        </p:txBody>
      </p:sp>
      <p:sp>
        <p:nvSpPr>
          <p:cNvPr id="7" name="Slide Number Placeholder 6"/>
          <p:cNvSpPr>
            <a:spLocks noGrp="1"/>
          </p:cNvSpPr>
          <p:nvPr>
            <p:ph type="sldNum" sz="quarter" idx="12"/>
          </p:nvPr>
        </p:nvSpPr>
        <p:spPr/>
        <p:txBody>
          <a:bodyPr/>
          <a:lstStyle/>
          <a:p>
            <a:pPr>
              <a:buFontTx/>
              <a:buNone/>
              <a:defRPr/>
            </a:pPr>
            <a:fld id="{60F80D4C-43EB-48DF-AAC4-E62E1ABB1392}" type="slidenum">
              <a:rPr lang="en-US" smtClean="0">
                <a:solidFill>
                  <a:srgbClr val="000000"/>
                </a:solidFill>
                <a:latin typeface="Arial"/>
              </a:rPr>
              <a:pPr>
                <a:buFontTx/>
                <a:buNone/>
                <a:defRPr/>
              </a:pPr>
              <a:t>‹#›</a:t>
            </a:fld>
            <a:endParaRPr lang="en-US" dirty="0">
              <a:solidFill>
                <a:srgbClr val="000000"/>
              </a:solidFill>
              <a:latin typeface="Arial"/>
            </a:endParaRPr>
          </a:p>
        </p:txBody>
      </p:sp>
    </p:spTree>
    <p:extLst>
      <p:ext uri="{BB962C8B-B14F-4D97-AF65-F5344CB8AC3E}">
        <p14:creationId xmlns:p14="http://schemas.microsoft.com/office/powerpoint/2010/main" val="1517828696"/>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5" indent="0">
              <a:buNone/>
              <a:defRPr sz="1200"/>
            </a:lvl2pPr>
            <a:lvl3pPr marL="914409" indent="0">
              <a:buNone/>
              <a:defRPr sz="1000"/>
            </a:lvl3pPr>
            <a:lvl4pPr marL="1371614" indent="0">
              <a:buNone/>
              <a:defRPr sz="900"/>
            </a:lvl4pPr>
            <a:lvl5pPr marL="1828818" indent="0">
              <a:buNone/>
              <a:defRPr sz="900"/>
            </a:lvl5pPr>
            <a:lvl6pPr marL="2286023" indent="0">
              <a:buNone/>
              <a:defRPr sz="900"/>
            </a:lvl6pPr>
            <a:lvl7pPr marL="2743227" indent="0">
              <a:buNone/>
              <a:defRPr sz="900"/>
            </a:lvl7pPr>
            <a:lvl8pPr marL="3200432" indent="0">
              <a:buNone/>
              <a:defRPr sz="900"/>
            </a:lvl8pPr>
            <a:lvl9pPr marL="3657637"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pPr>
              <a:buFontTx/>
              <a:buNone/>
              <a:defRPr/>
            </a:pPr>
            <a:endParaRPr lang="en-US" dirty="0">
              <a:solidFill>
                <a:srgbClr val="000000"/>
              </a:solidFill>
              <a:latin typeface="Arial"/>
            </a:endParaRPr>
          </a:p>
        </p:txBody>
      </p:sp>
      <p:sp>
        <p:nvSpPr>
          <p:cNvPr id="5" name="Footer Placeholder 4"/>
          <p:cNvSpPr>
            <a:spLocks noGrp="1"/>
          </p:cNvSpPr>
          <p:nvPr>
            <p:ph type="ftr" sz="quarter" idx="11"/>
          </p:nvPr>
        </p:nvSpPr>
        <p:spPr/>
        <p:txBody>
          <a:bodyPr/>
          <a:lstStyle/>
          <a:p>
            <a:pPr>
              <a:buFontTx/>
              <a:buNone/>
              <a:defRPr/>
            </a:pPr>
            <a:endParaRPr lang="en-US" dirty="0">
              <a:solidFill>
                <a:srgbClr val="000000"/>
              </a:solidFill>
              <a:latin typeface="Arial"/>
            </a:endParaRPr>
          </a:p>
        </p:txBody>
      </p:sp>
      <p:sp>
        <p:nvSpPr>
          <p:cNvPr id="6" name="Slide Number Placeholder 5"/>
          <p:cNvSpPr>
            <a:spLocks noGrp="1"/>
          </p:cNvSpPr>
          <p:nvPr>
            <p:ph type="sldNum" sz="quarter" idx="12"/>
          </p:nvPr>
        </p:nvSpPr>
        <p:spPr/>
        <p:txBody>
          <a:bodyPr/>
          <a:lstStyle/>
          <a:p>
            <a:pPr>
              <a:buFontTx/>
              <a:buNone/>
              <a:defRPr/>
            </a:pPr>
            <a:fld id="{60F80D4C-43EB-48DF-AAC4-E62E1ABB1392}" type="slidenum">
              <a:rPr lang="en-US" smtClean="0">
                <a:solidFill>
                  <a:srgbClr val="000000"/>
                </a:solidFill>
                <a:latin typeface="Arial"/>
              </a:rPr>
              <a:pPr>
                <a:buFontTx/>
                <a:buNone/>
                <a:defRPr/>
              </a:pPr>
              <a:t>‹#›</a:t>
            </a:fld>
            <a:endParaRPr lang="en-US" dirty="0">
              <a:solidFill>
                <a:srgbClr val="000000"/>
              </a:solidFill>
              <a:latin typeface="Arial"/>
            </a:endParaRPr>
          </a:p>
        </p:txBody>
      </p:sp>
    </p:spTree>
    <p:extLst>
      <p:ext uri="{BB962C8B-B14F-4D97-AF65-F5344CB8AC3E}">
        <p14:creationId xmlns:p14="http://schemas.microsoft.com/office/powerpoint/2010/main" val="991638691"/>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3"/>
            <a:ext cx="6001049" cy="2317649"/>
          </a:xfrm>
        </p:spPr>
        <p:txBody>
          <a:bodyPr/>
          <a:lstStyle>
            <a:lvl1pPr>
              <a:defRPr sz="4800"/>
            </a:lvl1pPr>
          </a:lstStyle>
          <a:p>
            <a:r>
              <a:rPr lang="en-US"/>
              <a:t>Click to edit Master title style</a:t>
            </a:r>
            <a:endParaRPr lang="en-US" dirty="0"/>
          </a:p>
        </p:txBody>
      </p:sp>
      <p:sp>
        <p:nvSpPr>
          <p:cNvPr id="14" name="Text Placeholder 3"/>
          <p:cNvSpPr>
            <a:spLocks noGrp="1"/>
          </p:cNvSpPr>
          <p:nvPr>
            <p:ph type="body" sz="half" idx="13"/>
          </p:nvPr>
        </p:nvSpPr>
        <p:spPr>
          <a:xfrm>
            <a:off x="1454532" y="3765449"/>
            <a:ext cx="5449871"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5" indent="0">
              <a:buNone/>
              <a:defRPr sz="1200"/>
            </a:lvl2pPr>
            <a:lvl3pPr marL="914409" indent="0">
              <a:buNone/>
              <a:defRPr sz="1000"/>
            </a:lvl3pPr>
            <a:lvl4pPr marL="1371614" indent="0">
              <a:buNone/>
              <a:defRPr sz="900"/>
            </a:lvl4pPr>
            <a:lvl5pPr marL="1828818" indent="0">
              <a:buNone/>
              <a:defRPr sz="900"/>
            </a:lvl5pPr>
            <a:lvl6pPr marL="2286023" indent="0">
              <a:buNone/>
              <a:defRPr sz="900"/>
            </a:lvl6pPr>
            <a:lvl7pPr marL="2743227" indent="0">
              <a:buNone/>
              <a:defRPr sz="900"/>
            </a:lvl7pPr>
            <a:lvl8pPr marL="3200432" indent="0">
              <a:buNone/>
              <a:defRPr sz="900"/>
            </a:lvl8pPr>
            <a:lvl9pPr marL="3657637" indent="0">
              <a:buNone/>
              <a:defRPr sz="900"/>
            </a:lvl9pPr>
          </a:lstStyle>
          <a:p>
            <a:pPr lvl="0"/>
            <a:r>
              <a:rPr lang="en-US"/>
              <a:t>Click to edit Master text styles</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5" indent="0">
              <a:buNone/>
              <a:defRPr sz="1200"/>
            </a:lvl2pPr>
            <a:lvl3pPr marL="914409" indent="0">
              <a:buNone/>
              <a:defRPr sz="1000"/>
            </a:lvl3pPr>
            <a:lvl4pPr marL="1371614" indent="0">
              <a:buNone/>
              <a:defRPr sz="900"/>
            </a:lvl4pPr>
            <a:lvl5pPr marL="1828818" indent="0">
              <a:buNone/>
              <a:defRPr sz="900"/>
            </a:lvl5pPr>
            <a:lvl6pPr marL="2286023" indent="0">
              <a:buNone/>
              <a:defRPr sz="900"/>
            </a:lvl6pPr>
            <a:lvl7pPr marL="2743227" indent="0">
              <a:buNone/>
              <a:defRPr sz="900"/>
            </a:lvl7pPr>
            <a:lvl8pPr marL="3200432" indent="0">
              <a:buNone/>
              <a:defRPr sz="900"/>
            </a:lvl8pPr>
            <a:lvl9pPr marL="3657637"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pPr>
              <a:buFontTx/>
              <a:buNone/>
              <a:defRPr/>
            </a:pPr>
            <a:endParaRPr lang="en-US" dirty="0">
              <a:solidFill>
                <a:srgbClr val="000000"/>
              </a:solidFill>
              <a:latin typeface="Arial"/>
            </a:endParaRPr>
          </a:p>
        </p:txBody>
      </p:sp>
      <p:sp>
        <p:nvSpPr>
          <p:cNvPr id="5" name="Footer Placeholder 4"/>
          <p:cNvSpPr>
            <a:spLocks noGrp="1"/>
          </p:cNvSpPr>
          <p:nvPr>
            <p:ph type="ftr" sz="quarter" idx="11"/>
          </p:nvPr>
        </p:nvSpPr>
        <p:spPr/>
        <p:txBody>
          <a:bodyPr/>
          <a:lstStyle/>
          <a:p>
            <a:pPr>
              <a:buFontTx/>
              <a:buNone/>
              <a:defRPr/>
            </a:pPr>
            <a:endParaRPr lang="en-US" dirty="0">
              <a:solidFill>
                <a:srgbClr val="000000"/>
              </a:solidFill>
              <a:latin typeface="Arial"/>
            </a:endParaRPr>
          </a:p>
        </p:txBody>
      </p:sp>
      <p:sp>
        <p:nvSpPr>
          <p:cNvPr id="6" name="Slide Number Placeholder 5"/>
          <p:cNvSpPr>
            <a:spLocks noGrp="1"/>
          </p:cNvSpPr>
          <p:nvPr>
            <p:ph type="sldNum" sz="quarter" idx="12"/>
          </p:nvPr>
        </p:nvSpPr>
        <p:spPr/>
        <p:txBody>
          <a:bodyPr/>
          <a:lstStyle/>
          <a:p>
            <a:pPr>
              <a:buFontTx/>
              <a:buNone/>
              <a:defRPr/>
            </a:pPr>
            <a:fld id="{60F80D4C-43EB-48DF-AAC4-E62E1ABB1392}" type="slidenum">
              <a:rPr lang="en-US" smtClean="0">
                <a:solidFill>
                  <a:srgbClr val="000000"/>
                </a:solidFill>
                <a:latin typeface="Arial"/>
              </a:rPr>
              <a:pPr>
                <a:buFontTx/>
                <a:buNone/>
                <a:defRPr/>
              </a:pPr>
              <a:t>‹#›</a:t>
            </a:fld>
            <a:endParaRPr lang="en-US" dirty="0">
              <a:solidFill>
                <a:srgbClr val="000000"/>
              </a:solidFill>
              <a:latin typeface="Arial"/>
            </a:endParaRPr>
          </a:p>
        </p:txBody>
      </p:sp>
      <p:sp>
        <p:nvSpPr>
          <p:cNvPr id="9" name="TextBox 8"/>
          <p:cNvSpPr txBox="1"/>
          <p:nvPr/>
        </p:nvSpPr>
        <p:spPr>
          <a:xfrm>
            <a:off x="673898" y="971253"/>
            <a:ext cx="601591"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sz="12200" dirty="0"/>
              <a:t>“</a:t>
            </a:r>
          </a:p>
        </p:txBody>
      </p:sp>
      <p:sp>
        <p:nvSpPr>
          <p:cNvPr id="13" name="TextBox 12"/>
          <p:cNvSpPr txBox="1"/>
          <p:nvPr/>
        </p:nvSpPr>
        <p:spPr>
          <a:xfrm>
            <a:off x="6999692" y="2613787"/>
            <a:ext cx="601591"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sz="12200" dirty="0"/>
              <a:t>”</a:t>
            </a:r>
          </a:p>
        </p:txBody>
      </p:sp>
    </p:spTree>
    <p:extLst>
      <p:ext uri="{BB962C8B-B14F-4D97-AF65-F5344CB8AC3E}">
        <p14:creationId xmlns:p14="http://schemas.microsoft.com/office/powerpoint/2010/main" val="953077691"/>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443" y="3124201"/>
            <a:ext cx="6620969"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accent1"/>
                </a:solidFill>
              </a:defRPr>
            </a:lvl1pPr>
            <a:lvl2pPr marL="457205" indent="0">
              <a:buNone/>
              <a:defRPr sz="1800">
                <a:solidFill>
                  <a:schemeClr val="tx1">
                    <a:tint val="75000"/>
                  </a:schemeClr>
                </a:solidFill>
              </a:defRPr>
            </a:lvl2pPr>
            <a:lvl3pPr marL="914409" indent="0">
              <a:buNone/>
              <a:defRPr sz="1600">
                <a:solidFill>
                  <a:schemeClr val="tx1">
                    <a:tint val="75000"/>
                  </a:schemeClr>
                </a:solidFill>
              </a:defRPr>
            </a:lvl3pPr>
            <a:lvl4pPr marL="1371614" indent="0">
              <a:buNone/>
              <a:defRPr sz="1400">
                <a:solidFill>
                  <a:schemeClr val="tx1">
                    <a:tint val="75000"/>
                  </a:schemeClr>
                </a:solidFill>
              </a:defRPr>
            </a:lvl4pPr>
            <a:lvl5pPr marL="1828818" indent="0">
              <a:buNone/>
              <a:defRPr sz="1400">
                <a:solidFill>
                  <a:schemeClr val="tx1">
                    <a:tint val="75000"/>
                  </a:schemeClr>
                </a:solidFill>
              </a:defRPr>
            </a:lvl5pPr>
            <a:lvl6pPr marL="2286023" indent="0">
              <a:buNone/>
              <a:defRPr sz="1400">
                <a:solidFill>
                  <a:schemeClr val="tx1">
                    <a:tint val="75000"/>
                  </a:schemeClr>
                </a:solidFill>
              </a:defRPr>
            </a:lvl6pPr>
            <a:lvl7pPr marL="2743227" indent="0">
              <a:buNone/>
              <a:defRPr sz="1400">
                <a:solidFill>
                  <a:schemeClr val="tx1">
                    <a:tint val="75000"/>
                  </a:schemeClr>
                </a:solidFill>
              </a:defRPr>
            </a:lvl7pPr>
            <a:lvl8pPr marL="3200432" indent="0">
              <a:buNone/>
              <a:defRPr sz="1400">
                <a:solidFill>
                  <a:schemeClr val="tx1">
                    <a:tint val="75000"/>
                  </a:schemeClr>
                </a:solidFill>
              </a:defRPr>
            </a:lvl8pPr>
            <a:lvl9pPr marL="3657637"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buFontTx/>
              <a:buNone/>
              <a:defRPr/>
            </a:pPr>
            <a:endParaRPr lang="en-US" dirty="0">
              <a:solidFill>
                <a:srgbClr val="000000"/>
              </a:solidFill>
              <a:latin typeface="Arial"/>
            </a:endParaRPr>
          </a:p>
        </p:txBody>
      </p:sp>
      <p:sp>
        <p:nvSpPr>
          <p:cNvPr id="5" name="Footer Placeholder 4"/>
          <p:cNvSpPr>
            <a:spLocks noGrp="1"/>
          </p:cNvSpPr>
          <p:nvPr>
            <p:ph type="ftr" sz="quarter" idx="11"/>
          </p:nvPr>
        </p:nvSpPr>
        <p:spPr/>
        <p:txBody>
          <a:bodyPr/>
          <a:lstStyle/>
          <a:p>
            <a:pPr>
              <a:buFontTx/>
              <a:buNone/>
              <a:defRPr/>
            </a:pPr>
            <a:endParaRPr lang="en-US" dirty="0">
              <a:solidFill>
                <a:srgbClr val="000000"/>
              </a:solidFill>
              <a:latin typeface="Arial"/>
            </a:endParaRPr>
          </a:p>
        </p:txBody>
      </p:sp>
      <p:sp>
        <p:nvSpPr>
          <p:cNvPr id="6" name="Slide Number Placeholder 5"/>
          <p:cNvSpPr>
            <a:spLocks noGrp="1"/>
          </p:cNvSpPr>
          <p:nvPr>
            <p:ph type="sldNum" sz="quarter" idx="12"/>
          </p:nvPr>
        </p:nvSpPr>
        <p:spPr/>
        <p:txBody>
          <a:bodyPr/>
          <a:lstStyle/>
          <a:p>
            <a:pPr>
              <a:buFontTx/>
              <a:buNone/>
              <a:defRPr/>
            </a:pPr>
            <a:fld id="{60F80D4C-43EB-48DF-AAC4-E62E1ABB1392}" type="slidenum">
              <a:rPr lang="en-US" smtClean="0">
                <a:solidFill>
                  <a:srgbClr val="000000"/>
                </a:solidFill>
                <a:latin typeface="Arial"/>
              </a:rPr>
              <a:pPr>
                <a:buFontTx/>
                <a:buNone/>
                <a:defRPr/>
              </a:pPr>
              <a:t>‹#›</a:t>
            </a:fld>
            <a:endParaRPr lang="en-US" dirty="0">
              <a:solidFill>
                <a:srgbClr val="000000"/>
              </a:solidFill>
              <a:latin typeface="Arial"/>
            </a:endParaRPr>
          </a:p>
        </p:txBody>
      </p:sp>
    </p:spTree>
    <p:extLst>
      <p:ext uri="{BB962C8B-B14F-4D97-AF65-F5344CB8AC3E}">
        <p14:creationId xmlns:p14="http://schemas.microsoft.com/office/powerpoint/2010/main" val="2373499486"/>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474836" y="1981200"/>
            <a:ext cx="2210725" cy="576262"/>
          </a:xfrm>
        </p:spPr>
        <p:txBody>
          <a:bodyPr anchor="b">
            <a:noAutofit/>
          </a:bodyPr>
          <a:lstStyle>
            <a:lvl1pPr marL="0" indent="0">
              <a:buNone/>
              <a:defRPr sz="2400" b="0">
                <a:solidFill>
                  <a:schemeClr val="accent1"/>
                </a:solidFill>
              </a:defRPr>
            </a:lvl1pPr>
            <a:lvl2pPr marL="457205" indent="0">
              <a:buNone/>
              <a:defRPr sz="2000" b="1"/>
            </a:lvl2pPr>
            <a:lvl3pPr marL="914409" indent="0">
              <a:buNone/>
              <a:defRPr sz="1800" b="1"/>
            </a:lvl3pPr>
            <a:lvl4pPr marL="1371614" indent="0">
              <a:buNone/>
              <a:defRPr sz="1600" b="1"/>
            </a:lvl4pPr>
            <a:lvl5pPr marL="1828818" indent="0">
              <a:buNone/>
              <a:defRPr sz="1600" b="1"/>
            </a:lvl5pPr>
            <a:lvl6pPr marL="2286023" indent="0">
              <a:buNone/>
              <a:defRPr sz="1600" b="1"/>
            </a:lvl6pPr>
            <a:lvl7pPr marL="2743227" indent="0">
              <a:buNone/>
              <a:defRPr sz="1600" b="1"/>
            </a:lvl7pPr>
            <a:lvl8pPr marL="3200432" indent="0">
              <a:buNone/>
              <a:defRPr sz="1600" b="1"/>
            </a:lvl8pPr>
            <a:lvl9pPr marL="3657637"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5" indent="0">
              <a:buNone/>
              <a:defRPr sz="1200"/>
            </a:lvl2pPr>
            <a:lvl3pPr marL="914409" indent="0">
              <a:buNone/>
              <a:defRPr sz="1000"/>
            </a:lvl3pPr>
            <a:lvl4pPr marL="1371614" indent="0">
              <a:buNone/>
              <a:defRPr sz="900"/>
            </a:lvl4pPr>
            <a:lvl5pPr marL="1828818" indent="0">
              <a:buNone/>
              <a:defRPr sz="900"/>
            </a:lvl5pPr>
            <a:lvl6pPr marL="2286023" indent="0">
              <a:buNone/>
              <a:defRPr sz="900"/>
            </a:lvl6pPr>
            <a:lvl7pPr marL="2743227" indent="0">
              <a:buNone/>
              <a:defRPr sz="900"/>
            </a:lvl7pPr>
            <a:lvl8pPr marL="3200432" indent="0">
              <a:buNone/>
              <a:defRPr sz="900"/>
            </a:lvl8pPr>
            <a:lvl9pPr marL="3657637"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2913505" y="1981200"/>
            <a:ext cx="2202754" cy="576262"/>
          </a:xfrm>
        </p:spPr>
        <p:txBody>
          <a:bodyPr anchor="b">
            <a:noAutofit/>
          </a:bodyPr>
          <a:lstStyle>
            <a:lvl1pPr marL="0" indent="0">
              <a:buNone/>
              <a:defRPr sz="2400" b="0">
                <a:solidFill>
                  <a:schemeClr val="accent1"/>
                </a:solidFill>
              </a:defRPr>
            </a:lvl1pPr>
            <a:lvl2pPr marL="457205" indent="0">
              <a:buNone/>
              <a:defRPr sz="2000" b="1"/>
            </a:lvl2pPr>
            <a:lvl3pPr marL="914409" indent="0">
              <a:buNone/>
              <a:defRPr sz="1800" b="1"/>
            </a:lvl3pPr>
            <a:lvl4pPr marL="1371614" indent="0">
              <a:buNone/>
              <a:defRPr sz="1600" b="1"/>
            </a:lvl4pPr>
            <a:lvl5pPr marL="1828818" indent="0">
              <a:buNone/>
              <a:defRPr sz="1600" b="1"/>
            </a:lvl5pPr>
            <a:lvl6pPr marL="2286023" indent="0">
              <a:buNone/>
              <a:defRPr sz="1600" b="1"/>
            </a:lvl6pPr>
            <a:lvl7pPr marL="2743227" indent="0">
              <a:buNone/>
              <a:defRPr sz="1600" b="1"/>
            </a:lvl7pPr>
            <a:lvl8pPr marL="3200432" indent="0">
              <a:buNone/>
              <a:defRPr sz="1600" b="1"/>
            </a:lvl8pPr>
            <a:lvl9pPr marL="3657637"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2905587" y="2667000"/>
            <a:ext cx="2210671" cy="3589338"/>
          </a:xfrm>
        </p:spPr>
        <p:txBody>
          <a:bodyPr anchor="t">
            <a:normAutofit/>
          </a:bodyPr>
          <a:lstStyle>
            <a:lvl1pPr marL="0" indent="0">
              <a:buNone/>
              <a:defRPr sz="1400"/>
            </a:lvl1pPr>
            <a:lvl2pPr marL="457205" indent="0">
              <a:buNone/>
              <a:defRPr sz="1200"/>
            </a:lvl2pPr>
            <a:lvl3pPr marL="914409" indent="0">
              <a:buNone/>
              <a:defRPr sz="1000"/>
            </a:lvl3pPr>
            <a:lvl4pPr marL="1371614" indent="0">
              <a:buNone/>
              <a:defRPr sz="900"/>
            </a:lvl4pPr>
            <a:lvl5pPr marL="1828818" indent="0">
              <a:buNone/>
              <a:defRPr sz="900"/>
            </a:lvl5pPr>
            <a:lvl6pPr marL="2286023" indent="0">
              <a:buNone/>
              <a:defRPr sz="900"/>
            </a:lvl6pPr>
            <a:lvl7pPr marL="2743227" indent="0">
              <a:buNone/>
              <a:defRPr sz="900"/>
            </a:lvl7pPr>
            <a:lvl8pPr marL="3200432" indent="0">
              <a:buNone/>
              <a:defRPr sz="900"/>
            </a:lvl8pPr>
            <a:lvl9pPr marL="3657637"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accent1"/>
                </a:solidFill>
              </a:defRPr>
            </a:lvl1pPr>
            <a:lvl2pPr marL="457205" indent="0">
              <a:buNone/>
              <a:defRPr sz="2000" b="1"/>
            </a:lvl2pPr>
            <a:lvl3pPr marL="914409" indent="0">
              <a:buNone/>
              <a:defRPr sz="1800" b="1"/>
            </a:lvl3pPr>
            <a:lvl4pPr marL="1371614" indent="0">
              <a:buNone/>
              <a:defRPr sz="1600" b="1"/>
            </a:lvl4pPr>
            <a:lvl5pPr marL="1828818" indent="0">
              <a:buNone/>
              <a:defRPr sz="1600" b="1"/>
            </a:lvl5pPr>
            <a:lvl6pPr marL="2286023" indent="0">
              <a:buNone/>
              <a:defRPr sz="1600" b="1"/>
            </a:lvl6pPr>
            <a:lvl7pPr marL="2743227" indent="0">
              <a:buNone/>
              <a:defRPr sz="1600" b="1"/>
            </a:lvl7pPr>
            <a:lvl8pPr marL="3200432" indent="0">
              <a:buNone/>
              <a:defRPr sz="1600" b="1"/>
            </a:lvl8pPr>
            <a:lvl9pPr marL="3657637"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5" indent="0">
              <a:buNone/>
              <a:defRPr sz="1200"/>
            </a:lvl2pPr>
            <a:lvl3pPr marL="914409" indent="0">
              <a:buNone/>
              <a:defRPr sz="1000"/>
            </a:lvl3pPr>
            <a:lvl4pPr marL="1371614" indent="0">
              <a:buNone/>
              <a:defRPr sz="900"/>
            </a:lvl4pPr>
            <a:lvl5pPr marL="1828818" indent="0">
              <a:buNone/>
              <a:defRPr sz="900"/>
            </a:lvl5pPr>
            <a:lvl6pPr marL="2286023" indent="0">
              <a:buNone/>
              <a:defRPr sz="900"/>
            </a:lvl6pPr>
            <a:lvl7pPr marL="2743227" indent="0">
              <a:buNone/>
              <a:defRPr sz="900"/>
            </a:lvl7pPr>
            <a:lvl8pPr marL="3200432" indent="0">
              <a:buNone/>
              <a:defRPr sz="900"/>
            </a:lvl8pPr>
            <a:lvl9pPr marL="3657637" indent="0">
              <a:buNone/>
              <a:defRPr sz="900"/>
            </a:lvl9pPr>
          </a:lstStyle>
          <a:p>
            <a:pPr lvl="0"/>
            <a:r>
              <a:rPr lang="en-US"/>
              <a:t>Click to edit Master text styles</a:t>
            </a:r>
          </a:p>
        </p:txBody>
      </p:sp>
      <p:cxnSp>
        <p:nvCxnSpPr>
          <p:cNvPr id="17" name="Straight Connector 16"/>
          <p:cNvCxnSpPr/>
          <p:nvPr/>
        </p:nvCxnSpPr>
        <p:spPr>
          <a:xfrm>
            <a:off x="2795334"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a:buFontTx/>
              <a:buNone/>
              <a:defRPr/>
            </a:pPr>
            <a:endParaRPr lang="en-US" dirty="0">
              <a:solidFill>
                <a:srgbClr val="000000"/>
              </a:solidFill>
              <a:latin typeface="Arial"/>
            </a:endParaRPr>
          </a:p>
        </p:txBody>
      </p:sp>
      <p:sp>
        <p:nvSpPr>
          <p:cNvPr id="4" name="Footer Placeholder 4"/>
          <p:cNvSpPr>
            <a:spLocks noGrp="1"/>
          </p:cNvSpPr>
          <p:nvPr>
            <p:ph type="ftr" sz="quarter" idx="11"/>
          </p:nvPr>
        </p:nvSpPr>
        <p:spPr/>
        <p:txBody>
          <a:bodyPr/>
          <a:lstStyle/>
          <a:p>
            <a:pPr>
              <a:buFontTx/>
              <a:buNone/>
              <a:defRPr/>
            </a:pPr>
            <a:endParaRPr lang="en-US" dirty="0">
              <a:solidFill>
                <a:srgbClr val="000000"/>
              </a:solidFill>
              <a:latin typeface="Arial"/>
            </a:endParaRPr>
          </a:p>
        </p:txBody>
      </p:sp>
      <p:sp>
        <p:nvSpPr>
          <p:cNvPr id="6" name="Slide Number Placeholder 5"/>
          <p:cNvSpPr>
            <a:spLocks noGrp="1"/>
          </p:cNvSpPr>
          <p:nvPr>
            <p:ph type="sldNum" sz="quarter" idx="12"/>
          </p:nvPr>
        </p:nvSpPr>
        <p:spPr/>
        <p:txBody>
          <a:bodyPr/>
          <a:lstStyle/>
          <a:p>
            <a:pPr>
              <a:buFontTx/>
              <a:buNone/>
              <a:defRPr/>
            </a:pPr>
            <a:fld id="{60F80D4C-43EB-48DF-AAC4-E62E1ABB1392}" type="slidenum">
              <a:rPr lang="en-US" smtClean="0">
                <a:solidFill>
                  <a:srgbClr val="000000"/>
                </a:solidFill>
                <a:latin typeface="Arial"/>
              </a:rPr>
              <a:pPr>
                <a:buFontTx/>
                <a:buNone/>
                <a:defRPr/>
              </a:pPr>
              <a:t>‹#›</a:t>
            </a:fld>
            <a:endParaRPr lang="en-US" dirty="0">
              <a:solidFill>
                <a:srgbClr val="000000"/>
              </a:solidFill>
              <a:latin typeface="Arial"/>
            </a:endParaRPr>
          </a:p>
        </p:txBody>
      </p:sp>
    </p:spTree>
    <p:extLst>
      <p:ext uri="{BB962C8B-B14F-4D97-AF65-F5344CB8AC3E}">
        <p14:creationId xmlns:p14="http://schemas.microsoft.com/office/powerpoint/2010/main" val="1002915683"/>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489476" y="4250949"/>
            <a:ext cx="2205612" cy="576262"/>
          </a:xfrm>
        </p:spPr>
        <p:txBody>
          <a:bodyPr anchor="b">
            <a:noAutofit/>
          </a:bodyPr>
          <a:lstStyle>
            <a:lvl1pPr marL="0" indent="0">
              <a:buNone/>
              <a:defRPr sz="2400" b="0">
                <a:solidFill>
                  <a:schemeClr val="accent1"/>
                </a:solidFill>
              </a:defRPr>
            </a:lvl1pPr>
            <a:lvl2pPr marL="457205" indent="0">
              <a:buNone/>
              <a:defRPr sz="2000" b="1"/>
            </a:lvl2pPr>
            <a:lvl3pPr marL="914409" indent="0">
              <a:buNone/>
              <a:defRPr sz="1800" b="1"/>
            </a:lvl3pPr>
            <a:lvl4pPr marL="1371614" indent="0">
              <a:buNone/>
              <a:defRPr sz="1600" b="1"/>
            </a:lvl4pPr>
            <a:lvl5pPr marL="1828818" indent="0">
              <a:buNone/>
              <a:defRPr sz="1600" b="1"/>
            </a:lvl5pPr>
            <a:lvl6pPr marL="2286023" indent="0">
              <a:buNone/>
              <a:defRPr sz="1600" b="1"/>
            </a:lvl6pPr>
            <a:lvl7pPr marL="2743227" indent="0">
              <a:buNone/>
              <a:defRPr sz="1600" b="1"/>
            </a:lvl7pPr>
            <a:lvl8pPr marL="3200432" indent="0">
              <a:buNone/>
              <a:defRPr sz="1600" b="1"/>
            </a:lvl8pPr>
            <a:lvl9pPr marL="3657637"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489476"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5" indent="0">
              <a:buNone/>
              <a:defRPr sz="1600"/>
            </a:lvl2pPr>
            <a:lvl3pPr marL="914409" indent="0">
              <a:buNone/>
              <a:defRPr sz="1600"/>
            </a:lvl3pPr>
            <a:lvl4pPr marL="1371614" indent="0">
              <a:buNone/>
              <a:defRPr sz="1600"/>
            </a:lvl4pPr>
            <a:lvl5pPr marL="1828818" indent="0">
              <a:buNone/>
              <a:defRPr sz="1600"/>
            </a:lvl5pPr>
            <a:lvl6pPr marL="2286023" indent="0">
              <a:buNone/>
              <a:defRPr sz="1600"/>
            </a:lvl6pPr>
            <a:lvl7pPr marL="2743227" indent="0">
              <a:buNone/>
              <a:defRPr sz="1600"/>
            </a:lvl7pPr>
            <a:lvl8pPr marL="3200432" indent="0">
              <a:buNone/>
              <a:defRPr sz="1600"/>
            </a:lvl8pPr>
            <a:lvl9pPr marL="3657637" indent="0">
              <a:buNone/>
              <a:defRPr sz="1600"/>
            </a:lvl9pPr>
          </a:lstStyle>
          <a:p>
            <a:r>
              <a:rPr lang="en-US" dirty="0"/>
              <a:t>Click icon to add picture</a:t>
            </a:r>
          </a:p>
        </p:txBody>
      </p:sp>
      <p:sp>
        <p:nvSpPr>
          <p:cNvPr id="22" name="Text Placeholder 3"/>
          <p:cNvSpPr>
            <a:spLocks noGrp="1"/>
          </p:cNvSpPr>
          <p:nvPr>
            <p:ph type="body" sz="half" idx="18"/>
          </p:nvPr>
        </p:nvSpPr>
        <p:spPr>
          <a:xfrm>
            <a:off x="489476" y="4827215"/>
            <a:ext cx="2205612" cy="659189"/>
          </a:xfrm>
        </p:spPr>
        <p:txBody>
          <a:bodyPr anchor="t">
            <a:normAutofit/>
          </a:bodyPr>
          <a:lstStyle>
            <a:lvl1pPr marL="0" indent="0">
              <a:buNone/>
              <a:defRPr sz="1400"/>
            </a:lvl1pPr>
            <a:lvl2pPr marL="457205" indent="0">
              <a:buNone/>
              <a:defRPr sz="1200"/>
            </a:lvl2pPr>
            <a:lvl3pPr marL="914409" indent="0">
              <a:buNone/>
              <a:defRPr sz="1000"/>
            </a:lvl3pPr>
            <a:lvl4pPr marL="1371614" indent="0">
              <a:buNone/>
              <a:defRPr sz="900"/>
            </a:lvl4pPr>
            <a:lvl5pPr marL="1828818" indent="0">
              <a:buNone/>
              <a:defRPr sz="900"/>
            </a:lvl5pPr>
            <a:lvl6pPr marL="2286023" indent="0">
              <a:buNone/>
              <a:defRPr sz="900"/>
            </a:lvl6pPr>
            <a:lvl7pPr marL="2743227" indent="0">
              <a:buNone/>
              <a:defRPr sz="900"/>
            </a:lvl7pPr>
            <a:lvl8pPr marL="3200432" indent="0">
              <a:buNone/>
              <a:defRPr sz="900"/>
            </a:lvl8pPr>
            <a:lvl9pPr marL="3657637"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accent1"/>
                </a:solidFill>
              </a:defRPr>
            </a:lvl1pPr>
            <a:lvl2pPr marL="457205" indent="0">
              <a:buNone/>
              <a:defRPr sz="2000" b="1"/>
            </a:lvl2pPr>
            <a:lvl3pPr marL="914409" indent="0">
              <a:buNone/>
              <a:defRPr sz="1800" b="1"/>
            </a:lvl3pPr>
            <a:lvl4pPr marL="1371614" indent="0">
              <a:buNone/>
              <a:defRPr sz="1600" b="1"/>
            </a:lvl4pPr>
            <a:lvl5pPr marL="1828818" indent="0">
              <a:buNone/>
              <a:defRPr sz="1600" b="1"/>
            </a:lvl5pPr>
            <a:lvl6pPr marL="2286023" indent="0">
              <a:buNone/>
              <a:defRPr sz="1600" b="1"/>
            </a:lvl6pPr>
            <a:lvl7pPr marL="2743227" indent="0">
              <a:buNone/>
              <a:defRPr sz="1600" b="1"/>
            </a:lvl7pPr>
            <a:lvl8pPr marL="3200432" indent="0">
              <a:buNone/>
              <a:defRPr sz="1600" b="1"/>
            </a:lvl8pPr>
            <a:lvl9pPr marL="3657637"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2917792"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5" indent="0">
              <a:buNone/>
              <a:defRPr sz="1600"/>
            </a:lvl2pPr>
            <a:lvl3pPr marL="914409" indent="0">
              <a:buNone/>
              <a:defRPr sz="1600"/>
            </a:lvl3pPr>
            <a:lvl4pPr marL="1371614" indent="0">
              <a:buNone/>
              <a:defRPr sz="1600"/>
            </a:lvl4pPr>
            <a:lvl5pPr marL="1828818" indent="0">
              <a:buNone/>
              <a:defRPr sz="1600"/>
            </a:lvl5pPr>
            <a:lvl6pPr marL="2286023" indent="0">
              <a:buNone/>
              <a:defRPr sz="1600"/>
            </a:lvl6pPr>
            <a:lvl7pPr marL="2743227" indent="0">
              <a:buNone/>
              <a:defRPr sz="1600"/>
            </a:lvl7pPr>
            <a:lvl8pPr marL="3200432" indent="0">
              <a:buNone/>
              <a:defRPr sz="1600"/>
            </a:lvl8pPr>
            <a:lvl9pPr marL="3657637" indent="0">
              <a:buNone/>
              <a:defRPr sz="1600"/>
            </a:lvl9pPr>
          </a:lstStyle>
          <a:p>
            <a:r>
              <a:rPr lang="en-US" dirty="0"/>
              <a:t>Click icon to add picture</a:t>
            </a:r>
          </a:p>
        </p:txBody>
      </p:sp>
      <p:sp>
        <p:nvSpPr>
          <p:cNvPr id="23" name="Text Placeholder 3"/>
          <p:cNvSpPr>
            <a:spLocks noGrp="1"/>
          </p:cNvSpPr>
          <p:nvPr>
            <p:ph type="body" sz="half" idx="19"/>
          </p:nvPr>
        </p:nvSpPr>
        <p:spPr>
          <a:xfrm>
            <a:off x="2916777" y="4827214"/>
            <a:ext cx="2201378" cy="659189"/>
          </a:xfrm>
        </p:spPr>
        <p:txBody>
          <a:bodyPr anchor="t">
            <a:normAutofit/>
          </a:bodyPr>
          <a:lstStyle>
            <a:lvl1pPr marL="0" indent="0">
              <a:buNone/>
              <a:defRPr sz="1400"/>
            </a:lvl1pPr>
            <a:lvl2pPr marL="457205" indent="0">
              <a:buNone/>
              <a:defRPr sz="1200"/>
            </a:lvl2pPr>
            <a:lvl3pPr marL="914409" indent="0">
              <a:buNone/>
              <a:defRPr sz="1000"/>
            </a:lvl3pPr>
            <a:lvl4pPr marL="1371614" indent="0">
              <a:buNone/>
              <a:defRPr sz="900"/>
            </a:lvl4pPr>
            <a:lvl5pPr marL="1828818" indent="0">
              <a:buNone/>
              <a:defRPr sz="900"/>
            </a:lvl5pPr>
            <a:lvl6pPr marL="2286023" indent="0">
              <a:buNone/>
              <a:defRPr sz="900"/>
            </a:lvl6pPr>
            <a:lvl7pPr marL="2743227" indent="0">
              <a:buNone/>
              <a:defRPr sz="900"/>
            </a:lvl7pPr>
            <a:lvl8pPr marL="3200432" indent="0">
              <a:buNone/>
              <a:defRPr sz="900"/>
            </a:lvl8pPr>
            <a:lvl9pPr marL="3657637"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accent1"/>
                </a:solidFill>
              </a:defRPr>
            </a:lvl1pPr>
            <a:lvl2pPr marL="457205" indent="0">
              <a:buNone/>
              <a:defRPr sz="2000" b="1"/>
            </a:lvl2pPr>
            <a:lvl3pPr marL="914409" indent="0">
              <a:buNone/>
              <a:defRPr sz="1800" b="1"/>
            </a:lvl3pPr>
            <a:lvl4pPr marL="1371614" indent="0">
              <a:buNone/>
              <a:defRPr sz="1600" b="1"/>
            </a:lvl4pPr>
            <a:lvl5pPr marL="1828818" indent="0">
              <a:buNone/>
              <a:defRPr sz="1600" b="1"/>
            </a:lvl5pPr>
            <a:lvl6pPr marL="2286023" indent="0">
              <a:buNone/>
              <a:defRPr sz="1600" b="1"/>
            </a:lvl6pPr>
            <a:lvl7pPr marL="2743227" indent="0">
              <a:buNone/>
              <a:defRPr sz="1600" b="1"/>
            </a:lvl7pPr>
            <a:lvl8pPr marL="3200432" indent="0">
              <a:buNone/>
              <a:defRPr sz="1600" b="1"/>
            </a:lvl8pPr>
            <a:lvl9pPr marL="3657637"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5344917"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5" indent="0">
              <a:buNone/>
              <a:defRPr sz="1600"/>
            </a:lvl2pPr>
            <a:lvl3pPr marL="914409" indent="0">
              <a:buNone/>
              <a:defRPr sz="1600"/>
            </a:lvl3pPr>
            <a:lvl4pPr marL="1371614" indent="0">
              <a:buNone/>
              <a:defRPr sz="1600"/>
            </a:lvl4pPr>
            <a:lvl5pPr marL="1828818" indent="0">
              <a:buNone/>
              <a:defRPr sz="1600"/>
            </a:lvl5pPr>
            <a:lvl6pPr marL="2286023" indent="0">
              <a:buNone/>
              <a:defRPr sz="1600"/>
            </a:lvl6pPr>
            <a:lvl7pPr marL="2743227" indent="0">
              <a:buNone/>
              <a:defRPr sz="1600"/>
            </a:lvl7pPr>
            <a:lvl8pPr marL="3200432" indent="0">
              <a:buNone/>
              <a:defRPr sz="1600"/>
            </a:lvl8pPr>
            <a:lvl9pPr marL="3657637" indent="0">
              <a:buNone/>
              <a:defRPr sz="1600"/>
            </a:lvl9pPr>
          </a:lstStyle>
          <a:p>
            <a:r>
              <a:rPr lang="en-US" dirty="0"/>
              <a:t>Click icon to add picture</a:t>
            </a:r>
          </a:p>
        </p:txBody>
      </p:sp>
      <p:sp>
        <p:nvSpPr>
          <p:cNvPr id="24" name="Text Placeholder 3"/>
          <p:cNvSpPr>
            <a:spLocks noGrp="1"/>
          </p:cNvSpPr>
          <p:nvPr>
            <p:ph type="body" sz="half" idx="20"/>
          </p:nvPr>
        </p:nvSpPr>
        <p:spPr>
          <a:xfrm>
            <a:off x="5344825" y="4827212"/>
            <a:ext cx="2202571" cy="659189"/>
          </a:xfrm>
        </p:spPr>
        <p:txBody>
          <a:bodyPr anchor="t">
            <a:normAutofit/>
          </a:bodyPr>
          <a:lstStyle>
            <a:lvl1pPr marL="0" indent="0">
              <a:buNone/>
              <a:defRPr sz="1400"/>
            </a:lvl1pPr>
            <a:lvl2pPr marL="457205" indent="0">
              <a:buNone/>
              <a:defRPr sz="1200"/>
            </a:lvl2pPr>
            <a:lvl3pPr marL="914409" indent="0">
              <a:buNone/>
              <a:defRPr sz="1000"/>
            </a:lvl3pPr>
            <a:lvl4pPr marL="1371614" indent="0">
              <a:buNone/>
              <a:defRPr sz="900"/>
            </a:lvl4pPr>
            <a:lvl5pPr marL="1828818" indent="0">
              <a:buNone/>
              <a:defRPr sz="900"/>
            </a:lvl5pPr>
            <a:lvl6pPr marL="2286023" indent="0">
              <a:buNone/>
              <a:defRPr sz="900"/>
            </a:lvl6pPr>
            <a:lvl7pPr marL="2743227" indent="0">
              <a:buNone/>
              <a:defRPr sz="900"/>
            </a:lvl7pPr>
            <a:lvl8pPr marL="3200432" indent="0">
              <a:buNone/>
              <a:defRPr sz="900"/>
            </a:lvl8pPr>
            <a:lvl9pPr marL="3657637" indent="0">
              <a:buNone/>
              <a:defRPr sz="900"/>
            </a:lvl9pPr>
          </a:lstStyle>
          <a:p>
            <a:pPr lvl="0"/>
            <a:r>
              <a:rPr lang="en-US"/>
              <a:t>Click to edit Master text styles</a:t>
            </a:r>
          </a:p>
        </p:txBody>
      </p:sp>
      <p:cxnSp>
        <p:nvCxnSpPr>
          <p:cNvPr id="17" name="Straight Connector 16"/>
          <p:cNvCxnSpPr/>
          <p:nvPr/>
        </p:nvCxnSpPr>
        <p:spPr>
          <a:xfrm>
            <a:off x="2795334"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a:buFontTx/>
              <a:buNone/>
              <a:defRPr/>
            </a:pPr>
            <a:endParaRPr lang="en-US" dirty="0">
              <a:solidFill>
                <a:srgbClr val="000000"/>
              </a:solidFill>
              <a:latin typeface="Arial"/>
            </a:endParaRPr>
          </a:p>
        </p:txBody>
      </p:sp>
      <p:sp>
        <p:nvSpPr>
          <p:cNvPr id="4" name="Footer Placeholder 4"/>
          <p:cNvSpPr>
            <a:spLocks noGrp="1"/>
          </p:cNvSpPr>
          <p:nvPr>
            <p:ph type="ftr" sz="quarter" idx="11"/>
          </p:nvPr>
        </p:nvSpPr>
        <p:spPr/>
        <p:txBody>
          <a:bodyPr/>
          <a:lstStyle/>
          <a:p>
            <a:pPr>
              <a:buFontTx/>
              <a:buNone/>
              <a:defRPr/>
            </a:pPr>
            <a:endParaRPr lang="en-US" dirty="0">
              <a:solidFill>
                <a:srgbClr val="000000"/>
              </a:solidFill>
              <a:latin typeface="Arial"/>
            </a:endParaRPr>
          </a:p>
        </p:txBody>
      </p:sp>
      <p:sp>
        <p:nvSpPr>
          <p:cNvPr id="6" name="Slide Number Placeholder 5"/>
          <p:cNvSpPr>
            <a:spLocks noGrp="1"/>
          </p:cNvSpPr>
          <p:nvPr>
            <p:ph type="sldNum" sz="quarter" idx="12"/>
          </p:nvPr>
        </p:nvSpPr>
        <p:spPr/>
        <p:txBody>
          <a:bodyPr/>
          <a:lstStyle/>
          <a:p>
            <a:pPr>
              <a:buFontTx/>
              <a:buNone/>
              <a:defRPr/>
            </a:pPr>
            <a:fld id="{60F80D4C-43EB-48DF-AAC4-E62E1ABB1392}" type="slidenum">
              <a:rPr lang="en-US" smtClean="0">
                <a:solidFill>
                  <a:srgbClr val="000000"/>
                </a:solidFill>
                <a:latin typeface="Arial"/>
              </a:rPr>
              <a:pPr>
                <a:buFontTx/>
                <a:buNone/>
                <a:defRPr/>
              </a:pPr>
              <a:t>‹#›</a:t>
            </a:fld>
            <a:endParaRPr lang="en-US" dirty="0">
              <a:solidFill>
                <a:srgbClr val="000000"/>
              </a:solidFill>
              <a:latin typeface="Arial"/>
            </a:endParaRPr>
          </a:p>
        </p:txBody>
      </p:sp>
    </p:spTree>
    <p:extLst>
      <p:ext uri="{BB962C8B-B14F-4D97-AF65-F5344CB8AC3E}">
        <p14:creationId xmlns:p14="http://schemas.microsoft.com/office/powerpoint/2010/main" val="2979996722"/>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dirty="0">
              <a:solidFill>
                <a:srgbClr val="000000"/>
              </a:solidFill>
            </a:endParaRPr>
          </a:p>
        </p:txBody>
      </p:sp>
      <p:sp>
        <p:nvSpPr>
          <p:cNvPr id="5" name="Footer Placeholder 4"/>
          <p:cNvSpPr>
            <a:spLocks noGrp="1"/>
          </p:cNvSpPr>
          <p:nvPr>
            <p:ph type="ftr" sz="quarter" idx="11"/>
          </p:nvPr>
        </p:nvSpPr>
        <p:spPr/>
        <p:txBody>
          <a:bodyPr/>
          <a:lstStyle/>
          <a:p>
            <a:pPr>
              <a:defRPr/>
            </a:pPr>
            <a:endParaRPr lang="en-US" dirty="0">
              <a:solidFill>
                <a:srgbClr val="000000"/>
              </a:solidFill>
            </a:endParaRPr>
          </a:p>
        </p:txBody>
      </p:sp>
      <p:sp>
        <p:nvSpPr>
          <p:cNvPr id="6" name="Slide Number Placeholder 5"/>
          <p:cNvSpPr>
            <a:spLocks noGrp="1"/>
          </p:cNvSpPr>
          <p:nvPr>
            <p:ph type="sldNum" sz="quarter" idx="12"/>
          </p:nvPr>
        </p:nvSpPr>
        <p:spPr/>
        <p:txBody>
          <a:bodyPr/>
          <a:lstStyle/>
          <a:p>
            <a:pPr>
              <a:defRPr/>
            </a:pPr>
            <a:fld id="{D6D5E1C7-33F4-41C4-9EE8-DA9ECD5E71A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678596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4" y="430217"/>
            <a:ext cx="1314793"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489476" y="773206"/>
            <a:ext cx="5568812" cy="54831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dirty="0">
              <a:solidFill>
                <a:srgbClr val="000000"/>
              </a:solidFill>
            </a:endParaRPr>
          </a:p>
        </p:txBody>
      </p:sp>
      <p:sp>
        <p:nvSpPr>
          <p:cNvPr id="5" name="Footer Placeholder 4"/>
          <p:cNvSpPr>
            <a:spLocks noGrp="1"/>
          </p:cNvSpPr>
          <p:nvPr>
            <p:ph type="ftr" sz="quarter" idx="11"/>
          </p:nvPr>
        </p:nvSpPr>
        <p:spPr/>
        <p:txBody>
          <a:bodyPr/>
          <a:lstStyle/>
          <a:p>
            <a:pPr>
              <a:defRPr/>
            </a:pPr>
            <a:endParaRPr lang="en-US" dirty="0">
              <a:solidFill>
                <a:srgbClr val="000000"/>
              </a:solidFill>
            </a:endParaRPr>
          </a:p>
        </p:txBody>
      </p:sp>
      <p:sp>
        <p:nvSpPr>
          <p:cNvPr id="6" name="Slide Number Placeholder 5"/>
          <p:cNvSpPr>
            <a:spLocks noGrp="1"/>
          </p:cNvSpPr>
          <p:nvPr>
            <p:ph type="sldNum" sz="quarter" idx="12"/>
          </p:nvPr>
        </p:nvSpPr>
        <p:spPr/>
        <p:txBody>
          <a:bodyPr/>
          <a:lstStyle/>
          <a:p>
            <a:pPr>
              <a:defRPr/>
            </a:pPr>
            <a:fld id="{DE838ABF-1090-4F32-8FEE-7D04EB7BAE37}"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214571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9"/>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94" indent="0">
              <a:buNone/>
              <a:defRPr sz="1800"/>
            </a:lvl2pPr>
            <a:lvl3pPr marL="914386" indent="0">
              <a:buNone/>
              <a:defRPr sz="1600"/>
            </a:lvl3pPr>
            <a:lvl4pPr marL="1371580" indent="0">
              <a:buNone/>
              <a:defRPr sz="1400"/>
            </a:lvl4pPr>
            <a:lvl5pPr marL="1828772" indent="0">
              <a:buNone/>
              <a:defRPr sz="1400"/>
            </a:lvl5pPr>
            <a:lvl6pPr marL="2285966" indent="0">
              <a:buNone/>
              <a:defRPr sz="1400"/>
            </a:lvl6pPr>
            <a:lvl7pPr marL="2743158" indent="0">
              <a:buNone/>
              <a:defRPr sz="1400"/>
            </a:lvl7pPr>
            <a:lvl8pPr marL="3200352" indent="0">
              <a:buNone/>
              <a:defRPr sz="1400"/>
            </a:lvl8pPr>
            <a:lvl9pPr marL="3657546"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41C42773-DA1D-4015-9AC3-F08A7D64509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779628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5"/>
            <a:ext cx="8229600" cy="4525963"/>
          </a:xfrm>
        </p:spPr>
        <p:txBody>
          <a:body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B4AA7921-1373-4841-9A48-460FA1BECE70}" type="slidenum">
              <a:rPr lang="en-US"/>
              <a:pPr>
                <a:defRPr/>
              </a:pPr>
              <a:t>‹#›</a:t>
            </a:fld>
            <a:endParaRPr lang="en-US" dirty="0"/>
          </a:p>
        </p:txBody>
      </p:sp>
    </p:spTree>
    <p:extLst>
      <p:ext uri="{BB962C8B-B14F-4D97-AF65-F5344CB8AC3E}">
        <p14:creationId xmlns:p14="http://schemas.microsoft.com/office/powerpoint/2010/main" val="19975952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990600"/>
          </a:xfrm>
        </p:spPr>
        <p:txBody>
          <a:bodyPr/>
          <a:lstStyle/>
          <a:p>
            <a:r>
              <a:rPr lang="en-US"/>
              <a:t>Click to edit Master title style</a:t>
            </a:r>
          </a:p>
        </p:txBody>
      </p:sp>
      <p:sp>
        <p:nvSpPr>
          <p:cNvPr id="3" name="Text Placeholder 2"/>
          <p:cNvSpPr>
            <a:spLocks noGrp="1"/>
          </p:cNvSpPr>
          <p:nvPr>
            <p:ph type="body" sz="half" idx="1"/>
          </p:nvPr>
        </p:nvSpPr>
        <p:spPr>
          <a:xfrm>
            <a:off x="457200" y="2057405"/>
            <a:ext cx="4038600" cy="4068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5"/>
            <a:ext cx="4038600" cy="4068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B26AAFD5-7143-4661-B110-DBAF08C379B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22833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2057405"/>
            <a:ext cx="4038600" cy="4068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5"/>
            <a:ext cx="4038600" cy="4068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0A038C76-5985-47FC-9638-9C2AA6252BD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96037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194" indent="0">
              <a:buNone/>
              <a:defRPr sz="2000" b="1"/>
            </a:lvl2pPr>
            <a:lvl3pPr marL="914386" indent="0">
              <a:buNone/>
              <a:defRPr sz="1800" b="1"/>
            </a:lvl3pPr>
            <a:lvl4pPr marL="1371580" indent="0">
              <a:buNone/>
              <a:defRPr sz="1600" b="1"/>
            </a:lvl4pPr>
            <a:lvl5pPr marL="1828772" indent="0">
              <a:buNone/>
              <a:defRPr sz="1600" b="1"/>
            </a:lvl5pPr>
            <a:lvl6pPr marL="2285966" indent="0">
              <a:buNone/>
              <a:defRPr sz="1600" b="1"/>
            </a:lvl6pPr>
            <a:lvl7pPr marL="2743158" indent="0">
              <a:buNone/>
              <a:defRPr sz="1600" b="1"/>
            </a:lvl7pPr>
            <a:lvl8pPr marL="3200352" indent="0">
              <a:buNone/>
              <a:defRPr sz="1600" b="1"/>
            </a:lvl8pPr>
            <a:lvl9pPr marL="365754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94" indent="0">
              <a:buNone/>
              <a:defRPr sz="2000" b="1"/>
            </a:lvl2pPr>
            <a:lvl3pPr marL="914386" indent="0">
              <a:buNone/>
              <a:defRPr sz="1800" b="1"/>
            </a:lvl3pPr>
            <a:lvl4pPr marL="1371580" indent="0">
              <a:buNone/>
              <a:defRPr sz="1600" b="1"/>
            </a:lvl4pPr>
            <a:lvl5pPr marL="1828772" indent="0">
              <a:buNone/>
              <a:defRPr sz="1600" b="1"/>
            </a:lvl5pPr>
            <a:lvl6pPr marL="2285966" indent="0">
              <a:buNone/>
              <a:defRPr sz="1600" b="1"/>
            </a:lvl6pPr>
            <a:lvl7pPr marL="2743158" indent="0">
              <a:buNone/>
              <a:defRPr sz="1600" b="1"/>
            </a:lvl7pPr>
            <a:lvl8pPr marL="3200352" indent="0">
              <a:buNone/>
              <a:defRPr sz="1600" b="1"/>
            </a:lvl8pPr>
            <a:lvl9pPr marL="365754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F9B5870A-D630-4BFE-A909-77610A3654A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347753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ED5DB911-2C8A-4B5C-B30B-BC01F05C202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605023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30AED733-FBBA-41C1-A6D2-AA3FDC67FA6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390798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4"/>
            <a:ext cx="3008313" cy="4691063"/>
          </a:xfrm>
        </p:spPr>
        <p:txBody>
          <a:bodyPr/>
          <a:lstStyle>
            <a:lvl1pPr marL="0" indent="0">
              <a:buNone/>
              <a:defRPr sz="1400"/>
            </a:lvl1pPr>
            <a:lvl2pPr marL="457194" indent="0">
              <a:buNone/>
              <a:defRPr sz="1200"/>
            </a:lvl2pPr>
            <a:lvl3pPr marL="914386" indent="0">
              <a:buNone/>
              <a:defRPr sz="1000"/>
            </a:lvl3pPr>
            <a:lvl4pPr marL="1371580" indent="0">
              <a:buNone/>
              <a:defRPr sz="900"/>
            </a:lvl4pPr>
            <a:lvl5pPr marL="1828772" indent="0">
              <a:buNone/>
              <a:defRPr sz="900"/>
            </a:lvl5pPr>
            <a:lvl6pPr marL="2285966" indent="0">
              <a:buNone/>
              <a:defRPr sz="900"/>
            </a:lvl6pPr>
            <a:lvl7pPr marL="2743158" indent="0">
              <a:buNone/>
              <a:defRPr sz="900"/>
            </a:lvl7pPr>
            <a:lvl8pPr marL="3200352" indent="0">
              <a:buNone/>
              <a:defRPr sz="900"/>
            </a:lvl8pPr>
            <a:lvl9pPr marL="365754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316DC7D2-1902-4B1F-927F-618DA8147E8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700618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4" indent="0">
              <a:buNone/>
              <a:defRPr sz="2800"/>
            </a:lvl2pPr>
            <a:lvl3pPr marL="914386" indent="0">
              <a:buNone/>
              <a:defRPr sz="2400"/>
            </a:lvl3pPr>
            <a:lvl4pPr marL="1371580" indent="0">
              <a:buNone/>
              <a:defRPr sz="2000"/>
            </a:lvl4pPr>
            <a:lvl5pPr marL="1828772" indent="0">
              <a:buNone/>
              <a:defRPr sz="2000"/>
            </a:lvl5pPr>
            <a:lvl6pPr marL="2285966" indent="0">
              <a:buNone/>
              <a:defRPr sz="2000"/>
            </a:lvl6pPr>
            <a:lvl7pPr marL="2743158" indent="0">
              <a:buNone/>
              <a:defRPr sz="2000"/>
            </a:lvl7pPr>
            <a:lvl8pPr marL="3200352" indent="0">
              <a:buNone/>
              <a:defRPr sz="2000"/>
            </a:lvl8pPr>
            <a:lvl9pPr marL="3657546"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94" indent="0">
              <a:buNone/>
              <a:defRPr sz="1200"/>
            </a:lvl2pPr>
            <a:lvl3pPr marL="914386" indent="0">
              <a:buNone/>
              <a:defRPr sz="1000"/>
            </a:lvl3pPr>
            <a:lvl4pPr marL="1371580" indent="0">
              <a:buNone/>
              <a:defRPr sz="900"/>
            </a:lvl4pPr>
            <a:lvl5pPr marL="1828772" indent="0">
              <a:buNone/>
              <a:defRPr sz="900"/>
            </a:lvl5pPr>
            <a:lvl6pPr marL="2285966" indent="0">
              <a:buNone/>
              <a:defRPr sz="900"/>
            </a:lvl6pPr>
            <a:lvl7pPr marL="2743158" indent="0">
              <a:buNone/>
              <a:defRPr sz="900"/>
            </a:lvl7pPr>
            <a:lvl8pPr marL="3200352" indent="0">
              <a:buNone/>
              <a:defRPr sz="900"/>
            </a:lvl8pPr>
            <a:lvl9pPr marL="365754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E9E3EC6E-79B5-4786-A3DF-BFC8C827924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834457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7" descr="background_officialState_v4"/>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457200" y="838200"/>
            <a:ext cx="8229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457200" y="2057405"/>
            <a:ext cx="8229600" cy="4068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6172200" y="6245225"/>
            <a:ext cx="1981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lnSpc>
                <a:spcPct val="100000"/>
              </a:lnSpc>
              <a:spcBef>
                <a:spcPct val="0"/>
              </a:spcBef>
              <a:defRPr sz="1400" b="0"/>
            </a:lvl1pPr>
          </a:lstStyle>
          <a:p>
            <a:pPr>
              <a:buFontTx/>
              <a:buNone/>
              <a:defRPr/>
            </a:pPr>
            <a:endParaRPr lang="en-US" dirty="0">
              <a:solidFill>
                <a:srgbClr val="000000"/>
              </a:solidFill>
              <a:latin typeface="Arial"/>
            </a:endParaRPr>
          </a:p>
        </p:txBody>
      </p:sp>
      <p:sp>
        <p:nvSpPr>
          <p:cNvPr id="1029" name="Rectangle 5"/>
          <p:cNvSpPr>
            <a:spLocks noGrp="1" noChangeArrowheads="1"/>
          </p:cNvSpPr>
          <p:nvPr>
            <p:ph type="ftr" sz="quarter" idx="3"/>
          </p:nvPr>
        </p:nvSpPr>
        <p:spPr bwMode="auto">
          <a:xfrm>
            <a:off x="381000" y="6248400"/>
            <a:ext cx="3886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lnSpc>
                <a:spcPct val="100000"/>
              </a:lnSpc>
              <a:spcBef>
                <a:spcPct val="0"/>
              </a:spcBef>
              <a:defRPr sz="1400" b="0"/>
            </a:lvl1pPr>
          </a:lstStyle>
          <a:p>
            <a:pPr>
              <a:buFontTx/>
              <a:buNone/>
              <a:defRPr/>
            </a:pPr>
            <a:endParaRPr lang="en-US" dirty="0">
              <a:solidFill>
                <a:srgbClr val="000000"/>
              </a:solidFill>
              <a:latin typeface="Arial"/>
            </a:endParaRPr>
          </a:p>
        </p:txBody>
      </p:sp>
      <p:sp>
        <p:nvSpPr>
          <p:cNvPr id="1032" name="Rectangle 8"/>
          <p:cNvSpPr>
            <a:spLocks noGrp="1" noChangeArrowheads="1"/>
          </p:cNvSpPr>
          <p:nvPr>
            <p:ph type="sldNum" sz="quarter" idx="4"/>
          </p:nvPr>
        </p:nvSpPr>
        <p:spPr bwMode="auto">
          <a:xfrm>
            <a:off x="4419600" y="6248400"/>
            <a:ext cx="16764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nSpc>
                <a:spcPct val="100000"/>
              </a:lnSpc>
              <a:spcBef>
                <a:spcPct val="0"/>
              </a:spcBef>
              <a:defRPr sz="1400" b="0"/>
            </a:lvl1pPr>
          </a:lstStyle>
          <a:p>
            <a:pPr>
              <a:buFontTx/>
              <a:buNone/>
              <a:defRPr/>
            </a:pPr>
            <a:fld id="{60F80D4C-43EB-48DF-AAC4-E62E1ABB1392}" type="slidenum">
              <a:rPr lang="en-US">
                <a:solidFill>
                  <a:srgbClr val="000000"/>
                </a:solidFill>
                <a:latin typeface="Arial"/>
              </a:rPr>
              <a:pPr>
                <a:buFontTx/>
                <a:buNone/>
                <a:defRPr/>
              </a:pPr>
              <a:t>‹#›</a:t>
            </a:fld>
            <a:endParaRPr lang="en-US" dirty="0">
              <a:solidFill>
                <a:srgbClr val="000000"/>
              </a:solidFill>
              <a:latin typeface="Arial"/>
            </a:endParaRPr>
          </a:p>
        </p:txBody>
      </p:sp>
    </p:spTree>
    <p:extLst>
      <p:ext uri="{BB962C8B-B14F-4D97-AF65-F5344CB8AC3E}">
        <p14:creationId xmlns:p14="http://schemas.microsoft.com/office/powerpoint/2010/main" val="3559088811"/>
      </p:ext>
    </p:extLst>
  </p:cSld>
  <p:clrMap bg1="lt1" tx1="dk1" bg2="lt2" tx2="dk2" accent1="accent1" accent2="accent2" accent3="accent3" accent4="accent4" accent5="accent5" accent6="accent6" hlink="hlink" folHlink="folHlink"/>
  <p:sldLayoutIdLst>
    <p:sldLayoutId id="2147484591" r:id="rId1"/>
    <p:sldLayoutId id="2147484592" r:id="rId2"/>
    <p:sldLayoutId id="2147484593" r:id="rId3"/>
    <p:sldLayoutId id="2147484594" r:id="rId4"/>
    <p:sldLayoutId id="2147484595" r:id="rId5"/>
    <p:sldLayoutId id="2147484596" r:id="rId6"/>
    <p:sldLayoutId id="2147484597" r:id="rId7"/>
    <p:sldLayoutId id="2147484598" r:id="rId8"/>
    <p:sldLayoutId id="2147484599" r:id="rId9"/>
    <p:sldLayoutId id="2147484600" r:id="rId10"/>
    <p:sldLayoutId id="2147484601" r:id="rId11"/>
    <p:sldLayoutId id="2147484602" r:id="rId12"/>
  </p:sldLayoutIdLst>
  <p:hf hdr="0" ftr="0" dt="0"/>
  <p:txStyles>
    <p:titleStyle>
      <a:lvl1pPr algn="ctr" rtl="0" eaLnBrk="0" fontAlgn="base" hangingPunct="0">
        <a:spcBef>
          <a:spcPct val="0"/>
        </a:spcBef>
        <a:spcAft>
          <a:spcPct val="0"/>
        </a:spcAft>
        <a:defRPr sz="4400" b="1">
          <a:solidFill>
            <a:schemeClr val="accent2"/>
          </a:solidFill>
          <a:latin typeface="+mj-lt"/>
          <a:ea typeface="+mj-ea"/>
          <a:cs typeface="+mj-cs"/>
        </a:defRPr>
      </a:lvl1pPr>
      <a:lvl2pPr algn="ctr" rtl="0" eaLnBrk="0" fontAlgn="base" hangingPunct="0">
        <a:spcBef>
          <a:spcPct val="0"/>
        </a:spcBef>
        <a:spcAft>
          <a:spcPct val="0"/>
        </a:spcAft>
        <a:defRPr sz="4400" b="1">
          <a:solidFill>
            <a:schemeClr val="accent2"/>
          </a:solidFill>
          <a:latin typeface="Arial" charset="0"/>
        </a:defRPr>
      </a:lvl2pPr>
      <a:lvl3pPr algn="ctr" rtl="0" eaLnBrk="0" fontAlgn="base" hangingPunct="0">
        <a:spcBef>
          <a:spcPct val="0"/>
        </a:spcBef>
        <a:spcAft>
          <a:spcPct val="0"/>
        </a:spcAft>
        <a:defRPr sz="4400" b="1">
          <a:solidFill>
            <a:schemeClr val="accent2"/>
          </a:solidFill>
          <a:latin typeface="Arial" charset="0"/>
        </a:defRPr>
      </a:lvl3pPr>
      <a:lvl4pPr algn="ctr" rtl="0" eaLnBrk="0" fontAlgn="base" hangingPunct="0">
        <a:spcBef>
          <a:spcPct val="0"/>
        </a:spcBef>
        <a:spcAft>
          <a:spcPct val="0"/>
        </a:spcAft>
        <a:defRPr sz="4400" b="1">
          <a:solidFill>
            <a:schemeClr val="accent2"/>
          </a:solidFill>
          <a:latin typeface="Arial" charset="0"/>
        </a:defRPr>
      </a:lvl4pPr>
      <a:lvl5pPr algn="ctr" rtl="0" eaLnBrk="0" fontAlgn="base" hangingPunct="0">
        <a:spcBef>
          <a:spcPct val="0"/>
        </a:spcBef>
        <a:spcAft>
          <a:spcPct val="0"/>
        </a:spcAft>
        <a:defRPr sz="4400" b="1">
          <a:solidFill>
            <a:schemeClr val="accent2"/>
          </a:solidFill>
          <a:latin typeface="Arial" charset="0"/>
        </a:defRPr>
      </a:lvl5pPr>
      <a:lvl6pPr marL="457194" algn="ctr" rtl="0" fontAlgn="base">
        <a:spcBef>
          <a:spcPct val="0"/>
        </a:spcBef>
        <a:spcAft>
          <a:spcPct val="0"/>
        </a:spcAft>
        <a:defRPr sz="4400" b="1">
          <a:solidFill>
            <a:schemeClr val="accent2"/>
          </a:solidFill>
          <a:latin typeface="Arial" charset="0"/>
        </a:defRPr>
      </a:lvl6pPr>
      <a:lvl7pPr marL="914386" algn="ctr" rtl="0" fontAlgn="base">
        <a:spcBef>
          <a:spcPct val="0"/>
        </a:spcBef>
        <a:spcAft>
          <a:spcPct val="0"/>
        </a:spcAft>
        <a:defRPr sz="4400" b="1">
          <a:solidFill>
            <a:schemeClr val="accent2"/>
          </a:solidFill>
          <a:latin typeface="Arial" charset="0"/>
        </a:defRPr>
      </a:lvl7pPr>
      <a:lvl8pPr marL="1371580" algn="ctr" rtl="0" fontAlgn="base">
        <a:spcBef>
          <a:spcPct val="0"/>
        </a:spcBef>
        <a:spcAft>
          <a:spcPct val="0"/>
        </a:spcAft>
        <a:defRPr sz="4400" b="1">
          <a:solidFill>
            <a:schemeClr val="accent2"/>
          </a:solidFill>
          <a:latin typeface="Arial" charset="0"/>
        </a:defRPr>
      </a:lvl8pPr>
      <a:lvl9pPr marL="1828772" algn="ctr" rtl="0" fontAlgn="base">
        <a:spcBef>
          <a:spcPct val="0"/>
        </a:spcBef>
        <a:spcAft>
          <a:spcPct val="0"/>
        </a:spcAft>
        <a:defRPr sz="4400" b="1">
          <a:solidFill>
            <a:schemeClr val="accent2"/>
          </a:solidFill>
          <a:latin typeface="Arial" charset="0"/>
        </a:defRPr>
      </a:lvl9pPr>
    </p:titleStyle>
    <p:bodyStyle>
      <a:lvl1pPr marL="342894" indent="-342894" algn="l" rtl="0" eaLnBrk="0" fontAlgn="base" hangingPunct="0">
        <a:spcBef>
          <a:spcPct val="20000"/>
        </a:spcBef>
        <a:spcAft>
          <a:spcPct val="0"/>
        </a:spcAft>
        <a:buChar char="•"/>
        <a:defRPr sz="3200">
          <a:solidFill>
            <a:schemeClr val="tx1"/>
          </a:solidFill>
          <a:latin typeface="+mn-lt"/>
          <a:ea typeface="+mn-ea"/>
          <a:cs typeface="+mn-cs"/>
        </a:defRPr>
      </a:lvl1pPr>
      <a:lvl2pPr marL="742939" indent="-285746" algn="l" rtl="0" eaLnBrk="0" fontAlgn="base" hangingPunct="0">
        <a:spcBef>
          <a:spcPct val="20000"/>
        </a:spcBef>
        <a:spcAft>
          <a:spcPct val="0"/>
        </a:spcAft>
        <a:buChar char="–"/>
        <a:defRPr sz="2800">
          <a:solidFill>
            <a:schemeClr val="tx1"/>
          </a:solidFill>
          <a:latin typeface="+mn-lt"/>
        </a:defRPr>
      </a:lvl2pPr>
      <a:lvl3pPr marL="1142982" indent="-228596" algn="l" rtl="0" eaLnBrk="0" fontAlgn="base" hangingPunct="0">
        <a:spcBef>
          <a:spcPct val="20000"/>
        </a:spcBef>
        <a:spcAft>
          <a:spcPct val="0"/>
        </a:spcAft>
        <a:buChar char="•"/>
        <a:defRPr sz="2400">
          <a:solidFill>
            <a:schemeClr val="tx1"/>
          </a:solidFill>
          <a:latin typeface="+mn-lt"/>
        </a:defRPr>
      </a:lvl3pPr>
      <a:lvl4pPr marL="1600176" indent="-228596" algn="l" rtl="0" eaLnBrk="0" fontAlgn="base" hangingPunct="0">
        <a:spcBef>
          <a:spcPct val="20000"/>
        </a:spcBef>
        <a:spcAft>
          <a:spcPct val="0"/>
        </a:spcAft>
        <a:buChar char="–"/>
        <a:defRPr sz="2000">
          <a:solidFill>
            <a:schemeClr val="tx1"/>
          </a:solidFill>
          <a:latin typeface="+mn-lt"/>
        </a:defRPr>
      </a:lvl4pPr>
      <a:lvl5pPr marL="2057370" indent="-228596" algn="l" rtl="0" eaLnBrk="0" fontAlgn="base" hangingPunct="0">
        <a:spcBef>
          <a:spcPct val="20000"/>
        </a:spcBef>
        <a:spcAft>
          <a:spcPct val="0"/>
        </a:spcAft>
        <a:buChar char="»"/>
        <a:defRPr sz="2000">
          <a:solidFill>
            <a:schemeClr val="tx1"/>
          </a:solidFill>
          <a:latin typeface="+mn-lt"/>
        </a:defRPr>
      </a:lvl5pPr>
      <a:lvl6pPr marL="2514562" indent="-228596" algn="l" rtl="0" fontAlgn="base">
        <a:spcBef>
          <a:spcPct val="20000"/>
        </a:spcBef>
        <a:spcAft>
          <a:spcPct val="0"/>
        </a:spcAft>
        <a:buChar char="»"/>
        <a:defRPr sz="2000">
          <a:solidFill>
            <a:schemeClr val="tx1"/>
          </a:solidFill>
          <a:latin typeface="+mn-lt"/>
        </a:defRPr>
      </a:lvl6pPr>
      <a:lvl7pPr marL="2971756" indent="-228596" algn="l" rtl="0" fontAlgn="base">
        <a:spcBef>
          <a:spcPct val="20000"/>
        </a:spcBef>
        <a:spcAft>
          <a:spcPct val="0"/>
        </a:spcAft>
        <a:buChar char="»"/>
        <a:defRPr sz="2000">
          <a:solidFill>
            <a:schemeClr val="tx1"/>
          </a:solidFill>
          <a:latin typeface="+mn-lt"/>
        </a:defRPr>
      </a:lvl7pPr>
      <a:lvl8pPr marL="3428948" indent="-228596" algn="l" rtl="0" fontAlgn="base">
        <a:spcBef>
          <a:spcPct val="20000"/>
        </a:spcBef>
        <a:spcAft>
          <a:spcPct val="0"/>
        </a:spcAft>
        <a:buChar char="»"/>
        <a:defRPr sz="2000">
          <a:solidFill>
            <a:schemeClr val="tx1"/>
          </a:solidFill>
          <a:latin typeface="+mn-lt"/>
        </a:defRPr>
      </a:lvl8pPr>
      <a:lvl9pPr marL="3886142" indent="-228596"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86" rtl="0" eaLnBrk="1" latinLnBrk="0" hangingPunct="1">
        <a:defRPr sz="1800" kern="1200">
          <a:solidFill>
            <a:schemeClr val="tx1"/>
          </a:solidFill>
          <a:latin typeface="+mn-lt"/>
          <a:ea typeface="+mn-ea"/>
          <a:cs typeface="+mn-cs"/>
        </a:defRPr>
      </a:lvl1pPr>
      <a:lvl2pPr marL="457194" algn="l" defTabSz="914386" rtl="0" eaLnBrk="1" latinLnBrk="0" hangingPunct="1">
        <a:defRPr sz="1800" kern="1200">
          <a:solidFill>
            <a:schemeClr val="tx1"/>
          </a:solidFill>
          <a:latin typeface="+mn-lt"/>
          <a:ea typeface="+mn-ea"/>
          <a:cs typeface="+mn-cs"/>
        </a:defRPr>
      </a:lvl2pPr>
      <a:lvl3pPr marL="914386" algn="l" defTabSz="914386" rtl="0" eaLnBrk="1" latinLnBrk="0" hangingPunct="1">
        <a:defRPr sz="1800" kern="1200">
          <a:solidFill>
            <a:schemeClr val="tx1"/>
          </a:solidFill>
          <a:latin typeface="+mn-lt"/>
          <a:ea typeface="+mn-ea"/>
          <a:cs typeface="+mn-cs"/>
        </a:defRPr>
      </a:lvl3pPr>
      <a:lvl4pPr marL="1371580" algn="l" defTabSz="914386" rtl="0" eaLnBrk="1" latinLnBrk="0" hangingPunct="1">
        <a:defRPr sz="1800" kern="1200">
          <a:solidFill>
            <a:schemeClr val="tx1"/>
          </a:solidFill>
          <a:latin typeface="+mn-lt"/>
          <a:ea typeface="+mn-ea"/>
          <a:cs typeface="+mn-cs"/>
        </a:defRPr>
      </a:lvl4pPr>
      <a:lvl5pPr marL="1828772" algn="l" defTabSz="914386" rtl="0" eaLnBrk="1" latinLnBrk="0" hangingPunct="1">
        <a:defRPr sz="1800" kern="1200">
          <a:solidFill>
            <a:schemeClr val="tx1"/>
          </a:solidFill>
          <a:latin typeface="+mn-lt"/>
          <a:ea typeface="+mn-ea"/>
          <a:cs typeface="+mn-cs"/>
        </a:defRPr>
      </a:lvl5pPr>
      <a:lvl6pPr marL="2285966" algn="l" defTabSz="914386" rtl="0" eaLnBrk="1" latinLnBrk="0" hangingPunct="1">
        <a:defRPr sz="1800" kern="1200">
          <a:solidFill>
            <a:schemeClr val="tx1"/>
          </a:solidFill>
          <a:latin typeface="+mn-lt"/>
          <a:ea typeface="+mn-ea"/>
          <a:cs typeface="+mn-cs"/>
        </a:defRPr>
      </a:lvl6pPr>
      <a:lvl7pPr marL="2743158" algn="l" defTabSz="914386" rtl="0" eaLnBrk="1" latinLnBrk="0" hangingPunct="1">
        <a:defRPr sz="1800" kern="1200">
          <a:solidFill>
            <a:schemeClr val="tx1"/>
          </a:solidFill>
          <a:latin typeface="+mn-lt"/>
          <a:ea typeface="+mn-ea"/>
          <a:cs typeface="+mn-cs"/>
        </a:defRPr>
      </a:lvl7pPr>
      <a:lvl8pPr marL="3200352" algn="l" defTabSz="914386" rtl="0" eaLnBrk="1" latinLnBrk="0" hangingPunct="1">
        <a:defRPr sz="1800" kern="1200">
          <a:solidFill>
            <a:schemeClr val="tx1"/>
          </a:solidFill>
          <a:latin typeface="+mn-lt"/>
          <a:ea typeface="+mn-ea"/>
          <a:cs typeface="+mn-cs"/>
        </a:defRPr>
      </a:lvl8pPr>
      <a:lvl9pPr marL="3657546" algn="l" defTabSz="91438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9"/>
            <a:ext cx="7055380"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7494991" y="1828772"/>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pPr>
              <a:buFontTx/>
              <a:buNone/>
              <a:defRPr/>
            </a:pPr>
            <a:endParaRPr lang="en-US" dirty="0">
              <a:solidFill>
                <a:srgbClr val="000000"/>
              </a:solidFill>
              <a:latin typeface="Arial"/>
            </a:endParaRPr>
          </a:p>
        </p:txBody>
      </p:sp>
      <p:sp>
        <p:nvSpPr>
          <p:cNvPr id="5" name="Footer Placeholder 4"/>
          <p:cNvSpPr>
            <a:spLocks noGrp="1"/>
          </p:cNvSpPr>
          <p:nvPr>
            <p:ph type="ftr" sz="quarter" idx="3"/>
          </p:nvPr>
        </p:nvSpPr>
        <p:spPr>
          <a:xfrm rot="5400000">
            <a:off x="6233336"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pPr>
              <a:buFontTx/>
              <a:buNone/>
              <a:defRPr/>
            </a:pPr>
            <a:endParaRPr lang="en-US" dirty="0">
              <a:solidFill>
                <a:srgbClr val="000000"/>
              </a:solidFill>
              <a:latin typeface="Arial"/>
            </a:endParaRPr>
          </a:p>
        </p:txBody>
      </p:sp>
      <p:sp>
        <p:nvSpPr>
          <p:cNvPr id="6" name="Slide Number Placeholder 5"/>
          <p:cNvSpPr>
            <a:spLocks noGrp="1"/>
          </p:cNvSpPr>
          <p:nvPr>
            <p:ph type="sldNum" sz="quarter" idx="4"/>
          </p:nvPr>
        </p:nvSpPr>
        <p:spPr>
          <a:xfrm>
            <a:off x="7766433" y="295737"/>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pPr>
              <a:buFontTx/>
              <a:buNone/>
              <a:defRPr/>
            </a:pPr>
            <a:fld id="{60F80D4C-43EB-48DF-AAC4-E62E1ABB1392}" type="slidenum">
              <a:rPr lang="en-US" smtClean="0">
                <a:solidFill>
                  <a:srgbClr val="000000"/>
                </a:solidFill>
                <a:latin typeface="Arial"/>
              </a:rPr>
              <a:pPr>
                <a:buFontTx/>
                <a:buNone/>
                <a:defRPr/>
              </a:pPr>
              <a:t>‹#›</a:t>
            </a:fld>
            <a:endParaRPr lang="en-US" dirty="0">
              <a:solidFill>
                <a:srgbClr val="000000"/>
              </a:solidFill>
              <a:latin typeface="Arial"/>
            </a:endParaRPr>
          </a:p>
        </p:txBody>
      </p:sp>
    </p:spTree>
    <p:extLst>
      <p:ext uri="{BB962C8B-B14F-4D97-AF65-F5344CB8AC3E}">
        <p14:creationId xmlns:p14="http://schemas.microsoft.com/office/powerpoint/2010/main" val="885910110"/>
      </p:ext>
    </p:extLst>
  </p:cSld>
  <p:clrMap bg1="lt1" tx1="dk1" bg2="lt2" tx2="dk2" accent1="accent1" accent2="accent2" accent3="accent3" accent4="accent4" accent5="accent5" accent6="accent6" hlink="hlink" folHlink="folHlink"/>
  <p:sldLayoutIdLst>
    <p:sldLayoutId id="2147485063" r:id="rId1"/>
    <p:sldLayoutId id="2147485064" r:id="rId2"/>
    <p:sldLayoutId id="2147485065" r:id="rId3"/>
    <p:sldLayoutId id="2147485066" r:id="rId4"/>
    <p:sldLayoutId id="2147485067" r:id="rId5"/>
    <p:sldLayoutId id="2147485068" r:id="rId6"/>
    <p:sldLayoutId id="2147485069" r:id="rId7"/>
    <p:sldLayoutId id="2147485070" r:id="rId8"/>
    <p:sldLayoutId id="2147485071" r:id="rId9"/>
    <p:sldLayoutId id="2147485072" r:id="rId10"/>
    <p:sldLayoutId id="2147485073" r:id="rId11"/>
    <p:sldLayoutId id="2147485074" r:id="rId12"/>
    <p:sldLayoutId id="2147485075" r:id="rId13"/>
    <p:sldLayoutId id="2147485076" r:id="rId14"/>
    <p:sldLayoutId id="2147485077" r:id="rId15"/>
    <p:sldLayoutId id="2147485078" r:id="rId16"/>
    <p:sldLayoutId id="2147485079" r:id="rId17"/>
    <p:sldLayoutId id="2147485080" r:id="rId18"/>
    <p:sldLayoutId id="2147485081" r:id="rId19"/>
  </p:sldLayoutIdLst>
  <p:hf hdr="0" ftr="0" dt="0"/>
  <p:txStyles>
    <p:titleStyle>
      <a:lvl1pPr algn="l" defTabSz="457205"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3" indent="-342903" algn="l" defTabSz="457205"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7" indent="-285753" algn="l" defTabSz="457205"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11" indent="-228602" algn="l" defTabSz="457205"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16" indent="-228602" algn="l" defTabSz="457205"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21" indent="-228602" algn="l" defTabSz="457205"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25" indent="-228602" algn="l" defTabSz="457205"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30" indent="-228602" algn="l" defTabSz="457205"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34" indent="-228602" algn="l" defTabSz="457205"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39" indent="-228602" algn="l" defTabSz="457205"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5" rtl="0" eaLnBrk="1" latinLnBrk="0" hangingPunct="1">
        <a:defRPr sz="1800" kern="1200">
          <a:solidFill>
            <a:schemeClr val="tx1"/>
          </a:solidFill>
          <a:latin typeface="+mn-lt"/>
          <a:ea typeface="+mn-ea"/>
          <a:cs typeface="+mn-cs"/>
        </a:defRPr>
      </a:lvl1pPr>
      <a:lvl2pPr marL="457205" algn="l" defTabSz="457205" rtl="0" eaLnBrk="1" latinLnBrk="0" hangingPunct="1">
        <a:defRPr sz="1800" kern="1200">
          <a:solidFill>
            <a:schemeClr val="tx1"/>
          </a:solidFill>
          <a:latin typeface="+mn-lt"/>
          <a:ea typeface="+mn-ea"/>
          <a:cs typeface="+mn-cs"/>
        </a:defRPr>
      </a:lvl2pPr>
      <a:lvl3pPr marL="914409" algn="l" defTabSz="457205" rtl="0" eaLnBrk="1" latinLnBrk="0" hangingPunct="1">
        <a:defRPr sz="1800" kern="1200">
          <a:solidFill>
            <a:schemeClr val="tx1"/>
          </a:solidFill>
          <a:latin typeface="+mn-lt"/>
          <a:ea typeface="+mn-ea"/>
          <a:cs typeface="+mn-cs"/>
        </a:defRPr>
      </a:lvl3pPr>
      <a:lvl4pPr marL="1371614" algn="l" defTabSz="457205" rtl="0" eaLnBrk="1" latinLnBrk="0" hangingPunct="1">
        <a:defRPr sz="1800" kern="1200">
          <a:solidFill>
            <a:schemeClr val="tx1"/>
          </a:solidFill>
          <a:latin typeface="+mn-lt"/>
          <a:ea typeface="+mn-ea"/>
          <a:cs typeface="+mn-cs"/>
        </a:defRPr>
      </a:lvl4pPr>
      <a:lvl5pPr marL="1828818" algn="l" defTabSz="457205" rtl="0" eaLnBrk="1" latinLnBrk="0" hangingPunct="1">
        <a:defRPr sz="1800" kern="1200">
          <a:solidFill>
            <a:schemeClr val="tx1"/>
          </a:solidFill>
          <a:latin typeface="+mn-lt"/>
          <a:ea typeface="+mn-ea"/>
          <a:cs typeface="+mn-cs"/>
        </a:defRPr>
      </a:lvl5pPr>
      <a:lvl6pPr marL="2286023" algn="l" defTabSz="457205" rtl="0" eaLnBrk="1" latinLnBrk="0" hangingPunct="1">
        <a:defRPr sz="1800" kern="1200">
          <a:solidFill>
            <a:schemeClr val="tx1"/>
          </a:solidFill>
          <a:latin typeface="+mn-lt"/>
          <a:ea typeface="+mn-ea"/>
          <a:cs typeface="+mn-cs"/>
        </a:defRPr>
      </a:lvl6pPr>
      <a:lvl7pPr marL="2743227" algn="l" defTabSz="457205" rtl="0" eaLnBrk="1" latinLnBrk="0" hangingPunct="1">
        <a:defRPr sz="1800" kern="1200">
          <a:solidFill>
            <a:schemeClr val="tx1"/>
          </a:solidFill>
          <a:latin typeface="+mn-lt"/>
          <a:ea typeface="+mn-ea"/>
          <a:cs typeface="+mn-cs"/>
        </a:defRPr>
      </a:lvl7pPr>
      <a:lvl8pPr marL="3200432" algn="l" defTabSz="457205" rtl="0" eaLnBrk="1" latinLnBrk="0" hangingPunct="1">
        <a:defRPr sz="1800" kern="1200">
          <a:solidFill>
            <a:schemeClr val="tx1"/>
          </a:solidFill>
          <a:latin typeface="+mn-lt"/>
          <a:ea typeface="+mn-ea"/>
          <a:cs typeface="+mn-cs"/>
        </a:defRPr>
      </a:lvl8pPr>
      <a:lvl9pPr marL="3657637" algn="l" defTabSz="457205"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6.pn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slideLayout" Target="../slideLayouts/slideLayout14.xml"/><Relationship Id="rId7" Type="http://schemas.openxmlformats.org/officeDocument/2006/relationships/diagramQuickStyle" Target="../diagrams/quickStyle5.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image" Target="../media/image16.png"/><Relationship Id="rId4" Type="http://schemas.openxmlformats.org/officeDocument/2006/relationships/notesSlide" Target="../notesSlides/notesSlide7.xml"/><Relationship Id="rId9" Type="http://schemas.microsoft.com/office/2007/relationships/diagramDrawing" Target="../diagrams/drawing5.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6.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4.xml"/><Relationship Id="rId7" Type="http://schemas.openxmlformats.org/officeDocument/2006/relationships/hyperlink" Target="mailto:public.advisor@cpuc.ca.gov" TargetMode="External"/><Relationship Id="rId2" Type="http://schemas.openxmlformats.org/officeDocument/2006/relationships/video" Target="../media/media15.mp4"/><Relationship Id="rId1" Type="http://schemas.microsoft.com/office/2007/relationships/media" Target="../media/media15.mp4"/><Relationship Id="rId6" Type="http://schemas.openxmlformats.org/officeDocument/2006/relationships/image" Target="../media/image22.jpeg"/><Relationship Id="rId5" Type="http://schemas.openxmlformats.org/officeDocument/2006/relationships/image" Target="../media/image2.jpeg"/><Relationship Id="rId4"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4.xml"/><Relationship Id="rId7" Type="http://schemas.openxmlformats.org/officeDocument/2006/relationships/image" Target="../media/image6.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2.jpeg"/><Relationship Id="rId10" Type="http://schemas.openxmlformats.org/officeDocument/2006/relationships/image" Target="../media/image9.png"/><Relationship Id="rId4" Type="http://schemas.openxmlformats.org/officeDocument/2006/relationships/notesSlide" Target="../notesSlides/notesSlide2.xml"/><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14.xml"/><Relationship Id="rId7" Type="http://schemas.openxmlformats.org/officeDocument/2006/relationships/diagramQuickStyle" Target="../diagrams/quickStyle1.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1.png"/><Relationship Id="rId4" Type="http://schemas.openxmlformats.org/officeDocument/2006/relationships/notesSlide" Target="../notesSlides/notesSlide3.xml"/><Relationship Id="rId9" Type="http://schemas.microsoft.com/office/2007/relationships/diagramDrawing" Target="../diagrams/drawing1.xml"/></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14.xml"/><Relationship Id="rId7" Type="http://schemas.openxmlformats.org/officeDocument/2006/relationships/diagramColors" Target="../diagrams/colors2.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slideLayout" Target="../slideLayouts/slideLayout14.xml"/><Relationship Id="rId7" Type="http://schemas.openxmlformats.org/officeDocument/2006/relationships/diagramColors" Target="../diagrams/colors3.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13" Type="http://schemas.microsoft.com/office/2007/relationships/diagramDrawing" Target="../diagrams/drawing4.xml"/><Relationship Id="rId3" Type="http://schemas.openxmlformats.org/officeDocument/2006/relationships/slideLayout" Target="../slideLayouts/slideLayout30.xml"/><Relationship Id="rId7" Type="http://schemas.openxmlformats.org/officeDocument/2006/relationships/image" Target="../media/image14.png"/><Relationship Id="rId12" Type="http://schemas.openxmlformats.org/officeDocument/2006/relationships/diagramColors" Target="../diagrams/colors4.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3.png"/><Relationship Id="rId11" Type="http://schemas.openxmlformats.org/officeDocument/2006/relationships/diagramQuickStyle" Target="../diagrams/quickStyle4.xml"/><Relationship Id="rId5" Type="http://schemas.openxmlformats.org/officeDocument/2006/relationships/image" Target="../media/image12.png"/><Relationship Id="rId10" Type="http://schemas.openxmlformats.org/officeDocument/2006/relationships/diagramLayout" Target="../diagrams/layout4.xml"/><Relationship Id="rId4" Type="http://schemas.openxmlformats.org/officeDocument/2006/relationships/notesSlide" Target="../notesSlides/notesSlide4.xml"/><Relationship Id="rId9" Type="http://schemas.openxmlformats.org/officeDocument/2006/relationships/diagramData" Target="../diagrams/data4.xml"/><Relationship Id="rId1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31.xml"/><Relationship Id="rId7" Type="http://schemas.openxmlformats.org/officeDocument/2006/relationships/image" Target="../media/image14.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3.png"/><Relationship Id="rId11" Type="http://schemas.openxmlformats.org/officeDocument/2006/relationships/image" Target="../media/image16.png"/><Relationship Id="rId5" Type="http://schemas.openxmlformats.org/officeDocument/2006/relationships/image" Target="../media/image12.png"/><Relationship Id="rId10" Type="http://schemas.openxmlformats.org/officeDocument/2006/relationships/image" Target="../media/image18.svg"/><Relationship Id="rId4" Type="http://schemas.openxmlformats.org/officeDocument/2006/relationships/image" Target="../media/image2.jpeg"/><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6.png"/><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6.pn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0" y="1066800"/>
            <a:ext cx="9144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defRPr/>
            </a:pPr>
            <a:endParaRPr lang="en-US" sz="3200" b="1" dirty="0">
              <a:solidFill>
                <a:srgbClr val="3333FF"/>
              </a:solidFill>
              <a:latin typeface="Arial"/>
            </a:endParaRPr>
          </a:p>
        </p:txBody>
      </p:sp>
      <p:pic>
        <p:nvPicPr>
          <p:cNvPr id="17411" name="Picture 3" descr="PUC_ColorSea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24088" y="2667000"/>
            <a:ext cx="1981201" cy="1936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bwMode="auto">
          <a:xfrm>
            <a:off x="624680" y="1066805"/>
            <a:ext cx="7772400" cy="147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accent2"/>
                </a:solidFill>
                <a:latin typeface="+mj-lt"/>
                <a:ea typeface="+mj-ea"/>
                <a:cs typeface="+mj-cs"/>
              </a:defRPr>
            </a:lvl1pPr>
            <a:lvl2pPr algn="ctr" rtl="0" eaLnBrk="0" fontAlgn="base" hangingPunct="0">
              <a:spcBef>
                <a:spcPct val="0"/>
              </a:spcBef>
              <a:spcAft>
                <a:spcPct val="0"/>
              </a:spcAft>
              <a:defRPr sz="4400" b="1">
                <a:solidFill>
                  <a:schemeClr val="accent2"/>
                </a:solidFill>
                <a:latin typeface="Arial" charset="0"/>
              </a:defRPr>
            </a:lvl2pPr>
            <a:lvl3pPr algn="ctr" rtl="0" eaLnBrk="0" fontAlgn="base" hangingPunct="0">
              <a:spcBef>
                <a:spcPct val="0"/>
              </a:spcBef>
              <a:spcAft>
                <a:spcPct val="0"/>
              </a:spcAft>
              <a:defRPr sz="4400" b="1">
                <a:solidFill>
                  <a:schemeClr val="accent2"/>
                </a:solidFill>
                <a:latin typeface="Arial" charset="0"/>
              </a:defRPr>
            </a:lvl3pPr>
            <a:lvl4pPr algn="ctr" rtl="0" eaLnBrk="0" fontAlgn="base" hangingPunct="0">
              <a:spcBef>
                <a:spcPct val="0"/>
              </a:spcBef>
              <a:spcAft>
                <a:spcPct val="0"/>
              </a:spcAft>
              <a:defRPr sz="4400" b="1">
                <a:solidFill>
                  <a:schemeClr val="accent2"/>
                </a:solidFill>
                <a:latin typeface="Arial" charset="0"/>
              </a:defRPr>
            </a:lvl4pPr>
            <a:lvl5pPr algn="ctr" rtl="0" eaLnBrk="0" fontAlgn="base" hangingPunct="0">
              <a:spcBef>
                <a:spcPct val="0"/>
              </a:spcBef>
              <a:spcAft>
                <a:spcPct val="0"/>
              </a:spcAft>
              <a:defRPr sz="4400" b="1">
                <a:solidFill>
                  <a:schemeClr val="accent2"/>
                </a:solidFill>
                <a:latin typeface="Arial" charset="0"/>
              </a:defRPr>
            </a:lvl5pPr>
            <a:lvl6pPr marL="457200" algn="ctr" rtl="0" fontAlgn="base">
              <a:spcBef>
                <a:spcPct val="0"/>
              </a:spcBef>
              <a:spcAft>
                <a:spcPct val="0"/>
              </a:spcAft>
              <a:defRPr sz="4400" b="1">
                <a:solidFill>
                  <a:schemeClr val="accent2"/>
                </a:solidFill>
                <a:latin typeface="Arial" charset="0"/>
              </a:defRPr>
            </a:lvl6pPr>
            <a:lvl7pPr marL="914400" algn="ctr" rtl="0" fontAlgn="base">
              <a:spcBef>
                <a:spcPct val="0"/>
              </a:spcBef>
              <a:spcAft>
                <a:spcPct val="0"/>
              </a:spcAft>
              <a:defRPr sz="4400" b="1">
                <a:solidFill>
                  <a:schemeClr val="accent2"/>
                </a:solidFill>
                <a:latin typeface="Arial" charset="0"/>
              </a:defRPr>
            </a:lvl7pPr>
            <a:lvl8pPr marL="1371600" algn="ctr" rtl="0" fontAlgn="base">
              <a:spcBef>
                <a:spcPct val="0"/>
              </a:spcBef>
              <a:spcAft>
                <a:spcPct val="0"/>
              </a:spcAft>
              <a:defRPr sz="4400" b="1">
                <a:solidFill>
                  <a:schemeClr val="accent2"/>
                </a:solidFill>
                <a:latin typeface="Arial" charset="0"/>
              </a:defRPr>
            </a:lvl8pPr>
            <a:lvl9pPr marL="1828800" algn="ctr" rtl="0" fontAlgn="base">
              <a:spcBef>
                <a:spcPct val="0"/>
              </a:spcBef>
              <a:spcAft>
                <a:spcPct val="0"/>
              </a:spcAft>
              <a:defRPr sz="4400" b="1">
                <a:solidFill>
                  <a:schemeClr val="accent2"/>
                </a:solidFill>
                <a:latin typeface="Arial" charset="0"/>
              </a:defRPr>
            </a:lvl9pPr>
          </a:lstStyle>
          <a:p>
            <a:pPr eaLnBrk="1" hangingPunct="1">
              <a:defRPr/>
            </a:pPr>
            <a:r>
              <a:rPr lang="en-US" altLang="en-US" kern="0" dirty="0">
                <a:solidFill>
                  <a:srgbClr val="000000"/>
                </a:solidFill>
                <a:latin typeface="Arial"/>
              </a:rPr>
              <a:t>626 Area Code Region</a:t>
            </a:r>
          </a:p>
        </p:txBody>
      </p:sp>
      <p:sp>
        <p:nvSpPr>
          <p:cNvPr id="4" name="TextBox 3"/>
          <p:cNvSpPr txBox="1"/>
          <p:nvPr/>
        </p:nvSpPr>
        <p:spPr>
          <a:xfrm>
            <a:off x="7086600" y="5452641"/>
            <a:ext cx="862908" cy="338554"/>
          </a:xfrm>
          <a:prstGeom prst="rect">
            <a:avLst/>
          </a:prstGeom>
          <a:solidFill>
            <a:schemeClr val="bg1"/>
          </a:solidFill>
        </p:spPr>
        <p:txBody>
          <a:bodyPr wrap="square" rtlCol="0">
            <a:spAutoFit/>
          </a:bodyPr>
          <a:lstStyle/>
          <a:p>
            <a:pPr fontAlgn="base">
              <a:lnSpc>
                <a:spcPct val="80000"/>
              </a:lnSpc>
              <a:spcBef>
                <a:spcPct val="20000"/>
              </a:spcBef>
              <a:spcAft>
                <a:spcPct val="0"/>
              </a:spcAft>
              <a:buFontTx/>
              <a:buChar char="•"/>
              <a:defRPr/>
            </a:pPr>
            <a:endParaRPr lang="en-US" sz="2000" dirty="0">
              <a:solidFill>
                <a:srgbClr val="000000"/>
              </a:solidFill>
              <a:latin typeface="Arial" charset="0"/>
            </a:endParaRPr>
          </a:p>
        </p:txBody>
      </p:sp>
      <p:sp>
        <p:nvSpPr>
          <p:cNvPr id="7" name="Text Box 2"/>
          <p:cNvSpPr txBox="1">
            <a:spLocks noChangeArrowheads="1"/>
          </p:cNvSpPr>
          <p:nvPr/>
        </p:nvSpPr>
        <p:spPr bwMode="auto">
          <a:xfrm>
            <a:off x="913440" y="5181600"/>
            <a:ext cx="7772400" cy="609595"/>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gn="ctr" fontAlgn="base">
              <a:lnSpc>
                <a:spcPct val="115000"/>
              </a:lnSpc>
              <a:spcAft>
                <a:spcPts val="1000"/>
              </a:spcAft>
              <a:defRPr/>
            </a:pPr>
            <a:r>
              <a:rPr lang="en-US" sz="3200" b="1" dirty="0">
                <a:solidFill>
                  <a:srgbClr val="000000"/>
                </a:solidFill>
                <a:latin typeface="Arial"/>
                <a:ea typeface="Calibri"/>
                <a:cs typeface="Times New Roman"/>
              </a:rPr>
              <a:t>California Public Utilities Commission</a:t>
            </a:r>
          </a:p>
        </p:txBody>
      </p:sp>
      <p:pic>
        <p:nvPicPr>
          <p:cNvPr id="9" name="Video 8">
            <a:hlinkClick r:id="" action="ppaction://media"/>
            <a:extLst>
              <a:ext uri="{FF2B5EF4-FFF2-40B4-BE49-F238E27FC236}">
                <a16:creationId xmlns:a16="http://schemas.microsoft.com/office/drawing/2014/main" id="{65CCE7BF-D749-8466-2BC4-35BB8116E5DB}"/>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4004260290"/>
      </p:ext>
    </p:extLst>
  </p:cSld>
  <p:clrMapOvr>
    <a:masterClrMapping/>
  </p:clrMapOvr>
  <mc:AlternateContent xmlns:mc="http://schemas.openxmlformats.org/markup-compatibility/2006">
    <mc:Choice xmlns:p14="http://schemas.microsoft.com/office/powerpoint/2010/main" Requires="p14">
      <p:transition spd="slow" p14:dur="2000" advTm="7015"/>
    </mc:Choice>
    <mc:Fallback>
      <p:transition spd="slow" advTm="70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4"/>
          <p:cNvSpPr>
            <a:spLocks noGrp="1" noChangeArrowheads="1"/>
          </p:cNvSpPr>
          <p:nvPr>
            <p:ph type="title"/>
          </p:nvPr>
        </p:nvSpPr>
        <p:spPr>
          <a:xfrm>
            <a:off x="488006" y="629266"/>
            <a:ext cx="3601523" cy="1641986"/>
          </a:xfrm>
        </p:spPr>
        <p:txBody>
          <a:bodyPr>
            <a:normAutofit/>
          </a:bodyPr>
          <a:lstStyle/>
          <a:p>
            <a:pPr>
              <a:lnSpc>
                <a:spcPct val="90000"/>
              </a:lnSpc>
            </a:pPr>
            <a:r>
              <a:rPr lang="en-US" sz="3600" dirty="0">
                <a:solidFill>
                  <a:srgbClr val="000016"/>
                </a:solidFill>
              </a:rPr>
              <a:t>Number of Prefixes Remaining</a:t>
            </a:r>
          </a:p>
        </p:txBody>
      </p:sp>
      <p:sp>
        <p:nvSpPr>
          <p:cNvPr id="10243" name="Rectangle 5"/>
          <p:cNvSpPr>
            <a:spLocks noGrp="1" noChangeArrowheads="1"/>
          </p:cNvSpPr>
          <p:nvPr>
            <p:ph idx="1"/>
          </p:nvPr>
        </p:nvSpPr>
        <p:spPr>
          <a:xfrm>
            <a:off x="488006" y="2438405"/>
            <a:ext cx="3601523" cy="3809999"/>
          </a:xfrm>
        </p:spPr>
        <p:style>
          <a:lnRef idx="0">
            <a:scrgbClr r="0" g="0" b="0"/>
          </a:lnRef>
          <a:fillRef idx="0">
            <a:scrgbClr r="0" g="0" b="0"/>
          </a:fillRef>
          <a:effectRef idx="0">
            <a:scrgbClr r="0" g="0" b="0"/>
          </a:effectRef>
          <a:fontRef idx="minor">
            <a:schemeClr val="lt1"/>
          </a:fontRef>
        </p:style>
        <p:txBody>
          <a:bodyPr>
            <a:normAutofit/>
          </a:bodyPr>
          <a:lstStyle/>
          <a:p>
            <a:pPr marL="0">
              <a:lnSpc>
                <a:spcPct val="90000"/>
              </a:lnSpc>
              <a:spcBef>
                <a:spcPts val="0"/>
              </a:spcBef>
              <a:spcAft>
                <a:spcPts val="1800"/>
              </a:spcAft>
            </a:pPr>
            <a:r>
              <a:rPr lang="en-US" sz="1900" dirty="0">
                <a:solidFill>
                  <a:srgbClr val="000016"/>
                </a:solidFill>
                <a:ea typeface="Times New Roman"/>
                <a:cs typeface="Times New Roman"/>
              </a:rPr>
              <a:t>As of March 2025, the 626 area code has 61 available prefixes or about 8% remaining. The available prefixes are expected to run out or “exhaust” by 4th Quarter 2027.</a:t>
            </a:r>
            <a:endParaRPr lang="en-US" sz="1900" dirty="0">
              <a:solidFill>
                <a:srgbClr val="000016"/>
              </a:solidFill>
              <a:ea typeface="Calibri"/>
              <a:cs typeface="Times New Roman"/>
            </a:endParaRPr>
          </a:p>
          <a:p>
            <a:pPr marL="0">
              <a:lnSpc>
                <a:spcPct val="90000"/>
              </a:lnSpc>
              <a:spcBef>
                <a:spcPts val="0"/>
              </a:spcBef>
              <a:spcAft>
                <a:spcPts val="1200"/>
              </a:spcAft>
            </a:pPr>
            <a:r>
              <a:rPr lang="en-US" sz="1900" dirty="0">
                <a:solidFill>
                  <a:srgbClr val="000016"/>
                </a:solidFill>
                <a:ea typeface="Times New Roman"/>
                <a:cs typeface="Times New Roman"/>
              </a:rPr>
              <a:t>A new area code, or relief, is needed to replenish the supply of prefixes.</a:t>
            </a:r>
          </a:p>
          <a:p>
            <a:pPr marL="0">
              <a:lnSpc>
                <a:spcPct val="90000"/>
              </a:lnSpc>
              <a:spcBef>
                <a:spcPts val="0"/>
              </a:spcBef>
              <a:spcAft>
                <a:spcPts val="1200"/>
              </a:spcAft>
            </a:pPr>
            <a:r>
              <a:rPr lang="en-US" sz="1900" dirty="0">
                <a:solidFill>
                  <a:srgbClr val="000016"/>
                </a:solidFill>
                <a:ea typeface="Calibri"/>
                <a:cs typeface="Times New Roman"/>
              </a:rPr>
              <a:t>Each prefix is uniquely assigned to a rate center. </a:t>
            </a:r>
          </a:p>
        </p:txBody>
      </p:sp>
      <p:sp>
        <p:nvSpPr>
          <p:cNvPr id="2" name="Slide Number Placeholder 1"/>
          <p:cNvSpPr>
            <a:spLocks noGrp="1"/>
          </p:cNvSpPr>
          <p:nvPr>
            <p:ph type="sldNum" sz="quarter" idx="12"/>
          </p:nvPr>
        </p:nvSpPr>
        <p:spPr>
          <a:xfrm>
            <a:off x="7764409" y="295734"/>
            <a:ext cx="628649" cy="767687"/>
          </a:xfrm>
        </p:spPr>
        <p:txBody>
          <a:bodyPr>
            <a:normAutofit/>
          </a:bodyPr>
          <a:lstStyle/>
          <a:p>
            <a:pPr>
              <a:spcAft>
                <a:spcPts val="600"/>
              </a:spcAft>
              <a:defRPr/>
            </a:pPr>
            <a:fld id="{BCCFA498-A484-44B4-99BF-103FC0E96302}" type="slidenum">
              <a:rPr lang="en-US"/>
              <a:pPr>
                <a:spcAft>
                  <a:spcPts val="600"/>
                </a:spcAft>
                <a:defRPr/>
              </a:pPr>
              <a:t>10</a:t>
            </a:fld>
            <a:endParaRPr lang="en-US" dirty="0"/>
          </a:p>
        </p:txBody>
      </p:sp>
      <p:pic>
        <p:nvPicPr>
          <p:cNvPr id="10245" name="Picture 10244" descr="Programming data on computer monitor">
            <a:extLst>
              <a:ext uri="{FF2B5EF4-FFF2-40B4-BE49-F238E27FC236}">
                <a16:creationId xmlns:a16="http://schemas.microsoft.com/office/drawing/2014/main" id="{C7F53EDA-1A11-19B5-DE4F-8D21316C9915}"/>
              </a:ext>
            </a:extLst>
          </p:cNvPr>
          <p:cNvPicPr>
            <a:picLocks noChangeAspect="1"/>
          </p:cNvPicPr>
          <p:nvPr/>
        </p:nvPicPr>
        <p:blipFill rotWithShape="1">
          <a:blip r:embed="rId4"/>
          <a:srcRect l="33256" r="22255" b="-1"/>
          <a:stretch/>
        </p:blipFill>
        <p:spPr>
          <a:xfrm>
            <a:off x="4575303" y="10"/>
            <a:ext cx="4570809" cy="6857990"/>
          </a:xfrm>
          <a:prstGeom prst="rect">
            <a:avLst/>
          </a:prstGeom>
        </p:spPr>
      </p:pic>
      <p:pic>
        <p:nvPicPr>
          <p:cNvPr id="25" name="Audio 24">
            <a:extLst>
              <a:ext uri="{FF2B5EF4-FFF2-40B4-BE49-F238E27FC236}">
                <a16:creationId xmlns:a16="http://schemas.microsoft.com/office/drawing/2014/main" id="{F6039354-7E17-733C-8508-C62D4289068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1070"/>
    </mc:Choice>
    <mc:Fallback xmlns="">
      <p:transition spd="slow" advTm="410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697" y="629268"/>
            <a:ext cx="6939116" cy="1016654"/>
          </a:xfrm>
        </p:spPr>
        <p:txBody>
          <a:bodyPr>
            <a:normAutofit/>
          </a:bodyPr>
          <a:lstStyle/>
          <a:p>
            <a:pPr>
              <a:lnSpc>
                <a:spcPct val="90000"/>
              </a:lnSpc>
            </a:pPr>
            <a:r>
              <a:rPr lang="en-US" sz="3300" dirty="0">
                <a:solidFill>
                  <a:srgbClr val="000016"/>
                </a:solidFill>
              </a:rPr>
              <a:t>626 Area Code Overlay Relief Method</a:t>
            </a:r>
          </a:p>
        </p:txBody>
      </p:sp>
      <p:sp>
        <p:nvSpPr>
          <p:cNvPr id="4" name="Slide Number Placeholder 3"/>
          <p:cNvSpPr>
            <a:spLocks noGrp="1"/>
          </p:cNvSpPr>
          <p:nvPr>
            <p:ph type="sldNum" sz="quarter" idx="12"/>
          </p:nvPr>
        </p:nvSpPr>
        <p:spPr>
          <a:xfrm>
            <a:off x="7764409" y="295734"/>
            <a:ext cx="628649" cy="767687"/>
          </a:xfrm>
        </p:spPr>
        <p:txBody>
          <a:bodyPr>
            <a:normAutofit/>
          </a:bodyPr>
          <a:lstStyle/>
          <a:p>
            <a:pPr>
              <a:spcAft>
                <a:spcPts val="600"/>
              </a:spcAft>
              <a:defRPr/>
            </a:pPr>
            <a:fld id="{BCCFA498-A484-44B4-99BF-103FC0E96302}" type="slidenum">
              <a:rPr lang="en-US" smtClean="0">
                <a:solidFill>
                  <a:schemeClr val="bg1"/>
                </a:solidFill>
              </a:rPr>
              <a:pPr>
                <a:spcAft>
                  <a:spcPts val="600"/>
                </a:spcAft>
                <a:defRPr/>
              </a:pPr>
              <a:t>11</a:t>
            </a:fld>
            <a:endParaRPr lang="en-US" dirty="0">
              <a:solidFill>
                <a:schemeClr val="bg1"/>
              </a:solidFill>
            </a:endParaRPr>
          </a:p>
        </p:txBody>
      </p:sp>
      <p:grpSp>
        <p:nvGrpSpPr>
          <p:cNvPr id="11" name="Group 10">
            <a:extLst>
              <a:ext uri="{FF2B5EF4-FFF2-40B4-BE49-F238E27FC236}">
                <a16:creationId xmlns:a16="http://schemas.microsoft.com/office/drawing/2014/main" id="{E54EC986-90EF-03AD-6D07-BC1BF93A2B24}"/>
              </a:ext>
            </a:extLst>
          </p:cNvPr>
          <p:cNvGrpSpPr/>
          <p:nvPr/>
        </p:nvGrpSpPr>
        <p:grpSpPr>
          <a:xfrm>
            <a:off x="481126" y="2286000"/>
            <a:ext cx="8429057" cy="3733800"/>
            <a:chOff x="2120755" y="2582636"/>
            <a:chExt cx="5458440" cy="1536726"/>
          </a:xfrm>
        </p:grpSpPr>
        <p:sp>
          <p:nvSpPr>
            <p:cNvPr id="5" name="Freeform: Shape 4">
              <a:extLst>
                <a:ext uri="{FF2B5EF4-FFF2-40B4-BE49-F238E27FC236}">
                  <a16:creationId xmlns:a16="http://schemas.microsoft.com/office/drawing/2014/main" id="{E1985BE8-C1C1-F86A-287A-8906F5757122}"/>
                </a:ext>
              </a:extLst>
            </p:cNvPr>
            <p:cNvSpPr/>
            <p:nvPr/>
          </p:nvSpPr>
          <p:spPr>
            <a:xfrm>
              <a:off x="2120755" y="2582636"/>
              <a:ext cx="2607530" cy="1536725"/>
            </a:xfrm>
            <a:custGeom>
              <a:avLst/>
              <a:gdLst>
                <a:gd name="connsiteX0" fmla="*/ 0 w 2561209"/>
                <a:gd name="connsiteY0" fmla="*/ 0 h 1536725"/>
                <a:gd name="connsiteX1" fmla="*/ 2561209 w 2561209"/>
                <a:gd name="connsiteY1" fmla="*/ 0 h 1536725"/>
                <a:gd name="connsiteX2" fmla="*/ 2561209 w 2561209"/>
                <a:gd name="connsiteY2" fmla="*/ 1536725 h 1536725"/>
                <a:gd name="connsiteX3" fmla="*/ 0 w 2561209"/>
                <a:gd name="connsiteY3" fmla="*/ 1536725 h 1536725"/>
                <a:gd name="connsiteX4" fmla="*/ 0 w 2561209"/>
                <a:gd name="connsiteY4" fmla="*/ 0 h 1536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1209" h="1536725">
                  <a:moveTo>
                    <a:pt x="0" y="0"/>
                  </a:moveTo>
                  <a:lnTo>
                    <a:pt x="2561209" y="0"/>
                  </a:lnTo>
                  <a:lnTo>
                    <a:pt x="2561209" y="1536725"/>
                  </a:lnTo>
                  <a:lnTo>
                    <a:pt x="0" y="1536725"/>
                  </a:lnTo>
                  <a:lnTo>
                    <a:pt x="0" y="0"/>
                  </a:lnTo>
                  <a:close/>
                </a:path>
              </a:pathLst>
            </a:custGeom>
            <a:solidFill>
              <a:schemeClr val="accent2"/>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72391" tIns="72391" rIns="72391" bIns="72391" numCol="1" spcCol="1270" anchor="ctr" anchorCtr="0">
              <a:normAutofit/>
            </a:bodyPr>
            <a:lstStyle/>
            <a:p>
              <a:pPr algn="ctr" defTabSz="844538">
                <a:lnSpc>
                  <a:spcPct val="90000"/>
                </a:lnSpc>
                <a:spcBef>
                  <a:spcPct val="0"/>
                </a:spcBef>
                <a:spcAft>
                  <a:spcPct val="35000"/>
                </a:spcAft>
              </a:pPr>
              <a:r>
                <a:rPr lang="en-US" sz="2000" dirty="0">
                  <a:solidFill>
                    <a:srgbClr val="000016"/>
                  </a:solidFill>
                </a:rPr>
                <a:t>An additional area code is the only relief option for the 626 area code overlay</a:t>
              </a:r>
              <a:r>
                <a:rPr lang="en-US" sz="1300" dirty="0">
                  <a:solidFill>
                    <a:srgbClr val="000016"/>
                  </a:solidFill>
                </a:rPr>
                <a:t>.</a:t>
              </a:r>
            </a:p>
          </p:txBody>
        </p:sp>
        <p:sp>
          <p:nvSpPr>
            <p:cNvPr id="7" name="Freeform: Shape 6" hidden="1">
              <a:extLst>
                <a:ext uri="{FF2B5EF4-FFF2-40B4-BE49-F238E27FC236}">
                  <a16:creationId xmlns:a16="http://schemas.microsoft.com/office/drawing/2014/main" id="{07DE253D-361B-7297-7F78-854D31568188}"/>
                </a:ext>
              </a:extLst>
            </p:cNvPr>
            <p:cNvSpPr/>
            <p:nvPr/>
          </p:nvSpPr>
          <p:spPr>
            <a:xfrm>
              <a:off x="5017986" y="2582637"/>
              <a:ext cx="2561209" cy="1536725"/>
            </a:xfrm>
            <a:custGeom>
              <a:avLst/>
              <a:gdLst>
                <a:gd name="connsiteX0" fmla="*/ 0 w 2561209"/>
                <a:gd name="connsiteY0" fmla="*/ 0 h 1536725"/>
                <a:gd name="connsiteX1" fmla="*/ 2561209 w 2561209"/>
                <a:gd name="connsiteY1" fmla="*/ 0 h 1536725"/>
                <a:gd name="connsiteX2" fmla="*/ 2561209 w 2561209"/>
                <a:gd name="connsiteY2" fmla="*/ 1536725 h 1536725"/>
                <a:gd name="connsiteX3" fmla="*/ 0 w 2561209"/>
                <a:gd name="connsiteY3" fmla="*/ 1536725 h 1536725"/>
                <a:gd name="connsiteX4" fmla="*/ 0 w 2561209"/>
                <a:gd name="connsiteY4" fmla="*/ 0 h 1536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1209" h="1536725">
                  <a:moveTo>
                    <a:pt x="0" y="0"/>
                  </a:moveTo>
                  <a:lnTo>
                    <a:pt x="2561209" y="0"/>
                  </a:lnTo>
                  <a:lnTo>
                    <a:pt x="2561209" y="1536725"/>
                  </a:lnTo>
                  <a:lnTo>
                    <a:pt x="0" y="1536725"/>
                  </a:lnTo>
                  <a:lnTo>
                    <a:pt x="0" y="0"/>
                  </a:lnTo>
                  <a:close/>
                </a:path>
              </a:pathLst>
            </a:custGeom>
          </p:spPr>
          <p:style>
            <a:lnRef idx="2">
              <a:schemeClr val="lt1">
                <a:hueOff val="0"/>
                <a:satOff val="0"/>
                <a:lumOff val="0"/>
                <a:alphaOff val="0"/>
              </a:schemeClr>
            </a:lnRef>
            <a:fillRef idx="1">
              <a:schemeClr val="accent2">
                <a:hueOff val="-363841"/>
                <a:satOff val="-20982"/>
                <a:lumOff val="2157"/>
                <a:alphaOff val="0"/>
              </a:schemeClr>
            </a:fillRef>
            <a:effectRef idx="0">
              <a:schemeClr val="accent2">
                <a:hueOff val="-363841"/>
                <a:satOff val="-20982"/>
                <a:lumOff val="2157"/>
                <a:alphaOff val="0"/>
              </a:schemeClr>
            </a:effectRef>
            <a:fontRef idx="minor">
              <a:schemeClr val="lt1"/>
            </a:fontRef>
          </p:style>
          <p:txBody>
            <a:bodyPr spcFirstLastPara="0" vert="horz" wrap="square" lIns="72391" tIns="72391" rIns="72391" bIns="72391" numCol="1" spcCol="1270" anchor="ctr" anchorCtr="0">
              <a:normAutofit/>
            </a:bodyPr>
            <a:lstStyle/>
            <a:p>
              <a:pPr algn="ctr" defTabSz="844538">
                <a:lnSpc>
                  <a:spcPct val="90000"/>
                </a:lnSpc>
                <a:spcBef>
                  <a:spcPct val="0"/>
                </a:spcBef>
                <a:spcAft>
                  <a:spcPct val="35000"/>
                </a:spcAft>
              </a:pPr>
              <a:r>
                <a:rPr lang="en-US" sz="1300" dirty="0">
                  <a:solidFill>
                    <a:srgbClr val="000016"/>
                  </a:solidFill>
                  <a:highlight>
                    <a:srgbClr val="FFFF00"/>
                  </a:highlight>
                </a:rPr>
                <a:t>The 530 area code geographic area is already an overlay region.</a:t>
              </a:r>
            </a:p>
          </p:txBody>
        </p:sp>
        <p:sp>
          <p:nvSpPr>
            <p:cNvPr id="8" name="Freeform: Shape 7">
              <a:extLst>
                <a:ext uri="{FF2B5EF4-FFF2-40B4-BE49-F238E27FC236}">
                  <a16:creationId xmlns:a16="http://schemas.microsoft.com/office/drawing/2014/main" id="{A73861D4-1773-8674-22DE-E5302913BC3A}"/>
                </a:ext>
              </a:extLst>
            </p:cNvPr>
            <p:cNvSpPr/>
            <p:nvPr/>
          </p:nvSpPr>
          <p:spPr>
            <a:xfrm>
              <a:off x="4889358" y="2582636"/>
              <a:ext cx="2306616" cy="1536725"/>
            </a:xfrm>
            <a:custGeom>
              <a:avLst/>
              <a:gdLst>
                <a:gd name="connsiteX0" fmla="*/ 0 w 2561209"/>
                <a:gd name="connsiteY0" fmla="*/ 0 h 1536725"/>
                <a:gd name="connsiteX1" fmla="*/ 2561209 w 2561209"/>
                <a:gd name="connsiteY1" fmla="*/ 0 h 1536725"/>
                <a:gd name="connsiteX2" fmla="*/ 2561209 w 2561209"/>
                <a:gd name="connsiteY2" fmla="*/ 1536725 h 1536725"/>
                <a:gd name="connsiteX3" fmla="*/ 0 w 2561209"/>
                <a:gd name="connsiteY3" fmla="*/ 1536725 h 1536725"/>
                <a:gd name="connsiteX4" fmla="*/ 0 w 2561209"/>
                <a:gd name="connsiteY4" fmla="*/ 0 h 1536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1209" h="1536725">
                  <a:moveTo>
                    <a:pt x="0" y="0"/>
                  </a:moveTo>
                  <a:lnTo>
                    <a:pt x="2561209" y="0"/>
                  </a:lnTo>
                  <a:lnTo>
                    <a:pt x="2561209" y="1536725"/>
                  </a:lnTo>
                  <a:lnTo>
                    <a:pt x="0" y="1536725"/>
                  </a:lnTo>
                  <a:lnTo>
                    <a:pt x="0" y="0"/>
                  </a:lnTo>
                  <a:close/>
                </a:path>
              </a:pathLst>
            </a:custGeom>
            <a:solidFill>
              <a:schemeClr val="accent3"/>
            </a:solidFill>
          </p:spPr>
          <p:style>
            <a:lnRef idx="2">
              <a:schemeClr val="lt1">
                <a:hueOff val="0"/>
                <a:satOff val="0"/>
                <a:lumOff val="0"/>
                <a:alphaOff val="0"/>
              </a:schemeClr>
            </a:lnRef>
            <a:fillRef idx="1">
              <a:schemeClr val="accent2">
                <a:hueOff val="-727682"/>
                <a:satOff val="-41964"/>
                <a:lumOff val="4314"/>
                <a:alphaOff val="0"/>
              </a:schemeClr>
            </a:fillRef>
            <a:effectRef idx="0">
              <a:schemeClr val="accent2">
                <a:hueOff val="-727682"/>
                <a:satOff val="-41964"/>
                <a:lumOff val="4314"/>
                <a:alphaOff val="0"/>
              </a:schemeClr>
            </a:effectRef>
            <a:fontRef idx="minor">
              <a:schemeClr val="lt1"/>
            </a:fontRef>
          </p:style>
          <p:txBody>
            <a:bodyPr spcFirstLastPara="0" vert="horz" wrap="square" lIns="72391" tIns="72391" rIns="72391" bIns="72391" numCol="1" spcCol="1270" anchor="ctr" anchorCtr="0">
              <a:normAutofit/>
            </a:bodyPr>
            <a:lstStyle/>
            <a:p>
              <a:pPr algn="ctr" defTabSz="844538">
                <a:lnSpc>
                  <a:spcPct val="90000"/>
                </a:lnSpc>
                <a:spcBef>
                  <a:spcPct val="0"/>
                </a:spcBef>
                <a:spcAft>
                  <a:spcPct val="35000"/>
                </a:spcAft>
              </a:pPr>
              <a:r>
                <a:rPr lang="en-US" sz="2000" dirty="0">
                  <a:solidFill>
                    <a:srgbClr val="000016"/>
                  </a:solidFill>
                </a:rPr>
                <a:t>California has introduced seventeen new area codes using the overlay method.</a:t>
              </a:r>
            </a:p>
          </p:txBody>
        </p:sp>
      </p:grpSp>
      <p:pic>
        <p:nvPicPr>
          <p:cNvPr id="12" name="Audio 11">
            <a:extLst>
              <a:ext uri="{FF2B5EF4-FFF2-40B4-BE49-F238E27FC236}">
                <a16:creationId xmlns:a16="http://schemas.microsoft.com/office/drawing/2014/main" id="{037A3D2A-E10F-9F1E-DEC5-795C2E58266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129730491"/>
      </p:ext>
    </p:extLst>
  </p:cSld>
  <p:clrMapOvr>
    <a:masterClrMapping/>
  </p:clrMapOvr>
  <mc:AlternateContent xmlns:mc="http://schemas.openxmlformats.org/markup-compatibility/2006" xmlns:p14="http://schemas.microsoft.com/office/powerpoint/2010/main">
    <mc:Choice Requires="p14">
      <p:transition spd="slow" p14:dur="2000" advTm="21954"/>
    </mc:Choice>
    <mc:Fallback xmlns="">
      <p:transition spd="slow" advTm="219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44" name="Rectangle 14343">
            <a:extLst>
              <a:ext uri="{FF2B5EF4-FFF2-40B4-BE49-F238E27FC236}">
                <a16:creationId xmlns:a16="http://schemas.microsoft.com/office/drawing/2014/main" id="{74CD14DB-BB81-479F-A1FC-1C75640E9F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defRPr/>
            </a:pPr>
            <a:endParaRPr lang="en-US" sz="2006" dirty="0">
              <a:solidFill>
                <a:prstClr val="white"/>
              </a:solidFill>
              <a:latin typeface="Century Gothic" panose="020B0502020202020204"/>
            </a:endParaRPr>
          </a:p>
        </p:txBody>
      </p:sp>
      <p:sp>
        <p:nvSpPr>
          <p:cNvPr id="14346" name="Rectangle 14345">
            <a:extLst>
              <a:ext uri="{FF2B5EF4-FFF2-40B4-BE49-F238E27FC236}">
                <a16:creationId xmlns:a16="http://schemas.microsoft.com/office/drawing/2014/main" id="{C943A91B-7CA7-4592-A975-73B1BF8C4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60"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sz="2006" dirty="0"/>
          </a:p>
        </p:txBody>
      </p:sp>
      <p:sp>
        <p:nvSpPr>
          <p:cNvPr id="3" name="Slide Number Placeholder 2"/>
          <p:cNvSpPr>
            <a:spLocks noGrp="1"/>
          </p:cNvSpPr>
          <p:nvPr>
            <p:ph type="sldNum" sz="quarter" idx="12"/>
          </p:nvPr>
        </p:nvSpPr>
        <p:spPr>
          <a:xfrm>
            <a:off x="7764409" y="295734"/>
            <a:ext cx="628649" cy="767687"/>
          </a:xfrm>
        </p:spPr>
        <p:txBody>
          <a:bodyPr>
            <a:normAutofit/>
          </a:bodyPr>
          <a:lstStyle/>
          <a:p>
            <a:pPr>
              <a:spcAft>
                <a:spcPts val="600"/>
              </a:spcAft>
              <a:defRPr/>
            </a:pPr>
            <a:fld id="{BCCFA498-A484-44B4-99BF-103FC0E96302}" type="slidenum">
              <a:rPr lang="en-US">
                <a:solidFill>
                  <a:srgbClr val="FFFFFF"/>
                </a:solidFill>
              </a:rPr>
              <a:pPr>
                <a:spcAft>
                  <a:spcPts val="600"/>
                </a:spcAft>
                <a:defRPr/>
              </a:pPr>
              <a:t>12</a:t>
            </a:fld>
            <a:endParaRPr lang="en-US" dirty="0">
              <a:solidFill>
                <a:srgbClr val="FFFFFF"/>
              </a:solidFill>
            </a:endParaRPr>
          </a:p>
        </p:txBody>
      </p:sp>
      <p:sp>
        <p:nvSpPr>
          <p:cNvPr id="14348" name="Freeform 7">
            <a:extLst>
              <a:ext uri="{FF2B5EF4-FFF2-40B4-BE49-F238E27FC236}">
                <a16:creationId xmlns:a16="http://schemas.microsoft.com/office/drawing/2014/main" id="{EC471314-E46A-414B-8D91-74880E84F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39957" y="1460230"/>
            <a:ext cx="2604045"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algn="ctr">
              <a:defRPr/>
            </a:pPr>
            <a:endParaRPr lang="en-US" sz="2006" dirty="0">
              <a:solidFill>
                <a:prstClr val="black"/>
              </a:solidFill>
              <a:latin typeface="Century Gothic" panose="020B0502020202020204"/>
            </a:endParaRPr>
          </a:p>
        </p:txBody>
      </p:sp>
      <p:sp useBgFill="1">
        <p:nvSpPr>
          <p:cNvPr id="14350" name="Freeform: Shape 14349">
            <a:extLst>
              <a:ext uri="{FF2B5EF4-FFF2-40B4-BE49-F238E27FC236}">
                <a16:creationId xmlns:a16="http://schemas.microsoft.com/office/drawing/2014/main" id="{6A681326-1C9D-44A3-A627-3871BDAE4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3" y="1762070"/>
            <a:ext cx="9144313"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txBody>
          <a:bodyPr/>
          <a:lstStyle/>
          <a:p>
            <a:endParaRPr lang="en-US" sz="2006" dirty="0"/>
          </a:p>
        </p:txBody>
      </p:sp>
      <p:sp>
        <p:nvSpPr>
          <p:cNvPr id="14338" name="Rectangle 2"/>
          <p:cNvSpPr>
            <a:spLocks noGrp="1" noChangeArrowheads="1"/>
          </p:cNvSpPr>
          <p:nvPr>
            <p:ph type="title"/>
          </p:nvPr>
        </p:nvSpPr>
        <p:spPr>
          <a:xfrm>
            <a:off x="381005" y="452719"/>
            <a:ext cx="7157125" cy="1400530"/>
          </a:xfrm>
        </p:spPr>
        <p:txBody>
          <a:bodyPr anchor="ctr">
            <a:normAutofit/>
          </a:bodyPr>
          <a:lstStyle/>
          <a:p>
            <a:pPr eaLnBrk="1" hangingPunct="1"/>
            <a:r>
              <a:rPr lang="en-US" sz="3200" dirty="0">
                <a:solidFill>
                  <a:srgbClr val="FFFFFF"/>
                </a:solidFill>
              </a:rPr>
              <a:t>Impacts of the Proposed Overlay</a:t>
            </a:r>
            <a:endParaRPr lang="en-US" altLang="en-US" sz="3200" dirty="0">
              <a:solidFill>
                <a:srgbClr val="FFFFFF"/>
              </a:solidFill>
            </a:endParaRPr>
          </a:p>
        </p:txBody>
      </p:sp>
      <p:sp>
        <p:nvSpPr>
          <p:cNvPr id="14339" name="Rectangle 3"/>
          <p:cNvSpPr>
            <a:spLocks noGrp="1" noChangeArrowheads="1"/>
          </p:cNvSpPr>
          <p:nvPr>
            <p:ph idx="1"/>
          </p:nvPr>
        </p:nvSpPr>
        <p:spPr>
          <a:xfrm>
            <a:off x="827484" y="2763525"/>
            <a:ext cx="7565570" cy="3484879"/>
          </a:xfrm>
        </p:spPr>
        <p:txBody>
          <a:bodyPr>
            <a:normAutofit/>
          </a:bodyPr>
          <a:lstStyle/>
          <a:p>
            <a:pPr>
              <a:spcBef>
                <a:spcPts val="0"/>
              </a:spcBef>
              <a:spcAft>
                <a:spcPts val="800"/>
              </a:spcAft>
            </a:pPr>
            <a:r>
              <a:rPr lang="en-US" dirty="0">
                <a:cs typeface="Times New Roman" panose="02020603050405020304" pitchFamily="18" charset="0"/>
              </a:rPr>
              <a:t>All current customers will keep their existing area code and telephone number.</a:t>
            </a:r>
          </a:p>
          <a:p>
            <a:pPr>
              <a:spcBef>
                <a:spcPts val="0"/>
              </a:spcBef>
              <a:spcAft>
                <a:spcPts val="800"/>
              </a:spcAft>
            </a:pPr>
            <a:r>
              <a:rPr lang="en-US" dirty="0">
                <a:cs typeface="Times New Roman" panose="02020603050405020304" pitchFamily="18" charset="0"/>
              </a:rPr>
              <a:t>Customers in this area may be assigned a number in the new area code when the 626 area code prefixes are no longer available for assignment. </a:t>
            </a:r>
          </a:p>
        </p:txBody>
      </p:sp>
      <p:pic>
        <p:nvPicPr>
          <p:cNvPr id="8" name="Audio 7">
            <a:extLst>
              <a:ext uri="{FF2B5EF4-FFF2-40B4-BE49-F238E27FC236}">
                <a16:creationId xmlns:a16="http://schemas.microsoft.com/office/drawing/2014/main" id="{58B5A122-421A-EDDB-810D-2F1DAE4D616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220117407"/>
      </p:ext>
    </p:extLst>
  </p:cSld>
  <p:clrMapOvr>
    <a:masterClrMapping/>
  </p:clrMapOvr>
  <mc:AlternateContent xmlns:mc="http://schemas.openxmlformats.org/markup-compatibility/2006" xmlns:p14="http://schemas.microsoft.com/office/powerpoint/2010/main">
    <mc:Choice Requires="p14">
      <p:transition spd="slow" p14:dur="2000" advTm="18378"/>
    </mc:Choice>
    <mc:Fallback xmlns="">
      <p:transition spd="slow" advTm="18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0604E0B1-6762-4B99-A6A5-42ED8E20D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143999"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sz="2006" dirty="0"/>
          </a:p>
        </p:txBody>
      </p:sp>
      <p:sp>
        <p:nvSpPr>
          <p:cNvPr id="38" name="Freeform 7">
            <a:extLst>
              <a:ext uri="{FF2B5EF4-FFF2-40B4-BE49-F238E27FC236}">
                <a16:creationId xmlns:a16="http://schemas.microsoft.com/office/drawing/2014/main" id="{6D86F5FF-DE1B-4BAB-A7BE-6F39F5DD98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39957" y="1460230"/>
            <a:ext cx="2604045"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algn="ctr"/>
            <a:endParaRPr lang="en-US" sz="2006" dirty="0"/>
          </a:p>
        </p:txBody>
      </p:sp>
      <p:sp>
        <p:nvSpPr>
          <p:cNvPr id="5" name="Rectangle 2">
            <a:extLst>
              <a:ext uri="{FF2B5EF4-FFF2-40B4-BE49-F238E27FC236}">
                <a16:creationId xmlns:a16="http://schemas.microsoft.com/office/drawing/2014/main" id="{EC8EAF53-C854-4F72-80E2-14D912D280B1}"/>
              </a:ext>
            </a:extLst>
          </p:cNvPr>
          <p:cNvSpPr txBox="1">
            <a:spLocks noChangeArrowheads="1"/>
          </p:cNvSpPr>
          <p:nvPr/>
        </p:nvSpPr>
        <p:spPr bwMode="auto">
          <a:xfrm>
            <a:off x="486697" y="629268"/>
            <a:ext cx="6939116" cy="1016654"/>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t" anchorCtr="0" compatLnSpc="1">
            <a:prstTxWarp prst="textNoShape">
              <a:avLst/>
            </a:prstTxWarp>
            <a:norm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defTabSz="457205" eaLnBrk="1" hangingPunct="1">
              <a:lnSpc>
                <a:spcPct val="90000"/>
              </a:lnSpc>
              <a:spcAft>
                <a:spcPts val="600"/>
              </a:spcAft>
            </a:pPr>
            <a:r>
              <a:rPr lang="en-US" sz="3300" dirty="0">
                <a:solidFill>
                  <a:srgbClr val="EBEBEB"/>
                </a:solidFill>
              </a:rPr>
              <a:t>Impacts of the Proposed Overlay</a:t>
            </a:r>
            <a:endParaRPr lang="en-US" altLang="en-US" sz="3300" dirty="0">
              <a:solidFill>
                <a:srgbClr val="EBEBEB"/>
              </a:solidFill>
            </a:endParaRPr>
          </a:p>
        </p:txBody>
      </p:sp>
      <p:sp>
        <p:nvSpPr>
          <p:cNvPr id="40" name="Rectangle 39">
            <a:extLst>
              <a:ext uri="{FF2B5EF4-FFF2-40B4-BE49-F238E27FC236}">
                <a16:creationId xmlns:a16="http://schemas.microsoft.com/office/drawing/2014/main" id="{736AD705-9544-45E1-B278-8D99F718B8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60"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sz="2006" dirty="0"/>
          </a:p>
        </p:txBody>
      </p:sp>
      <p:sp>
        <p:nvSpPr>
          <p:cNvPr id="4" name="Slide Number Placeholder 3">
            <a:extLst>
              <a:ext uri="{FF2B5EF4-FFF2-40B4-BE49-F238E27FC236}">
                <a16:creationId xmlns:a16="http://schemas.microsoft.com/office/drawing/2014/main" id="{34F1D4B0-1F69-4FD6-A95C-4A5D8480A48C}"/>
              </a:ext>
            </a:extLst>
          </p:cNvPr>
          <p:cNvSpPr>
            <a:spLocks noGrp="1"/>
          </p:cNvSpPr>
          <p:nvPr>
            <p:ph type="sldNum" sz="quarter" idx="12"/>
          </p:nvPr>
        </p:nvSpPr>
        <p:spPr>
          <a:xfrm>
            <a:off x="7764409" y="295734"/>
            <a:ext cx="628649" cy="767687"/>
          </a:xfrm>
        </p:spPr>
        <p:txBody>
          <a:bodyPr vert="horz" lIns="91440" tIns="45720" rIns="91440" bIns="45720" rtlCol="0" anchor="b">
            <a:normAutofit/>
          </a:bodyPr>
          <a:lstStyle/>
          <a:p>
            <a:pPr defTabSz="457205">
              <a:spcAft>
                <a:spcPts val="600"/>
              </a:spcAft>
              <a:defRPr/>
            </a:pPr>
            <a:fld id="{BCCFA498-A484-44B4-99BF-103FC0E96302}" type="slidenum">
              <a:rPr lang="en-US">
                <a:solidFill>
                  <a:srgbClr val="FFFFFF"/>
                </a:solidFill>
              </a:rPr>
              <a:pPr defTabSz="457205">
                <a:spcAft>
                  <a:spcPts val="600"/>
                </a:spcAft>
                <a:defRPr/>
              </a:pPr>
              <a:t>13</a:t>
            </a:fld>
            <a:endParaRPr lang="en-US" dirty="0">
              <a:solidFill>
                <a:srgbClr val="FFFFFF"/>
              </a:solidFill>
            </a:endParaRPr>
          </a:p>
        </p:txBody>
      </p:sp>
      <p:sp>
        <p:nvSpPr>
          <p:cNvPr id="42" name="Freeform: Shape 41">
            <a:extLst>
              <a:ext uri="{FF2B5EF4-FFF2-40B4-BE49-F238E27FC236}">
                <a16:creationId xmlns:a16="http://schemas.microsoft.com/office/drawing/2014/main" id="{8DFFC5B7-4963-4902-8A90-EFF5766892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762070"/>
            <a:ext cx="9144312" cy="5095933"/>
          </a:xfrm>
          <a:custGeom>
            <a:avLst/>
            <a:gdLst>
              <a:gd name="connsiteX0" fmla="*/ 1 w 12192418"/>
              <a:gd name="connsiteY0" fmla="*/ 0 h 5095933"/>
              <a:gd name="connsiteX1" fmla="*/ 71932 w 12192418"/>
              <a:gd name="connsiteY1" fmla="*/ 12261 h 5095933"/>
              <a:gd name="connsiteX2" fmla="*/ 282849 w 12192418"/>
              <a:gd name="connsiteY2" fmla="*/ 48343 h 5095933"/>
              <a:gd name="connsiteX3" fmla="*/ 436464 w 12192418"/>
              <a:gd name="connsiteY3" fmla="*/ 73565 h 5095933"/>
              <a:gd name="connsiteX4" fmla="*/ 619339 w 12192418"/>
              <a:gd name="connsiteY4" fmla="*/ 100188 h 5095933"/>
              <a:gd name="connsiteX5" fmla="*/ 836351 w 12192418"/>
              <a:gd name="connsiteY5" fmla="*/ 132066 h 5095933"/>
              <a:gd name="connsiteX6" fmla="*/ 1076528 w 12192418"/>
              <a:gd name="connsiteY6" fmla="*/ 165696 h 5095933"/>
              <a:gd name="connsiteX7" fmla="*/ 1347184 w 12192418"/>
              <a:gd name="connsiteY7" fmla="*/ 201077 h 5095933"/>
              <a:gd name="connsiteX8" fmla="*/ 1642223 w 12192418"/>
              <a:gd name="connsiteY8" fmla="*/ 238560 h 5095933"/>
              <a:gd name="connsiteX9" fmla="*/ 1962864 w 12192418"/>
              <a:gd name="connsiteY9" fmla="*/ 276043 h 5095933"/>
              <a:gd name="connsiteX10" fmla="*/ 2304232 w 12192418"/>
              <a:gd name="connsiteY10" fmla="*/ 314227 h 5095933"/>
              <a:gd name="connsiteX11" fmla="*/ 2672421 w 12192418"/>
              <a:gd name="connsiteY11" fmla="*/ 349608 h 5095933"/>
              <a:gd name="connsiteX12" fmla="*/ 3057678 w 12192418"/>
              <a:gd name="connsiteY12" fmla="*/ 383588 h 5095933"/>
              <a:gd name="connsiteX13" fmla="*/ 3464881 w 12192418"/>
              <a:gd name="connsiteY13" fmla="*/ 414415 h 5095933"/>
              <a:gd name="connsiteX14" fmla="*/ 3889152 w 12192418"/>
              <a:gd name="connsiteY14" fmla="*/ 443841 h 5095933"/>
              <a:gd name="connsiteX15" fmla="*/ 4331710 w 12192418"/>
              <a:gd name="connsiteY15" fmla="*/ 471515 h 5095933"/>
              <a:gd name="connsiteX16" fmla="*/ 4558476 w 12192418"/>
              <a:gd name="connsiteY16" fmla="*/ 481324 h 5095933"/>
              <a:gd name="connsiteX17" fmla="*/ 4790118 w 12192418"/>
              <a:gd name="connsiteY17" fmla="*/ 492183 h 5095933"/>
              <a:gd name="connsiteX18" fmla="*/ 5025418 w 12192418"/>
              <a:gd name="connsiteY18" fmla="*/ 502342 h 5095933"/>
              <a:gd name="connsiteX19" fmla="*/ 5261937 w 12192418"/>
              <a:gd name="connsiteY19" fmla="*/ 508998 h 5095933"/>
              <a:gd name="connsiteX20" fmla="*/ 5503332 w 12192418"/>
              <a:gd name="connsiteY20" fmla="*/ 514953 h 5095933"/>
              <a:gd name="connsiteX21" fmla="*/ 5747167 w 12192418"/>
              <a:gd name="connsiteY21" fmla="*/ 521259 h 5095933"/>
              <a:gd name="connsiteX22" fmla="*/ 5995877 w 12192418"/>
              <a:gd name="connsiteY22" fmla="*/ 525463 h 5095933"/>
              <a:gd name="connsiteX23" fmla="*/ 6247026 w 12192418"/>
              <a:gd name="connsiteY23" fmla="*/ 525463 h 5095933"/>
              <a:gd name="connsiteX24" fmla="*/ 6500613 w 12192418"/>
              <a:gd name="connsiteY24" fmla="*/ 527565 h 5095933"/>
              <a:gd name="connsiteX25" fmla="*/ 6756639 w 12192418"/>
              <a:gd name="connsiteY25" fmla="*/ 525463 h 5095933"/>
              <a:gd name="connsiteX26" fmla="*/ 7016322 w 12192418"/>
              <a:gd name="connsiteY26" fmla="*/ 521259 h 5095933"/>
              <a:gd name="connsiteX27" fmla="*/ 7276005 w 12192418"/>
              <a:gd name="connsiteY27" fmla="*/ 517406 h 5095933"/>
              <a:gd name="connsiteX28" fmla="*/ 7539345 w 12192418"/>
              <a:gd name="connsiteY28" fmla="*/ 508998 h 5095933"/>
              <a:gd name="connsiteX29" fmla="*/ 7805124 w 12192418"/>
              <a:gd name="connsiteY29" fmla="*/ 500241 h 5095933"/>
              <a:gd name="connsiteX30" fmla="*/ 8070903 w 12192418"/>
              <a:gd name="connsiteY30" fmla="*/ 490082 h 5095933"/>
              <a:gd name="connsiteX31" fmla="*/ 8339121 w 12192418"/>
              <a:gd name="connsiteY31" fmla="*/ 475719 h 5095933"/>
              <a:gd name="connsiteX32" fmla="*/ 8609776 w 12192418"/>
              <a:gd name="connsiteY32" fmla="*/ 458554 h 5095933"/>
              <a:gd name="connsiteX33" fmla="*/ 8881651 w 12192418"/>
              <a:gd name="connsiteY33" fmla="*/ 442089 h 5095933"/>
              <a:gd name="connsiteX34" fmla="*/ 9153526 w 12192418"/>
              <a:gd name="connsiteY34" fmla="*/ 421071 h 5095933"/>
              <a:gd name="connsiteX35" fmla="*/ 9429058 w 12192418"/>
              <a:gd name="connsiteY35" fmla="*/ 395849 h 5095933"/>
              <a:gd name="connsiteX36" fmla="*/ 9700933 w 12192418"/>
              <a:gd name="connsiteY36" fmla="*/ 370626 h 5095933"/>
              <a:gd name="connsiteX37" fmla="*/ 9977684 w 12192418"/>
              <a:gd name="connsiteY37" fmla="*/ 341551 h 5095933"/>
              <a:gd name="connsiteX38" fmla="*/ 10255655 w 12192418"/>
              <a:gd name="connsiteY38" fmla="*/ 309673 h 5095933"/>
              <a:gd name="connsiteX39" fmla="*/ 10529968 w 12192418"/>
              <a:gd name="connsiteY39" fmla="*/ 276043 h 5095933"/>
              <a:gd name="connsiteX40" fmla="*/ 10807939 w 12192418"/>
              <a:gd name="connsiteY40" fmla="*/ 236809 h 5095933"/>
              <a:gd name="connsiteX41" fmla="*/ 11084690 w 12192418"/>
              <a:gd name="connsiteY41" fmla="*/ 194772 h 5095933"/>
              <a:gd name="connsiteX42" fmla="*/ 11362661 w 12192418"/>
              <a:gd name="connsiteY42" fmla="*/ 153085 h 5095933"/>
              <a:gd name="connsiteX43" fmla="*/ 11639412 w 12192418"/>
              <a:gd name="connsiteY43" fmla="*/ 104392 h 5095933"/>
              <a:gd name="connsiteX44" fmla="*/ 11914945 w 12192418"/>
              <a:gd name="connsiteY44" fmla="*/ 54648 h 5095933"/>
              <a:gd name="connsiteX45" fmla="*/ 12191696 w 12192418"/>
              <a:gd name="connsiteY45" fmla="*/ 2452 h 5095933"/>
              <a:gd name="connsiteX46" fmla="*/ 12191696 w 12192418"/>
              <a:gd name="connsiteY46" fmla="*/ 2109542 h 5095933"/>
              <a:gd name="connsiteX47" fmla="*/ 12191999 w 12192418"/>
              <a:gd name="connsiteY47" fmla="*/ 2109542 h 5095933"/>
              <a:gd name="connsiteX48" fmla="*/ 12191999 w 12192418"/>
              <a:gd name="connsiteY48" fmla="*/ 2802467 h 5095933"/>
              <a:gd name="connsiteX49" fmla="*/ 12192418 w 12192418"/>
              <a:gd name="connsiteY49" fmla="*/ 2802467 h 5095933"/>
              <a:gd name="connsiteX50" fmla="*/ 12192418 w 12192418"/>
              <a:gd name="connsiteY50" fmla="*/ 5095933 h 5095933"/>
              <a:gd name="connsiteX51" fmla="*/ 1 w 12192418"/>
              <a:gd name="connsiteY51" fmla="*/ 5095933 h 5095933"/>
              <a:gd name="connsiteX52" fmla="*/ 1 w 12192418"/>
              <a:gd name="connsiteY52" fmla="*/ 4074529 h 5095933"/>
              <a:gd name="connsiteX53" fmla="*/ 0 w 12192418"/>
              <a:gd name="connsiteY53" fmla="*/ 4074529 h 5095933"/>
              <a:gd name="connsiteX54" fmla="*/ 0 w 12192418"/>
              <a:gd name="connsiteY54" fmla="*/ 2109542 h 5095933"/>
              <a:gd name="connsiteX55" fmla="*/ 1 w 12192418"/>
              <a:gd name="connsiteY55" fmla="*/ 2109542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418" h="5095933">
                <a:moveTo>
                  <a:pt x="1" y="0"/>
                </a:moveTo>
                <a:lnTo>
                  <a:pt x="71932" y="12261"/>
                </a:lnTo>
                <a:lnTo>
                  <a:pt x="282849" y="48343"/>
                </a:lnTo>
                <a:lnTo>
                  <a:pt x="436464" y="73565"/>
                </a:lnTo>
                <a:lnTo>
                  <a:pt x="619339" y="100188"/>
                </a:lnTo>
                <a:lnTo>
                  <a:pt x="836351" y="132066"/>
                </a:lnTo>
                <a:lnTo>
                  <a:pt x="1076528" y="165696"/>
                </a:lnTo>
                <a:lnTo>
                  <a:pt x="1347184" y="201077"/>
                </a:lnTo>
                <a:lnTo>
                  <a:pt x="1642223" y="238560"/>
                </a:lnTo>
                <a:lnTo>
                  <a:pt x="1962864" y="276043"/>
                </a:lnTo>
                <a:lnTo>
                  <a:pt x="2304232" y="314227"/>
                </a:lnTo>
                <a:lnTo>
                  <a:pt x="2672421" y="349608"/>
                </a:lnTo>
                <a:lnTo>
                  <a:pt x="3057678" y="383588"/>
                </a:lnTo>
                <a:lnTo>
                  <a:pt x="3464881" y="414415"/>
                </a:lnTo>
                <a:lnTo>
                  <a:pt x="3889152" y="443841"/>
                </a:lnTo>
                <a:lnTo>
                  <a:pt x="4331710" y="471515"/>
                </a:lnTo>
                <a:lnTo>
                  <a:pt x="4558476" y="481324"/>
                </a:lnTo>
                <a:lnTo>
                  <a:pt x="4790118" y="492183"/>
                </a:lnTo>
                <a:lnTo>
                  <a:pt x="5025418" y="502342"/>
                </a:lnTo>
                <a:lnTo>
                  <a:pt x="5261937" y="508998"/>
                </a:lnTo>
                <a:lnTo>
                  <a:pt x="5503332" y="514953"/>
                </a:lnTo>
                <a:lnTo>
                  <a:pt x="5747167" y="521259"/>
                </a:lnTo>
                <a:lnTo>
                  <a:pt x="5995877" y="525463"/>
                </a:lnTo>
                <a:lnTo>
                  <a:pt x="6247026" y="525463"/>
                </a:lnTo>
                <a:lnTo>
                  <a:pt x="6500613" y="527565"/>
                </a:lnTo>
                <a:lnTo>
                  <a:pt x="6756639" y="525463"/>
                </a:lnTo>
                <a:lnTo>
                  <a:pt x="7016322" y="521259"/>
                </a:lnTo>
                <a:lnTo>
                  <a:pt x="7276005" y="517406"/>
                </a:lnTo>
                <a:lnTo>
                  <a:pt x="7539345" y="508998"/>
                </a:lnTo>
                <a:lnTo>
                  <a:pt x="7805124" y="500241"/>
                </a:lnTo>
                <a:lnTo>
                  <a:pt x="8070903" y="490082"/>
                </a:lnTo>
                <a:lnTo>
                  <a:pt x="8339121" y="475719"/>
                </a:lnTo>
                <a:lnTo>
                  <a:pt x="8609776" y="458554"/>
                </a:lnTo>
                <a:lnTo>
                  <a:pt x="8881651" y="442089"/>
                </a:lnTo>
                <a:lnTo>
                  <a:pt x="9153526" y="421071"/>
                </a:lnTo>
                <a:lnTo>
                  <a:pt x="9429058" y="395849"/>
                </a:lnTo>
                <a:lnTo>
                  <a:pt x="9700933" y="370626"/>
                </a:lnTo>
                <a:lnTo>
                  <a:pt x="9977684" y="341551"/>
                </a:lnTo>
                <a:lnTo>
                  <a:pt x="10255655" y="309673"/>
                </a:lnTo>
                <a:lnTo>
                  <a:pt x="10529968" y="276043"/>
                </a:lnTo>
                <a:lnTo>
                  <a:pt x="10807939" y="236809"/>
                </a:lnTo>
                <a:lnTo>
                  <a:pt x="11084690" y="194772"/>
                </a:lnTo>
                <a:lnTo>
                  <a:pt x="11362661" y="153085"/>
                </a:lnTo>
                <a:lnTo>
                  <a:pt x="11639412" y="104392"/>
                </a:lnTo>
                <a:lnTo>
                  <a:pt x="11914945" y="54648"/>
                </a:lnTo>
                <a:lnTo>
                  <a:pt x="12191696" y="2452"/>
                </a:lnTo>
                <a:lnTo>
                  <a:pt x="12191696" y="2109542"/>
                </a:lnTo>
                <a:lnTo>
                  <a:pt x="12191999" y="2109542"/>
                </a:lnTo>
                <a:lnTo>
                  <a:pt x="12191999" y="2802467"/>
                </a:lnTo>
                <a:lnTo>
                  <a:pt x="12192418" y="2802467"/>
                </a:lnTo>
                <a:lnTo>
                  <a:pt x="12192418" y="5095933"/>
                </a:lnTo>
                <a:lnTo>
                  <a:pt x="1" y="5095933"/>
                </a:lnTo>
                <a:lnTo>
                  <a:pt x="1" y="4074529"/>
                </a:lnTo>
                <a:lnTo>
                  <a:pt x="0" y="4074529"/>
                </a:lnTo>
                <a:lnTo>
                  <a:pt x="0" y="2109542"/>
                </a:lnTo>
                <a:lnTo>
                  <a:pt x="1" y="2109542"/>
                </a:lnTo>
                <a:close/>
              </a:path>
            </a:pathLst>
          </a:custGeom>
          <a:solidFill>
            <a:schemeClr val="bg1"/>
          </a:solidFill>
          <a:ln>
            <a:noFill/>
          </a:ln>
        </p:spPr>
        <p:txBody>
          <a:bodyPr/>
          <a:lstStyle/>
          <a:p>
            <a:endParaRPr lang="en-US" sz="2006" dirty="0"/>
          </a:p>
        </p:txBody>
      </p:sp>
      <p:graphicFrame>
        <p:nvGraphicFramePr>
          <p:cNvPr id="9" name="Content Placeholder 2">
            <a:extLst>
              <a:ext uri="{FF2B5EF4-FFF2-40B4-BE49-F238E27FC236}">
                <a16:creationId xmlns:a16="http://schemas.microsoft.com/office/drawing/2014/main" id="{C98B1E47-4842-0B4C-F539-5351401586FB}"/>
              </a:ext>
            </a:extLst>
          </p:cNvPr>
          <p:cNvGraphicFramePr>
            <a:graphicFrameLocks noGrp="1"/>
          </p:cNvGraphicFramePr>
          <p:nvPr>
            <p:ph idx="1"/>
            <p:extLst>
              <p:ext uri="{D42A27DB-BD31-4B8C-83A1-F6EECF244321}">
                <p14:modId xmlns:p14="http://schemas.microsoft.com/office/powerpoint/2010/main" val="960660611"/>
              </p:ext>
            </p:extLst>
          </p:nvPr>
        </p:nvGraphicFramePr>
        <p:xfrm>
          <a:off x="486698" y="2810261"/>
          <a:ext cx="8171528" cy="340427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Audio 5">
            <a:extLst>
              <a:ext uri="{FF2B5EF4-FFF2-40B4-BE49-F238E27FC236}">
                <a16:creationId xmlns:a16="http://schemas.microsoft.com/office/drawing/2014/main" id="{220C4867-7164-0897-9B39-DC6D0F4AA83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977544955"/>
      </p:ext>
    </p:extLst>
  </p:cSld>
  <p:clrMapOvr>
    <a:masterClrMapping/>
  </p:clrMapOvr>
  <mc:AlternateContent xmlns:mc="http://schemas.openxmlformats.org/markup-compatibility/2006" xmlns:p14="http://schemas.microsoft.com/office/powerpoint/2010/main">
    <mc:Choice Requires="p14">
      <p:transition spd="slow" p14:dur="2000" advTm="39844"/>
    </mc:Choice>
    <mc:Fallback xmlns="">
      <p:transition spd="slow" advTm="398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697" y="629268"/>
            <a:ext cx="6939116" cy="1016654"/>
          </a:xfrm>
        </p:spPr>
        <p:txBody>
          <a:bodyPr>
            <a:normAutofit/>
          </a:bodyPr>
          <a:lstStyle/>
          <a:p>
            <a:pPr>
              <a:lnSpc>
                <a:spcPct val="90000"/>
              </a:lnSpc>
            </a:pPr>
            <a:r>
              <a:rPr lang="en-US" sz="2900" dirty="0">
                <a:solidFill>
                  <a:srgbClr val="000016"/>
                </a:solidFill>
              </a:rPr>
              <a:t>Estimated Implementation Schedule </a:t>
            </a:r>
            <a:br>
              <a:rPr lang="en-US" sz="2900" dirty="0">
                <a:solidFill>
                  <a:srgbClr val="000016"/>
                </a:solidFill>
              </a:rPr>
            </a:br>
            <a:r>
              <a:rPr lang="en-US" sz="2900" dirty="0">
                <a:solidFill>
                  <a:srgbClr val="000016"/>
                </a:solidFill>
              </a:rPr>
              <a:t>of the Proposed Overlay</a:t>
            </a:r>
          </a:p>
        </p:txBody>
      </p:sp>
      <p:sp>
        <p:nvSpPr>
          <p:cNvPr id="3" name="Content Placeholder 2"/>
          <p:cNvSpPr>
            <a:spLocks noGrp="1"/>
          </p:cNvSpPr>
          <p:nvPr>
            <p:ph idx="1"/>
          </p:nvPr>
        </p:nvSpPr>
        <p:spPr>
          <a:xfrm>
            <a:off x="486698" y="2548286"/>
            <a:ext cx="4618702" cy="3658689"/>
          </a:xfrm>
        </p:spPr>
        <p:txBody>
          <a:bodyPr>
            <a:normAutofit/>
          </a:bodyPr>
          <a:lstStyle/>
          <a:p>
            <a:pPr marL="0" indent="0">
              <a:lnSpc>
                <a:spcPct val="90000"/>
              </a:lnSpc>
              <a:spcBef>
                <a:spcPts val="0"/>
              </a:spcBef>
              <a:spcAft>
                <a:spcPts val="1800"/>
              </a:spcAft>
              <a:buNone/>
            </a:pPr>
            <a:r>
              <a:rPr lang="en-US" dirty="0">
                <a:solidFill>
                  <a:srgbClr val="000016"/>
                </a:solidFill>
                <a:cs typeface="Times New Roman" panose="02020603050405020304" pitchFamily="18" charset="0"/>
              </a:rPr>
              <a:t>Estimated Implementation Intervals:</a:t>
            </a:r>
          </a:p>
          <a:p>
            <a:pPr lvl="1">
              <a:lnSpc>
                <a:spcPct val="90000"/>
              </a:lnSpc>
              <a:spcBef>
                <a:spcPts val="0"/>
              </a:spcBef>
              <a:spcAft>
                <a:spcPts val="600"/>
              </a:spcAft>
            </a:pPr>
            <a:r>
              <a:rPr lang="en-US" sz="2000" dirty="0">
                <a:solidFill>
                  <a:srgbClr val="000016"/>
                </a:solidFill>
                <a:cs typeface="Times New Roman" panose="02020603050405020304" pitchFamily="18" charset="0"/>
              </a:rPr>
              <a:t>NANPA Filed Application with CPUC</a:t>
            </a:r>
          </a:p>
          <a:p>
            <a:pPr lvl="2">
              <a:lnSpc>
                <a:spcPct val="90000"/>
              </a:lnSpc>
              <a:spcBef>
                <a:spcPts val="0"/>
              </a:spcBef>
              <a:spcAft>
                <a:spcPts val="1800"/>
              </a:spcAft>
              <a:buFont typeface="Courier New" panose="02070309020205020404" pitchFamily="49" charset="0"/>
              <a:buChar char="o"/>
            </a:pPr>
            <a:r>
              <a:rPr lang="en-US" i="1" dirty="0">
                <a:solidFill>
                  <a:srgbClr val="000016"/>
                </a:solidFill>
                <a:cs typeface="Times New Roman" panose="02020603050405020304" pitchFamily="18" charset="0"/>
              </a:rPr>
              <a:t>1st  Quarter 2025</a:t>
            </a:r>
          </a:p>
          <a:p>
            <a:pPr lvl="1">
              <a:lnSpc>
                <a:spcPct val="90000"/>
              </a:lnSpc>
              <a:spcBef>
                <a:spcPts val="0"/>
              </a:spcBef>
              <a:spcAft>
                <a:spcPts val="600"/>
              </a:spcAft>
            </a:pPr>
            <a:r>
              <a:rPr lang="en-US" dirty="0">
                <a:solidFill>
                  <a:srgbClr val="000016"/>
                </a:solidFill>
                <a:cs typeface="Times New Roman" panose="02020603050405020304" pitchFamily="18" charset="0"/>
              </a:rPr>
              <a:t>CPUC Decision</a:t>
            </a:r>
          </a:p>
          <a:p>
            <a:pPr lvl="2">
              <a:lnSpc>
                <a:spcPct val="90000"/>
              </a:lnSpc>
              <a:spcBef>
                <a:spcPts val="0"/>
              </a:spcBef>
              <a:spcAft>
                <a:spcPts val="1800"/>
              </a:spcAft>
              <a:buFont typeface="Courier New" panose="02070309020205020404" pitchFamily="49" charset="0"/>
              <a:buChar char="o"/>
            </a:pPr>
            <a:r>
              <a:rPr lang="en-US" i="1" dirty="0">
                <a:solidFill>
                  <a:srgbClr val="000016"/>
                </a:solidFill>
                <a:cs typeface="Times New Roman" panose="02020603050405020304" pitchFamily="18" charset="0"/>
              </a:rPr>
              <a:t>1st Quarter 2026</a:t>
            </a:r>
          </a:p>
          <a:p>
            <a:pPr lvl="1">
              <a:lnSpc>
                <a:spcPct val="90000"/>
              </a:lnSpc>
              <a:spcBef>
                <a:spcPts val="0"/>
              </a:spcBef>
              <a:spcAft>
                <a:spcPts val="600"/>
              </a:spcAft>
            </a:pPr>
            <a:r>
              <a:rPr lang="en-US" dirty="0">
                <a:solidFill>
                  <a:srgbClr val="000016"/>
                </a:solidFill>
                <a:cs typeface="Times New Roman" panose="02020603050405020304" pitchFamily="18" charset="0"/>
              </a:rPr>
              <a:t>Introduction of the New Area Code</a:t>
            </a:r>
          </a:p>
          <a:p>
            <a:pPr lvl="2">
              <a:lnSpc>
                <a:spcPct val="90000"/>
              </a:lnSpc>
              <a:spcBef>
                <a:spcPts val="0"/>
              </a:spcBef>
              <a:spcAft>
                <a:spcPts val="1800"/>
              </a:spcAft>
              <a:buFont typeface="Courier New" panose="02070309020205020404" pitchFamily="49" charset="0"/>
              <a:buChar char="o"/>
            </a:pPr>
            <a:r>
              <a:rPr lang="en-US" i="1" dirty="0">
                <a:solidFill>
                  <a:srgbClr val="000016"/>
                </a:solidFill>
                <a:cs typeface="Times New Roman" panose="02020603050405020304" pitchFamily="18" charset="0"/>
              </a:rPr>
              <a:t>2nd Quarter 2027</a:t>
            </a:r>
          </a:p>
        </p:txBody>
      </p:sp>
      <p:sp>
        <p:nvSpPr>
          <p:cNvPr id="4" name="Slide Number Placeholder 3"/>
          <p:cNvSpPr>
            <a:spLocks noGrp="1"/>
          </p:cNvSpPr>
          <p:nvPr>
            <p:ph type="sldNum" sz="quarter" idx="12"/>
          </p:nvPr>
        </p:nvSpPr>
        <p:spPr>
          <a:xfrm>
            <a:off x="7764409" y="295734"/>
            <a:ext cx="628649" cy="767687"/>
          </a:xfrm>
        </p:spPr>
        <p:txBody>
          <a:bodyPr>
            <a:normAutofit/>
          </a:bodyPr>
          <a:lstStyle/>
          <a:p>
            <a:pPr>
              <a:spcAft>
                <a:spcPts val="600"/>
              </a:spcAft>
              <a:defRPr/>
            </a:pPr>
            <a:fld id="{BCCFA498-A484-44B4-99BF-103FC0E96302}" type="slidenum">
              <a:rPr lang="en-US">
                <a:solidFill>
                  <a:schemeClr val="bg1"/>
                </a:solidFill>
              </a:rPr>
              <a:pPr>
                <a:spcAft>
                  <a:spcPts val="600"/>
                </a:spcAft>
                <a:defRPr/>
              </a:pPr>
              <a:t>14</a:t>
            </a:fld>
            <a:endParaRPr lang="en-US" dirty="0">
              <a:solidFill>
                <a:schemeClr val="bg1"/>
              </a:solidFill>
            </a:endParaRPr>
          </a:p>
        </p:txBody>
      </p:sp>
      <p:pic>
        <p:nvPicPr>
          <p:cNvPr id="6" name="Graphic 5" descr="Clipboard Partially Checked with solid fill">
            <a:extLst>
              <a:ext uri="{FF2B5EF4-FFF2-40B4-BE49-F238E27FC236}">
                <a16:creationId xmlns:a16="http://schemas.microsoft.com/office/drawing/2014/main" id="{2FAF2148-4AFC-8358-B878-C76DB7627FC0}"/>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782288" y="2548281"/>
            <a:ext cx="3662018" cy="3662018"/>
          </a:xfrm>
          <a:prstGeom prst="rect">
            <a:avLst/>
          </a:prstGeom>
          <a:effectLst/>
        </p:spPr>
      </p:pic>
      <p:pic>
        <p:nvPicPr>
          <p:cNvPr id="30" name="Audio 29">
            <a:extLst>
              <a:ext uri="{FF2B5EF4-FFF2-40B4-BE49-F238E27FC236}">
                <a16:creationId xmlns:a16="http://schemas.microsoft.com/office/drawing/2014/main" id="{7FB6C00D-96D4-F76D-364F-43A2C918C10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205137016"/>
      </p:ext>
    </p:extLst>
  </p:cSld>
  <p:clrMapOvr>
    <a:masterClrMapping/>
  </p:clrMapOvr>
  <mc:AlternateContent xmlns:mc="http://schemas.openxmlformats.org/markup-compatibility/2006" xmlns:p14="http://schemas.microsoft.com/office/powerpoint/2010/main">
    <mc:Choice Requires="p14">
      <p:transition spd="slow" p14:dur="2000" advTm="27997"/>
    </mc:Choice>
    <mc:Fallback xmlns="">
      <p:transition spd="slow" advTm="279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697" y="629271"/>
            <a:ext cx="6939116" cy="1223983"/>
          </a:xfrm>
        </p:spPr>
        <p:txBody>
          <a:bodyPr>
            <a:normAutofit/>
          </a:bodyPr>
          <a:lstStyle/>
          <a:p>
            <a:r>
              <a:rPr lang="en-US" dirty="0">
                <a:solidFill>
                  <a:srgbClr val="000016"/>
                </a:solidFill>
              </a:rPr>
              <a:t>Questions &amp; Comments</a:t>
            </a:r>
          </a:p>
        </p:txBody>
      </p:sp>
      <p:sp>
        <p:nvSpPr>
          <p:cNvPr id="4" name="Slide Number Placeholder 3"/>
          <p:cNvSpPr>
            <a:spLocks noGrp="1"/>
          </p:cNvSpPr>
          <p:nvPr>
            <p:ph type="sldNum" sz="quarter" idx="12"/>
          </p:nvPr>
        </p:nvSpPr>
        <p:spPr>
          <a:xfrm>
            <a:off x="7764409" y="295734"/>
            <a:ext cx="628649" cy="767687"/>
          </a:xfrm>
        </p:spPr>
        <p:txBody>
          <a:bodyPr>
            <a:normAutofit/>
          </a:bodyPr>
          <a:lstStyle/>
          <a:p>
            <a:pPr>
              <a:spcAft>
                <a:spcPts val="600"/>
              </a:spcAft>
              <a:defRPr/>
            </a:pPr>
            <a:fld id="{BCCFA498-A484-44B4-99BF-103FC0E96302}" type="slidenum">
              <a:rPr lang="en-US" smtClean="0">
                <a:solidFill>
                  <a:schemeClr val="bg1"/>
                </a:solidFill>
              </a:rPr>
              <a:pPr>
                <a:spcAft>
                  <a:spcPts val="600"/>
                </a:spcAft>
                <a:defRPr/>
              </a:pPr>
              <a:t>15</a:t>
            </a:fld>
            <a:endParaRPr lang="en-US" dirty="0">
              <a:solidFill>
                <a:schemeClr val="bg1"/>
              </a:solidFill>
            </a:endParaRPr>
          </a:p>
        </p:txBody>
      </p:sp>
      <p:pic>
        <p:nvPicPr>
          <p:cNvPr id="37" name="Picture 36" descr="Yellow and blue symbols">
            <a:extLst>
              <a:ext uri="{FF2B5EF4-FFF2-40B4-BE49-F238E27FC236}">
                <a16:creationId xmlns:a16="http://schemas.microsoft.com/office/drawing/2014/main" id="{8B06F111-07D1-FA20-851F-535087F295C4}"/>
              </a:ext>
            </a:extLst>
          </p:cNvPr>
          <p:cNvPicPr>
            <a:picLocks noChangeAspect="1"/>
          </p:cNvPicPr>
          <p:nvPr/>
        </p:nvPicPr>
        <p:blipFill rotWithShape="1">
          <a:blip r:embed="rId6"/>
          <a:srcRect l="9960" r="15499"/>
          <a:stretch/>
        </p:blipFill>
        <p:spPr>
          <a:xfrm>
            <a:off x="304800" y="2052215"/>
            <a:ext cx="3346236" cy="3434186"/>
          </a:xfrm>
          <a:prstGeom prst="rect">
            <a:avLst/>
          </a:prstGeom>
          <a:effectLst>
            <a:outerShdw blurRad="50800" dist="38100" dir="5400000" algn="t" rotWithShape="0">
              <a:prstClr val="black">
                <a:alpha val="43000"/>
              </a:prstClr>
            </a:outerShdw>
          </a:effectLst>
        </p:spPr>
      </p:pic>
      <p:sp>
        <p:nvSpPr>
          <p:cNvPr id="3" name="Content Placeholder 2"/>
          <p:cNvSpPr>
            <a:spLocks noGrp="1"/>
          </p:cNvSpPr>
          <p:nvPr>
            <p:ph idx="1"/>
          </p:nvPr>
        </p:nvSpPr>
        <p:spPr>
          <a:xfrm>
            <a:off x="3651036" y="2052214"/>
            <a:ext cx="5340564" cy="4196186"/>
          </a:xfrm>
        </p:spPr>
        <p:txBody>
          <a:bodyPr>
            <a:normAutofit/>
          </a:bodyPr>
          <a:lstStyle/>
          <a:p>
            <a:pPr marL="231771" indent="0">
              <a:lnSpc>
                <a:spcPct val="90000"/>
              </a:lnSpc>
              <a:spcBef>
                <a:spcPts val="0"/>
              </a:spcBef>
              <a:spcAft>
                <a:spcPts val="600"/>
              </a:spcAft>
              <a:buNone/>
            </a:pPr>
            <a:r>
              <a:rPr lang="en-US" sz="1800" dirty="0">
                <a:ea typeface="Calibri" panose="020F0502020204030204" pitchFamily="34" charset="0"/>
                <a:cs typeface="Times New Roman" panose="02020603050405020304" pitchFamily="18" charset="0"/>
              </a:rPr>
              <a:t>Questions and comments concerning the information in this presentation may be submitted to the Public Advisor’s Office no later than June 13, 2025.</a:t>
            </a:r>
          </a:p>
          <a:p>
            <a:pPr marL="231771" indent="0">
              <a:lnSpc>
                <a:spcPct val="90000"/>
              </a:lnSpc>
              <a:spcBef>
                <a:spcPts val="0"/>
              </a:spcBef>
              <a:spcAft>
                <a:spcPts val="600"/>
              </a:spcAft>
              <a:buNone/>
            </a:pPr>
            <a:endParaRPr lang="en-US" sz="1800" dirty="0">
              <a:ea typeface="Calibri" panose="020F0502020204030204" pitchFamily="34" charset="0"/>
              <a:cs typeface="Times New Roman" panose="02020603050405020304" pitchFamily="18" charset="0"/>
            </a:endParaRPr>
          </a:p>
          <a:p>
            <a:pPr marL="517523" indent="-285753">
              <a:lnSpc>
                <a:spcPct val="90000"/>
              </a:lnSpc>
              <a:spcBef>
                <a:spcPts val="0"/>
              </a:spcBef>
              <a:spcAft>
                <a:spcPts val="1200"/>
              </a:spcAft>
              <a:buFont typeface="Wingdings" pitchFamily="2" charset="2"/>
              <a:buChar char="Ø"/>
            </a:pPr>
            <a:r>
              <a:rPr lang="en-US" dirty="0">
                <a:solidFill>
                  <a:srgbClr val="000016"/>
                </a:solidFill>
                <a:cs typeface="Times New Roman" panose="02020603050405020304" pitchFamily="18" charset="0"/>
              </a:rPr>
              <a:t>Email</a:t>
            </a:r>
            <a:r>
              <a:rPr lang="en-US" sz="1800" dirty="0">
                <a:ea typeface="Calibri" panose="020F0502020204030204" pitchFamily="34" charset="0"/>
                <a:cs typeface="Times New Roman" panose="02020603050405020304" pitchFamily="18" charset="0"/>
              </a:rPr>
              <a:t>:  </a:t>
            </a:r>
            <a:r>
              <a:rPr lang="en-US" sz="1800" u="sng" dirty="0">
                <a:ea typeface="Calibri" panose="020F050202020403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public.advisor@cpuc.ca.gov</a:t>
            </a:r>
            <a:endParaRPr lang="en-US" sz="1800" u="sng" dirty="0">
              <a:ea typeface="Calibri" panose="020F0502020204030204" pitchFamily="34" charset="0"/>
              <a:cs typeface="Times New Roman" panose="02020603050405020304" pitchFamily="18" charset="0"/>
            </a:endParaRPr>
          </a:p>
          <a:p>
            <a:pPr marL="517523" indent="-285753">
              <a:lnSpc>
                <a:spcPct val="90000"/>
              </a:lnSpc>
              <a:spcBef>
                <a:spcPts val="0"/>
              </a:spcBef>
              <a:spcAft>
                <a:spcPts val="1200"/>
              </a:spcAft>
              <a:buFont typeface="Wingdings" pitchFamily="2" charset="2"/>
              <a:buChar char="Ø"/>
            </a:pPr>
            <a:r>
              <a:rPr lang="en-US" sz="1800" dirty="0">
                <a:cs typeface="Times New Roman" panose="02020603050405020304" pitchFamily="18" charset="0"/>
              </a:rPr>
              <a:t>Postal</a:t>
            </a:r>
            <a:r>
              <a:rPr lang="en-US" sz="1800" dirty="0">
                <a:ea typeface="Calibri" panose="020F0502020204030204" pitchFamily="34" charset="0"/>
                <a:cs typeface="Times New Roman" panose="02020603050405020304" pitchFamily="18" charset="0"/>
              </a:rPr>
              <a:t> mail: CPUC Public Advisor’s Office</a:t>
            </a:r>
            <a:br>
              <a:rPr lang="en-US" sz="1800" dirty="0">
                <a:ea typeface="Calibri" panose="020F0502020204030204" pitchFamily="34" charset="0"/>
                <a:cs typeface="Times New Roman" panose="02020603050405020304" pitchFamily="18" charset="0"/>
              </a:rPr>
            </a:br>
            <a:r>
              <a:rPr lang="en-US" sz="1800" dirty="0">
                <a:ea typeface="Calibri" panose="020F0502020204030204" pitchFamily="34" charset="0"/>
                <a:cs typeface="Times New Roman" panose="02020603050405020304" pitchFamily="18" charset="0"/>
              </a:rPr>
              <a:t>320 W. 4th Street, Suite 500                          Los Angeles, CA 90013                    </a:t>
            </a:r>
          </a:p>
          <a:p>
            <a:pPr marL="517523" indent="-285753">
              <a:lnSpc>
                <a:spcPct val="90000"/>
              </a:lnSpc>
              <a:spcBef>
                <a:spcPts val="0"/>
              </a:spcBef>
              <a:spcAft>
                <a:spcPts val="1200"/>
              </a:spcAft>
              <a:buFont typeface="Wingdings" pitchFamily="2" charset="2"/>
              <a:buChar char="Ø"/>
            </a:pPr>
            <a:r>
              <a:rPr lang="en-US" sz="1800" dirty="0">
                <a:ea typeface="Calibri" panose="020F0502020204030204" pitchFamily="34" charset="0"/>
                <a:cs typeface="Times New Roman" panose="02020603050405020304" pitchFamily="18" charset="0"/>
              </a:rPr>
              <a:t>Phone:  (866) 849-8390</a:t>
            </a:r>
            <a:endParaRPr lang="en-US" sz="1800" dirty="0">
              <a:cs typeface="Times New Roman" panose="02020603050405020304" pitchFamily="18" charset="0"/>
            </a:endParaRPr>
          </a:p>
        </p:txBody>
      </p:sp>
      <p:pic>
        <p:nvPicPr>
          <p:cNvPr id="11" name="Video 10">
            <a:hlinkClick r:id="" action="ppaction://media"/>
            <a:extLst>
              <a:ext uri="{FF2B5EF4-FFF2-40B4-BE49-F238E27FC236}">
                <a16:creationId xmlns:a16="http://schemas.microsoft.com/office/drawing/2014/main" id="{1F8886D0-C8C7-916B-738F-FB82B57EF48E}"/>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8"/>
          <a:srcRect l="21875" r="218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568492112"/>
      </p:ext>
    </p:extLst>
  </p:cSld>
  <p:clrMapOvr>
    <a:masterClrMapping/>
  </p:clrMapOvr>
  <mc:AlternateContent xmlns:mc="http://schemas.openxmlformats.org/markup-compatibility/2006">
    <mc:Choice xmlns:p14="http://schemas.microsoft.com/office/powerpoint/2010/main" Requires="p14">
      <p:transition spd="slow" p14:dur="2000" advTm="55257"/>
    </mc:Choice>
    <mc:Fallback>
      <p:transition spd="slow" advTm="552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81" name="Picture 80">
            <a:extLst>
              <a:ext uri="{FF2B5EF4-FFF2-40B4-BE49-F238E27FC236}">
                <a16:creationId xmlns:a16="http://schemas.microsoft.com/office/drawing/2014/main" id="{C9ECDD5C-152A-4CC7-8333-0F367B3A62E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l="3613"/>
          <a:stretch/>
        </p:blipFill>
        <p:spPr>
          <a:xfrm>
            <a:off x="1" y="2669686"/>
            <a:ext cx="3027759" cy="4188315"/>
          </a:xfrm>
          <a:prstGeom prst="rect">
            <a:avLst/>
          </a:prstGeom>
        </p:spPr>
      </p:pic>
      <p:pic>
        <p:nvPicPr>
          <p:cNvPr id="82" name="Picture 81">
            <a:extLst>
              <a:ext uri="{FF2B5EF4-FFF2-40B4-BE49-F238E27FC236}">
                <a16:creationId xmlns:a16="http://schemas.microsoft.com/office/drawing/2014/main" id="{7F5C92A3-369B-43F3-BDCE-E560B1B0EC8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l="35640"/>
          <a:stretch/>
        </p:blipFill>
        <p:spPr>
          <a:xfrm>
            <a:off x="0" y="2892347"/>
            <a:ext cx="1141809" cy="2365453"/>
          </a:xfrm>
          <a:prstGeom prst="rect">
            <a:avLst/>
          </a:prstGeom>
        </p:spPr>
      </p:pic>
      <p:sp>
        <p:nvSpPr>
          <p:cNvPr id="83" name="Oval 82">
            <a:extLst>
              <a:ext uri="{FF2B5EF4-FFF2-40B4-BE49-F238E27FC236}">
                <a16:creationId xmlns:a16="http://schemas.microsoft.com/office/drawing/2014/main" id="{AEBE9F1A-B38D-446E-83AE-14B17CE77F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6760" y="1676400"/>
            <a:ext cx="211455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2006" dirty="0"/>
          </a:p>
        </p:txBody>
      </p:sp>
      <p:pic>
        <p:nvPicPr>
          <p:cNvPr id="84" name="Picture 83">
            <a:extLst>
              <a:ext uri="{FF2B5EF4-FFF2-40B4-BE49-F238E27FC236}">
                <a16:creationId xmlns:a16="http://schemas.microsoft.com/office/drawing/2014/main" id="{915B5014-A7EC-4BA6-9C83-8840CF81DB2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8">
            <a:extLst>
              <a:ext uri="{28A0092B-C50C-407E-A947-70E740481C1C}">
                <a14:useLocalDpi xmlns:a14="http://schemas.microsoft.com/office/drawing/2010/main" val="0"/>
              </a:ext>
            </a:extLst>
          </a:blip>
          <a:srcRect t="28813"/>
          <a:stretch/>
        </p:blipFill>
        <p:spPr>
          <a:xfrm>
            <a:off x="5999559" y="0"/>
            <a:ext cx="1202540" cy="1141407"/>
          </a:xfrm>
          <a:prstGeom prst="rect">
            <a:avLst/>
          </a:prstGeom>
        </p:spPr>
      </p:pic>
      <p:pic>
        <p:nvPicPr>
          <p:cNvPr id="85" name="Picture 84">
            <a:extLst>
              <a:ext uri="{FF2B5EF4-FFF2-40B4-BE49-F238E27FC236}">
                <a16:creationId xmlns:a16="http://schemas.microsoft.com/office/drawing/2014/main" id="{022C43AB-86D7-420D-8AD7-DC0A15FDD0A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9">
            <a:extLst>
              <a:ext uri="{28A0092B-C50C-407E-A947-70E740481C1C}">
                <a14:useLocalDpi xmlns:a14="http://schemas.microsoft.com/office/drawing/2010/main" val="0"/>
              </a:ext>
            </a:extLst>
          </a:blip>
          <a:srcRect b="23320"/>
          <a:stretch/>
        </p:blipFill>
        <p:spPr>
          <a:xfrm>
            <a:off x="6454409" y="6096000"/>
            <a:ext cx="745301" cy="762000"/>
          </a:xfrm>
          <a:prstGeom prst="rect">
            <a:avLst/>
          </a:prstGeom>
        </p:spPr>
      </p:pic>
      <p:sp>
        <p:nvSpPr>
          <p:cNvPr id="86" name="Rectangle 85">
            <a:extLst>
              <a:ext uri="{FF2B5EF4-FFF2-40B4-BE49-F238E27FC236}">
                <a16:creationId xmlns:a16="http://schemas.microsoft.com/office/drawing/2014/main" id="{5E3EB826-A471-488F-9E8A-D65528A3C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60"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sz="2006" dirty="0"/>
          </a:p>
        </p:txBody>
      </p:sp>
      <p:sp>
        <p:nvSpPr>
          <p:cNvPr id="87" name="Rectangle 86">
            <a:extLst>
              <a:ext uri="{FF2B5EF4-FFF2-40B4-BE49-F238E27FC236}">
                <a16:creationId xmlns:a16="http://schemas.microsoft.com/office/drawing/2014/main" id="{D85D5AA8-773B-469A-8802-9645A4DC9B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6" dirty="0"/>
          </a:p>
        </p:txBody>
      </p:sp>
      <p:sp>
        <p:nvSpPr>
          <p:cNvPr id="88" name="Rectangle 87">
            <a:extLst>
              <a:ext uri="{FF2B5EF4-FFF2-40B4-BE49-F238E27FC236}">
                <a16:creationId xmlns:a16="http://schemas.microsoft.com/office/drawing/2014/main" id="{C75AF42C-C556-454E-B2D3-2C917CB812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60"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sz="2006" dirty="0"/>
          </a:p>
        </p:txBody>
      </p:sp>
      <p:sp>
        <p:nvSpPr>
          <p:cNvPr id="4" name="Slide Number Placeholder 3">
            <a:extLst>
              <a:ext uri="{FF2B5EF4-FFF2-40B4-BE49-F238E27FC236}">
                <a16:creationId xmlns:a16="http://schemas.microsoft.com/office/drawing/2014/main" id="{FFA5C9F7-CF95-C749-B4C2-A0ABC4698141}"/>
              </a:ext>
            </a:extLst>
          </p:cNvPr>
          <p:cNvSpPr>
            <a:spLocks noGrp="1"/>
          </p:cNvSpPr>
          <p:nvPr>
            <p:ph type="sldNum" sz="quarter" idx="12"/>
          </p:nvPr>
        </p:nvSpPr>
        <p:spPr>
          <a:xfrm>
            <a:off x="7764406" y="295729"/>
            <a:ext cx="628649" cy="767687"/>
          </a:xfrm>
        </p:spPr>
        <p:txBody>
          <a:bodyPr vert="horz" lIns="91440" tIns="45720" rIns="91440" bIns="45720" rtlCol="0" anchor="b">
            <a:normAutofit/>
          </a:bodyPr>
          <a:lstStyle/>
          <a:p>
            <a:pPr defTabSz="457205">
              <a:spcAft>
                <a:spcPts val="600"/>
              </a:spcAft>
              <a:defRPr/>
            </a:pPr>
            <a:fld id="{BCCFA498-A484-44B4-99BF-103FC0E96302}" type="slidenum">
              <a:rPr lang="en-US" sz="2800">
                <a:solidFill>
                  <a:schemeClr val="bg1"/>
                </a:solidFill>
              </a:rPr>
              <a:pPr defTabSz="457205">
                <a:spcAft>
                  <a:spcPts val="600"/>
                </a:spcAft>
                <a:defRPr/>
              </a:pPr>
              <a:t>2</a:t>
            </a:fld>
            <a:endParaRPr lang="en-US" sz="2800" dirty="0">
              <a:solidFill>
                <a:schemeClr val="bg1"/>
              </a:solidFill>
            </a:endParaRPr>
          </a:p>
        </p:txBody>
      </p:sp>
      <p:sp>
        <p:nvSpPr>
          <p:cNvPr id="2" name="TextBox 1">
            <a:extLst>
              <a:ext uri="{FF2B5EF4-FFF2-40B4-BE49-F238E27FC236}">
                <a16:creationId xmlns:a16="http://schemas.microsoft.com/office/drawing/2014/main" id="{A5D97573-075B-1731-C4AA-46BC3105958F}"/>
              </a:ext>
            </a:extLst>
          </p:cNvPr>
          <p:cNvSpPr txBox="1"/>
          <p:nvPr/>
        </p:nvSpPr>
        <p:spPr>
          <a:xfrm>
            <a:off x="3124208" y="1817132"/>
            <a:ext cx="184731" cy="401007"/>
          </a:xfrm>
          <a:prstGeom prst="rect">
            <a:avLst/>
          </a:prstGeom>
          <a:noFill/>
        </p:spPr>
        <p:txBody>
          <a:bodyPr wrap="none" rtlCol="0">
            <a:spAutoFit/>
          </a:bodyPr>
          <a:lstStyle/>
          <a:p>
            <a:endParaRPr lang="en-US" sz="2006" dirty="0"/>
          </a:p>
        </p:txBody>
      </p:sp>
      <p:pic>
        <p:nvPicPr>
          <p:cNvPr id="5" name="Picture 4">
            <a:extLst>
              <a:ext uri="{FF2B5EF4-FFF2-40B4-BE49-F238E27FC236}">
                <a16:creationId xmlns:a16="http://schemas.microsoft.com/office/drawing/2014/main" id="{811EDF23-1E95-96D2-C182-7C179962A736}"/>
              </a:ext>
            </a:extLst>
          </p:cNvPr>
          <p:cNvPicPr>
            <a:picLocks noChangeAspect="1"/>
          </p:cNvPicPr>
          <p:nvPr/>
        </p:nvPicPr>
        <p:blipFill>
          <a:blip r:embed="rId10"/>
          <a:stretch>
            <a:fillRect/>
          </a:stretch>
        </p:blipFill>
        <p:spPr>
          <a:xfrm>
            <a:off x="1907091" y="0"/>
            <a:ext cx="5329818" cy="6858000"/>
          </a:xfrm>
          <a:prstGeom prst="rect">
            <a:avLst/>
          </a:prstGeom>
        </p:spPr>
      </p:pic>
      <p:pic>
        <p:nvPicPr>
          <p:cNvPr id="14" name="Video 13">
            <a:hlinkClick r:id="" action="ppaction://media"/>
            <a:extLst>
              <a:ext uri="{FF2B5EF4-FFF2-40B4-BE49-F238E27FC236}">
                <a16:creationId xmlns:a16="http://schemas.microsoft.com/office/drawing/2014/main" id="{CA9BE85A-CED6-5CF0-B19C-AD2FC8CAD34A}"/>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1"/>
          <a:srcRect l="21875" r="218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001376257"/>
      </p:ext>
    </p:extLst>
  </p:cSld>
  <p:clrMapOvr>
    <a:masterClrMapping/>
  </p:clrMapOvr>
  <mc:AlternateContent xmlns:mc="http://schemas.openxmlformats.org/markup-compatibility/2006">
    <mc:Choice xmlns:p14="http://schemas.microsoft.com/office/powerpoint/2010/main" Requires="p14">
      <p:transition spd="slow" p14:dur="2000" advTm="18781"/>
    </mc:Choice>
    <mc:Fallback>
      <p:transition spd="slow" advTm="187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82" name="Rectangle 3081">
            <a:extLst>
              <a:ext uri="{FF2B5EF4-FFF2-40B4-BE49-F238E27FC236}">
                <a16:creationId xmlns:a16="http://schemas.microsoft.com/office/drawing/2014/main" id="{613C9C0A-47AD-49A5-838A-A43281BDCD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143999"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sz="2006" dirty="0"/>
          </a:p>
        </p:txBody>
      </p:sp>
      <p:sp>
        <p:nvSpPr>
          <p:cNvPr id="3084" name="Freeform 7">
            <a:extLst>
              <a:ext uri="{FF2B5EF4-FFF2-40B4-BE49-F238E27FC236}">
                <a16:creationId xmlns:a16="http://schemas.microsoft.com/office/drawing/2014/main" id="{79507746-2C84-4EB6-B021-47E5289106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39957" y="1460230"/>
            <a:ext cx="2604045"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algn="ctr"/>
            <a:endParaRPr lang="en-US" sz="2006" dirty="0"/>
          </a:p>
        </p:txBody>
      </p:sp>
      <p:sp>
        <p:nvSpPr>
          <p:cNvPr id="3074" name="Rectangle 2"/>
          <p:cNvSpPr>
            <a:spLocks noGrp="1" noChangeArrowheads="1"/>
          </p:cNvSpPr>
          <p:nvPr>
            <p:ph type="title"/>
          </p:nvPr>
        </p:nvSpPr>
        <p:spPr>
          <a:xfrm>
            <a:off x="486697" y="629268"/>
            <a:ext cx="6939116" cy="1016654"/>
          </a:xfrm>
        </p:spPr>
        <p:txBody>
          <a:bodyPr>
            <a:normAutofit/>
          </a:bodyPr>
          <a:lstStyle/>
          <a:p>
            <a:pPr>
              <a:lnSpc>
                <a:spcPct val="90000"/>
              </a:lnSpc>
            </a:pPr>
            <a:r>
              <a:rPr lang="en-US" altLang="en-US" sz="3300" dirty="0">
                <a:solidFill>
                  <a:schemeClr val="bg1"/>
                </a:solidFill>
              </a:rPr>
              <a:t>California Public Utilities </a:t>
            </a:r>
            <a:br>
              <a:rPr lang="en-US" altLang="en-US" sz="3300" dirty="0">
                <a:solidFill>
                  <a:schemeClr val="bg1"/>
                </a:solidFill>
              </a:rPr>
            </a:br>
            <a:r>
              <a:rPr lang="en-US" altLang="en-US" sz="3300" dirty="0">
                <a:solidFill>
                  <a:schemeClr val="bg1"/>
                </a:solidFill>
              </a:rPr>
              <a:t>Commission’s Role</a:t>
            </a:r>
          </a:p>
        </p:txBody>
      </p:sp>
      <p:sp>
        <p:nvSpPr>
          <p:cNvPr id="3086" name="Rectangle 3085">
            <a:extLst>
              <a:ext uri="{FF2B5EF4-FFF2-40B4-BE49-F238E27FC236}">
                <a16:creationId xmlns:a16="http://schemas.microsoft.com/office/drawing/2014/main" id="{7B0D28F5-B926-4D9B-9413-91E73A4C62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60"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sz="2006" dirty="0"/>
          </a:p>
        </p:txBody>
      </p:sp>
      <p:sp>
        <p:nvSpPr>
          <p:cNvPr id="4" name="Slide Number Placeholder 3"/>
          <p:cNvSpPr>
            <a:spLocks noGrp="1"/>
          </p:cNvSpPr>
          <p:nvPr>
            <p:ph type="sldNum" sz="quarter" idx="12"/>
          </p:nvPr>
        </p:nvSpPr>
        <p:spPr>
          <a:xfrm>
            <a:off x="7764414" y="295737"/>
            <a:ext cx="628649" cy="767687"/>
          </a:xfrm>
        </p:spPr>
        <p:txBody>
          <a:bodyPr>
            <a:normAutofit/>
          </a:bodyPr>
          <a:lstStyle/>
          <a:p>
            <a:pPr>
              <a:spcAft>
                <a:spcPts val="600"/>
              </a:spcAft>
              <a:defRPr/>
            </a:pPr>
            <a:r>
              <a:rPr lang="en-US" dirty="0">
                <a:solidFill>
                  <a:srgbClr val="FFFFFF"/>
                </a:solidFill>
              </a:rPr>
              <a:t>3</a:t>
            </a:r>
          </a:p>
        </p:txBody>
      </p:sp>
      <p:sp>
        <p:nvSpPr>
          <p:cNvPr id="3088" name="Freeform: Shape 3087">
            <a:extLst>
              <a:ext uri="{FF2B5EF4-FFF2-40B4-BE49-F238E27FC236}">
                <a16:creationId xmlns:a16="http://schemas.microsoft.com/office/drawing/2014/main" id="{2B3D24C5-CE61-47C8-A0D0-C767528D1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762070"/>
            <a:ext cx="9144312" cy="5095933"/>
          </a:xfrm>
          <a:custGeom>
            <a:avLst/>
            <a:gdLst>
              <a:gd name="connsiteX0" fmla="*/ 1 w 12192418"/>
              <a:gd name="connsiteY0" fmla="*/ 0 h 5095933"/>
              <a:gd name="connsiteX1" fmla="*/ 71932 w 12192418"/>
              <a:gd name="connsiteY1" fmla="*/ 12261 h 5095933"/>
              <a:gd name="connsiteX2" fmla="*/ 282849 w 12192418"/>
              <a:gd name="connsiteY2" fmla="*/ 48343 h 5095933"/>
              <a:gd name="connsiteX3" fmla="*/ 436464 w 12192418"/>
              <a:gd name="connsiteY3" fmla="*/ 73565 h 5095933"/>
              <a:gd name="connsiteX4" fmla="*/ 619339 w 12192418"/>
              <a:gd name="connsiteY4" fmla="*/ 100188 h 5095933"/>
              <a:gd name="connsiteX5" fmla="*/ 836351 w 12192418"/>
              <a:gd name="connsiteY5" fmla="*/ 132066 h 5095933"/>
              <a:gd name="connsiteX6" fmla="*/ 1076528 w 12192418"/>
              <a:gd name="connsiteY6" fmla="*/ 165696 h 5095933"/>
              <a:gd name="connsiteX7" fmla="*/ 1347184 w 12192418"/>
              <a:gd name="connsiteY7" fmla="*/ 201077 h 5095933"/>
              <a:gd name="connsiteX8" fmla="*/ 1642223 w 12192418"/>
              <a:gd name="connsiteY8" fmla="*/ 238560 h 5095933"/>
              <a:gd name="connsiteX9" fmla="*/ 1962864 w 12192418"/>
              <a:gd name="connsiteY9" fmla="*/ 276043 h 5095933"/>
              <a:gd name="connsiteX10" fmla="*/ 2304232 w 12192418"/>
              <a:gd name="connsiteY10" fmla="*/ 314227 h 5095933"/>
              <a:gd name="connsiteX11" fmla="*/ 2672421 w 12192418"/>
              <a:gd name="connsiteY11" fmla="*/ 349608 h 5095933"/>
              <a:gd name="connsiteX12" fmla="*/ 3057678 w 12192418"/>
              <a:gd name="connsiteY12" fmla="*/ 383588 h 5095933"/>
              <a:gd name="connsiteX13" fmla="*/ 3464881 w 12192418"/>
              <a:gd name="connsiteY13" fmla="*/ 414415 h 5095933"/>
              <a:gd name="connsiteX14" fmla="*/ 3889152 w 12192418"/>
              <a:gd name="connsiteY14" fmla="*/ 443841 h 5095933"/>
              <a:gd name="connsiteX15" fmla="*/ 4331710 w 12192418"/>
              <a:gd name="connsiteY15" fmla="*/ 471515 h 5095933"/>
              <a:gd name="connsiteX16" fmla="*/ 4558476 w 12192418"/>
              <a:gd name="connsiteY16" fmla="*/ 481324 h 5095933"/>
              <a:gd name="connsiteX17" fmla="*/ 4790118 w 12192418"/>
              <a:gd name="connsiteY17" fmla="*/ 492183 h 5095933"/>
              <a:gd name="connsiteX18" fmla="*/ 5025418 w 12192418"/>
              <a:gd name="connsiteY18" fmla="*/ 502342 h 5095933"/>
              <a:gd name="connsiteX19" fmla="*/ 5261937 w 12192418"/>
              <a:gd name="connsiteY19" fmla="*/ 508998 h 5095933"/>
              <a:gd name="connsiteX20" fmla="*/ 5503332 w 12192418"/>
              <a:gd name="connsiteY20" fmla="*/ 514953 h 5095933"/>
              <a:gd name="connsiteX21" fmla="*/ 5747167 w 12192418"/>
              <a:gd name="connsiteY21" fmla="*/ 521259 h 5095933"/>
              <a:gd name="connsiteX22" fmla="*/ 5995877 w 12192418"/>
              <a:gd name="connsiteY22" fmla="*/ 525463 h 5095933"/>
              <a:gd name="connsiteX23" fmla="*/ 6247026 w 12192418"/>
              <a:gd name="connsiteY23" fmla="*/ 525463 h 5095933"/>
              <a:gd name="connsiteX24" fmla="*/ 6500613 w 12192418"/>
              <a:gd name="connsiteY24" fmla="*/ 527565 h 5095933"/>
              <a:gd name="connsiteX25" fmla="*/ 6756639 w 12192418"/>
              <a:gd name="connsiteY25" fmla="*/ 525463 h 5095933"/>
              <a:gd name="connsiteX26" fmla="*/ 7016322 w 12192418"/>
              <a:gd name="connsiteY26" fmla="*/ 521259 h 5095933"/>
              <a:gd name="connsiteX27" fmla="*/ 7276005 w 12192418"/>
              <a:gd name="connsiteY27" fmla="*/ 517406 h 5095933"/>
              <a:gd name="connsiteX28" fmla="*/ 7539345 w 12192418"/>
              <a:gd name="connsiteY28" fmla="*/ 508998 h 5095933"/>
              <a:gd name="connsiteX29" fmla="*/ 7805124 w 12192418"/>
              <a:gd name="connsiteY29" fmla="*/ 500241 h 5095933"/>
              <a:gd name="connsiteX30" fmla="*/ 8070903 w 12192418"/>
              <a:gd name="connsiteY30" fmla="*/ 490082 h 5095933"/>
              <a:gd name="connsiteX31" fmla="*/ 8339121 w 12192418"/>
              <a:gd name="connsiteY31" fmla="*/ 475719 h 5095933"/>
              <a:gd name="connsiteX32" fmla="*/ 8609776 w 12192418"/>
              <a:gd name="connsiteY32" fmla="*/ 458554 h 5095933"/>
              <a:gd name="connsiteX33" fmla="*/ 8881651 w 12192418"/>
              <a:gd name="connsiteY33" fmla="*/ 442089 h 5095933"/>
              <a:gd name="connsiteX34" fmla="*/ 9153526 w 12192418"/>
              <a:gd name="connsiteY34" fmla="*/ 421071 h 5095933"/>
              <a:gd name="connsiteX35" fmla="*/ 9429058 w 12192418"/>
              <a:gd name="connsiteY35" fmla="*/ 395849 h 5095933"/>
              <a:gd name="connsiteX36" fmla="*/ 9700933 w 12192418"/>
              <a:gd name="connsiteY36" fmla="*/ 370626 h 5095933"/>
              <a:gd name="connsiteX37" fmla="*/ 9977684 w 12192418"/>
              <a:gd name="connsiteY37" fmla="*/ 341551 h 5095933"/>
              <a:gd name="connsiteX38" fmla="*/ 10255655 w 12192418"/>
              <a:gd name="connsiteY38" fmla="*/ 309673 h 5095933"/>
              <a:gd name="connsiteX39" fmla="*/ 10529968 w 12192418"/>
              <a:gd name="connsiteY39" fmla="*/ 276043 h 5095933"/>
              <a:gd name="connsiteX40" fmla="*/ 10807939 w 12192418"/>
              <a:gd name="connsiteY40" fmla="*/ 236809 h 5095933"/>
              <a:gd name="connsiteX41" fmla="*/ 11084690 w 12192418"/>
              <a:gd name="connsiteY41" fmla="*/ 194772 h 5095933"/>
              <a:gd name="connsiteX42" fmla="*/ 11362661 w 12192418"/>
              <a:gd name="connsiteY42" fmla="*/ 153085 h 5095933"/>
              <a:gd name="connsiteX43" fmla="*/ 11639412 w 12192418"/>
              <a:gd name="connsiteY43" fmla="*/ 104392 h 5095933"/>
              <a:gd name="connsiteX44" fmla="*/ 11914945 w 12192418"/>
              <a:gd name="connsiteY44" fmla="*/ 54648 h 5095933"/>
              <a:gd name="connsiteX45" fmla="*/ 12191696 w 12192418"/>
              <a:gd name="connsiteY45" fmla="*/ 2452 h 5095933"/>
              <a:gd name="connsiteX46" fmla="*/ 12191696 w 12192418"/>
              <a:gd name="connsiteY46" fmla="*/ 2109542 h 5095933"/>
              <a:gd name="connsiteX47" fmla="*/ 12191999 w 12192418"/>
              <a:gd name="connsiteY47" fmla="*/ 2109542 h 5095933"/>
              <a:gd name="connsiteX48" fmla="*/ 12191999 w 12192418"/>
              <a:gd name="connsiteY48" fmla="*/ 2802467 h 5095933"/>
              <a:gd name="connsiteX49" fmla="*/ 12192418 w 12192418"/>
              <a:gd name="connsiteY49" fmla="*/ 2802467 h 5095933"/>
              <a:gd name="connsiteX50" fmla="*/ 12192418 w 12192418"/>
              <a:gd name="connsiteY50" fmla="*/ 5095933 h 5095933"/>
              <a:gd name="connsiteX51" fmla="*/ 1 w 12192418"/>
              <a:gd name="connsiteY51" fmla="*/ 5095933 h 5095933"/>
              <a:gd name="connsiteX52" fmla="*/ 1 w 12192418"/>
              <a:gd name="connsiteY52" fmla="*/ 4074529 h 5095933"/>
              <a:gd name="connsiteX53" fmla="*/ 0 w 12192418"/>
              <a:gd name="connsiteY53" fmla="*/ 4074529 h 5095933"/>
              <a:gd name="connsiteX54" fmla="*/ 0 w 12192418"/>
              <a:gd name="connsiteY54" fmla="*/ 2109542 h 5095933"/>
              <a:gd name="connsiteX55" fmla="*/ 1 w 12192418"/>
              <a:gd name="connsiteY55" fmla="*/ 2109542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418" h="5095933">
                <a:moveTo>
                  <a:pt x="1" y="0"/>
                </a:moveTo>
                <a:lnTo>
                  <a:pt x="71932" y="12261"/>
                </a:lnTo>
                <a:lnTo>
                  <a:pt x="282849" y="48343"/>
                </a:lnTo>
                <a:lnTo>
                  <a:pt x="436464" y="73565"/>
                </a:lnTo>
                <a:lnTo>
                  <a:pt x="619339" y="100188"/>
                </a:lnTo>
                <a:lnTo>
                  <a:pt x="836351" y="132066"/>
                </a:lnTo>
                <a:lnTo>
                  <a:pt x="1076528" y="165696"/>
                </a:lnTo>
                <a:lnTo>
                  <a:pt x="1347184" y="201077"/>
                </a:lnTo>
                <a:lnTo>
                  <a:pt x="1642223" y="238560"/>
                </a:lnTo>
                <a:lnTo>
                  <a:pt x="1962864" y="276043"/>
                </a:lnTo>
                <a:lnTo>
                  <a:pt x="2304232" y="314227"/>
                </a:lnTo>
                <a:lnTo>
                  <a:pt x="2672421" y="349608"/>
                </a:lnTo>
                <a:lnTo>
                  <a:pt x="3057678" y="383588"/>
                </a:lnTo>
                <a:lnTo>
                  <a:pt x="3464881" y="414415"/>
                </a:lnTo>
                <a:lnTo>
                  <a:pt x="3889152" y="443841"/>
                </a:lnTo>
                <a:lnTo>
                  <a:pt x="4331710" y="471515"/>
                </a:lnTo>
                <a:lnTo>
                  <a:pt x="4558476" y="481324"/>
                </a:lnTo>
                <a:lnTo>
                  <a:pt x="4790118" y="492183"/>
                </a:lnTo>
                <a:lnTo>
                  <a:pt x="5025418" y="502342"/>
                </a:lnTo>
                <a:lnTo>
                  <a:pt x="5261937" y="508998"/>
                </a:lnTo>
                <a:lnTo>
                  <a:pt x="5503332" y="514953"/>
                </a:lnTo>
                <a:lnTo>
                  <a:pt x="5747167" y="521259"/>
                </a:lnTo>
                <a:lnTo>
                  <a:pt x="5995877" y="525463"/>
                </a:lnTo>
                <a:lnTo>
                  <a:pt x="6247026" y="525463"/>
                </a:lnTo>
                <a:lnTo>
                  <a:pt x="6500613" y="527565"/>
                </a:lnTo>
                <a:lnTo>
                  <a:pt x="6756639" y="525463"/>
                </a:lnTo>
                <a:lnTo>
                  <a:pt x="7016322" y="521259"/>
                </a:lnTo>
                <a:lnTo>
                  <a:pt x="7276005" y="517406"/>
                </a:lnTo>
                <a:lnTo>
                  <a:pt x="7539345" y="508998"/>
                </a:lnTo>
                <a:lnTo>
                  <a:pt x="7805124" y="500241"/>
                </a:lnTo>
                <a:lnTo>
                  <a:pt x="8070903" y="490082"/>
                </a:lnTo>
                <a:lnTo>
                  <a:pt x="8339121" y="475719"/>
                </a:lnTo>
                <a:lnTo>
                  <a:pt x="8609776" y="458554"/>
                </a:lnTo>
                <a:lnTo>
                  <a:pt x="8881651" y="442089"/>
                </a:lnTo>
                <a:lnTo>
                  <a:pt x="9153526" y="421071"/>
                </a:lnTo>
                <a:lnTo>
                  <a:pt x="9429058" y="395849"/>
                </a:lnTo>
                <a:lnTo>
                  <a:pt x="9700933" y="370626"/>
                </a:lnTo>
                <a:lnTo>
                  <a:pt x="9977684" y="341551"/>
                </a:lnTo>
                <a:lnTo>
                  <a:pt x="10255655" y="309673"/>
                </a:lnTo>
                <a:lnTo>
                  <a:pt x="10529968" y="276043"/>
                </a:lnTo>
                <a:lnTo>
                  <a:pt x="10807939" y="236809"/>
                </a:lnTo>
                <a:lnTo>
                  <a:pt x="11084690" y="194772"/>
                </a:lnTo>
                <a:lnTo>
                  <a:pt x="11362661" y="153085"/>
                </a:lnTo>
                <a:lnTo>
                  <a:pt x="11639412" y="104392"/>
                </a:lnTo>
                <a:lnTo>
                  <a:pt x="11914945" y="54648"/>
                </a:lnTo>
                <a:lnTo>
                  <a:pt x="12191696" y="2452"/>
                </a:lnTo>
                <a:lnTo>
                  <a:pt x="12191696" y="2109542"/>
                </a:lnTo>
                <a:lnTo>
                  <a:pt x="12191999" y="2109542"/>
                </a:lnTo>
                <a:lnTo>
                  <a:pt x="12191999" y="2802467"/>
                </a:lnTo>
                <a:lnTo>
                  <a:pt x="12192418" y="2802467"/>
                </a:lnTo>
                <a:lnTo>
                  <a:pt x="12192418" y="5095933"/>
                </a:lnTo>
                <a:lnTo>
                  <a:pt x="1" y="5095933"/>
                </a:lnTo>
                <a:lnTo>
                  <a:pt x="1" y="4074529"/>
                </a:lnTo>
                <a:lnTo>
                  <a:pt x="0" y="4074529"/>
                </a:lnTo>
                <a:lnTo>
                  <a:pt x="0" y="2109542"/>
                </a:lnTo>
                <a:lnTo>
                  <a:pt x="1" y="2109542"/>
                </a:lnTo>
                <a:close/>
              </a:path>
            </a:pathLst>
          </a:custGeom>
          <a:solidFill>
            <a:schemeClr val="bg1"/>
          </a:solidFill>
          <a:ln>
            <a:noFill/>
          </a:ln>
        </p:spPr>
        <p:txBody>
          <a:bodyPr/>
          <a:lstStyle/>
          <a:p>
            <a:endParaRPr lang="en-US" sz="2006" dirty="0"/>
          </a:p>
        </p:txBody>
      </p:sp>
      <p:graphicFrame>
        <p:nvGraphicFramePr>
          <p:cNvPr id="3077" name="Rectangle 3">
            <a:extLst>
              <a:ext uri="{FF2B5EF4-FFF2-40B4-BE49-F238E27FC236}">
                <a16:creationId xmlns:a16="http://schemas.microsoft.com/office/drawing/2014/main" id="{A8360FF1-C4F8-5435-AC18-D1BACC12EEA2}"/>
              </a:ext>
            </a:extLst>
          </p:cNvPr>
          <p:cNvGraphicFramePr>
            <a:graphicFrameLocks noGrp="1"/>
          </p:cNvGraphicFramePr>
          <p:nvPr>
            <p:ph idx="1"/>
            <p:extLst>
              <p:ext uri="{D42A27DB-BD31-4B8C-83A1-F6EECF244321}">
                <p14:modId xmlns:p14="http://schemas.microsoft.com/office/powerpoint/2010/main" val="1436550529"/>
              </p:ext>
            </p:extLst>
          </p:nvPr>
        </p:nvGraphicFramePr>
        <p:xfrm>
          <a:off x="486698" y="2810261"/>
          <a:ext cx="8171528" cy="340427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Video 5">
            <a:hlinkClick r:id="" action="ppaction://media"/>
            <a:extLst>
              <a:ext uri="{FF2B5EF4-FFF2-40B4-BE49-F238E27FC236}">
                <a16:creationId xmlns:a16="http://schemas.microsoft.com/office/drawing/2014/main" id="{BEFA1E38-D1F4-E1CB-203E-B1CB7CFFE6CA}"/>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0"/>
          <a:srcRect l="21875" r="21875"/>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97714"/>
    </mc:Choice>
    <mc:Fallback>
      <p:transition spd="slow" advTm="977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604E0B1-6762-4B99-A6A5-42ED8E20D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143999"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sz="2006" dirty="0"/>
          </a:p>
        </p:txBody>
      </p:sp>
      <p:sp>
        <p:nvSpPr>
          <p:cNvPr id="13" name="Freeform 7">
            <a:extLst>
              <a:ext uri="{FF2B5EF4-FFF2-40B4-BE49-F238E27FC236}">
                <a16:creationId xmlns:a16="http://schemas.microsoft.com/office/drawing/2014/main" id="{6D86F5FF-DE1B-4BAB-A7BE-6F39F5DD98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39957" y="1460230"/>
            <a:ext cx="2604045"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algn="ctr"/>
            <a:endParaRPr lang="en-US" sz="2006" dirty="0"/>
          </a:p>
        </p:txBody>
      </p:sp>
      <p:sp>
        <p:nvSpPr>
          <p:cNvPr id="2" name="Title 1">
            <a:extLst>
              <a:ext uri="{FF2B5EF4-FFF2-40B4-BE49-F238E27FC236}">
                <a16:creationId xmlns:a16="http://schemas.microsoft.com/office/drawing/2014/main" id="{66415A05-B733-2A4D-A281-5A6FADB0578E}"/>
              </a:ext>
            </a:extLst>
          </p:cNvPr>
          <p:cNvSpPr>
            <a:spLocks noGrp="1"/>
          </p:cNvSpPr>
          <p:nvPr>
            <p:ph type="title"/>
          </p:nvPr>
        </p:nvSpPr>
        <p:spPr>
          <a:xfrm>
            <a:off x="486697" y="629268"/>
            <a:ext cx="6939116" cy="1016654"/>
          </a:xfrm>
        </p:spPr>
        <p:txBody>
          <a:bodyPr>
            <a:normAutofit/>
          </a:bodyPr>
          <a:lstStyle/>
          <a:p>
            <a:r>
              <a:rPr lang="en-US" dirty="0">
                <a:solidFill>
                  <a:srgbClr val="EBEBEB"/>
                </a:solidFill>
              </a:rPr>
              <a:t>Purpose and Objectives</a:t>
            </a:r>
          </a:p>
        </p:txBody>
      </p:sp>
      <p:sp>
        <p:nvSpPr>
          <p:cNvPr id="15" name="Rectangle 14">
            <a:extLst>
              <a:ext uri="{FF2B5EF4-FFF2-40B4-BE49-F238E27FC236}">
                <a16:creationId xmlns:a16="http://schemas.microsoft.com/office/drawing/2014/main" id="{736AD705-9544-45E1-B278-8D99F718B8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60"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sz="2006" dirty="0"/>
          </a:p>
        </p:txBody>
      </p:sp>
      <p:sp>
        <p:nvSpPr>
          <p:cNvPr id="4" name="Slide Number Placeholder 3">
            <a:extLst>
              <a:ext uri="{FF2B5EF4-FFF2-40B4-BE49-F238E27FC236}">
                <a16:creationId xmlns:a16="http://schemas.microsoft.com/office/drawing/2014/main" id="{6B1E3528-DD7D-5F4C-86CC-6A25BE765D53}"/>
              </a:ext>
            </a:extLst>
          </p:cNvPr>
          <p:cNvSpPr>
            <a:spLocks noGrp="1"/>
          </p:cNvSpPr>
          <p:nvPr>
            <p:ph type="sldNum" sz="quarter" idx="12"/>
          </p:nvPr>
        </p:nvSpPr>
        <p:spPr>
          <a:xfrm>
            <a:off x="7764409" y="295734"/>
            <a:ext cx="628649" cy="767687"/>
          </a:xfrm>
        </p:spPr>
        <p:txBody>
          <a:bodyPr>
            <a:normAutofit/>
          </a:bodyPr>
          <a:lstStyle/>
          <a:p>
            <a:pPr>
              <a:spcAft>
                <a:spcPts val="600"/>
              </a:spcAft>
              <a:defRPr/>
            </a:pPr>
            <a:fld id="{BCCFA498-A484-44B4-99BF-103FC0E96302}" type="slidenum">
              <a:rPr lang="en-US">
                <a:solidFill>
                  <a:srgbClr val="FFFFFF"/>
                </a:solidFill>
              </a:rPr>
              <a:pPr>
                <a:spcAft>
                  <a:spcPts val="600"/>
                </a:spcAft>
                <a:defRPr/>
              </a:pPr>
              <a:t>4</a:t>
            </a:fld>
            <a:endParaRPr lang="en-US" dirty="0">
              <a:solidFill>
                <a:srgbClr val="FFFFFF"/>
              </a:solidFill>
            </a:endParaRPr>
          </a:p>
        </p:txBody>
      </p:sp>
      <p:sp>
        <p:nvSpPr>
          <p:cNvPr id="17" name="Freeform: Shape 16">
            <a:extLst>
              <a:ext uri="{FF2B5EF4-FFF2-40B4-BE49-F238E27FC236}">
                <a16:creationId xmlns:a16="http://schemas.microsoft.com/office/drawing/2014/main" id="{8DFFC5B7-4963-4902-8A90-EFF5766892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762070"/>
            <a:ext cx="9144312" cy="5095933"/>
          </a:xfrm>
          <a:custGeom>
            <a:avLst/>
            <a:gdLst>
              <a:gd name="connsiteX0" fmla="*/ 1 w 12192418"/>
              <a:gd name="connsiteY0" fmla="*/ 0 h 5095933"/>
              <a:gd name="connsiteX1" fmla="*/ 71932 w 12192418"/>
              <a:gd name="connsiteY1" fmla="*/ 12261 h 5095933"/>
              <a:gd name="connsiteX2" fmla="*/ 282849 w 12192418"/>
              <a:gd name="connsiteY2" fmla="*/ 48343 h 5095933"/>
              <a:gd name="connsiteX3" fmla="*/ 436464 w 12192418"/>
              <a:gd name="connsiteY3" fmla="*/ 73565 h 5095933"/>
              <a:gd name="connsiteX4" fmla="*/ 619339 w 12192418"/>
              <a:gd name="connsiteY4" fmla="*/ 100188 h 5095933"/>
              <a:gd name="connsiteX5" fmla="*/ 836351 w 12192418"/>
              <a:gd name="connsiteY5" fmla="*/ 132066 h 5095933"/>
              <a:gd name="connsiteX6" fmla="*/ 1076528 w 12192418"/>
              <a:gd name="connsiteY6" fmla="*/ 165696 h 5095933"/>
              <a:gd name="connsiteX7" fmla="*/ 1347184 w 12192418"/>
              <a:gd name="connsiteY7" fmla="*/ 201077 h 5095933"/>
              <a:gd name="connsiteX8" fmla="*/ 1642223 w 12192418"/>
              <a:gd name="connsiteY8" fmla="*/ 238560 h 5095933"/>
              <a:gd name="connsiteX9" fmla="*/ 1962864 w 12192418"/>
              <a:gd name="connsiteY9" fmla="*/ 276043 h 5095933"/>
              <a:gd name="connsiteX10" fmla="*/ 2304232 w 12192418"/>
              <a:gd name="connsiteY10" fmla="*/ 314227 h 5095933"/>
              <a:gd name="connsiteX11" fmla="*/ 2672421 w 12192418"/>
              <a:gd name="connsiteY11" fmla="*/ 349608 h 5095933"/>
              <a:gd name="connsiteX12" fmla="*/ 3057678 w 12192418"/>
              <a:gd name="connsiteY12" fmla="*/ 383588 h 5095933"/>
              <a:gd name="connsiteX13" fmla="*/ 3464881 w 12192418"/>
              <a:gd name="connsiteY13" fmla="*/ 414415 h 5095933"/>
              <a:gd name="connsiteX14" fmla="*/ 3889152 w 12192418"/>
              <a:gd name="connsiteY14" fmla="*/ 443841 h 5095933"/>
              <a:gd name="connsiteX15" fmla="*/ 4331710 w 12192418"/>
              <a:gd name="connsiteY15" fmla="*/ 471515 h 5095933"/>
              <a:gd name="connsiteX16" fmla="*/ 4558476 w 12192418"/>
              <a:gd name="connsiteY16" fmla="*/ 481324 h 5095933"/>
              <a:gd name="connsiteX17" fmla="*/ 4790118 w 12192418"/>
              <a:gd name="connsiteY17" fmla="*/ 492183 h 5095933"/>
              <a:gd name="connsiteX18" fmla="*/ 5025418 w 12192418"/>
              <a:gd name="connsiteY18" fmla="*/ 502342 h 5095933"/>
              <a:gd name="connsiteX19" fmla="*/ 5261937 w 12192418"/>
              <a:gd name="connsiteY19" fmla="*/ 508998 h 5095933"/>
              <a:gd name="connsiteX20" fmla="*/ 5503332 w 12192418"/>
              <a:gd name="connsiteY20" fmla="*/ 514953 h 5095933"/>
              <a:gd name="connsiteX21" fmla="*/ 5747167 w 12192418"/>
              <a:gd name="connsiteY21" fmla="*/ 521259 h 5095933"/>
              <a:gd name="connsiteX22" fmla="*/ 5995877 w 12192418"/>
              <a:gd name="connsiteY22" fmla="*/ 525463 h 5095933"/>
              <a:gd name="connsiteX23" fmla="*/ 6247026 w 12192418"/>
              <a:gd name="connsiteY23" fmla="*/ 525463 h 5095933"/>
              <a:gd name="connsiteX24" fmla="*/ 6500613 w 12192418"/>
              <a:gd name="connsiteY24" fmla="*/ 527565 h 5095933"/>
              <a:gd name="connsiteX25" fmla="*/ 6756639 w 12192418"/>
              <a:gd name="connsiteY25" fmla="*/ 525463 h 5095933"/>
              <a:gd name="connsiteX26" fmla="*/ 7016322 w 12192418"/>
              <a:gd name="connsiteY26" fmla="*/ 521259 h 5095933"/>
              <a:gd name="connsiteX27" fmla="*/ 7276005 w 12192418"/>
              <a:gd name="connsiteY27" fmla="*/ 517406 h 5095933"/>
              <a:gd name="connsiteX28" fmla="*/ 7539345 w 12192418"/>
              <a:gd name="connsiteY28" fmla="*/ 508998 h 5095933"/>
              <a:gd name="connsiteX29" fmla="*/ 7805124 w 12192418"/>
              <a:gd name="connsiteY29" fmla="*/ 500241 h 5095933"/>
              <a:gd name="connsiteX30" fmla="*/ 8070903 w 12192418"/>
              <a:gd name="connsiteY30" fmla="*/ 490082 h 5095933"/>
              <a:gd name="connsiteX31" fmla="*/ 8339121 w 12192418"/>
              <a:gd name="connsiteY31" fmla="*/ 475719 h 5095933"/>
              <a:gd name="connsiteX32" fmla="*/ 8609776 w 12192418"/>
              <a:gd name="connsiteY32" fmla="*/ 458554 h 5095933"/>
              <a:gd name="connsiteX33" fmla="*/ 8881651 w 12192418"/>
              <a:gd name="connsiteY33" fmla="*/ 442089 h 5095933"/>
              <a:gd name="connsiteX34" fmla="*/ 9153526 w 12192418"/>
              <a:gd name="connsiteY34" fmla="*/ 421071 h 5095933"/>
              <a:gd name="connsiteX35" fmla="*/ 9429058 w 12192418"/>
              <a:gd name="connsiteY35" fmla="*/ 395849 h 5095933"/>
              <a:gd name="connsiteX36" fmla="*/ 9700933 w 12192418"/>
              <a:gd name="connsiteY36" fmla="*/ 370626 h 5095933"/>
              <a:gd name="connsiteX37" fmla="*/ 9977684 w 12192418"/>
              <a:gd name="connsiteY37" fmla="*/ 341551 h 5095933"/>
              <a:gd name="connsiteX38" fmla="*/ 10255655 w 12192418"/>
              <a:gd name="connsiteY38" fmla="*/ 309673 h 5095933"/>
              <a:gd name="connsiteX39" fmla="*/ 10529968 w 12192418"/>
              <a:gd name="connsiteY39" fmla="*/ 276043 h 5095933"/>
              <a:gd name="connsiteX40" fmla="*/ 10807939 w 12192418"/>
              <a:gd name="connsiteY40" fmla="*/ 236809 h 5095933"/>
              <a:gd name="connsiteX41" fmla="*/ 11084690 w 12192418"/>
              <a:gd name="connsiteY41" fmla="*/ 194772 h 5095933"/>
              <a:gd name="connsiteX42" fmla="*/ 11362661 w 12192418"/>
              <a:gd name="connsiteY42" fmla="*/ 153085 h 5095933"/>
              <a:gd name="connsiteX43" fmla="*/ 11639412 w 12192418"/>
              <a:gd name="connsiteY43" fmla="*/ 104392 h 5095933"/>
              <a:gd name="connsiteX44" fmla="*/ 11914945 w 12192418"/>
              <a:gd name="connsiteY44" fmla="*/ 54648 h 5095933"/>
              <a:gd name="connsiteX45" fmla="*/ 12191696 w 12192418"/>
              <a:gd name="connsiteY45" fmla="*/ 2452 h 5095933"/>
              <a:gd name="connsiteX46" fmla="*/ 12191696 w 12192418"/>
              <a:gd name="connsiteY46" fmla="*/ 2109542 h 5095933"/>
              <a:gd name="connsiteX47" fmla="*/ 12191999 w 12192418"/>
              <a:gd name="connsiteY47" fmla="*/ 2109542 h 5095933"/>
              <a:gd name="connsiteX48" fmla="*/ 12191999 w 12192418"/>
              <a:gd name="connsiteY48" fmla="*/ 2802467 h 5095933"/>
              <a:gd name="connsiteX49" fmla="*/ 12192418 w 12192418"/>
              <a:gd name="connsiteY49" fmla="*/ 2802467 h 5095933"/>
              <a:gd name="connsiteX50" fmla="*/ 12192418 w 12192418"/>
              <a:gd name="connsiteY50" fmla="*/ 5095933 h 5095933"/>
              <a:gd name="connsiteX51" fmla="*/ 1 w 12192418"/>
              <a:gd name="connsiteY51" fmla="*/ 5095933 h 5095933"/>
              <a:gd name="connsiteX52" fmla="*/ 1 w 12192418"/>
              <a:gd name="connsiteY52" fmla="*/ 4074529 h 5095933"/>
              <a:gd name="connsiteX53" fmla="*/ 0 w 12192418"/>
              <a:gd name="connsiteY53" fmla="*/ 4074529 h 5095933"/>
              <a:gd name="connsiteX54" fmla="*/ 0 w 12192418"/>
              <a:gd name="connsiteY54" fmla="*/ 2109542 h 5095933"/>
              <a:gd name="connsiteX55" fmla="*/ 1 w 12192418"/>
              <a:gd name="connsiteY55" fmla="*/ 2109542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418" h="5095933">
                <a:moveTo>
                  <a:pt x="1" y="0"/>
                </a:moveTo>
                <a:lnTo>
                  <a:pt x="71932" y="12261"/>
                </a:lnTo>
                <a:lnTo>
                  <a:pt x="282849" y="48343"/>
                </a:lnTo>
                <a:lnTo>
                  <a:pt x="436464" y="73565"/>
                </a:lnTo>
                <a:lnTo>
                  <a:pt x="619339" y="100188"/>
                </a:lnTo>
                <a:lnTo>
                  <a:pt x="836351" y="132066"/>
                </a:lnTo>
                <a:lnTo>
                  <a:pt x="1076528" y="165696"/>
                </a:lnTo>
                <a:lnTo>
                  <a:pt x="1347184" y="201077"/>
                </a:lnTo>
                <a:lnTo>
                  <a:pt x="1642223" y="238560"/>
                </a:lnTo>
                <a:lnTo>
                  <a:pt x="1962864" y="276043"/>
                </a:lnTo>
                <a:lnTo>
                  <a:pt x="2304232" y="314227"/>
                </a:lnTo>
                <a:lnTo>
                  <a:pt x="2672421" y="349608"/>
                </a:lnTo>
                <a:lnTo>
                  <a:pt x="3057678" y="383588"/>
                </a:lnTo>
                <a:lnTo>
                  <a:pt x="3464881" y="414415"/>
                </a:lnTo>
                <a:lnTo>
                  <a:pt x="3889152" y="443841"/>
                </a:lnTo>
                <a:lnTo>
                  <a:pt x="4331710" y="471515"/>
                </a:lnTo>
                <a:lnTo>
                  <a:pt x="4558476" y="481324"/>
                </a:lnTo>
                <a:lnTo>
                  <a:pt x="4790118" y="492183"/>
                </a:lnTo>
                <a:lnTo>
                  <a:pt x="5025418" y="502342"/>
                </a:lnTo>
                <a:lnTo>
                  <a:pt x="5261937" y="508998"/>
                </a:lnTo>
                <a:lnTo>
                  <a:pt x="5503332" y="514953"/>
                </a:lnTo>
                <a:lnTo>
                  <a:pt x="5747167" y="521259"/>
                </a:lnTo>
                <a:lnTo>
                  <a:pt x="5995877" y="525463"/>
                </a:lnTo>
                <a:lnTo>
                  <a:pt x="6247026" y="525463"/>
                </a:lnTo>
                <a:lnTo>
                  <a:pt x="6500613" y="527565"/>
                </a:lnTo>
                <a:lnTo>
                  <a:pt x="6756639" y="525463"/>
                </a:lnTo>
                <a:lnTo>
                  <a:pt x="7016322" y="521259"/>
                </a:lnTo>
                <a:lnTo>
                  <a:pt x="7276005" y="517406"/>
                </a:lnTo>
                <a:lnTo>
                  <a:pt x="7539345" y="508998"/>
                </a:lnTo>
                <a:lnTo>
                  <a:pt x="7805124" y="500241"/>
                </a:lnTo>
                <a:lnTo>
                  <a:pt x="8070903" y="490082"/>
                </a:lnTo>
                <a:lnTo>
                  <a:pt x="8339121" y="475719"/>
                </a:lnTo>
                <a:lnTo>
                  <a:pt x="8609776" y="458554"/>
                </a:lnTo>
                <a:lnTo>
                  <a:pt x="8881651" y="442089"/>
                </a:lnTo>
                <a:lnTo>
                  <a:pt x="9153526" y="421071"/>
                </a:lnTo>
                <a:lnTo>
                  <a:pt x="9429058" y="395849"/>
                </a:lnTo>
                <a:lnTo>
                  <a:pt x="9700933" y="370626"/>
                </a:lnTo>
                <a:lnTo>
                  <a:pt x="9977684" y="341551"/>
                </a:lnTo>
                <a:lnTo>
                  <a:pt x="10255655" y="309673"/>
                </a:lnTo>
                <a:lnTo>
                  <a:pt x="10529968" y="276043"/>
                </a:lnTo>
                <a:lnTo>
                  <a:pt x="10807939" y="236809"/>
                </a:lnTo>
                <a:lnTo>
                  <a:pt x="11084690" y="194772"/>
                </a:lnTo>
                <a:lnTo>
                  <a:pt x="11362661" y="153085"/>
                </a:lnTo>
                <a:lnTo>
                  <a:pt x="11639412" y="104392"/>
                </a:lnTo>
                <a:lnTo>
                  <a:pt x="11914945" y="54648"/>
                </a:lnTo>
                <a:lnTo>
                  <a:pt x="12191696" y="2452"/>
                </a:lnTo>
                <a:lnTo>
                  <a:pt x="12191696" y="2109542"/>
                </a:lnTo>
                <a:lnTo>
                  <a:pt x="12191999" y="2109542"/>
                </a:lnTo>
                <a:lnTo>
                  <a:pt x="12191999" y="2802467"/>
                </a:lnTo>
                <a:lnTo>
                  <a:pt x="12192418" y="2802467"/>
                </a:lnTo>
                <a:lnTo>
                  <a:pt x="12192418" y="5095933"/>
                </a:lnTo>
                <a:lnTo>
                  <a:pt x="1" y="5095933"/>
                </a:lnTo>
                <a:lnTo>
                  <a:pt x="1" y="4074529"/>
                </a:lnTo>
                <a:lnTo>
                  <a:pt x="0" y="4074529"/>
                </a:lnTo>
                <a:lnTo>
                  <a:pt x="0" y="2109542"/>
                </a:lnTo>
                <a:lnTo>
                  <a:pt x="1" y="2109542"/>
                </a:lnTo>
                <a:close/>
              </a:path>
            </a:pathLst>
          </a:custGeom>
          <a:solidFill>
            <a:schemeClr val="bg1"/>
          </a:solidFill>
          <a:ln>
            <a:noFill/>
          </a:ln>
        </p:spPr>
        <p:txBody>
          <a:bodyPr/>
          <a:lstStyle/>
          <a:p>
            <a:endParaRPr lang="en-US" sz="2006" dirty="0"/>
          </a:p>
        </p:txBody>
      </p:sp>
      <p:graphicFrame>
        <p:nvGraphicFramePr>
          <p:cNvPr id="6" name="Content Placeholder 2">
            <a:extLst>
              <a:ext uri="{FF2B5EF4-FFF2-40B4-BE49-F238E27FC236}">
                <a16:creationId xmlns:a16="http://schemas.microsoft.com/office/drawing/2014/main" id="{D3F33490-E56D-6E81-63C6-FA15E9011510}"/>
              </a:ext>
            </a:extLst>
          </p:cNvPr>
          <p:cNvGraphicFramePr>
            <a:graphicFrameLocks noGrp="1"/>
          </p:cNvGraphicFramePr>
          <p:nvPr>
            <p:ph idx="1"/>
            <p:extLst>
              <p:ext uri="{D42A27DB-BD31-4B8C-83A1-F6EECF244321}">
                <p14:modId xmlns:p14="http://schemas.microsoft.com/office/powerpoint/2010/main" val="829980570"/>
              </p:ext>
            </p:extLst>
          </p:nvPr>
        </p:nvGraphicFramePr>
        <p:xfrm>
          <a:off x="486698" y="2810261"/>
          <a:ext cx="8171528" cy="340427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4" name="Video 23">
            <a:hlinkClick r:id="" action="ppaction://media"/>
            <a:extLst>
              <a:ext uri="{FF2B5EF4-FFF2-40B4-BE49-F238E27FC236}">
                <a16:creationId xmlns:a16="http://schemas.microsoft.com/office/drawing/2014/main" id="{F9462166-02AC-5A4F-780F-6F935E073037}"/>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9"/>
          <a:srcRect l="21875" r="218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668859697"/>
      </p:ext>
    </p:extLst>
  </p:cSld>
  <p:clrMapOvr>
    <a:masterClrMapping/>
  </p:clrMapOvr>
  <mc:AlternateContent xmlns:mc="http://schemas.openxmlformats.org/markup-compatibility/2006">
    <mc:Choice xmlns:p14="http://schemas.microsoft.com/office/powerpoint/2010/main" Requires="p14">
      <p:transition spd="slow" p14:dur="2000" advTm="21201"/>
    </mc:Choice>
    <mc:Fallback>
      <p:transition spd="slow" advTm="212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4"/>
                </p:tgtEl>
              </p:cMediaNode>
            </p:video>
            <p:seq concurrent="1" nextAc="seek">
              <p:cTn id="8" restart="whenNotActive" fill="hold" evtFilter="cancelBubble" nodeType="interactiveSeq">
                <p:stCondLst>
                  <p:cond evt="onClick" delay="0">
                    <p:tgtEl>
                      <p:spTgt spid="2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4"/>
                                        </p:tgtEl>
                                      </p:cBhvr>
                                    </p:cmd>
                                  </p:childTnLst>
                                </p:cTn>
                              </p:par>
                            </p:childTnLst>
                          </p:cTn>
                        </p:par>
                      </p:childTnLst>
                    </p:cTn>
                  </p:par>
                </p:childTnLst>
              </p:cTn>
              <p:nextCondLst>
                <p:cond evt="onClick" delay="0">
                  <p:tgtEl>
                    <p:spTgt spid="2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613C9C0A-47AD-49A5-838A-A43281BDCD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143999"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sz="2006" noProof="1"/>
          </a:p>
        </p:txBody>
      </p:sp>
      <p:sp>
        <p:nvSpPr>
          <p:cNvPr id="34" name="Freeform 7">
            <a:extLst>
              <a:ext uri="{FF2B5EF4-FFF2-40B4-BE49-F238E27FC236}">
                <a16:creationId xmlns:a16="http://schemas.microsoft.com/office/drawing/2014/main" id="{79507746-2C84-4EB6-B021-47E5289106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39957" y="1460230"/>
            <a:ext cx="2604045"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algn="ctr"/>
            <a:endParaRPr lang="en-US" sz="2006" noProof="1"/>
          </a:p>
        </p:txBody>
      </p:sp>
      <p:sp>
        <p:nvSpPr>
          <p:cNvPr id="2" name="Title 1">
            <a:extLst>
              <a:ext uri="{FF2B5EF4-FFF2-40B4-BE49-F238E27FC236}">
                <a16:creationId xmlns:a16="http://schemas.microsoft.com/office/drawing/2014/main" id="{022D6E10-7380-5A8A-ABB1-B287E96996CF}"/>
              </a:ext>
            </a:extLst>
          </p:cNvPr>
          <p:cNvSpPr>
            <a:spLocks noGrp="1"/>
          </p:cNvSpPr>
          <p:nvPr>
            <p:ph type="title"/>
          </p:nvPr>
        </p:nvSpPr>
        <p:spPr>
          <a:xfrm>
            <a:off x="486697" y="629268"/>
            <a:ext cx="6939116" cy="1016654"/>
          </a:xfrm>
        </p:spPr>
        <p:txBody>
          <a:bodyPr>
            <a:normAutofit/>
          </a:bodyPr>
          <a:lstStyle/>
          <a:p>
            <a:r>
              <a:rPr lang="en-US" sz="3900" noProof="1">
                <a:solidFill>
                  <a:srgbClr val="EBEBEB"/>
                </a:solidFill>
              </a:rPr>
              <a:t>626 Area Code History</a:t>
            </a:r>
          </a:p>
        </p:txBody>
      </p:sp>
      <p:sp>
        <p:nvSpPr>
          <p:cNvPr id="36" name="Rectangle 35">
            <a:extLst>
              <a:ext uri="{FF2B5EF4-FFF2-40B4-BE49-F238E27FC236}">
                <a16:creationId xmlns:a16="http://schemas.microsoft.com/office/drawing/2014/main" id="{7B0D28F5-B926-4D9B-9413-91E73A4C62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60"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sz="2006" noProof="1"/>
          </a:p>
        </p:txBody>
      </p:sp>
      <p:sp>
        <p:nvSpPr>
          <p:cNvPr id="4" name="Slide Number Placeholder 3">
            <a:extLst>
              <a:ext uri="{FF2B5EF4-FFF2-40B4-BE49-F238E27FC236}">
                <a16:creationId xmlns:a16="http://schemas.microsoft.com/office/drawing/2014/main" id="{9D73F9F6-A878-D154-27A7-D28337F25A6E}"/>
              </a:ext>
            </a:extLst>
          </p:cNvPr>
          <p:cNvSpPr>
            <a:spLocks noGrp="1"/>
          </p:cNvSpPr>
          <p:nvPr>
            <p:ph type="sldNum" sz="quarter" idx="12"/>
          </p:nvPr>
        </p:nvSpPr>
        <p:spPr>
          <a:xfrm>
            <a:off x="7764409" y="295734"/>
            <a:ext cx="628649" cy="767687"/>
          </a:xfrm>
        </p:spPr>
        <p:txBody>
          <a:bodyPr>
            <a:normAutofit/>
          </a:bodyPr>
          <a:lstStyle/>
          <a:p>
            <a:pPr>
              <a:spcAft>
                <a:spcPts val="600"/>
              </a:spcAft>
              <a:defRPr/>
            </a:pPr>
            <a:fld id="{E2EE17C9-3D4B-4D2A-A8D6-F922A6A53703}" type="slidenum">
              <a:rPr lang="en-US" noProof="1" smtClean="0">
                <a:solidFill>
                  <a:srgbClr val="FFFFFF"/>
                </a:solidFill>
              </a:rPr>
              <a:pPr>
                <a:spcAft>
                  <a:spcPts val="600"/>
                </a:spcAft>
                <a:defRPr/>
              </a:pPr>
              <a:t>5</a:t>
            </a:fld>
            <a:endParaRPr lang="en-US" noProof="1">
              <a:solidFill>
                <a:srgbClr val="FFFFFF"/>
              </a:solidFill>
            </a:endParaRPr>
          </a:p>
        </p:txBody>
      </p:sp>
      <p:sp>
        <p:nvSpPr>
          <p:cNvPr id="38" name="Freeform: Shape 37">
            <a:extLst>
              <a:ext uri="{FF2B5EF4-FFF2-40B4-BE49-F238E27FC236}">
                <a16:creationId xmlns:a16="http://schemas.microsoft.com/office/drawing/2014/main" id="{2B3D24C5-CE61-47C8-A0D0-C767528D1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762070"/>
            <a:ext cx="9144312" cy="5095933"/>
          </a:xfrm>
          <a:custGeom>
            <a:avLst/>
            <a:gdLst>
              <a:gd name="connsiteX0" fmla="*/ 1 w 12192418"/>
              <a:gd name="connsiteY0" fmla="*/ 0 h 5095933"/>
              <a:gd name="connsiteX1" fmla="*/ 71932 w 12192418"/>
              <a:gd name="connsiteY1" fmla="*/ 12261 h 5095933"/>
              <a:gd name="connsiteX2" fmla="*/ 282849 w 12192418"/>
              <a:gd name="connsiteY2" fmla="*/ 48343 h 5095933"/>
              <a:gd name="connsiteX3" fmla="*/ 436464 w 12192418"/>
              <a:gd name="connsiteY3" fmla="*/ 73565 h 5095933"/>
              <a:gd name="connsiteX4" fmla="*/ 619339 w 12192418"/>
              <a:gd name="connsiteY4" fmla="*/ 100188 h 5095933"/>
              <a:gd name="connsiteX5" fmla="*/ 836351 w 12192418"/>
              <a:gd name="connsiteY5" fmla="*/ 132066 h 5095933"/>
              <a:gd name="connsiteX6" fmla="*/ 1076528 w 12192418"/>
              <a:gd name="connsiteY6" fmla="*/ 165696 h 5095933"/>
              <a:gd name="connsiteX7" fmla="*/ 1347184 w 12192418"/>
              <a:gd name="connsiteY7" fmla="*/ 201077 h 5095933"/>
              <a:gd name="connsiteX8" fmla="*/ 1642223 w 12192418"/>
              <a:gd name="connsiteY8" fmla="*/ 238560 h 5095933"/>
              <a:gd name="connsiteX9" fmla="*/ 1962864 w 12192418"/>
              <a:gd name="connsiteY9" fmla="*/ 276043 h 5095933"/>
              <a:gd name="connsiteX10" fmla="*/ 2304232 w 12192418"/>
              <a:gd name="connsiteY10" fmla="*/ 314227 h 5095933"/>
              <a:gd name="connsiteX11" fmla="*/ 2672421 w 12192418"/>
              <a:gd name="connsiteY11" fmla="*/ 349608 h 5095933"/>
              <a:gd name="connsiteX12" fmla="*/ 3057678 w 12192418"/>
              <a:gd name="connsiteY12" fmla="*/ 383588 h 5095933"/>
              <a:gd name="connsiteX13" fmla="*/ 3464881 w 12192418"/>
              <a:gd name="connsiteY13" fmla="*/ 414415 h 5095933"/>
              <a:gd name="connsiteX14" fmla="*/ 3889152 w 12192418"/>
              <a:gd name="connsiteY14" fmla="*/ 443841 h 5095933"/>
              <a:gd name="connsiteX15" fmla="*/ 4331710 w 12192418"/>
              <a:gd name="connsiteY15" fmla="*/ 471515 h 5095933"/>
              <a:gd name="connsiteX16" fmla="*/ 4558476 w 12192418"/>
              <a:gd name="connsiteY16" fmla="*/ 481324 h 5095933"/>
              <a:gd name="connsiteX17" fmla="*/ 4790118 w 12192418"/>
              <a:gd name="connsiteY17" fmla="*/ 492183 h 5095933"/>
              <a:gd name="connsiteX18" fmla="*/ 5025418 w 12192418"/>
              <a:gd name="connsiteY18" fmla="*/ 502342 h 5095933"/>
              <a:gd name="connsiteX19" fmla="*/ 5261937 w 12192418"/>
              <a:gd name="connsiteY19" fmla="*/ 508998 h 5095933"/>
              <a:gd name="connsiteX20" fmla="*/ 5503332 w 12192418"/>
              <a:gd name="connsiteY20" fmla="*/ 514953 h 5095933"/>
              <a:gd name="connsiteX21" fmla="*/ 5747167 w 12192418"/>
              <a:gd name="connsiteY21" fmla="*/ 521259 h 5095933"/>
              <a:gd name="connsiteX22" fmla="*/ 5995877 w 12192418"/>
              <a:gd name="connsiteY22" fmla="*/ 525463 h 5095933"/>
              <a:gd name="connsiteX23" fmla="*/ 6247026 w 12192418"/>
              <a:gd name="connsiteY23" fmla="*/ 525463 h 5095933"/>
              <a:gd name="connsiteX24" fmla="*/ 6500613 w 12192418"/>
              <a:gd name="connsiteY24" fmla="*/ 527565 h 5095933"/>
              <a:gd name="connsiteX25" fmla="*/ 6756639 w 12192418"/>
              <a:gd name="connsiteY25" fmla="*/ 525463 h 5095933"/>
              <a:gd name="connsiteX26" fmla="*/ 7016322 w 12192418"/>
              <a:gd name="connsiteY26" fmla="*/ 521259 h 5095933"/>
              <a:gd name="connsiteX27" fmla="*/ 7276005 w 12192418"/>
              <a:gd name="connsiteY27" fmla="*/ 517406 h 5095933"/>
              <a:gd name="connsiteX28" fmla="*/ 7539345 w 12192418"/>
              <a:gd name="connsiteY28" fmla="*/ 508998 h 5095933"/>
              <a:gd name="connsiteX29" fmla="*/ 7805124 w 12192418"/>
              <a:gd name="connsiteY29" fmla="*/ 500241 h 5095933"/>
              <a:gd name="connsiteX30" fmla="*/ 8070903 w 12192418"/>
              <a:gd name="connsiteY30" fmla="*/ 490082 h 5095933"/>
              <a:gd name="connsiteX31" fmla="*/ 8339121 w 12192418"/>
              <a:gd name="connsiteY31" fmla="*/ 475719 h 5095933"/>
              <a:gd name="connsiteX32" fmla="*/ 8609776 w 12192418"/>
              <a:gd name="connsiteY32" fmla="*/ 458554 h 5095933"/>
              <a:gd name="connsiteX33" fmla="*/ 8881651 w 12192418"/>
              <a:gd name="connsiteY33" fmla="*/ 442089 h 5095933"/>
              <a:gd name="connsiteX34" fmla="*/ 9153526 w 12192418"/>
              <a:gd name="connsiteY34" fmla="*/ 421071 h 5095933"/>
              <a:gd name="connsiteX35" fmla="*/ 9429058 w 12192418"/>
              <a:gd name="connsiteY35" fmla="*/ 395849 h 5095933"/>
              <a:gd name="connsiteX36" fmla="*/ 9700933 w 12192418"/>
              <a:gd name="connsiteY36" fmla="*/ 370626 h 5095933"/>
              <a:gd name="connsiteX37" fmla="*/ 9977684 w 12192418"/>
              <a:gd name="connsiteY37" fmla="*/ 341551 h 5095933"/>
              <a:gd name="connsiteX38" fmla="*/ 10255655 w 12192418"/>
              <a:gd name="connsiteY38" fmla="*/ 309673 h 5095933"/>
              <a:gd name="connsiteX39" fmla="*/ 10529968 w 12192418"/>
              <a:gd name="connsiteY39" fmla="*/ 276043 h 5095933"/>
              <a:gd name="connsiteX40" fmla="*/ 10807939 w 12192418"/>
              <a:gd name="connsiteY40" fmla="*/ 236809 h 5095933"/>
              <a:gd name="connsiteX41" fmla="*/ 11084690 w 12192418"/>
              <a:gd name="connsiteY41" fmla="*/ 194772 h 5095933"/>
              <a:gd name="connsiteX42" fmla="*/ 11362661 w 12192418"/>
              <a:gd name="connsiteY42" fmla="*/ 153085 h 5095933"/>
              <a:gd name="connsiteX43" fmla="*/ 11639412 w 12192418"/>
              <a:gd name="connsiteY43" fmla="*/ 104392 h 5095933"/>
              <a:gd name="connsiteX44" fmla="*/ 11914945 w 12192418"/>
              <a:gd name="connsiteY44" fmla="*/ 54648 h 5095933"/>
              <a:gd name="connsiteX45" fmla="*/ 12191696 w 12192418"/>
              <a:gd name="connsiteY45" fmla="*/ 2452 h 5095933"/>
              <a:gd name="connsiteX46" fmla="*/ 12191696 w 12192418"/>
              <a:gd name="connsiteY46" fmla="*/ 2109542 h 5095933"/>
              <a:gd name="connsiteX47" fmla="*/ 12191999 w 12192418"/>
              <a:gd name="connsiteY47" fmla="*/ 2109542 h 5095933"/>
              <a:gd name="connsiteX48" fmla="*/ 12191999 w 12192418"/>
              <a:gd name="connsiteY48" fmla="*/ 2802467 h 5095933"/>
              <a:gd name="connsiteX49" fmla="*/ 12192418 w 12192418"/>
              <a:gd name="connsiteY49" fmla="*/ 2802467 h 5095933"/>
              <a:gd name="connsiteX50" fmla="*/ 12192418 w 12192418"/>
              <a:gd name="connsiteY50" fmla="*/ 5095933 h 5095933"/>
              <a:gd name="connsiteX51" fmla="*/ 1 w 12192418"/>
              <a:gd name="connsiteY51" fmla="*/ 5095933 h 5095933"/>
              <a:gd name="connsiteX52" fmla="*/ 1 w 12192418"/>
              <a:gd name="connsiteY52" fmla="*/ 4074529 h 5095933"/>
              <a:gd name="connsiteX53" fmla="*/ 0 w 12192418"/>
              <a:gd name="connsiteY53" fmla="*/ 4074529 h 5095933"/>
              <a:gd name="connsiteX54" fmla="*/ 0 w 12192418"/>
              <a:gd name="connsiteY54" fmla="*/ 2109542 h 5095933"/>
              <a:gd name="connsiteX55" fmla="*/ 1 w 12192418"/>
              <a:gd name="connsiteY55" fmla="*/ 2109542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418" h="5095933">
                <a:moveTo>
                  <a:pt x="1" y="0"/>
                </a:moveTo>
                <a:lnTo>
                  <a:pt x="71932" y="12261"/>
                </a:lnTo>
                <a:lnTo>
                  <a:pt x="282849" y="48343"/>
                </a:lnTo>
                <a:lnTo>
                  <a:pt x="436464" y="73565"/>
                </a:lnTo>
                <a:lnTo>
                  <a:pt x="619339" y="100188"/>
                </a:lnTo>
                <a:lnTo>
                  <a:pt x="836351" y="132066"/>
                </a:lnTo>
                <a:lnTo>
                  <a:pt x="1076528" y="165696"/>
                </a:lnTo>
                <a:lnTo>
                  <a:pt x="1347184" y="201077"/>
                </a:lnTo>
                <a:lnTo>
                  <a:pt x="1642223" y="238560"/>
                </a:lnTo>
                <a:lnTo>
                  <a:pt x="1962864" y="276043"/>
                </a:lnTo>
                <a:lnTo>
                  <a:pt x="2304232" y="314227"/>
                </a:lnTo>
                <a:lnTo>
                  <a:pt x="2672421" y="349608"/>
                </a:lnTo>
                <a:lnTo>
                  <a:pt x="3057678" y="383588"/>
                </a:lnTo>
                <a:lnTo>
                  <a:pt x="3464881" y="414415"/>
                </a:lnTo>
                <a:lnTo>
                  <a:pt x="3889152" y="443841"/>
                </a:lnTo>
                <a:lnTo>
                  <a:pt x="4331710" y="471515"/>
                </a:lnTo>
                <a:lnTo>
                  <a:pt x="4558476" y="481324"/>
                </a:lnTo>
                <a:lnTo>
                  <a:pt x="4790118" y="492183"/>
                </a:lnTo>
                <a:lnTo>
                  <a:pt x="5025418" y="502342"/>
                </a:lnTo>
                <a:lnTo>
                  <a:pt x="5261937" y="508998"/>
                </a:lnTo>
                <a:lnTo>
                  <a:pt x="5503332" y="514953"/>
                </a:lnTo>
                <a:lnTo>
                  <a:pt x="5747167" y="521259"/>
                </a:lnTo>
                <a:lnTo>
                  <a:pt x="5995877" y="525463"/>
                </a:lnTo>
                <a:lnTo>
                  <a:pt x="6247026" y="525463"/>
                </a:lnTo>
                <a:lnTo>
                  <a:pt x="6500613" y="527565"/>
                </a:lnTo>
                <a:lnTo>
                  <a:pt x="6756639" y="525463"/>
                </a:lnTo>
                <a:lnTo>
                  <a:pt x="7016322" y="521259"/>
                </a:lnTo>
                <a:lnTo>
                  <a:pt x="7276005" y="517406"/>
                </a:lnTo>
                <a:lnTo>
                  <a:pt x="7539345" y="508998"/>
                </a:lnTo>
                <a:lnTo>
                  <a:pt x="7805124" y="500241"/>
                </a:lnTo>
                <a:lnTo>
                  <a:pt x="8070903" y="490082"/>
                </a:lnTo>
                <a:lnTo>
                  <a:pt x="8339121" y="475719"/>
                </a:lnTo>
                <a:lnTo>
                  <a:pt x="8609776" y="458554"/>
                </a:lnTo>
                <a:lnTo>
                  <a:pt x="8881651" y="442089"/>
                </a:lnTo>
                <a:lnTo>
                  <a:pt x="9153526" y="421071"/>
                </a:lnTo>
                <a:lnTo>
                  <a:pt x="9429058" y="395849"/>
                </a:lnTo>
                <a:lnTo>
                  <a:pt x="9700933" y="370626"/>
                </a:lnTo>
                <a:lnTo>
                  <a:pt x="9977684" y="341551"/>
                </a:lnTo>
                <a:lnTo>
                  <a:pt x="10255655" y="309673"/>
                </a:lnTo>
                <a:lnTo>
                  <a:pt x="10529968" y="276043"/>
                </a:lnTo>
                <a:lnTo>
                  <a:pt x="10807939" y="236809"/>
                </a:lnTo>
                <a:lnTo>
                  <a:pt x="11084690" y="194772"/>
                </a:lnTo>
                <a:lnTo>
                  <a:pt x="11362661" y="153085"/>
                </a:lnTo>
                <a:lnTo>
                  <a:pt x="11639412" y="104392"/>
                </a:lnTo>
                <a:lnTo>
                  <a:pt x="11914945" y="54648"/>
                </a:lnTo>
                <a:lnTo>
                  <a:pt x="12191696" y="2452"/>
                </a:lnTo>
                <a:lnTo>
                  <a:pt x="12191696" y="2109542"/>
                </a:lnTo>
                <a:lnTo>
                  <a:pt x="12191999" y="2109542"/>
                </a:lnTo>
                <a:lnTo>
                  <a:pt x="12191999" y="2802467"/>
                </a:lnTo>
                <a:lnTo>
                  <a:pt x="12192418" y="2802467"/>
                </a:lnTo>
                <a:lnTo>
                  <a:pt x="12192418" y="5095933"/>
                </a:lnTo>
                <a:lnTo>
                  <a:pt x="1" y="5095933"/>
                </a:lnTo>
                <a:lnTo>
                  <a:pt x="1" y="4074529"/>
                </a:lnTo>
                <a:lnTo>
                  <a:pt x="0" y="4074529"/>
                </a:lnTo>
                <a:lnTo>
                  <a:pt x="0" y="2109542"/>
                </a:lnTo>
                <a:lnTo>
                  <a:pt x="1" y="2109542"/>
                </a:lnTo>
                <a:close/>
              </a:path>
            </a:pathLst>
          </a:custGeom>
          <a:solidFill>
            <a:schemeClr val="bg1"/>
          </a:solidFill>
          <a:ln>
            <a:noFill/>
          </a:ln>
        </p:spPr>
        <p:txBody>
          <a:bodyPr/>
          <a:lstStyle/>
          <a:p>
            <a:endParaRPr lang="en-US" sz="2006" noProof="1"/>
          </a:p>
        </p:txBody>
      </p:sp>
      <p:graphicFrame>
        <p:nvGraphicFramePr>
          <p:cNvPr id="28" name="Content Placeholder 2">
            <a:extLst>
              <a:ext uri="{FF2B5EF4-FFF2-40B4-BE49-F238E27FC236}">
                <a16:creationId xmlns:a16="http://schemas.microsoft.com/office/drawing/2014/main" id="{DEE1847D-872C-71F8-A805-C851419050D2}"/>
              </a:ext>
            </a:extLst>
          </p:cNvPr>
          <p:cNvGraphicFramePr/>
          <p:nvPr>
            <p:extLst>
              <p:ext uri="{D42A27DB-BD31-4B8C-83A1-F6EECF244321}">
                <p14:modId xmlns:p14="http://schemas.microsoft.com/office/powerpoint/2010/main" val="4157011927"/>
              </p:ext>
            </p:extLst>
          </p:nvPr>
        </p:nvGraphicFramePr>
        <p:xfrm>
          <a:off x="381000" y="2810261"/>
          <a:ext cx="8277226" cy="359053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Video 7">
            <a:hlinkClick r:id="" action="ppaction://media"/>
            <a:extLst>
              <a:ext uri="{FF2B5EF4-FFF2-40B4-BE49-F238E27FC236}">
                <a16:creationId xmlns:a16="http://schemas.microsoft.com/office/drawing/2014/main" id="{49FE5181-B07F-AB32-9430-49AC57D7CE6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9"/>
          <a:srcRect l="21875" r="218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933754266"/>
      </p:ext>
    </p:extLst>
  </p:cSld>
  <p:clrMapOvr>
    <a:masterClrMapping/>
  </p:clrMapOvr>
  <mc:AlternateContent xmlns:mc="http://schemas.openxmlformats.org/markup-compatibility/2006">
    <mc:Choice xmlns:p14="http://schemas.microsoft.com/office/powerpoint/2010/main" Requires="p14">
      <p:transition spd="slow" p14:dur="2000" advTm="86330"/>
    </mc:Choice>
    <mc:Fallback>
      <p:transition spd="slow" advTm="863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36" name="Picture 5135">
            <a:extLst>
              <a:ext uri="{FF2B5EF4-FFF2-40B4-BE49-F238E27FC236}">
                <a16:creationId xmlns:a16="http://schemas.microsoft.com/office/drawing/2014/main" id="{0654392F-1639-4655-984D-9EC62CB792C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a:ext>
            </a:extLst>
          </a:blip>
          <a:srcRect l="3613"/>
          <a:stretch/>
        </p:blipFill>
        <p:spPr>
          <a:xfrm>
            <a:off x="3" y="2669688"/>
            <a:ext cx="3027759" cy="4188315"/>
          </a:xfrm>
          <a:prstGeom prst="rect">
            <a:avLst/>
          </a:prstGeom>
        </p:spPr>
      </p:pic>
      <p:pic>
        <p:nvPicPr>
          <p:cNvPr id="5138" name="Picture 5137">
            <a:extLst>
              <a:ext uri="{FF2B5EF4-FFF2-40B4-BE49-F238E27FC236}">
                <a16:creationId xmlns:a16="http://schemas.microsoft.com/office/drawing/2014/main" id="{AA42ABA0-A57E-4B96-8B71-32BE731BD9A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a:ext>
            </a:extLst>
          </a:blip>
          <a:srcRect l="35640"/>
          <a:stretch/>
        </p:blipFill>
        <p:spPr>
          <a:xfrm>
            <a:off x="3" y="2892350"/>
            <a:ext cx="1141809" cy="2365453"/>
          </a:xfrm>
          <a:prstGeom prst="rect">
            <a:avLst/>
          </a:prstGeom>
        </p:spPr>
      </p:pic>
      <p:sp>
        <p:nvSpPr>
          <p:cNvPr id="5140" name="Oval 5139">
            <a:extLst>
              <a:ext uri="{FF2B5EF4-FFF2-40B4-BE49-F238E27FC236}">
                <a16:creationId xmlns:a16="http://schemas.microsoft.com/office/drawing/2014/main" id="{81601940-FE05-4058-8C3C-93ECC6D8B4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6760" y="1676400"/>
            <a:ext cx="211455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2006" dirty="0"/>
          </a:p>
        </p:txBody>
      </p:sp>
      <p:pic>
        <p:nvPicPr>
          <p:cNvPr id="5142" name="Picture 5141">
            <a:extLst>
              <a:ext uri="{FF2B5EF4-FFF2-40B4-BE49-F238E27FC236}">
                <a16:creationId xmlns:a16="http://schemas.microsoft.com/office/drawing/2014/main" id="{A24A74BA-E5A0-4961-B27F-09544E4F53F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a:ext>
            </a:extLst>
          </a:blip>
          <a:srcRect t="28813"/>
          <a:stretch/>
        </p:blipFill>
        <p:spPr>
          <a:xfrm>
            <a:off x="5999559" y="3"/>
            <a:ext cx="1202540" cy="1141407"/>
          </a:xfrm>
          <a:prstGeom prst="rect">
            <a:avLst/>
          </a:prstGeom>
        </p:spPr>
      </p:pic>
      <p:pic>
        <p:nvPicPr>
          <p:cNvPr id="5144" name="Picture 5143">
            <a:extLst>
              <a:ext uri="{FF2B5EF4-FFF2-40B4-BE49-F238E27FC236}">
                <a16:creationId xmlns:a16="http://schemas.microsoft.com/office/drawing/2014/main" id="{5FCC04C7-E7EE-4E3B-988E-0B9718A3CD1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8">
            <a:extLst>
              <a:ext uri="{28A0092B-C50C-407E-A947-70E740481C1C}">
                <a14:useLocalDpi xmlns:a14="http://schemas.microsoft.com/office/drawing/2010/main"/>
              </a:ext>
            </a:extLst>
          </a:blip>
          <a:srcRect b="23320"/>
          <a:stretch/>
        </p:blipFill>
        <p:spPr>
          <a:xfrm>
            <a:off x="6456759" y="6096000"/>
            <a:ext cx="745300" cy="762000"/>
          </a:xfrm>
          <a:prstGeom prst="rect">
            <a:avLst/>
          </a:prstGeom>
        </p:spPr>
      </p:pic>
      <p:sp>
        <p:nvSpPr>
          <p:cNvPr id="5146" name="Rectangle 5145">
            <a:extLst>
              <a:ext uri="{FF2B5EF4-FFF2-40B4-BE49-F238E27FC236}">
                <a16:creationId xmlns:a16="http://schemas.microsoft.com/office/drawing/2014/main" id="{03964ECA-3652-457C-9FDE-16AED3949B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60"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sz="2006" dirty="0"/>
          </a:p>
        </p:txBody>
      </p:sp>
      <p:sp>
        <p:nvSpPr>
          <p:cNvPr id="5159" name="Rectangle 5147">
            <a:extLst>
              <a:ext uri="{FF2B5EF4-FFF2-40B4-BE49-F238E27FC236}">
                <a16:creationId xmlns:a16="http://schemas.microsoft.com/office/drawing/2014/main" id="{E3A446B6-2204-48B8-A7C5-606E45BCA1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143999"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sz="2006" dirty="0"/>
          </a:p>
        </p:txBody>
      </p:sp>
      <p:sp>
        <p:nvSpPr>
          <p:cNvPr id="5122" name="Rectangle 2"/>
          <p:cNvSpPr>
            <a:spLocks noGrp="1" noChangeArrowheads="1"/>
          </p:cNvSpPr>
          <p:nvPr>
            <p:ph type="title"/>
          </p:nvPr>
        </p:nvSpPr>
        <p:spPr>
          <a:xfrm>
            <a:off x="486696" y="965201"/>
            <a:ext cx="2629122" cy="4773612"/>
          </a:xfrm>
        </p:spPr>
        <p:txBody>
          <a:bodyPr vert="horz" lIns="91440" tIns="45720" rIns="91440" bIns="45720" rtlCol="0" anchor="ctr">
            <a:normAutofit/>
          </a:bodyPr>
          <a:lstStyle/>
          <a:p>
            <a:r>
              <a:rPr lang="en-US" sz="2600" dirty="0">
                <a:solidFill>
                  <a:srgbClr val="EBEBEB"/>
                </a:solidFill>
              </a:rPr>
              <a:t>NANPA’s Responsibilities</a:t>
            </a:r>
            <a:endParaRPr lang="en-US" altLang="en-US" sz="2600" dirty="0">
              <a:solidFill>
                <a:srgbClr val="EBEBEB"/>
              </a:solidFill>
            </a:endParaRPr>
          </a:p>
        </p:txBody>
      </p:sp>
      <p:sp>
        <p:nvSpPr>
          <p:cNvPr id="5160" name="Rectangle 5149">
            <a:extLst>
              <a:ext uri="{FF2B5EF4-FFF2-40B4-BE49-F238E27FC236}">
                <a16:creationId xmlns:a16="http://schemas.microsoft.com/office/drawing/2014/main" id="{FBF70932-2C39-4BA6-AA08-EF3AD899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9292" y="0"/>
            <a:ext cx="5664708"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6" dirty="0"/>
          </a:p>
        </p:txBody>
      </p:sp>
      <p:sp useBgFill="1">
        <p:nvSpPr>
          <p:cNvPr id="5161" name="Rounded Rectangle 9">
            <a:extLst>
              <a:ext uri="{FF2B5EF4-FFF2-40B4-BE49-F238E27FC236}">
                <a16:creationId xmlns:a16="http://schemas.microsoft.com/office/drawing/2014/main" id="{0FD39269-4644-4CAE-8A56-899A62A9C7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42769" y="484635"/>
            <a:ext cx="4938073" cy="5739187"/>
          </a:xfrm>
          <a:prstGeom prst="roundRect">
            <a:avLst>
              <a:gd name="adj" fmla="val 0"/>
            </a:avLst>
          </a:prstGeom>
          <a:ln w="12700" cap="sq">
            <a:solidFill>
              <a:schemeClr val="bg1">
                <a:lumMod val="75000"/>
              </a:schemeClr>
            </a:solidFill>
            <a:miter lim="800000"/>
          </a:ln>
          <a:effectLst>
            <a:outerShdw blurRad="63500" dist="25400" dir="5400000" algn="tl" rotWithShape="0">
              <a:srgbClr val="000000">
                <a:alpha val="3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6" dirty="0"/>
          </a:p>
        </p:txBody>
      </p:sp>
      <p:sp>
        <p:nvSpPr>
          <p:cNvPr id="5162" name="Rectangle 5153">
            <a:extLst>
              <a:ext uri="{FF2B5EF4-FFF2-40B4-BE49-F238E27FC236}">
                <a16:creationId xmlns:a16="http://schemas.microsoft.com/office/drawing/2014/main" id="{302302A5-B07A-48BB-9A56-89192DCCA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1837"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sz="2006" dirty="0"/>
          </a:p>
        </p:txBody>
      </p:sp>
      <p:sp>
        <p:nvSpPr>
          <p:cNvPr id="2" name="Slide Number Placeholder 1"/>
          <p:cNvSpPr>
            <a:spLocks noGrp="1"/>
          </p:cNvSpPr>
          <p:nvPr>
            <p:ph type="sldNum" sz="quarter" idx="12"/>
          </p:nvPr>
        </p:nvSpPr>
        <p:spPr>
          <a:xfrm>
            <a:off x="7764409" y="295734"/>
            <a:ext cx="628649" cy="767687"/>
          </a:xfrm>
        </p:spPr>
        <p:txBody>
          <a:bodyPr vert="horz" lIns="91440" tIns="45720" rIns="91440" bIns="45720" rtlCol="0" anchor="b">
            <a:normAutofit/>
          </a:bodyPr>
          <a:lstStyle/>
          <a:p>
            <a:pPr defTabSz="457205">
              <a:spcAft>
                <a:spcPts val="600"/>
              </a:spcAft>
              <a:defRPr/>
            </a:pPr>
            <a:r>
              <a:rPr lang="en-US" dirty="0">
                <a:solidFill>
                  <a:srgbClr val="FFFFFF"/>
                </a:solidFill>
              </a:rPr>
              <a:t>6</a:t>
            </a:r>
          </a:p>
        </p:txBody>
      </p:sp>
      <p:graphicFrame>
        <p:nvGraphicFramePr>
          <p:cNvPr id="5131" name="Text Box 357">
            <a:extLst>
              <a:ext uri="{FF2B5EF4-FFF2-40B4-BE49-F238E27FC236}">
                <a16:creationId xmlns:a16="http://schemas.microsoft.com/office/drawing/2014/main" id="{652B809B-6EC1-7AAC-8BBA-7FB2822754DF}"/>
              </a:ext>
            </a:extLst>
          </p:cNvPr>
          <p:cNvGraphicFramePr/>
          <p:nvPr>
            <p:extLst>
              <p:ext uri="{D42A27DB-BD31-4B8C-83A1-F6EECF244321}">
                <p14:modId xmlns:p14="http://schemas.microsoft.com/office/powerpoint/2010/main" val="3576323396"/>
              </p:ext>
            </p:extLst>
          </p:nvPr>
        </p:nvGraphicFramePr>
        <p:xfrm>
          <a:off x="4206478" y="965204"/>
          <a:ext cx="4211240" cy="4773613"/>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18" name="Audio 17">
            <a:extLst>
              <a:ext uri="{FF2B5EF4-FFF2-40B4-BE49-F238E27FC236}">
                <a16:creationId xmlns:a16="http://schemas.microsoft.com/office/drawing/2014/main" id="{0E1612F4-E7C7-328C-3A65-A10DC0F0799C}"/>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8178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2394"/>
    </mc:Choice>
    <mc:Fallback xmlns="">
      <p:transition spd="slow" advTm="523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pic>
        <p:nvPicPr>
          <p:cNvPr id="7197" name="Picture 7176">
            <a:extLst>
              <a:ext uri="{FF2B5EF4-FFF2-40B4-BE49-F238E27FC236}">
                <a16:creationId xmlns:a16="http://schemas.microsoft.com/office/drawing/2014/main" id="{7594FC8B-8CD2-407F-94F1-9C71F5AEC2B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a:ext>
            </a:extLst>
          </a:blip>
          <a:srcRect l="3613"/>
          <a:stretch/>
        </p:blipFill>
        <p:spPr>
          <a:xfrm>
            <a:off x="3" y="2669688"/>
            <a:ext cx="3027759" cy="4188315"/>
          </a:xfrm>
          <a:prstGeom prst="rect">
            <a:avLst/>
          </a:prstGeom>
        </p:spPr>
      </p:pic>
      <p:pic>
        <p:nvPicPr>
          <p:cNvPr id="7198" name="Picture 7178">
            <a:extLst>
              <a:ext uri="{FF2B5EF4-FFF2-40B4-BE49-F238E27FC236}">
                <a16:creationId xmlns:a16="http://schemas.microsoft.com/office/drawing/2014/main" id="{DBABC971-8D40-4A4F-AC60-28B9172789B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a:ext>
            </a:extLst>
          </a:blip>
          <a:srcRect l="35640"/>
          <a:stretch/>
        </p:blipFill>
        <p:spPr>
          <a:xfrm>
            <a:off x="3" y="2892350"/>
            <a:ext cx="1141809" cy="2365453"/>
          </a:xfrm>
          <a:prstGeom prst="rect">
            <a:avLst/>
          </a:prstGeom>
        </p:spPr>
      </p:pic>
      <p:sp>
        <p:nvSpPr>
          <p:cNvPr id="7199" name="Oval 7180">
            <a:extLst>
              <a:ext uri="{FF2B5EF4-FFF2-40B4-BE49-F238E27FC236}">
                <a16:creationId xmlns:a16="http://schemas.microsoft.com/office/drawing/2014/main" id="{B9C04DC5-313B-4FE4-B868-5672A37641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6760" y="1676400"/>
            <a:ext cx="211455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2006" dirty="0"/>
          </a:p>
        </p:txBody>
      </p:sp>
      <p:pic>
        <p:nvPicPr>
          <p:cNvPr id="7200" name="Picture 7182">
            <a:extLst>
              <a:ext uri="{FF2B5EF4-FFF2-40B4-BE49-F238E27FC236}">
                <a16:creationId xmlns:a16="http://schemas.microsoft.com/office/drawing/2014/main" id="{791AE23E-90C9-4963-96E2-8DADBFC3BC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a:ext>
            </a:extLst>
          </a:blip>
          <a:srcRect t="28813"/>
          <a:stretch/>
        </p:blipFill>
        <p:spPr>
          <a:xfrm>
            <a:off x="5999559" y="3"/>
            <a:ext cx="1202540" cy="1141407"/>
          </a:xfrm>
          <a:prstGeom prst="rect">
            <a:avLst/>
          </a:prstGeom>
        </p:spPr>
      </p:pic>
      <p:pic>
        <p:nvPicPr>
          <p:cNvPr id="7201" name="Picture 7184">
            <a:extLst>
              <a:ext uri="{FF2B5EF4-FFF2-40B4-BE49-F238E27FC236}">
                <a16:creationId xmlns:a16="http://schemas.microsoft.com/office/drawing/2014/main" id="{C5F93E90-4379-4AAC-B021-E5FA6D974AE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8">
            <a:extLst>
              <a:ext uri="{28A0092B-C50C-407E-A947-70E740481C1C}">
                <a14:useLocalDpi xmlns:a14="http://schemas.microsoft.com/office/drawing/2010/main"/>
              </a:ext>
            </a:extLst>
          </a:blip>
          <a:srcRect b="23320"/>
          <a:stretch/>
        </p:blipFill>
        <p:spPr>
          <a:xfrm>
            <a:off x="6456759" y="6096000"/>
            <a:ext cx="745300" cy="762000"/>
          </a:xfrm>
          <a:prstGeom prst="rect">
            <a:avLst/>
          </a:prstGeom>
        </p:spPr>
      </p:pic>
      <p:sp>
        <p:nvSpPr>
          <p:cNvPr id="7202" name="Rectangle 7186">
            <a:extLst>
              <a:ext uri="{FF2B5EF4-FFF2-40B4-BE49-F238E27FC236}">
                <a16:creationId xmlns:a16="http://schemas.microsoft.com/office/drawing/2014/main" id="{329FDD08-42D8-4AFF-90E5-5DAA5BC4CB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60"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sz="2006" dirty="0"/>
          </a:p>
        </p:txBody>
      </p:sp>
      <p:sp>
        <p:nvSpPr>
          <p:cNvPr id="7203" name="Freeform 7">
            <a:extLst>
              <a:ext uri="{FF2B5EF4-FFF2-40B4-BE49-F238E27FC236}">
                <a16:creationId xmlns:a16="http://schemas.microsoft.com/office/drawing/2014/main" id="{70B343FF-2E23-43A4-A06E-58C732FF5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39957" y="1460230"/>
            <a:ext cx="2604045"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1">
              <a:alpha val="20000"/>
            </a:schemeClr>
          </a:solidFill>
          <a:ln>
            <a:noFill/>
          </a:ln>
        </p:spPr>
        <p:txBody>
          <a:bodyPr rtlCol="0" anchor="ctr"/>
          <a:lstStyle/>
          <a:p>
            <a:pPr algn="ctr"/>
            <a:endParaRPr lang="en-US" sz="2006" dirty="0"/>
          </a:p>
        </p:txBody>
      </p:sp>
      <p:sp>
        <p:nvSpPr>
          <p:cNvPr id="7170" name="Rectangle 2"/>
          <p:cNvSpPr>
            <a:spLocks noGrp="1" noChangeArrowheads="1"/>
          </p:cNvSpPr>
          <p:nvPr>
            <p:ph type="title"/>
          </p:nvPr>
        </p:nvSpPr>
        <p:spPr>
          <a:xfrm>
            <a:off x="486697" y="629268"/>
            <a:ext cx="6939116" cy="1016654"/>
          </a:xfrm>
        </p:spPr>
        <p:txBody>
          <a:bodyPr vert="horz" lIns="91440" tIns="45720" rIns="91440" bIns="45720" rtlCol="0" anchor="t">
            <a:normAutofit/>
          </a:bodyPr>
          <a:lstStyle/>
          <a:p>
            <a:pPr>
              <a:lnSpc>
                <a:spcPct val="90000"/>
              </a:lnSpc>
            </a:pPr>
            <a:r>
              <a:rPr lang="en-US" sz="3300" dirty="0">
                <a:solidFill>
                  <a:srgbClr val="000016"/>
                </a:solidFill>
              </a:rPr>
              <a:t>Factors to Consider in </a:t>
            </a:r>
            <a:br>
              <a:rPr lang="en-US" sz="3300" dirty="0">
                <a:solidFill>
                  <a:srgbClr val="000016"/>
                </a:solidFill>
              </a:rPr>
            </a:br>
            <a:r>
              <a:rPr lang="en-US" sz="3300" dirty="0">
                <a:solidFill>
                  <a:srgbClr val="000016"/>
                </a:solidFill>
              </a:rPr>
              <a:t>Area Code Exhaust Forecast</a:t>
            </a:r>
            <a:endParaRPr lang="en-US" altLang="en-US" sz="3300" dirty="0">
              <a:solidFill>
                <a:srgbClr val="000016"/>
              </a:solidFill>
            </a:endParaRPr>
          </a:p>
        </p:txBody>
      </p:sp>
      <p:sp>
        <p:nvSpPr>
          <p:cNvPr id="2" name="Slide Number Placeholder 1"/>
          <p:cNvSpPr>
            <a:spLocks noGrp="1"/>
          </p:cNvSpPr>
          <p:nvPr>
            <p:ph type="sldNum" sz="quarter" idx="12"/>
          </p:nvPr>
        </p:nvSpPr>
        <p:spPr>
          <a:xfrm>
            <a:off x="7764409" y="295734"/>
            <a:ext cx="628649" cy="767687"/>
          </a:xfrm>
        </p:spPr>
        <p:txBody>
          <a:bodyPr vert="horz" lIns="91440" tIns="45720" rIns="91440" bIns="45720" rtlCol="0" anchor="b">
            <a:normAutofit/>
          </a:bodyPr>
          <a:lstStyle/>
          <a:p>
            <a:pPr>
              <a:spcAft>
                <a:spcPts val="600"/>
              </a:spcAft>
              <a:defRPr/>
            </a:pPr>
            <a:fld id="{374B21B4-9D60-4E14-BEE9-AA1D0D54C286}" type="slidenum">
              <a:rPr lang="en-US">
                <a:solidFill>
                  <a:schemeClr val="bg1"/>
                </a:solidFill>
              </a:rPr>
              <a:pPr>
                <a:spcAft>
                  <a:spcPts val="600"/>
                </a:spcAft>
                <a:defRPr/>
              </a:pPr>
              <a:t>7</a:t>
            </a:fld>
            <a:endParaRPr lang="en-US" dirty="0">
              <a:solidFill>
                <a:schemeClr val="bg1"/>
              </a:solidFill>
            </a:endParaRPr>
          </a:p>
        </p:txBody>
      </p:sp>
      <p:sp>
        <p:nvSpPr>
          <p:cNvPr id="7204" name="Rectangle 7190">
            <a:extLst>
              <a:ext uri="{FF2B5EF4-FFF2-40B4-BE49-F238E27FC236}">
                <a16:creationId xmlns:a16="http://schemas.microsoft.com/office/drawing/2014/main" id="{90471E06-C9EC-4B3D-9080-2D75FF3AFB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3924298"/>
            <a:ext cx="9144313" cy="293370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6" dirty="0"/>
          </a:p>
        </p:txBody>
      </p:sp>
      <p:sp>
        <p:nvSpPr>
          <p:cNvPr id="7205" name="Freeform 5">
            <a:extLst>
              <a:ext uri="{FF2B5EF4-FFF2-40B4-BE49-F238E27FC236}">
                <a16:creationId xmlns:a16="http://schemas.microsoft.com/office/drawing/2014/main" id="{6AF66A71-3CC4-4EE2-A759-0F0ACE6C43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762069"/>
            <a:ext cx="9143772" cy="2802467"/>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txBody>
          <a:bodyPr/>
          <a:lstStyle/>
          <a:p>
            <a:endParaRPr lang="en-US" sz="2006" dirty="0"/>
          </a:p>
        </p:txBody>
      </p:sp>
      <p:sp>
        <p:nvSpPr>
          <p:cNvPr id="7171" name="Rectangle 3"/>
          <p:cNvSpPr>
            <a:spLocks noGrp="1" noChangeArrowheads="1"/>
          </p:cNvSpPr>
          <p:nvPr>
            <p:ph type="body" sz="half" idx="1"/>
          </p:nvPr>
        </p:nvSpPr>
        <p:spPr>
          <a:xfrm>
            <a:off x="486703" y="2548286"/>
            <a:ext cx="5365201" cy="3658689"/>
          </a:xfrm>
        </p:spPr>
        <p:txBody>
          <a:bodyPr vert="horz" lIns="91440" tIns="45720" rIns="91440" bIns="45720" rtlCol="0">
            <a:normAutofit/>
          </a:bodyPr>
          <a:lstStyle/>
          <a:p>
            <a:r>
              <a:rPr lang="en-US" dirty="0">
                <a:solidFill>
                  <a:srgbClr val="000016"/>
                </a:solidFill>
              </a:rPr>
              <a:t>Assignment history of prefixes</a:t>
            </a:r>
          </a:p>
          <a:p>
            <a:endParaRPr lang="en-US" dirty="0">
              <a:solidFill>
                <a:srgbClr val="000016"/>
              </a:solidFill>
            </a:endParaRPr>
          </a:p>
          <a:p>
            <a:r>
              <a:rPr lang="en-US" dirty="0">
                <a:solidFill>
                  <a:srgbClr val="000016"/>
                </a:solidFill>
              </a:rPr>
              <a:t>Current growth in the telecommunications industry</a:t>
            </a:r>
          </a:p>
          <a:p>
            <a:endParaRPr lang="en-US" dirty="0">
              <a:solidFill>
                <a:srgbClr val="000016"/>
              </a:solidFill>
            </a:endParaRPr>
          </a:p>
          <a:p>
            <a:r>
              <a:rPr lang="en-US" dirty="0">
                <a:solidFill>
                  <a:srgbClr val="000016"/>
                </a:solidFill>
              </a:rPr>
              <a:t>Annual increase in the demand for prefixes in the area code</a:t>
            </a:r>
          </a:p>
        </p:txBody>
      </p:sp>
      <p:pic>
        <p:nvPicPr>
          <p:cNvPr id="3" name="Graphic 7175" descr="Upward trend">
            <a:extLst>
              <a:ext uri="{FF2B5EF4-FFF2-40B4-BE49-F238E27FC236}">
                <a16:creationId xmlns:a16="http://schemas.microsoft.com/office/drawing/2014/main" id="{AC37DAAB-F9DD-99E3-8629-9BD58C3122A6}"/>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097409" y="3099167"/>
            <a:ext cx="2560253" cy="2560253"/>
          </a:xfrm>
          <a:prstGeom prst="rect">
            <a:avLst/>
          </a:prstGeom>
          <a:effectLst/>
        </p:spPr>
      </p:pic>
      <p:sp>
        <p:nvSpPr>
          <p:cNvPr id="7172" name="Oval 15"/>
          <p:cNvSpPr>
            <a:spLocks noChangeArrowheads="1"/>
          </p:cNvSpPr>
          <p:nvPr/>
        </p:nvSpPr>
        <p:spPr bwMode="auto">
          <a:xfrm>
            <a:off x="6629400" y="2362200"/>
            <a:ext cx="914400" cy="9144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lnSpc>
                <a:spcPct val="80000"/>
              </a:lnSpc>
              <a:spcBef>
                <a:spcPct val="20000"/>
              </a:spcBef>
              <a:spcAft>
                <a:spcPct val="0"/>
              </a:spcAft>
              <a:buChar char="•"/>
              <a:defRPr sz="2000">
                <a:solidFill>
                  <a:schemeClr val="tx1"/>
                </a:solidFill>
                <a:latin typeface="Arial" charset="0"/>
              </a:defRPr>
            </a:lvl6pPr>
            <a:lvl7pPr marL="2971800" indent="-228600" eaLnBrk="0" fontAlgn="base" hangingPunct="0">
              <a:lnSpc>
                <a:spcPct val="80000"/>
              </a:lnSpc>
              <a:spcBef>
                <a:spcPct val="20000"/>
              </a:spcBef>
              <a:spcAft>
                <a:spcPct val="0"/>
              </a:spcAft>
              <a:buChar char="•"/>
              <a:defRPr sz="2000">
                <a:solidFill>
                  <a:schemeClr val="tx1"/>
                </a:solidFill>
                <a:latin typeface="Arial" charset="0"/>
              </a:defRPr>
            </a:lvl7pPr>
            <a:lvl8pPr marL="3429000" indent="-228600" eaLnBrk="0" fontAlgn="base" hangingPunct="0">
              <a:lnSpc>
                <a:spcPct val="80000"/>
              </a:lnSpc>
              <a:spcBef>
                <a:spcPct val="20000"/>
              </a:spcBef>
              <a:spcAft>
                <a:spcPct val="0"/>
              </a:spcAft>
              <a:buChar char="•"/>
              <a:defRPr sz="2000">
                <a:solidFill>
                  <a:schemeClr val="tx1"/>
                </a:solidFill>
                <a:latin typeface="Arial" charset="0"/>
              </a:defRPr>
            </a:lvl8pPr>
            <a:lvl9pPr marL="3886200" indent="-228600" eaLnBrk="0" fontAlgn="base" hangingPunct="0">
              <a:lnSpc>
                <a:spcPct val="80000"/>
              </a:lnSpc>
              <a:spcBef>
                <a:spcPct val="20000"/>
              </a:spcBef>
              <a:spcAft>
                <a:spcPct val="0"/>
              </a:spcAft>
              <a:buChar char="•"/>
              <a:defRPr sz="2000">
                <a:solidFill>
                  <a:schemeClr val="tx1"/>
                </a:solidFill>
                <a:latin typeface="Arial" charset="0"/>
              </a:defRPr>
            </a:lvl9pPr>
          </a:lstStyle>
          <a:p>
            <a:pPr eaLnBrk="1" hangingPunct="1"/>
            <a:endParaRPr lang="en-US" altLang="en-US" dirty="0"/>
          </a:p>
        </p:txBody>
      </p:sp>
      <p:pic>
        <p:nvPicPr>
          <p:cNvPr id="21" name="Audio 20">
            <a:extLst>
              <a:ext uri="{FF2B5EF4-FFF2-40B4-BE49-F238E27FC236}">
                <a16:creationId xmlns:a16="http://schemas.microsoft.com/office/drawing/2014/main" id="{9F6EB141-6BA6-442E-642A-9D0BE04E671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178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9170"/>
    </mc:Choice>
    <mc:Fallback xmlns="">
      <p:transition spd="slow" advTm="291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723055" y="16530"/>
            <a:ext cx="6890187" cy="711775"/>
          </a:xfrm>
          <a:noFill/>
        </p:spPr>
        <p:txBody>
          <a:bodyPr anchor="ctr">
            <a:normAutofit/>
          </a:bodyPr>
          <a:lstStyle/>
          <a:p>
            <a:pPr algn="ctr" eaLnBrk="1" hangingPunct="1"/>
            <a:r>
              <a:rPr lang="en-US" altLang="en-US" sz="3600" dirty="0">
                <a:solidFill>
                  <a:srgbClr val="000016"/>
                </a:solidFill>
                <a:cs typeface="Calibri" panose="020F0502020204030204" pitchFamily="34" charset="0"/>
              </a:rPr>
              <a:t>Rate Centers</a:t>
            </a:r>
          </a:p>
        </p:txBody>
      </p:sp>
      <p:sp>
        <p:nvSpPr>
          <p:cNvPr id="8195" name="Rectangle 3"/>
          <p:cNvSpPr>
            <a:spLocks noGrp="1" noChangeArrowheads="1"/>
          </p:cNvSpPr>
          <p:nvPr>
            <p:ph idx="1"/>
          </p:nvPr>
        </p:nvSpPr>
        <p:spPr>
          <a:xfrm rot="10800000" flipV="1">
            <a:off x="914400" y="728306"/>
            <a:ext cx="7696200" cy="1557694"/>
          </a:xfrm>
        </p:spPr>
        <p:txBody>
          <a:bodyPr anchor="ctr">
            <a:noAutofit/>
          </a:bodyPr>
          <a:lstStyle/>
          <a:p>
            <a:pPr>
              <a:spcBef>
                <a:spcPts val="0"/>
              </a:spcBef>
              <a:spcAft>
                <a:spcPts val="900"/>
              </a:spcAft>
            </a:pPr>
            <a:r>
              <a:rPr lang="en-US" altLang="en-US" sz="1800" dirty="0">
                <a:solidFill>
                  <a:srgbClr val="000016"/>
                </a:solidFill>
                <a:latin typeface="+mn-lt"/>
                <a:cs typeface="Calibri" panose="020F0502020204030204" pitchFamily="34" charset="0"/>
              </a:rPr>
              <a:t>Area codes are geographically specific.</a:t>
            </a:r>
          </a:p>
          <a:p>
            <a:pPr>
              <a:spcBef>
                <a:spcPts val="0"/>
              </a:spcBef>
              <a:spcAft>
                <a:spcPts val="900"/>
              </a:spcAft>
            </a:pPr>
            <a:r>
              <a:rPr lang="en-US" altLang="en-US" sz="1800" dirty="0">
                <a:solidFill>
                  <a:srgbClr val="000016"/>
                </a:solidFill>
                <a:latin typeface="+mn-lt"/>
                <a:cs typeface="Calibri" panose="020F0502020204030204" pitchFamily="34" charset="0"/>
              </a:rPr>
              <a:t>Each area code is divided into local serving area called rate centers.</a:t>
            </a:r>
          </a:p>
          <a:p>
            <a:pPr>
              <a:spcBef>
                <a:spcPts val="0"/>
              </a:spcBef>
              <a:spcAft>
                <a:spcPts val="900"/>
              </a:spcAft>
            </a:pPr>
            <a:r>
              <a:rPr lang="en-US" altLang="en-US" sz="1800" dirty="0">
                <a:solidFill>
                  <a:srgbClr val="000016"/>
                </a:solidFill>
                <a:latin typeface="+mn-lt"/>
                <a:cs typeface="Calibri" panose="020F0502020204030204" pitchFamily="34" charset="0"/>
              </a:rPr>
              <a:t>There are 10 rate centers in the 626 area code. </a:t>
            </a:r>
          </a:p>
        </p:txBody>
      </p:sp>
      <p:sp>
        <p:nvSpPr>
          <p:cNvPr id="2" name="Slide Number Placeholder 1"/>
          <p:cNvSpPr>
            <a:spLocks noGrp="1"/>
          </p:cNvSpPr>
          <p:nvPr>
            <p:ph type="sldNum" sz="quarter" idx="12"/>
          </p:nvPr>
        </p:nvSpPr>
        <p:spPr/>
        <p:txBody>
          <a:bodyPr>
            <a:normAutofit/>
          </a:bodyPr>
          <a:lstStyle/>
          <a:p>
            <a:pPr>
              <a:spcAft>
                <a:spcPts val="600"/>
              </a:spcAft>
              <a:defRPr/>
            </a:pPr>
            <a:fld id="{BCCFA498-A484-44B4-99BF-103FC0E96302}" type="slidenum">
              <a:rPr lang="en-US" smtClean="0">
                <a:solidFill>
                  <a:schemeClr val="bg1"/>
                </a:solidFill>
              </a:rPr>
              <a:pPr>
                <a:spcAft>
                  <a:spcPts val="600"/>
                </a:spcAft>
                <a:defRPr/>
              </a:pPr>
              <a:t>8</a:t>
            </a:fld>
            <a:endParaRPr lang="en-US" dirty="0">
              <a:solidFill>
                <a:schemeClr val="bg1"/>
              </a:solidFill>
            </a:endParaRPr>
          </a:p>
        </p:txBody>
      </p:sp>
      <p:graphicFrame>
        <p:nvGraphicFramePr>
          <p:cNvPr id="5" name="Table 4">
            <a:extLst>
              <a:ext uri="{FF2B5EF4-FFF2-40B4-BE49-F238E27FC236}">
                <a16:creationId xmlns:a16="http://schemas.microsoft.com/office/drawing/2014/main" id="{30A1C8E2-9652-9BE9-CC3D-71035BD075C0}"/>
              </a:ext>
            </a:extLst>
          </p:cNvPr>
          <p:cNvGraphicFramePr>
            <a:graphicFrameLocks noGrp="1"/>
          </p:cNvGraphicFramePr>
          <p:nvPr>
            <p:extLst>
              <p:ext uri="{D42A27DB-BD31-4B8C-83A1-F6EECF244321}">
                <p14:modId xmlns:p14="http://schemas.microsoft.com/office/powerpoint/2010/main" val="1019421499"/>
              </p:ext>
            </p:extLst>
          </p:nvPr>
        </p:nvGraphicFramePr>
        <p:xfrm>
          <a:off x="228600" y="2456315"/>
          <a:ext cx="8229600" cy="3488200"/>
        </p:xfrm>
        <a:graphic>
          <a:graphicData uri="http://schemas.openxmlformats.org/drawingml/2006/table">
            <a:tbl>
              <a:tblPr firstRow="1" bandRow="1">
                <a:tableStyleId>{22838BEF-8BB2-4498-84A7-C5851F593DF1}</a:tableStyleId>
              </a:tblPr>
              <a:tblGrid>
                <a:gridCol w="1583810">
                  <a:extLst>
                    <a:ext uri="{9D8B030D-6E8A-4147-A177-3AD203B41FA5}">
                      <a16:colId xmlns:a16="http://schemas.microsoft.com/office/drawing/2014/main" val="2481669476"/>
                    </a:ext>
                  </a:extLst>
                </a:gridCol>
                <a:gridCol w="1676975">
                  <a:extLst>
                    <a:ext uri="{9D8B030D-6E8A-4147-A177-3AD203B41FA5}">
                      <a16:colId xmlns:a16="http://schemas.microsoft.com/office/drawing/2014/main" val="2929912669"/>
                    </a:ext>
                  </a:extLst>
                </a:gridCol>
                <a:gridCol w="1844615">
                  <a:extLst>
                    <a:ext uri="{9D8B030D-6E8A-4147-A177-3AD203B41FA5}">
                      <a16:colId xmlns:a16="http://schemas.microsoft.com/office/drawing/2014/main" val="3528508417"/>
                    </a:ext>
                  </a:extLst>
                </a:gridCol>
                <a:gridCol w="1493808">
                  <a:extLst>
                    <a:ext uri="{9D8B030D-6E8A-4147-A177-3AD203B41FA5}">
                      <a16:colId xmlns:a16="http://schemas.microsoft.com/office/drawing/2014/main" val="1393263766"/>
                    </a:ext>
                  </a:extLst>
                </a:gridCol>
                <a:gridCol w="1630392">
                  <a:extLst>
                    <a:ext uri="{9D8B030D-6E8A-4147-A177-3AD203B41FA5}">
                      <a16:colId xmlns:a16="http://schemas.microsoft.com/office/drawing/2014/main" val="4100882101"/>
                    </a:ext>
                  </a:extLst>
                </a:gridCol>
              </a:tblGrid>
              <a:tr h="1744100">
                <a:tc>
                  <a:txBody>
                    <a:bodyPr/>
                    <a:lstStyle/>
                    <a:p>
                      <a:pPr algn="ctr"/>
                      <a:r>
                        <a:rPr lang="en-US" sz="1800" b="1" dirty="0">
                          <a:solidFill>
                            <a:schemeClr val="accent1">
                              <a:lumMod val="75000"/>
                            </a:schemeClr>
                          </a:solidFill>
                        </a:rPr>
                        <a:t>ALHAMBRA</a:t>
                      </a:r>
                    </a:p>
                  </a:txBody>
                  <a:tcPr anchor="ctr"/>
                </a:tc>
                <a:tc>
                  <a:txBody>
                    <a:bodyPr/>
                    <a:lstStyle/>
                    <a:p>
                      <a:pPr algn="ctr"/>
                      <a:r>
                        <a:rPr lang="en-US" sz="1800" b="1" dirty="0">
                          <a:solidFill>
                            <a:schemeClr val="accent1">
                              <a:lumMod val="75000"/>
                            </a:schemeClr>
                          </a:solidFill>
                        </a:rPr>
                        <a:t>ARCADIA</a:t>
                      </a:r>
                    </a:p>
                  </a:txBody>
                  <a:tcPr anchor="ctr"/>
                </a:tc>
                <a:tc>
                  <a:txBody>
                    <a:bodyPr/>
                    <a:lstStyle/>
                    <a:p>
                      <a:pPr algn="ctr"/>
                      <a:r>
                        <a:rPr lang="en-US" sz="1800" b="1" dirty="0">
                          <a:solidFill>
                            <a:schemeClr val="accent1">
                              <a:lumMod val="75000"/>
                            </a:schemeClr>
                          </a:solidFill>
                        </a:rPr>
                        <a:t>AZUSA-GLENDORA</a:t>
                      </a:r>
                    </a:p>
                  </a:txBody>
                  <a:tcPr anchor="ctr"/>
                </a:tc>
                <a:tc>
                  <a:txBody>
                    <a:bodyPr/>
                    <a:lstStyle/>
                    <a:p>
                      <a:pPr algn="ctr"/>
                      <a:r>
                        <a:rPr lang="en-US" sz="1800" b="1" dirty="0">
                          <a:solidFill>
                            <a:schemeClr val="accent1">
                              <a:lumMod val="75000"/>
                            </a:schemeClr>
                          </a:solidFill>
                        </a:rPr>
                        <a:t>COVINA</a:t>
                      </a:r>
                    </a:p>
                  </a:txBody>
                  <a:tcPr anchor="ctr"/>
                </a:tc>
                <a:tc>
                  <a:txBody>
                    <a:bodyPr/>
                    <a:lstStyle/>
                    <a:p>
                      <a:pPr algn="ctr"/>
                      <a:r>
                        <a:rPr lang="en-US" sz="1800" b="1" dirty="0">
                          <a:solidFill>
                            <a:schemeClr val="accent1">
                              <a:lumMod val="75000"/>
                            </a:schemeClr>
                          </a:solidFill>
                        </a:rPr>
                        <a:t>EL MONTE</a:t>
                      </a:r>
                    </a:p>
                  </a:txBody>
                  <a:tcPr anchor="ctr"/>
                </a:tc>
                <a:extLst>
                  <a:ext uri="{0D108BD9-81ED-4DB2-BD59-A6C34878D82A}">
                    <a16:rowId xmlns:a16="http://schemas.microsoft.com/office/drawing/2014/main" val="1893666537"/>
                  </a:ext>
                </a:extLst>
              </a:tr>
              <a:tr h="1744100">
                <a:tc>
                  <a:txBody>
                    <a:bodyPr/>
                    <a:lstStyle/>
                    <a:p>
                      <a:pPr algn="ctr"/>
                      <a:r>
                        <a:rPr lang="en-US" sz="1800" b="1" dirty="0">
                          <a:solidFill>
                            <a:schemeClr val="accent1">
                              <a:lumMod val="75000"/>
                            </a:schemeClr>
                          </a:solidFill>
                        </a:rPr>
                        <a:t>LA PUENTE</a:t>
                      </a:r>
                    </a:p>
                  </a:txBody>
                  <a:tcPr anchor="ctr"/>
                </a:tc>
                <a:tc>
                  <a:txBody>
                    <a:bodyPr/>
                    <a:lstStyle/>
                    <a:p>
                      <a:pPr algn="ctr"/>
                      <a:r>
                        <a:rPr lang="en-US" sz="1800" b="1" dirty="0">
                          <a:solidFill>
                            <a:schemeClr val="accent1">
                              <a:lumMod val="75000"/>
                            </a:schemeClr>
                          </a:solidFill>
                        </a:rPr>
                        <a:t>MONROVIA</a:t>
                      </a:r>
                    </a:p>
                  </a:txBody>
                  <a:tcPr anchor="ctr"/>
                </a:tc>
                <a:tc>
                  <a:txBody>
                    <a:bodyPr/>
                    <a:lstStyle/>
                    <a:p>
                      <a:pPr algn="ctr"/>
                      <a:r>
                        <a:rPr lang="en-US" sz="1800" b="1" dirty="0">
                          <a:solidFill>
                            <a:schemeClr val="accent1">
                              <a:lumMod val="75000"/>
                            </a:schemeClr>
                          </a:solidFill>
                        </a:rPr>
                        <a:t>PASADENA: PASADENA DA</a:t>
                      </a:r>
                    </a:p>
                  </a:txBody>
                  <a:tcPr anchor="ctr"/>
                </a:tc>
                <a:tc>
                  <a:txBody>
                    <a:bodyPr/>
                    <a:lstStyle/>
                    <a:p>
                      <a:pPr algn="ctr"/>
                      <a:r>
                        <a:rPr lang="en-US" sz="1800" b="1" dirty="0">
                          <a:solidFill>
                            <a:schemeClr val="accent1">
                              <a:lumMod val="75000"/>
                            </a:schemeClr>
                          </a:solidFill>
                        </a:rPr>
                        <a:t>SIERRA MADRE</a:t>
                      </a:r>
                    </a:p>
                  </a:txBody>
                  <a:tcPr anchor="ctr"/>
                </a:tc>
                <a:tc>
                  <a:txBody>
                    <a:bodyPr/>
                    <a:lstStyle/>
                    <a:p>
                      <a:pPr algn="ctr"/>
                      <a:r>
                        <a:rPr lang="en-US" sz="1800" b="1" dirty="0">
                          <a:solidFill>
                            <a:schemeClr val="accent1">
                              <a:lumMod val="75000"/>
                            </a:schemeClr>
                          </a:solidFill>
                        </a:rPr>
                        <a:t>SAN GABRIEL CANYON</a:t>
                      </a:r>
                    </a:p>
                  </a:txBody>
                  <a:tcPr anchor="ctr"/>
                </a:tc>
                <a:extLst>
                  <a:ext uri="{0D108BD9-81ED-4DB2-BD59-A6C34878D82A}">
                    <a16:rowId xmlns:a16="http://schemas.microsoft.com/office/drawing/2014/main" val="313510699"/>
                  </a:ext>
                </a:extLst>
              </a:tr>
            </a:tbl>
          </a:graphicData>
        </a:graphic>
      </p:graphicFrame>
      <p:pic>
        <p:nvPicPr>
          <p:cNvPr id="24" name="Audio 23">
            <a:extLst>
              <a:ext uri="{FF2B5EF4-FFF2-40B4-BE49-F238E27FC236}">
                <a16:creationId xmlns:a16="http://schemas.microsoft.com/office/drawing/2014/main" id="{DE50F1A1-8967-A701-0521-D5AC1B02168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674398005"/>
      </p:ext>
    </p:extLst>
  </p:cSld>
  <p:clrMapOvr>
    <a:masterClrMapping/>
  </p:clrMapOvr>
  <mc:AlternateContent xmlns:mc="http://schemas.openxmlformats.org/markup-compatibility/2006" xmlns:p14="http://schemas.microsoft.com/office/powerpoint/2010/main">
    <mc:Choice Requires="p14">
      <p:transition spd="slow" p14:dur="2000" advTm="111623"/>
    </mc:Choice>
    <mc:Fallback xmlns="">
      <p:transition spd="slow" advTm="1116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979556" y="295734"/>
            <a:ext cx="6710641" cy="1400530"/>
          </a:xfrm>
        </p:spPr>
        <p:txBody>
          <a:bodyPr anchor="ctr">
            <a:normAutofit/>
          </a:bodyPr>
          <a:lstStyle/>
          <a:p>
            <a:pPr algn="ctr"/>
            <a:r>
              <a:rPr lang="en-US" dirty="0">
                <a:solidFill>
                  <a:srgbClr val="000016"/>
                </a:solidFill>
              </a:rPr>
              <a:t>626 Area Code Background</a:t>
            </a:r>
          </a:p>
        </p:txBody>
      </p:sp>
      <p:sp>
        <p:nvSpPr>
          <p:cNvPr id="9219" name="Rectangle 3"/>
          <p:cNvSpPr>
            <a:spLocks noGrp="1" noChangeArrowheads="1"/>
          </p:cNvSpPr>
          <p:nvPr>
            <p:ph idx="1"/>
          </p:nvPr>
        </p:nvSpPr>
        <p:spPr>
          <a:xfrm>
            <a:off x="827488" y="2763525"/>
            <a:ext cx="6709905" cy="2722875"/>
          </a:xfrm>
        </p:spPr>
        <p:style>
          <a:lnRef idx="2">
            <a:schemeClr val="accent1"/>
          </a:lnRef>
          <a:fillRef idx="1">
            <a:schemeClr val="lt1"/>
          </a:fillRef>
          <a:effectRef idx="0">
            <a:schemeClr val="accent1"/>
          </a:effectRef>
          <a:fontRef idx="minor">
            <a:schemeClr val="dk1"/>
          </a:fontRef>
        </p:style>
        <p:txBody>
          <a:bodyPr>
            <a:normAutofit/>
          </a:bodyPr>
          <a:lstStyle/>
          <a:p>
            <a:pPr marL="0" marR="0">
              <a:lnSpc>
                <a:spcPct val="115000"/>
              </a:lnSpc>
              <a:spcAft>
                <a:spcPts val="800"/>
              </a:spcAft>
            </a:pPr>
            <a:r>
              <a:rPr lang="en-US" sz="2400" kern="100" dirty="0">
                <a:solidFill>
                  <a:srgbClr val="000016"/>
                </a:solidFill>
                <a:effectLst/>
                <a:ea typeface="Aptos" panose="020B0004020202020204" pitchFamily="34" charset="0"/>
                <a:cs typeface="Times New Roman" panose="02020603050405020304" pitchFamily="18" charset="0"/>
              </a:rPr>
              <a:t>The 626 area code encompasses a large portion of the San Gabriel Valley containing the eastern portion of Los Angeles County.</a:t>
            </a:r>
          </a:p>
          <a:p>
            <a:pPr marL="0" marR="0">
              <a:lnSpc>
                <a:spcPct val="115000"/>
              </a:lnSpc>
              <a:spcAft>
                <a:spcPts val="800"/>
              </a:spcAft>
            </a:pPr>
            <a:r>
              <a:rPr lang="en-US" sz="2400" dirty="0">
                <a:solidFill>
                  <a:srgbClr val="000016"/>
                </a:solidFill>
                <a:cs typeface="Times New Roman" panose="02020603050405020304" pitchFamily="18" charset="0"/>
              </a:rPr>
              <a:t>51 service providers provide phone service within the 626 area code.</a:t>
            </a:r>
          </a:p>
          <a:p>
            <a:pPr>
              <a:spcBef>
                <a:spcPts val="0"/>
              </a:spcBef>
              <a:spcAft>
                <a:spcPts val="600"/>
              </a:spcAft>
            </a:pPr>
            <a:endParaRPr lang="en-US" dirty="0">
              <a:cs typeface="Times New Roman" panose="02020603050405020304" pitchFamily="18" charset="0"/>
            </a:endParaRPr>
          </a:p>
        </p:txBody>
      </p:sp>
      <p:sp>
        <p:nvSpPr>
          <p:cNvPr id="2" name="Slide Number Placeholder 1"/>
          <p:cNvSpPr>
            <a:spLocks noGrp="1"/>
          </p:cNvSpPr>
          <p:nvPr>
            <p:ph type="sldNum" sz="quarter" idx="12"/>
          </p:nvPr>
        </p:nvSpPr>
        <p:spPr>
          <a:xfrm>
            <a:off x="7764409" y="295734"/>
            <a:ext cx="628649" cy="767687"/>
          </a:xfrm>
        </p:spPr>
        <p:txBody>
          <a:bodyPr>
            <a:normAutofit/>
          </a:bodyPr>
          <a:lstStyle/>
          <a:p>
            <a:pPr>
              <a:spcAft>
                <a:spcPts val="600"/>
              </a:spcAft>
              <a:defRPr/>
            </a:pPr>
            <a:fld id="{BCCFA498-A484-44B4-99BF-103FC0E96302}" type="slidenum">
              <a:rPr lang="en-US">
                <a:solidFill>
                  <a:srgbClr val="FFFFFF"/>
                </a:solidFill>
              </a:rPr>
              <a:pPr>
                <a:spcAft>
                  <a:spcPts val="600"/>
                </a:spcAft>
                <a:defRPr/>
              </a:pPr>
              <a:t>9</a:t>
            </a:fld>
            <a:endParaRPr lang="en-US" dirty="0">
              <a:solidFill>
                <a:srgbClr val="FFFFFF"/>
              </a:solidFill>
            </a:endParaRPr>
          </a:p>
        </p:txBody>
      </p:sp>
      <p:sp>
        <p:nvSpPr>
          <p:cNvPr id="3" name="TextBox 2">
            <a:extLst>
              <a:ext uri="{FF2B5EF4-FFF2-40B4-BE49-F238E27FC236}">
                <a16:creationId xmlns:a16="http://schemas.microsoft.com/office/drawing/2014/main" id="{3A194CBB-4B4E-F728-A23F-7C642DEE02FF}"/>
              </a:ext>
            </a:extLst>
          </p:cNvPr>
          <p:cNvSpPr txBox="1"/>
          <p:nvPr/>
        </p:nvSpPr>
        <p:spPr>
          <a:xfrm>
            <a:off x="5199966" y="2093205"/>
            <a:ext cx="184731" cy="401007"/>
          </a:xfrm>
          <a:prstGeom prst="rect">
            <a:avLst/>
          </a:prstGeom>
          <a:noFill/>
        </p:spPr>
        <p:txBody>
          <a:bodyPr wrap="none" rtlCol="0">
            <a:spAutoFit/>
          </a:bodyPr>
          <a:lstStyle/>
          <a:p>
            <a:endParaRPr lang="en-US" sz="2006" dirty="0"/>
          </a:p>
        </p:txBody>
      </p:sp>
      <p:pic>
        <p:nvPicPr>
          <p:cNvPr id="21" name="Audio 20">
            <a:extLst>
              <a:ext uri="{FF2B5EF4-FFF2-40B4-BE49-F238E27FC236}">
                <a16:creationId xmlns:a16="http://schemas.microsoft.com/office/drawing/2014/main" id="{5699534B-68EE-8D75-9F1F-769A1C404EB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9657"/>
    </mc:Choice>
    <mc:Fallback xmlns="">
      <p:transition spd="slow" advTm="396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342900" marR="0" indent="-342900" algn="l" defTabSz="914400" rtl="0" eaLnBrk="1" fontAlgn="base" latinLnBrk="0" hangingPunct="1">
          <a:lnSpc>
            <a:spcPct val="80000"/>
          </a:lnSpc>
          <a:spcBef>
            <a:spcPct val="2000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342900" marR="0" indent="-342900" algn="l" defTabSz="914400" rtl="0" eaLnBrk="1" fontAlgn="base" latinLnBrk="0" hangingPunct="1">
          <a:lnSpc>
            <a:spcPct val="80000"/>
          </a:lnSpc>
          <a:spcBef>
            <a:spcPct val="2000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Io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tint val="100000"/>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26627</TotalTime>
  <Words>750</Words>
  <Application>Microsoft Office PowerPoint</Application>
  <PresentationFormat>On-screen Show (4:3)</PresentationFormat>
  <Paragraphs>108</Paragraphs>
  <Slides>15</Slides>
  <Notes>9</Notes>
  <HiddenSlides>0</HiddenSlides>
  <MMClips>15</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15</vt:i4>
      </vt:variant>
    </vt:vector>
  </HeadingPairs>
  <TitlesOfParts>
    <vt:vector size="25" baseType="lpstr">
      <vt:lpstr>Aptos</vt:lpstr>
      <vt:lpstr>Arial</vt:lpstr>
      <vt:lpstr>Calibri</vt:lpstr>
      <vt:lpstr>Century Gothic</vt:lpstr>
      <vt:lpstr>Courier New</vt:lpstr>
      <vt:lpstr>Times New Roman</vt:lpstr>
      <vt:lpstr>Wingdings</vt:lpstr>
      <vt:lpstr>Wingdings 3</vt:lpstr>
      <vt:lpstr>2_Default Design</vt:lpstr>
      <vt:lpstr>Ion</vt:lpstr>
      <vt:lpstr>PowerPoint Presentation</vt:lpstr>
      <vt:lpstr>PowerPoint Presentation</vt:lpstr>
      <vt:lpstr>California Public Utilities  Commission’s Role</vt:lpstr>
      <vt:lpstr>Purpose and Objectives</vt:lpstr>
      <vt:lpstr>626 Area Code History</vt:lpstr>
      <vt:lpstr>NANPA’s Responsibilities</vt:lpstr>
      <vt:lpstr>Factors to Consider in  Area Code Exhaust Forecast</vt:lpstr>
      <vt:lpstr>Rate Centers</vt:lpstr>
      <vt:lpstr>626 Area Code Background</vt:lpstr>
      <vt:lpstr>Number of Prefixes Remaining</vt:lpstr>
      <vt:lpstr>626 Area Code Overlay Relief Method</vt:lpstr>
      <vt:lpstr>Impacts of the Proposed Overlay</vt:lpstr>
      <vt:lpstr>PowerPoint Presentation</vt:lpstr>
      <vt:lpstr>Estimated Implementation Schedule  of the Proposed Overlay</vt:lpstr>
      <vt:lpstr>Questions &amp; Comments</vt:lpstr>
    </vt:vector>
  </TitlesOfParts>
  <Company>cpuc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Why a New Area Code is Necessary</dc:title>
  <dc:creator>katherine Morehouse</dc:creator>
  <cp:lastModifiedBy>Chang, Peter</cp:lastModifiedBy>
  <cp:revision>293</cp:revision>
  <cp:lastPrinted>2017-01-09T19:30:05Z</cp:lastPrinted>
  <dcterms:created xsi:type="dcterms:W3CDTF">2011-02-24T20:18:18Z</dcterms:created>
  <dcterms:modified xsi:type="dcterms:W3CDTF">2025-03-24T20:26:29Z</dcterms:modified>
</cp:coreProperties>
</file>