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Lst>
  <p:notesMasterIdLst>
    <p:notesMasterId r:id="rId9"/>
  </p:notesMasterIdLst>
  <p:sldIdLst>
    <p:sldId id="393" r:id="rId6"/>
    <p:sldId id="395" r:id="rId7"/>
    <p:sldId id="40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7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gh, Amanda" userId="b0a305e7-d194-4753-9bde-db8e946ec6df" providerId="ADAL" clId="{430E40A2-FE09-4021-9389-C321BB2AE6BF}"/>
    <pc:docChg chg="modSld">
      <pc:chgData name="Singh, Amanda" userId="b0a305e7-d194-4753-9bde-db8e946ec6df" providerId="ADAL" clId="{430E40A2-FE09-4021-9389-C321BB2AE6BF}" dt="2023-11-28T16:52:00.769" v="1" actId="20577"/>
      <pc:docMkLst>
        <pc:docMk/>
      </pc:docMkLst>
      <pc:sldChg chg="modSp mod">
        <pc:chgData name="Singh, Amanda" userId="b0a305e7-d194-4753-9bde-db8e946ec6df" providerId="ADAL" clId="{430E40A2-FE09-4021-9389-C321BB2AE6BF}" dt="2023-11-28T16:52:00.769" v="1" actId="20577"/>
        <pc:sldMkLst>
          <pc:docMk/>
          <pc:sldMk cId="3651789003" sldId="395"/>
        </pc:sldMkLst>
        <pc:spChg chg="mod">
          <ac:chgData name="Singh, Amanda" userId="b0a305e7-d194-4753-9bde-db8e946ec6df" providerId="ADAL" clId="{430E40A2-FE09-4021-9389-C321BB2AE6BF}" dt="2023-11-28T16:52:00.769" v="1" actId="20577"/>
          <ac:spMkLst>
            <pc:docMk/>
            <pc:sldMk cId="3651789003" sldId="395"/>
            <ac:spMk id="3" creationId="{461519BC-5195-4590-B65B-3376801A934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3D0F6-F182-4CDD-B4F3-F9B47301101D}"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7B4BD-FEC4-4BEA-BBE6-54AB3BBC1ACF}" type="slidenum">
              <a:rPr lang="en-US" smtClean="0"/>
              <a:t>‹#›</a:t>
            </a:fld>
            <a:endParaRPr lang="en-US"/>
          </a:p>
        </p:txBody>
      </p:sp>
    </p:spTree>
    <p:extLst>
      <p:ext uri="{BB962C8B-B14F-4D97-AF65-F5344CB8AC3E}">
        <p14:creationId xmlns:p14="http://schemas.microsoft.com/office/powerpoint/2010/main" val="321805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B7BAD3-AF26-C549-B9FF-03213EEFC5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5937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1013"/>
            <a:ext cx="5486400" cy="3086100"/>
          </a:xfrm>
        </p:spPr>
      </p:sp>
      <p:sp>
        <p:nvSpPr>
          <p:cNvPr id="3" name="Notes Placeholder 2"/>
          <p:cNvSpPr>
            <a:spLocks noGrp="1"/>
          </p:cNvSpPr>
          <p:nvPr>
            <p:ph type="body" idx="1"/>
          </p:nvPr>
        </p:nvSpPr>
        <p:spPr>
          <a:xfrm>
            <a:off x="685800" y="3678071"/>
            <a:ext cx="5486400" cy="5007141"/>
          </a:xfrm>
        </p:spPr>
        <p:txBody>
          <a:bodyPr/>
          <a:lstStyle/>
          <a:p>
            <a:r>
              <a:rPr lang="en-US" sz="1050" dirty="0"/>
              <a:t>In June, the NTIA announced that California would receive $1.86 billion, from the $42.5B available nationally, to implement its BEAD program (based on 306,910 unserved locations identified by NTIA). The BEAD program is intended to provide infrastructure for last-mile/end user service.</a:t>
            </a:r>
          </a:p>
          <a:p>
            <a:endParaRPr lang="en-US" sz="1050" dirty="0"/>
          </a:p>
          <a:p>
            <a:r>
              <a:rPr lang="en-US" sz="1050" dirty="0"/>
              <a:t>In late August, the CPUC submitted a required 5 year action plan to the NTIA, which is a high-level report focus on reporting of existing activities, capacity, and readiness </a:t>
            </a:r>
            <a:r>
              <a:rPr lang="en-US" sz="1050"/>
              <a:t>for </a:t>
            </a:r>
            <a:r>
              <a:rPr lang="en-US" sz="1050" dirty="0"/>
              <a:t>grant implementation.</a:t>
            </a:r>
            <a:endParaRPr lang="en-US" sz="1050">
              <a:cs typeface="Calibri"/>
            </a:endParaRPr>
          </a:p>
          <a:p>
            <a:endParaRPr lang="en-US" sz="1050" dirty="0"/>
          </a:p>
          <a:p>
            <a:r>
              <a:rPr lang="en-US" sz="1050" dirty="0"/>
              <a:t>On November 7, the CPUC released for comment a draft Initial Proposal, which comprised of Volume 1 relating to the Challenge Process, and Volume 2, which is deals with Subgrantee Selection. These Volumes make up the policy and program framework for how CPUC </a:t>
            </a:r>
            <a:r>
              <a:rPr lang="en-US" sz="1050"/>
              <a:t>would</a:t>
            </a:r>
            <a:r>
              <a:rPr lang="en-US" sz="1050" dirty="0"/>
              <a:t> administer the BEAD program. All comments to CPUC are due by December 7.</a:t>
            </a:r>
            <a:endParaRPr lang="en-US" sz="1050">
              <a:cs typeface="Calibri"/>
            </a:endParaRPr>
          </a:p>
          <a:p>
            <a:endParaRPr lang="en-US" sz="1050" dirty="0"/>
          </a:p>
          <a:p>
            <a:r>
              <a:rPr lang="en-US" sz="1050" dirty="0"/>
              <a:t>It is worth noting here that the NTIA has very robust requirements and parameters in place for the BEAD program, as outlined in the NOFO. The CPUC has worked to develop a program  that is inline with prescribed requirements while meeting the needs of the state.</a:t>
            </a:r>
          </a:p>
          <a:p>
            <a:endParaRPr lang="en-US" sz="1050" dirty="0"/>
          </a:p>
          <a:p>
            <a:r>
              <a:rPr lang="en-US" sz="1050" dirty="0"/>
              <a:t>After the comment period closes, the CPUC will consider comments and make necessary adjustments to the IP prior to submitting it to NTIA by the December 27 deadline.</a:t>
            </a:r>
          </a:p>
          <a:p>
            <a:pPr fontAlgn="base"/>
            <a:endParaRPr lang="en-US" sz="1050" dirty="0"/>
          </a:p>
          <a:p>
            <a:pPr fontAlgn="base"/>
            <a:r>
              <a:rPr lang="en-US" sz="1050"/>
              <a:t>After submission, the NTIA</a:t>
            </a:r>
            <a:r>
              <a:rPr lang="en-US" sz="1050" dirty="0"/>
              <a:t> may identify modifications that are required for their approval in course of their review.  </a:t>
            </a:r>
            <a:endParaRPr lang="en-US" sz="1050">
              <a:cs typeface="Calibri"/>
            </a:endParaRPr>
          </a:p>
          <a:p>
            <a:pPr fontAlgn="base">
              <a:buFont typeface="Arial" panose="020B0604020202020204" pitchFamily="34" charset="0"/>
              <a:buChar char="•"/>
            </a:pPr>
            <a:endParaRPr lang="en-US" sz="1050" dirty="0"/>
          </a:p>
          <a:p>
            <a:pPr fontAlgn="base"/>
            <a:r>
              <a:rPr lang="en-US" sz="1050" dirty="0"/>
              <a:t>We are working closely with our Federal Program Officer to minimize the need for modifications after submission, </a:t>
            </a:r>
            <a:r>
              <a:rPr lang="en-US" sz="1050"/>
              <a:t>however</a:t>
            </a:r>
            <a:r>
              <a:rPr lang="en-US" sz="1050" dirty="0"/>
              <a:t> the review will be done by other NTIA staff </a:t>
            </a:r>
            <a:r>
              <a:rPr lang="en-US" sz="1050"/>
              <a:t>from other states than</a:t>
            </a:r>
            <a:r>
              <a:rPr lang="en-US" sz="1050" dirty="0"/>
              <a:t> the ones we have been working with.</a:t>
            </a:r>
            <a:endParaRPr lang="en-US" sz="1050">
              <a:cs typeface="Calibri"/>
            </a:endParaRPr>
          </a:p>
          <a:p>
            <a:pPr fontAlgn="base"/>
            <a:endParaRPr lang="en-US" sz="1050"/>
          </a:p>
          <a:p>
            <a:r>
              <a:rPr lang="en-US" sz="1050" dirty="0"/>
              <a:t>The NTIA must approve the complete Initial Proposal before the CPUC can fully implement the program.</a:t>
            </a:r>
            <a:endParaRPr lang="en-US"/>
          </a:p>
          <a:p>
            <a:pPr fontAlgn="base"/>
            <a:endParaRPr lang="en-US" sz="1050" dirty="0"/>
          </a:p>
          <a:p>
            <a:pPr fontAlgn="base"/>
            <a:r>
              <a:rPr lang="en-US" sz="1050" dirty="0"/>
              <a:t>While the NTIA has not provided a specific timeline for when approval for the Initial Proposal may come, we anticipate approval in Q2 2024.</a:t>
            </a:r>
            <a:endParaRPr lang="en-US" sz="1050">
              <a:cs typeface="Calibri"/>
            </a:endParaRPr>
          </a:p>
          <a:p>
            <a:endParaRPr lang="en-US" sz="105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B7BAD3-AF26-C549-B9FF-03213EEFC5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4457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92113"/>
            <a:ext cx="5486400" cy="3086100"/>
          </a:xfrm>
        </p:spPr>
      </p:sp>
      <p:sp>
        <p:nvSpPr>
          <p:cNvPr id="3" name="Notes Placeholder 2"/>
          <p:cNvSpPr>
            <a:spLocks noGrp="1"/>
          </p:cNvSpPr>
          <p:nvPr>
            <p:ph type="body" idx="1"/>
          </p:nvPr>
        </p:nvSpPr>
        <p:spPr>
          <a:xfrm>
            <a:off x="457201" y="3745457"/>
            <a:ext cx="6018662" cy="4299897"/>
          </a:xfrm>
        </p:spPr>
        <p:txBody>
          <a:bodyPr/>
          <a:lstStyle/>
          <a:p>
            <a:r>
              <a:rPr lang="en-US" sz="1100" dirty="0"/>
              <a:t>Once the CPUC receives approval on the Initial Proposal, the program will be locked in place and the CPUC will need to implement according to the approved parameters of the IP.</a:t>
            </a:r>
          </a:p>
          <a:p>
            <a:endParaRPr lang="en-US" sz="1100" dirty="0"/>
          </a:p>
          <a:p>
            <a:r>
              <a:rPr lang="en-US" sz="1100" dirty="0"/>
              <a:t>As indicated in our draft, the CPUC has requested release of the entirety of California’s allocation upon approval of the Initial Proposal.</a:t>
            </a:r>
            <a:endParaRPr lang="en-US" sz="1100" dirty="0">
              <a:cs typeface="Calibri"/>
            </a:endParaRPr>
          </a:p>
          <a:p>
            <a:endParaRPr lang="en-US" sz="1100" dirty="0"/>
          </a:p>
          <a:p>
            <a:r>
              <a:rPr lang="en-US" sz="1100" dirty="0"/>
              <a:t>The CPUC will have 365 days from the time the Initial Proposal is approved in 2024 to run the challenge process, solicit applications, and select proposed subgrantees awardees, and submit a Final Proposal to NTIA.</a:t>
            </a:r>
          </a:p>
          <a:p>
            <a:endParaRPr lang="en-US" sz="1100" dirty="0"/>
          </a:p>
          <a:p>
            <a:r>
              <a:rPr lang="en-US" sz="1100" dirty="0"/>
              <a:t>Throughout this time, the CPUC will </a:t>
            </a:r>
            <a:r>
              <a:rPr lang="en-US" sz="1100"/>
              <a:t>continue </a:t>
            </a:r>
            <a:r>
              <a:rPr lang="en-US" sz="1100" dirty="0"/>
              <a:t>undertake outreach and education efforts to support would-be applicants as they prepare to submit applications.</a:t>
            </a:r>
            <a:endParaRPr lang="en-US" sz="1100" dirty="0">
              <a:cs typeface="Calibri"/>
            </a:endParaRPr>
          </a:p>
          <a:p>
            <a:endParaRPr lang="en-US" sz="1100" dirty="0"/>
          </a:p>
          <a:p>
            <a:r>
              <a:rPr lang="en-US" sz="1100" dirty="0"/>
              <a:t>California is in a unique place in that we have experience with broadband related grant making. Experience with the California Advanced Service Fund programs and the Federal Funding Account may help prime potential applicants for BEAD.</a:t>
            </a:r>
            <a:endParaRPr lang="en-US" sz="1100">
              <a:cs typeface="Calibri"/>
            </a:endParaRPr>
          </a:p>
          <a:p>
            <a:endParaRPr lang="en-US" sz="1100" dirty="0"/>
          </a:p>
          <a:p>
            <a:r>
              <a:rPr lang="en-US" sz="1100" dirty="0"/>
              <a:t>The Final Proposal must include the results of the challenge and solicitation processes, and include a list of all proposed subgrantees. </a:t>
            </a:r>
            <a:endParaRPr lang="en-US" sz="1100" dirty="0">
              <a:cs typeface="Calibri"/>
            </a:endParaRPr>
          </a:p>
          <a:p>
            <a:endParaRPr lang="en-US" sz="1100" dirty="0"/>
          </a:p>
          <a:p>
            <a:r>
              <a:rPr lang="en-US" sz="1100" dirty="0"/>
              <a:t>The NTIA must review and approve the Final Proposal, including the list of proposed subgrantees, before the CPUC can release funds and projects can start construction.</a:t>
            </a:r>
          </a:p>
          <a:p>
            <a:endParaRPr lang="en-US" sz="1100" dirty="0"/>
          </a:p>
          <a:p>
            <a:r>
              <a:rPr lang="en-US" sz="1100" dirty="0"/>
              <a:t>As mentioned, we will continue to work closely with the California Federal Program Officers to ensure</a:t>
            </a:r>
            <a:r>
              <a:rPr lang="en-US" sz="1100"/>
              <a:t> compliance with the NOFO and</a:t>
            </a:r>
            <a:r>
              <a:rPr lang="en-US" sz="1100" dirty="0"/>
              <a:t> the smoothest possible implementation of this complex program.</a:t>
            </a:r>
            <a:endParaRPr lang="en-US" sz="1100">
              <a:cs typeface="Calibri"/>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B7BAD3-AF26-C549-B9FF-03213EEFC5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4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CF10-454A-4175-82DA-D453962804A8}"/>
              </a:ext>
            </a:extLst>
          </p:cNvPr>
          <p:cNvSpPr>
            <a:spLocks noGrp="1"/>
          </p:cNvSpPr>
          <p:nvPr>
            <p:ph type="ctrTitle"/>
          </p:nvPr>
        </p:nvSpPr>
        <p:spPr>
          <a:xfrm>
            <a:off x="609600" y="710883"/>
            <a:ext cx="9601200" cy="2306637"/>
          </a:xfrm>
        </p:spPr>
        <p:txBody>
          <a:bodyPr tIns="0" rIns="0" bIns="0"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26AE5AC7-53D4-4C0B-B42A-1A0692FD992D}"/>
              </a:ext>
            </a:extLst>
          </p:cNvPr>
          <p:cNvSpPr>
            <a:spLocks noGrp="1"/>
          </p:cNvSpPr>
          <p:nvPr>
            <p:ph type="subTitle" idx="1"/>
          </p:nvPr>
        </p:nvSpPr>
        <p:spPr>
          <a:xfrm>
            <a:off x="609600" y="3190558"/>
            <a:ext cx="9601200" cy="1655762"/>
          </a:xfrm>
        </p:spPr>
        <p:txBody>
          <a:bodyPr tIns="0" rIns="0" bIns="0">
            <a:normAutofit/>
          </a:bodyPr>
          <a:lstStyle>
            <a:lvl1pPr marL="0" indent="0" algn="l">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96E02B-B9F4-499C-8636-D007AAC35E5E}"/>
              </a:ext>
            </a:extLst>
          </p:cNvPr>
          <p:cNvSpPr>
            <a:spLocks noGrp="1"/>
          </p:cNvSpPr>
          <p:nvPr>
            <p:ph type="dt" sz="half" idx="10"/>
          </p:nvPr>
        </p:nvSpPr>
        <p:spPr/>
        <p:txBody>
          <a:bodyPr/>
          <a:lstStyle/>
          <a:p>
            <a:fld id="{47699BCA-25E4-0549-ACA0-D2AAB60BEF64}" type="datetime4">
              <a:rPr lang="en-US" smtClean="0"/>
              <a:t>November 28, 2023</a:t>
            </a:fld>
            <a:endParaRPr lang="en-US"/>
          </a:p>
        </p:txBody>
      </p:sp>
      <p:sp>
        <p:nvSpPr>
          <p:cNvPr id="5" name="Footer Placeholder 4">
            <a:extLst>
              <a:ext uri="{FF2B5EF4-FFF2-40B4-BE49-F238E27FC236}">
                <a16:creationId xmlns:a16="http://schemas.microsoft.com/office/drawing/2014/main" id="{EEBB4B01-15EC-433F-9EFE-F46608EF9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CCF19-ED3A-444D-9389-15BB7142521A}"/>
              </a:ext>
            </a:extLst>
          </p:cNvPr>
          <p:cNvSpPr>
            <a:spLocks noGrp="1"/>
          </p:cNvSpPr>
          <p:nvPr>
            <p:ph type="sldNum" sz="quarter" idx="12"/>
          </p:nvPr>
        </p:nvSpPr>
        <p:spPr/>
        <p:txBody>
          <a:bodyPr/>
          <a:lstStyle/>
          <a:p>
            <a:fld id="{1C4126A1-9282-4A82-AC02-A59AF4A969C8}" type="slidenum">
              <a:rPr lang="en-US" smtClean="0"/>
              <a:t>‹#›</a:t>
            </a:fld>
            <a:endParaRPr lang="en-US"/>
          </a:p>
        </p:txBody>
      </p:sp>
      <p:pic>
        <p:nvPicPr>
          <p:cNvPr id="9" name="Picture 8">
            <a:extLst>
              <a:ext uri="{FF2B5EF4-FFF2-40B4-BE49-F238E27FC236}">
                <a16:creationId xmlns:a16="http://schemas.microsoft.com/office/drawing/2014/main" id="{5ED43345-CE8E-0841-A74F-B26363861C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600" y="5923429"/>
            <a:ext cx="2322857" cy="654797"/>
          </a:xfrm>
          <a:prstGeom prst="rect">
            <a:avLst/>
          </a:prstGeom>
          <a:solidFill>
            <a:schemeClr val="bg1"/>
          </a:solidFill>
        </p:spPr>
      </p:pic>
    </p:spTree>
    <p:extLst>
      <p:ext uri="{BB962C8B-B14F-4D97-AF65-F5344CB8AC3E}">
        <p14:creationId xmlns:p14="http://schemas.microsoft.com/office/powerpoint/2010/main" val="594007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12505-DA25-4627-AE8B-45B4E569D7F7}"/>
              </a:ext>
            </a:extLst>
          </p:cNvPr>
          <p:cNvSpPr>
            <a:spLocks noGrp="1"/>
          </p:cNvSpPr>
          <p:nvPr>
            <p:ph type="title" hasCustomPrompt="1"/>
          </p:nvPr>
        </p:nvSpPr>
        <p:spPr>
          <a:xfrm>
            <a:off x="609600" y="457200"/>
            <a:ext cx="3932237" cy="1600200"/>
          </a:xfrm>
        </p:spPr>
        <p:txBody>
          <a:bodyPr anchor="b"/>
          <a:lstStyle>
            <a:lvl1pPr>
              <a:defRPr sz="3200"/>
            </a:lvl1pPr>
          </a:lstStyle>
          <a:p>
            <a:r>
              <a:rPr lang="en-US"/>
              <a:t>Click to edit </a:t>
            </a:r>
            <a:br>
              <a:rPr lang="en-US"/>
            </a:br>
            <a:r>
              <a:rPr lang="en-US"/>
              <a:t>Master title style</a:t>
            </a:r>
          </a:p>
        </p:txBody>
      </p:sp>
      <p:sp>
        <p:nvSpPr>
          <p:cNvPr id="3" name="Picture Placeholder 2">
            <a:extLst>
              <a:ext uri="{FF2B5EF4-FFF2-40B4-BE49-F238E27FC236}">
                <a16:creationId xmlns:a16="http://schemas.microsoft.com/office/drawing/2014/main" id="{1C0070E8-7368-44B9-AF9C-ACF947C1DB59}"/>
              </a:ext>
            </a:extLst>
          </p:cNvPr>
          <p:cNvSpPr>
            <a:spLocks noGrp="1"/>
          </p:cNvSpPr>
          <p:nvPr>
            <p:ph type="pic" idx="1"/>
          </p:nvPr>
        </p:nvSpPr>
        <p:spPr>
          <a:xfrm>
            <a:off x="5183188" y="457200"/>
            <a:ext cx="6399212" cy="5714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B0CC94-456E-4461-8F07-2069C3A33A39}"/>
              </a:ext>
            </a:extLst>
          </p:cNvPr>
          <p:cNvSpPr>
            <a:spLocks noGrp="1"/>
          </p:cNvSpPr>
          <p:nvPr>
            <p:ph type="body" sz="half" idx="2"/>
          </p:nvPr>
        </p:nvSpPr>
        <p:spPr>
          <a:xfrm>
            <a:off x="609600" y="214884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56321-E8FB-41E1-85F6-DBD6EA5FF53B}"/>
              </a:ext>
            </a:extLst>
          </p:cNvPr>
          <p:cNvSpPr>
            <a:spLocks noGrp="1"/>
          </p:cNvSpPr>
          <p:nvPr>
            <p:ph type="dt" sz="half" idx="10"/>
          </p:nvPr>
        </p:nvSpPr>
        <p:spPr/>
        <p:txBody>
          <a:bodyPr/>
          <a:lstStyle/>
          <a:p>
            <a:fld id="{6074A395-2856-434C-9054-DC3F778FC5DA}" type="datetime4">
              <a:rPr lang="en-US" smtClean="0"/>
              <a:t>November 28, 2023</a:t>
            </a:fld>
            <a:endParaRPr lang="en-US"/>
          </a:p>
        </p:txBody>
      </p:sp>
      <p:sp>
        <p:nvSpPr>
          <p:cNvPr id="6" name="Footer Placeholder 5">
            <a:extLst>
              <a:ext uri="{FF2B5EF4-FFF2-40B4-BE49-F238E27FC236}">
                <a16:creationId xmlns:a16="http://schemas.microsoft.com/office/drawing/2014/main" id="{36A4151C-9711-4DEA-A930-0BE29AAA5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62239-A991-45D3-9A7C-078B372FD117}"/>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08988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3A054-1E05-49E4-9A16-3F64354E71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D008EB-C649-4DF5-8B4C-A649F1678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C561E-6EC2-4599-9575-C067F25D9D0B}"/>
              </a:ext>
            </a:extLst>
          </p:cNvPr>
          <p:cNvSpPr>
            <a:spLocks noGrp="1"/>
          </p:cNvSpPr>
          <p:nvPr>
            <p:ph type="dt" sz="half" idx="10"/>
          </p:nvPr>
        </p:nvSpPr>
        <p:spPr/>
        <p:txBody>
          <a:bodyPr/>
          <a:lstStyle/>
          <a:p>
            <a:fld id="{5B679FFF-23B4-8941-9EC6-78E2BDC2B599}" type="datetime4">
              <a:rPr lang="en-US" smtClean="0"/>
              <a:t>November 28, 2023</a:t>
            </a:fld>
            <a:endParaRPr lang="en-US"/>
          </a:p>
        </p:txBody>
      </p:sp>
      <p:sp>
        <p:nvSpPr>
          <p:cNvPr id="5" name="Footer Placeholder 4">
            <a:extLst>
              <a:ext uri="{FF2B5EF4-FFF2-40B4-BE49-F238E27FC236}">
                <a16:creationId xmlns:a16="http://schemas.microsoft.com/office/drawing/2014/main" id="{9C9F41A2-BA7C-411A-9330-0BD84C0C0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1534B-E674-4D9E-BC73-E4283BC2EC82}"/>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2152735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979964-4C31-41D4-B9E3-00E68D9F8C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B9CA52-E870-4B90-827A-92F579F9D3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5972A-1E60-4BFE-842E-4D79CB7AC71B}"/>
              </a:ext>
            </a:extLst>
          </p:cNvPr>
          <p:cNvSpPr>
            <a:spLocks noGrp="1"/>
          </p:cNvSpPr>
          <p:nvPr>
            <p:ph type="dt" sz="half" idx="10"/>
          </p:nvPr>
        </p:nvSpPr>
        <p:spPr/>
        <p:txBody>
          <a:bodyPr/>
          <a:lstStyle/>
          <a:p>
            <a:fld id="{2AF497B7-4970-6140-9DD9-264DC1C59A26}" type="datetime4">
              <a:rPr lang="en-US" smtClean="0"/>
              <a:t>November 28, 2023</a:t>
            </a:fld>
            <a:endParaRPr lang="en-US"/>
          </a:p>
        </p:txBody>
      </p:sp>
      <p:sp>
        <p:nvSpPr>
          <p:cNvPr id="5" name="Footer Placeholder 4">
            <a:extLst>
              <a:ext uri="{FF2B5EF4-FFF2-40B4-BE49-F238E27FC236}">
                <a16:creationId xmlns:a16="http://schemas.microsoft.com/office/drawing/2014/main" id="{6DEA85AD-1626-4202-9D3C-04AD62118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5654E-34E4-440A-8E7A-8EBF46E06BD0}"/>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529190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CF10-454A-4175-82DA-D453962804A8}"/>
              </a:ext>
            </a:extLst>
          </p:cNvPr>
          <p:cNvSpPr>
            <a:spLocks noGrp="1"/>
          </p:cNvSpPr>
          <p:nvPr>
            <p:ph type="ctrTitle"/>
          </p:nvPr>
        </p:nvSpPr>
        <p:spPr>
          <a:xfrm>
            <a:off x="609600" y="710883"/>
            <a:ext cx="9601200" cy="2306637"/>
          </a:xfrm>
        </p:spPr>
        <p:txBody>
          <a:bodyPr tIns="0" rIns="0" bIns="0"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26AE5AC7-53D4-4C0B-B42A-1A0692FD992D}"/>
              </a:ext>
            </a:extLst>
          </p:cNvPr>
          <p:cNvSpPr>
            <a:spLocks noGrp="1"/>
          </p:cNvSpPr>
          <p:nvPr>
            <p:ph type="subTitle" idx="1"/>
          </p:nvPr>
        </p:nvSpPr>
        <p:spPr>
          <a:xfrm>
            <a:off x="609600" y="3190558"/>
            <a:ext cx="9601200" cy="1655762"/>
          </a:xfrm>
        </p:spPr>
        <p:txBody>
          <a:bodyPr tIns="0" rIns="0" bIns="0">
            <a:normAutofit/>
          </a:bodyPr>
          <a:lstStyle>
            <a:lvl1pPr marL="0" indent="0" algn="l">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96E02B-B9F4-499C-8636-D007AAC35E5E}"/>
              </a:ext>
            </a:extLst>
          </p:cNvPr>
          <p:cNvSpPr>
            <a:spLocks noGrp="1"/>
          </p:cNvSpPr>
          <p:nvPr>
            <p:ph type="dt" sz="half" idx="10"/>
          </p:nvPr>
        </p:nvSpPr>
        <p:spPr/>
        <p:txBody>
          <a:bodyPr/>
          <a:lstStyle/>
          <a:p>
            <a:fld id="{47699BCA-25E4-0549-ACA0-D2AAB60BEF64}" type="datetime4">
              <a:rPr lang="en-US" smtClean="0"/>
              <a:t>November 28, 2023</a:t>
            </a:fld>
            <a:endParaRPr lang="en-US"/>
          </a:p>
        </p:txBody>
      </p:sp>
      <p:sp>
        <p:nvSpPr>
          <p:cNvPr id="5" name="Footer Placeholder 4">
            <a:extLst>
              <a:ext uri="{FF2B5EF4-FFF2-40B4-BE49-F238E27FC236}">
                <a16:creationId xmlns:a16="http://schemas.microsoft.com/office/drawing/2014/main" id="{EEBB4B01-15EC-433F-9EFE-F46608EF9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CCF19-ED3A-444D-9389-15BB7142521A}"/>
              </a:ext>
            </a:extLst>
          </p:cNvPr>
          <p:cNvSpPr>
            <a:spLocks noGrp="1"/>
          </p:cNvSpPr>
          <p:nvPr>
            <p:ph type="sldNum" sz="quarter" idx="12"/>
          </p:nvPr>
        </p:nvSpPr>
        <p:spPr/>
        <p:txBody>
          <a:bodyPr/>
          <a:lstStyle/>
          <a:p>
            <a:fld id="{1C4126A1-9282-4A82-AC02-A59AF4A969C8}" type="slidenum">
              <a:rPr lang="en-US" smtClean="0"/>
              <a:t>‹#›</a:t>
            </a:fld>
            <a:endParaRPr lang="en-US"/>
          </a:p>
        </p:txBody>
      </p:sp>
      <p:pic>
        <p:nvPicPr>
          <p:cNvPr id="9" name="Picture 8">
            <a:extLst>
              <a:ext uri="{FF2B5EF4-FFF2-40B4-BE49-F238E27FC236}">
                <a16:creationId xmlns:a16="http://schemas.microsoft.com/office/drawing/2014/main" id="{5ED43345-CE8E-0841-A74F-B26363861C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600" y="5923429"/>
            <a:ext cx="2322857" cy="654797"/>
          </a:xfrm>
          <a:prstGeom prst="rect">
            <a:avLst/>
          </a:prstGeom>
          <a:solidFill>
            <a:schemeClr val="bg1"/>
          </a:solidFill>
        </p:spPr>
      </p:pic>
    </p:spTree>
    <p:extLst>
      <p:ext uri="{BB962C8B-B14F-4D97-AF65-F5344CB8AC3E}">
        <p14:creationId xmlns:p14="http://schemas.microsoft.com/office/powerpoint/2010/main" val="2815750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B8DBE-A65E-489E-9AB9-0CC9F5077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F09BE-9B55-4FB5-94A8-D345EC0CE6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36BF3-B767-404C-9980-D5EC1336C7EB}"/>
              </a:ext>
            </a:extLst>
          </p:cNvPr>
          <p:cNvSpPr>
            <a:spLocks noGrp="1"/>
          </p:cNvSpPr>
          <p:nvPr>
            <p:ph type="dt" sz="half" idx="10"/>
          </p:nvPr>
        </p:nvSpPr>
        <p:spPr/>
        <p:txBody>
          <a:bodyPr/>
          <a:lstStyle/>
          <a:p>
            <a:fld id="{59D49281-58E0-8A4C-95BD-719F8ACCEAD1}" type="datetime4">
              <a:rPr lang="en-US" smtClean="0"/>
              <a:t>November 28, 2023</a:t>
            </a:fld>
            <a:endParaRPr lang="en-US"/>
          </a:p>
        </p:txBody>
      </p:sp>
      <p:sp>
        <p:nvSpPr>
          <p:cNvPr id="5" name="Footer Placeholder 4">
            <a:extLst>
              <a:ext uri="{FF2B5EF4-FFF2-40B4-BE49-F238E27FC236}">
                <a16:creationId xmlns:a16="http://schemas.microsoft.com/office/drawing/2014/main" id="{97E69CF4-31FB-4A49-9A6A-5D616C29B6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4D128-D963-4687-A11C-8B4468DEDAC2}"/>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232742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D7DE-BD2F-44A7-9A26-631D18203EDC}"/>
              </a:ext>
            </a:extLst>
          </p:cNvPr>
          <p:cNvSpPr>
            <a:spLocks noGrp="1"/>
          </p:cNvSpPr>
          <p:nvPr>
            <p:ph type="title"/>
          </p:nvPr>
        </p:nvSpPr>
        <p:spPr>
          <a:xfrm>
            <a:off x="609600" y="1709739"/>
            <a:ext cx="9601200" cy="2781580"/>
          </a:xfrm>
        </p:spPr>
        <p:txBody>
          <a:bodyPr anchor="b">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B4FF02F6-F40C-412A-8F1F-B0EDC42D17E7}"/>
              </a:ext>
            </a:extLst>
          </p:cNvPr>
          <p:cNvSpPr>
            <a:spLocks noGrp="1"/>
          </p:cNvSpPr>
          <p:nvPr>
            <p:ph type="body" idx="1"/>
          </p:nvPr>
        </p:nvSpPr>
        <p:spPr>
          <a:xfrm>
            <a:off x="609600" y="4589463"/>
            <a:ext cx="9601200" cy="1500187"/>
          </a:xfrm>
        </p:spPr>
        <p:txBody>
          <a:bodyPr>
            <a:normAutofit/>
          </a:bodyPr>
          <a:lstStyle>
            <a:lvl1pPr marL="0" indent="0">
              <a:buNone/>
              <a:defRPr sz="22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0A2848-E113-4E1E-BEB8-7252BCAC5D6F}"/>
              </a:ext>
            </a:extLst>
          </p:cNvPr>
          <p:cNvSpPr>
            <a:spLocks noGrp="1"/>
          </p:cNvSpPr>
          <p:nvPr>
            <p:ph type="dt" sz="half" idx="10"/>
          </p:nvPr>
        </p:nvSpPr>
        <p:spPr/>
        <p:txBody>
          <a:bodyPr/>
          <a:lstStyle/>
          <a:p>
            <a:fld id="{E648C730-7C29-BC4A-8FDF-053B59C3FC8D}" type="datetime4">
              <a:rPr lang="en-US" smtClean="0"/>
              <a:t>November 28, 2023</a:t>
            </a:fld>
            <a:endParaRPr lang="en-US"/>
          </a:p>
        </p:txBody>
      </p:sp>
      <p:sp>
        <p:nvSpPr>
          <p:cNvPr id="5" name="Footer Placeholder 4">
            <a:extLst>
              <a:ext uri="{FF2B5EF4-FFF2-40B4-BE49-F238E27FC236}">
                <a16:creationId xmlns:a16="http://schemas.microsoft.com/office/drawing/2014/main" id="{D5336698-0571-4544-B8CE-46A287EDAA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FF6E0-585E-4E3C-AA69-4F05E9B98283}"/>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214251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21B7-A28E-4778-B02F-549747BDD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358E54-8D65-4A81-99B9-303DBC954724}"/>
              </a:ext>
            </a:extLst>
          </p:cNvPr>
          <p:cNvSpPr>
            <a:spLocks noGrp="1"/>
          </p:cNvSpPr>
          <p:nvPr>
            <p:ph sz="half" idx="1"/>
          </p:nvPr>
        </p:nvSpPr>
        <p:spPr>
          <a:xfrm>
            <a:off x="609600" y="183234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52C811-A17E-409B-926F-A8B503DCA7AA}"/>
              </a:ext>
            </a:extLst>
          </p:cNvPr>
          <p:cNvSpPr>
            <a:spLocks noGrp="1"/>
          </p:cNvSpPr>
          <p:nvPr>
            <p:ph sz="half" idx="2"/>
          </p:nvPr>
        </p:nvSpPr>
        <p:spPr>
          <a:xfrm>
            <a:off x="64008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9BADED-7370-42C0-92A7-9E8F573963BE}"/>
              </a:ext>
            </a:extLst>
          </p:cNvPr>
          <p:cNvSpPr>
            <a:spLocks noGrp="1"/>
          </p:cNvSpPr>
          <p:nvPr>
            <p:ph type="dt" sz="half" idx="10"/>
          </p:nvPr>
        </p:nvSpPr>
        <p:spPr/>
        <p:txBody>
          <a:bodyPr/>
          <a:lstStyle/>
          <a:p>
            <a:fld id="{80F8DA1C-0B9D-D646-975E-7E061F8C5483}" type="datetime4">
              <a:rPr lang="en-US" smtClean="0"/>
              <a:t>November 28, 2023</a:t>
            </a:fld>
            <a:endParaRPr lang="en-US"/>
          </a:p>
        </p:txBody>
      </p:sp>
      <p:sp>
        <p:nvSpPr>
          <p:cNvPr id="6" name="Footer Placeholder 5">
            <a:extLst>
              <a:ext uri="{FF2B5EF4-FFF2-40B4-BE49-F238E27FC236}">
                <a16:creationId xmlns:a16="http://schemas.microsoft.com/office/drawing/2014/main" id="{84804C91-34CB-4540-A5C3-641C0D9D4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AB89B-4B63-497F-A3B0-B98F1ED3F95B}"/>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075961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21B7-A28E-4778-B02F-549747BDD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358E54-8D65-4A81-99B9-303DBC954724}"/>
              </a:ext>
            </a:extLst>
          </p:cNvPr>
          <p:cNvSpPr>
            <a:spLocks noGrp="1"/>
          </p:cNvSpPr>
          <p:nvPr>
            <p:ph sz="half" idx="1"/>
          </p:nvPr>
        </p:nvSpPr>
        <p:spPr>
          <a:xfrm>
            <a:off x="609600" y="1832348"/>
            <a:ext cx="3429000" cy="4351338"/>
          </a:xfrm>
        </p:spPr>
        <p:txBody>
          <a:bodyPr/>
          <a:lstStyle>
            <a:lvl1pPr marL="233363" indent="-233363">
              <a:tabLst/>
              <a:defRPr sz="2200"/>
            </a:lvl1pPr>
            <a:lvl2pPr marL="514350" indent="-227013">
              <a:tabLst/>
              <a:defRPr sz="2000"/>
            </a:lvl2pPr>
            <a:lvl3pPr marL="747713" indent="-173038">
              <a:tabLst/>
              <a:defRPr sz="1800"/>
            </a:lvl3pPr>
            <a:lvl4pPr marL="1028700" indent="-153988">
              <a:tabLst/>
              <a:defRPr sz="1600"/>
            </a:lvl4pPr>
            <a:lvl5pPr marL="1201738" indent="-166688">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52C811-A17E-409B-926F-A8B503DCA7AA}"/>
              </a:ext>
            </a:extLst>
          </p:cNvPr>
          <p:cNvSpPr>
            <a:spLocks noGrp="1"/>
          </p:cNvSpPr>
          <p:nvPr>
            <p:ph sz="half" idx="2"/>
          </p:nvPr>
        </p:nvSpPr>
        <p:spPr>
          <a:xfrm>
            <a:off x="4381500" y="1825625"/>
            <a:ext cx="3429000" cy="4351338"/>
          </a:xfrm>
        </p:spPr>
        <p:txBody>
          <a:bodyPr/>
          <a:lstStyle>
            <a:lvl1pPr>
              <a:defRPr sz="2200"/>
            </a:lvl1pPr>
            <a:lvl2pPr marL="574675" indent="-228600">
              <a:tabLst/>
              <a:defRPr sz="2000"/>
            </a:lvl2pPr>
            <a:lvl3pPr marL="801688" indent="-174625">
              <a:tabLst/>
              <a:defRPr sz="1800"/>
            </a:lvl3pPr>
            <a:lvl4pPr marL="1028700" indent="-153988">
              <a:tabLst/>
              <a:defRPr sz="1600"/>
            </a:lvl4pPr>
            <a:lvl5pPr marL="1262063" indent="-146050">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9BADED-7370-42C0-92A7-9E8F573963BE}"/>
              </a:ext>
            </a:extLst>
          </p:cNvPr>
          <p:cNvSpPr>
            <a:spLocks noGrp="1"/>
          </p:cNvSpPr>
          <p:nvPr>
            <p:ph type="dt" sz="half" idx="10"/>
          </p:nvPr>
        </p:nvSpPr>
        <p:spPr/>
        <p:txBody>
          <a:bodyPr/>
          <a:lstStyle/>
          <a:p>
            <a:fld id="{CFEBE3EA-5C93-384F-B4E7-F777B2204F50}" type="datetime4">
              <a:rPr lang="en-US" smtClean="0"/>
              <a:t>November 28, 2023</a:t>
            </a:fld>
            <a:endParaRPr lang="en-US"/>
          </a:p>
        </p:txBody>
      </p:sp>
      <p:sp>
        <p:nvSpPr>
          <p:cNvPr id="6" name="Footer Placeholder 5">
            <a:extLst>
              <a:ext uri="{FF2B5EF4-FFF2-40B4-BE49-F238E27FC236}">
                <a16:creationId xmlns:a16="http://schemas.microsoft.com/office/drawing/2014/main" id="{84804C91-34CB-4540-A5C3-641C0D9D4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AB89B-4B63-497F-A3B0-B98F1ED3F95B}"/>
              </a:ext>
            </a:extLst>
          </p:cNvPr>
          <p:cNvSpPr>
            <a:spLocks noGrp="1"/>
          </p:cNvSpPr>
          <p:nvPr>
            <p:ph type="sldNum" sz="quarter" idx="12"/>
          </p:nvPr>
        </p:nvSpPr>
        <p:spPr/>
        <p:txBody>
          <a:bodyPr/>
          <a:lstStyle/>
          <a:p>
            <a:fld id="{1C4126A1-9282-4A82-AC02-A59AF4A969C8}" type="slidenum">
              <a:rPr lang="en-US" smtClean="0"/>
              <a:t>‹#›</a:t>
            </a:fld>
            <a:endParaRPr lang="en-US"/>
          </a:p>
        </p:txBody>
      </p:sp>
      <p:sp>
        <p:nvSpPr>
          <p:cNvPr id="9" name="Content Placeholder 2">
            <a:extLst>
              <a:ext uri="{FF2B5EF4-FFF2-40B4-BE49-F238E27FC236}">
                <a16:creationId xmlns:a16="http://schemas.microsoft.com/office/drawing/2014/main" id="{F3DD63F5-A3E6-5541-A0D2-0741078CC51F}"/>
              </a:ext>
            </a:extLst>
          </p:cNvPr>
          <p:cNvSpPr>
            <a:spLocks noGrp="1"/>
          </p:cNvSpPr>
          <p:nvPr>
            <p:ph sz="half" idx="14"/>
          </p:nvPr>
        </p:nvSpPr>
        <p:spPr>
          <a:xfrm>
            <a:off x="8153400" y="1823383"/>
            <a:ext cx="3429000" cy="4351338"/>
          </a:xfrm>
        </p:spPr>
        <p:txBody>
          <a:bodyPr/>
          <a:lstStyle>
            <a:lvl1pPr marL="233363" indent="-233363">
              <a:tabLst/>
              <a:defRPr sz="2200"/>
            </a:lvl1pPr>
            <a:lvl2pPr marL="514350" indent="-227013">
              <a:tabLst/>
              <a:defRPr sz="2000"/>
            </a:lvl2pPr>
            <a:lvl3pPr marL="747713" indent="-173038">
              <a:tabLst/>
              <a:defRPr sz="1800"/>
            </a:lvl3pPr>
            <a:lvl4pPr marL="1028700" indent="-153988">
              <a:tabLst/>
              <a:defRPr sz="1600"/>
            </a:lvl4pPr>
            <a:lvl5pPr marL="1201738" indent="-166688">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291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09E6A-FDA0-4ED7-BE97-C8D95AC2BF58}"/>
              </a:ext>
            </a:extLst>
          </p:cNvPr>
          <p:cNvSpPr>
            <a:spLocks noGrp="1"/>
          </p:cNvSpPr>
          <p:nvPr>
            <p:ph type="title"/>
          </p:nvPr>
        </p:nvSpPr>
        <p:spPr>
          <a:xfrm>
            <a:off x="609600"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9AF82F-23EB-452A-A518-6954BA4178B3}"/>
              </a:ext>
            </a:extLst>
          </p:cNvPr>
          <p:cNvSpPr>
            <a:spLocks noGrp="1"/>
          </p:cNvSpPr>
          <p:nvPr>
            <p:ph type="body" idx="1"/>
          </p:nvPr>
        </p:nvSpPr>
        <p:spPr>
          <a:xfrm>
            <a:off x="609600" y="1815353"/>
            <a:ext cx="5157787" cy="6897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F511F2-1879-422A-AC83-AF4B757EA394}"/>
              </a:ext>
            </a:extLst>
          </p:cNvPr>
          <p:cNvSpPr>
            <a:spLocks noGrp="1"/>
          </p:cNvSpPr>
          <p:nvPr>
            <p:ph sz="half" idx="2"/>
          </p:nvPr>
        </p:nvSpPr>
        <p:spPr>
          <a:xfrm>
            <a:off x="609600" y="2618140"/>
            <a:ext cx="5157787" cy="3567507"/>
          </a:xfrm>
        </p:spPr>
        <p:txBody>
          <a:bodyPr/>
          <a:lstStyle>
            <a:lvl1pPr>
              <a:defRPr sz="22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D085B0-5E55-4173-AD52-0FAA8D689EE8}"/>
              </a:ext>
            </a:extLst>
          </p:cNvPr>
          <p:cNvSpPr>
            <a:spLocks noGrp="1"/>
          </p:cNvSpPr>
          <p:nvPr>
            <p:ph type="body" sz="quarter" idx="3"/>
          </p:nvPr>
        </p:nvSpPr>
        <p:spPr>
          <a:xfrm>
            <a:off x="6399212" y="1822075"/>
            <a:ext cx="5183188" cy="682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367218-91F9-4ED6-B3FB-013FE4027395}"/>
              </a:ext>
            </a:extLst>
          </p:cNvPr>
          <p:cNvSpPr>
            <a:spLocks noGrp="1"/>
          </p:cNvSpPr>
          <p:nvPr>
            <p:ph sz="quarter" idx="4"/>
          </p:nvPr>
        </p:nvSpPr>
        <p:spPr>
          <a:xfrm>
            <a:off x="6399212" y="2618140"/>
            <a:ext cx="5183188" cy="3567507"/>
          </a:xfrm>
        </p:spPr>
        <p:txBody>
          <a:bodyPr/>
          <a:lstStyle>
            <a:lvl1pPr>
              <a:defRPr sz="22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D77532-C7EF-4FB8-B588-848FEACDF9ED}"/>
              </a:ext>
            </a:extLst>
          </p:cNvPr>
          <p:cNvSpPr>
            <a:spLocks noGrp="1"/>
          </p:cNvSpPr>
          <p:nvPr>
            <p:ph type="dt" sz="half" idx="10"/>
          </p:nvPr>
        </p:nvSpPr>
        <p:spPr/>
        <p:txBody>
          <a:bodyPr/>
          <a:lstStyle/>
          <a:p>
            <a:fld id="{DECC5334-E057-5242-A2F9-C8D7E27DF7F7}" type="datetime4">
              <a:rPr lang="en-US" smtClean="0"/>
              <a:t>November 28, 2023</a:t>
            </a:fld>
            <a:endParaRPr lang="en-US"/>
          </a:p>
        </p:txBody>
      </p:sp>
      <p:sp>
        <p:nvSpPr>
          <p:cNvPr id="8" name="Footer Placeholder 7">
            <a:extLst>
              <a:ext uri="{FF2B5EF4-FFF2-40B4-BE49-F238E27FC236}">
                <a16:creationId xmlns:a16="http://schemas.microsoft.com/office/drawing/2014/main" id="{2079C5B1-FC29-4686-A5C9-68EB6E2131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00C4AA-2AAD-4FD5-882C-4D74AEB40118}"/>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956096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BBEDE-A162-40BD-B5DF-FF0D21BB23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E3442-FB53-48FB-8CC8-782FF27439F9}"/>
              </a:ext>
            </a:extLst>
          </p:cNvPr>
          <p:cNvSpPr>
            <a:spLocks noGrp="1"/>
          </p:cNvSpPr>
          <p:nvPr>
            <p:ph type="dt" sz="half" idx="10"/>
          </p:nvPr>
        </p:nvSpPr>
        <p:spPr/>
        <p:txBody>
          <a:bodyPr/>
          <a:lstStyle/>
          <a:p>
            <a:fld id="{27353461-14C9-FC4F-AC0D-548336E9A57C}" type="datetime4">
              <a:rPr lang="en-US" smtClean="0"/>
              <a:t>November 28, 2023</a:t>
            </a:fld>
            <a:endParaRPr lang="en-US"/>
          </a:p>
        </p:txBody>
      </p:sp>
      <p:sp>
        <p:nvSpPr>
          <p:cNvPr id="4" name="Footer Placeholder 3">
            <a:extLst>
              <a:ext uri="{FF2B5EF4-FFF2-40B4-BE49-F238E27FC236}">
                <a16:creationId xmlns:a16="http://schemas.microsoft.com/office/drawing/2014/main" id="{783A1A1C-89E4-4841-B8AB-BB40669C69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A9CEA0-EE21-44A0-B68B-DC3742CB4306}"/>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46065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B8DBE-A65E-489E-9AB9-0CC9F5077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F09BE-9B55-4FB5-94A8-D345EC0CE6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36BF3-B767-404C-9980-D5EC1336C7EB}"/>
              </a:ext>
            </a:extLst>
          </p:cNvPr>
          <p:cNvSpPr>
            <a:spLocks noGrp="1"/>
          </p:cNvSpPr>
          <p:nvPr>
            <p:ph type="dt" sz="half" idx="10"/>
          </p:nvPr>
        </p:nvSpPr>
        <p:spPr/>
        <p:txBody>
          <a:bodyPr/>
          <a:lstStyle/>
          <a:p>
            <a:fld id="{59D49281-58E0-8A4C-95BD-719F8ACCEAD1}" type="datetime4">
              <a:rPr lang="en-US" smtClean="0"/>
              <a:t>November 28, 2023</a:t>
            </a:fld>
            <a:endParaRPr lang="en-US"/>
          </a:p>
        </p:txBody>
      </p:sp>
      <p:sp>
        <p:nvSpPr>
          <p:cNvPr id="5" name="Footer Placeholder 4">
            <a:extLst>
              <a:ext uri="{FF2B5EF4-FFF2-40B4-BE49-F238E27FC236}">
                <a16:creationId xmlns:a16="http://schemas.microsoft.com/office/drawing/2014/main" id="{97E69CF4-31FB-4A49-9A6A-5D616C29B6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4D128-D963-4687-A11C-8B4468DEDAC2}"/>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585736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C52EDD-1EE3-4B95-8473-43C06E5B2C34}"/>
              </a:ext>
            </a:extLst>
          </p:cNvPr>
          <p:cNvSpPr>
            <a:spLocks noGrp="1"/>
          </p:cNvSpPr>
          <p:nvPr>
            <p:ph type="dt" sz="half" idx="10"/>
          </p:nvPr>
        </p:nvSpPr>
        <p:spPr/>
        <p:txBody>
          <a:bodyPr/>
          <a:lstStyle/>
          <a:p>
            <a:fld id="{E3BE7E72-8D51-DE4B-9A7D-97F3A7013045}" type="datetime4">
              <a:rPr lang="en-US" smtClean="0"/>
              <a:t>November 28, 2023</a:t>
            </a:fld>
            <a:endParaRPr lang="en-US"/>
          </a:p>
        </p:txBody>
      </p:sp>
      <p:sp>
        <p:nvSpPr>
          <p:cNvPr id="3" name="Footer Placeholder 2">
            <a:extLst>
              <a:ext uri="{FF2B5EF4-FFF2-40B4-BE49-F238E27FC236}">
                <a16:creationId xmlns:a16="http://schemas.microsoft.com/office/drawing/2014/main" id="{D6CBE13D-AC6B-4824-9171-82D0D4FE63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BC3C82-BD2C-4170-9977-C96F9E468E34}"/>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908278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049A-26B2-4C56-BBAF-F24162BA11B0}"/>
              </a:ext>
            </a:extLst>
          </p:cNvPr>
          <p:cNvSpPr>
            <a:spLocks noGrp="1"/>
          </p:cNvSpPr>
          <p:nvPr>
            <p:ph type="title"/>
          </p:nvPr>
        </p:nvSpPr>
        <p:spPr>
          <a:xfrm>
            <a:off x="609600" y="457200"/>
            <a:ext cx="41624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30857-C015-474B-91A7-FA6B383FF820}"/>
              </a:ext>
            </a:extLst>
          </p:cNvPr>
          <p:cNvSpPr>
            <a:spLocks noGrp="1"/>
          </p:cNvSpPr>
          <p:nvPr>
            <p:ph idx="1"/>
          </p:nvPr>
        </p:nvSpPr>
        <p:spPr>
          <a:xfrm>
            <a:off x="5183188" y="1122829"/>
            <a:ext cx="6399212" cy="4738221"/>
          </a:xfrm>
        </p:spPr>
        <p:txBody>
          <a:bodyPr/>
          <a:lstStyle>
            <a:lvl1pPr>
              <a:defRPr sz="2400"/>
            </a:lvl1pPr>
            <a:lvl2pPr>
              <a:defRPr sz="22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F55E0-CAAD-418B-B798-EF8909A82554}"/>
              </a:ext>
            </a:extLst>
          </p:cNvPr>
          <p:cNvSpPr>
            <a:spLocks noGrp="1"/>
          </p:cNvSpPr>
          <p:nvPr>
            <p:ph type="body" sz="half" idx="2"/>
          </p:nvPr>
        </p:nvSpPr>
        <p:spPr>
          <a:xfrm>
            <a:off x="609600" y="2144806"/>
            <a:ext cx="4162425" cy="372418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484654-1CE8-4958-8751-DED82E1F76CB}"/>
              </a:ext>
            </a:extLst>
          </p:cNvPr>
          <p:cNvSpPr>
            <a:spLocks noGrp="1"/>
          </p:cNvSpPr>
          <p:nvPr>
            <p:ph type="dt" sz="half" idx="10"/>
          </p:nvPr>
        </p:nvSpPr>
        <p:spPr/>
        <p:txBody>
          <a:bodyPr/>
          <a:lstStyle/>
          <a:p>
            <a:fld id="{96511D68-02DF-B24C-9D32-551156E98BBA}" type="datetime4">
              <a:rPr lang="en-US" smtClean="0"/>
              <a:t>November 28, 2023</a:t>
            </a:fld>
            <a:endParaRPr lang="en-US"/>
          </a:p>
        </p:txBody>
      </p:sp>
      <p:sp>
        <p:nvSpPr>
          <p:cNvPr id="6" name="Footer Placeholder 5">
            <a:extLst>
              <a:ext uri="{FF2B5EF4-FFF2-40B4-BE49-F238E27FC236}">
                <a16:creationId xmlns:a16="http://schemas.microsoft.com/office/drawing/2014/main" id="{350DE396-885E-4921-803B-7D9BB9BF44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88B9E-F47E-4E3F-AED1-363F8FD6977F}"/>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2651846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12505-DA25-4627-AE8B-45B4E569D7F7}"/>
              </a:ext>
            </a:extLst>
          </p:cNvPr>
          <p:cNvSpPr>
            <a:spLocks noGrp="1"/>
          </p:cNvSpPr>
          <p:nvPr>
            <p:ph type="title" hasCustomPrompt="1"/>
          </p:nvPr>
        </p:nvSpPr>
        <p:spPr>
          <a:xfrm>
            <a:off x="609600" y="457200"/>
            <a:ext cx="3932237" cy="1600200"/>
          </a:xfrm>
        </p:spPr>
        <p:txBody>
          <a:bodyPr anchor="b"/>
          <a:lstStyle>
            <a:lvl1pPr>
              <a:defRPr sz="3200"/>
            </a:lvl1pPr>
          </a:lstStyle>
          <a:p>
            <a:r>
              <a:rPr lang="en-US"/>
              <a:t>Click to edit </a:t>
            </a:r>
            <a:br>
              <a:rPr lang="en-US"/>
            </a:br>
            <a:r>
              <a:rPr lang="en-US"/>
              <a:t>Master title style</a:t>
            </a:r>
          </a:p>
        </p:txBody>
      </p:sp>
      <p:sp>
        <p:nvSpPr>
          <p:cNvPr id="3" name="Picture Placeholder 2">
            <a:extLst>
              <a:ext uri="{FF2B5EF4-FFF2-40B4-BE49-F238E27FC236}">
                <a16:creationId xmlns:a16="http://schemas.microsoft.com/office/drawing/2014/main" id="{1C0070E8-7368-44B9-AF9C-ACF947C1DB59}"/>
              </a:ext>
            </a:extLst>
          </p:cNvPr>
          <p:cNvSpPr>
            <a:spLocks noGrp="1"/>
          </p:cNvSpPr>
          <p:nvPr>
            <p:ph type="pic" idx="1"/>
          </p:nvPr>
        </p:nvSpPr>
        <p:spPr>
          <a:xfrm>
            <a:off x="5183188" y="457200"/>
            <a:ext cx="6399212" cy="5714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8B0CC94-456E-4461-8F07-2069C3A33A39}"/>
              </a:ext>
            </a:extLst>
          </p:cNvPr>
          <p:cNvSpPr>
            <a:spLocks noGrp="1"/>
          </p:cNvSpPr>
          <p:nvPr>
            <p:ph type="body" sz="half" idx="2"/>
          </p:nvPr>
        </p:nvSpPr>
        <p:spPr>
          <a:xfrm>
            <a:off x="609600" y="214884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56321-E8FB-41E1-85F6-DBD6EA5FF53B}"/>
              </a:ext>
            </a:extLst>
          </p:cNvPr>
          <p:cNvSpPr>
            <a:spLocks noGrp="1"/>
          </p:cNvSpPr>
          <p:nvPr>
            <p:ph type="dt" sz="half" idx="10"/>
          </p:nvPr>
        </p:nvSpPr>
        <p:spPr/>
        <p:txBody>
          <a:bodyPr/>
          <a:lstStyle/>
          <a:p>
            <a:fld id="{6074A395-2856-434C-9054-DC3F778FC5DA}" type="datetime4">
              <a:rPr lang="en-US" smtClean="0"/>
              <a:t>November 28, 2023</a:t>
            </a:fld>
            <a:endParaRPr lang="en-US"/>
          </a:p>
        </p:txBody>
      </p:sp>
      <p:sp>
        <p:nvSpPr>
          <p:cNvPr id="6" name="Footer Placeholder 5">
            <a:extLst>
              <a:ext uri="{FF2B5EF4-FFF2-40B4-BE49-F238E27FC236}">
                <a16:creationId xmlns:a16="http://schemas.microsoft.com/office/drawing/2014/main" id="{36A4151C-9711-4DEA-A930-0BE29AAA5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62239-A991-45D3-9A7C-078B372FD117}"/>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3483428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3A054-1E05-49E4-9A16-3F64354E71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D008EB-C649-4DF5-8B4C-A649F1678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C561E-6EC2-4599-9575-C067F25D9D0B}"/>
              </a:ext>
            </a:extLst>
          </p:cNvPr>
          <p:cNvSpPr>
            <a:spLocks noGrp="1"/>
          </p:cNvSpPr>
          <p:nvPr>
            <p:ph type="dt" sz="half" idx="10"/>
          </p:nvPr>
        </p:nvSpPr>
        <p:spPr/>
        <p:txBody>
          <a:bodyPr/>
          <a:lstStyle/>
          <a:p>
            <a:fld id="{5B679FFF-23B4-8941-9EC6-78E2BDC2B599}" type="datetime4">
              <a:rPr lang="en-US" smtClean="0"/>
              <a:t>November 28, 2023</a:t>
            </a:fld>
            <a:endParaRPr lang="en-US"/>
          </a:p>
        </p:txBody>
      </p:sp>
      <p:sp>
        <p:nvSpPr>
          <p:cNvPr id="5" name="Footer Placeholder 4">
            <a:extLst>
              <a:ext uri="{FF2B5EF4-FFF2-40B4-BE49-F238E27FC236}">
                <a16:creationId xmlns:a16="http://schemas.microsoft.com/office/drawing/2014/main" id="{9C9F41A2-BA7C-411A-9330-0BD84C0C0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1534B-E674-4D9E-BC73-E4283BC2EC82}"/>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4746494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979964-4C31-41D4-B9E3-00E68D9F8C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B9CA52-E870-4B90-827A-92F579F9D3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5972A-1E60-4BFE-842E-4D79CB7AC71B}"/>
              </a:ext>
            </a:extLst>
          </p:cNvPr>
          <p:cNvSpPr>
            <a:spLocks noGrp="1"/>
          </p:cNvSpPr>
          <p:nvPr>
            <p:ph type="dt" sz="half" idx="10"/>
          </p:nvPr>
        </p:nvSpPr>
        <p:spPr/>
        <p:txBody>
          <a:bodyPr/>
          <a:lstStyle/>
          <a:p>
            <a:fld id="{2AF497B7-4970-6140-9DD9-264DC1C59A26}" type="datetime4">
              <a:rPr lang="en-US" smtClean="0"/>
              <a:t>November 28, 2023</a:t>
            </a:fld>
            <a:endParaRPr lang="en-US"/>
          </a:p>
        </p:txBody>
      </p:sp>
      <p:sp>
        <p:nvSpPr>
          <p:cNvPr id="5" name="Footer Placeholder 4">
            <a:extLst>
              <a:ext uri="{FF2B5EF4-FFF2-40B4-BE49-F238E27FC236}">
                <a16:creationId xmlns:a16="http://schemas.microsoft.com/office/drawing/2014/main" id="{6DEA85AD-1626-4202-9D3C-04AD62118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5654E-34E4-440A-8E7A-8EBF46E06BD0}"/>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295314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D7DE-BD2F-44A7-9A26-631D18203EDC}"/>
              </a:ext>
            </a:extLst>
          </p:cNvPr>
          <p:cNvSpPr>
            <a:spLocks noGrp="1"/>
          </p:cNvSpPr>
          <p:nvPr>
            <p:ph type="title"/>
          </p:nvPr>
        </p:nvSpPr>
        <p:spPr>
          <a:xfrm>
            <a:off x="609600" y="1709739"/>
            <a:ext cx="9601200" cy="2781580"/>
          </a:xfrm>
        </p:spPr>
        <p:txBody>
          <a:bodyPr anchor="b">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B4FF02F6-F40C-412A-8F1F-B0EDC42D17E7}"/>
              </a:ext>
            </a:extLst>
          </p:cNvPr>
          <p:cNvSpPr>
            <a:spLocks noGrp="1"/>
          </p:cNvSpPr>
          <p:nvPr>
            <p:ph type="body" idx="1"/>
          </p:nvPr>
        </p:nvSpPr>
        <p:spPr>
          <a:xfrm>
            <a:off x="609600" y="4589463"/>
            <a:ext cx="9601200" cy="1500187"/>
          </a:xfrm>
        </p:spPr>
        <p:txBody>
          <a:bodyPr>
            <a:normAutofit/>
          </a:bodyPr>
          <a:lstStyle>
            <a:lvl1pPr marL="0" indent="0">
              <a:buNone/>
              <a:defRPr sz="22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0A2848-E113-4E1E-BEB8-7252BCAC5D6F}"/>
              </a:ext>
            </a:extLst>
          </p:cNvPr>
          <p:cNvSpPr>
            <a:spLocks noGrp="1"/>
          </p:cNvSpPr>
          <p:nvPr>
            <p:ph type="dt" sz="half" idx="10"/>
          </p:nvPr>
        </p:nvSpPr>
        <p:spPr/>
        <p:txBody>
          <a:bodyPr/>
          <a:lstStyle/>
          <a:p>
            <a:fld id="{E648C730-7C29-BC4A-8FDF-053B59C3FC8D}" type="datetime4">
              <a:rPr lang="en-US" smtClean="0"/>
              <a:t>November 28, 2023</a:t>
            </a:fld>
            <a:endParaRPr lang="en-US"/>
          </a:p>
        </p:txBody>
      </p:sp>
      <p:sp>
        <p:nvSpPr>
          <p:cNvPr id="5" name="Footer Placeholder 4">
            <a:extLst>
              <a:ext uri="{FF2B5EF4-FFF2-40B4-BE49-F238E27FC236}">
                <a16:creationId xmlns:a16="http://schemas.microsoft.com/office/drawing/2014/main" id="{D5336698-0571-4544-B8CE-46A287EDAA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FF6E0-585E-4E3C-AA69-4F05E9B98283}"/>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82494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21B7-A28E-4778-B02F-549747BDD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358E54-8D65-4A81-99B9-303DBC954724}"/>
              </a:ext>
            </a:extLst>
          </p:cNvPr>
          <p:cNvSpPr>
            <a:spLocks noGrp="1"/>
          </p:cNvSpPr>
          <p:nvPr>
            <p:ph sz="half" idx="1"/>
          </p:nvPr>
        </p:nvSpPr>
        <p:spPr>
          <a:xfrm>
            <a:off x="609600" y="183234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52C811-A17E-409B-926F-A8B503DCA7AA}"/>
              </a:ext>
            </a:extLst>
          </p:cNvPr>
          <p:cNvSpPr>
            <a:spLocks noGrp="1"/>
          </p:cNvSpPr>
          <p:nvPr>
            <p:ph sz="half" idx="2"/>
          </p:nvPr>
        </p:nvSpPr>
        <p:spPr>
          <a:xfrm>
            <a:off x="64008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9BADED-7370-42C0-92A7-9E8F573963BE}"/>
              </a:ext>
            </a:extLst>
          </p:cNvPr>
          <p:cNvSpPr>
            <a:spLocks noGrp="1"/>
          </p:cNvSpPr>
          <p:nvPr>
            <p:ph type="dt" sz="half" idx="10"/>
          </p:nvPr>
        </p:nvSpPr>
        <p:spPr/>
        <p:txBody>
          <a:bodyPr/>
          <a:lstStyle/>
          <a:p>
            <a:fld id="{80F8DA1C-0B9D-D646-975E-7E061F8C5483}" type="datetime4">
              <a:rPr lang="en-US" smtClean="0"/>
              <a:t>November 28, 2023</a:t>
            </a:fld>
            <a:endParaRPr lang="en-US"/>
          </a:p>
        </p:txBody>
      </p:sp>
      <p:sp>
        <p:nvSpPr>
          <p:cNvPr id="6" name="Footer Placeholder 5">
            <a:extLst>
              <a:ext uri="{FF2B5EF4-FFF2-40B4-BE49-F238E27FC236}">
                <a16:creationId xmlns:a16="http://schemas.microsoft.com/office/drawing/2014/main" id="{84804C91-34CB-4540-A5C3-641C0D9D4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AB89B-4B63-497F-A3B0-B98F1ED3F95B}"/>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01709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21B7-A28E-4778-B02F-549747BDD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358E54-8D65-4A81-99B9-303DBC954724}"/>
              </a:ext>
            </a:extLst>
          </p:cNvPr>
          <p:cNvSpPr>
            <a:spLocks noGrp="1"/>
          </p:cNvSpPr>
          <p:nvPr>
            <p:ph sz="half" idx="1"/>
          </p:nvPr>
        </p:nvSpPr>
        <p:spPr>
          <a:xfrm>
            <a:off x="609600" y="1832348"/>
            <a:ext cx="3429000" cy="4351338"/>
          </a:xfrm>
        </p:spPr>
        <p:txBody>
          <a:bodyPr/>
          <a:lstStyle>
            <a:lvl1pPr marL="233363" indent="-233363">
              <a:tabLst/>
              <a:defRPr sz="2200"/>
            </a:lvl1pPr>
            <a:lvl2pPr marL="514350" indent="-227013">
              <a:tabLst/>
              <a:defRPr sz="2000"/>
            </a:lvl2pPr>
            <a:lvl3pPr marL="747713" indent="-173038">
              <a:tabLst/>
              <a:defRPr sz="1800"/>
            </a:lvl3pPr>
            <a:lvl4pPr marL="1028700" indent="-153988">
              <a:tabLst/>
              <a:defRPr sz="1600"/>
            </a:lvl4pPr>
            <a:lvl5pPr marL="1201738" indent="-166688">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52C811-A17E-409B-926F-A8B503DCA7AA}"/>
              </a:ext>
            </a:extLst>
          </p:cNvPr>
          <p:cNvSpPr>
            <a:spLocks noGrp="1"/>
          </p:cNvSpPr>
          <p:nvPr>
            <p:ph sz="half" idx="2"/>
          </p:nvPr>
        </p:nvSpPr>
        <p:spPr>
          <a:xfrm>
            <a:off x="4381500" y="1825625"/>
            <a:ext cx="3429000" cy="4351338"/>
          </a:xfrm>
        </p:spPr>
        <p:txBody>
          <a:bodyPr/>
          <a:lstStyle>
            <a:lvl1pPr>
              <a:defRPr sz="2200"/>
            </a:lvl1pPr>
            <a:lvl2pPr marL="574675" indent="-228600">
              <a:tabLst/>
              <a:defRPr sz="2000"/>
            </a:lvl2pPr>
            <a:lvl3pPr marL="801688" indent="-174625">
              <a:tabLst/>
              <a:defRPr sz="1800"/>
            </a:lvl3pPr>
            <a:lvl4pPr marL="1028700" indent="-153988">
              <a:tabLst/>
              <a:defRPr sz="1600"/>
            </a:lvl4pPr>
            <a:lvl5pPr marL="1262063" indent="-146050">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9BADED-7370-42C0-92A7-9E8F573963BE}"/>
              </a:ext>
            </a:extLst>
          </p:cNvPr>
          <p:cNvSpPr>
            <a:spLocks noGrp="1"/>
          </p:cNvSpPr>
          <p:nvPr>
            <p:ph type="dt" sz="half" idx="10"/>
          </p:nvPr>
        </p:nvSpPr>
        <p:spPr/>
        <p:txBody>
          <a:bodyPr/>
          <a:lstStyle/>
          <a:p>
            <a:fld id="{CFEBE3EA-5C93-384F-B4E7-F777B2204F50}" type="datetime4">
              <a:rPr lang="en-US" smtClean="0"/>
              <a:t>November 28, 2023</a:t>
            </a:fld>
            <a:endParaRPr lang="en-US"/>
          </a:p>
        </p:txBody>
      </p:sp>
      <p:sp>
        <p:nvSpPr>
          <p:cNvPr id="6" name="Footer Placeholder 5">
            <a:extLst>
              <a:ext uri="{FF2B5EF4-FFF2-40B4-BE49-F238E27FC236}">
                <a16:creationId xmlns:a16="http://schemas.microsoft.com/office/drawing/2014/main" id="{84804C91-34CB-4540-A5C3-641C0D9D4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AB89B-4B63-497F-A3B0-B98F1ED3F95B}"/>
              </a:ext>
            </a:extLst>
          </p:cNvPr>
          <p:cNvSpPr>
            <a:spLocks noGrp="1"/>
          </p:cNvSpPr>
          <p:nvPr>
            <p:ph type="sldNum" sz="quarter" idx="12"/>
          </p:nvPr>
        </p:nvSpPr>
        <p:spPr/>
        <p:txBody>
          <a:bodyPr/>
          <a:lstStyle/>
          <a:p>
            <a:fld id="{1C4126A1-9282-4A82-AC02-A59AF4A969C8}" type="slidenum">
              <a:rPr lang="en-US" smtClean="0"/>
              <a:t>‹#›</a:t>
            </a:fld>
            <a:endParaRPr lang="en-US"/>
          </a:p>
        </p:txBody>
      </p:sp>
      <p:sp>
        <p:nvSpPr>
          <p:cNvPr id="9" name="Content Placeholder 2">
            <a:extLst>
              <a:ext uri="{FF2B5EF4-FFF2-40B4-BE49-F238E27FC236}">
                <a16:creationId xmlns:a16="http://schemas.microsoft.com/office/drawing/2014/main" id="{F3DD63F5-A3E6-5541-A0D2-0741078CC51F}"/>
              </a:ext>
            </a:extLst>
          </p:cNvPr>
          <p:cNvSpPr>
            <a:spLocks noGrp="1"/>
          </p:cNvSpPr>
          <p:nvPr>
            <p:ph sz="half" idx="14"/>
          </p:nvPr>
        </p:nvSpPr>
        <p:spPr>
          <a:xfrm>
            <a:off x="8153400" y="1823383"/>
            <a:ext cx="3429000" cy="4351338"/>
          </a:xfrm>
        </p:spPr>
        <p:txBody>
          <a:bodyPr/>
          <a:lstStyle>
            <a:lvl1pPr marL="233363" indent="-233363">
              <a:tabLst/>
              <a:defRPr sz="2200"/>
            </a:lvl1pPr>
            <a:lvl2pPr marL="514350" indent="-227013">
              <a:tabLst/>
              <a:defRPr sz="2000"/>
            </a:lvl2pPr>
            <a:lvl3pPr marL="747713" indent="-173038">
              <a:tabLst/>
              <a:defRPr sz="1800"/>
            </a:lvl3pPr>
            <a:lvl4pPr marL="1028700" indent="-153988">
              <a:tabLst/>
              <a:defRPr sz="1600"/>
            </a:lvl4pPr>
            <a:lvl5pPr marL="1201738" indent="-166688">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665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09E6A-FDA0-4ED7-BE97-C8D95AC2BF58}"/>
              </a:ext>
            </a:extLst>
          </p:cNvPr>
          <p:cNvSpPr>
            <a:spLocks noGrp="1"/>
          </p:cNvSpPr>
          <p:nvPr>
            <p:ph type="title"/>
          </p:nvPr>
        </p:nvSpPr>
        <p:spPr>
          <a:xfrm>
            <a:off x="609600"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9AF82F-23EB-452A-A518-6954BA4178B3}"/>
              </a:ext>
            </a:extLst>
          </p:cNvPr>
          <p:cNvSpPr>
            <a:spLocks noGrp="1"/>
          </p:cNvSpPr>
          <p:nvPr>
            <p:ph type="body" idx="1"/>
          </p:nvPr>
        </p:nvSpPr>
        <p:spPr>
          <a:xfrm>
            <a:off x="609600" y="1815353"/>
            <a:ext cx="5157787" cy="6897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F511F2-1879-422A-AC83-AF4B757EA394}"/>
              </a:ext>
            </a:extLst>
          </p:cNvPr>
          <p:cNvSpPr>
            <a:spLocks noGrp="1"/>
          </p:cNvSpPr>
          <p:nvPr>
            <p:ph sz="half" idx="2"/>
          </p:nvPr>
        </p:nvSpPr>
        <p:spPr>
          <a:xfrm>
            <a:off x="609600" y="2618140"/>
            <a:ext cx="5157787" cy="3567507"/>
          </a:xfrm>
        </p:spPr>
        <p:txBody>
          <a:bodyPr/>
          <a:lstStyle>
            <a:lvl1pPr>
              <a:defRPr sz="22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D085B0-5E55-4173-AD52-0FAA8D689EE8}"/>
              </a:ext>
            </a:extLst>
          </p:cNvPr>
          <p:cNvSpPr>
            <a:spLocks noGrp="1"/>
          </p:cNvSpPr>
          <p:nvPr>
            <p:ph type="body" sz="quarter" idx="3"/>
          </p:nvPr>
        </p:nvSpPr>
        <p:spPr>
          <a:xfrm>
            <a:off x="6399212" y="1822075"/>
            <a:ext cx="5183188" cy="682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367218-91F9-4ED6-B3FB-013FE4027395}"/>
              </a:ext>
            </a:extLst>
          </p:cNvPr>
          <p:cNvSpPr>
            <a:spLocks noGrp="1"/>
          </p:cNvSpPr>
          <p:nvPr>
            <p:ph sz="quarter" idx="4"/>
          </p:nvPr>
        </p:nvSpPr>
        <p:spPr>
          <a:xfrm>
            <a:off x="6399212" y="2618140"/>
            <a:ext cx="5183188" cy="3567507"/>
          </a:xfrm>
        </p:spPr>
        <p:txBody>
          <a:bodyPr/>
          <a:lstStyle>
            <a:lvl1pPr>
              <a:defRPr sz="22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D77532-C7EF-4FB8-B588-848FEACDF9ED}"/>
              </a:ext>
            </a:extLst>
          </p:cNvPr>
          <p:cNvSpPr>
            <a:spLocks noGrp="1"/>
          </p:cNvSpPr>
          <p:nvPr>
            <p:ph type="dt" sz="half" idx="10"/>
          </p:nvPr>
        </p:nvSpPr>
        <p:spPr/>
        <p:txBody>
          <a:bodyPr/>
          <a:lstStyle/>
          <a:p>
            <a:fld id="{DECC5334-E057-5242-A2F9-C8D7E27DF7F7}" type="datetime4">
              <a:rPr lang="en-US" smtClean="0"/>
              <a:t>November 28, 2023</a:t>
            </a:fld>
            <a:endParaRPr lang="en-US"/>
          </a:p>
        </p:txBody>
      </p:sp>
      <p:sp>
        <p:nvSpPr>
          <p:cNvPr id="8" name="Footer Placeholder 7">
            <a:extLst>
              <a:ext uri="{FF2B5EF4-FFF2-40B4-BE49-F238E27FC236}">
                <a16:creationId xmlns:a16="http://schemas.microsoft.com/office/drawing/2014/main" id="{2079C5B1-FC29-4686-A5C9-68EB6E2131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00C4AA-2AAD-4FD5-882C-4D74AEB40118}"/>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428537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BBEDE-A162-40BD-B5DF-FF0D21BB23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E3442-FB53-48FB-8CC8-782FF27439F9}"/>
              </a:ext>
            </a:extLst>
          </p:cNvPr>
          <p:cNvSpPr>
            <a:spLocks noGrp="1"/>
          </p:cNvSpPr>
          <p:nvPr>
            <p:ph type="dt" sz="half" idx="10"/>
          </p:nvPr>
        </p:nvSpPr>
        <p:spPr/>
        <p:txBody>
          <a:bodyPr/>
          <a:lstStyle/>
          <a:p>
            <a:fld id="{27353461-14C9-FC4F-AC0D-548336E9A57C}" type="datetime4">
              <a:rPr lang="en-US" smtClean="0"/>
              <a:t>November 28, 2023</a:t>
            </a:fld>
            <a:endParaRPr lang="en-US"/>
          </a:p>
        </p:txBody>
      </p:sp>
      <p:sp>
        <p:nvSpPr>
          <p:cNvPr id="4" name="Footer Placeholder 3">
            <a:extLst>
              <a:ext uri="{FF2B5EF4-FFF2-40B4-BE49-F238E27FC236}">
                <a16:creationId xmlns:a16="http://schemas.microsoft.com/office/drawing/2014/main" id="{783A1A1C-89E4-4841-B8AB-BB40669C69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A9CEA0-EE21-44A0-B68B-DC3742CB4306}"/>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4261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C52EDD-1EE3-4B95-8473-43C06E5B2C34}"/>
              </a:ext>
            </a:extLst>
          </p:cNvPr>
          <p:cNvSpPr>
            <a:spLocks noGrp="1"/>
          </p:cNvSpPr>
          <p:nvPr>
            <p:ph type="dt" sz="half" idx="10"/>
          </p:nvPr>
        </p:nvSpPr>
        <p:spPr/>
        <p:txBody>
          <a:bodyPr/>
          <a:lstStyle/>
          <a:p>
            <a:fld id="{E3BE7E72-8D51-DE4B-9A7D-97F3A7013045}" type="datetime4">
              <a:rPr lang="en-US" smtClean="0"/>
              <a:t>November 28, 2023</a:t>
            </a:fld>
            <a:endParaRPr lang="en-US"/>
          </a:p>
        </p:txBody>
      </p:sp>
      <p:sp>
        <p:nvSpPr>
          <p:cNvPr id="3" name="Footer Placeholder 2">
            <a:extLst>
              <a:ext uri="{FF2B5EF4-FFF2-40B4-BE49-F238E27FC236}">
                <a16:creationId xmlns:a16="http://schemas.microsoft.com/office/drawing/2014/main" id="{D6CBE13D-AC6B-4824-9171-82D0D4FE63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BC3C82-BD2C-4170-9977-C96F9E468E34}"/>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161833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049A-26B2-4C56-BBAF-F24162BA11B0}"/>
              </a:ext>
            </a:extLst>
          </p:cNvPr>
          <p:cNvSpPr>
            <a:spLocks noGrp="1"/>
          </p:cNvSpPr>
          <p:nvPr>
            <p:ph type="title"/>
          </p:nvPr>
        </p:nvSpPr>
        <p:spPr>
          <a:xfrm>
            <a:off x="609600" y="457200"/>
            <a:ext cx="41624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30857-C015-474B-91A7-FA6B383FF820}"/>
              </a:ext>
            </a:extLst>
          </p:cNvPr>
          <p:cNvSpPr>
            <a:spLocks noGrp="1"/>
          </p:cNvSpPr>
          <p:nvPr>
            <p:ph idx="1"/>
          </p:nvPr>
        </p:nvSpPr>
        <p:spPr>
          <a:xfrm>
            <a:off x="5183188" y="1122829"/>
            <a:ext cx="6399212" cy="4738221"/>
          </a:xfrm>
        </p:spPr>
        <p:txBody>
          <a:bodyPr/>
          <a:lstStyle>
            <a:lvl1pPr>
              <a:defRPr sz="2400"/>
            </a:lvl1pPr>
            <a:lvl2pPr>
              <a:defRPr sz="22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F55E0-CAAD-418B-B798-EF8909A82554}"/>
              </a:ext>
            </a:extLst>
          </p:cNvPr>
          <p:cNvSpPr>
            <a:spLocks noGrp="1"/>
          </p:cNvSpPr>
          <p:nvPr>
            <p:ph type="body" sz="half" idx="2"/>
          </p:nvPr>
        </p:nvSpPr>
        <p:spPr>
          <a:xfrm>
            <a:off x="609600" y="2144806"/>
            <a:ext cx="4162425" cy="372418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484654-1CE8-4958-8751-DED82E1F76CB}"/>
              </a:ext>
            </a:extLst>
          </p:cNvPr>
          <p:cNvSpPr>
            <a:spLocks noGrp="1"/>
          </p:cNvSpPr>
          <p:nvPr>
            <p:ph type="dt" sz="half" idx="10"/>
          </p:nvPr>
        </p:nvSpPr>
        <p:spPr/>
        <p:txBody>
          <a:bodyPr/>
          <a:lstStyle/>
          <a:p>
            <a:fld id="{96511D68-02DF-B24C-9D32-551156E98BBA}" type="datetime4">
              <a:rPr lang="en-US" smtClean="0"/>
              <a:t>November 28, 2023</a:t>
            </a:fld>
            <a:endParaRPr lang="en-US"/>
          </a:p>
        </p:txBody>
      </p:sp>
      <p:sp>
        <p:nvSpPr>
          <p:cNvPr id="6" name="Footer Placeholder 5">
            <a:extLst>
              <a:ext uri="{FF2B5EF4-FFF2-40B4-BE49-F238E27FC236}">
                <a16:creationId xmlns:a16="http://schemas.microsoft.com/office/drawing/2014/main" id="{350DE396-885E-4921-803B-7D9BB9BF44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88B9E-F47E-4E3F-AED1-363F8FD6977F}"/>
              </a:ext>
            </a:extLst>
          </p:cNvPr>
          <p:cNvSpPr>
            <a:spLocks noGrp="1"/>
          </p:cNvSpPr>
          <p:nvPr>
            <p:ph type="sldNum" sz="quarter" idx="12"/>
          </p:nvPr>
        </p:nvSpPr>
        <p:spPr/>
        <p:txBody>
          <a:bodyPr/>
          <a:lstStyle/>
          <a:p>
            <a:fld id="{1C4126A1-9282-4A82-AC02-A59AF4A969C8}" type="slidenum">
              <a:rPr lang="en-US" smtClean="0"/>
              <a:t>‹#›</a:t>
            </a:fld>
            <a:endParaRPr lang="en-US"/>
          </a:p>
        </p:txBody>
      </p:sp>
    </p:spTree>
    <p:extLst>
      <p:ext uri="{BB962C8B-B14F-4D97-AF65-F5344CB8AC3E}">
        <p14:creationId xmlns:p14="http://schemas.microsoft.com/office/powerpoint/2010/main" val="331016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E98372-D69B-4C8A-9CBB-B1C765408554}"/>
              </a:ext>
            </a:extLst>
          </p:cNvPr>
          <p:cNvSpPr>
            <a:spLocks noGrp="1"/>
          </p:cNvSpPr>
          <p:nvPr>
            <p:ph type="title"/>
          </p:nvPr>
        </p:nvSpPr>
        <p:spPr>
          <a:xfrm>
            <a:off x="609600" y="365125"/>
            <a:ext cx="10972800" cy="1325563"/>
          </a:xfrm>
          <a:prstGeom prst="rect">
            <a:avLst/>
          </a:prstGeom>
        </p:spPr>
        <p:txBody>
          <a:bodyPr vert="horz" lIns="0" tIns="45720" rIns="91440" bIns="45720" rtlCol="0" anchor="b"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BC606B32-88C8-46F8-A892-446061875561}"/>
              </a:ext>
            </a:extLst>
          </p:cNvPr>
          <p:cNvSpPr>
            <a:spLocks noGrp="1"/>
          </p:cNvSpPr>
          <p:nvPr>
            <p:ph type="body" idx="1"/>
          </p:nvPr>
        </p:nvSpPr>
        <p:spPr>
          <a:xfrm>
            <a:off x="609600" y="1825625"/>
            <a:ext cx="10972800" cy="4351338"/>
          </a:xfrm>
          <a:prstGeom prst="rect">
            <a:avLst/>
          </a:prstGeom>
          <a:noFill/>
        </p:spPr>
        <p:txBody>
          <a:bodyPr vert="horz" lIns="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707B2-76CD-463E-AE3E-654AD69596FA}"/>
              </a:ext>
            </a:extLst>
          </p:cNvPr>
          <p:cNvSpPr>
            <a:spLocks noGrp="1"/>
          </p:cNvSpPr>
          <p:nvPr>
            <p:ph type="dt" sz="half" idx="2"/>
          </p:nvPr>
        </p:nvSpPr>
        <p:spPr>
          <a:xfrm>
            <a:off x="9772650" y="6400801"/>
            <a:ext cx="1333125" cy="197223"/>
          </a:xfrm>
          <a:prstGeom prst="rect">
            <a:avLst/>
          </a:prstGeom>
        </p:spPr>
        <p:txBody>
          <a:bodyPr vert="horz" lIns="0" tIns="0" rIns="0" bIns="0" rtlCol="0" anchor="t" anchorCtr="0"/>
          <a:lstStyle>
            <a:lvl1pPr algn="r">
              <a:defRPr sz="900">
                <a:solidFill>
                  <a:schemeClr val="accent1"/>
                </a:solidFill>
              </a:defRPr>
            </a:lvl1pPr>
          </a:lstStyle>
          <a:p>
            <a:fld id="{7E7F51FE-B327-9E4B-9114-2B3CAA1CBD72}" type="datetime4">
              <a:rPr lang="en-US" smtClean="0"/>
              <a:t>November 28, 2023</a:t>
            </a:fld>
            <a:endParaRPr lang="en-US"/>
          </a:p>
        </p:txBody>
      </p:sp>
      <p:sp>
        <p:nvSpPr>
          <p:cNvPr id="5" name="Footer Placeholder 4">
            <a:extLst>
              <a:ext uri="{FF2B5EF4-FFF2-40B4-BE49-F238E27FC236}">
                <a16:creationId xmlns:a16="http://schemas.microsoft.com/office/drawing/2014/main" id="{87AEE54C-68AD-4486-8014-B28CE560FE13}"/>
              </a:ext>
            </a:extLst>
          </p:cNvPr>
          <p:cNvSpPr>
            <a:spLocks noGrp="1"/>
          </p:cNvSpPr>
          <p:nvPr>
            <p:ph type="ftr" sz="quarter" idx="3"/>
          </p:nvPr>
        </p:nvSpPr>
        <p:spPr>
          <a:xfrm>
            <a:off x="3633263" y="6400801"/>
            <a:ext cx="5842207" cy="209176"/>
          </a:xfrm>
          <a:prstGeom prst="rect">
            <a:avLst/>
          </a:prstGeom>
        </p:spPr>
        <p:txBody>
          <a:bodyPr vert="horz" lIns="0" tIns="0" rIns="0" bIns="0" rtlCol="0" anchor="t" anchorCtr="0"/>
          <a:lstStyle>
            <a:lvl1pPr algn="l">
              <a:defRPr sz="900">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ADC1B2D1-9758-4DCF-A947-E6FA30020604}"/>
              </a:ext>
            </a:extLst>
          </p:cNvPr>
          <p:cNvSpPr>
            <a:spLocks noGrp="1"/>
          </p:cNvSpPr>
          <p:nvPr>
            <p:ph type="sldNum" sz="quarter" idx="4"/>
          </p:nvPr>
        </p:nvSpPr>
        <p:spPr>
          <a:xfrm>
            <a:off x="11199906" y="6400800"/>
            <a:ext cx="382493" cy="181909"/>
          </a:xfrm>
          <a:prstGeom prst="rect">
            <a:avLst/>
          </a:prstGeom>
        </p:spPr>
        <p:txBody>
          <a:bodyPr vert="horz" lIns="0" tIns="0" rIns="0" bIns="0" rtlCol="0" anchor="t" anchorCtr="0"/>
          <a:lstStyle>
            <a:lvl1pPr algn="r" fontAlgn="t">
              <a:defRPr sz="900" baseline="0">
                <a:solidFill>
                  <a:schemeClr val="accent1"/>
                </a:solidFill>
              </a:defRPr>
            </a:lvl1pPr>
          </a:lstStyle>
          <a:p>
            <a:fld id="{1C4126A1-9282-4A82-AC02-A59AF4A969C8}" type="slidenum">
              <a:rPr lang="en-US" smtClean="0"/>
              <a:pPr/>
              <a:t>‹#›</a:t>
            </a:fld>
            <a:endParaRPr lang="en-US"/>
          </a:p>
        </p:txBody>
      </p:sp>
      <p:sp>
        <p:nvSpPr>
          <p:cNvPr id="9" name="TextBox 8">
            <a:extLst>
              <a:ext uri="{FF2B5EF4-FFF2-40B4-BE49-F238E27FC236}">
                <a16:creationId xmlns:a16="http://schemas.microsoft.com/office/drawing/2014/main" id="{7E6774D7-0621-A844-AF51-9BC0AAC55D77}"/>
              </a:ext>
            </a:extLst>
          </p:cNvPr>
          <p:cNvSpPr txBox="1"/>
          <p:nvPr userDrawn="1"/>
        </p:nvSpPr>
        <p:spPr>
          <a:xfrm>
            <a:off x="604838" y="6400800"/>
            <a:ext cx="2932747" cy="138499"/>
          </a:xfrm>
          <a:prstGeom prst="rect">
            <a:avLst/>
          </a:prstGeom>
          <a:noFill/>
        </p:spPr>
        <p:txBody>
          <a:bodyPr wrap="square" lIns="0" tIns="0" rIns="0" bIns="0" rtlCol="0">
            <a:spAutoFit/>
          </a:bodyPr>
          <a:lstStyle/>
          <a:p>
            <a:r>
              <a:rPr lang="en-US" sz="900" spc="50" baseline="0">
                <a:solidFill>
                  <a:schemeClr val="accent1"/>
                </a:solidFill>
              </a:rPr>
              <a:t>California Public Utilities Commission</a:t>
            </a:r>
          </a:p>
        </p:txBody>
      </p:sp>
    </p:spTree>
    <p:extLst>
      <p:ext uri="{BB962C8B-B14F-4D97-AF65-F5344CB8AC3E}">
        <p14:creationId xmlns:p14="http://schemas.microsoft.com/office/powerpoint/2010/main" val="360281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fontAlgn="b"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571500" indent="-231775" algn="l" defTabSz="914400" rtl="0" eaLnBrk="1" latinLnBrk="0" hangingPunct="1">
        <a:lnSpc>
          <a:spcPct val="90000"/>
        </a:lnSpc>
        <a:spcBef>
          <a:spcPts val="500"/>
        </a:spcBef>
        <a:buFont typeface="Arial" panose="020B0604020202020204" pitchFamily="34" charset="0"/>
        <a:buChar char="•"/>
        <a:tabLst/>
        <a:defRPr sz="2200" kern="1200">
          <a:solidFill>
            <a:schemeClr val="tx2"/>
          </a:solidFill>
          <a:latin typeface="+mn-lt"/>
          <a:ea typeface="+mn-ea"/>
          <a:cs typeface="+mn-cs"/>
        </a:defRPr>
      </a:lvl2pPr>
      <a:lvl3pPr marL="971550" indent="-173038" algn="l" defTabSz="914400" rtl="0" eaLnBrk="1" latinLnBrk="0" hangingPunct="1">
        <a:lnSpc>
          <a:spcPct val="90000"/>
        </a:lnSpc>
        <a:spcBef>
          <a:spcPts val="500"/>
        </a:spcBef>
        <a:buFont typeface="Arial" panose="020B0604020202020204" pitchFamily="34" charset="0"/>
        <a:buChar char="•"/>
        <a:tabLst/>
        <a:defRPr sz="2000" kern="1200">
          <a:solidFill>
            <a:schemeClr val="tx2"/>
          </a:solidFill>
          <a:latin typeface="+mn-lt"/>
          <a:ea typeface="+mn-ea"/>
          <a:cs typeface="+mn-cs"/>
        </a:defRPr>
      </a:lvl3pPr>
      <a:lvl4pPr marL="1430338" indent="-166688" algn="l" defTabSz="914400" rtl="0" eaLnBrk="1" latinLnBrk="0" hangingPunct="1">
        <a:lnSpc>
          <a:spcPct val="90000"/>
        </a:lnSpc>
        <a:spcBef>
          <a:spcPts val="500"/>
        </a:spcBef>
        <a:buFont typeface="Arial" panose="020B0604020202020204" pitchFamily="34" charset="0"/>
        <a:buChar char="•"/>
        <a:tabLst/>
        <a:defRPr sz="1800" kern="1200">
          <a:solidFill>
            <a:schemeClr val="tx2"/>
          </a:solidFill>
          <a:latin typeface="+mn-lt"/>
          <a:ea typeface="+mn-ea"/>
          <a:cs typeface="+mn-cs"/>
        </a:defRPr>
      </a:lvl4pPr>
      <a:lvl5pPr marL="1889125" indent="-173038" algn="l" defTabSz="914400" rtl="0" eaLnBrk="1" latinLnBrk="0" hangingPunct="1">
        <a:lnSpc>
          <a:spcPct val="90000"/>
        </a:lnSpc>
        <a:spcBef>
          <a:spcPts val="500"/>
        </a:spcBef>
        <a:buFont typeface="Arial" panose="020B0604020202020204" pitchFamily="34" charset="0"/>
        <a:buChar char="•"/>
        <a:tabLst/>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384">
          <p15:clr>
            <a:srgbClr val="F26B43"/>
          </p15:clr>
        </p15:guide>
        <p15:guide id="4" pos="7296">
          <p15:clr>
            <a:srgbClr val="F26B43"/>
          </p15:clr>
        </p15:guide>
        <p15:guide id="5" orient="horz" pos="403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E98372-D69B-4C8A-9CBB-B1C765408554}"/>
              </a:ext>
            </a:extLst>
          </p:cNvPr>
          <p:cNvSpPr>
            <a:spLocks noGrp="1"/>
          </p:cNvSpPr>
          <p:nvPr>
            <p:ph type="title"/>
          </p:nvPr>
        </p:nvSpPr>
        <p:spPr>
          <a:xfrm>
            <a:off x="609600" y="365125"/>
            <a:ext cx="10972800" cy="1325563"/>
          </a:xfrm>
          <a:prstGeom prst="rect">
            <a:avLst/>
          </a:prstGeom>
        </p:spPr>
        <p:txBody>
          <a:bodyPr vert="horz" lIns="0" tIns="45720" rIns="91440" bIns="45720" rtlCol="0" anchor="b"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BC606B32-88C8-46F8-A892-446061875561}"/>
              </a:ext>
            </a:extLst>
          </p:cNvPr>
          <p:cNvSpPr>
            <a:spLocks noGrp="1"/>
          </p:cNvSpPr>
          <p:nvPr>
            <p:ph type="body" idx="1"/>
          </p:nvPr>
        </p:nvSpPr>
        <p:spPr>
          <a:xfrm>
            <a:off x="609600" y="1825625"/>
            <a:ext cx="10972800" cy="4351338"/>
          </a:xfrm>
          <a:prstGeom prst="rect">
            <a:avLst/>
          </a:prstGeom>
          <a:noFill/>
        </p:spPr>
        <p:txBody>
          <a:bodyPr vert="horz" lIns="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707B2-76CD-463E-AE3E-654AD69596FA}"/>
              </a:ext>
            </a:extLst>
          </p:cNvPr>
          <p:cNvSpPr>
            <a:spLocks noGrp="1"/>
          </p:cNvSpPr>
          <p:nvPr>
            <p:ph type="dt" sz="half" idx="2"/>
          </p:nvPr>
        </p:nvSpPr>
        <p:spPr>
          <a:xfrm>
            <a:off x="9772650" y="6400801"/>
            <a:ext cx="1333125" cy="197223"/>
          </a:xfrm>
          <a:prstGeom prst="rect">
            <a:avLst/>
          </a:prstGeom>
        </p:spPr>
        <p:txBody>
          <a:bodyPr vert="horz" lIns="0" tIns="0" rIns="0" bIns="0" rtlCol="0" anchor="t" anchorCtr="0"/>
          <a:lstStyle>
            <a:lvl1pPr algn="r">
              <a:defRPr sz="900">
                <a:solidFill>
                  <a:schemeClr val="accent1"/>
                </a:solidFill>
              </a:defRPr>
            </a:lvl1pPr>
          </a:lstStyle>
          <a:p>
            <a:fld id="{7E7F51FE-B327-9E4B-9114-2B3CAA1CBD72}" type="datetime4">
              <a:rPr lang="en-US" smtClean="0"/>
              <a:t>November 28, 2023</a:t>
            </a:fld>
            <a:endParaRPr lang="en-US"/>
          </a:p>
        </p:txBody>
      </p:sp>
      <p:sp>
        <p:nvSpPr>
          <p:cNvPr id="5" name="Footer Placeholder 4">
            <a:extLst>
              <a:ext uri="{FF2B5EF4-FFF2-40B4-BE49-F238E27FC236}">
                <a16:creationId xmlns:a16="http://schemas.microsoft.com/office/drawing/2014/main" id="{87AEE54C-68AD-4486-8014-B28CE560FE13}"/>
              </a:ext>
            </a:extLst>
          </p:cNvPr>
          <p:cNvSpPr>
            <a:spLocks noGrp="1"/>
          </p:cNvSpPr>
          <p:nvPr>
            <p:ph type="ftr" sz="quarter" idx="3"/>
          </p:nvPr>
        </p:nvSpPr>
        <p:spPr>
          <a:xfrm>
            <a:off x="3633263" y="6400801"/>
            <a:ext cx="5842207" cy="209176"/>
          </a:xfrm>
          <a:prstGeom prst="rect">
            <a:avLst/>
          </a:prstGeom>
        </p:spPr>
        <p:txBody>
          <a:bodyPr vert="horz" lIns="0" tIns="0" rIns="0" bIns="0" rtlCol="0" anchor="t" anchorCtr="0"/>
          <a:lstStyle>
            <a:lvl1pPr algn="l">
              <a:defRPr sz="900">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ADC1B2D1-9758-4DCF-A947-E6FA30020604}"/>
              </a:ext>
            </a:extLst>
          </p:cNvPr>
          <p:cNvSpPr>
            <a:spLocks noGrp="1"/>
          </p:cNvSpPr>
          <p:nvPr>
            <p:ph type="sldNum" sz="quarter" idx="4"/>
          </p:nvPr>
        </p:nvSpPr>
        <p:spPr>
          <a:xfrm>
            <a:off x="11199906" y="6400800"/>
            <a:ext cx="382493" cy="181909"/>
          </a:xfrm>
          <a:prstGeom prst="rect">
            <a:avLst/>
          </a:prstGeom>
        </p:spPr>
        <p:txBody>
          <a:bodyPr vert="horz" lIns="0" tIns="0" rIns="0" bIns="0" rtlCol="0" anchor="t" anchorCtr="0"/>
          <a:lstStyle>
            <a:lvl1pPr algn="r" fontAlgn="t">
              <a:defRPr sz="900" baseline="0">
                <a:solidFill>
                  <a:schemeClr val="accent1"/>
                </a:solidFill>
              </a:defRPr>
            </a:lvl1pPr>
          </a:lstStyle>
          <a:p>
            <a:fld id="{1C4126A1-9282-4A82-AC02-A59AF4A969C8}" type="slidenum">
              <a:rPr lang="en-US" smtClean="0"/>
              <a:pPr/>
              <a:t>‹#›</a:t>
            </a:fld>
            <a:endParaRPr lang="en-US"/>
          </a:p>
        </p:txBody>
      </p:sp>
      <p:sp>
        <p:nvSpPr>
          <p:cNvPr id="9" name="TextBox 8">
            <a:extLst>
              <a:ext uri="{FF2B5EF4-FFF2-40B4-BE49-F238E27FC236}">
                <a16:creationId xmlns:a16="http://schemas.microsoft.com/office/drawing/2014/main" id="{7E6774D7-0621-A844-AF51-9BC0AAC55D77}"/>
              </a:ext>
            </a:extLst>
          </p:cNvPr>
          <p:cNvSpPr txBox="1"/>
          <p:nvPr userDrawn="1"/>
        </p:nvSpPr>
        <p:spPr>
          <a:xfrm>
            <a:off x="604838" y="6400800"/>
            <a:ext cx="2932747" cy="138499"/>
          </a:xfrm>
          <a:prstGeom prst="rect">
            <a:avLst/>
          </a:prstGeom>
          <a:noFill/>
        </p:spPr>
        <p:txBody>
          <a:bodyPr wrap="square" lIns="0" tIns="0" rIns="0" bIns="0" rtlCol="0">
            <a:spAutoFit/>
          </a:bodyPr>
          <a:lstStyle/>
          <a:p>
            <a:r>
              <a:rPr lang="en-US" sz="900" spc="50" baseline="0">
                <a:solidFill>
                  <a:schemeClr val="accent1"/>
                </a:solidFill>
              </a:rPr>
              <a:t>California Public Utilities Commission</a:t>
            </a:r>
          </a:p>
        </p:txBody>
      </p:sp>
    </p:spTree>
    <p:extLst>
      <p:ext uri="{BB962C8B-B14F-4D97-AF65-F5344CB8AC3E}">
        <p14:creationId xmlns:p14="http://schemas.microsoft.com/office/powerpoint/2010/main" val="28335327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l" defTabSz="914400" rtl="0" eaLnBrk="1" fontAlgn="b"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571500" indent="-231775" algn="l" defTabSz="914400" rtl="0" eaLnBrk="1" latinLnBrk="0" hangingPunct="1">
        <a:lnSpc>
          <a:spcPct val="90000"/>
        </a:lnSpc>
        <a:spcBef>
          <a:spcPts val="500"/>
        </a:spcBef>
        <a:buFont typeface="Arial" panose="020B0604020202020204" pitchFamily="34" charset="0"/>
        <a:buChar char="•"/>
        <a:tabLst/>
        <a:defRPr sz="2200" kern="1200">
          <a:solidFill>
            <a:schemeClr val="tx2"/>
          </a:solidFill>
          <a:latin typeface="+mn-lt"/>
          <a:ea typeface="+mn-ea"/>
          <a:cs typeface="+mn-cs"/>
        </a:defRPr>
      </a:lvl2pPr>
      <a:lvl3pPr marL="971550" indent="-173038" algn="l" defTabSz="914400" rtl="0" eaLnBrk="1" latinLnBrk="0" hangingPunct="1">
        <a:lnSpc>
          <a:spcPct val="90000"/>
        </a:lnSpc>
        <a:spcBef>
          <a:spcPts val="500"/>
        </a:spcBef>
        <a:buFont typeface="Arial" panose="020B0604020202020204" pitchFamily="34" charset="0"/>
        <a:buChar char="•"/>
        <a:tabLst/>
        <a:defRPr sz="2000" kern="1200">
          <a:solidFill>
            <a:schemeClr val="tx2"/>
          </a:solidFill>
          <a:latin typeface="+mn-lt"/>
          <a:ea typeface="+mn-ea"/>
          <a:cs typeface="+mn-cs"/>
        </a:defRPr>
      </a:lvl3pPr>
      <a:lvl4pPr marL="1430338" indent="-166688" algn="l" defTabSz="914400" rtl="0" eaLnBrk="1" latinLnBrk="0" hangingPunct="1">
        <a:lnSpc>
          <a:spcPct val="90000"/>
        </a:lnSpc>
        <a:spcBef>
          <a:spcPts val="500"/>
        </a:spcBef>
        <a:buFont typeface="Arial" panose="020B0604020202020204" pitchFamily="34" charset="0"/>
        <a:buChar char="•"/>
        <a:tabLst/>
        <a:defRPr sz="1800" kern="1200">
          <a:solidFill>
            <a:schemeClr val="tx2"/>
          </a:solidFill>
          <a:latin typeface="+mn-lt"/>
          <a:ea typeface="+mn-ea"/>
          <a:cs typeface="+mn-cs"/>
        </a:defRPr>
      </a:lvl4pPr>
      <a:lvl5pPr marL="1889125" indent="-173038" algn="l" defTabSz="914400" rtl="0" eaLnBrk="1" latinLnBrk="0" hangingPunct="1">
        <a:lnSpc>
          <a:spcPct val="90000"/>
        </a:lnSpc>
        <a:spcBef>
          <a:spcPts val="500"/>
        </a:spcBef>
        <a:buFont typeface="Arial" panose="020B0604020202020204" pitchFamily="34" charset="0"/>
        <a:buChar char="•"/>
        <a:tabLst/>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384">
          <p15:clr>
            <a:srgbClr val="F26B43"/>
          </p15:clr>
        </p15:guide>
        <p15:guide id="4" pos="7296">
          <p15:clr>
            <a:srgbClr val="F26B43"/>
          </p15:clr>
        </p15:guide>
        <p15:guide id="5" orient="horz" pos="40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04F24-2FEF-484D-B18F-B649BB8CCAE4}"/>
              </a:ext>
            </a:extLst>
          </p:cNvPr>
          <p:cNvSpPr>
            <a:spLocks noGrp="1"/>
          </p:cNvSpPr>
          <p:nvPr>
            <p:ph type="title"/>
          </p:nvPr>
        </p:nvSpPr>
        <p:spPr>
          <a:xfrm>
            <a:off x="704850" y="2108200"/>
            <a:ext cx="10972800" cy="1325563"/>
          </a:xfrm>
        </p:spPr>
        <p:txBody>
          <a:bodyPr/>
          <a:lstStyle/>
          <a:p>
            <a:r>
              <a:rPr lang="en-US"/>
              <a:t>Broadband Equity Access and Deployment (BEAD) Program</a:t>
            </a:r>
          </a:p>
        </p:txBody>
      </p:sp>
    </p:spTree>
    <p:extLst>
      <p:ext uri="{BB962C8B-B14F-4D97-AF65-F5344CB8AC3E}">
        <p14:creationId xmlns:p14="http://schemas.microsoft.com/office/powerpoint/2010/main" val="1783986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8A58A-EF76-4E09-9588-21CA590DB1AD}"/>
              </a:ext>
            </a:extLst>
          </p:cNvPr>
          <p:cNvSpPr>
            <a:spLocks noGrp="1"/>
          </p:cNvSpPr>
          <p:nvPr>
            <p:ph type="title"/>
          </p:nvPr>
        </p:nvSpPr>
        <p:spPr/>
        <p:txBody>
          <a:bodyPr>
            <a:normAutofit/>
          </a:bodyPr>
          <a:lstStyle/>
          <a:p>
            <a:r>
              <a:rPr lang="en-US"/>
              <a:t>BEAD Program</a:t>
            </a:r>
          </a:p>
        </p:txBody>
      </p:sp>
      <p:sp>
        <p:nvSpPr>
          <p:cNvPr id="3" name="Content Placeholder 2">
            <a:extLst>
              <a:ext uri="{FF2B5EF4-FFF2-40B4-BE49-F238E27FC236}">
                <a16:creationId xmlns:a16="http://schemas.microsoft.com/office/drawing/2014/main" id="{461519BC-5195-4590-B65B-3376801A9340}"/>
              </a:ext>
            </a:extLst>
          </p:cNvPr>
          <p:cNvSpPr>
            <a:spLocks noGrp="1"/>
          </p:cNvSpPr>
          <p:nvPr>
            <p:ph idx="1"/>
          </p:nvPr>
        </p:nvSpPr>
        <p:spPr/>
        <p:txBody>
          <a:bodyPr vert="horz" lIns="0" tIns="45720" rIns="91440" bIns="45720" rtlCol="0" anchor="t">
            <a:normAutofit/>
          </a:bodyPr>
          <a:lstStyle/>
          <a:p>
            <a:pPr marL="0" indent="0">
              <a:buNone/>
            </a:pPr>
            <a:r>
              <a:rPr lang="en-US" dirty="0">
                <a:solidFill>
                  <a:schemeClr val="tx1"/>
                </a:solidFill>
              </a:rPr>
              <a:t>$1.86 billion allocated to California</a:t>
            </a:r>
          </a:p>
          <a:p>
            <a:pPr lvl="1"/>
            <a:r>
              <a:rPr lang="en-US" dirty="0">
                <a:solidFill>
                  <a:schemeClr val="tx1"/>
                </a:solidFill>
              </a:rPr>
              <a:t>Will expand high-speed internet access by funding planning, infrastructure deployment and adoption programs</a:t>
            </a:r>
          </a:p>
          <a:p>
            <a:pPr marL="0" indent="0">
              <a:buNone/>
            </a:pPr>
            <a:r>
              <a:rPr lang="en-US" dirty="0">
                <a:solidFill>
                  <a:schemeClr val="tx1"/>
                </a:solidFill>
              </a:rPr>
              <a:t>Draft Initial Proposal out for comment until December 7</a:t>
            </a:r>
          </a:p>
          <a:p>
            <a:pPr lvl="1"/>
            <a:r>
              <a:rPr lang="en-US" dirty="0">
                <a:solidFill>
                  <a:schemeClr val="tx1"/>
                </a:solidFill>
              </a:rPr>
              <a:t>Initial Proposal  due to NTIA by December 27</a:t>
            </a:r>
          </a:p>
          <a:p>
            <a:pPr lvl="1"/>
            <a:r>
              <a:rPr lang="en-US" dirty="0">
                <a:solidFill>
                  <a:schemeClr val="tx1"/>
                </a:solidFill>
              </a:rPr>
              <a:t>Must receive NTIA approval of Initial Proposal fully implementing program</a:t>
            </a:r>
          </a:p>
          <a:p>
            <a:pPr lvl="1"/>
            <a:r>
              <a:rPr lang="en-US" dirty="0">
                <a:solidFill>
                  <a:schemeClr val="tx1"/>
                </a:solidFill>
              </a:rPr>
              <a:t>Iterative process and anticipate formal approval in Q2</a:t>
            </a:r>
          </a:p>
          <a:p>
            <a:pPr marL="0" indent="0">
              <a:buNone/>
            </a:pPr>
            <a:r>
              <a:rPr lang="en-US" dirty="0">
                <a:solidFill>
                  <a:schemeClr val="tx1"/>
                </a:solidFill>
              </a:rPr>
              <a:t>Most recent engagement</a:t>
            </a:r>
          </a:p>
          <a:p>
            <a:pPr lvl="1"/>
            <a:r>
              <a:rPr lang="en-US" dirty="0">
                <a:solidFill>
                  <a:schemeClr val="tx1"/>
                </a:solidFill>
              </a:rPr>
              <a:t>In-person public technical workshop on October 26</a:t>
            </a:r>
          </a:p>
          <a:p>
            <a:pPr lvl="1"/>
            <a:r>
              <a:rPr lang="en-US" dirty="0">
                <a:solidFill>
                  <a:schemeClr val="tx1"/>
                </a:solidFill>
              </a:rPr>
              <a:t>Two virtual Public Participation Hearings on November 8</a:t>
            </a:r>
          </a:p>
          <a:p>
            <a:pPr lvl="1"/>
            <a:r>
              <a:rPr lang="en-US" dirty="0">
                <a:solidFill>
                  <a:schemeClr val="tx1"/>
                </a:solidFill>
              </a:rPr>
              <a:t>In-person listening session planned for November 28</a:t>
            </a:r>
          </a:p>
          <a:p>
            <a:endParaRPr lang="en-US" dirty="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65178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8849D-DF19-6226-EE5F-602FB44C773A}"/>
              </a:ext>
            </a:extLst>
          </p:cNvPr>
          <p:cNvSpPr>
            <a:spLocks noGrp="1"/>
          </p:cNvSpPr>
          <p:nvPr>
            <p:ph type="title"/>
          </p:nvPr>
        </p:nvSpPr>
        <p:spPr/>
        <p:txBody>
          <a:bodyPr/>
          <a:lstStyle/>
          <a:p>
            <a:r>
              <a:rPr lang="en-US"/>
              <a:t>BEAD Timeline</a:t>
            </a:r>
          </a:p>
        </p:txBody>
      </p:sp>
      <p:sp>
        <p:nvSpPr>
          <p:cNvPr id="4" name="Chevron 7">
            <a:extLst>
              <a:ext uri="{FF2B5EF4-FFF2-40B4-BE49-F238E27FC236}">
                <a16:creationId xmlns:a16="http://schemas.microsoft.com/office/drawing/2014/main" id="{EDDDBDCF-32B6-E2C6-22A0-BCEFFD47A4DF}"/>
              </a:ext>
            </a:extLst>
          </p:cNvPr>
          <p:cNvSpPr/>
          <p:nvPr/>
        </p:nvSpPr>
        <p:spPr>
          <a:xfrm>
            <a:off x="7582797" y="3135169"/>
            <a:ext cx="4067571" cy="739203"/>
          </a:xfrm>
          <a:prstGeom prst="chevron">
            <a:avLst/>
          </a:prstGeom>
          <a:solidFill>
            <a:srgbClr val="0088B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FFFF"/>
                </a:solidFill>
                <a:effectLst/>
                <a:uLnTx/>
                <a:uFillTx/>
                <a:latin typeface="Montserrat" pitchFamily="2" charset="77"/>
                <a:ea typeface="+mn-ea"/>
                <a:cs typeface="+mn-cs"/>
              </a:rPr>
              <a:t>2025</a:t>
            </a:r>
          </a:p>
        </p:txBody>
      </p:sp>
      <p:sp>
        <p:nvSpPr>
          <p:cNvPr id="5" name="Chevron 8">
            <a:extLst>
              <a:ext uri="{FF2B5EF4-FFF2-40B4-BE49-F238E27FC236}">
                <a16:creationId xmlns:a16="http://schemas.microsoft.com/office/drawing/2014/main" id="{16971F19-48CF-FED6-A28E-0AAE99B4A5F2}"/>
              </a:ext>
            </a:extLst>
          </p:cNvPr>
          <p:cNvSpPr/>
          <p:nvPr/>
        </p:nvSpPr>
        <p:spPr>
          <a:xfrm>
            <a:off x="4003262" y="3135599"/>
            <a:ext cx="4067571" cy="739204"/>
          </a:xfrm>
          <a:prstGeom prst="chevron">
            <a:avLst/>
          </a:prstGeom>
          <a:solidFill>
            <a:srgbClr val="006F9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FFFF"/>
                </a:solidFill>
                <a:effectLst/>
                <a:uLnTx/>
                <a:uFillTx/>
                <a:latin typeface="Montserrat" pitchFamily="2" charset="77"/>
                <a:ea typeface="+mn-ea"/>
                <a:cs typeface="+mn-cs"/>
              </a:rPr>
              <a:t>2024</a:t>
            </a:r>
          </a:p>
        </p:txBody>
      </p:sp>
      <p:sp>
        <p:nvSpPr>
          <p:cNvPr id="6" name="Chevron 9">
            <a:extLst>
              <a:ext uri="{FF2B5EF4-FFF2-40B4-BE49-F238E27FC236}">
                <a16:creationId xmlns:a16="http://schemas.microsoft.com/office/drawing/2014/main" id="{9E45B6E7-6BA2-7C22-80FA-A897379AB871}"/>
              </a:ext>
            </a:extLst>
          </p:cNvPr>
          <p:cNvSpPr/>
          <p:nvPr/>
        </p:nvSpPr>
        <p:spPr>
          <a:xfrm>
            <a:off x="541631" y="3135599"/>
            <a:ext cx="4067572" cy="739204"/>
          </a:xfrm>
          <a:prstGeom prst="chevron">
            <a:avLst/>
          </a:prstGeom>
          <a:solidFill>
            <a:srgbClr val="0055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FFFF"/>
                </a:solidFill>
                <a:effectLst/>
                <a:uLnTx/>
                <a:uFillTx/>
                <a:latin typeface="Montserrat" pitchFamily="2" charset="77"/>
                <a:ea typeface="+mn-ea"/>
                <a:cs typeface="+mn-cs"/>
              </a:rPr>
              <a:t>2023</a:t>
            </a:r>
          </a:p>
        </p:txBody>
      </p:sp>
      <p:cxnSp>
        <p:nvCxnSpPr>
          <p:cNvPr id="7" name="Elbow Connector 88">
            <a:extLst>
              <a:ext uri="{FF2B5EF4-FFF2-40B4-BE49-F238E27FC236}">
                <a16:creationId xmlns:a16="http://schemas.microsoft.com/office/drawing/2014/main" id="{4FA1BFD6-5961-A861-AE23-828D574696F9}"/>
              </a:ext>
            </a:extLst>
          </p:cNvPr>
          <p:cNvCxnSpPr>
            <a:cxnSpLocks/>
          </p:cNvCxnSpPr>
          <p:nvPr/>
        </p:nvCxnSpPr>
        <p:spPr>
          <a:xfrm rot="5400000">
            <a:off x="2045228" y="2272659"/>
            <a:ext cx="1183944" cy="123565"/>
          </a:xfrm>
          <a:prstGeom prst="bentConnector3">
            <a:avLst>
              <a:gd name="adj1" fmla="val 522"/>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Straight Connector 7">
            <a:extLst>
              <a:ext uri="{FF2B5EF4-FFF2-40B4-BE49-F238E27FC236}">
                <a16:creationId xmlns:a16="http://schemas.microsoft.com/office/drawing/2014/main" id="{8DF0A377-F1C6-3A70-0700-1B063C71EE82}"/>
              </a:ext>
            </a:extLst>
          </p:cNvPr>
          <p:cNvCxnSpPr>
            <a:cxnSpLocks/>
          </p:cNvCxnSpPr>
          <p:nvPr/>
        </p:nvCxnSpPr>
        <p:spPr>
          <a:xfrm>
            <a:off x="2265456" y="2926414"/>
            <a:ext cx="0" cy="221357"/>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9" name="Straight Connector 8">
            <a:extLst>
              <a:ext uri="{FF2B5EF4-FFF2-40B4-BE49-F238E27FC236}">
                <a16:creationId xmlns:a16="http://schemas.microsoft.com/office/drawing/2014/main" id="{BEB10FDA-CA03-B1BA-B931-DD7087DE5BF8}"/>
              </a:ext>
            </a:extLst>
          </p:cNvPr>
          <p:cNvCxnSpPr>
            <a:cxnSpLocks/>
          </p:cNvCxnSpPr>
          <p:nvPr/>
        </p:nvCxnSpPr>
        <p:spPr>
          <a:xfrm>
            <a:off x="2245328" y="2938314"/>
            <a:ext cx="16221"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38FB83C8-E19B-5346-4EBA-4FCBAD95E101}"/>
              </a:ext>
            </a:extLst>
          </p:cNvPr>
          <p:cNvCxnSpPr>
            <a:cxnSpLocks/>
          </p:cNvCxnSpPr>
          <p:nvPr/>
        </p:nvCxnSpPr>
        <p:spPr>
          <a:xfrm>
            <a:off x="2862785" y="2926413"/>
            <a:ext cx="0" cy="221357"/>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1" name="TextBox 8">
            <a:extLst>
              <a:ext uri="{FF2B5EF4-FFF2-40B4-BE49-F238E27FC236}">
                <a16:creationId xmlns:a16="http://schemas.microsoft.com/office/drawing/2014/main" id="{9330C196-A0A9-72ED-4DB0-051CA7622211}"/>
              </a:ext>
            </a:extLst>
          </p:cNvPr>
          <p:cNvSpPr txBox="1"/>
          <p:nvPr/>
        </p:nvSpPr>
        <p:spPr>
          <a:xfrm>
            <a:off x="2735452" y="1633517"/>
            <a:ext cx="4332097" cy="569387"/>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5580"/>
                </a:solidFill>
                <a:effectLst/>
                <a:uLnTx/>
                <a:uFillTx/>
                <a:latin typeface="Arial"/>
                <a:ea typeface="Open Sans"/>
                <a:cs typeface="Open Sans"/>
              </a:rPr>
              <a:t>April-July 2023</a:t>
            </a:r>
            <a:r>
              <a:rPr kumimoji="0" lang="en-US" sz="1600" b="1" i="0" u="none" strike="noStrike" kern="1200" cap="none" spc="0" normalizeH="0" baseline="0" noProof="0">
                <a:ln>
                  <a:noFill/>
                </a:ln>
                <a:solidFill>
                  <a:srgbClr val="000000"/>
                </a:solidFill>
                <a:effectLst/>
                <a:uLnTx/>
                <a:uFillTx/>
                <a:latin typeface="Arial"/>
                <a:ea typeface="Open Sans"/>
                <a:cs typeface="Open Sans"/>
              </a:rPr>
              <a:t>: </a:t>
            </a:r>
            <a:r>
              <a:rPr kumimoji="0" lang="en-US" sz="1500" b="1" i="0" u="none" strike="noStrike" kern="1200" cap="none" spc="0" normalizeH="0" baseline="0" noProof="0">
                <a:ln>
                  <a:noFill/>
                </a:ln>
                <a:solidFill>
                  <a:srgbClr val="000000"/>
                </a:solidFill>
                <a:effectLst/>
                <a:uLnTx/>
                <a:uFillTx/>
                <a:latin typeface="Arial"/>
                <a:ea typeface="Open Sans"/>
                <a:cs typeface="Arial"/>
              </a:rPr>
              <a:t>20 Public Digital Equity and BEAD events through California (with CDT)</a:t>
            </a:r>
          </a:p>
        </p:txBody>
      </p:sp>
      <p:sp>
        <p:nvSpPr>
          <p:cNvPr id="12" name="TextBox 9">
            <a:extLst>
              <a:ext uri="{FF2B5EF4-FFF2-40B4-BE49-F238E27FC236}">
                <a16:creationId xmlns:a16="http://schemas.microsoft.com/office/drawing/2014/main" id="{782B0CD5-EC8C-2EFF-32B3-93CD4C834054}"/>
              </a:ext>
            </a:extLst>
          </p:cNvPr>
          <p:cNvSpPr txBox="1"/>
          <p:nvPr/>
        </p:nvSpPr>
        <p:spPr>
          <a:xfrm>
            <a:off x="1413087" y="4334675"/>
            <a:ext cx="1867637" cy="800219"/>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5B9E"/>
                </a:solidFill>
                <a:effectLst/>
                <a:uLnTx/>
                <a:uFillTx/>
                <a:latin typeface="Arial"/>
                <a:ea typeface="Open Sans"/>
                <a:cs typeface="Open Sans"/>
              </a:rPr>
              <a:t>August 2023 </a:t>
            </a:r>
            <a:br>
              <a:rPr kumimoji="0" lang="en-US" sz="1400" b="1" i="0" u="none" strike="noStrike" kern="1200" cap="none" spc="0" normalizeH="0" baseline="0" noProof="0">
                <a:ln>
                  <a:noFill/>
                </a:ln>
                <a:solidFill>
                  <a:srgbClr val="005B9E"/>
                </a:solidFill>
                <a:effectLst/>
                <a:uLnTx/>
                <a:uFillTx/>
                <a:latin typeface="Arial"/>
                <a:ea typeface="Open Sans"/>
                <a:cs typeface="Open Sans"/>
              </a:rPr>
            </a:br>
            <a:r>
              <a:rPr kumimoji="0" lang="en-US" sz="1500" b="1" i="0" u="none" strike="noStrike" kern="1200" cap="none" spc="0" normalizeH="0" baseline="0" noProof="0">
                <a:ln>
                  <a:noFill/>
                </a:ln>
                <a:solidFill>
                  <a:srgbClr val="000000"/>
                </a:solidFill>
                <a:effectLst/>
                <a:uLnTx/>
                <a:uFillTx/>
                <a:latin typeface="Arial"/>
                <a:ea typeface="Open Sans"/>
                <a:cs typeface="Arial"/>
              </a:rPr>
              <a:t>5-Year Action Plan submitted to NTIA</a:t>
            </a:r>
          </a:p>
        </p:txBody>
      </p:sp>
      <p:sp>
        <p:nvSpPr>
          <p:cNvPr id="13" name="TextBox 10">
            <a:extLst>
              <a:ext uri="{FF2B5EF4-FFF2-40B4-BE49-F238E27FC236}">
                <a16:creationId xmlns:a16="http://schemas.microsoft.com/office/drawing/2014/main" id="{A7236BF0-6309-5AA2-9FB5-391D1FA1000F}"/>
              </a:ext>
            </a:extLst>
          </p:cNvPr>
          <p:cNvSpPr txBox="1"/>
          <p:nvPr/>
        </p:nvSpPr>
        <p:spPr>
          <a:xfrm>
            <a:off x="3731017" y="2328425"/>
            <a:ext cx="5928110" cy="569387"/>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16F96"/>
                </a:solidFill>
                <a:effectLst/>
                <a:uLnTx/>
                <a:uFillTx/>
                <a:latin typeface="Arial"/>
                <a:ea typeface="Open Sans"/>
                <a:cs typeface="Open Sans"/>
              </a:rPr>
              <a:t>August-December 2023</a:t>
            </a:r>
            <a:r>
              <a:rPr kumimoji="0" lang="en-US" sz="1600" b="1" i="0" u="none" strike="noStrike" kern="1200" cap="none" spc="0" normalizeH="0" baseline="0" noProof="0">
                <a:ln>
                  <a:noFill/>
                </a:ln>
                <a:solidFill>
                  <a:srgbClr val="000000"/>
                </a:solidFill>
                <a:effectLst/>
                <a:uLnTx/>
                <a:uFillTx/>
                <a:latin typeface="Arial"/>
                <a:ea typeface="Open Sans"/>
                <a:cs typeface="Open Sans"/>
              </a:rPr>
              <a:t>:</a:t>
            </a:r>
            <a:r>
              <a:rPr kumimoji="0" lang="en-US" sz="1400" b="1" i="0" u="none" strike="noStrike" kern="1200" cap="none" spc="0" normalizeH="0" baseline="0" noProof="0">
                <a:ln>
                  <a:noFill/>
                </a:ln>
                <a:solidFill>
                  <a:srgbClr val="000000"/>
                </a:solidFill>
                <a:effectLst/>
                <a:uLnTx/>
                <a:uFillTx/>
                <a:latin typeface="Montserrat"/>
                <a:ea typeface="Open Sans"/>
                <a:cs typeface="Open Sans"/>
              </a:rPr>
              <a:t> </a:t>
            </a:r>
            <a:r>
              <a:rPr kumimoji="0" lang="en-US" sz="1500" b="1" i="0" u="none" strike="noStrike" kern="1200" cap="none" spc="0" normalizeH="0" baseline="0" noProof="0">
                <a:ln>
                  <a:noFill/>
                </a:ln>
                <a:solidFill>
                  <a:srgbClr val="000000"/>
                </a:solidFill>
                <a:effectLst/>
                <a:uLnTx/>
                <a:uFillTx/>
                <a:latin typeface="Arial"/>
                <a:ea typeface="Open Sans"/>
                <a:cs typeface="Arial"/>
              </a:rPr>
              <a:t>CPUC seeks comment on draft Initial Proposal, submits Initial Proposal to NTIA by December 27</a:t>
            </a:r>
          </a:p>
        </p:txBody>
      </p:sp>
      <p:cxnSp>
        <p:nvCxnSpPr>
          <p:cNvPr id="14" name="Straight Connector 13">
            <a:extLst>
              <a:ext uri="{FF2B5EF4-FFF2-40B4-BE49-F238E27FC236}">
                <a16:creationId xmlns:a16="http://schemas.microsoft.com/office/drawing/2014/main" id="{3DFF121E-8731-C341-E880-A1B8C6FDB22F}"/>
              </a:ext>
            </a:extLst>
          </p:cNvPr>
          <p:cNvCxnSpPr>
            <a:cxnSpLocks/>
          </p:cNvCxnSpPr>
          <p:nvPr/>
        </p:nvCxnSpPr>
        <p:spPr>
          <a:xfrm>
            <a:off x="2716004" y="3890306"/>
            <a:ext cx="0" cy="444369"/>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57A7CCFB-1F6D-7CDF-06DC-B23600F49204}"/>
              </a:ext>
            </a:extLst>
          </p:cNvPr>
          <p:cNvCxnSpPr>
            <a:cxnSpLocks/>
          </p:cNvCxnSpPr>
          <p:nvPr/>
        </p:nvCxnSpPr>
        <p:spPr>
          <a:xfrm>
            <a:off x="3034455" y="2938313"/>
            <a:ext cx="30958" cy="0"/>
          </a:xfrm>
          <a:prstGeom prst="line">
            <a:avLst/>
          </a:prstGeom>
        </p:spPr>
        <p:style>
          <a:lnRef idx="1">
            <a:schemeClr val="dk1"/>
          </a:lnRef>
          <a:fillRef idx="0">
            <a:schemeClr val="dk1"/>
          </a:fillRef>
          <a:effectRef idx="0">
            <a:schemeClr val="dk1"/>
          </a:effectRef>
          <a:fontRef idx="minor">
            <a:schemeClr val="tx1"/>
          </a:fontRef>
        </p:style>
      </p:cxnSp>
      <p:sp>
        <p:nvSpPr>
          <p:cNvPr id="16" name="TextBox 13">
            <a:extLst>
              <a:ext uri="{FF2B5EF4-FFF2-40B4-BE49-F238E27FC236}">
                <a16:creationId xmlns:a16="http://schemas.microsoft.com/office/drawing/2014/main" id="{96D94FC3-6E50-E166-0199-B52C137471E1}"/>
              </a:ext>
            </a:extLst>
          </p:cNvPr>
          <p:cNvSpPr txBox="1"/>
          <p:nvPr/>
        </p:nvSpPr>
        <p:spPr>
          <a:xfrm>
            <a:off x="4901500" y="4197547"/>
            <a:ext cx="2814388" cy="1492716"/>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5B9E"/>
                </a:solidFill>
                <a:effectLst/>
                <a:uLnTx/>
                <a:uFillTx/>
                <a:latin typeface="Arial"/>
                <a:ea typeface="Open Sans"/>
                <a:cs typeface="Open Sans"/>
              </a:rPr>
              <a:t>2024</a:t>
            </a:r>
            <a:r>
              <a:rPr kumimoji="0" lang="en-US" sz="1600" b="0" i="0" u="none" strike="noStrike" kern="1200" cap="none" spc="0" normalizeH="0" baseline="0" noProof="0">
                <a:ln>
                  <a:noFill/>
                </a:ln>
                <a:solidFill>
                  <a:srgbClr val="005B9E"/>
                </a:solidFill>
                <a:effectLst/>
                <a:uLnTx/>
                <a:uFillTx/>
                <a:latin typeface="Arial"/>
                <a:ea typeface="Open Sans"/>
                <a:cs typeface="Open San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a:ln>
                  <a:noFill/>
                </a:ln>
                <a:solidFill>
                  <a:srgbClr val="000000"/>
                </a:solidFill>
                <a:effectLst/>
                <a:uLnTx/>
                <a:uFillTx/>
                <a:latin typeface="Arial"/>
                <a:ea typeface="Open Sans"/>
                <a:cs typeface="Arial"/>
              </a:rPr>
              <a:t>After Initial Proposal approved by NTIA, CPUC conducts challenge process, solicits applications, and selects subgrantees</a:t>
            </a:r>
          </a:p>
        </p:txBody>
      </p:sp>
      <p:cxnSp>
        <p:nvCxnSpPr>
          <p:cNvPr id="17" name="Straight Connector 16">
            <a:extLst>
              <a:ext uri="{FF2B5EF4-FFF2-40B4-BE49-F238E27FC236}">
                <a16:creationId xmlns:a16="http://schemas.microsoft.com/office/drawing/2014/main" id="{02418788-0208-1DAB-29F9-38AFD6FA6113}"/>
              </a:ext>
            </a:extLst>
          </p:cNvPr>
          <p:cNvCxnSpPr>
            <a:cxnSpLocks/>
          </p:cNvCxnSpPr>
          <p:nvPr/>
        </p:nvCxnSpPr>
        <p:spPr>
          <a:xfrm>
            <a:off x="6257463" y="3885326"/>
            <a:ext cx="0" cy="373099"/>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8" name="Straight Connector 17">
            <a:extLst>
              <a:ext uri="{FF2B5EF4-FFF2-40B4-BE49-F238E27FC236}">
                <a16:creationId xmlns:a16="http://schemas.microsoft.com/office/drawing/2014/main" id="{0FECF8DD-774B-6FB6-F553-9C44F63A603A}"/>
              </a:ext>
            </a:extLst>
          </p:cNvPr>
          <p:cNvCxnSpPr>
            <a:cxnSpLocks/>
          </p:cNvCxnSpPr>
          <p:nvPr/>
        </p:nvCxnSpPr>
        <p:spPr>
          <a:xfrm>
            <a:off x="9094001" y="3885327"/>
            <a:ext cx="0" cy="373099"/>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9" name="TextBox 16">
            <a:extLst>
              <a:ext uri="{FF2B5EF4-FFF2-40B4-BE49-F238E27FC236}">
                <a16:creationId xmlns:a16="http://schemas.microsoft.com/office/drawing/2014/main" id="{F5087C92-A7DE-D514-427B-EBC49A1DD788}"/>
              </a:ext>
            </a:extLst>
          </p:cNvPr>
          <p:cNvSpPr txBox="1"/>
          <p:nvPr/>
        </p:nvSpPr>
        <p:spPr>
          <a:xfrm>
            <a:off x="8023449" y="4304961"/>
            <a:ext cx="2141104" cy="1061829"/>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5B9E"/>
                </a:solidFill>
                <a:effectLst/>
                <a:uLnTx/>
                <a:uFillTx/>
                <a:latin typeface="Arial"/>
                <a:ea typeface="Open Sans"/>
                <a:cs typeface="Open Sans"/>
              </a:rPr>
              <a:t>2025</a:t>
            </a:r>
            <a:r>
              <a:rPr kumimoji="0" lang="en-US" sz="1600" b="0" i="0" u="none" strike="noStrike" kern="1200" cap="none" spc="0" normalizeH="0" baseline="0" noProof="0">
                <a:ln>
                  <a:noFill/>
                </a:ln>
                <a:solidFill>
                  <a:srgbClr val="FFDAA2">
                    <a:lumMod val="50000"/>
                  </a:srgbClr>
                </a:solidFill>
                <a:effectLst/>
                <a:uLnTx/>
                <a:uFillTx/>
                <a:latin typeface="Arial"/>
                <a:ea typeface="Open Sans"/>
                <a:cs typeface="Open San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a:ln>
                  <a:noFill/>
                </a:ln>
                <a:solidFill>
                  <a:srgbClr val="000000"/>
                </a:solidFill>
                <a:effectLst/>
                <a:uLnTx/>
                <a:uFillTx/>
                <a:latin typeface="Arial"/>
                <a:ea typeface="Open Sans"/>
                <a:cs typeface="Arial"/>
              </a:rPr>
              <a:t>Final Proposal due 365 days after Initial Proposal approval</a:t>
            </a:r>
          </a:p>
        </p:txBody>
      </p:sp>
      <p:cxnSp>
        <p:nvCxnSpPr>
          <p:cNvPr id="20" name="Elbow Connector 88">
            <a:extLst>
              <a:ext uri="{FF2B5EF4-FFF2-40B4-BE49-F238E27FC236}">
                <a16:creationId xmlns:a16="http://schemas.microsoft.com/office/drawing/2014/main" id="{7CF456B4-AB4F-8051-EFF3-E0B48A42B06E}"/>
              </a:ext>
            </a:extLst>
          </p:cNvPr>
          <p:cNvCxnSpPr>
            <a:cxnSpLocks/>
          </p:cNvCxnSpPr>
          <p:nvPr/>
        </p:nvCxnSpPr>
        <p:spPr>
          <a:xfrm rot="10800000" flipV="1">
            <a:off x="3591822" y="2597641"/>
            <a:ext cx="139195" cy="339110"/>
          </a:xfrm>
          <a:prstGeom prst="bentConnector2">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Straight Connector 20">
            <a:extLst>
              <a:ext uri="{FF2B5EF4-FFF2-40B4-BE49-F238E27FC236}">
                <a16:creationId xmlns:a16="http://schemas.microsoft.com/office/drawing/2014/main" id="{BA63023F-380E-DDAC-ED45-34F72719AA06}"/>
              </a:ext>
            </a:extLst>
          </p:cNvPr>
          <p:cNvCxnSpPr>
            <a:cxnSpLocks/>
          </p:cNvCxnSpPr>
          <p:nvPr/>
        </p:nvCxnSpPr>
        <p:spPr>
          <a:xfrm>
            <a:off x="3069322" y="2938313"/>
            <a:ext cx="0" cy="209511"/>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2" name="Straight Connector 21">
            <a:extLst>
              <a:ext uri="{FF2B5EF4-FFF2-40B4-BE49-F238E27FC236}">
                <a16:creationId xmlns:a16="http://schemas.microsoft.com/office/drawing/2014/main" id="{F1FC5DA2-0156-D095-6F34-15BAADF9568C}"/>
              </a:ext>
            </a:extLst>
          </p:cNvPr>
          <p:cNvCxnSpPr>
            <a:cxnSpLocks/>
          </p:cNvCxnSpPr>
          <p:nvPr/>
        </p:nvCxnSpPr>
        <p:spPr>
          <a:xfrm flipH="1">
            <a:off x="3065413" y="2938313"/>
            <a:ext cx="1157447"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A69F6933-981A-7775-EF6D-32562B8F4D86}"/>
              </a:ext>
            </a:extLst>
          </p:cNvPr>
          <p:cNvCxnSpPr>
            <a:cxnSpLocks/>
          </p:cNvCxnSpPr>
          <p:nvPr/>
        </p:nvCxnSpPr>
        <p:spPr>
          <a:xfrm>
            <a:off x="4222860" y="2940748"/>
            <a:ext cx="0" cy="209510"/>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4" name="Straight Connector 23">
            <a:extLst>
              <a:ext uri="{FF2B5EF4-FFF2-40B4-BE49-F238E27FC236}">
                <a16:creationId xmlns:a16="http://schemas.microsoft.com/office/drawing/2014/main" id="{AFFF2100-B9EB-81CC-3A88-E72BC6E596C6}"/>
              </a:ext>
            </a:extLst>
          </p:cNvPr>
          <p:cNvCxnSpPr>
            <a:cxnSpLocks/>
          </p:cNvCxnSpPr>
          <p:nvPr/>
        </p:nvCxnSpPr>
        <p:spPr>
          <a:xfrm flipH="1">
            <a:off x="2245328" y="2926413"/>
            <a:ext cx="617457" cy="10339"/>
          </a:xfrm>
          <a:prstGeom prst="line">
            <a:avLst/>
          </a:prstGeom>
        </p:spPr>
        <p:style>
          <a:lnRef idx="1">
            <a:schemeClr val="dk1"/>
          </a:lnRef>
          <a:fillRef idx="0">
            <a:schemeClr val="dk1"/>
          </a:fillRef>
          <a:effectRef idx="0">
            <a:schemeClr val="dk1"/>
          </a:effectRef>
          <a:fontRef idx="minor">
            <a:schemeClr val="tx1"/>
          </a:fontRef>
        </p:style>
      </p:cxnSp>
      <p:sp>
        <p:nvSpPr>
          <p:cNvPr id="25" name="TextBox 22">
            <a:extLst>
              <a:ext uri="{FF2B5EF4-FFF2-40B4-BE49-F238E27FC236}">
                <a16:creationId xmlns:a16="http://schemas.microsoft.com/office/drawing/2014/main" id="{54D63A72-DAAB-CA0C-9302-5B31EC2F2E90}"/>
              </a:ext>
            </a:extLst>
          </p:cNvPr>
          <p:cNvSpPr txBox="1"/>
          <p:nvPr/>
        </p:nvSpPr>
        <p:spPr>
          <a:xfrm>
            <a:off x="7447894" y="1085671"/>
            <a:ext cx="4128209" cy="50764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F0302020204030204"/>
              <a:ea typeface="+mn-ea"/>
              <a:cs typeface="+mn-cs"/>
            </a:endParaRPr>
          </a:p>
        </p:txBody>
      </p:sp>
      <p:cxnSp>
        <p:nvCxnSpPr>
          <p:cNvPr id="26" name="Straight Connector 25">
            <a:extLst>
              <a:ext uri="{FF2B5EF4-FFF2-40B4-BE49-F238E27FC236}">
                <a16:creationId xmlns:a16="http://schemas.microsoft.com/office/drawing/2014/main" id="{2B9843FE-91C8-CFB9-C62F-49AB8C07F5E4}"/>
              </a:ext>
            </a:extLst>
          </p:cNvPr>
          <p:cNvCxnSpPr>
            <a:cxnSpLocks/>
          </p:cNvCxnSpPr>
          <p:nvPr/>
        </p:nvCxnSpPr>
        <p:spPr>
          <a:xfrm>
            <a:off x="3859004" y="3874372"/>
            <a:ext cx="0" cy="1260522"/>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9" name="TextBox 9">
            <a:extLst>
              <a:ext uri="{FF2B5EF4-FFF2-40B4-BE49-F238E27FC236}">
                <a16:creationId xmlns:a16="http://schemas.microsoft.com/office/drawing/2014/main" id="{A015BABF-E9C6-4E18-EFB2-262CEF8BDB9A}"/>
              </a:ext>
            </a:extLst>
          </p:cNvPr>
          <p:cNvSpPr txBox="1"/>
          <p:nvPr/>
        </p:nvSpPr>
        <p:spPr>
          <a:xfrm>
            <a:off x="2027447" y="5174538"/>
            <a:ext cx="3268452" cy="1200329"/>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5B9E"/>
                </a:solidFill>
                <a:effectLst/>
                <a:uLnTx/>
                <a:uFillTx/>
                <a:latin typeface="Arial"/>
                <a:ea typeface="Open Sans"/>
                <a:cs typeface="Open Sans"/>
              </a:rPr>
              <a:t>Public Input</a:t>
            </a:r>
            <a:endParaRPr kumimoji="0" lang="en-US" sz="1400" b="1" i="0" u="none" strike="noStrike" kern="1200" cap="none" spc="0" normalizeH="0" baseline="0" noProof="0">
              <a:ln>
                <a:noFill/>
              </a:ln>
              <a:solidFill>
                <a:srgbClr val="005B9E"/>
              </a:solidFill>
              <a:effectLst/>
              <a:uLnTx/>
              <a:uFillTx/>
              <a:latin typeface="Arial"/>
              <a:ea typeface="Open Sans"/>
              <a:cs typeface="Open San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a:ea typeface="Open Sans"/>
                <a:cs typeface="Open Sans"/>
              </a:rPr>
              <a:t>Technical Workshop October 26 Public Forums November 8 Listening Session November 28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a:ea typeface="Open Sans"/>
                <a:cs typeface="Open Sans"/>
              </a:rPr>
              <a:t>Written comments until December 7</a:t>
            </a:r>
          </a:p>
        </p:txBody>
      </p:sp>
    </p:spTree>
    <p:extLst>
      <p:ext uri="{BB962C8B-B14F-4D97-AF65-F5344CB8AC3E}">
        <p14:creationId xmlns:p14="http://schemas.microsoft.com/office/powerpoint/2010/main" val="1723618292"/>
      </p:ext>
    </p:extLst>
  </p:cSld>
  <p:clrMapOvr>
    <a:masterClrMapping/>
  </p:clrMapOvr>
</p:sld>
</file>

<file path=ppt/theme/theme1.xml><?xml version="1.0" encoding="utf-8"?>
<a:theme xmlns:a="http://schemas.openxmlformats.org/drawingml/2006/main" name="CPUC Pale Gold">
  <a:themeElements>
    <a:clrScheme name="CPUC Custom">
      <a:dk1>
        <a:srgbClr val="000000"/>
      </a:dk1>
      <a:lt1>
        <a:srgbClr val="FFFFFF"/>
      </a:lt1>
      <a:dk2>
        <a:srgbClr val="2A3C50"/>
      </a:dk2>
      <a:lt2>
        <a:srgbClr val="FFDAA2"/>
      </a:lt2>
      <a:accent1>
        <a:srgbClr val="6996C9"/>
      </a:accent1>
      <a:accent2>
        <a:srgbClr val="FBAD22"/>
      </a:accent2>
      <a:accent3>
        <a:srgbClr val="70AD45"/>
      </a:accent3>
      <a:accent4>
        <a:srgbClr val="E66425"/>
      </a:accent4>
      <a:accent5>
        <a:srgbClr val="403193"/>
      </a:accent5>
      <a:accent6>
        <a:srgbClr val="652B14"/>
      </a:accent6>
      <a:hlink>
        <a:srgbClr val="6996C9"/>
      </a:hlink>
      <a:folHlink>
        <a:srgbClr val="403193"/>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UCtemplate_0920" id="{7E9F54C2-3C1C-C942-B1DE-74E05D64BEF4}" vid="{05183B1A-7B04-BB46-9F9D-3629D5479D5A}"/>
    </a:ext>
  </a:extLst>
</a:theme>
</file>

<file path=ppt/theme/theme2.xml><?xml version="1.0" encoding="utf-8"?>
<a:theme xmlns:a="http://schemas.openxmlformats.org/drawingml/2006/main" name="CPUC White">
  <a:themeElements>
    <a:clrScheme name="CPUC Custom">
      <a:dk1>
        <a:srgbClr val="000000"/>
      </a:dk1>
      <a:lt1>
        <a:srgbClr val="FFFFFF"/>
      </a:lt1>
      <a:dk2>
        <a:srgbClr val="2A3C50"/>
      </a:dk2>
      <a:lt2>
        <a:srgbClr val="FFDAA2"/>
      </a:lt2>
      <a:accent1>
        <a:srgbClr val="6996C9"/>
      </a:accent1>
      <a:accent2>
        <a:srgbClr val="FBAD22"/>
      </a:accent2>
      <a:accent3>
        <a:srgbClr val="70AD45"/>
      </a:accent3>
      <a:accent4>
        <a:srgbClr val="E66425"/>
      </a:accent4>
      <a:accent5>
        <a:srgbClr val="403193"/>
      </a:accent5>
      <a:accent6>
        <a:srgbClr val="652B14"/>
      </a:accent6>
      <a:hlink>
        <a:srgbClr val="6996C9"/>
      </a:hlink>
      <a:folHlink>
        <a:srgbClr val="403193"/>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UCtemplate_0920" id="{7E9F54C2-3C1C-C942-B1DE-74E05D64BEF4}" vid="{B8F0DD64-EEFB-0C44-A051-C152D4EBFB6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93E02DB66AE0428D87A6AD17592401" ma:contentTypeVersion="5" ma:contentTypeDescription="Create a new document." ma:contentTypeScope="" ma:versionID="4c9efd0f79731f0c7f44586a49bcea11">
  <xsd:schema xmlns:xsd="http://www.w3.org/2001/XMLSchema" xmlns:xs="http://www.w3.org/2001/XMLSchema" xmlns:p="http://schemas.microsoft.com/office/2006/metadata/properties" xmlns:ns2="56e9c114-e279-4c33-83e5-b615a4d202d3" xmlns:ns3="6031d0a3-923c-41f5-9fa0-a632a49f34e6" targetNamespace="http://schemas.microsoft.com/office/2006/metadata/properties" ma:root="true" ma:fieldsID="819947d0a23fb24c7832017b19425d81" ns2:_="" ns3:_="">
    <xsd:import namespace="56e9c114-e279-4c33-83e5-b615a4d202d3"/>
    <xsd:import namespace="6031d0a3-923c-41f5-9fa0-a632a49f34e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e9c114-e279-4c33-83e5-b615a4d202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31d0a3-923c-41f5-9fa0-a632a49f34e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8E608E-1337-4954-AB91-24D0FC0C240A}">
  <ds:schemaRefs>
    <ds:schemaRef ds:uri="http://schemas.microsoft.com/office/2006/metadata/properties"/>
    <ds:schemaRef ds:uri="http://purl.org/dc/terms/"/>
    <ds:schemaRef ds:uri="http://schemas.microsoft.com/office/infopath/2007/PartnerControls"/>
    <ds:schemaRef ds:uri="http://www.w3.org/XML/1998/namespace"/>
    <ds:schemaRef ds:uri="http://purl.org/dc/elements/1.1/"/>
    <ds:schemaRef ds:uri="56e9c114-e279-4c33-83e5-b615a4d202d3"/>
    <ds:schemaRef ds:uri="http://schemas.microsoft.com/office/2006/documentManagement/types"/>
    <ds:schemaRef ds:uri="http://schemas.openxmlformats.org/package/2006/metadata/core-properties"/>
    <ds:schemaRef ds:uri="6031d0a3-923c-41f5-9fa0-a632a49f34e6"/>
    <ds:schemaRef ds:uri="http://purl.org/dc/dcmitype/"/>
  </ds:schemaRefs>
</ds:datastoreItem>
</file>

<file path=customXml/itemProps2.xml><?xml version="1.0" encoding="utf-8"?>
<ds:datastoreItem xmlns:ds="http://schemas.openxmlformats.org/officeDocument/2006/customXml" ds:itemID="{D5E929B5-E523-41B0-9704-76BB01FBAC99}">
  <ds:schemaRefs>
    <ds:schemaRef ds:uri="http://schemas.microsoft.com/sharepoint/v3/contenttype/forms"/>
  </ds:schemaRefs>
</ds:datastoreItem>
</file>

<file path=customXml/itemProps3.xml><?xml version="1.0" encoding="utf-8"?>
<ds:datastoreItem xmlns:ds="http://schemas.openxmlformats.org/officeDocument/2006/customXml" ds:itemID="{DF69F716-861D-4C10-935B-7591195837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e9c114-e279-4c33-83e5-b615a4d202d3"/>
    <ds:schemaRef ds:uri="6031d0a3-923c-41f5-9fa0-a632a49f34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766</Words>
  <Application>Microsoft Office PowerPoint</Application>
  <PresentationFormat>Widescreen</PresentationFormat>
  <Paragraphs>63</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Century Gothic</vt:lpstr>
      <vt:lpstr>Montserrat</vt:lpstr>
      <vt:lpstr>CPUC Pale Gold</vt:lpstr>
      <vt:lpstr>CPUC White</vt:lpstr>
      <vt:lpstr>Broadband Equity Access and Deployment (BEAD) Program</vt:lpstr>
      <vt:lpstr>BEAD Program</vt:lpstr>
      <vt:lpstr>BEAD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Broadband Equity Access and Deployment (BEAD) Program</dc:title>
  <dc:creator>Lakritz, Jonathan</dc:creator>
  <cp:lastModifiedBy>Singh, Amanda</cp:lastModifiedBy>
  <cp:revision>1</cp:revision>
  <dcterms:created xsi:type="dcterms:W3CDTF">2023-11-20T23:38:41Z</dcterms:created>
  <dcterms:modified xsi:type="dcterms:W3CDTF">2023-11-28T16:52:11Z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0x010100F693E02DB66AE0428D87A6AD17592401</vt:lpwstr>
  </property>
</Properties>
</file>