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omments/modernComment_7FFFE8FF_8DC0F55D.xml" ContentType="application/vnd.ms-powerpoint.comments+xml"/>
  <Override PartName="/ppt/comments/modernComment_7FFFE8FA_BE086405.xml" ContentType="application/vnd.ms-powerpoint.comments+xml"/>
  <Override PartName="/ppt/comments/modernComment_7FFFE8FB_3624B392.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661" r:id="rId6"/>
    <p:sldMasterId id="2147483674" r:id="rId7"/>
    <p:sldMasterId id="2147483687" r:id="rId8"/>
    <p:sldMasterId id="2147483726" r:id="rId9"/>
    <p:sldMasterId id="2147483743" r:id="rId10"/>
    <p:sldMasterId id="2147483756" r:id="rId11"/>
  </p:sldMasterIdLst>
  <p:notesMasterIdLst>
    <p:notesMasterId r:id="rId26"/>
  </p:notesMasterIdLst>
  <p:sldIdLst>
    <p:sldId id="256" r:id="rId12"/>
    <p:sldId id="449" r:id="rId13"/>
    <p:sldId id="270" r:id="rId14"/>
    <p:sldId id="2147477757" r:id="rId15"/>
    <p:sldId id="2147477731" r:id="rId16"/>
    <p:sldId id="2147477759" r:id="rId17"/>
    <p:sldId id="2147477754" r:id="rId18"/>
    <p:sldId id="2147477758" r:id="rId19"/>
    <p:sldId id="2147477753" r:id="rId20"/>
    <p:sldId id="2147477755" r:id="rId21"/>
    <p:sldId id="2147477760" r:id="rId22"/>
    <p:sldId id="2147477725" r:id="rId23"/>
    <p:sldId id="2147477726"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6DC2E3-4B49-47C3-89C8-BF104BA9C47D}">
          <p14:sldIdLst>
            <p14:sldId id="256"/>
            <p14:sldId id="449"/>
            <p14:sldId id="270"/>
          </p14:sldIdLst>
        </p14:section>
        <p14:section name="Parts of the application" id="{F720B764-9168-48D7-B325-AA71CC357180}">
          <p14:sldIdLst>
            <p14:sldId id="2147477757"/>
            <p14:sldId id="2147477731"/>
            <p14:sldId id="2147477759"/>
            <p14:sldId id="2147477754"/>
          </p14:sldIdLst>
        </p14:section>
        <p14:section name="Application materials" id="{72A7DF93-EBA3-406F-B637-5F4A665A3448}">
          <p14:sldIdLst>
            <p14:sldId id="2147477758"/>
            <p14:sldId id="2147477753"/>
            <p14:sldId id="2147477755"/>
            <p14:sldId id="2147477760"/>
          </p14:sldIdLst>
        </p14:section>
        <p14:section name="Closing" id="{5EC96F30-1FEF-4A39-A44C-73032758A341}">
          <p14:sldIdLst>
            <p14:sldId id="2147477725"/>
            <p14:sldId id="2147477726"/>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4B23D-5263-F32F-FC7B-259AEF76957D}" name="Sasaki, Laura" initials="LS" userId="S::Laura.Sasaki@cpuc.ca.gov::3b8a5821-2563-4ff6-be7d-2980298e7ad4" providerId="AD"/>
  <p188:author id="{0CB41745-BD4B-7912-34A3-AD772D246A59}" name="Rockzsfforde, Reagan" initials="RR" userId="S::reagan.rockzsfforde_cpuc.ca.gov#ext#@ctctande.onmicrosoft.com::65c70049-0466-4d35-9e76-d32afe7f329c" providerId="AD"/>
  <p188:author id="{BE145C73-9D04-3B23-514D-6A3153C96942}" name="Sam Waddoups" initials="SW" userId="S::swaddoups@ctcnet.us::235eb084-7817-46d6-a263-88943f55e051" providerId="AD"/>
  <p188:author id="{7B607979-331B-EB90-D285-ADB372115958}" name="Marc Schulhof" initials="MS" userId="S::mschulhof@ctcnet.us::426ee1ee-5203-43cd-8369-ee3a784b0aa9" providerId="AD"/>
  <p188:author id="{90053181-45F1-8B92-EB4B-3A1FCDA8321F}" name="Sophie Hovis" initials="SH" userId="S::shovis@ctcnet.us::968798da-a8ed-4955-9bdc-855d310b9eb6" providerId="AD"/>
  <p188:author id="{A4700F8C-DA66-F093-F8EA-3BD809CC6E4E}" name="Julie Park" initials="JP" userId="S::jpark@ctcnet.us::963637aa-3dfe-4dd4-8d82-5369c744e085" providerId="AD"/>
  <p188:author id="{BD4E258C-8A7D-9B02-C95B-D013228C8522}" name="Joanne Hovis" initials="JH" userId="S::jhovis@ctcnet.us::f9a02344-ac38-466b-b111-00351cfd8fc5" providerId="AD"/>
  <p188:author id="{08FA9A96-0B60-E71E-328A-A53C6B1649BC}" name="Tran, Ngan" initials="NT" userId="S::Ngan.Tran@cpuc.ca.gov::19ccfecf-d7e7-4c12-8aa8-4a48322b9c07" providerId="AD"/>
  <p188:author id="{70718CB3-9BE5-4C3E-12B7-C444A3557820}" name="Eshraghi, Alireza" initials="EA" userId="S::alireza.eshraghi_cpuc.ca.gov#ext#@ctctande.onmicrosoft.com::3fb0a29d-8fdb-4b3f-899b-17207f6407c1" providerId="AD"/>
  <p188:author id="{7CC4B2BB-963D-3E88-7354-2A998468AB75}" name="Schein, Benjamin" initials="SB" userId="S::benjamin.schein_cpuc.ca.gov#ext#@ctctande.onmicrosoft.com::aa1a571f-c784-46f5-966d-663d60f818ef" providerId="AD"/>
  <p188:author id="{2D269ABD-AFB1-C406-87AB-C9EB944265FE}" name="Freny Cooper" initials="FC" userId="S::fcooper@ctcnet.us::03bdb53e-6174-44a1-9005-892153dc7d24" providerId="AD"/>
  <p188:author id="{80F36FE1-0A0F-2794-A62E-4CB7ADE2D639}" name="Chin, Mervin" initials="MC" userId="S::Mervin.Chin@cpuc.ca.gov::4107b2ca-2de8-419c-9f03-f4a86b6574f6" providerId="AD"/>
  <p188:author id="{9F0D10F5-F010-1F6D-DC81-517824FB17C4}" name="Siemann, Lorenzo" initials="SL" userId="S::lorenzo.siemann_cpuc.ca.gov#ext#@ctctande.onmicrosoft.com::68f72151-2400-4c3f-90d2-321bd4b35628" providerId="AD"/>
  <p188:author id="{378AFAF7-D84E-50C6-807C-7EECC762A403}" name="Ziggy Rivkin-Fish" initials="ZR" userId="S::zrivkinfish@ctcnet.us::be2c664b-ef01-4462-bf07-a64d355209df" providerId="AD"/>
  <p188:author id="{906315F8-B04F-CF92-4EBA-A13201763175}" name="Sam Waddoups" initials="" userId="S::SWaddoups@ctcnet.us::235eb084-7817-46d6-a263-88943f55e0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591C"/>
    <a:srgbClr val="496933"/>
    <a:srgbClr val="878B2F"/>
    <a:srgbClr val="878B2C"/>
    <a:srgbClr val="FFC000"/>
    <a:srgbClr val="C00000"/>
    <a:srgbClr val="FBAD22"/>
    <a:srgbClr val="437AB4"/>
    <a:srgbClr val="2A3C50"/>
    <a:srgbClr val="6996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D9BCD-682B-4949-9BEC-2AC76353EF41}" v="244" dt="2025-03-20T17:06:45.789"/>
    <p1510:client id="{DED2D3B3-404D-DCB8-B0BD-2774712AC96F}" v="5" dt="2025-03-19T23:37:12.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ny Cooper" userId="03bdb53e-6174-44a1-9005-892153dc7d24" providerId="ADAL" clId="{262B7BF1-C3F3-2B4B-8FBB-2E3B82E944DB}"/>
    <pc:docChg chg="modSld">
      <pc:chgData name="Freny Cooper" userId="03bdb53e-6174-44a1-9005-892153dc7d24" providerId="ADAL" clId="{262B7BF1-C3F3-2B4B-8FBB-2E3B82E944DB}" dt="2025-03-12T20:38:01.323" v="23" actId="20577"/>
      <pc:docMkLst>
        <pc:docMk/>
      </pc:docMkLst>
      <pc:sldChg chg="modSp mod">
        <pc:chgData name="Freny Cooper" userId="03bdb53e-6174-44a1-9005-892153dc7d24" providerId="ADAL" clId="{262B7BF1-C3F3-2B4B-8FBB-2E3B82E944DB}" dt="2025-03-12T20:35:27.842" v="13" actId="20577"/>
        <pc:sldMkLst>
          <pc:docMk/>
          <pc:sldMk cId="2077670386" sldId="2147477753"/>
        </pc:sldMkLst>
        <pc:spChg chg="mod">
          <ac:chgData name="Freny Cooper" userId="03bdb53e-6174-44a1-9005-892153dc7d24" providerId="ADAL" clId="{262B7BF1-C3F3-2B4B-8FBB-2E3B82E944DB}" dt="2025-03-12T20:35:27.842" v="13" actId="20577"/>
          <ac:spMkLst>
            <pc:docMk/>
            <pc:sldMk cId="2077670386" sldId="2147477753"/>
            <ac:spMk id="7" creationId="{6A83DB2C-33B0-5F74-0811-5BC4A48D9F74}"/>
          </ac:spMkLst>
        </pc:spChg>
      </pc:sldChg>
      <pc:sldChg chg="modSp mod modCm">
        <pc:chgData name="Freny Cooper" userId="03bdb53e-6174-44a1-9005-892153dc7d24" providerId="ADAL" clId="{262B7BF1-C3F3-2B4B-8FBB-2E3B82E944DB}" dt="2025-03-12T20:38:01.323" v="23" actId="20577"/>
        <pc:sldMkLst>
          <pc:docMk/>
          <pc:sldMk cId="908374930" sldId="2147477755"/>
        </pc:sldMkLst>
        <pc:spChg chg="mod">
          <ac:chgData name="Freny Cooper" userId="03bdb53e-6174-44a1-9005-892153dc7d24" providerId="ADAL" clId="{262B7BF1-C3F3-2B4B-8FBB-2E3B82E944DB}" dt="2025-03-12T20:38:01.323" v="23" actId="20577"/>
          <ac:spMkLst>
            <pc:docMk/>
            <pc:sldMk cId="908374930" sldId="2147477755"/>
            <ac:spMk id="3" creationId="{A44B615A-B2C8-7AC5-C114-254A0646940E}"/>
          </ac:spMkLst>
        </pc:spChg>
        <pc:extLst>
          <p:ext xmlns:p="http://schemas.openxmlformats.org/presentationml/2006/main" uri="{D6D511B9-2390-475A-947B-AFAB55BFBCF1}">
            <pc226:cmChg xmlns:pc226="http://schemas.microsoft.com/office/powerpoint/2022/06/main/command" chg="mod">
              <pc226:chgData name="Freny Cooper" userId="03bdb53e-6174-44a1-9005-892153dc7d24" providerId="ADAL" clId="{262B7BF1-C3F3-2B4B-8FBB-2E3B82E944DB}" dt="2025-03-12T20:38:01.323" v="23" actId="20577"/>
              <pc2:cmMkLst xmlns:pc2="http://schemas.microsoft.com/office/powerpoint/2019/9/main/command">
                <pc:docMk/>
                <pc:sldMk cId="908374930" sldId="2147477755"/>
                <pc2:cmMk id="{E5BCE696-6BA1-48F5-8039-C986D41CACB3}"/>
              </pc2:cmMkLst>
            </pc226:cmChg>
          </p:ext>
        </pc:extLst>
      </pc:sldChg>
      <pc:sldChg chg="modSp mod modCm">
        <pc:chgData name="Freny Cooper" userId="03bdb53e-6174-44a1-9005-892153dc7d24" providerId="ADAL" clId="{262B7BF1-C3F3-2B4B-8FBB-2E3B82E944DB}" dt="2025-03-12T20:33:43.022" v="2" actId="20577"/>
        <pc:sldMkLst>
          <pc:docMk/>
          <pc:sldMk cId="2378233181" sldId="2147477759"/>
        </pc:sldMkLst>
        <pc:spChg chg="mod">
          <ac:chgData name="Freny Cooper" userId="03bdb53e-6174-44a1-9005-892153dc7d24" providerId="ADAL" clId="{262B7BF1-C3F3-2B4B-8FBB-2E3B82E944DB}" dt="2025-03-12T20:33:43.022" v="2" actId="20577"/>
          <ac:spMkLst>
            <pc:docMk/>
            <pc:sldMk cId="2378233181" sldId="2147477759"/>
            <ac:spMk id="3" creationId="{98894898-011D-A930-2434-1A046A63BAFA}"/>
          </ac:spMkLst>
        </pc:spChg>
        <pc:extLst>
          <p:ext xmlns:p="http://schemas.openxmlformats.org/presentationml/2006/main" uri="{D6D511B9-2390-475A-947B-AFAB55BFBCF1}">
            <pc226:cmChg xmlns:pc226="http://schemas.microsoft.com/office/powerpoint/2022/06/main/command" chg="mod">
              <pc226:chgData name="Freny Cooper" userId="03bdb53e-6174-44a1-9005-892153dc7d24" providerId="ADAL" clId="{262B7BF1-C3F3-2B4B-8FBB-2E3B82E944DB}" dt="2025-03-12T20:33:43.022" v="2" actId="20577"/>
              <pc2:cmMkLst xmlns:pc2="http://schemas.microsoft.com/office/powerpoint/2019/9/main/command">
                <pc:docMk/>
                <pc:sldMk cId="2378233181" sldId="2147477759"/>
                <pc2:cmMk id="{A8E9CABF-EA1D-A446-86C1-37E26BE2892B}"/>
              </pc2:cmMkLst>
            </pc226:cmChg>
          </p:ext>
        </pc:extLst>
      </pc:sldChg>
    </pc:docChg>
  </pc:docChgLst>
  <pc:docChgLst>
    <pc:chgData name="Sam Waddoups" userId="235eb084-7817-46d6-a263-88943f55e051" providerId="ADAL" clId="{7C9D9BCD-682B-4949-9BEC-2AC76353EF41}"/>
    <pc:docChg chg="undo custSel addSld delSld modSld modSection">
      <pc:chgData name="Sam Waddoups" userId="235eb084-7817-46d6-a263-88943f55e051" providerId="ADAL" clId="{7C9D9BCD-682B-4949-9BEC-2AC76353EF41}" dt="2025-03-20T17:06:45.789" v="487" actId="478"/>
      <pc:docMkLst>
        <pc:docMk/>
      </pc:docMkLst>
      <pc:sldChg chg="modSp mod">
        <pc:chgData name="Sam Waddoups" userId="235eb084-7817-46d6-a263-88943f55e051" providerId="ADAL" clId="{7C9D9BCD-682B-4949-9BEC-2AC76353EF41}" dt="2025-03-12T14:39:43.653" v="6" actId="20577"/>
        <pc:sldMkLst>
          <pc:docMk/>
          <pc:sldMk cId="4270809279" sldId="256"/>
        </pc:sldMkLst>
        <pc:spChg chg="mod">
          <ac:chgData name="Sam Waddoups" userId="235eb084-7817-46d6-a263-88943f55e051" providerId="ADAL" clId="{7C9D9BCD-682B-4949-9BEC-2AC76353EF41}" dt="2025-03-12T14:39:43.653" v="6" actId="20577"/>
          <ac:spMkLst>
            <pc:docMk/>
            <pc:sldMk cId="4270809279" sldId="256"/>
            <ac:spMk id="2" creationId="{2743D9E9-B0A2-904D-9E33-1C1DE5F4DC4E}"/>
          </ac:spMkLst>
        </pc:spChg>
      </pc:sldChg>
      <pc:sldChg chg="modSp mod modCm">
        <pc:chgData name="Sam Waddoups" userId="235eb084-7817-46d6-a263-88943f55e051" providerId="ADAL" clId="{7C9D9BCD-682B-4949-9BEC-2AC76353EF41}" dt="2025-03-12T14:40:08.674" v="130" actId="20577"/>
        <pc:sldMkLst>
          <pc:docMk/>
          <pc:sldMk cId="2891172213" sldId="2147477731"/>
        </pc:sldMkLst>
        <pc:spChg chg="mod">
          <ac:chgData name="Sam Waddoups" userId="235eb084-7817-46d6-a263-88943f55e051" providerId="ADAL" clId="{7C9D9BCD-682B-4949-9BEC-2AC76353EF41}" dt="2025-03-12T14:40:08.674" v="130" actId="20577"/>
          <ac:spMkLst>
            <pc:docMk/>
            <pc:sldMk cId="2891172213" sldId="2147477731"/>
            <ac:spMk id="3" creationId="{C97209D4-8773-FF4F-6A99-7B080D23EDBF}"/>
          </ac:spMkLst>
        </pc:spChg>
        <pc:extLst>
          <p:ext xmlns:p="http://schemas.openxmlformats.org/presentationml/2006/main" uri="{D6D511B9-2390-475A-947B-AFAB55BFBCF1}">
            <pc226:cmChg xmlns:pc226="http://schemas.microsoft.com/office/powerpoint/2022/06/main/command" chg="mod">
              <pc226:chgData name="Sam Waddoups" userId="235eb084-7817-46d6-a263-88943f55e051" providerId="ADAL" clId="{7C9D9BCD-682B-4949-9BEC-2AC76353EF41}" dt="2025-03-12T14:40:08.674" v="130" actId="20577"/>
              <pc2:cmMkLst xmlns:pc2="http://schemas.microsoft.com/office/powerpoint/2019/9/main/command">
                <pc:docMk/>
                <pc:sldMk cId="2891172213" sldId="2147477731"/>
                <pc2:cmMk id="{B70AD5E8-E25F-4D77-9319-6D1D45D59458}"/>
              </pc2:cmMkLst>
            </pc226:cmChg>
          </p:ext>
        </pc:extLst>
      </pc:sldChg>
      <pc:sldChg chg="del">
        <pc:chgData name="Sam Waddoups" userId="235eb084-7817-46d6-a263-88943f55e051" providerId="ADAL" clId="{7C9D9BCD-682B-4949-9BEC-2AC76353EF41}" dt="2025-03-12T14:40:10.967" v="131" actId="47"/>
        <pc:sldMkLst>
          <pc:docMk/>
          <pc:sldMk cId="340768618" sldId="2147477749"/>
        </pc:sldMkLst>
      </pc:sldChg>
      <pc:sldChg chg="del">
        <pc:chgData name="Sam Waddoups" userId="235eb084-7817-46d6-a263-88943f55e051" providerId="ADAL" clId="{7C9D9BCD-682B-4949-9BEC-2AC76353EF41}" dt="2025-03-12T14:40:21.476" v="132" actId="47"/>
        <pc:sldMkLst>
          <pc:docMk/>
          <pc:sldMk cId="1523790050" sldId="2147477750"/>
        </pc:sldMkLst>
      </pc:sldChg>
      <pc:sldChg chg="modSp mod">
        <pc:chgData name="Sam Waddoups" userId="235eb084-7817-46d6-a263-88943f55e051" providerId="ADAL" clId="{7C9D9BCD-682B-4949-9BEC-2AC76353EF41}" dt="2025-03-12T14:40:58.422" v="188" actId="20577"/>
        <pc:sldMkLst>
          <pc:docMk/>
          <pc:sldMk cId="2077670386" sldId="2147477753"/>
        </pc:sldMkLst>
        <pc:spChg chg="mod">
          <ac:chgData name="Sam Waddoups" userId="235eb084-7817-46d6-a263-88943f55e051" providerId="ADAL" clId="{7C9D9BCD-682B-4949-9BEC-2AC76353EF41}" dt="2025-03-12T14:40:58.422" v="188" actId="20577"/>
          <ac:spMkLst>
            <pc:docMk/>
            <pc:sldMk cId="2077670386" sldId="2147477753"/>
            <ac:spMk id="7" creationId="{6A83DB2C-33B0-5F74-0811-5BC4A48D9F74}"/>
          </ac:spMkLst>
        </pc:spChg>
      </pc:sldChg>
      <pc:sldChg chg="addSp delSp modSp mod">
        <pc:chgData name="Sam Waddoups" userId="235eb084-7817-46d6-a263-88943f55e051" providerId="ADAL" clId="{7C9D9BCD-682B-4949-9BEC-2AC76353EF41}" dt="2025-03-20T17:06:45.789" v="487" actId="478"/>
        <pc:sldMkLst>
          <pc:docMk/>
          <pc:sldMk cId="3188220933" sldId="2147477754"/>
        </pc:sldMkLst>
        <pc:spChg chg="add del mod">
          <ac:chgData name="Sam Waddoups" userId="235eb084-7817-46d6-a263-88943f55e051" providerId="ADAL" clId="{7C9D9BCD-682B-4949-9BEC-2AC76353EF41}" dt="2025-03-20T17:06:14.815" v="408" actId="478"/>
          <ac:spMkLst>
            <pc:docMk/>
            <pc:sldMk cId="3188220933" sldId="2147477754"/>
            <ac:spMk id="3" creationId="{682F4CE9-C2AC-FD74-3660-6FDBC5246091}"/>
          </ac:spMkLst>
        </pc:spChg>
        <pc:spChg chg="add del mod">
          <ac:chgData name="Sam Waddoups" userId="235eb084-7817-46d6-a263-88943f55e051" providerId="ADAL" clId="{7C9D9BCD-682B-4949-9BEC-2AC76353EF41}" dt="2025-03-20T17:06:45.789" v="487" actId="478"/>
          <ac:spMkLst>
            <pc:docMk/>
            <pc:sldMk cId="3188220933" sldId="2147477754"/>
            <ac:spMk id="13" creationId="{59B4C38D-4C92-E331-B74B-D817D1264034}"/>
          </ac:spMkLst>
        </pc:spChg>
      </pc:sldChg>
      <pc:sldChg chg="modSp mod modCm">
        <pc:chgData name="Sam Waddoups" userId="235eb084-7817-46d6-a263-88943f55e051" providerId="ADAL" clId="{7C9D9BCD-682B-4949-9BEC-2AC76353EF41}" dt="2025-03-20T16:56:52.826" v="276" actId="113"/>
        <pc:sldMkLst>
          <pc:docMk/>
          <pc:sldMk cId="908374930" sldId="2147477755"/>
        </pc:sldMkLst>
        <pc:spChg chg="mod">
          <ac:chgData name="Sam Waddoups" userId="235eb084-7817-46d6-a263-88943f55e051" providerId="ADAL" clId="{7C9D9BCD-682B-4949-9BEC-2AC76353EF41}" dt="2025-03-20T16:56:52.826" v="276" actId="113"/>
          <ac:spMkLst>
            <pc:docMk/>
            <pc:sldMk cId="908374930" sldId="2147477755"/>
            <ac:spMk id="3" creationId="{A44B615A-B2C8-7AC5-C114-254A0646940E}"/>
          </ac:spMkLst>
        </pc:spChg>
        <pc:extLst>
          <p:ext xmlns:p="http://schemas.openxmlformats.org/presentationml/2006/main" uri="{D6D511B9-2390-475A-947B-AFAB55BFBCF1}">
            <pc226:cmChg xmlns:pc226="http://schemas.microsoft.com/office/powerpoint/2022/06/main/command" chg="mod">
              <pc226:chgData name="Sam Waddoups" userId="235eb084-7817-46d6-a263-88943f55e051" providerId="ADAL" clId="{7C9D9BCD-682B-4949-9BEC-2AC76353EF41}" dt="2025-03-17T17:05:53.733" v="250" actId="20577"/>
              <pc2:cmMkLst xmlns:pc2="http://schemas.microsoft.com/office/powerpoint/2019/9/main/command">
                <pc:docMk/>
                <pc:sldMk cId="908374930" sldId="2147477755"/>
                <pc2:cmMk id="{E5BCE696-6BA1-48F5-8039-C986D41CACB3}"/>
              </pc2:cmMkLst>
            </pc226:cmChg>
          </p:ext>
        </pc:extLst>
      </pc:sldChg>
      <pc:sldChg chg="del">
        <pc:chgData name="Sam Waddoups" userId="235eb084-7817-46d6-a263-88943f55e051" providerId="ADAL" clId="{7C9D9BCD-682B-4949-9BEC-2AC76353EF41}" dt="2025-03-12T14:40:28.196" v="133" actId="47"/>
        <pc:sldMkLst>
          <pc:docMk/>
          <pc:sldMk cId="2382185012" sldId="2147477756"/>
        </pc:sldMkLst>
      </pc:sldChg>
      <pc:sldChg chg="modSp mod modCm">
        <pc:chgData name="Sam Waddoups" userId="235eb084-7817-46d6-a263-88943f55e051" providerId="ADAL" clId="{7C9D9BCD-682B-4949-9BEC-2AC76353EF41}" dt="2025-03-20T16:56:36.378" v="275" actId="27636"/>
        <pc:sldMkLst>
          <pc:docMk/>
          <pc:sldMk cId="2378233181" sldId="2147477759"/>
        </pc:sldMkLst>
        <pc:spChg chg="mod">
          <ac:chgData name="Sam Waddoups" userId="235eb084-7817-46d6-a263-88943f55e051" providerId="ADAL" clId="{7C9D9BCD-682B-4949-9BEC-2AC76353EF41}" dt="2025-03-20T16:56:36.378" v="275" actId="27636"/>
          <ac:spMkLst>
            <pc:docMk/>
            <pc:sldMk cId="2378233181" sldId="2147477759"/>
            <ac:spMk id="3" creationId="{98894898-011D-A930-2434-1A046A63BAFA}"/>
          </ac:spMkLst>
        </pc:spChg>
        <pc:extLst>
          <p:ext xmlns:p="http://schemas.openxmlformats.org/presentationml/2006/main" uri="{D6D511B9-2390-475A-947B-AFAB55BFBCF1}">
            <pc226:cmChg xmlns:pc226="http://schemas.microsoft.com/office/powerpoint/2022/06/main/command" chg="mod">
              <pc226:chgData name="Sam Waddoups" userId="235eb084-7817-46d6-a263-88943f55e051" providerId="ADAL" clId="{7C9D9BCD-682B-4949-9BEC-2AC76353EF41}" dt="2025-03-20T16:56:36.343" v="274"/>
              <pc2:cmMkLst xmlns:pc2="http://schemas.microsoft.com/office/powerpoint/2019/9/main/command">
                <pc:docMk/>
                <pc:sldMk cId="2378233181" sldId="2147477759"/>
                <pc2:cmMk id="{103A363B-8B4C-4F8A-8C1B-A26CAD576422}"/>
              </pc2:cmMkLst>
            </pc226:cmChg>
            <pc226:cmChg xmlns:pc226="http://schemas.microsoft.com/office/powerpoint/2022/06/main/command" chg="mod">
              <pc226:chgData name="Sam Waddoups" userId="235eb084-7817-46d6-a263-88943f55e051" providerId="ADAL" clId="{7C9D9BCD-682B-4949-9BEC-2AC76353EF41}" dt="2025-03-20T16:56:36.343" v="274"/>
              <pc2:cmMkLst xmlns:pc2="http://schemas.microsoft.com/office/powerpoint/2019/9/main/command">
                <pc:docMk/>
                <pc:sldMk cId="2378233181" sldId="2147477759"/>
                <pc2:cmMk id="{F699AD43-0D06-4A9E-866C-9DC61BA82D5E}"/>
              </pc2:cmMkLst>
            </pc226:cmChg>
          </p:ext>
        </pc:extLst>
      </pc:sldChg>
      <pc:sldChg chg="modSp new mod">
        <pc:chgData name="Sam Waddoups" userId="235eb084-7817-46d6-a263-88943f55e051" providerId="ADAL" clId="{7C9D9BCD-682B-4949-9BEC-2AC76353EF41}" dt="2025-03-12T14:53:04.253" v="241" actId="20577"/>
        <pc:sldMkLst>
          <pc:docMk/>
          <pc:sldMk cId="2324175574" sldId="2147477760"/>
        </pc:sldMkLst>
        <pc:spChg chg="mod">
          <ac:chgData name="Sam Waddoups" userId="235eb084-7817-46d6-a263-88943f55e051" providerId="ADAL" clId="{7C9D9BCD-682B-4949-9BEC-2AC76353EF41}" dt="2025-03-12T14:53:04.253" v="241" actId="20577"/>
          <ac:spMkLst>
            <pc:docMk/>
            <pc:sldMk cId="2324175574" sldId="2147477760"/>
            <ac:spMk id="2" creationId="{BC24D358-1018-AB82-4B21-25527B888658}"/>
          </ac:spMkLst>
        </pc:spChg>
      </pc:sldChg>
    </pc:docChg>
  </pc:docChgLst>
  <pc:docChgLst>
    <pc:chgData name="Rockzsfforde, Reagan" userId="S::reagan.rockzsfforde_cpuc.ca.gov#ext#@ctctande.onmicrosoft.com::65c70049-0466-4d35-9e76-d32afe7f329c" providerId="AD" clId="Web-{D80A0889-22DE-7EC6-3659-FB83F4585454}"/>
    <pc:docChg chg="mod">
      <pc:chgData name="Rockzsfforde, Reagan" userId="S::reagan.rockzsfforde_cpuc.ca.gov#ext#@ctctande.onmicrosoft.com::65c70049-0466-4d35-9e76-d32afe7f329c" providerId="AD" clId="Web-{D80A0889-22DE-7EC6-3659-FB83F4585454}" dt="2025-03-18T21:48:50.137" v="0"/>
      <pc:docMkLst>
        <pc:docMk/>
      </pc:docMkLst>
    </pc:docChg>
  </pc:docChgLst>
  <pc:docChgLst>
    <pc:chgData name="Siemann, Lorenzo" userId="S::lorenzo.siemann_cpuc.ca.gov#ext#@ctctande.onmicrosoft.com::68f72151-2400-4c3f-90d2-321bd4b35628" providerId="AD" clId="Web-{DED2D3B3-404D-DCB8-B0BD-2774712AC96F}"/>
    <pc:docChg chg="sldOrd">
      <pc:chgData name="Siemann, Lorenzo" userId="S::lorenzo.siemann_cpuc.ca.gov#ext#@ctctande.onmicrosoft.com::68f72151-2400-4c3f-90d2-321bd4b35628" providerId="AD" clId="Web-{DED2D3B3-404D-DCB8-B0BD-2774712AC96F}" dt="2025-03-19T23:14:16.621" v="1"/>
      <pc:docMkLst>
        <pc:docMk/>
      </pc:docMkLst>
      <pc:sldChg chg="ord">
        <pc:chgData name="Siemann, Lorenzo" userId="S::lorenzo.siemann_cpuc.ca.gov#ext#@ctctande.onmicrosoft.com::68f72151-2400-4c3f-90d2-321bd4b35628" providerId="AD" clId="Web-{DED2D3B3-404D-DCB8-B0BD-2774712AC96F}" dt="2025-03-19T23:14:12.870" v="0"/>
        <pc:sldMkLst>
          <pc:docMk/>
          <pc:sldMk cId="2891172213" sldId="2147477731"/>
        </pc:sldMkLst>
      </pc:sldChg>
      <pc:sldChg chg="ord">
        <pc:chgData name="Siemann, Lorenzo" userId="S::lorenzo.siemann_cpuc.ca.gov#ext#@ctctande.onmicrosoft.com::68f72151-2400-4c3f-90d2-321bd4b35628" providerId="AD" clId="Web-{DED2D3B3-404D-DCB8-B0BD-2774712AC96F}" dt="2025-03-19T23:14:16.621" v="1"/>
        <pc:sldMkLst>
          <pc:docMk/>
          <pc:sldMk cId="2378233181" sldId="2147477759"/>
        </pc:sldMkLst>
      </pc:sldChg>
    </pc:docChg>
  </pc:docChgLst>
</pc:chgInfo>
</file>

<file path=ppt/comments/modernComment_7FFFE8FA_BE086405.xml><?xml version="1.0" encoding="utf-8"?>
<p188:cmLst xmlns:a="http://schemas.openxmlformats.org/drawingml/2006/main" xmlns:r="http://schemas.openxmlformats.org/officeDocument/2006/relationships" xmlns:p188="http://schemas.microsoft.com/office/powerpoint/2018/8/main">
  <p188:cm id="{D1F9CD15-4967-4DF0-A9C7-A5D03AB5DED9}" authorId="{0CB41745-BD4B-7912-34A3-AD772D246A59}" created="2025-03-18T21:51:31.976">
    <ac:deMkLst xmlns:ac="http://schemas.microsoft.com/office/drawing/2013/main/command">
      <pc:docMk xmlns:pc="http://schemas.microsoft.com/office/powerpoint/2013/main/command"/>
      <pc:sldMk xmlns:pc="http://schemas.microsoft.com/office/powerpoint/2013/main/command" cId="3188220933" sldId="2147477754"/>
      <ac:spMk id="2" creationId="{E03D8CDD-BA89-F5E5-CF16-D9A6E7809D6F}"/>
    </ac:deMkLst>
    <p188:replyLst>
      <p188:reply id="{66255BFA-16EA-4178-B2AA-BBA1BE1F1355}" authorId="{BE145C73-9D04-3B23-514D-6A3153C96942}" created="2025-03-20T16:59:20.676">
        <p188:txBody>
          <a:bodyPr/>
          <a:lstStyle/>
          <a:p>
            <a:r>
              <a:rPr lang="en-US"/>
              <a:t>I don’t want to confuse applicants on the sequencing-- the revisions and re-submissions don’t block the applicant from moving forward in the application and can occur at any point during or after the application window (for example, an applicant can submit a project application even if its prequalification application is submitted but not revised/resubmitted, and could have revision requests to prequalification after their project applications are already submitted). We just want to convey the order and flow of the application submissions here. There will be a Ready video about revisions and resubmissions.</a:t>
            </a:r>
          </a:p>
        </p188:txBody>
      </p188:reply>
    </p188:replyLst>
    <p188:txBody>
      <a:bodyPr/>
      <a:lstStyle/>
      <a:p>
        <a:r>
          <a:rPr lang="en-US"/>
          <a:t>Maybe include a revision and re-submission steps in this flow? </a:t>
        </a:r>
      </a:p>
    </p188:txBody>
  </p188:cm>
</p188:cmLst>
</file>

<file path=ppt/comments/modernComment_7FFFE8FB_3624B392.xml><?xml version="1.0" encoding="utf-8"?>
<p188:cmLst xmlns:a="http://schemas.openxmlformats.org/drawingml/2006/main" xmlns:r="http://schemas.openxmlformats.org/officeDocument/2006/relationships" xmlns:p188="http://schemas.microsoft.com/office/powerpoint/2018/8/main">
  <p188:cm id="{BBE17EFA-ADA3-40D1-BFEA-5654E62D5DE6}" authorId="{9F0D10F5-F010-1F6D-DC81-517824FB17C4}" status="resolved" created="2025-03-19T23:18:55.689" complete="100000">
    <ac:txMkLst xmlns:ac="http://schemas.microsoft.com/office/drawing/2013/main/command">
      <pc:docMk xmlns:pc="http://schemas.microsoft.com/office/powerpoint/2013/main/command"/>
      <pc:sldMk xmlns:pc="http://schemas.microsoft.com/office/powerpoint/2013/main/command" cId="908374930" sldId="2147477755"/>
      <ac:spMk id="3" creationId="{A44B615A-B2C8-7AC5-C114-254A0646940E}"/>
      <ac:txMk cp="217" len="84">
        <ac:context len="390" hash="1874909744"/>
      </ac:txMk>
    </ac:txMkLst>
    <p188:pos x="6196263" y="1975184"/>
    <p188:txBody>
      <a:bodyPr/>
      <a:lstStyle/>
      <a:p>
        <a:r>
          <a:rPr lang="en-US"/>
          <a:t>Suggestion: make this bold font</a:t>
        </a:r>
      </a:p>
    </p188:txBody>
    <p188:extLst>
      <p:ext xmlns:p="http://schemas.openxmlformats.org/presentationml/2006/main" uri="{57CB4572-C831-44C2-8A1C-0ADB6CCDFE69}">
        <p223:reactions xmlns:p223="http://schemas.microsoft.com/office/powerpoint/2022/03/main">
          <p223:rxn type="👍">
            <p223:instance time="2025-03-20T16:56:56.095" authorId="{BE145C73-9D04-3B23-514D-6A3153C96942}"/>
          </p223:rxn>
        </p223:reactions>
      </p:ext>
    </p188:extLst>
  </p188:cm>
</p188:cmLst>
</file>

<file path=ppt/comments/modernComment_7FFFE8FF_8DC0F55D.xml><?xml version="1.0" encoding="utf-8"?>
<p188:cmLst xmlns:a="http://schemas.openxmlformats.org/drawingml/2006/main" xmlns:r="http://schemas.openxmlformats.org/officeDocument/2006/relationships" xmlns:p188="http://schemas.microsoft.com/office/powerpoint/2018/8/main">
  <p188:cm id="{F699AD43-0D06-4A9E-866C-9DC61BA82D5E}" authorId="{0CB41745-BD4B-7912-34A3-AD772D246A59}" status="resolved" created="2025-03-18T21:48:50.137" complete="100000">
    <ac:txMkLst xmlns:ac="http://schemas.microsoft.com/office/drawing/2013/main/command">
      <pc:docMk xmlns:pc="http://schemas.microsoft.com/office/powerpoint/2013/main/command"/>
      <pc:sldMk xmlns:pc="http://schemas.microsoft.com/office/powerpoint/2013/main/command" cId="2378233181" sldId="2147477759"/>
      <ac:spMk id="3" creationId="{98894898-011D-A930-2434-1A046A63BAFA}"/>
      <ac:txMk cp="1" len="349">
        <ac:context len="714" hash="1503664857"/>
      </ac:txMk>
    </ac:txMkLst>
    <p188:pos x="3742481" y="1523999"/>
    <p188:txBody>
      <a:bodyPr/>
      <a:lstStyle/>
      <a:p>
        <a:r>
          <a:rPr lang="en-US"/>
          <a:t>Suggestion: 
The Project Application includes project-specific information such as project area selection, proposed network, budget, deployment schedule, environmental compliance and other information related to construction and operation of the proposed network. The CPUC will use this information to score and evaluate each application.</a:t>
        </a:r>
      </a:p>
    </p188:txBody>
  </p188:cm>
  <p188:cm id="{103A363B-8B4C-4F8A-8C1B-A26CAD576422}" authorId="{9F0D10F5-F010-1F6D-DC81-517824FB17C4}" status="resolved" created="2025-03-19T23:17:16.635" complete="100000">
    <ac:txMkLst xmlns:ac="http://schemas.microsoft.com/office/drawing/2013/main/command">
      <pc:docMk xmlns:pc="http://schemas.microsoft.com/office/powerpoint/2013/main/command"/>
      <pc:sldMk xmlns:pc="http://schemas.microsoft.com/office/powerpoint/2013/main/command" cId="2378233181" sldId="2147477759"/>
      <ac:spMk id="3" creationId="{98894898-011D-A930-2434-1A046A63BAFA}"/>
      <ac:txMk cp="326" len="85">
        <ac:context len="714" hash="1503664857"/>
      </ac:txMk>
    </ac:txMkLst>
    <p188:pos x="1092868" y="1864894"/>
    <p188:txBody>
      <a:bodyPr/>
      <a:lstStyle/>
      <a:p>
        <a:r>
          <a:rPr lang="en-US"/>
          <a:t>Wording suggestion: "Applicants must submit one Project Application for each project area they propose."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8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75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B1D7AA8A-FDAA-9A43-A8F8-91C3F0915C67}"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7F20571-6EE1-F548-95D2-D064EB2CFCDA}"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3CFDFBE7-079A-7C46-99C1-2145BB214FE2}"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D00CC33-9BEF-9F4F-BB1D-73F6315F37A9}"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57CAFD8E-B033-9341-8281-F8D9A09380F8}"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3C8F3E39-9E31-8E42-8FB5-1DD369CDBBA0}"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3A91B907-53FE-A44E-9C51-39CDD7AD6297}"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55D3D54-922D-6D4A-97A9-0D089BFC6EC4}"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BE4F28E-D6BB-884E-A1A6-F5A721912888}"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E0593B2D-893F-264B-9E11-91F0AB8485D1}"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02F2224-F374-0A46-BF75-41E4124ACB6A}"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3ACFEB6-D220-654A-B316-A312653D39D6}"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19EAA494-0CA1-B245-B3C4-0F9F4FEE2D9D}"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D62576B-75EA-F949-905B-CD1C23E0576E}"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22C370E8-25FB-A147-926C-EA11F494C78B}"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276C799-1D2D-444F-9770-BC62D3FF29DC}"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47F63360-C127-3640-AEA6-DC96F8AD056A}"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2570E879-6A81-0449-B2E3-23EFEC6762E0}"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FFF1A5F-7698-B445-BBA9-EF1726A34DE8}"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B556DC24-1302-F541-B21B-0F50346FA037}"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5D7017AE-0F45-AC43-8949-CF9740F8584C}"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3FDB9442-D909-914C-813C-9E9E30C73CC9}"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BCE04C36-D331-3F44-B223-EE696FA4FF7E}"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A8B75180-F3AC-3943-9F65-A7861CA3AE07}"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1EFE7642-0BAA-954E-8009-537DF47453A5}"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C03D89F-B6F7-2D4D-A04E-C5C435751948}"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C3FF8A51-F42C-DD43-AAAC-B92F40161E2B}"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D9716295-7A50-7F48-839B-F900332A4E58}"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FAC665DD-DD0E-8A4B-B95D-0F402D5208E0}"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E150BE78-5575-9F4D-A60F-5BB694B86257}"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005BD69-1F3B-9E41-A00E-7D57E9D3AED4}"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0FFAABE-C6F8-2749-B387-62D0D05F5BA0}"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9D55C94-0FD1-CD43-9373-BD6CC5E972A9}"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088B581-2161-AB43-93E5-FDBDBF41513E}"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72F7A93-C787-1945-A246-C47C2087DF4D}"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FBD18DD-C1E0-3A48-A1B6-7503E2CB8689}"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9893DE7-C793-074F-983B-F816B1948E4D}"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1BF37F80-6266-EE4C-992A-1F76E2C80C64}"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4839B88-0733-3B43-8315-3A6994868B9D}"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5551B4B1-DE04-DE44-BDFA-E93B23031AFD}"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DFF32332-AE9D-B545-95D1-FE19F44895AE}"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CD0712C1-54C5-6440-AD1B-B9D44908BADC}"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080FDCD-A4AE-F04A-B031-FD179A92CA1D}"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3584A46-622F-B045-9027-E6BA450A450E}"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45AB9F1-83B0-E24A-88E3-0CDEB36EA94F}"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E77D792-89E6-1145-BF3E-9EB7F9B57E3E}"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0F7DD20-1ACE-004B-9680-581B0B265291}"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00CC36E-B5AE-724D-9BA9-BCF2EDEC325A}"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2C169C2-53F0-7D4E-BE78-39F745DBF769}"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CD744444-7378-4E44-B631-E278907136BD}"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B3CB0A3-98CA-FA40-89B2-94FE1F8D57B2}"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22CC2E7-F8E7-564E-A9F5-CE61ACE694C9}"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C2907579-930A-8A41-89EA-45306120BF75}"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D8641744-0BAE-AA49-8B35-7BF247D338CF}"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FC6EB05-02F8-B242-AB22-B602DBE44350}"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788B446-4F83-A844-B405-D4C1549D921C}"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284CDE2-7F26-3446-A515-AE5B8B7DC5F0}"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DDD047FB-0D9C-674E-9703-727C82877887}"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3705415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BE734B0-9F16-FD43-8CD5-4FF77583B475}"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70653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69B9B369-72C5-B94B-8EC0-725BFB7D1DE9}"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1112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C0291B4-1305-A243-AA56-A73F2831992A}"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08323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A6C79D3-94A7-724F-9D37-0021E67EC6A3}"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000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08FE652-B1F9-2744-90EB-C068ED829BD8}"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5099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B95079C5-57A2-F645-B40D-197E1DBCE9C7}"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26027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0A88FEF-BFF1-BC43-9BFF-A382F1285B8F}"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4473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F70816C-167F-0146-97F5-0539FCFDDA9F}"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118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8B11AB4-652F-AD48-9F77-1E43AABACAE4}"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4278C81C-F550-944D-BC80-385561E20907}"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25343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34BFA8CE-AC57-4145-A20A-D85FC3AEE6DE}"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077822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3A5832AB-BEE0-744B-A980-12CFFC2D7671}"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87987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F4CAA2F-CA08-AD49-AAC7-EB4D5FAA5BDC}"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14159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2CB61210-F479-5E40-8B12-0F8D5316239D}"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67585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B3DD610-18F6-944C-9DD4-696FF13D2ACD}"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52331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64D1E5C-E0D1-0F44-A509-E341B30A18CD}"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88078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6846453-6A31-FA4B-9C1A-3C17C618EFC4}"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8575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721451D-BB4C-D849-B4F5-ED53DD4865C3}"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72591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EBCFAEA-2FBE-6D4A-800E-17E7BD721ACE}"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3575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0F0C451-7087-B14B-820F-799473D01CFA}"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3F2E3090-9998-4D4F-9D9F-432E843E83A4}"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880297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6768865-3454-314C-8DB3-E254581C0CD0}"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466749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5841C1A-CE50-294D-86CE-F20A91E14DD3}"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9529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299DDB42-DA96-1F47-B87A-BE229D387C48}"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01466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FABE6626-25DC-2D48-A366-5707E9970FA2}"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90349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00889630-5972-0848-8091-AE589C9AA962}" type="datetime4">
              <a:rPr lang="en-US" smtClean="0"/>
              <a:t>March 20,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552044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3FBA2F61-C4EF-C54C-81E5-5B320D735157}" type="datetime4">
              <a:rPr lang="en-US" smtClean="0"/>
              <a:t>March 20,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360476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0D80BE-3365-C44F-812D-3E4C548543C7}" type="datetime4">
              <a:rPr lang="en-US" smtClean="0"/>
              <a:t>March 20,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77527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EE27CBD-5EC9-7643-A775-706695BB8F9B}"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847769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4E42A14-9C78-9747-A636-24321EF27BE5}" type="datetime4">
              <a:rPr lang="en-US" smtClean="0"/>
              <a:t>March 20,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055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2022F0C-9D05-EA40-A6A5-4F7F4747E893}"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C0048D5-E5DD-AD4E-9B72-9E0F6A6A98C5}" type="datetime4">
              <a:rPr lang="en-US" smtClean="0"/>
              <a:t>March 20,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Project Application Guide and questions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21368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93BCEE83-B8FA-9D42-B314-34DE607FB88F}" type="datetime4">
              <a:rPr lang="en-US" smtClean="0"/>
              <a:t>March 20,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004864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20CCD72-FE24-A340-8962-8FDE744EDC7C}" type="datetime4">
              <a:rPr lang="en-US" smtClean="0"/>
              <a:t>March 20,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Project Application Guide and questions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74810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A842108-45B2-B046-800C-FDF1C22D88CC}" type="datetime4">
              <a:rPr lang="en-US" smtClean="0"/>
              <a:t>March 20,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95274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21C4C869-6361-F848-A767-FA9A9C134FF5}" type="datetime4">
              <a:rPr lang="en-US" smtClean="0"/>
              <a:t>March 20,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69950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9F27F7E5-C136-2D40-B3BE-21D447D88191}" type="datetime4">
              <a:rPr lang="en-US" smtClean="0"/>
              <a:t>March 20,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249920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D763C7D1-E25E-4942-BE11-E9BADDD153A7}" type="datetime4">
              <a:rPr lang="en-US" smtClean="0"/>
              <a:t>March 20,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296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97CAB186-D5B3-B943-BE88-9D1BF5DA0405}"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4F9D2DE8-45CF-F04C-9706-6AA7B9E625A9}"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9472E998-26CB-E642-9F3A-926A6231E52E}"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634CADBA-7B78-CC4D-8737-C90291C4F1A9}"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0AB5A3AB-59E7-CC48-8B89-2A51ED27E7D2}"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black">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11A88E0-6A23-0949-BA6C-F6E38849F45B}"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7145307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987EF040-5930-524F-A2D4-5042EADBB07A}"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3681118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D931E3A0-C350-3843-921A-A1431D34A769}" type="datetime4">
              <a:rPr lang="en-US" smtClean="0"/>
              <a:t>March 20,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BEAD Project Application Guide and questions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5589508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uc.ca.gov/industries-and-topics/internet-and-phone/broadband-implementation-for-california/bead-program/bead-resources" TargetMode="External"/><Relationship Id="rId2" Type="http://schemas.microsoft.com/office/2018/10/relationships/comments" Target="../comments/modernComment_7FFFE8FB_3624B3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hyperlink" Target="https://www.cpuc.ca.gov/industries-and-topics/internet-and-phone/broadband-implementation-for-california/bead-program" TargetMode="External"/><Relationship Id="rId2" Type="http://schemas.openxmlformats.org/officeDocument/2006/relationships/image" Target="../media/image5.emf"/><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cpuc.ca.gov/PublishedDocs/Published/G000/M542/K040/542040660.PDF" TargetMode="External"/><Relationship Id="rId2" Type="http://schemas.microsoft.com/office/2018/10/relationships/comments" Target="../comments/modernComment_7FFFE8FF_8DC0F55D.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7FFFE8FA_BE08640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710883"/>
            <a:ext cx="9810750" cy="3090257"/>
          </a:xfrm>
        </p:spPr>
        <p:txBody>
          <a:bodyPr>
            <a:normAutofit/>
          </a:bodyPr>
          <a:lstStyle/>
          <a:p>
            <a:r>
              <a:rPr lang="en-US" sz="4000"/>
              <a:t>California’s BEAD Program: </a:t>
            </a:r>
            <a:br>
              <a:rPr lang="en-US" sz="4000"/>
            </a:br>
            <a:r>
              <a:rPr lang="en-US" sz="4000"/>
              <a:t>Project Application Guide and Questions</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4072270"/>
            <a:ext cx="9601200" cy="774050"/>
          </a:xfrm>
        </p:spPr>
        <p:txBody>
          <a:bodyPr/>
          <a:lstStyle/>
          <a:p>
            <a:r>
              <a:rPr lang="en-US"/>
              <a:t>March 2025</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8C45-83AF-FA2B-87D9-93242425AD4A}"/>
              </a:ext>
            </a:extLst>
          </p:cNvPr>
          <p:cNvSpPr>
            <a:spLocks noGrp="1"/>
          </p:cNvSpPr>
          <p:nvPr>
            <p:ph type="title"/>
          </p:nvPr>
        </p:nvSpPr>
        <p:spPr/>
        <p:txBody>
          <a:bodyPr/>
          <a:lstStyle/>
          <a:p>
            <a:r>
              <a:rPr lang="en-US"/>
              <a:t>Templates</a:t>
            </a:r>
          </a:p>
        </p:txBody>
      </p:sp>
      <p:sp>
        <p:nvSpPr>
          <p:cNvPr id="3" name="Content Placeholder 2">
            <a:extLst>
              <a:ext uri="{FF2B5EF4-FFF2-40B4-BE49-F238E27FC236}">
                <a16:creationId xmlns:a16="http://schemas.microsoft.com/office/drawing/2014/main" id="{A44B615A-B2C8-7AC5-C114-254A0646940E}"/>
              </a:ext>
            </a:extLst>
          </p:cNvPr>
          <p:cNvSpPr>
            <a:spLocks noGrp="1"/>
          </p:cNvSpPr>
          <p:nvPr>
            <p:ph idx="1"/>
          </p:nvPr>
        </p:nvSpPr>
        <p:spPr/>
        <p:txBody>
          <a:bodyPr>
            <a:normAutofit/>
          </a:bodyPr>
          <a:lstStyle/>
          <a:p>
            <a:pPr>
              <a:lnSpc>
                <a:spcPct val="110000"/>
              </a:lnSpc>
            </a:pPr>
            <a:r>
              <a:rPr lang="en-US"/>
              <a:t>The CPUC has published several </a:t>
            </a:r>
            <a:r>
              <a:rPr lang="en-US">
                <a:hlinkClick r:id="rId3"/>
              </a:rPr>
              <a:t>templates</a:t>
            </a:r>
            <a:r>
              <a:rPr lang="en-US"/>
              <a:t> that will be required submissions as part of each section of the application</a:t>
            </a:r>
          </a:p>
          <a:p>
            <a:pPr>
              <a:lnSpc>
                <a:spcPct val="110000"/>
              </a:lnSpc>
            </a:pPr>
            <a:r>
              <a:rPr lang="en-US"/>
              <a:t>The published templates are preliminary versions; the final versions will be linked in the portal. </a:t>
            </a:r>
            <a:r>
              <a:rPr lang="en-US" b="1"/>
              <a:t>Applicants must use the final version of the templates when submitting to the portal.</a:t>
            </a:r>
          </a:p>
          <a:p>
            <a:pPr>
              <a:lnSpc>
                <a:spcPct val="110000"/>
              </a:lnSpc>
            </a:pPr>
            <a:r>
              <a:rPr lang="en-US"/>
              <a:t>Another technical assistance video will walk through how to fill out these templates. </a:t>
            </a:r>
          </a:p>
        </p:txBody>
      </p:sp>
      <p:sp>
        <p:nvSpPr>
          <p:cNvPr id="4" name="Footer Placeholder 3">
            <a:extLst>
              <a:ext uri="{FF2B5EF4-FFF2-40B4-BE49-F238E27FC236}">
                <a16:creationId xmlns:a16="http://schemas.microsoft.com/office/drawing/2014/main" id="{444D79BB-C9F2-DE40-7EDB-BE613B3A0DEF}"/>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B19395F8-CD4B-96D4-CB7B-D99AB971ED76}"/>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908374930"/>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D358-1018-AB82-4B21-25527B888658}"/>
              </a:ext>
            </a:extLst>
          </p:cNvPr>
          <p:cNvSpPr>
            <a:spLocks noGrp="1"/>
          </p:cNvSpPr>
          <p:nvPr>
            <p:ph type="title"/>
          </p:nvPr>
        </p:nvSpPr>
        <p:spPr/>
        <p:txBody>
          <a:bodyPr/>
          <a:lstStyle/>
          <a:p>
            <a:r>
              <a:rPr lang="en-US"/>
              <a:t>Demonstration</a:t>
            </a:r>
          </a:p>
        </p:txBody>
      </p:sp>
      <p:sp>
        <p:nvSpPr>
          <p:cNvPr id="3" name="Text Placeholder 2">
            <a:extLst>
              <a:ext uri="{FF2B5EF4-FFF2-40B4-BE49-F238E27FC236}">
                <a16:creationId xmlns:a16="http://schemas.microsoft.com/office/drawing/2014/main" id="{C725B2B9-0A3E-1778-F1F9-582BAE6296C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0D25BDD-0B47-B5AE-4052-53ECED658D50}"/>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7298A91B-1029-49BB-54D7-0CDBC7D2B7CC}"/>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232417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 uri="{C183D7F6-B498-43B3-948B-1728B52AA6E4}">
                <adec:decorative xmlns:adec="http://schemas.microsoft.com/office/drawing/2017/decorative" val="1"/>
              </a:ext>
            </a:extLst>
          </p:cNvPr>
          <p:cNvPicPr>
            <a:picLocks noChangeAspect="1"/>
          </p:cNvPicPr>
          <p:nvPr/>
        </p:nvPicPr>
        <p:blipFill>
          <a:blip r:embed="rId3">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noGrp="1"/>
          </p:cNvSpPr>
          <p:nvPr>
            <p:ph type="title" idx="4294967295"/>
          </p:nvPr>
        </p:nvSpPr>
        <p:spPr>
          <a:xfrm>
            <a:off x="967579" y="3068053"/>
            <a:ext cx="6692854" cy="10237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mj-lt"/>
                <a:ea typeface="+mj-ea"/>
                <a:cs typeface="+mj-cs"/>
              </a:rPr>
              <a:t>Questions?</a:t>
            </a:r>
            <a:br>
              <a:rPr kumimoji="0" lang="en-US" sz="4800" b="1" i="0" u="none" strike="noStrike" kern="1200" cap="none" spc="0" normalizeH="0" baseline="0" noProof="0">
                <a:ln>
                  <a:noFill/>
                </a:ln>
                <a:solidFill>
                  <a:schemeClr val="bg1"/>
                </a:solidFill>
                <a:effectLst/>
                <a:uLnTx/>
                <a:uFillTx/>
                <a:latin typeface="+mj-lt"/>
                <a:ea typeface="+mj-ea"/>
                <a:cs typeface="+mj-cs"/>
              </a:rPr>
            </a:br>
            <a:r>
              <a:rPr kumimoji="0" lang="en-US" sz="4000" b="0" i="0" u="none" strike="noStrike" kern="1200" cap="none" spc="0" normalizeH="0" baseline="0" noProof="0">
                <a:ln>
                  <a:noFill/>
                </a:ln>
                <a:solidFill>
                  <a:schemeClr val="bg1"/>
                </a:solidFill>
                <a:effectLst/>
                <a:uLnTx/>
                <a:uFillTx/>
                <a:latin typeface="+mj-lt"/>
                <a:ea typeface="+mj-ea"/>
                <a:cs typeface="+mj-cs"/>
              </a:rPr>
              <a:t>Please contact us at:</a:t>
            </a:r>
            <a:br>
              <a:rPr kumimoji="0" lang="en-US" sz="4000" b="0" i="0" u="none" strike="noStrike" kern="1200" cap="none" spc="0" normalizeH="0" baseline="0" noProof="0">
                <a:ln>
                  <a:noFill/>
                </a:ln>
                <a:solidFill>
                  <a:schemeClr val="bg1"/>
                </a:solidFill>
                <a:effectLst/>
                <a:uLnTx/>
                <a:uFillTx/>
                <a:latin typeface="+mj-lt"/>
                <a:ea typeface="+mj-ea"/>
                <a:cs typeface="+mj-cs"/>
              </a:rPr>
            </a:br>
            <a:r>
              <a:rPr kumimoji="0" lang="en-US" sz="4000" b="1" i="0" u="none" strike="noStrike" kern="1200" cap="none" spc="0" normalizeH="0" baseline="0" noProof="0">
                <a:ln>
                  <a:noFill/>
                </a:ln>
                <a:solidFill>
                  <a:schemeClr val="bg1"/>
                </a:solidFill>
                <a:effectLst/>
                <a:uLnTx/>
                <a:uFillTx/>
                <a:latin typeface="+mj-lt"/>
                <a:ea typeface="+mj-ea"/>
                <a:cs typeface="+mj-cs"/>
              </a:rPr>
              <a:t>BEADgrant@cpuc.ca.gov</a:t>
            </a:r>
          </a:p>
        </p:txBody>
      </p:sp>
      <p:sp>
        <p:nvSpPr>
          <p:cNvPr id="2" name="Footer Placeholder 4">
            <a:extLst>
              <a:ext uri="{FF2B5EF4-FFF2-40B4-BE49-F238E27FC236}">
                <a16:creationId xmlns:a16="http://schemas.microsoft.com/office/drawing/2014/main" id="{D021408F-41D6-26BB-2D81-C253F5C12AD9}"/>
              </a:ext>
            </a:extLst>
          </p:cNvPr>
          <p:cNvSpPr>
            <a:spLocks noGrp="1"/>
          </p:cNvSpPr>
          <p:nvPr>
            <p:ph type="ftr" sz="quarter" idx="11"/>
          </p:nvPr>
        </p:nvSpPr>
        <p:spPr>
          <a:xfrm>
            <a:off x="3633263" y="6400801"/>
            <a:ext cx="5842207" cy="2091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Century Gothic" panose="020F0302020204030204"/>
                <a:ea typeface="+mn-ea"/>
                <a:cs typeface="+mn-cs"/>
              </a:rPr>
              <a:t>BEAD Project Application Guide and questions</a:t>
            </a:r>
          </a:p>
        </p:txBody>
      </p:sp>
      <p:sp>
        <p:nvSpPr>
          <p:cNvPr id="3" name="Slide Number Placeholder 2">
            <a:extLst>
              <a:ext uri="{FF2B5EF4-FFF2-40B4-BE49-F238E27FC236}">
                <a16:creationId xmlns:a16="http://schemas.microsoft.com/office/drawing/2014/main" id="{6394347C-A1A2-4E07-5984-25C80E11AFD3}"/>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132860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 uri="{C183D7F6-B498-43B3-948B-1728B52AA6E4}">
                <adec:decorative xmlns:adec="http://schemas.microsoft.com/office/drawing/2017/decorative" val="1"/>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noGrp="1"/>
          </p:cNvSpPr>
          <p:nvPr>
            <p:ph type="title" idx="4294967295"/>
          </p:nvPr>
        </p:nvSpPr>
        <p:spPr>
          <a:xfrm>
            <a:off x="967578" y="2833436"/>
            <a:ext cx="7045453" cy="1846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mj-lt"/>
                <a:ea typeface="+mj-ea"/>
                <a:cs typeface="+mj-cs"/>
              </a:rPr>
              <a:t>For more information visit:</a:t>
            </a:r>
          </a:p>
        </p:txBody>
      </p:sp>
      <p:sp>
        <p:nvSpPr>
          <p:cNvPr id="3" name="Title 1" descr="link to CPUC BEAD information">
            <a:extLst>
              <a:ext uri="{FF2B5EF4-FFF2-40B4-BE49-F238E27FC236}">
                <a16:creationId xmlns:a16="http://schemas.microsoft.com/office/drawing/2014/main" id="{CE5C8A5D-EA52-194A-8424-155328D99D35}"/>
              </a:ext>
            </a:extLst>
          </p:cNvPr>
          <p:cNvSpPr txBox="1">
            <a:spLocks/>
          </p:cNvSpPr>
          <p:nvPr/>
        </p:nvSpPr>
        <p:spPr>
          <a:xfrm>
            <a:off x="967578" y="3642871"/>
            <a:ext cx="6870136" cy="1628926"/>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F0302020204030204"/>
                <a:ea typeface="+mj-ea"/>
                <a:cs typeface="+mj-cs"/>
                <a:hlinkClick r:id="rId3">
                  <a:extLst>
                    <a:ext uri="{A12FA001-AC4F-418D-AE19-62706E023703}">
                      <ahyp:hlinkClr xmlns:ahyp="http://schemas.microsoft.com/office/drawing/2018/hyperlinkcolor" val="tx"/>
                    </a:ext>
                  </a:extLst>
                </a:hlinkClick>
              </a:rPr>
              <a:t>California Broadband Equity, Access, and Deployment (BEAD) Program</a:t>
            </a:r>
            <a:endParaRPr kumimoji="0" lang="en-US" sz="1800" b="0" i="0" u="none" strike="noStrike" kern="1200" cap="none" spc="0" normalizeH="0" baseline="0" noProof="0">
              <a:ln>
                <a:noFill/>
              </a:ln>
              <a:solidFill>
                <a:srgbClr val="FFFFFF"/>
              </a:solidFill>
              <a:effectLst/>
              <a:uLnTx/>
              <a:uFillTx/>
              <a:latin typeface="Century Gothic" panose="020F0302020204030204"/>
              <a:ea typeface="+mj-ea"/>
              <a:cs typeface="+mj-cs"/>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j-ea"/>
              <a:cs typeface="+mj-cs"/>
            </a:endParaRPr>
          </a:p>
        </p:txBody>
      </p:sp>
      <p:sp>
        <p:nvSpPr>
          <p:cNvPr id="2" name="Footer Placeholder 4">
            <a:extLst>
              <a:ext uri="{FF2B5EF4-FFF2-40B4-BE49-F238E27FC236}">
                <a16:creationId xmlns:a16="http://schemas.microsoft.com/office/drawing/2014/main" id="{8B19E1BF-1BB9-BDC9-83C0-ADD194B2923C}"/>
              </a:ext>
            </a:extLst>
          </p:cNvPr>
          <p:cNvSpPr>
            <a:spLocks noGrp="1"/>
          </p:cNvSpPr>
          <p:nvPr>
            <p:ph type="ftr" sz="quarter" idx="11"/>
          </p:nvPr>
        </p:nvSpPr>
        <p:spPr>
          <a:xfrm>
            <a:off x="3633263" y="6400801"/>
            <a:ext cx="5842207" cy="2091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Century Gothic" panose="020F0302020204030204"/>
                <a:ea typeface="+mn-ea"/>
                <a:cs typeface="+mn-cs"/>
              </a:rPr>
              <a:t>BEAD Project Application Guide and questions</a:t>
            </a:r>
          </a:p>
        </p:txBody>
      </p:sp>
      <p:sp>
        <p:nvSpPr>
          <p:cNvPr id="4" name="Slide Number Placeholder 3">
            <a:extLst>
              <a:ext uri="{FF2B5EF4-FFF2-40B4-BE49-F238E27FC236}">
                <a16:creationId xmlns:a16="http://schemas.microsoft.com/office/drawing/2014/main" id="{513B10A3-4C44-4EE3-4D7E-F196ABF5A1AA}"/>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213517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726" y="2361394"/>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7C1C2F8-329F-AA12-3D20-9B3E0972D895}"/>
              </a:ext>
            </a:extLst>
          </p:cNvPr>
          <p:cNvSpPr>
            <a:spLocks noGrp="1"/>
          </p:cNvSpPr>
          <p:nvPr>
            <p:ph type="ftr" sz="quarter" idx="11"/>
          </p:nvPr>
        </p:nvSpPr>
        <p:spPr/>
        <p:txBody>
          <a:bodyPr/>
          <a:lstStyle/>
          <a:p>
            <a:r>
              <a:rPr lang="en-US"/>
              <a:t>BEAD Project Application Guide and questions</a:t>
            </a:r>
          </a:p>
        </p:txBody>
      </p:sp>
      <p:sp>
        <p:nvSpPr>
          <p:cNvPr id="7" name="Slide Number Placeholder 6">
            <a:extLst>
              <a:ext uri="{FF2B5EF4-FFF2-40B4-BE49-F238E27FC236}">
                <a16:creationId xmlns:a16="http://schemas.microsoft.com/office/drawing/2014/main" id="{25687E84-28FA-CF39-0EBC-BD67A5037F97}"/>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4635-39D1-B547-55A0-B696E16904D7}"/>
              </a:ext>
            </a:extLst>
          </p:cNvPr>
          <p:cNvSpPr>
            <a:spLocks noGrp="1"/>
          </p:cNvSpPr>
          <p:nvPr>
            <p:ph type="title"/>
          </p:nvPr>
        </p:nvSpPr>
        <p:spPr/>
        <p:txBody>
          <a:bodyPr/>
          <a:lstStyle/>
          <a:p>
            <a:r>
              <a:rPr lang="en-US"/>
              <a:t>Introduction</a:t>
            </a:r>
          </a:p>
        </p:txBody>
      </p:sp>
      <p:sp>
        <p:nvSpPr>
          <p:cNvPr id="4" name="Slide Number Placeholder 3">
            <a:extLst>
              <a:ext uri="{FF2B5EF4-FFF2-40B4-BE49-F238E27FC236}">
                <a16:creationId xmlns:a16="http://schemas.microsoft.com/office/drawing/2014/main" id="{5F380257-647D-02A5-A074-F5056C395FD4}"/>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Footer Placeholder 4">
            <a:extLst>
              <a:ext uri="{FF2B5EF4-FFF2-40B4-BE49-F238E27FC236}">
                <a16:creationId xmlns:a16="http://schemas.microsoft.com/office/drawing/2014/main" id="{16B42720-C21D-8949-F04F-9D4087ECD39F}"/>
              </a:ext>
            </a:extLst>
          </p:cNvPr>
          <p:cNvSpPr>
            <a:spLocks noGrp="1"/>
          </p:cNvSpPr>
          <p:nvPr>
            <p:ph type="ftr" sz="quarter" idx="11"/>
          </p:nvPr>
        </p:nvSpPr>
        <p:spPr>
          <a:xfrm>
            <a:off x="3633263" y="6400801"/>
            <a:ext cx="5842207" cy="2091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Century Gothic" panose="020F0302020204030204"/>
                <a:ea typeface="+mn-ea"/>
                <a:cs typeface="+mn-cs"/>
              </a:rPr>
              <a:t>BEAD Project Application Guide and questions</a:t>
            </a:r>
          </a:p>
        </p:txBody>
      </p:sp>
    </p:spTree>
    <p:extLst>
      <p:ext uri="{BB962C8B-B14F-4D97-AF65-F5344CB8AC3E}">
        <p14:creationId xmlns:p14="http://schemas.microsoft.com/office/powerpoint/2010/main" val="388935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E318-C7DA-466D-A178-F97547D266BC}"/>
              </a:ext>
            </a:extLst>
          </p:cNvPr>
          <p:cNvSpPr>
            <a:spLocks noGrp="1"/>
          </p:cNvSpPr>
          <p:nvPr>
            <p:ph type="title"/>
          </p:nvPr>
        </p:nvSpPr>
        <p:spPr>
          <a:xfrm>
            <a:off x="616722" y="582891"/>
            <a:ext cx="10958556" cy="1325563"/>
          </a:xfrm>
        </p:spPr>
        <p:txBody>
          <a:bodyPr/>
          <a:lstStyle/>
          <a:p>
            <a:r>
              <a:rPr lang="en-US"/>
              <a:t>Agenda</a:t>
            </a:r>
          </a:p>
        </p:txBody>
      </p:sp>
      <p:sp>
        <p:nvSpPr>
          <p:cNvPr id="3" name="Content Placeholder 2">
            <a:extLst>
              <a:ext uri="{FF2B5EF4-FFF2-40B4-BE49-F238E27FC236}">
                <a16:creationId xmlns:a16="http://schemas.microsoft.com/office/drawing/2014/main" id="{C7B121FE-A9AF-4086-AE31-0A61BC2C2516}"/>
              </a:ext>
            </a:extLst>
          </p:cNvPr>
          <p:cNvSpPr>
            <a:spLocks noGrp="1"/>
          </p:cNvSpPr>
          <p:nvPr>
            <p:ph idx="1"/>
          </p:nvPr>
        </p:nvSpPr>
        <p:spPr>
          <a:xfrm>
            <a:off x="616722" y="2268501"/>
            <a:ext cx="10958556" cy="3062569"/>
          </a:xfrm>
        </p:spPr>
        <p:txBody>
          <a:bodyPr vert="horz" lIns="0" tIns="45720" rIns="91440" bIns="45720" rtlCol="0" anchor="t">
            <a:normAutofit/>
          </a:bodyPr>
          <a:lstStyle/>
          <a:p>
            <a:pPr marL="457200" indent="-457200">
              <a:buAutoNum type="arabicPeriod"/>
            </a:pPr>
            <a:r>
              <a:rPr lang="en-US"/>
              <a:t>Welcome</a:t>
            </a:r>
          </a:p>
          <a:p>
            <a:pPr marL="457200" indent="-457200">
              <a:buAutoNum type="arabicPeriod"/>
            </a:pPr>
            <a:r>
              <a:rPr lang="en-US"/>
              <a:t>Overview of the BEAD application</a:t>
            </a:r>
          </a:p>
          <a:p>
            <a:pPr marL="457200" indent="-457200">
              <a:buAutoNum type="arabicPeriod"/>
            </a:pPr>
            <a:r>
              <a:rPr lang="en-US"/>
              <a:t>Introduction to BEAD application materials</a:t>
            </a:r>
          </a:p>
          <a:p>
            <a:pPr marL="457200" indent="-457200">
              <a:buAutoNum type="arabicPeriod"/>
            </a:pPr>
            <a:r>
              <a:rPr lang="en-US"/>
              <a:t>Walk-through</a:t>
            </a:r>
          </a:p>
        </p:txBody>
      </p:sp>
      <p:sp>
        <p:nvSpPr>
          <p:cNvPr id="5" name="Footer Placeholder 4">
            <a:extLst>
              <a:ext uri="{FF2B5EF4-FFF2-40B4-BE49-F238E27FC236}">
                <a16:creationId xmlns:a16="http://schemas.microsoft.com/office/drawing/2014/main" id="{D3E8700E-B104-24E5-6691-2BD7B23FC2D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rPr>
              <a:t>BEAD Project Application Guide and questions</a:t>
            </a:r>
          </a:p>
        </p:txBody>
      </p:sp>
      <p:sp>
        <p:nvSpPr>
          <p:cNvPr id="4" name="Slide Number Placeholder 3">
            <a:extLst>
              <a:ext uri="{FF2B5EF4-FFF2-40B4-BE49-F238E27FC236}">
                <a16:creationId xmlns:a16="http://schemas.microsoft.com/office/drawing/2014/main" id="{3B964B92-2CC3-D7F7-FD63-FA664C07374C}"/>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168395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D127-9BE1-4243-1236-92FCFAEDE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93276-B1A8-A15D-E8A0-E4479AC19D31}"/>
              </a:ext>
            </a:extLst>
          </p:cNvPr>
          <p:cNvSpPr>
            <a:spLocks noGrp="1"/>
          </p:cNvSpPr>
          <p:nvPr>
            <p:ph type="title"/>
          </p:nvPr>
        </p:nvSpPr>
        <p:spPr/>
        <p:txBody>
          <a:bodyPr/>
          <a:lstStyle/>
          <a:p>
            <a:r>
              <a:rPr lang="en-US"/>
              <a:t>Overview of the BEAD application</a:t>
            </a:r>
          </a:p>
        </p:txBody>
      </p:sp>
      <p:sp>
        <p:nvSpPr>
          <p:cNvPr id="4" name="Slide Number Placeholder 3">
            <a:extLst>
              <a:ext uri="{FF2B5EF4-FFF2-40B4-BE49-F238E27FC236}">
                <a16:creationId xmlns:a16="http://schemas.microsoft.com/office/drawing/2014/main" id="{9C63626E-3D1F-150B-B114-9F810BC80068}"/>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Footer Placeholder 4">
            <a:extLst>
              <a:ext uri="{FF2B5EF4-FFF2-40B4-BE49-F238E27FC236}">
                <a16:creationId xmlns:a16="http://schemas.microsoft.com/office/drawing/2014/main" id="{0621B455-77BA-F91E-3D6B-FC1D67B3548C}"/>
              </a:ext>
            </a:extLst>
          </p:cNvPr>
          <p:cNvSpPr>
            <a:spLocks noGrp="1"/>
          </p:cNvSpPr>
          <p:nvPr>
            <p:ph type="ftr" sz="quarter" idx="11"/>
          </p:nvPr>
        </p:nvSpPr>
        <p:spPr>
          <a:xfrm>
            <a:off x="3633263" y="6400801"/>
            <a:ext cx="5842207" cy="2091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Century Gothic" panose="020F0302020204030204"/>
                <a:ea typeface="+mn-ea"/>
                <a:cs typeface="+mn-cs"/>
              </a:rPr>
              <a:t>BEAD Project Application Guide and questions</a:t>
            </a:r>
          </a:p>
        </p:txBody>
      </p:sp>
    </p:spTree>
    <p:extLst>
      <p:ext uri="{BB962C8B-B14F-4D97-AF65-F5344CB8AC3E}">
        <p14:creationId xmlns:p14="http://schemas.microsoft.com/office/powerpoint/2010/main" val="353615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6503-137B-18BE-72C5-D00A841E9B3C}"/>
              </a:ext>
            </a:extLst>
          </p:cNvPr>
          <p:cNvSpPr>
            <a:spLocks noGrp="1"/>
          </p:cNvSpPr>
          <p:nvPr>
            <p:ph type="title"/>
          </p:nvPr>
        </p:nvSpPr>
        <p:spPr>
          <a:xfrm>
            <a:off x="609599" y="365125"/>
            <a:ext cx="10972800" cy="1325563"/>
          </a:xfrm>
        </p:spPr>
        <p:txBody>
          <a:bodyPr/>
          <a:lstStyle/>
          <a:p>
            <a:r>
              <a:rPr lang="en-US"/>
              <a:t>Two parts of the BEAD application process</a:t>
            </a:r>
          </a:p>
        </p:txBody>
      </p:sp>
      <p:sp>
        <p:nvSpPr>
          <p:cNvPr id="3" name="Content Placeholder 2">
            <a:extLst>
              <a:ext uri="{FF2B5EF4-FFF2-40B4-BE49-F238E27FC236}">
                <a16:creationId xmlns:a16="http://schemas.microsoft.com/office/drawing/2014/main" id="{C97209D4-8773-FF4F-6A99-7B080D23EDBF}"/>
              </a:ext>
            </a:extLst>
          </p:cNvPr>
          <p:cNvSpPr>
            <a:spLocks noGrp="1"/>
          </p:cNvSpPr>
          <p:nvPr>
            <p:ph idx="1"/>
          </p:nvPr>
        </p:nvSpPr>
        <p:spPr>
          <a:xfrm>
            <a:off x="609599" y="1883567"/>
            <a:ext cx="10972799" cy="4293395"/>
          </a:xfrm>
        </p:spPr>
        <p:txBody>
          <a:bodyPr vert="horz" lIns="0" tIns="45720" rIns="91440" bIns="45720" rtlCol="0" anchor="t">
            <a:noAutofit/>
          </a:bodyPr>
          <a:lstStyle/>
          <a:p>
            <a:pPr marL="457200" indent="-457200">
              <a:lnSpc>
                <a:spcPct val="100000"/>
              </a:lnSpc>
              <a:buFont typeface="+mj-lt"/>
              <a:buAutoNum type="arabicPeriod"/>
            </a:pPr>
            <a:r>
              <a:rPr lang="en-US" b="1"/>
              <a:t>Prequalification Application</a:t>
            </a:r>
          </a:p>
          <a:p>
            <a:pPr marL="457200" indent="-457200">
              <a:lnSpc>
                <a:spcPct val="100000"/>
              </a:lnSpc>
              <a:buFont typeface="+mj-lt"/>
              <a:buAutoNum type="arabicPeriod"/>
            </a:pPr>
            <a:r>
              <a:rPr lang="en-US" b="1"/>
              <a:t>Project Application</a:t>
            </a:r>
          </a:p>
          <a:p>
            <a:pPr marL="0" indent="0">
              <a:lnSpc>
                <a:spcPct val="100000"/>
              </a:lnSpc>
              <a:buNone/>
            </a:pPr>
            <a:r>
              <a:rPr lang="en-US" sz="2200"/>
              <a:t>An applicant must submit both parts of the application to be considered for a BEAD subgrant.</a:t>
            </a:r>
          </a:p>
          <a:p>
            <a:pPr marL="0" indent="0">
              <a:lnSpc>
                <a:spcPct val="100000"/>
              </a:lnSpc>
              <a:buNone/>
            </a:pPr>
            <a:r>
              <a:rPr lang="en-US" sz="2200"/>
              <a:t>A prior technical assistance video covered the Prequalification Application Guide and questions.</a:t>
            </a:r>
          </a:p>
        </p:txBody>
      </p:sp>
      <p:sp>
        <p:nvSpPr>
          <p:cNvPr id="4" name="Footer Placeholder 3">
            <a:extLst>
              <a:ext uri="{FF2B5EF4-FFF2-40B4-BE49-F238E27FC236}">
                <a16:creationId xmlns:a16="http://schemas.microsoft.com/office/drawing/2014/main" id="{D1E56740-73E0-87CA-1D68-66B665CDC47E}"/>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BBB09A59-3E80-0BFF-50E4-DAA51574CF4C}"/>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289117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F36FC-E187-7D10-88EE-B0E4A06BA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CCAB5-A57F-7CDB-E63F-9CB263976497}"/>
              </a:ext>
            </a:extLst>
          </p:cNvPr>
          <p:cNvSpPr>
            <a:spLocks noGrp="1"/>
          </p:cNvSpPr>
          <p:nvPr>
            <p:ph type="title"/>
          </p:nvPr>
        </p:nvSpPr>
        <p:spPr/>
        <p:txBody>
          <a:bodyPr/>
          <a:lstStyle/>
          <a:p>
            <a:r>
              <a:rPr lang="en-US"/>
              <a:t>Project Application</a:t>
            </a:r>
          </a:p>
        </p:txBody>
      </p:sp>
      <p:sp>
        <p:nvSpPr>
          <p:cNvPr id="3" name="Content Placeholder 2">
            <a:extLst>
              <a:ext uri="{FF2B5EF4-FFF2-40B4-BE49-F238E27FC236}">
                <a16:creationId xmlns:a16="http://schemas.microsoft.com/office/drawing/2014/main" id="{98894898-011D-A930-2434-1A046A63BAFA}"/>
              </a:ext>
            </a:extLst>
          </p:cNvPr>
          <p:cNvSpPr>
            <a:spLocks noGrp="1"/>
          </p:cNvSpPr>
          <p:nvPr>
            <p:ph idx="1"/>
          </p:nvPr>
        </p:nvSpPr>
        <p:spPr/>
        <p:txBody>
          <a:bodyPr>
            <a:normAutofit fontScale="92500" lnSpcReduction="10000"/>
          </a:bodyPr>
          <a:lstStyle/>
          <a:p>
            <a:pPr>
              <a:lnSpc>
                <a:spcPct val="110000"/>
              </a:lnSpc>
            </a:pPr>
            <a:r>
              <a:rPr lang="en-US"/>
              <a:t>The Project Application includes project-specific information such as project area selection, proposed network, budget, deployment schedule, environmental compliance and other information related to construction and operation of the proposed network. The CPUC will use this information to score and evaluate each application.</a:t>
            </a:r>
          </a:p>
          <a:p>
            <a:pPr>
              <a:lnSpc>
                <a:spcPct val="110000"/>
              </a:lnSpc>
            </a:pPr>
            <a:r>
              <a:rPr lang="en-US"/>
              <a:t>An applicant must submit one Project Application for each project area they propose. </a:t>
            </a:r>
          </a:p>
          <a:p>
            <a:pPr>
              <a:lnSpc>
                <a:spcPct val="110000"/>
              </a:lnSpc>
            </a:pPr>
            <a:r>
              <a:rPr lang="en-US"/>
              <a:t>Project Applications will be </a:t>
            </a:r>
            <a:r>
              <a:rPr lang="en-US" b="1"/>
              <a:t>scored and ranked </a:t>
            </a:r>
            <a:r>
              <a:rPr lang="en-US"/>
              <a:t>based on technology type and on the procedures and scoring rubrics outlined in the </a:t>
            </a:r>
            <a:r>
              <a:rPr lang="en-US">
                <a:hlinkClick r:id="rId3"/>
              </a:rPr>
              <a:t>Initial Proposal Volume II</a:t>
            </a:r>
            <a:r>
              <a:rPr lang="en-US"/>
              <a:t>.</a:t>
            </a:r>
          </a:p>
          <a:p>
            <a:pPr>
              <a:lnSpc>
                <a:spcPct val="110000"/>
              </a:lnSpc>
            </a:pPr>
            <a:r>
              <a:rPr lang="en-US"/>
              <a:t>The CPUC may </a:t>
            </a:r>
            <a:r>
              <a:rPr lang="en-US" b="1"/>
              <a:t>request missing information or application revisions</a:t>
            </a:r>
            <a:r>
              <a:rPr lang="en-US"/>
              <a:t>. Applicants will have a </a:t>
            </a:r>
            <a:r>
              <a:rPr lang="en-US" b="1"/>
              <a:t>limited period of time </a:t>
            </a:r>
            <a:r>
              <a:rPr lang="en-US"/>
              <a:t>to respond to these requests.</a:t>
            </a:r>
          </a:p>
          <a:p>
            <a:pPr marL="0" indent="0">
              <a:lnSpc>
                <a:spcPct val="110000"/>
              </a:lnSpc>
              <a:buNone/>
            </a:pPr>
            <a:endParaRPr lang="en-US"/>
          </a:p>
        </p:txBody>
      </p:sp>
      <p:sp>
        <p:nvSpPr>
          <p:cNvPr id="4" name="Footer Placeholder 3">
            <a:extLst>
              <a:ext uri="{FF2B5EF4-FFF2-40B4-BE49-F238E27FC236}">
                <a16:creationId xmlns:a16="http://schemas.microsoft.com/office/drawing/2014/main" id="{39D99188-C7A6-E2E5-DCE8-E09DB4DA0B7E}"/>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23F8C3A7-B7E1-BA20-A2CF-EB22CD0FE300}"/>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378233181"/>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8CDD-BA89-F5E5-CF16-D9A6E7809D6F}"/>
              </a:ext>
            </a:extLst>
          </p:cNvPr>
          <p:cNvSpPr>
            <a:spLocks noGrp="1"/>
          </p:cNvSpPr>
          <p:nvPr>
            <p:ph type="title"/>
          </p:nvPr>
        </p:nvSpPr>
        <p:spPr/>
        <p:txBody>
          <a:bodyPr/>
          <a:lstStyle/>
          <a:p>
            <a:r>
              <a:rPr lang="en-US"/>
              <a:t>Application flow</a:t>
            </a:r>
          </a:p>
        </p:txBody>
      </p:sp>
      <p:sp>
        <p:nvSpPr>
          <p:cNvPr id="4" name="Footer Placeholder 3">
            <a:extLst>
              <a:ext uri="{FF2B5EF4-FFF2-40B4-BE49-F238E27FC236}">
                <a16:creationId xmlns:a16="http://schemas.microsoft.com/office/drawing/2014/main" id="{EA64BADC-D590-E737-5682-5F570CA9DD6C}"/>
              </a:ext>
            </a:extLst>
          </p:cNvPr>
          <p:cNvSpPr>
            <a:spLocks noGrp="1"/>
          </p:cNvSpPr>
          <p:nvPr>
            <p:ph type="ftr" sz="quarter" idx="11"/>
          </p:nvPr>
        </p:nvSpPr>
        <p:spPr/>
        <p:txBody>
          <a:bodyPr/>
          <a:lstStyle/>
          <a:p>
            <a:r>
              <a:rPr lang="en-US"/>
              <a:t>BEAD Project Application Guide and questions</a:t>
            </a:r>
          </a:p>
        </p:txBody>
      </p:sp>
      <p:sp>
        <p:nvSpPr>
          <p:cNvPr id="5" name="Slide Number Placeholder 4">
            <a:extLst>
              <a:ext uri="{FF2B5EF4-FFF2-40B4-BE49-F238E27FC236}">
                <a16:creationId xmlns:a16="http://schemas.microsoft.com/office/drawing/2014/main" id="{3C4823B1-CBBD-868C-92D7-CC128751D2DE}"/>
              </a:ext>
            </a:extLst>
          </p:cNvPr>
          <p:cNvSpPr>
            <a:spLocks noGrp="1"/>
          </p:cNvSpPr>
          <p:nvPr>
            <p:ph type="sldNum" sz="quarter" idx="12"/>
          </p:nvPr>
        </p:nvSpPr>
        <p:spPr/>
        <p:txBody>
          <a:bodyPr/>
          <a:lstStyle/>
          <a:p>
            <a:fld id="{1C4126A1-9282-4A82-AC02-A59AF4A969C8}" type="slidenum">
              <a:rPr lang="en-US" smtClean="0"/>
              <a:t>7</a:t>
            </a:fld>
            <a:endParaRPr lang="en-US"/>
          </a:p>
        </p:txBody>
      </p:sp>
      <p:sp>
        <p:nvSpPr>
          <p:cNvPr id="6" name="Oval 5">
            <a:extLst>
              <a:ext uri="{FF2B5EF4-FFF2-40B4-BE49-F238E27FC236}">
                <a16:creationId xmlns:a16="http://schemas.microsoft.com/office/drawing/2014/main" id="{4149F94E-164C-7427-6651-6866FB524474}"/>
              </a:ext>
            </a:extLst>
          </p:cNvPr>
          <p:cNvSpPr/>
          <p:nvPr/>
        </p:nvSpPr>
        <p:spPr>
          <a:xfrm>
            <a:off x="609600" y="2956560"/>
            <a:ext cx="1859280" cy="1706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Applicant</a:t>
            </a:r>
          </a:p>
        </p:txBody>
      </p:sp>
      <p:sp>
        <p:nvSpPr>
          <p:cNvPr id="7" name="Rectangle 6">
            <a:extLst>
              <a:ext uri="{FF2B5EF4-FFF2-40B4-BE49-F238E27FC236}">
                <a16:creationId xmlns:a16="http://schemas.microsoft.com/office/drawing/2014/main" id="{AD2611ED-526F-6155-9759-4F1C753D611F}"/>
              </a:ext>
            </a:extLst>
          </p:cNvPr>
          <p:cNvSpPr/>
          <p:nvPr/>
        </p:nvSpPr>
        <p:spPr>
          <a:xfrm>
            <a:off x="5358026" y="3192621"/>
            <a:ext cx="2392680" cy="132556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Prequalification Application</a:t>
            </a:r>
          </a:p>
        </p:txBody>
      </p:sp>
      <p:sp>
        <p:nvSpPr>
          <p:cNvPr id="8" name="Rectangle 7">
            <a:extLst>
              <a:ext uri="{FF2B5EF4-FFF2-40B4-BE49-F238E27FC236}">
                <a16:creationId xmlns:a16="http://schemas.microsoft.com/office/drawing/2014/main" id="{AAF5E2AA-B8CE-ED2D-9285-D6A3AA90F4C3}"/>
              </a:ext>
            </a:extLst>
          </p:cNvPr>
          <p:cNvSpPr/>
          <p:nvPr/>
        </p:nvSpPr>
        <p:spPr>
          <a:xfrm>
            <a:off x="8442960" y="1690688"/>
            <a:ext cx="3261360" cy="94488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Project Application 1</a:t>
            </a:r>
          </a:p>
        </p:txBody>
      </p:sp>
      <p:sp>
        <p:nvSpPr>
          <p:cNvPr id="9" name="Rectangle 8">
            <a:extLst>
              <a:ext uri="{FF2B5EF4-FFF2-40B4-BE49-F238E27FC236}">
                <a16:creationId xmlns:a16="http://schemas.microsoft.com/office/drawing/2014/main" id="{24A1FC4F-C619-0B72-4F84-A4EFC8C6F898}"/>
              </a:ext>
            </a:extLst>
          </p:cNvPr>
          <p:cNvSpPr/>
          <p:nvPr/>
        </p:nvSpPr>
        <p:spPr>
          <a:xfrm>
            <a:off x="8442960" y="2887029"/>
            <a:ext cx="3261360" cy="94488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Project Application 2</a:t>
            </a:r>
          </a:p>
        </p:txBody>
      </p:sp>
      <p:sp>
        <p:nvSpPr>
          <p:cNvPr id="10" name="Rectangle 9">
            <a:extLst>
              <a:ext uri="{FF2B5EF4-FFF2-40B4-BE49-F238E27FC236}">
                <a16:creationId xmlns:a16="http://schemas.microsoft.com/office/drawing/2014/main" id="{AFD2668F-1645-00DE-6A36-45BBE439C0FD}"/>
              </a:ext>
            </a:extLst>
          </p:cNvPr>
          <p:cNvSpPr/>
          <p:nvPr/>
        </p:nvSpPr>
        <p:spPr>
          <a:xfrm>
            <a:off x="8442960" y="4108609"/>
            <a:ext cx="3261360" cy="94488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Project Application 3</a:t>
            </a:r>
          </a:p>
        </p:txBody>
      </p:sp>
      <p:sp>
        <p:nvSpPr>
          <p:cNvPr id="11" name="Rectangle 10">
            <a:extLst>
              <a:ext uri="{FF2B5EF4-FFF2-40B4-BE49-F238E27FC236}">
                <a16:creationId xmlns:a16="http://schemas.microsoft.com/office/drawing/2014/main" id="{AEBF8017-95AA-E88B-D66C-F9E4F4504176}"/>
              </a:ext>
            </a:extLst>
          </p:cNvPr>
          <p:cNvSpPr/>
          <p:nvPr/>
        </p:nvSpPr>
        <p:spPr>
          <a:xfrm>
            <a:off x="8442960" y="5330190"/>
            <a:ext cx="3261360" cy="94488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Project Application 4</a:t>
            </a:r>
          </a:p>
        </p:txBody>
      </p:sp>
      <p:sp>
        <p:nvSpPr>
          <p:cNvPr id="12" name="Rectangle 11">
            <a:extLst>
              <a:ext uri="{FF2B5EF4-FFF2-40B4-BE49-F238E27FC236}">
                <a16:creationId xmlns:a16="http://schemas.microsoft.com/office/drawing/2014/main" id="{E90AE474-7E45-1532-B7A1-935F7942447F}"/>
              </a:ext>
            </a:extLst>
          </p:cNvPr>
          <p:cNvSpPr/>
          <p:nvPr/>
        </p:nvSpPr>
        <p:spPr>
          <a:xfrm>
            <a:off x="3161134" y="3381853"/>
            <a:ext cx="1517857" cy="900111"/>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Registration</a:t>
            </a:r>
          </a:p>
        </p:txBody>
      </p:sp>
      <p:cxnSp>
        <p:nvCxnSpPr>
          <p:cNvPr id="14" name="Straight Arrow Connector 13">
            <a:extLst>
              <a:ext uri="{FF2B5EF4-FFF2-40B4-BE49-F238E27FC236}">
                <a16:creationId xmlns:a16="http://schemas.microsoft.com/office/drawing/2014/main" id="{6AC46396-84A4-EDFC-0637-D4BD5F598D99}"/>
              </a:ext>
            </a:extLst>
          </p:cNvPr>
          <p:cNvCxnSpPr>
            <a:cxnSpLocks/>
            <a:stCxn id="6" idx="6"/>
            <a:endCxn id="12" idx="1"/>
          </p:cNvCxnSpPr>
          <p:nvPr/>
        </p:nvCxnSpPr>
        <p:spPr>
          <a:xfrm>
            <a:off x="2468880" y="3810000"/>
            <a:ext cx="692254" cy="219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7BD33B-3652-33CB-1017-63ECBFB7EBF3}"/>
              </a:ext>
            </a:extLst>
          </p:cNvPr>
          <p:cNvCxnSpPr>
            <a:cxnSpLocks/>
          </p:cNvCxnSpPr>
          <p:nvPr/>
        </p:nvCxnSpPr>
        <p:spPr>
          <a:xfrm flipV="1">
            <a:off x="4665772" y="3809525"/>
            <a:ext cx="692254" cy="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A6CF13-5924-8D14-E759-801CC9ABC806}"/>
              </a:ext>
            </a:extLst>
          </p:cNvPr>
          <p:cNvCxnSpPr>
            <a:cxnSpLocks/>
            <a:endCxn id="8" idx="1"/>
          </p:cNvCxnSpPr>
          <p:nvPr/>
        </p:nvCxnSpPr>
        <p:spPr>
          <a:xfrm flipV="1">
            <a:off x="7750706" y="2163128"/>
            <a:ext cx="692254" cy="1646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E82BF2-B576-E159-75CF-B30C1193589C}"/>
              </a:ext>
            </a:extLst>
          </p:cNvPr>
          <p:cNvCxnSpPr>
            <a:cxnSpLocks/>
            <a:stCxn id="7" idx="3"/>
            <a:endCxn id="9" idx="1"/>
          </p:cNvCxnSpPr>
          <p:nvPr/>
        </p:nvCxnSpPr>
        <p:spPr>
          <a:xfrm flipV="1">
            <a:off x="7750706" y="3359469"/>
            <a:ext cx="692254" cy="4959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9AEDBA-B793-AA27-0183-790BD4B0C3F0}"/>
              </a:ext>
            </a:extLst>
          </p:cNvPr>
          <p:cNvCxnSpPr>
            <a:cxnSpLocks/>
            <a:stCxn id="7" idx="3"/>
            <a:endCxn id="10" idx="1"/>
          </p:cNvCxnSpPr>
          <p:nvPr/>
        </p:nvCxnSpPr>
        <p:spPr>
          <a:xfrm>
            <a:off x="7750706" y="3855403"/>
            <a:ext cx="692254" cy="725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BD3854A-8C3C-233F-E126-691AE137615C}"/>
              </a:ext>
            </a:extLst>
          </p:cNvPr>
          <p:cNvCxnSpPr>
            <a:cxnSpLocks/>
            <a:stCxn id="7" idx="3"/>
            <a:endCxn id="11" idx="1"/>
          </p:cNvCxnSpPr>
          <p:nvPr/>
        </p:nvCxnSpPr>
        <p:spPr>
          <a:xfrm>
            <a:off x="7750706" y="3855403"/>
            <a:ext cx="692254" cy="19472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2093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63BB6-C18B-E142-AC95-2A442830A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6679A-5C53-B6FF-5638-7BC9E8F7A836}"/>
              </a:ext>
            </a:extLst>
          </p:cNvPr>
          <p:cNvSpPr>
            <a:spLocks noGrp="1"/>
          </p:cNvSpPr>
          <p:nvPr>
            <p:ph type="title"/>
          </p:nvPr>
        </p:nvSpPr>
        <p:spPr/>
        <p:txBody>
          <a:bodyPr/>
          <a:lstStyle/>
          <a:p>
            <a:r>
              <a:rPr lang="en-US"/>
              <a:t>Application guides</a:t>
            </a:r>
          </a:p>
        </p:txBody>
      </p:sp>
      <p:sp>
        <p:nvSpPr>
          <p:cNvPr id="4" name="Slide Number Placeholder 3">
            <a:extLst>
              <a:ext uri="{FF2B5EF4-FFF2-40B4-BE49-F238E27FC236}">
                <a16:creationId xmlns:a16="http://schemas.microsoft.com/office/drawing/2014/main" id="{A9C45705-EA1F-E573-C054-475EE882954E}"/>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7" name="Footer Placeholder 4">
            <a:extLst>
              <a:ext uri="{FF2B5EF4-FFF2-40B4-BE49-F238E27FC236}">
                <a16:creationId xmlns:a16="http://schemas.microsoft.com/office/drawing/2014/main" id="{89BF11D8-9ED7-78DE-92C4-6ADC475106DF}"/>
              </a:ext>
            </a:extLst>
          </p:cNvPr>
          <p:cNvSpPr>
            <a:spLocks noGrp="1"/>
          </p:cNvSpPr>
          <p:nvPr>
            <p:ph type="ftr" sz="quarter" idx="11"/>
          </p:nvPr>
        </p:nvSpPr>
        <p:spPr>
          <a:xfrm>
            <a:off x="3633263" y="6400801"/>
            <a:ext cx="5842207" cy="2091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Century Gothic" panose="020F0302020204030204"/>
                <a:ea typeface="+mn-ea"/>
                <a:cs typeface="+mn-cs"/>
              </a:rPr>
              <a:t>BEAD Project Application Guide and questions</a:t>
            </a:r>
          </a:p>
        </p:txBody>
      </p:sp>
    </p:spTree>
    <p:extLst>
      <p:ext uri="{BB962C8B-B14F-4D97-AF65-F5344CB8AC3E}">
        <p14:creationId xmlns:p14="http://schemas.microsoft.com/office/powerpoint/2010/main" val="2374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D0AE-5AE2-FC39-E8D5-C579D0FD3927}"/>
              </a:ext>
            </a:extLst>
          </p:cNvPr>
          <p:cNvSpPr>
            <a:spLocks noGrp="1"/>
          </p:cNvSpPr>
          <p:nvPr>
            <p:ph type="title"/>
          </p:nvPr>
        </p:nvSpPr>
        <p:spPr/>
        <p:txBody>
          <a:bodyPr/>
          <a:lstStyle/>
          <a:p>
            <a:r>
              <a:rPr lang="en-US"/>
              <a:t>Application Guides</a:t>
            </a:r>
          </a:p>
        </p:txBody>
      </p:sp>
      <p:sp>
        <p:nvSpPr>
          <p:cNvPr id="5" name="Footer Placeholder 4">
            <a:extLst>
              <a:ext uri="{FF2B5EF4-FFF2-40B4-BE49-F238E27FC236}">
                <a16:creationId xmlns:a16="http://schemas.microsoft.com/office/drawing/2014/main" id="{CCD73FC7-6E80-F7DF-06BA-FEB6F4DC2E60}"/>
              </a:ext>
            </a:extLst>
          </p:cNvPr>
          <p:cNvSpPr>
            <a:spLocks noGrp="1"/>
          </p:cNvSpPr>
          <p:nvPr>
            <p:ph type="ftr" sz="quarter" idx="11"/>
          </p:nvPr>
        </p:nvSpPr>
        <p:spPr/>
        <p:txBody>
          <a:bodyPr/>
          <a:lstStyle/>
          <a:p>
            <a:r>
              <a:rPr lang="en-US"/>
              <a:t>BEAD Project Application Guide and questions</a:t>
            </a:r>
          </a:p>
        </p:txBody>
      </p:sp>
      <p:sp>
        <p:nvSpPr>
          <p:cNvPr id="6" name="Slide Number Placeholder 5">
            <a:extLst>
              <a:ext uri="{FF2B5EF4-FFF2-40B4-BE49-F238E27FC236}">
                <a16:creationId xmlns:a16="http://schemas.microsoft.com/office/drawing/2014/main" id="{E712ABBF-D19C-F34D-988B-C0E390BDFAD4}"/>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7" name="TextBox 6">
            <a:extLst>
              <a:ext uri="{FF2B5EF4-FFF2-40B4-BE49-F238E27FC236}">
                <a16:creationId xmlns:a16="http://schemas.microsoft.com/office/drawing/2014/main" id="{6A83DB2C-33B0-5F74-0811-5BC4A48D9F74}"/>
              </a:ext>
            </a:extLst>
          </p:cNvPr>
          <p:cNvSpPr txBox="1"/>
          <p:nvPr/>
        </p:nvSpPr>
        <p:spPr>
          <a:xfrm>
            <a:off x="609600" y="1871762"/>
            <a:ext cx="10590306" cy="3524042"/>
          </a:xfrm>
          <a:prstGeom prst="rect">
            <a:avLst/>
          </a:prstGeom>
          <a:noFill/>
        </p:spPr>
        <p:txBody>
          <a:bodyPr wrap="square" rtlCol="0">
            <a:spAutoFit/>
          </a:bodyPr>
          <a:lstStyle/>
          <a:p>
            <a:pPr>
              <a:spcBef>
                <a:spcPts val="1000"/>
              </a:spcBef>
            </a:pPr>
            <a:r>
              <a:rPr lang="en-US" sz="2200">
                <a:solidFill>
                  <a:schemeClr val="tx2"/>
                </a:solidFill>
              </a:rPr>
              <a:t>The </a:t>
            </a:r>
            <a:r>
              <a:rPr lang="en-US" sz="2200" b="1">
                <a:solidFill>
                  <a:schemeClr val="tx2"/>
                </a:solidFill>
              </a:rPr>
              <a:t>Prequalification Application Guide and the Project Application Guide </a:t>
            </a:r>
            <a:r>
              <a:rPr lang="en-US" sz="2200">
                <a:solidFill>
                  <a:schemeClr val="tx2"/>
                </a:solidFill>
              </a:rPr>
              <a:t>have been published.</a:t>
            </a:r>
            <a:endParaRPr lang="en-US" sz="2200" b="1">
              <a:solidFill>
                <a:schemeClr val="tx2"/>
              </a:solidFill>
            </a:endParaRPr>
          </a:p>
          <a:p>
            <a:pPr marL="342900" indent="-342900">
              <a:spcBef>
                <a:spcPts val="1000"/>
              </a:spcBef>
              <a:buFont typeface="Arial" panose="020B0604020202020204" pitchFamily="34" charset="0"/>
              <a:buChar char="•"/>
            </a:pPr>
            <a:r>
              <a:rPr lang="en-US" sz="2200">
                <a:solidFill>
                  <a:schemeClr val="tx2"/>
                </a:solidFill>
              </a:rPr>
              <a:t>Each contains background information, portal navigation guidance, and instructions for each question.</a:t>
            </a:r>
            <a:endParaRPr lang="en-US" sz="2200" b="1">
              <a:solidFill>
                <a:schemeClr val="tx2"/>
              </a:solidFill>
            </a:endParaRPr>
          </a:p>
          <a:p>
            <a:pPr marL="342900" indent="-342900">
              <a:spcBef>
                <a:spcPts val="1000"/>
              </a:spcBef>
              <a:buFont typeface="Arial" panose="020B0604020202020204" pitchFamily="34" charset="0"/>
              <a:buChar char="•"/>
            </a:pPr>
            <a:r>
              <a:rPr lang="en-US" sz="2200">
                <a:solidFill>
                  <a:schemeClr val="tx2"/>
                </a:solidFill>
              </a:rPr>
              <a:t>The content of the questions and information requested will be the same as it will be in in the portal. As the portal is finalized, the presentation, order, and style of some questions may be adjusted. </a:t>
            </a:r>
          </a:p>
          <a:p>
            <a:pPr marL="342900" indent="-342900">
              <a:spcBef>
                <a:spcPts val="1000"/>
              </a:spcBef>
              <a:buFont typeface="Arial" panose="020B0604020202020204" pitchFamily="34" charset="0"/>
              <a:buChar char="•"/>
            </a:pPr>
            <a:r>
              <a:rPr lang="en-US" sz="2200">
                <a:solidFill>
                  <a:schemeClr val="tx2"/>
                </a:solidFill>
              </a:rPr>
              <a:t>The Application Guides may also be updated with more information and guidance on portal displays and navigation as details become available.</a:t>
            </a:r>
          </a:p>
        </p:txBody>
      </p:sp>
    </p:spTree>
    <p:extLst>
      <p:ext uri="{BB962C8B-B14F-4D97-AF65-F5344CB8AC3E}">
        <p14:creationId xmlns:p14="http://schemas.microsoft.com/office/powerpoint/2010/main" val="2077670386"/>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93975196-1B58-A242-BF28-054A47156472}"/>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3759816-E946-AB4D-B3B6-B3339BECED0A}"/>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C7450548-8A04-7646-8387-060C2CC7328B}"/>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17DE3711-15D5-924B-8C05-E92961CE8BA5}"/>
    </a:ext>
  </a:extLst>
</a:theme>
</file>

<file path=ppt/theme/theme6.xml><?xml version="1.0" encoding="utf-8"?>
<a:theme xmlns:a="http://schemas.openxmlformats.org/drawingml/2006/main" name="1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7.xml><?xml version="1.0" encoding="utf-8"?>
<a:theme xmlns:a="http://schemas.openxmlformats.org/drawingml/2006/main" name="1_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C7450548-8A04-7646-8387-060C2CC7328B}"/>
    </a:ext>
  </a:extLst>
</a:theme>
</file>

<file path=ppt/theme/theme8.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1BB74D5BDA2D47B681CE3EC1342E1D" ma:contentTypeVersion="14" ma:contentTypeDescription="Create a new document." ma:contentTypeScope="" ma:versionID="b122191b0b1fd2a57ad838a77f701f73">
  <xsd:schema xmlns:xsd="http://www.w3.org/2001/XMLSchema" xmlns:xs="http://www.w3.org/2001/XMLSchema" xmlns:p="http://schemas.microsoft.com/office/2006/metadata/properties" xmlns:ns2="f566a949-424e-4a35-8e5c-f13c5e73e50f" xmlns:ns3="17c0e9e2-db86-4813-ad0c-b927f8c7be1a" targetNamespace="http://schemas.microsoft.com/office/2006/metadata/properties" ma:root="true" ma:fieldsID="216276e4b38855092053bc228ac2b618" ns2:_="" ns3:_="">
    <xsd:import namespace="f566a949-424e-4a35-8e5c-f13c5e73e50f"/>
    <xsd:import namespace="17c0e9e2-db86-4813-ad0c-b927f8c7be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6a949-424e-4a35-8e5c-f13c5e73e5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bd095d-6624-44e3-a3f6-44facda85b9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c0e9e2-db86-4813-ad0c-b927f8c7be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b8f94e4-a53b-4c23-bf07-fafe7122d507}" ma:internalName="TaxCatchAll" ma:showField="CatchAllData" ma:web="17c0e9e2-db86-4813-ad0c-b927f8c7b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66a949-424e-4a35-8e5c-f13c5e73e50f">
      <Terms xmlns="http://schemas.microsoft.com/office/infopath/2007/PartnerControls"/>
    </lcf76f155ced4ddcb4097134ff3c332f>
    <TaxCatchAll xmlns="17c0e9e2-db86-4813-ad0c-b927f8c7be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E61F9-29FB-4F83-AE18-C575B6D670D9}">
  <ds:schemaRefs>
    <ds:schemaRef ds:uri="17c0e9e2-db86-4813-ad0c-b927f8c7be1a"/>
    <ds:schemaRef ds:uri="f566a949-424e-4a35-8e5c-f13c5e73e5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F59107-6E87-4EE9-AEB9-3741D559F35F}">
  <ds:schemaRefs>
    <ds:schemaRef ds:uri="17c0e9e2-db86-4813-ad0c-b927f8c7be1a"/>
    <ds:schemaRef ds:uri="f566a949-424e-4a35-8e5c-f13c5e73e5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161CC2-12AA-49AB-AF50-08EC4D6784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CPUC White</Template>
  <Application>Microsoft Office PowerPoint</Application>
  <PresentationFormat>Widescreen</PresentationFormat>
  <Slides>14</Slides>
  <Notes>2</Notes>
  <HiddenSlides>0</HiddenSlide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CPUC White</vt:lpstr>
      <vt:lpstr>CPUC Pale Gold</vt:lpstr>
      <vt:lpstr>CPUC Dark Blue</vt:lpstr>
      <vt:lpstr>CPUC Blue</vt:lpstr>
      <vt:lpstr>CPUC Gold</vt:lpstr>
      <vt:lpstr>1_CPUC White</vt:lpstr>
      <vt:lpstr>1_CPUC Blue</vt:lpstr>
      <vt:lpstr>1_CPUC Dark Blue</vt:lpstr>
      <vt:lpstr>California’s BEAD Program:  Project Application Guide and Questions</vt:lpstr>
      <vt:lpstr>Introduction</vt:lpstr>
      <vt:lpstr>Agenda</vt:lpstr>
      <vt:lpstr>Overview of the BEAD application</vt:lpstr>
      <vt:lpstr>Two parts of the BEAD application process</vt:lpstr>
      <vt:lpstr>Project Application</vt:lpstr>
      <vt:lpstr>Application flow</vt:lpstr>
      <vt:lpstr>Application guides</vt:lpstr>
      <vt:lpstr>Application Guides</vt:lpstr>
      <vt:lpstr>Templates</vt:lpstr>
      <vt:lpstr>Demonstration</vt:lpstr>
      <vt:lpstr>Questions? Please contact us at: BEADgrant@cpuc.ca.gov</vt:lpstr>
      <vt:lpstr>For more information visit: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revision>1</cp:revision>
  <dcterms:created xsi:type="dcterms:W3CDTF">2020-09-24T16:50:52Z</dcterms:created>
  <dcterms:modified xsi:type="dcterms:W3CDTF">2025-03-20T17:06:50Z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0x010100DE1BB74D5BDA2D47B681CE3EC1342E1D</vt:lpwstr>
  </property>
</Properties>
</file>