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590" r:id="rId1"/>
    <p:sldMasterId id="2147485062" r:id="rId2"/>
  </p:sldMasterIdLst>
  <p:notesMasterIdLst>
    <p:notesMasterId r:id="rId18"/>
  </p:notesMasterIdLst>
  <p:handoutMasterIdLst>
    <p:handoutMasterId r:id="rId19"/>
  </p:handoutMasterIdLst>
  <p:sldIdLst>
    <p:sldId id="292" r:id="rId3"/>
    <p:sldId id="289" r:id="rId4"/>
    <p:sldId id="267" r:id="rId5"/>
    <p:sldId id="281" r:id="rId6"/>
    <p:sldId id="294" r:id="rId7"/>
    <p:sldId id="261" r:id="rId8"/>
    <p:sldId id="258" r:id="rId9"/>
    <p:sldId id="295" r:id="rId10"/>
    <p:sldId id="296" r:id="rId11"/>
    <p:sldId id="297" r:id="rId12"/>
    <p:sldId id="276" r:id="rId13"/>
    <p:sldId id="286" r:id="rId14"/>
    <p:sldId id="287" r:id="rId15"/>
    <p:sldId id="298" r:id="rId16"/>
    <p:sldId id="274" r:id="rId17"/>
  </p:sldIdLst>
  <p:sldSz cx="9144000" cy="6858000" type="screen4x3"/>
  <p:notesSz cx="7010400" cy="9296400"/>
  <p:defaultText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B3ADBD-324A-1FEC-FDC1-A38955120897}" name="Linda Hymans" initials="LH" userId="S::lhymans@somos.com::d1c55f44-a621-4926-ae0c-ec5d5da61984" providerId="AD"/>
  <p188:author id="{BC366CC2-0BAA-3859-0D82-2E204BA73A3E}" name="Cecilia McCabe" initials="CM" userId="S::cmccabe@somos.com::5e10fb4b-5474-4936-b457-6fc73a8e7c7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idi Wayman" initials="HW" lastIdx="7" clrIdx="0">
    <p:extLst>
      <p:ext uri="{19B8F6BF-5375-455C-9EA6-DF929625EA0E}">
        <p15:presenceInfo xmlns:p15="http://schemas.microsoft.com/office/powerpoint/2012/main" userId="S::hwayman@somos.com::809300b4-b327-4cd4-9465-f7f10008f8b5" providerId="AD"/>
      </p:ext>
    </p:extLst>
  </p:cmAuthor>
  <p:cmAuthor id="2" name="Leung, Joanne" initials="LJ" lastIdx="6" clrIdx="1">
    <p:extLst>
      <p:ext uri="{19B8F6BF-5375-455C-9EA6-DF929625EA0E}">
        <p15:presenceInfo xmlns:p15="http://schemas.microsoft.com/office/powerpoint/2012/main" userId="S::joanne.leung@cpuc.ca.gov::6b725ddf-5ee4-4034-94f8-7c3dadff3f3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6"/>
    <a:srgbClr val="0000FF"/>
    <a:srgbClr val="1F56EB"/>
    <a:srgbClr val="A9B8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244" autoAdjust="0"/>
    <p:restoredTop sz="96255" autoAdjust="0"/>
  </p:normalViewPr>
  <p:slideViewPr>
    <p:cSldViewPr>
      <p:cViewPr varScale="1">
        <p:scale>
          <a:sx n="114" d="100"/>
          <a:sy n="114" d="100"/>
        </p:scale>
        <p:origin x="112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4C90C-306B-4AD4-B653-5D3922547C0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93A12FE-41B2-4E56-B98B-6C0A515083FA}">
      <dgm:prSet/>
      <dgm:spPr/>
      <dgm:t>
        <a:bodyPr/>
        <a:lstStyle/>
        <a:p>
          <a:r>
            <a:rPr lang="en-US" b="0" i="0" dirty="0">
              <a:solidFill>
                <a:srgbClr val="000016"/>
              </a:solidFill>
            </a:rPr>
            <a:t>FCC holds full jurisdiction over the telephone numbering system and area code administration.</a:t>
          </a:r>
          <a:endParaRPr lang="en-US" dirty="0">
            <a:solidFill>
              <a:srgbClr val="000016"/>
            </a:solidFill>
          </a:endParaRPr>
        </a:p>
      </dgm:t>
    </dgm:pt>
    <dgm:pt modelId="{A9F4C86F-2963-476B-A07C-F900C0A03DBA}" type="parTrans" cxnId="{1B05358D-0858-43BF-824D-4461BE1FBD1B}">
      <dgm:prSet/>
      <dgm:spPr/>
      <dgm:t>
        <a:bodyPr/>
        <a:lstStyle/>
        <a:p>
          <a:endParaRPr lang="en-US"/>
        </a:p>
      </dgm:t>
    </dgm:pt>
    <dgm:pt modelId="{8B43F35D-865B-4789-B24C-0234B5AB06CC}" type="sibTrans" cxnId="{1B05358D-0858-43BF-824D-4461BE1FBD1B}">
      <dgm:prSet/>
      <dgm:spPr/>
      <dgm:t>
        <a:bodyPr/>
        <a:lstStyle/>
        <a:p>
          <a:endParaRPr lang="en-US"/>
        </a:p>
      </dgm:t>
    </dgm:pt>
    <dgm:pt modelId="{675A0743-47EF-4D79-AB8B-F20B9D4362FF}">
      <dgm:prSet/>
      <dgm:spPr/>
      <dgm:t>
        <a:bodyPr/>
        <a:lstStyle/>
        <a:p>
          <a:r>
            <a:rPr lang="en-US" b="0" i="0" dirty="0">
              <a:solidFill>
                <a:srgbClr val="000016"/>
              </a:solidFill>
            </a:rPr>
            <a:t>FCC has delegated area code relief responsibilities to each state.</a:t>
          </a:r>
          <a:endParaRPr lang="en-US" dirty="0">
            <a:solidFill>
              <a:srgbClr val="000016"/>
            </a:solidFill>
          </a:endParaRPr>
        </a:p>
      </dgm:t>
    </dgm:pt>
    <dgm:pt modelId="{6F5F9791-2E15-4A2B-B465-B28E768373E1}" type="parTrans" cxnId="{78676A35-102D-43F6-8DFB-16C00FDD9D84}">
      <dgm:prSet/>
      <dgm:spPr/>
      <dgm:t>
        <a:bodyPr/>
        <a:lstStyle/>
        <a:p>
          <a:endParaRPr lang="en-US"/>
        </a:p>
      </dgm:t>
    </dgm:pt>
    <dgm:pt modelId="{C3C993FB-62BD-48DA-BAF2-25FAF484C70A}" type="sibTrans" cxnId="{78676A35-102D-43F6-8DFB-16C00FDD9D84}">
      <dgm:prSet/>
      <dgm:spPr/>
      <dgm:t>
        <a:bodyPr/>
        <a:lstStyle/>
        <a:p>
          <a:endParaRPr lang="en-US"/>
        </a:p>
      </dgm:t>
    </dgm:pt>
    <dgm:pt modelId="{3A8FA4F0-4BE2-4EA6-9438-D156FF5DAA02}">
      <dgm:prSet/>
      <dgm:spPr/>
      <dgm:t>
        <a:bodyPr/>
        <a:lstStyle/>
        <a:p>
          <a:r>
            <a:rPr lang="en-US" b="0" i="0" dirty="0">
              <a:solidFill>
                <a:srgbClr val="000016"/>
              </a:solidFill>
            </a:rPr>
            <a:t>The CPUC conducts area code relief and determines method to introduce a new area code in accordance with Public Utilities Code Sections 7930-7943.</a:t>
          </a:r>
          <a:endParaRPr lang="en-US" dirty="0">
            <a:solidFill>
              <a:srgbClr val="000016"/>
            </a:solidFill>
          </a:endParaRPr>
        </a:p>
      </dgm:t>
    </dgm:pt>
    <dgm:pt modelId="{2D308482-9A24-4A0B-891E-FDA1E0B6708A}" type="parTrans" cxnId="{6B3B06EB-1764-4274-BA80-C883B5664C47}">
      <dgm:prSet/>
      <dgm:spPr/>
      <dgm:t>
        <a:bodyPr/>
        <a:lstStyle/>
        <a:p>
          <a:endParaRPr lang="en-US"/>
        </a:p>
      </dgm:t>
    </dgm:pt>
    <dgm:pt modelId="{105A855D-9CF8-4103-85EC-395DD8FF1FDD}" type="sibTrans" cxnId="{6B3B06EB-1764-4274-BA80-C883B5664C47}">
      <dgm:prSet/>
      <dgm:spPr/>
      <dgm:t>
        <a:bodyPr/>
        <a:lstStyle/>
        <a:p>
          <a:endParaRPr lang="en-US"/>
        </a:p>
      </dgm:t>
    </dgm:pt>
    <dgm:pt modelId="{202CA28F-83B9-4A4C-9FBE-291438766FC8}">
      <dgm:prSet/>
      <dgm:spPr/>
      <dgm:t>
        <a:bodyPr/>
        <a:lstStyle/>
        <a:p>
          <a:r>
            <a:rPr lang="en-US" b="0" i="0" dirty="0">
              <a:solidFill>
                <a:srgbClr val="000016"/>
              </a:solidFill>
            </a:rPr>
            <a:t>Area codes are managed and assigned by the North American Numbering Plan Administrator (NANPA).</a:t>
          </a:r>
          <a:endParaRPr lang="en-US" dirty="0">
            <a:solidFill>
              <a:srgbClr val="000016"/>
            </a:solidFill>
          </a:endParaRPr>
        </a:p>
      </dgm:t>
    </dgm:pt>
    <dgm:pt modelId="{E9243FBC-E396-4E7C-BEDB-C1328422FD49}" type="parTrans" cxnId="{DE6B3D0F-9122-4BEA-8967-32C0F595283D}">
      <dgm:prSet/>
      <dgm:spPr/>
      <dgm:t>
        <a:bodyPr/>
        <a:lstStyle/>
        <a:p>
          <a:endParaRPr lang="en-US"/>
        </a:p>
      </dgm:t>
    </dgm:pt>
    <dgm:pt modelId="{B7FCDB5D-0B1B-42B2-AF45-107164652AA9}" type="sibTrans" cxnId="{DE6B3D0F-9122-4BEA-8967-32C0F595283D}">
      <dgm:prSet/>
      <dgm:spPr/>
      <dgm:t>
        <a:bodyPr/>
        <a:lstStyle/>
        <a:p>
          <a:endParaRPr lang="en-US"/>
        </a:p>
      </dgm:t>
    </dgm:pt>
    <dgm:pt modelId="{4D952A47-BCD4-F447-8D3D-A35591745932}" type="pres">
      <dgm:prSet presAssocID="{E434C90C-306B-4AD4-B653-5D3922547C06}" presName="hierChild1" presStyleCnt="0">
        <dgm:presLayoutVars>
          <dgm:chPref val="1"/>
          <dgm:dir/>
          <dgm:animOne val="branch"/>
          <dgm:animLvl val="lvl"/>
          <dgm:resizeHandles/>
        </dgm:presLayoutVars>
      </dgm:prSet>
      <dgm:spPr/>
    </dgm:pt>
    <dgm:pt modelId="{FF8F8770-BCC6-FE4F-AA7C-CD723DBAB902}" type="pres">
      <dgm:prSet presAssocID="{993A12FE-41B2-4E56-B98B-6C0A515083FA}" presName="hierRoot1" presStyleCnt="0"/>
      <dgm:spPr/>
    </dgm:pt>
    <dgm:pt modelId="{6914F980-6D93-B644-8ED2-7FF34F111AE2}" type="pres">
      <dgm:prSet presAssocID="{993A12FE-41B2-4E56-B98B-6C0A515083FA}" presName="composite" presStyleCnt="0"/>
      <dgm:spPr/>
    </dgm:pt>
    <dgm:pt modelId="{C3D0ABC3-FBD8-BC44-8CDB-5ECD07668E5F}" type="pres">
      <dgm:prSet presAssocID="{993A12FE-41B2-4E56-B98B-6C0A515083FA}" presName="background" presStyleLbl="node0" presStyleIdx="0" presStyleCnt="4"/>
      <dgm:spPr/>
    </dgm:pt>
    <dgm:pt modelId="{7CCB6E9A-26CF-EF4D-AEB0-4844DB0E4968}" type="pres">
      <dgm:prSet presAssocID="{993A12FE-41B2-4E56-B98B-6C0A515083FA}" presName="text" presStyleLbl="fgAcc0" presStyleIdx="0" presStyleCnt="4">
        <dgm:presLayoutVars>
          <dgm:chPref val="3"/>
        </dgm:presLayoutVars>
      </dgm:prSet>
      <dgm:spPr/>
    </dgm:pt>
    <dgm:pt modelId="{34D9EA5F-7C15-1C47-AB2D-D9C70F351500}" type="pres">
      <dgm:prSet presAssocID="{993A12FE-41B2-4E56-B98B-6C0A515083FA}" presName="hierChild2" presStyleCnt="0"/>
      <dgm:spPr/>
    </dgm:pt>
    <dgm:pt modelId="{98E58948-5700-3845-A9A3-5B2E42047D9C}" type="pres">
      <dgm:prSet presAssocID="{675A0743-47EF-4D79-AB8B-F20B9D4362FF}" presName="hierRoot1" presStyleCnt="0"/>
      <dgm:spPr/>
    </dgm:pt>
    <dgm:pt modelId="{1FBBAF36-E932-6144-891F-2E6F443E0C26}" type="pres">
      <dgm:prSet presAssocID="{675A0743-47EF-4D79-AB8B-F20B9D4362FF}" presName="composite" presStyleCnt="0"/>
      <dgm:spPr/>
    </dgm:pt>
    <dgm:pt modelId="{7379A032-B40C-9240-9507-234DAE86362D}" type="pres">
      <dgm:prSet presAssocID="{675A0743-47EF-4D79-AB8B-F20B9D4362FF}" presName="background" presStyleLbl="node0" presStyleIdx="1" presStyleCnt="4"/>
      <dgm:spPr/>
    </dgm:pt>
    <dgm:pt modelId="{143B7347-941C-7E44-B5A5-91E159A6189E}" type="pres">
      <dgm:prSet presAssocID="{675A0743-47EF-4D79-AB8B-F20B9D4362FF}" presName="text" presStyleLbl="fgAcc0" presStyleIdx="1" presStyleCnt="4">
        <dgm:presLayoutVars>
          <dgm:chPref val="3"/>
        </dgm:presLayoutVars>
      </dgm:prSet>
      <dgm:spPr/>
    </dgm:pt>
    <dgm:pt modelId="{080EAED6-8082-8B47-A31C-44CBA220DC95}" type="pres">
      <dgm:prSet presAssocID="{675A0743-47EF-4D79-AB8B-F20B9D4362FF}" presName="hierChild2" presStyleCnt="0"/>
      <dgm:spPr/>
    </dgm:pt>
    <dgm:pt modelId="{251A6278-FD59-2C47-866A-00846213B901}" type="pres">
      <dgm:prSet presAssocID="{3A8FA4F0-4BE2-4EA6-9438-D156FF5DAA02}" presName="hierRoot1" presStyleCnt="0"/>
      <dgm:spPr/>
    </dgm:pt>
    <dgm:pt modelId="{3E696377-EE22-E84A-B688-B89A11D134CD}" type="pres">
      <dgm:prSet presAssocID="{3A8FA4F0-4BE2-4EA6-9438-D156FF5DAA02}" presName="composite" presStyleCnt="0"/>
      <dgm:spPr/>
    </dgm:pt>
    <dgm:pt modelId="{2DE4BAEC-CF8E-CA4E-829D-07055EF3CCB0}" type="pres">
      <dgm:prSet presAssocID="{3A8FA4F0-4BE2-4EA6-9438-D156FF5DAA02}" presName="background" presStyleLbl="node0" presStyleIdx="2" presStyleCnt="4"/>
      <dgm:spPr/>
    </dgm:pt>
    <dgm:pt modelId="{405B3F49-33A5-6140-8B0C-43422DE844B2}" type="pres">
      <dgm:prSet presAssocID="{3A8FA4F0-4BE2-4EA6-9438-D156FF5DAA02}" presName="text" presStyleLbl="fgAcc0" presStyleIdx="2" presStyleCnt="4">
        <dgm:presLayoutVars>
          <dgm:chPref val="3"/>
        </dgm:presLayoutVars>
      </dgm:prSet>
      <dgm:spPr/>
    </dgm:pt>
    <dgm:pt modelId="{39146FE1-8406-F948-8965-6315085AF211}" type="pres">
      <dgm:prSet presAssocID="{3A8FA4F0-4BE2-4EA6-9438-D156FF5DAA02}" presName="hierChild2" presStyleCnt="0"/>
      <dgm:spPr/>
    </dgm:pt>
    <dgm:pt modelId="{59AB952E-5AA6-E240-AF51-323C4A7A3CBD}" type="pres">
      <dgm:prSet presAssocID="{202CA28F-83B9-4A4C-9FBE-291438766FC8}" presName="hierRoot1" presStyleCnt="0"/>
      <dgm:spPr/>
    </dgm:pt>
    <dgm:pt modelId="{F117E25D-2C6D-D848-8959-7E526DF80857}" type="pres">
      <dgm:prSet presAssocID="{202CA28F-83B9-4A4C-9FBE-291438766FC8}" presName="composite" presStyleCnt="0"/>
      <dgm:spPr/>
    </dgm:pt>
    <dgm:pt modelId="{DC964EC9-C875-3A4B-8EDF-E4986871DE37}" type="pres">
      <dgm:prSet presAssocID="{202CA28F-83B9-4A4C-9FBE-291438766FC8}" presName="background" presStyleLbl="node0" presStyleIdx="3" presStyleCnt="4"/>
      <dgm:spPr/>
    </dgm:pt>
    <dgm:pt modelId="{E28E2FA2-81FA-AA4D-BF99-3C436A981D87}" type="pres">
      <dgm:prSet presAssocID="{202CA28F-83B9-4A4C-9FBE-291438766FC8}" presName="text" presStyleLbl="fgAcc0" presStyleIdx="3" presStyleCnt="4">
        <dgm:presLayoutVars>
          <dgm:chPref val="3"/>
        </dgm:presLayoutVars>
      </dgm:prSet>
      <dgm:spPr/>
    </dgm:pt>
    <dgm:pt modelId="{CA5842B7-A0E1-CD45-B8DC-C92E9AFB9F09}" type="pres">
      <dgm:prSet presAssocID="{202CA28F-83B9-4A4C-9FBE-291438766FC8}" presName="hierChild2" presStyleCnt="0"/>
      <dgm:spPr/>
    </dgm:pt>
  </dgm:ptLst>
  <dgm:cxnLst>
    <dgm:cxn modelId="{DE6B3D0F-9122-4BEA-8967-32C0F595283D}" srcId="{E434C90C-306B-4AD4-B653-5D3922547C06}" destId="{202CA28F-83B9-4A4C-9FBE-291438766FC8}" srcOrd="3" destOrd="0" parTransId="{E9243FBC-E396-4E7C-BEDB-C1328422FD49}" sibTransId="{B7FCDB5D-0B1B-42B2-AF45-107164652AA9}"/>
    <dgm:cxn modelId="{CEA30110-47F9-2B46-9EA7-98BCDA8A475A}" type="presOf" srcId="{E434C90C-306B-4AD4-B653-5D3922547C06}" destId="{4D952A47-BCD4-F447-8D3D-A35591745932}" srcOrd="0" destOrd="0" presId="urn:microsoft.com/office/officeart/2005/8/layout/hierarchy1"/>
    <dgm:cxn modelId="{78676A35-102D-43F6-8DFB-16C00FDD9D84}" srcId="{E434C90C-306B-4AD4-B653-5D3922547C06}" destId="{675A0743-47EF-4D79-AB8B-F20B9D4362FF}" srcOrd="1" destOrd="0" parTransId="{6F5F9791-2E15-4A2B-B465-B28E768373E1}" sibTransId="{C3C993FB-62BD-48DA-BAF2-25FAF484C70A}"/>
    <dgm:cxn modelId="{4515934C-E8DC-3542-88C6-D7C9DD69EB02}" type="presOf" srcId="{3A8FA4F0-4BE2-4EA6-9438-D156FF5DAA02}" destId="{405B3F49-33A5-6140-8B0C-43422DE844B2}" srcOrd="0" destOrd="0" presId="urn:microsoft.com/office/officeart/2005/8/layout/hierarchy1"/>
    <dgm:cxn modelId="{1B05358D-0858-43BF-824D-4461BE1FBD1B}" srcId="{E434C90C-306B-4AD4-B653-5D3922547C06}" destId="{993A12FE-41B2-4E56-B98B-6C0A515083FA}" srcOrd="0" destOrd="0" parTransId="{A9F4C86F-2963-476B-A07C-F900C0A03DBA}" sibTransId="{8B43F35D-865B-4789-B24C-0234B5AB06CC}"/>
    <dgm:cxn modelId="{B66F2AAD-DE6E-934B-80CD-51D694085489}" type="presOf" srcId="{675A0743-47EF-4D79-AB8B-F20B9D4362FF}" destId="{143B7347-941C-7E44-B5A5-91E159A6189E}" srcOrd="0" destOrd="0" presId="urn:microsoft.com/office/officeart/2005/8/layout/hierarchy1"/>
    <dgm:cxn modelId="{1F8384B6-CEA6-F941-9388-2F6552A61804}" type="presOf" srcId="{202CA28F-83B9-4A4C-9FBE-291438766FC8}" destId="{E28E2FA2-81FA-AA4D-BF99-3C436A981D87}" srcOrd="0" destOrd="0" presId="urn:microsoft.com/office/officeart/2005/8/layout/hierarchy1"/>
    <dgm:cxn modelId="{6B3B06EB-1764-4274-BA80-C883B5664C47}" srcId="{E434C90C-306B-4AD4-B653-5D3922547C06}" destId="{3A8FA4F0-4BE2-4EA6-9438-D156FF5DAA02}" srcOrd="2" destOrd="0" parTransId="{2D308482-9A24-4A0B-891E-FDA1E0B6708A}" sibTransId="{105A855D-9CF8-4103-85EC-395DD8FF1FDD}"/>
    <dgm:cxn modelId="{A1D5ADEB-6552-1445-B72E-A972F08EE036}" type="presOf" srcId="{993A12FE-41B2-4E56-B98B-6C0A515083FA}" destId="{7CCB6E9A-26CF-EF4D-AEB0-4844DB0E4968}" srcOrd="0" destOrd="0" presId="urn:microsoft.com/office/officeart/2005/8/layout/hierarchy1"/>
    <dgm:cxn modelId="{AA90A7B2-54FD-2947-AE46-E2B0BD36CF3E}" type="presParOf" srcId="{4D952A47-BCD4-F447-8D3D-A35591745932}" destId="{FF8F8770-BCC6-FE4F-AA7C-CD723DBAB902}" srcOrd="0" destOrd="0" presId="urn:microsoft.com/office/officeart/2005/8/layout/hierarchy1"/>
    <dgm:cxn modelId="{24460A84-CF22-3D41-8FDF-A0D589220524}" type="presParOf" srcId="{FF8F8770-BCC6-FE4F-AA7C-CD723DBAB902}" destId="{6914F980-6D93-B644-8ED2-7FF34F111AE2}" srcOrd="0" destOrd="0" presId="urn:microsoft.com/office/officeart/2005/8/layout/hierarchy1"/>
    <dgm:cxn modelId="{E02AFCAD-1537-9F42-802F-0E1A04CC2A14}" type="presParOf" srcId="{6914F980-6D93-B644-8ED2-7FF34F111AE2}" destId="{C3D0ABC3-FBD8-BC44-8CDB-5ECD07668E5F}" srcOrd="0" destOrd="0" presId="urn:microsoft.com/office/officeart/2005/8/layout/hierarchy1"/>
    <dgm:cxn modelId="{78038C5D-C992-114D-A4D3-EEB8964C5962}" type="presParOf" srcId="{6914F980-6D93-B644-8ED2-7FF34F111AE2}" destId="{7CCB6E9A-26CF-EF4D-AEB0-4844DB0E4968}" srcOrd="1" destOrd="0" presId="urn:microsoft.com/office/officeart/2005/8/layout/hierarchy1"/>
    <dgm:cxn modelId="{77C9B5A2-B987-F548-82D7-E7C154D39D11}" type="presParOf" srcId="{FF8F8770-BCC6-FE4F-AA7C-CD723DBAB902}" destId="{34D9EA5F-7C15-1C47-AB2D-D9C70F351500}" srcOrd="1" destOrd="0" presId="urn:microsoft.com/office/officeart/2005/8/layout/hierarchy1"/>
    <dgm:cxn modelId="{52FD9EC3-A56B-A546-A50E-1AA3801FE94B}" type="presParOf" srcId="{4D952A47-BCD4-F447-8D3D-A35591745932}" destId="{98E58948-5700-3845-A9A3-5B2E42047D9C}" srcOrd="1" destOrd="0" presId="urn:microsoft.com/office/officeart/2005/8/layout/hierarchy1"/>
    <dgm:cxn modelId="{0F04415C-0A74-F945-A41A-63522C50C4E3}" type="presParOf" srcId="{98E58948-5700-3845-A9A3-5B2E42047D9C}" destId="{1FBBAF36-E932-6144-891F-2E6F443E0C26}" srcOrd="0" destOrd="0" presId="urn:microsoft.com/office/officeart/2005/8/layout/hierarchy1"/>
    <dgm:cxn modelId="{40D317A8-4F5D-0B40-8EB7-7F85D7EDF2DA}" type="presParOf" srcId="{1FBBAF36-E932-6144-891F-2E6F443E0C26}" destId="{7379A032-B40C-9240-9507-234DAE86362D}" srcOrd="0" destOrd="0" presId="urn:microsoft.com/office/officeart/2005/8/layout/hierarchy1"/>
    <dgm:cxn modelId="{FB55CB1B-299F-2D4D-9607-6B2F720F2358}" type="presParOf" srcId="{1FBBAF36-E932-6144-891F-2E6F443E0C26}" destId="{143B7347-941C-7E44-B5A5-91E159A6189E}" srcOrd="1" destOrd="0" presId="urn:microsoft.com/office/officeart/2005/8/layout/hierarchy1"/>
    <dgm:cxn modelId="{C4C901B1-401A-5A42-A5A3-9AC754DAA332}" type="presParOf" srcId="{98E58948-5700-3845-A9A3-5B2E42047D9C}" destId="{080EAED6-8082-8B47-A31C-44CBA220DC95}" srcOrd="1" destOrd="0" presId="urn:microsoft.com/office/officeart/2005/8/layout/hierarchy1"/>
    <dgm:cxn modelId="{77D5BF97-42B5-EE49-96CF-CB9260CA58DB}" type="presParOf" srcId="{4D952A47-BCD4-F447-8D3D-A35591745932}" destId="{251A6278-FD59-2C47-866A-00846213B901}" srcOrd="2" destOrd="0" presId="urn:microsoft.com/office/officeart/2005/8/layout/hierarchy1"/>
    <dgm:cxn modelId="{EC7077FA-DCCB-A74F-A601-9DCDFCC635EC}" type="presParOf" srcId="{251A6278-FD59-2C47-866A-00846213B901}" destId="{3E696377-EE22-E84A-B688-B89A11D134CD}" srcOrd="0" destOrd="0" presId="urn:microsoft.com/office/officeart/2005/8/layout/hierarchy1"/>
    <dgm:cxn modelId="{ADD9FFE1-08EF-F44C-94CC-D8E2CC6892DF}" type="presParOf" srcId="{3E696377-EE22-E84A-B688-B89A11D134CD}" destId="{2DE4BAEC-CF8E-CA4E-829D-07055EF3CCB0}" srcOrd="0" destOrd="0" presId="urn:microsoft.com/office/officeart/2005/8/layout/hierarchy1"/>
    <dgm:cxn modelId="{7A25866A-DDF5-5442-AFDF-4BC2F0A8E64D}" type="presParOf" srcId="{3E696377-EE22-E84A-B688-B89A11D134CD}" destId="{405B3F49-33A5-6140-8B0C-43422DE844B2}" srcOrd="1" destOrd="0" presId="urn:microsoft.com/office/officeart/2005/8/layout/hierarchy1"/>
    <dgm:cxn modelId="{4A2CC69D-674B-144F-AB95-085386FBB3BC}" type="presParOf" srcId="{251A6278-FD59-2C47-866A-00846213B901}" destId="{39146FE1-8406-F948-8965-6315085AF211}" srcOrd="1" destOrd="0" presId="urn:microsoft.com/office/officeart/2005/8/layout/hierarchy1"/>
    <dgm:cxn modelId="{055F88A4-806A-5F49-A1D0-AD277E07AA6F}" type="presParOf" srcId="{4D952A47-BCD4-F447-8D3D-A35591745932}" destId="{59AB952E-5AA6-E240-AF51-323C4A7A3CBD}" srcOrd="3" destOrd="0" presId="urn:microsoft.com/office/officeart/2005/8/layout/hierarchy1"/>
    <dgm:cxn modelId="{27D5391B-11C1-B54B-9AAE-69EA2782C45C}" type="presParOf" srcId="{59AB952E-5AA6-E240-AF51-323C4A7A3CBD}" destId="{F117E25D-2C6D-D848-8959-7E526DF80857}" srcOrd="0" destOrd="0" presId="urn:microsoft.com/office/officeart/2005/8/layout/hierarchy1"/>
    <dgm:cxn modelId="{6B6F8BC6-4EA3-0748-B61C-711621ADC057}" type="presParOf" srcId="{F117E25D-2C6D-D848-8959-7E526DF80857}" destId="{DC964EC9-C875-3A4B-8EDF-E4986871DE37}" srcOrd="0" destOrd="0" presId="urn:microsoft.com/office/officeart/2005/8/layout/hierarchy1"/>
    <dgm:cxn modelId="{1A7DA885-BDBE-9A46-B6C4-3505063E9020}" type="presParOf" srcId="{F117E25D-2C6D-D848-8959-7E526DF80857}" destId="{E28E2FA2-81FA-AA4D-BF99-3C436A981D87}" srcOrd="1" destOrd="0" presId="urn:microsoft.com/office/officeart/2005/8/layout/hierarchy1"/>
    <dgm:cxn modelId="{A8770238-CB48-C543-9956-9985F2B716CF}" type="presParOf" srcId="{59AB952E-5AA6-E240-AF51-323C4A7A3CBD}" destId="{CA5842B7-A0E1-CD45-B8DC-C92E9AFB9F09}"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673438-7F3A-4CEB-8813-1E4991260592}" type="doc">
      <dgm:prSet loTypeId="urn:microsoft.com/office/officeart/2016/7/layout/ChevronBlockProcess" loCatId="process" qsTypeId="urn:microsoft.com/office/officeart/2005/8/quickstyle/simple1" qsCatId="simple" csTypeId="urn:microsoft.com/office/officeart/2005/8/colors/colorful2" csCatId="colorful" phldr="1"/>
      <dgm:spPr/>
      <dgm:t>
        <a:bodyPr/>
        <a:lstStyle/>
        <a:p>
          <a:endParaRPr lang="en-US"/>
        </a:p>
      </dgm:t>
    </dgm:pt>
    <dgm:pt modelId="{4180606A-0304-4F14-AF65-27AEECB4274F}">
      <dgm:prSet/>
      <dgm:spPr/>
      <dgm:t>
        <a:bodyPr/>
        <a:lstStyle/>
        <a:p>
          <a:r>
            <a:rPr lang="en-US"/>
            <a:t>Present</a:t>
          </a:r>
        </a:p>
      </dgm:t>
    </dgm:pt>
    <dgm:pt modelId="{879AADE7-6527-4F22-BB21-F30F89AEC5A3}" type="parTrans" cxnId="{57BFC5B8-CDCE-4E3A-9E8B-AB7A669AD023}">
      <dgm:prSet/>
      <dgm:spPr/>
      <dgm:t>
        <a:bodyPr/>
        <a:lstStyle/>
        <a:p>
          <a:endParaRPr lang="en-US"/>
        </a:p>
      </dgm:t>
    </dgm:pt>
    <dgm:pt modelId="{5C739182-AC5F-48D1-ABC3-0A215EC64654}" type="sibTrans" cxnId="{57BFC5B8-CDCE-4E3A-9E8B-AB7A669AD023}">
      <dgm:prSet/>
      <dgm:spPr/>
      <dgm:t>
        <a:bodyPr/>
        <a:lstStyle/>
        <a:p>
          <a:endParaRPr lang="en-US"/>
        </a:p>
      </dgm:t>
    </dgm:pt>
    <dgm:pt modelId="{B7531FC0-FA9D-4775-B779-78393672B826}">
      <dgm:prSet/>
      <dgm:spPr/>
      <dgm:t>
        <a:bodyPr/>
        <a:lstStyle/>
        <a:p>
          <a:r>
            <a:rPr lang="en-US" dirty="0">
              <a:solidFill>
                <a:srgbClr val="000016"/>
              </a:solidFill>
            </a:rPr>
            <a:t>Area code relief plan</a:t>
          </a:r>
        </a:p>
      </dgm:t>
    </dgm:pt>
    <dgm:pt modelId="{BF0049A7-FF45-4DD4-8193-959DEE1CB833}" type="parTrans" cxnId="{5C5C0978-2B6A-4586-96D2-24E7F1D70D65}">
      <dgm:prSet/>
      <dgm:spPr/>
      <dgm:t>
        <a:bodyPr/>
        <a:lstStyle/>
        <a:p>
          <a:endParaRPr lang="en-US"/>
        </a:p>
      </dgm:t>
    </dgm:pt>
    <dgm:pt modelId="{22E21403-5624-44F8-83B7-ACAF4903BEEC}" type="sibTrans" cxnId="{5C5C0978-2B6A-4586-96D2-24E7F1D70D65}">
      <dgm:prSet/>
      <dgm:spPr/>
      <dgm:t>
        <a:bodyPr/>
        <a:lstStyle/>
        <a:p>
          <a:endParaRPr lang="en-US"/>
        </a:p>
      </dgm:t>
    </dgm:pt>
    <dgm:pt modelId="{BB3FFB6B-618B-44A8-9A4D-B411B0D9D141}">
      <dgm:prSet/>
      <dgm:spPr/>
      <dgm:t>
        <a:bodyPr/>
        <a:lstStyle/>
        <a:p>
          <a:r>
            <a:rPr lang="en-US"/>
            <a:t>Provide</a:t>
          </a:r>
          <a:endParaRPr lang="en-US" dirty="0"/>
        </a:p>
      </dgm:t>
    </dgm:pt>
    <dgm:pt modelId="{CCE06012-A702-4BD0-8A72-8658302CC9C8}" type="parTrans" cxnId="{AD51075B-202B-472A-ABEC-CBCC83171625}">
      <dgm:prSet/>
      <dgm:spPr/>
      <dgm:t>
        <a:bodyPr/>
        <a:lstStyle/>
        <a:p>
          <a:endParaRPr lang="en-US"/>
        </a:p>
      </dgm:t>
    </dgm:pt>
    <dgm:pt modelId="{9FE3AA3F-0FEE-4E71-B815-714CA92E2644}" type="sibTrans" cxnId="{AD51075B-202B-472A-ABEC-CBCC83171625}">
      <dgm:prSet/>
      <dgm:spPr/>
      <dgm:t>
        <a:bodyPr/>
        <a:lstStyle/>
        <a:p>
          <a:endParaRPr lang="en-US"/>
        </a:p>
      </dgm:t>
    </dgm:pt>
    <dgm:pt modelId="{0BF93531-D15B-4FF9-8DFD-B14285B7B5A3}">
      <dgm:prSet/>
      <dgm:spPr/>
      <dgm:t>
        <a:bodyPr/>
        <a:lstStyle/>
        <a:p>
          <a:r>
            <a:rPr lang="en-US" dirty="0">
              <a:solidFill>
                <a:srgbClr val="000016"/>
              </a:solidFill>
            </a:rPr>
            <a:t>Provide estimated implementation schedule of new area code</a:t>
          </a:r>
        </a:p>
      </dgm:t>
    </dgm:pt>
    <dgm:pt modelId="{08C59555-2C2D-4F10-86C2-D4C4E6B51F13}" type="parTrans" cxnId="{19819C49-7576-43BE-A390-6E56209DB06C}">
      <dgm:prSet/>
      <dgm:spPr/>
      <dgm:t>
        <a:bodyPr/>
        <a:lstStyle/>
        <a:p>
          <a:endParaRPr lang="en-US"/>
        </a:p>
      </dgm:t>
    </dgm:pt>
    <dgm:pt modelId="{A00B3645-F85F-4119-BCA9-AB0DE671A34D}" type="sibTrans" cxnId="{19819C49-7576-43BE-A390-6E56209DB06C}">
      <dgm:prSet/>
      <dgm:spPr/>
      <dgm:t>
        <a:bodyPr/>
        <a:lstStyle/>
        <a:p>
          <a:endParaRPr lang="en-US"/>
        </a:p>
      </dgm:t>
    </dgm:pt>
    <dgm:pt modelId="{22FEE1B3-6D46-4052-91FC-9F5C84CF545B}">
      <dgm:prSet/>
      <dgm:spPr/>
      <dgm:t>
        <a:bodyPr/>
        <a:lstStyle/>
        <a:p>
          <a:r>
            <a:rPr lang="en-US"/>
            <a:t>Solicit</a:t>
          </a:r>
        </a:p>
      </dgm:t>
    </dgm:pt>
    <dgm:pt modelId="{ADEAD02F-68B4-44EA-BB57-03277D466449}" type="parTrans" cxnId="{43E5C479-66FD-4E13-B3A4-F831174DA291}">
      <dgm:prSet/>
      <dgm:spPr/>
      <dgm:t>
        <a:bodyPr/>
        <a:lstStyle/>
        <a:p>
          <a:endParaRPr lang="en-US"/>
        </a:p>
      </dgm:t>
    </dgm:pt>
    <dgm:pt modelId="{4A7D2261-F756-40AE-8560-E5ACE4343E24}" type="sibTrans" cxnId="{43E5C479-66FD-4E13-B3A4-F831174DA291}">
      <dgm:prSet/>
      <dgm:spPr/>
      <dgm:t>
        <a:bodyPr/>
        <a:lstStyle/>
        <a:p>
          <a:endParaRPr lang="en-US"/>
        </a:p>
      </dgm:t>
    </dgm:pt>
    <dgm:pt modelId="{4C018211-73EF-4F4F-998E-8643E70C942A}">
      <dgm:prSet/>
      <dgm:spPr/>
      <dgm:t>
        <a:bodyPr/>
        <a:lstStyle/>
        <a:p>
          <a:r>
            <a:rPr lang="en-US" dirty="0">
              <a:solidFill>
                <a:srgbClr val="000016"/>
              </a:solidFill>
            </a:rPr>
            <a:t>Solicit opinions and feedback</a:t>
          </a:r>
        </a:p>
      </dgm:t>
    </dgm:pt>
    <dgm:pt modelId="{BC6B26A2-B5A5-4558-958F-0C3208F436B9}" type="parTrans" cxnId="{A2CCAC17-B325-4AAF-AA7D-5A80D3127128}">
      <dgm:prSet/>
      <dgm:spPr/>
      <dgm:t>
        <a:bodyPr/>
        <a:lstStyle/>
        <a:p>
          <a:endParaRPr lang="en-US"/>
        </a:p>
      </dgm:t>
    </dgm:pt>
    <dgm:pt modelId="{1467D798-01FB-4392-A1A6-E7E952AA3F21}" type="sibTrans" cxnId="{A2CCAC17-B325-4AAF-AA7D-5A80D3127128}">
      <dgm:prSet/>
      <dgm:spPr/>
      <dgm:t>
        <a:bodyPr/>
        <a:lstStyle/>
        <a:p>
          <a:endParaRPr lang="en-US"/>
        </a:p>
      </dgm:t>
    </dgm:pt>
    <dgm:pt modelId="{8F92060F-0288-C241-9C94-EDA73F43337C}">
      <dgm:prSet/>
      <dgm:spPr/>
      <dgm:t>
        <a:bodyPr/>
        <a:lstStyle/>
        <a:p>
          <a:r>
            <a:rPr lang="en-US" dirty="0">
              <a:solidFill>
                <a:srgbClr val="000016"/>
              </a:solidFill>
            </a:rPr>
            <a:t>Effects of an overlay</a:t>
          </a:r>
        </a:p>
      </dgm:t>
    </dgm:pt>
    <dgm:pt modelId="{9AE7A1FE-B535-A143-B9E0-95D312C75773}" type="parTrans" cxnId="{D473D3D7-6E2E-F54D-86D9-551B4DDC89EB}">
      <dgm:prSet/>
      <dgm:spPr/>
      <dgm:t>
        <a:bodyPr/>
        <a:lstStyle/>
        <a:p>
          <a:endParaRPr lang="en-US"/>
        </a:p>
      </dgm:t>
    </dgm:pt>
    <dgm:pt modelId="{0E7D2EEF-4A88-B84B-A790-C523540AB6E8}" type="sibTrans" cxnId="{D473D3D7-6E2E-F54D-86D9-551B4DDC89EB}">
      <dgm:prSet/>
      <dgm:spPr/>
      <dgm:t>
        <a:bodyPr/>
        <a:lstStyle/>
        <a:p>
          <a:endParaRPr lang="en-US"/>
        </a:p>
      </dgm:t>
    </dgm:pt>
    <dgm:pt modelId="{0C5ACB6E-98BB-A543-A636-3216FA48E28A}" type="pres">
      <dgm:prSet presAssocID="{0D673438-7F3A-4CEB-8813-1E4991260592}" presName="Name0" presStyleCnt="0">
        <dgm:presLayoutVars>
          <dgm:dir/>
          <dgm:animLvl val="lvl"/>
          <dgm:resizeHandles val="exact"/>
        </dgm:presLayoutVars>
      </dgm:prSet>
      <dgm:spPr/>
    </dgm:pt>
    <dgm:pt modelId="{3E30D712-3FA6-F546-9758-E342ACD1AE26}" type="pres">
      <dgm:prSet presAssocID="{4180606A-0304-4F14-AF65-27AEECB4274F}" presName="composite" presStyleCnt="0"/>
      <dgm:spPr/>
    </dgm:pt>
    <dgm:pt modelId="{70524C85-4307-6247-A8C3-693E1E2AA707}" type="pres">
      <dgm:prSet presAssocID="{4180606A-0304-4F14-AF65-27AEECB4274F}" presName="parTx" presStyleLbl="alignNode1" presStyleIdx="0" presStyleCnt="3">
        <dgm:presLayoutVars>
          <dgm:chMax val="0"/>
          <dgm:chPref val="0"/>
        </dgm:presLayoutVars>
      </dgm:prSet>
      <dgm:spPr/>
    </dgm:pt>
    <dgm:pt modelId="{8C9AB8E4-6905-BE45-B4A0-C69E3EA164DA}" type="pres">
      <dgm:prSet presAssocID="{4180606A-0304-4F14-AF65-27AEECB4274F}" presName="desTx" presStyleLbl="alignAccFollowNode1" presStyleIdx="0" presStyleCnt="3">
        <dgm:presLayoutVars/>
      </dgm:prSet>
      <dgm:spPr/>
    </dgm:pt>
    <dgm:pt modelId="{EFF15CC2-0F7F-AB4B-884C-C46F925D36D4}" type="pres">
      <dgm:prSet presAssocID="{5C739182-AC5F-48D1-ABC3-0A215EC64654}" presName="space" presStyleCnt="0"/>
      <dgm:spPr/>
    </dgm:pt>
    <dgm:pt modelId="{F959727F-F3F0-5949-B346-2A3DB175C7A0}" type="pres">
      <dgm:prSet presAssocID="{BB3FFB6B-618B-44A8-9A4D-B411B0D9D141}" presName="composite" presStyleCnt="0"/>
      <dgm:spPr/>
    </dgm:pt>
    <dgm:pt modelId="{6FCB3627-D32A-FC4A-9799-B2F33FEE1F4C}" type="pres">
      <dgm:prSet presAssocID="{BB3FFB6B-618B-44A8-9A4D-B411B0D9D141}" presName="parTx" presStyleLbl="alignNode1" presStyleIdx="1" presStyleCnt="3">
        <dgm:presLayoutVars>
          <dgm:chMax val="0"/>
          <dgm:chPref val="0"/>
        </dgm:presLayoutVars>
      </dgm:prSet>
      <dgm:spPr/>
    </dgm:pt>
    <dgm:pt modelId="{193580D5-D3FD-9846-9959-D03BB8F15184}" type="pres">
      <dgm:prSet presAssocID="{BB3FFB6B-618B-44A8-9A4D-B411B0D9D141}" presName="desTx" presStyleLbl="alignAccFollowNode1" presStyleIdx="1" presStyleCnt="3">
        <dgm:presLayoutVars/>
      </dgm:prSet>
      <dgm:spPr/>
    </dgm:pt>
    <dgm:pt modelId="{1B203F63-3096-6B4C-A0C4-FB948287E8BF}" type="pres">
      <dgm:prSet presAssocID="{9FE3AA3F-0FEE-4E71-B815-714CA92E2644}" presName="space" presStyleCnt="0"/>
      <dgm:spPr/>
    </dgm:pt>
    <dgm:pt modelId="{CE33709C-0281-EC45-A040-D755857A077C}" type="pres">
      <dgm:prSet presAssocID="{22FEE1B3-6D46-4052-91FC-9F5C84CF545B}" presName="composite" presStyleCnt="0"/>
      <dgm:spPr/>
    </dgm:pt>
    <dgm:pt modelId="{7D6E68C6-2AB8-E043-9A93-1ABBA69AE2A3}" type="pres">
      <dgm:prSet presAssocID="{22FEE1B3-6D46-4052-91FC-9F5C84CF545B}" presName="parTx" presStyleLbl="alignNode1" presStyleIdx="2" presStyleCnt="3">
        <dgm:presLayoutVars>
          <dgm:chMax val="0"/>
          <dgm:chPref val="0"/>
        </dgm:presLayoutVars>
      </dgm:prSet>
      <dgm:spPr/>
    </dgm:pt>
    <dgm:pt modelId="{7AC5D3C7-14E5-024E-975C-C95D872B54E6}" type="pres">
      <dgm:prSet presAssocID="{22FEE1B3-6D46-4052-91FC-9F5C84CF545B}" presName="desTx" presStyleLbl="alignAccFollowNode1" presStyleIdx="2" presStyleCnt="3">
        <dgm:presLayoutVars/>
      </dgm:prSet>
      <dgm:spPr/>
    </dgm:pt>
  </dgm:ptLst>
  <dgm:cxnLst>
    <dgm:cxn modelId="{763F560D-28B6-054A-BB65-F1BA9EE6B169}" type="presOf" srcId="{4180606A-0304-4F14-AF65-27AEECB4274F}" destId="{70524C85-4307-6247-A8C3-693E1E2AA707}" srcOrd="0" destOrd="0" presId="urn:microsoft.com/office/officeart/2016/7/layout/ChevronBlockProcess"/>
    <dgm:cxn modelId="{A2CCAC17-B325-4AAF-AA7D-5A80D3127128}" srcId="{22FEE1B3-6D46-4052-91FC-9F5C84CF545B}" destId="{4C018211-73EF-4F4F-998E-8643E70C942A}" srcOrd="0" destOrd="0" parTransId="{BC6B26A2-B5A5-4558-958F-0C3208F436B9}" sibTransId="{1467D798-01FB-4392-A1A6-E7E952AA3F21}"/>
    <dgm:cxn modelId="{E154CE1F-27E6-114E-A395-7B743DDFA65F}" type="presOf" srcId="{BB3FFB6B-618B-44A8-9A4D-B411B0D9D141}" destId="{6FCB3627-D32A-FC4A-9799-B2F33FEE1F4C}" srcOrd="0" destOrd="0" presId="urn:microsoft.com/office/officeart/2016/7/layout/ChevronBlockProcess"/>
    <dgm:cxn modelId="{7A73FF24-88D8-CD4F-A934-A7586F62698B}" type="presOf" srcId="{4C018211-73EF-4F4F-998E-8643E70C942A}" destId="{7AC5D3C7-14E5-024E-975C-C95D872B54E6}" srcOrd="0" destOrd="0" presId="urn:microsoft.com/office/officeart/2016/7/layout/ChevronBlockProcess"/>
    <dgm:cxn modelId="{AD51075B-202B-472A-ABEC-CBCC83171625}" srcId="{0D673438-7F3A-4CEB-8813-1E4991260592}" destId="{BB3FFB6B-618B-44A8-9A4D-B411B0D9D141}" srcOrd="1" destOrd="0" parTransId="{CCE06012-A702-4BD0-8A72-8658302CC9C8}" sibTransId="{9FE3AA3F-0FEE-4E71-B815-714CA92E2644}"/>
    <dgm:cxn modelId="{1902E068-0DF6-9D4B-8445-D8DD3142A4DA}" type="presOf" srcId="{22FEE1B3-6D46-4052-91FC-9F5C84CF545B}" destId="{7D6E68C6-2AB8-E043-9A93-1ABBA69AE2A3}" srcOrd="0" destOrd="0" presId="urn:microsoft.com/office/officeart/2016/7/layout/ChevronBlockProcess"/>
    <dgm:cxn modelId="{19819C49-7576-43BE-A390-6E56209DB06C}" srcId="{BB3FFB6B-618B-44A8-9A4D-B411B0D9D141}" destId="{0BF93531-D15B-4FF9-8DFD-B14285B7B5A3}" srcOrd="0" destOrd="0" parTransId="{08C59555-2C2D-4F10-86C2-D4C4E6B51F13}" sibTransId="{A00B3645-F85F-4119-BCA9-AB0DE671A34D}"/>
    <dgm:cxn modelId="{5C5C0978-2B6A-4586-96D2-24E7F1D70D65}" srcId="{4180606A-0304-4F14-AF65-27AEECB4274F}" destId="{B7531FC0-FA9D-4775-B779-78393672B826}" srcOrd="0" destOrd="0" parTransId="{BF0049A7-FF45-4DD4-8193-959DEE1CB833}" sibTransId="{22E21403-5624-44F8-83B7-ACAF4903BEEC}"/>
    <dgm:cxn modelId="{43E5C479-66FD-4E13-B3A4-F831174DA291}" srcId="{0D673438-7F3A-4CEB-8813-1E4991260592}" destId="{22FEE1B3-6D46-4052-91FC-9F5C84CF545B}" srcOrd="2" destOrd="0" parTransId="{ADEAD02F-68B4-44EA-BB57-03277D466449}" sibTransId="{4A7D2261-F756-40AE-8560-E5ACE4343E24}"/>
    <dgm:cxn modelId="{57BFC5B8-CDCE-4E3A-9E8B-AB7A669AD023}" srcId="{0D673438-7F3A-4CEB-8813-1E4991260592}" destId="{4180606A-0304-4F14-AF65-27AEECB4274F}" srcOrd="0" destOrd="0" parTransId="{879AADE7-6527-4F22-BB21-F30F89AEC5A3}" sibTransId="{5C739182-AC5F-48D1-ABC3-0A215EC64654}"/>
    <dgm:cxn modelId="{5F043FBF-9AD1-8A47-8640-F714B04E008B}" type="presOf" srcId="{B7531FC0-FA9D-4775-B779-78393672B826}" destId="{8C9AB8E4-6905-BE45-B4A0-C69E3EA164DA}" srcOrd="0" destOrd="0" presId="urn:microsoft.com/office/officeart/2016/7/layout/ChevronBlockProcess"/>
    <dgm:cxn modelId="{EF6763CD-A5FC-DE4C-9A37-CBF160A37116}" type="presOf" srcId="{8F92060F-0288-C241-9C94-EDA73F43337C}" destId="{8C9AB8E4-6905-BE45-B4A0-C69E3EA164DA}" srcOrd="0" destOrd="1" presId="urn:microsoft.com/office/officeart/2016/7/layout/ChevronBlockProcess"/>
    <dgm:cxn modelId="{D473D3D7-6E2E-F54D-86D9-551B4DDC89EB}" srcId="{4180606A-0304-4F14-AF65-27AEECB4274F}" destId="{8F92060F-0288-C241-9C94-EDA73F43337C}" srcOrd="1" destOrd="0" parTransId="{9AE7A1FE-B535-A143-B9E0-95D312C75773}" sibTransId="{0E7D2EEF-4A88-B84B-A790-C523540AB6E8}"/>
    <dgm:cxn modelId="{753523F6-23F4-7D4C-B8D1-7B1FE577FF98}" type="presOf" srcId="{0D673438-7F3A-4CEB-8813-1E4991260592}" destId="{0C5ACB6E-98BB-A543-A636-3216FA48E28A}" srcOrd="0" destOrd="0" presId="urn:microsoft.com/office/officeart/2016/7/layout/ChevronBlockProcess"/>
    <dgm:cxn modelId="{DC6909FB-D3F3-AA40-9420-084B059146E8}" type="presOf" srcId="{0BF93531-D15B-4FF9-8DFD-B14285B7B5A3}" destId="{193580D5-D3FD-9846-9959-D03BB8F15184}" srcOrd="0" destOrd="0" presId="urn:microsoft.com/office/officeart/2016/7/layout/ChevronBlockProcess"/>
    <dgm:cxn modelId="{11C88973-0851-DF4B-B785-002DFC54C95E}" type="presParOf" srcId="{0C5ACB6E-98BB-A543-A636-3216FA48E28A}" destId="{3E30D712-3FA6-F546-9758-E342ACD1AE26}" srcOrd="0" destOrd="0" presId="urn:microsoft.com/office/officeart/2016/7/layout/ChevronBlockProcess"/>
    <dgm:cxn modelId="{6398950A-3CF8-E349-95DF-13F448C95A6D}" type="presParOf" srcId="{3E30D712-3FA6-F546-9758-E342ACD1AE26}" destId="{70524C85-4307-6247-A8C3-693E1E2AA707}" srcOrd="0" destOrd="0" presId="urn:microsoft.com/office/officeart/2016/7/layout/ChevronBlockProcess"/>
    <dgm:cxn modelId="{BE261FE6-5F75-6A48-9300-331DD32DFAE0}" type="presParOf" srcId="{3E30D712-3FA6-F546-9758-E342ACD1AE26}" destId="{8C9AB8E4-6905-BE45-B4A0-C69E3EA164DA}" srcOrd="1" destOrd="0" presId="urn:microsoft.com/office/officeart/2016/7/layout/ChevronBlockProcess"/>
    <dgm:cxn modelId="{F5B88435-12E5-924F-B85D-149455FB47CA}" type="presParOf" srcId="{0C5ACB6E-98BB-A543-A636-3216FA48E28A}" destId="{EFF15CC2-0F7F-AB4B-884C-C46F925D36D4}" srcOrd="1" destOrd="0" presId="urn:microsoft.com/office/officeart/2016/7/layout/ChevronBlockProcess"/>
    <dgm:cxn modelId="{DE765156-963E-4044-A23A-20672657731A}" type="presParOf" srcId="{0C5ACB6E-98BB-A543-A636-3216FA48E28A}" destId="{F959727F-F3F0-5949-B346-2A3DB175C7A0}" srcOrd="2" destOrd="0" presId="urn:microsoft.com/office/officeart/2016/7/layout/ChevronBlockProcess"/>
    <dgm:cxn modelId="{CB067B82-3E6D-464E-83FE-7793EC5DDAFB}" type="presParOf" srcId="{F959727F-F3F0-5949-B346-2A3DB175C7A0}" destId="{6FCB3627-D32A-FC4A-9799-B2F33FEE1F4C}" srcOrd="0" destOrd="0" presId="urn:microsoft.com/office/officeart/2016/7/layout/ChevronBlockProcess"/>
    <dgm:cxn modelId="{706B82AE-AC42-E748-97FE-00551BD774AC}" type="presParOf" srcId="{F959727F-F3F0-5949-B346-2A3DB175C7A0}" destId="{193580D5-D3FD-9846-9959-D03BB8F15184}" srcOrd="1" destOrd="0" presId="urn:microsoft.com/office/officeart/2016/7/layout/ChevronBlockProcess"/>
    <dgm:cxn modelId="{E9E5D7A6-61E4-0A4A-9E64-1A245778FEC0}" type="presParOf" srcId="{0C5ACB6E-98BB-A543-A636-3216FA48E28A}" destId="{1B203F63-3096-6B4C-A0C4-FB948287E8BF}" srcOrd="3" destOrd="0" presId="urn:microsoft.com/office/officeart/2016/7/layout/ChevronBlockProcess"/>
    <dgm:cxn modelId="{1486D2E2-3E7E-D846-9352-DA0F9520E828}" type="presParOf" srcId="{0C5ACB6E-98BB-A543-A636-3216FA48E28A}" destId="{CE33709C-0281-EC45-A040-D755857A077C}" srcOrd="4" destOrd="0" presId="urn:microsoft.com/office/officeart/2016/7/layout/ChevronBlockProcess"/>
    <dgm:cxn modelId="{622DA3B8-9EBB-BD4A-AC14-536E8FBF26A5}" type="presParOf" srcId="{CE33709C-0281-EC45-A040-D755857A077C}" destId="{7D6E68C6-2AB8-E043-9A93-1ABBA69AE2A3}" srcOrd="0" destOrd="0" presId="urn:microsoft.com/office/officeart/2016/7/layout/ChevronBlockProcess"/>
    <dgm:cxn modelId="{A6BF6214-AED5-8F4E-AE0A-16B4A76C56CA}" type="presParOf" srcId="{CE33709C-0281-EC45-A040-D755857A077C}" destId="{7AC5D3C7-14E5-024E-975C-C95D872B54E6}" srcOrd="1" destOrd="0" presId="urn:microsoft.com/office/officeart/2016/7/layout/ChevronBlock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FA1E6D-76ED-4596-ADB5-2EEA7268FDD6}"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A79E21EF-0BD2-4641-9CC7-41791A41C9CC}">
      <dgm:prSet/>
      <dgm:spPr/>
      <dgm:t>
        <a:bodyPr/>
        <a:lstStyle/>
        <a:p>
          <a:pPr>
            <a:defRPr b="1"/>
          </a:pPr>
          <a:r>
            <a:rPr lang="en-US"/>
            <a:t>1951</a:t>
          </a:r>
        </a:p>
      </dgm:t>
    </dgm:pt>
    <dgm:pt modelId="{86E92CC8-8731-4D9B-88D7-FD60A5742B07}" type="parTrans" cxnId="{CF6524FA-3D41-4D86-B16E-458786C34AAE}">
      <dgm:prSet/>
      <dgm:spPr/>
      <dgm:t>
        <a:bodyPr/>
        <a:lstStyle/>
        <a:p>
          <a:endParaRPr lang="en-US"/>
        </a:p>
      </dgm:t>
    </dgm:pt>
    <dgm:pt modelId="{17D32BF5-9982-4926-AC58-DFDF8502A5F6}" type="sibTrans" cxnId="{CF6524FA-3D41-4D86-B16E-458786C34AAE}">
      <dgm:prSet/>
      <dgm:spPr/>
      <dgm:t>
        <a:bodyPr/>
        <a:lstStyle/>
        <a:p>
          <a:endParaRPr lang="en-US"/>
        </a:p>
      </dgm:t>
    </dgm:pt>
    <dgm:pt modelId="{626551AE-7DF4-403E-B78F-BA80FE15932D}">
      <dgm:prSet/>
      <dgm:spPr/>
      <dgm:t>
        <a:bodyPr/>
        <a:lstStyle/>
        <a:p>
          <a:r>
            <a:rPr lang="en-US"/>
            <a:t>The 213 area code was split and the 714 area code was established.</a:t>
          </a:r>
        </a:p>
      </dgm:t>
    </dgm:pt>
    <dgm:pt modelId="{9B5CCEEA-E306-4EEA-9B96-D1EEB7545DB6}" type="parTrans" cxnId="{C103D8DB-E6DE-44F5-A5CB-57844ABA7617}">
      <dgm:prSet/>
      <dgm:spPr/>
      <dgm:t>
        <a:bodyPr/>
        <a:lstStyle/>
        <a:p>
          <a:endParaRPr lang="en-US"/>
        </a:p>
      </dgm:t>
    </dgm:pt>
    <dgm:pt modelId="{672E117F-A0E2-490F-8F81-0D1A11E66294}" type="sibTrans" cxnId="{C103D8DB-E6DE-44F5-A5CB-57844ABA7617}">
      <dgm:prSet/>
      <dgm:spPr/>
      <dgm:t>
        <a:bodyPr/>
        <a:lstStyle/>
        <a:p>
          <a:endParaRPr lang="en-US"/>
        </a:p>
      </dgm:t>
    </dgm:pt>
    <dgm:pt modelId="{0D2BA86A-1BC5-440C-B017-B7A8F0BF11C9}">
      <dgm:prSet/>
      <dgm:spPr/>
      <dgm:t>
        <a:bodyPr/>
        <a:lstStyle/>
        <a:p>
          <a:pPr>
            <a:defRPr b="1"/>
          </a:pPr>
          <a:r>
            <a:rPr lang="en-US"/>
            <a:t>1982</a:t>
          </a:r>
        </a:p>
      </dgm:t>
    </dgm:pt>
    <dgm:pt modelId="{66001851-E1D6-4954-A349-57064F07AF0F}" type="parTrans" cxnId="{783DCCC0-6449-4B98-BF9D-6250F00DDC9B}">
      <dgm:prSet/>
      <dgm:spPr/>
      <dgm:t>
        <a:bodyPr/>
        <a:lstStyle/>
        <a:p>
          <a:endParaRPr lang="en-US"/>
        </a:p>
      </dgm:t>
    </dgm:pt>
    <dgm:pt modelId="{26423910-1CE3-41BA-94E0-27D2E967FF69}" type="sibTrans" cxnId="{783DCCC0-6449-4B98-BF9D-6250F00DDC9B}">
      <dgm:prSet/>
      <dgm:spPr/>
      <dgm:t>
        <a:bodyPr/>
        <a:lstStyle/>
        <a:p>
          <a:endParaRPr lang="en-US"/>
        </a:p>
      </dgm:t>
    </dgm:pt>
    <dgm:pt modelId="{1FD89D13-3989-4886-B3C7-C8CB2FAC41A9}">
      <dgm:prSet/>
      <dgm:spPr/>
      <dgm:t>
        <a:bodyPr/>
        <a:lstStyle/>
        <a:p>
          <a:r>
            <a:rPr lang="en-US"/>
            <a:t>The 714 area code was split and the 619 area code was introduced.</a:t>
          </a:r>
        </a:p>
      </dgm:t>
    </dgm:pt>
    <dgm:pt modelId="{3B379BAE-3E95-428C-89D1-7073F0666314}" type="parTrans" cxnId="{729338A4-10AB-4739-838F-84A5A380B2F6}">
      <dgm:prSet/>
      <dgm:spPr/>
      <dgm:t>
        <a:bodyPr/>
        <a:lstStyle/>
        <a:p>
          <a:endParaRPr lang="en-US"/>
        </a:p>
      </dgm:t>
    </dgm:pt>
    <dgm:pt modelId="{29C6A07F-12D5-4224-8818-1152BEA1046D}" type="sibTrans" cxnId="{729338A4-10AB-4739-838F-84A5A380B2F6}">
      <dgm:prSet/>
      <dgm:spPr/>
      <dgm:t>
        <a:bodyPr/>
        <a:lstStyle/>
        <a:p>
          <a:endParaRPr lang="en-US"/>
        </a:p>
      </dgm:t>
    </dgm:pt>
    <dgm:pt modelId="{5DD02683-351A-41A5-B5D0-B3F22D508AEF}">
      <dgm:prSet/>
      <dgm:spPr/>
      <dgm:t>
        <a:bodyPr/>
        <a:lstStyle/>
        <a:p>
          <a:pPr>
            <a:defRPr b="1"/>
          </a:pPr>
          <a:r>
            <a:rPr lang="en-US"/>
            <a:t>1992</a:t>
          </a:r>
        </a:p>
      </dgm:t>
    </dgm:pt>
    <dgm:pt modelId="{5FC37D9D-F540-4FC7-AC2C-E1A7598C516E}" type="parTrans" cxnId="{15A9000B-38CC-488B-BE70-680FC939004B}">
      <dgm:prSet/>
      <dgm:spPr/>
      <dgm:t>
        <a:bodyPr/>
        <a:lstStyle/>
        <a:p>
          <a:endParaRPr lang="en-US"/>
        </a:p>
      </dgm:t>
    </dgm:pt>
    <dgm:pt modelId="{D5DBB1BC-E836-4E18-8893-1ED80F62C1D4}" type="sibTrans" cxnId="{15A9000B-38CC-488B-BE70-680FC939004B}">
      <dgm:prSet/>
      <dgm:spPr/>
      <dgm:t>
        <a:bodyPr/>
        <a:lstStyle/>
        <a:p>
          <a:endParaRPr lang="en-US"/>
        </a:p>
      </dgm:t>
    </dgm:pt>
    <dgm:pt modelId="{A8405A03-1BD5-47EB-AD92-54FB425BFB3C}">
      <dgm:prSet/>
      <dgm:spPr/>
      <dgm:t>
        <a:bodyPr/>
        <a:lstStyle/>
        <a:p>
          <a:r>
            <a:rPr lang="en-US"/>
            <a:t>The 714 area code was split and the 909 area code was introduced</a:t>
          </a:r>
        </a:p>
      </dgm:t>
    </dgm:pt>
    <dgm:pt modelId="{189BCFAB-496C-4F5B-A7B7-B3B78EEAD65C}" type="parTrans" cxnId="{6B42BACC-021A-471F-9AAF-EB948403F390}">
      <dgm:prSet/>
      <dgm:spPr/>
      <dgm:t>
        <a:bodyPr/>
        <a:lstStyle/>
        <a:p>
          <a:endParaRPr lang="en-US"/>
        </a:p>
      </dgm:t>
    </dgm:pt>
    <dgm:pt modelId="{6AD3FBB2-49EF-4045-8CD0-F7A55944F3CF}" type="sibTrans" cxnId="{6B42BACC-021A-471F-9AAF-EB948403F390}">
      <dgm:prSet/>
      <dgm:spPr/>
      <dgm:t>
        <a:bodyPr/>
        <a:lstStyle/>
        <a:p>
          <a:endParaRPr lang="en-US"/>
        </a:p>
      </dgm:t>
    </dgm:pt>
    <dgm:pt modelId="{70F630DB-EA73-4D64-B43E-4E86C1C8CAB8}">
      <dgm:prSet/>
      <dgm:spPr/>
      <dgm:t>
        <a:bodyPr/>
        <a:lstStyle/>
        <a:p>
          <a:pPr>
            <a:defRPr b="1"/>
          </a:pPr>
          <a:r>
            <a:rPr lang="en-US"/>
            <a:t>1998</a:t>
          </a:r>
        </a:p>
      </dgm:t>
    </dgm:pt>
    <dgm:pt modelId="{8DF21E8E-4B8E-4D3E-950C-86641FDB8046}" type="parTrans" cxnId="{740A9DC7-E8A4-41AC-9861-0CC2AD438305}">
      <dgm:prSet/>
      <dgm:spPr/>
      <dgm:t>
        <a:bodyPr/>
        <a:lstStyle/>
        <a:p>
          <a:endParaRPr lang="en-US"/>
        </a:p>
      </dgm:t>
    </dgm:pt>
    <dgm:pt modelId="{97A68731-7544-4406-AFA1-740DFC0DBE48}" type="sibTrans" cxnId="{740A9DC7-E8A4-41AC-9861-0CC2AD438305}">
      <dgm:prSet/>
      <dgm:spPr/>
      <dgm:t>
        <a:bodyPr/>
        <a:lstStyle/>
        <a:p>
          <a:endParaRPr lang="en-US"/>
        </a:p>
      </dgm:t>
    </dgm:pt>
    <dgm:pt modelId="{59A39C07-6C23-4C6C-B090-F30A93D29C09}">
      <dgm:prSet/>
      <dgm:spPr/>
      <dgm:t>
        <a:bodyPr/>
        <a:lstStyle/>
        <a:p>
          <a:r>
            <a:rPr lang="en-US"/>
            <a:t>The 949 area code was established when the 714 area code was split.</a:t>
          </a:r>
        </a:p>
      </dgm:t>
    </dgm:pt>
    <dgm:pt modelId="{4ED6A662-9362-489C-8597-13B3D7E2B3AF}" type="parTrans" cxnId="{6F5D771C-1821-4D79-86F2-201784CE7F76}">
      <dgm:prSet/>
      <dgm:spPr/>
      <dgm:t>
        <a:bodyPr/>
        <a:lstStyle/>
        <a:p>
          <a:endParaRPr lang="en-US"/>
        </a:p>
      </dgm:t>
    </dgm:pt>
    <dgm:pt modelId="{786CE275-4D09-44C1-9DC5-9979E32713FF}" type="sibTrans" cxnId="{6F5D771C-1821-4D79-86F2-201784CE7F76}">
      <dgm:prSet/>
      <dgm:spPr/>
      <dgm:t>
        <a:bodyPr/>
        <a:lstStyle/>
        <a:p>
          <a:endParaRPr lang="en-US"/>
        </a:p>
      </dgm:t>
    </dgm:pt>
    <dgm:pt modelId="{771327DA-BDF4-4BA2-8CAF-AD8F8F3CD56F}">
      <dgm:prSet/>
      <dgm:spPr/>
      <dgm:t>
        <a:bodyPr/>
        <a:lstStyle/>
        <a:p>
          <a:pPr>
            <a:defRPr b="1"/>
          </a:pPr>
          <a:r>
            <a:rPr lang="en-US"/>
            <a:t>2000</a:t>
          </a:r>
        </a:p>
      </dgm:t>
    </dgm:pt>
    <dgm:pt modelId="{A2A6368C-338B-462B-B559-8F5423DD01F7}" type="parTrans" cxnId="{368E2A99-0F5E-40F2-AE49-A05EE4A0AF19}">
      <dgm:prSet/>
      <dgm:spPr/>
      <dgm:t>
        <a:bodyPr/>
        <a:lstStyle/>
        <a:p>
          <a:endParaRPr lang="en-US"/>
        </a:p>
      </dgm:t>
    </dgm:pt>
    <dgm:pt modelId="{953360B5-123A-4F76-9DB2-989A0095D0F9}" type="sibTrans" cxnId="{368E2A99-0F5E-40F2-AE49-A05EE4A0AF19}">
      <dgm:prSet/>
      <dgm:spPr/>
      <dgm:t>
        <a:bodyPr/>
        <a:lstStyle/>
        <a:p>
          <a:endParaRPr lang="en-US"/>
        </a:p>
      </dgm:t>
    </dgm:pt>
    <dgm:pt modelId="{3EEAEF41-A8AA-4014-8DC8-9F61C0F06D49}">
      <dgm:prSet/>
      <dgm:spPr/>
      <dgm:t>
        <a:bodyPr/>
        <a:lstStyle/>
        <a:p>
          <a:r>
            <a:rPr lang="en-US"/>
            <a:t>The CPUC approves an overlay of the 714 area code.</a:t>
          </a:r>
        </a:p>
      </dgm:t>
    </dgm:pt>
    <dgm:pt modelId="{DA2DEB98-370E-4CEF-8E1F-89CA38CA785E}" type="parTrans" cxnId="{1389C53C-750B-4BD0-9719-0DC0920E91A1}">
      <dgm:prSet/>
      <dgm:spPr/>
      <dgm:t>
        <a:bodyPr/>
        <a:lstStyle/>
        <a:p>
          <a:endParaRPr lang="en-US"/>
        </a:p>
      </dgm:t>
    </dgm:pt>
    <dgm:pt modelId="{85AF20B5-B0D9-47E9-B5EC-81CCE7E48B96}" type="sibTrans" cxnId="{1389C53C-750B-4BD0-9719-0DC0920E91A1}">
      <dgm:prSet/>
      <dgm:spPr/>
      <dgm:t>
        <a:bodyPr/>
        <a:lstStyle/>
        <a:p>
          <a:endParaRPr lang="en-US"/>
        </a:p>
      </dgm:t>
    </dgm:pt>
    <dgm:pt modelId="{CEEA798F-8C0E-4C46-B3E9-83415471C137}">
      <dgm:prSet/>
      <dgm:spPr/>
      <dgm:t>
        <a:bodyPr/>
        <a:lstStyle/>
        <a:p>
          <a:pPr>
            <a:defRPr b="1"/>
          </a:pPr>
          <a:r>
            <a:rPr lang="en-US"/>
            <a:t>2008</a:t>
          </a:r>
        </a:p>
      </dgm:t>
    </dgm:pt>
    <dgm:pt modelId="{5BD75444-2D0B-4BA6-9191-FD94A8808A7A}" type="parTrans" cxnId="{763C1FE8-0949-432A-83FB-4118A8381D96}">
      <dgm:prSet/>
      <dgm:spPr/>
      <dgm:t>
        <a:bodyPr/>
        <a:lstStyle/>
        <a:p>
          <a:endParaRPr lang="en-US"/>
        </a:p>
      </dgm:t>
    </dgm:pt>
    <dgm:pt modelId="{AC153E77-0159-401A-9D9A-495E059CF51C}" type="sibTrans" cxnId="{763C1FE8-0949-432A-83FB-4118A8381D96}">
      <dgm:prSet/>
      <dgm:spPr/>
      <dgm:t>
        <a:bodyPr/>
        <a:lstStyle/>
        <a:p>
          <a:endParaRPr lang="en-US"/>
        </a:p>
      </dgm:t>
    </dgm:pt>
    <dgm:pt modelId="{6F0864B3-003F-423C-9FA4-B82049AF0C0C}">
      <dgm:prSet/>
      <dgm:spPr/>
      <dgm:t>
        <a:bodyPr/>
        <a:lstStyle/>
        <a:p>
          <a:r>
            <a:rPr lang="en-US"/>
            <a:t>The 657 area code is implemented.</a:t>
          </a:r>
        </a:p>
      </dgm:t>
    </dgm:pt>
    <dgm:pt modelId="{45FCFEF0-50CC-44E0-8245-46608D195564}" type="parTrans" cxnId="{5546C04D-C9B7-4D44-BB71-91B1BD6D5A6E}">
      <dgm:prSet/>
      <dgm:spPr/>
      <dgm:t>
        <a:bodyPr/>
        <a:lstStyle/>
        <a:p>
          <a:endParaRPr lang="en-US"/>
        </a:p>
      </dgm:t>
    </dgm:pt>
    <dgm:pt modelId="{7399E5CD-9372-4597-AC30-FCF3052E57FB}" type="sibTrans" cxnId="{5546C04D-C9B7-4D44-BB71-91B1BD6D5A6E}">
      <dgm:prSet/>
      <dgm:spPr/>
      <dgm:t>
        <a:bodyPr/>
        <a:lstStyle/>
        <a:p>
          <a:endParaRPr lang="en-US"/>
        </a:p>
      </dgm:t>
    </dgm:pt>
    <dgm:pt modelId="{A9BAC521-BD5D-A94A-9986-D6D8BEC4F37B}" type="pres">
      <dgm:prSet presAssocID="{ABFA1E6D-76ED-4596-ADB5-2EEA7268FDD6}" presName="root" presStyleCnt="0">
        <dgm:presLayoutVars>
          <dgm:chMax/>
          <dgm:chPref/>
          <dgm:animLvl val="lvl"/>
        </dgm:presLayoutVars>
      </dgm:prSet>
      <dgm:spPr/>
    </dgm:pt>
    <dgm:pt modelId="{B84CE849-50CF-3D45-93CD-0AEE5FDD6B1D}" type="pres">
      <dgm:prSet presAssocID="{ABFA1E6D-76ED-4596-ADB5-2EEA7268FDD6}" presName="divider" presStyleLbl="node1" presStyleIdx="0" presStyleCnt="1"/>
      <dgm:spPr/>
    </dgm:pt>
    <dgm:pt modelId="{38E46ED3-0B05-8748-8CFB-1CAE5C1AE8FE}" type="pres">
      <dgm:prSet presAssocID="{ABFA1E6D-76ED-4596-ADB5-2EEA7268FDD6}" presName="nodes" presStyleCnt="0">
        <dgm:presLayoutVars>
          <dgm:chMax/>
          <dgm:chPref/>
          <dgm:animLvl val="lvl"/>
        </dgm:presLayoutVars>
      </dgm:prSet>
      <dgm:spPr/>
    </dgm:pt>
    <dgm:pt modelId="{829780F0-7356-3C45-ACDF-45E4A215BC46}" type="pres">
      <dgm:prSet presAssocID="{A79E21EF-0BD2-4641-9CC7-41791A41C9CC}" presName="composite" presStyleCnt="0"/>
      <dgm:spPr/>
    </dgm:pt>
    <dgm:pt modelId="{803F8057-AD6B-9D4A-ABD2-5E8F93954919}" type="pres">
      <dgm:prSet presAssocID="{A79E21EF-0BD2-4641-9CC7-41791A41C9CC}" presName="L1TextContainer" presStyleLbl="revTx" presStyleIdx="0" presStyleCnt="6">
        <dgm:presLayoutVars>
          <dgm:chMax val="1"/>
          <dgm:chPref val="1"/>
          <dgm:bulletEnabled val="1"/>
        </dgm:presLayoutVars>
      </dgm:prSet>
      <dgm:spPr/>
    </dgm:pt>
    <dgm:pt modelId="{D520DDF2-0B01-584C-AC4A-D43640BF8658}" type="pres">
      <dgm:prSet presAssocID="{A79E21EF-0BD2-4641-9CC7-41791A41C9CC}" presName="L2TextContainerWrapper" presStyleCnt="0">
        <dgm:presLayoutVars>
          <dgm:chMax val="0"/>
          <dgm:chPref val="0"/>
          <dgm:bulletEnabled val="1"/>
        </dgm:presLayoutVars>
      </dgm:prSet>
      <dgm:spPr/>
    </dgm:pt>
    <dgm:pt modelId="{AB0AFB83-960E-8C47-B34C-A95B72C0F8B9}" type="pres">
      <dgm:prSet presAssocID="{A79E21EF-0BD2-4641-9CC7-41791A41C9CC}" presName="L2TextContainer" presStyleLbl="bgAccFollowNode1" presStyleIdx="0" presStyleCnt="6"/>
      <dgm:spPr/>
    </dgm:pt>
    <dgm:pt modelId="{7FF72AA8-5569-F340-B573-2D143C3C9B7A}" type="pres">
      <dgm:prSet presAssocID="{A79E21EF-0BD2-4641-9CC7-41791A41C9CC}" presName="FlexibleEmptyPlaceHolder" presStyleCnt="0"/>
      <dgm:spPr/>
    </dgm:pt>
    <dgm:pt modelId="{E05CE4DF-0878-054D-98F4-A02FEBFB5B78}" type="pres">
      <dgm:prSet presAssocID="{A79E21EF-0BD2-4641-9CC7-41791A41C9CC}" presName="ConnectLine" presStyleLbl="alignNode1" presStyleIdx="0" presStyleCnt="6"/>
      <dgm:spPr>
        <a:solidFill>
          <a:schemeClr val="accent2">
            <a:hueOff val="0"/>
            <a:satOff val="0"/>
            <a:lumOff val="0"/>
            <a:alphaOff val="0"/>
          </a:schemeClr>
        </a:solidFill>
        <a:ln w="6350" cap="rnd" cmpd="sng" algn="ctr">
          <a:solidFill>
            <a:schemeClr val="accent2">
              <a:hueOff val="0"/>
              <a:satOff val="0"/>
              <a:lumOff val="0"/>
              <a:alphaOff val="0"/>
            </a:schemeClr>
          </a:solidFill>
          <a:prstDash val="dash"/>
        </a:ln>
        <a:effectLst/>
      </dgm:spPr>
    </dgm:pt>
    <dgm:pt modelId="{D27A2471-CDFA-0C49-BF26-4A3E395805FC}" type="pres">
      <dgm:prSet presAssocID="{A79E21EF-0BD2-4641-9CC7-41791A41C9CC}" presName="ConnectorPoint" presStyleLbl="fgAcc1" presStyleIdx="0" presStyleCnt="6"/>
      <dgm:spPr>
        <a:solidFill>
          <a:schemeClr val="lt1">
            <a:alpha val="90000"/>
            <a:hueOff val="0"/>
            <a:satOff val="0"/>
            <a:lumOff val="0"/>
            <a:alphaOff val="0"/>
          </a:schemeClr>
        </a:solidFill>
        <a:ln w="19050" cap="rnd" cmpd="sng" algn="ctr">
          <a:noFill/>
          <a:prstDash val="solid"/>
        </a:ln>
        <a:effectLst/>
      </dgm:spPr>
    </dgm:pt>
    <dgm:pt modelId="{968F7935-91B2-E744-909B-CE315349B323}" type="pres">
      <dgm:prSet presAssocID="{A79E21EF-0BD2-4641-9CC7-41791A41C9CC}" presName="EmptyPlaceHolder" presStyleCnt="0"/>
      <dgm:spPr/>
    </dgm:pt>
    <dgm:pt modelId="{B93CCC5F-C666-264E-9C6E-ABBED7A1B319}" type="pres">
      <dgm:prSet presAssocID="{17D32BF5-9982-4926-AC58-DFDF8502A5F6}" presName="spaceBetweenRectangles" presStyleCnt="0"/>
      <dgm:spPr/>
    </dgm:pt>
    <dgm:pt modelId="{9B1DF163-E4A4-8446-AEBA-387CBF3DF67C}" type="pres">
      <dgm:prSet presAssocID="{0D2BA86A-1BC5-440C-B017-B7A8F0BF11C9}" presName="composite" presStyleCnt="0"/>
      <dgm:spPr/>
    </dgm:pt>
    <dgm:pt modelId="{289E2DF3-4C2D-2F4D-BE81-420E85425306}" type="pres">
      <dgm:prSet presAssocID="{0D2BA86A-1BC5-440C-B017-B7A8F0BF11C9}" presName="L1TextContainer" presStyleLbl="revTx" presStyleIdx="1" presStyleCnt="6">
        <dgm:presLayoutVars>
          <dgm:chMax val="1"/>
          <dgm:chPref val="1"/>
          <dgm:bulletEnabled val="1"/>
        </dgm:presLayoutVars>
      </dgm:prSet>
      <dgm:spPr/>
    </dgm:pt>
    <dgm:pt modelId="{14D24E9F-A00A-794A-8E65-A47E6B02E62F}" type="pres">
      <dgm:prSet presAssocID="{0D2BA86A-1BC5-440C-B017-B7A8F0BF11C9}" presName="L2TextContainerWrapper" presStyleCnt="0">
        <dgm:presLayoutVars>
          <dgm:chMax val="0"/>
          <dgm:chPref val="0"/>
          <dgm:bulletEnabled val="1"/>
        </dgm:presLayoutVars>
      </dgm:prSet>
      <dgm:spPr/>
    </dgm:pt>
    <dgm:pt modelId="{208377C0-A44E-534F-AFB6-52421A2000F7}" type="pres">
      <dgm:prSet presAssocID="{0D2BA86A-1BC5-440C-B017-B7A8F0BF11C9}" presName="L2TextContainer" presStyleLbl="bgAccFollowNode1" presStyleIdx="1" presStyleCnt="6"/>
      <dgm:spPr/>
    </dgm:pt>
    <dgm:pt modelId="{DC778D2D-3E0E-0B4C-B2D0-EEDF9102E35F}" type="pres">
      <dgm:prSet presAssocID="{0D2BA86A-1BC5-440C-B017-B7A8F0BF11C9}" presName="FlexibleEmptyPlaceHolder" presStyleCnt="0"/>
      <dgm:spPr/>
    </dgm:pt>
    <dgm:pt modelId="{CC8A0428-47CD-E646-9827-31EBF8391691}" type="pres">
      <dgm:prSet presAssocID="{0D2BA86A-1BC5-440C-B017-B7A8F0BF11C9}" presName="ConnectLine" presStyleLbl="alignNode1" presStyleIdx="1" presStyleCnt="6"/>
      <dgm:spPr>
        <a:solidFill>
          <a:schemeClr val="accent2">
            <a:hueOff val="-291073"/>
            <a:satOff val="-16786"/>
            <a:lumOff val="1726"/>
            <a:alphaOff val="0"/>
          </a:schemeClr>
        </a:solidFill>
        <a:ln w="6350" cap="rnd" cmpd="sng" algn="ctr">
          <a:solidFill>
            <a:schemeClr val="accent2">
              <a:hueOff val="-291073"/>
              <a:satOff val="-16786"/>
              <a:lumOff val="1726"/>
              <a:alphaOff val="0"/>
            </a:schemeClr>
          </a:solidFill>
          <a:prstDash val="dash"/>
        </a:ln>
        <a:effectLst/>
      </dgm:spPr>
    </dgm:pt>
    <dgm:pt modelId="{43257C00-F1C1-994B-9BC2-A07EADFABEB3}" type="pres">
      <dgm:prSet presAssocID="{0D2BA86A-1BC5-440C-B017-B7A8F0BF11C9}" presName="ConnectorPoint" presStyleLbl="fgAcc1" presStyleIdx="1" presStyleCnt="6"/>
      <dgm:spPr>
        <a:solidFill>
          <a:schemeClr val="lt1">
            <a:alpha val="90000"/>
            <a:hueOff val="0"/>
            <a:satOff val="0"/>
            <a:lumOff val="0"/>
            <a:alphaOff val="0"/>
          </a:schemeClr>
        </a:solidFill>
        <a:ln w="19050" cap="rnd" cmpd="sng" algn="ctr">
          <a:noFill/>
          <a:prstDash val="solid"/>
        </a:ln>
        <a:effectLst/>
      </dgm:spPr>
    </dgm:pt>
    <dgm:pt modelId="{940A5A61-E37D-BE4C-BD10-BCB8E248EFD1}" type="pres">
      <dgm:prSet presAssocID="{0D2BA86A-1BC5-440C-B017-B7A8F0BF11C9}" presName="EmptyPlaceHolder" presStyleCnt="0"/>
      <dgm:spPr/>
    </dgm:pt>
    <dgm:pt modelId="{5D16F3B2-0D85-4D4B-9780-DD1435D80151}" type="pres">
      <dgm:prSet presAssocID="{26423910-1CE3-41BA-94E0-27D2E967FF69}" presName="spaceBetweenRectangles" presStyleCnt="0"/>
      <dgm:spPr/>
    </dgm:pt>
    <dgm:pt modelId="{EB7F2FC9-5368-6C4E-90B8-5C4022DDC6E1}" type="pres">
      <dgm:prSet presAssocID="{5DD02683-351A-41A5-B5D0-B3F22D508AEF}" presName="composite" presStyleCnt="0"/>
      <dgm:spPr/>
    </dgm:pt>
    <dgm:pt modelId="{D44E566A-29E2-6448-B4B7-85576A0FD928}" type="pres">
      <dgm:prSet presAssocID="{5DD02683-351A-41A5-B5D0-B3F22D508AEF}" presName="L1TextContainer" presStyleLbl="revTx" presStyleIdx="2" presStyleCnt="6">
        <dgm:presLayoutVars>
          <dgm:chMax val="1"/>
          <dgm:chPref val="1"/>
          <dgm:bulletEnabled val="1"/>
        </dgm:presLayoutVars>
      </dgm:prSet>
      <dgm:spPr/>
    </dgm:pt>
    <dgm:pt modelId="{214A978E-5AD8-864F-9FB2-10E449400A63}" type="pres">
      <dgm:prSet presAssocID="{5DD02683-351A-41A5-B5D0-B3F22D508AEF}" presName="L2TextContainerWrapper" presStyleCnt="0">
        <dgm:presLayoutVars>
          <dgm:chMax val="0"/>
          <dgm:chPref val="0"/>
          <dgm:bulletEnabled val="1"/>
        </dgm:presLayoutVars>
      </dgm:prSet>
      <dgm:spPr/>
    </dgm:pt>
    <dgm:pt modelId="{7FD293D6-1D66-F441-89D2-E754E6FE7495}" type="pres">
      <dgm:prSet presAssocID="{5DD02683-351A-41A5-B5D0-B3F22D508AEF}" presName="L2TextContainer" presStyleLbl="bgAccFollowNode1" presStyleIdx="2" presStyleCnt="6"/>
      <dgm:spPr/>
    </dgm:pt>
    <dgm:pt modelId="{FE0B8E5E-3AA0-1045-8CE6-2E33A2D3A1C9}" type="pres">
      <dgm:prSet presAssocID="{5DD02683-351A-41A5-B5D0-B3F22D508AEF}" presName="FlexibleEmptyPlaceHolder" presStyleCnt="0"/>
      <dgm:spPr/>
    </dgm:pt>
    <dgm:pt modelId="{2212852A-003F-204E-9D7B-021642BBB930}" type="pres">
      <dgm:prSet presAssocID="{5DD02683-351A-41A5-B5D0-B3F22D508AEF}" presName="ConnectLine" presStyleLbl="alignNode1" presStyleIdx="2" presStyleCnt="6"/>
      <dgm:spPr>
        <a:solidFill>
          <a:schemeClr val="accent2">
            <a:hueOff val="-582145"/>
            <a:satOff val="-33571"/>
            <a:lumOff val="3451"/>
            <a:alphaOff val="0"/>
          </a:schemeClr>
        </a:solidFill>
        <a:ln w="6350" cap="rnd" cmpd="sng" algn="ctr">
          <a:solidFill>
            <a:schemeClr val="accent2">
              <a:hueOff val="-582145"/>
              <a:satOff val="-33571"/>
              <a:lumOff val="3451"/>
              <a:alphaOff val="0"/>
            </a:schemeClr>
          </a:solidFill>
          <a:prstDash val="dash"/>
        </a:ln>
        <a:effectLst/>
      </dgm:spPr>
    </dgm:pt>
    <dgm:pt modelId="{0655F067-CB2D-8947-AD36-C5BFF2F9D8B3}" type="pres">
      <dgm:prSet presAssocID="{5DD02683-351A-41A5-B5D0-B3F22D508AEF}" presName="ConnectorPoint" presStyleLbl="fgAcc1" presStyleIdx="2" presStyleCnt="6"/>
      <dgm:spPr>
        <a:solidFill>
          <a:schemeClr val="lt1">
            <a:alpha val="90000"/>
            <a:hueOff val="0"/>
            <a:satOff val="0"/>
            <a:lumOff val="0"/>
            <a:alphaOff val="0"/>
          </a:schemeClr>
        </a:solidFill>
        <a:ln w="19050" cap="rnd" cmpd="sng" algn="ctr">
          <a:noFill/>
          <a:prstDash val="solid"/>
        </a:ln>
        <a:effectLst/>
      </dgm:spPr>
    </dgm:pt>
    <dgm:pt modelId="{10F87B26-8780-3B47-936E-7CD4FF4D6C07}" type="pres">
      <dgm:prSet presAssocID="{5DD02683-351A-41A5-B5D0-B3F22D508AEF}" presName="EmptyPlaceHolder" presStyleCnt="0"/>
      <dgm:spPr/>
    </dgm:pt>
    <dgm:pt modelId="{FD54CFCA-BDC6-1F4C-A156-8B7A65E7DA36}" type="pres">
      <dgm:prSet presAssocID="{D5DBB1BC-E836-4E18-8893-1ED80F62C1D4}" presName="spaceBetweenRectangles" presStyleCnt="0"/>
      <dgm:spPr/>
    </dgm:pt>
    <dgm:pt modelId="{258D8570-CFC2-6244-94A8-F9113C4AF127}" type="pres">
      <dgm:prSet presAssocID="{70F630DB-EA73-4D64-B43E-4E86C1C8CAB8}" presName="composite" presStyleCnt="0"/>
      <dgm:spPr/>
    </dgm:pt>
    <dgm:pt modelId="{993C0C1E-FAA1-6640-B1A6-9138282CD85C}" type="pres">
      <dgm:prSet presAssocID="{70F630DB-EA73-4D64-B43E-4E86C1C8CAB8}" presName="L1TextContainer" presStyleLbl="revTx" presStyleIdx="3" presStyleCnt="6">
        <dgm:presLayoutVars>
          <dgm:chMax val="1"/>
          <dgm:chPref val="1"/>
          <dgm:bulletEnabled val="1"/>
        </dgm:presLayoutVars>
      </dgm:prSet>
      <dgm:spPr/>
    </dgm:pt>
    <dgm:pt modelId="{74365B39-4BCB-B249-B06E-0B65BF59D772}" type="pres">
      <dgm:prSet presAssocID="{70F630DB-EA73-4D64-B43E-4E86C1C8CAB8}" presName="L2TextContainerWrapper" presStyleCnt="0">
        <dgm:presLayoutVars>
          <dgm:chMax val="0"/>
          <dgm:chPref val="0"/>
          <dgm:bulletEnabled val="1"/>
        </dgm:presLayoutVars>
      </dgm:prSet>
      <dgm:spPr/>
    </dgm:pt>
    <dgm:pt modelId="{CA119515-31B3-9248-9A47-5173263F60B1}" type="pres">
      <dgm:prSet presAssocID="{70F630DB-EA73-4D64-B43E-4E86C1C8CAB8}" presName="L2TextContainer" presStyleLbl="bgAccFollowNode1" presStyleIdx="3" presStyleCnt="6"/>
      <dgm:spPr/>
    </dgm:pt>
    <dgm:pt modelId="{8E27CEB8-9B75-E545-87CC-223912C22D58}" type="pres">
      <dgm:prSet presAssocID="{70F630DB-EA73-4D64-B43E-4E86C1C8CAB8}" presName="FlexibleEmptyPlaceHolder" presStyleCnt="0"/>
      <dgm:spPr/>
    </dgm:pt>
    <dgm:pt modelId="{D78A4211-F330-FF4A-B33C-4123DFACB98B}" type="pres">
      <dgm:prSet presAssocID="{70F630DB-EA73-4D64-B43E-4E86C1C8CAB8}" presName="ConnectLine" presStyleLbl="alignNode1" presStyleIdx="3" presStyleCnt="6"/>
      <dgm:spPr>
        <a:solidFill>
          <a:schemeClr val="accent2">
            <a:hueOff val="-873218"/>
            <a:satOff val="-50357"/>
            <a:lumOff val="5177"/>
            <a:alphaOff val="0"/>
          </a:schemeClr>
        </a:solidFill>
        <a:ln w="6350" cap="rnd" cmpd="sng" algn="ctr">
          <a:solidFill>
            <a:schemeClr val="accent2">
              <a:hueOff val="-873218"/>
              <a:satOff val="-50357"/>
              <a:lumOff val="5177"/>
              <a:alphaOff val="0"/>
            </a:schemeClr>
          </a:solidFill>
          <a:prstDash val="dash"/>
        </a:ln>
        <a:effectLst/>
      </dgm:spPr>
    </dgm:pt>
    <dgm:pt modelId="{8C2AF095-C231-354E-B11E-E207FA1CE402}" type="pres">
      <dgm:prSet presAssocID="{70F630DB-EA73-4D64-B43E-4E86C1C8CAB8}" presName="ConnectorPoint" presStyleLbl="fgAcc1" presStyleIdx="3" presStyleCnt="6"/>
      <dgm:spPr>
        <a:solidFill>
          <a:schemeClr val="lt1">
            <a:alpha val="90000"/>
            <a:hueOff val="0"/>
            <a:satOff val="0"/>
            <a:lumOff val="0"/>
            <a:alphaOff val="0"/>
          </a:schemeClr>
        </a:solidFill>
        <a:ln w="19050" cap="rnd" cmpd="sng" algn="ctr">
          <a:noFill/>
          <a:prstDash val="solid"/>
        </a:ln>
        <a:effectLst/>
      </dgm:spPr>
    </dgm:pt>
    <dgm:pt modelId="{8256ACBC-2237-F240-93EC-719B75F22F15}" type="pres">
      <dgm:prSet presAssocID="{70F630DB-EA73-4D64-B43E-4E86C1C8CAB8}" presName="EmptyPlaceHolder" presStyleCnt="0"/>
      <dgm:spPr/>
    </dgm:pt>
    <dgm:pt modelId="{A170CA81-74F8-4A49-B8CD-BF8C65FE20F9}" type="pres">
      <dgm:prSet presAssocID="{97A68731-7544-4406-AFA1-740DFC0DBE48}" presName="spaceBetweenRectangles" presStyleCnt="0"/>
      <dgm:spPr/>
    </dgm:pt>
    <dgm:pt modelId="{0D2F56A3-477A-A549-AF80-C5B0736D1FC5}" type="pres">
      <dgm:prSet presAssocID="{771327DA-BDF4-4BA2-8CAF-AD8F8F3CD56F}" presName="composite" presStyleCnt="0"/>
      <dgm:spPr/>
    </dgm:pt>
    <dgm:pt modelId="{8EB4D2C4-0A92-0244-B970-A741B14B29CB}" type="pres">
      <dgm:prSet presAssocID="{771327DA-BDF4-4BA2-8CAF-AD8F8F3CD56F}" presName="L1TextContainer" presStyleLbl="revTx" presStyleIdx="4" presStyleCnt="6">
        <dgm:presLayoutVars>
          <dgm:chMax val="1"/>
          <dgm:chPref val="1"/>
          <dgm:bulletEnabled val="1"/>
        </dgm:presLayoutVars>
      </dgm:prSet>
      <dgm:spPr/>
    </dgm:pt>
    <dgm:pt modelId="{7DA997C2-7F81-9646-9B14-8BFDE4207991}" type="pres">
      <dgm:prSet presAssocID="{771327DA-BDF4-4BA2-8CAF-AD8F8F3CD56F}" presName="L2TextContainerWrapper" presStyleCnt="0">
        <dgm:presLayoutVars>
          <dgm:chMax val="0"/>
          <dgm:chPref val="0"/>
          <dgm:bulletEnabled val="1"/>
        </dgm:presLayoutVars>
      </dgm:prSet>
      <dgm:spPr/>
    </dgm:pt>
    <dgm:pt modelId="{B0754918-270C-7840-9368-986C0315B85A}" type="pres">
      <dgm:prSet presAssocID="{771327DA-BDF4-4BA2-8CAF-AD8F8F3CD56F}" presName="L2TextContainer" presStyleLbl="bgAccFollowNode1" presStyleIdx="4" presStyleCnt="6"/>
      <dgm:spPr/>
    </dgm:pt>
    <dgm:pt modelId="{A5D1F1B7-5DE6-B945-943D-D25B656307EF}" type="pres">
      <dgm:prSet presAssocID="{771327DA-BDF4-4BA2-8CAF-AD8F8F3CD56F}" presName="FlexibleEmptyPlaceHolder" presStyleCnt="0"/>
      <dgm:spPr/>
    </dgm:pt>
    <dgm:pt modelId="{7DAEADF9-7B72-F14A-8B04-AC5F7060418A}" type="pres">
      <dgm:prSet presAssocID="{771327DA-BDF4-4BA2-8CAF-AD8F8F3CD56F}" presName="ConnectLine" presStyleLbl="alignNode1" presStyleIdx="4" presStyleCnt="6"/>
      <dgm:spPr>
        <a:solidFill>
          <a:schemeClr val="accent2">
            <a:hueOff val="-1164290"/>
            <a:satOff val="-67142"/>
            <a:lumOff val="6902"/>
            <a:alphaOff val="0"/>
          </a:schemeClr>
        </a:solidFill>
        <a:ln w="6350" cap="rnd" cmpd="sng" algn="ctr">
          <a:solidFill>
            <a:schemeClr val="accent2">
              <a:hueOff val="-1164290"/>
              <a:satOff val="-67142"/>
              <a:lumOff val="6902"/>
              <a:alphaOff val="0"/>
            </a:schemeClr>
          </a:solidFill>
          <a:prstDash val="dash"/>
        </a:ln>
        <a:effectLst/>
      </dgm:spPr>
    </dgm:pt>
    <dgm:pt modelId="{50F0767F-C500-2E4B-97DD-28014EAE3413}" type="pres">
      <dgm:prSet presAssocID="{771327DA-BDF4-4BA2-8CAF-AD8F8F3CD56F}" presName="ConnectorPoint" presStyleLbl="fgAcc1" presStyleIdx="4" presStyleCnt="6"/>
      <dgm:spPr>
        <a:solidFill>
          <a:schemeClr val="lt1">
            <a:alpha val="90000"/>
            <a:hueOff val="0"/>
            <a:satOff val="0"/>
            <a:lumOff val="0"/>
            <a:alphaOff val="0"/>
          </a:schemeClr>
        </a:solidFill>
        <a:ln w="19050" cap="rnd" cmpd="sng" algn="ctr">
          <a:noFill/>
          <a:prstDash val="solid"/>
        </a:ln>
        <a:effectLst/>
      </dgm:spPr>
    </dgm:pt>
    <dgm:pt modelId="{BDC000C5-BE24-7B4E-A38A-E066DE841240}" type="pres">
      <dgm:prSet presAssocID="{771327DA-BDF4-4BA2-8CAF-AD8F8F3CD56F}" presName="EmptyPlaceHolder" presStyleCnt="0"/>
      <dgm:spPr/>
    </dgm:pt>
    <dgm:pt modelId="{4A225B67-215A-3E46-AAED-62C47907D0DC}" type="pres">
      <dgm:prSet presAssocID="{953360B5-123A-4F76-9DB2-989A0095D0F9}" presName="spaceBetweenRectangles" presStyleCnt="0"/>
      <dgm:spPr/>
    </dgm:pt>
    <dgm:pt modelId="{1315CE5F-BFDB-DD49-89DA-042ADD760135}" type="pres">
      <dgm:prSet presAssocID="{CEEA798F-8C0E-4C46-B3E9-83415471C137}" presName="composite" presStyleCnt="0"/>
      <dgm:spPr/>
    </dgm:pt>
    <dgm:pt modelId="{EBC40208-1122-EC49-9DF4-0148C82C0808}" type="pres">
      <dgm:prSet presAssocID="{CEEA798F-8C0E-4C46-B3E9-83415471C137}" presName="L1TextContainer" presStyleLbl="revTx" presStyleIdx="5" presStyleCnt="6">
        <dgm:presLayoutVars>
          <dgm:chMax val="1"/>
          <dgm:chPref val="1"/>
          <dgm:bulletEnabled val="1"/>
        </dgm:presLayoutVars>
      </dgm:prSet>
      <dgm:spPr/>
    </dgm:pt>
    <dgm:pt modelId="{DD111DE0-EBDD-EA46-859F-3D332BB783BA}" type="pres">
      <dgm:prSet presAssocID="{CEEA798F-8C0E-4C46-B3E9-83415471C137}" presName="L2TextContainerWrapper" presStyleCnt="0">
        <dgm:presLayoutVars>
          <dgm:chMax val="0"/>
          <dgm:chPref val="0"/>
          <dgm:bulletEnabled val="1"/>
        </dgm:presLayoutVars>
      </dgm:prSet>
      <dgm:spPr/>
    </dgm:pt>
    <dgm:pt modelId="{DA1C53FD-A624-0540-B549-BDECEB0DCE2B}" type="pres">
      <dgm:prSet presAssocID="{CEEA798F-8C0E-4C46-B3E9-83415471C137}" presName="L2TextContainer" presStyleLbl="bgAccFollowNode1" presStyleIdx="5" presStyleCnt="6"/>
      <dgm:spPr/>
    </dgm:pt>
    <dgm:pt modelId="{0605F26B-ECFF-3C46-8869-4C777DF92C1C}" type="pres">
      <dgm:prSet presAssocID="{CEEA798F-8C0E-4C46-B3E9-83415471C137}" presName="FlexibleEmptyPlaceHolder" presStyleCnt="0"/>
      <dgm:spPr/>
    </dgm:pt>
    <dgm:pt modelId="{FA2EE683-5414-B44B-909A-58B56C9D3575}" type="pres">
      <dgm:prSet presAssocID="{CEEA798F-8C0E-4C46-B3E9-83415471C137}" presName="ConnectLine" presStyleLbl="alignNode1" presStyleIdx="5" presStyleCnt="6"/>
      <dgm:spPr>
        <a:solidFill>
          <a:schemeClr val="accent2">
            <a:hueOff val="-1455363"/>
            <a:satOff val="-83928"/>
            <a:lumOff val="8628"/>
            <a:alphaOff val="0"/>
          </a:schemeClr>
        </a:solidFill>
        <a:ln w="6350" cap="rnd" cmpd="sng" algn="ctr">
          <a:solidFill>
            <a:schemeClr val="accent2">
              <a:hueOff val="-1455363"/>
              <a:satOff val="-83928"/>
              <a:lumOff val="8628"/>
              <a:alphaOff val="0"/>
            </a:schemeClr>
          </a:solidFill>
          <a:prstDash val="dash"/>
        </a:ln>
        <a:effectLst/>
      </dgm:spPr>
    </dgm:pt>
    <dgm:pt modelId="{1C134A11-B553-D34D-B881-4EF7F0A7F8E9}" type="pres">
      <dgm:prSet presAssocID="{CEEA798F-8C0E-4C46-B3E9-83415471C137}" presName="ConnectorPoint" presStyleLbl="fgAcc1" presStyleIdx="5" presStyleCnt="6"/>
      <dgm:spPr>
        <a:solidFill>
          <a:schemeClr val="lt1">
            <a:alpha val="90000"/>
            <a:hueOff val="0"/>
            <a:satOff val="0"/>
            <a:lumOff val="0"/>
            <a:alphaOff val="0"/>
          </a:schemeClr>
        </a:solidFill>
        <a:ln w="19050" cap="rnd" cmpd="sng" algn="ctr">
          <a:noFill/>
          <a:prstDash val="solid"/>
        </a:ln>
        <a:effectLst/>
      </dgm:spPr>
    </dgm:pt>
    <dgm:pt modelId="{148C5045-0056-8841-AFBC-DA2F8A595116}" type="pres">
      <dgm:prSet presAssocID="{CEEA798F-8C0E-4C46-B3E9-83415471C137}" presName="EmptyPlaceHolder" presStyleCnt="0"/>
      <dgm:spPr/>
    </dgm:pt>
  </dgm:ptLst>
  <dgm:cxnLst>
    <dgm:cxn modelId="{08D14600-6BBC-654A-98F9-F0EE5B360425}" type="presOf" srcId="{CEEA798F-8C0E-4C46-B3E9-83415471C137}" destId="{EBC40208-1122-EC49-9DF4-0148C82C0808}" srcOrd="0" destOrd="0" presId="urn:microsoft.com/office/officeart/2017/3/layout/HorizontalPathTimeline"/>
    <dgm:cxn modelId="{15A9000B-38CC-488B-BE70-680FC939004B}" srcId="{ABFA1E6D-76ED-4596-ADB5-2EEA7268FDD6}" destId="{5DD02683-351A-41A5-B5D0-B3F22D508AEF}" srcOrd="2" destOrd="0" parTransId="{5FC37D9D-F540-4FC7-AC2C-E1A7598C516E}" sibTransId="{D5DBB1BC-E836-4E18-8893-1ED80F62C1D4}"/>
    <dgm:cxn modelId="{6F5D771C-1821-4D79-86F2-201784CE7F76}" srcId="{70F630DB-EA73-4D64-B43E-4E86C1C8CAB8}" destId="{59A39C07-6C23-4C6C-B090-F30A93D29C09}" srcOrd="0" destOrd="0" parTransId="{4ED6A662-9362-489C-8597-13B3D7E2B3AF}" sibTransId="{786CE275-4D09-44C1-9DC5-9979E32713FF}"/>
    <dgm:cxn modelId="{E861EC27-E9A2-854C-9E2E-C636BFDE6C28}" type="presOf" srcId="{0D2BA86A-1BC5-440C-B017-B7A8F0BF11C9}" destId="{289E2DF3-4C2D-2F4D-BE81-420E85425306}" srcOrd="0" destOrd="0" presId="urn:microsoft.com/office/officeart/2017/3/layout/HorizontalPathTimeline"/>
    <dgm:cxn modelId="{4F909C32-49EE-3343-8646-C962891CE468}" type="presOf" srcId="{771327DA-BDF4-4BA2-8CAF-AD8F8F3CD56F}" destId="{8EB4D2C4-0A92-0244-B970-A741B14B29CB}" srcOrd="0" destOrd="0" presId="urn:microsoft.com/office/officeart/2017/3/layout/HorizontalPathTimeline"/>
    <dgm:cxn modelId="{1389C53C-750B-4BD0-9719-0DC0920E91A1}" srcId="{771327DA-BDF4-4BA2-8CAF-AD8F8F3CD56F}" destId="{3EEAEF41-A8AA-4014-8DC8-9F61C0F06D49}" srcOrd="0" destOrd="0" parTransId="{DA2DEB98-370E-4CEF-8E1F-89CA38CA785E}" sibTransId="{85AF20B5-B0D9-47E9-B5EC-81CCE7E48B96}"/>
    <dgm:cxn modelId="{5546C04D-C9B7-4D44-BB71-91B1BD6D5A6E}" srcId="{CEEA798F-8C0E-4C46-B3E9-83415471C137}" destId="{6F0864B3-003F-423C-9FA4-B82049AF0C0C}" srcOrd="0" destOrd="0" parTransId="{45FCFEF0-50CC-44E0-8245-46608D195564}" sibTransId="{7399E5CD-9372-4597-AC30-FCF3052E57FB}"/>
    <dgm:cxn modelId="{9F9DBD4E-4297-4B40-8E32-D27A007776A6}" type="presOf" srcId="{59A39C07-6C23-4C6C-B090-F30A93D29C09}" destId="{CA119515-31B3-9248-9A47-5173263F60B1}" srcOrd="0" destOrd="0" presId="urn:microsoft.com/office/officeart/2017/3/layout/HorizontalPathTimeline"/>
    <dgm:cxn modelId="{DF58B255-E41F-BB47-9D28-1A3A81994237}" type="presOf" srcId="{6F0864B3-003F-423C-9FA4-B82049AF0C0C}" destId="{DA1C53FD-A624-0540-B549-BDECEB0DCE2B}" srcOrd="0" destOrd="0" presId="urn:microsoft.com/office/officeart/2017/3/layout/HorizontalPathTimeline"/>
    <dgm:cxn modelId="{E30BA87E-E7C6-CB49-ACBE-13D88914569A}" type="presOf" srcId="{A8405A03-1BD5-47EB-AD92-54FB425BFB3C}" destId="{7FD293D6-1D66-F441-89D2-E754E6FE7495}" srcOrd="0" destOrd="0" presId="urn:microsoft.com/office/officeart/2017/3/layout/HorizontalPathTimeline"/>
    <dgm:cxn modelId="{368E2A99-0F5E-40F2-AE49-A05EE4A0AF19}" srcId="{ABFA1E6D-76ED-4596-ADB5-2EEA7268FDD6}" destId="{771327DA-BDF4-4BA2-8CAF-AD8F8F3CD56F}" srcOrd="4" destOrd="0" parTransId="{A2A6368C-338B-462B-B559-8F5423DD01F7}" sibTransId="{953360B5-123A-4F76-9DB2-989A0095D0F9}"/>
    <dgm:cxn modelId="{729338A4-10AB-4739-838F-84A5A380B2F6}" srcId="{0D2BA86A-1BC5-440C-B017-B7A8F0BF11C9}" destId="{1FD89D13-3989-4886-B3C7-C8CB2FAC41A9}" srcOrd="0" destOrd="0" parTransId="{3B379BAE-3E95-428C-89D1-7073F0666314}" sibTransId="{29C6A07F-12D5-4224-8818-1152BEA1046D}"/>
    <dgm:cxn modelId="{675AB9AF-C43B-5742-88E5-D8C07D616F9C}" type="presOf" srcId="{1FD89D13-3989-4886-B3C7-C8CB2FAC41A9}" destId="{208377C0-A44E-534F-AFB6-52421A2000F7}" srcOrd="0" destOrd="0" presId="urn:microsoft.com/office/officeart/2017/3/layout/HorizontalPathTimeline"/>
    <dgm:cxn modelId="{88E475B4-9D06-3D48-BAAA-042161E76083}" type="presOf" srcId="{ABFA1E6D-76ED-4596-ADB5-2EEA7268FDD6}" destId="{A9BAC521-BD5D-A94A-9986-D6D8BEC4F37B}" srcOrd="0" destOrd="0" presId="urn:microsoft.com/office/officeart/2017/3/layout/HorizontalPathTimeline"/>
    <dgm:cxn modelId="{783DCCC0-6449-4B98-BF9D-6250F00DDC9B}" srcId="{ABFA1E6D-76ED-4596-ADB5-2EEA7268FDD6}" destId="{0D2BA86A-1BC5-440C-B017-B7A8F0BF11C9}" srcOrd="1" destOrd="0" parTransId="{66001851-E1D6-4954-A349-57064F07AF0F}" sibTransId="{26423910-1CE3-41BA-94E0-27D2E967FF69}"/>
    <dgm:cxn modelId="{74B089C3-EC44-D24A-B341-177B8968A02C}" type="presOf" srcId="{626551AE-7DF4-403E-B78F-BA80FE15932D}" destId="{AB0AFB83-960E-8C47-B34C-A95B72C0F8B9}" srcOrd="0" destOrd="0" presId="urn:microsoft.com/office/officeart/2017/3/layout/HorizontalPathTimeline"/>
    <dgm:cxn modelId="{7A60D0C5-4E75-214F-87E8-DA4C99D7BEA1}" type="presOf" srcId="{A79E21EF-0BD2-4641-9CC7-41791A41C9CC}" destId="{803F8057-AD6B-9D4A-ABD2-5E8F93954919}" srcOrd="0" destOrd="0" presId="urn:microsoft.com/office/officeart/2017/3/layout/HorizontalPathTimeline"/>
    <dgm:cxn modelId="{8C47F9C6-8621-3C46-9210-8B19C574695F}" type="presOf" srcId="{70F630DB-EA73-4D64-B43E-4E86C1C8CAB8}" destId="{993C0C1E-FAA1-6640-B1A6-9138282CD85C}" srcOrd="0" destOrd="0" presId="urn:microsoft.com/office/officeart/2017/3/layout/HorizontalPathTimeline"/>
    <dgm:cxn modelId="{740A9DC7-E8A4-41AC-9861-0CC2AD438305}" srcId="{ABFA1E6D-76ED-4596-ADB5-2EEA7268FDD6}" destId="{70F630DB-EA73-4D64-B43E-4E86C1C8CAB8}" srcOrd="3" destOrd="0" parTransId="{8DF21E8E-4B8E-4D3E-950C-86641FDB8046}" sibTransId="{97A68731-7544-4406-AFA1-740DFC0DBE48}"/>
    <dgm:cxn modelId="{2D6D5ECA-1382-7248-916A-BD3636EA3291}" type="presOf" srcId="{3EEAEF41-A8AA-4014-8DC8-9F61C0F06D49}" destId="{B0754918-270C-7840-9368-986C0315B85A}" srcOrd="0" destOrd="0" presId="urn:microsoft.com/office/officeart/2017/3/layout/HorizontalPathTimeline"/>
    <dgm:cxn modelId="{6B42BACC-021A-471F-9AAF-EB948403F390}" srcId="{5DD02683-351A-41A5-B5D0-B3F22D508AEF}" destId="{A8405A03-1BD5-47EB-AD92-54FB425BFB3C}" srcOrd="0" destOrd="0" parTransId="{189BCFAB-496C-4F5B-A7B7-B3B78EEAD65C}" sibTransId="{6AD3FBB2-49EF-4045-8CD0-F7A55944F3CF}"/>
    <dgm:cxn modelId="{C103D8DB-E6DE-44F5-A5CB-57844ABA7617}" srcId="{A79E21EF-0BD2-4641-9CC7-41791A41C9CC}" destId="{626551AE-7DF4-403E-B78F-BA80FE15932D}" srcOrd="0" destOrd="0" parTransId="{9B5CCEEA-E306-4EEA-9B96-D1EEB7545DB6}" sibTransId="{672E117F-A0E2-490F-8F81-0D1A11E66294}"/>
    <dgm:cxn modelId="{763C1FE8-0949-432A-83FB-4118A8381D96}" srcId="{ABFA1E6D-76ED-4596-ADB5-2EEA7268FDD6}" destId="{CEEA798F-8C0E-4C46-B3E9-83415471C137}" srcOrd="5" destOrd="0" parTransId="{5BD75444-2D0B-4BA6-9191-FD94A8808A7A}" sibTransId="{AC153E77-0159-401A-9D9A-495E059CF51C}"/>
    <dgm:cxn modelId="{5B9B46F1-28D0-DF44-8223-FB4092DB080B}" type="presOf" srcId="{5DD02683-351A-41A5-B5D0-B3F22D508AEF}" destId="{D44E566A-29E2-6448-B4B7-85576A0FD928}" srcOrd="0" destOrd="0" presId="urn:microsoft.com/office/officeart/2017/3/layout/HorizontalPathTimeline"/>
    <dgm:cxn modelId="{CF6524FA-3D41-4D86-B16E-458786C34AAE}" srcId="{ABFA1E6D-76ED-4596-ADB5-2EEA7268FDD6}" destId="{A79E21EF-0BD2-4641-9CC7-41791A41C9CC}" srcOrd="0" destOrd="0" parTransId="{86E92CC8-8731-4D9B-88D7-FD60A5742B07}" sibTransId="{17D32BF5-9982-4926-AC58-DFDF8502A5F6}"/>
    <dgm:cxn modelId="{7EDDCDBC-3303-CA40-A160-6ADAA2E22488}" type="presParOf" srcId="{A9BAC521-BD5D-A94A-9986-D6D8BEC4F37B}" destId="{B84CE849-50CF-3D45-93CD-0AEE5FDD6B1D}" srcOrd="0" destOrd="0" presId="urn:microsoft.com/office/officeart/2017/3/layout/HorizontalPathTimeline"/>
    <dgm:cxn modelId="{BE35D44F-B1D5-9F49-B4B5-903A14B0424E}" type="presParOf" srcId="{A9BAC521-BD5D-A94A-9986-D6D8BEC4F37B}" destId="{38E46ED3-0B05-8748-8CFB-1CAE5C1AE8FE}" srcOrd="1" destOrd="0" presId="urn:microsoft.com/office/officeart/2017/3/layout/HorizontalPathTimeline"/>
    <dgm:cxn modelId="{69308F62-1A4D-454B-84FA-20519AF25402}" type="presParOf" srcId="{38E46ED3-0B05-8748-8CFB-1CAE5C1AE8FE}" destId="{829780F0-7356-3C45-ACDF-45E4A215BC46}" srcOrd="0" destOrd="0" presId="urn:microsoft.com/office/officeart/2017/3/layout/HorizontalPathTimeline"/>
    <dgm:cxn modelId="{8E43EA36-150D-614F-99C6-AD33EFB8DD0F}" type="presParOf" srcId="{829780F0-7356-3C45-ACDF-45E4A215BC46}" destId="{803F8057-AD6B-9D4A-ABD2-5E8F93954919}" srcOrd="0" destOrd="0" presId="urn:microsoft.com/office/officeart/2017/3/layout/HorizontalPathTimeline"/>
    <dgm:cxn modelId="{F80CA435-F6B9-F444-B200-5F6C1E239678}" type="presParOf" srcId="{829780F0-7356-3C45-ACDF-45E4A215BC46}" destId="{D520DDF2-0B01-584C-AC4A-D43640BF8658}" srcOrd="1" destOrd="0" presId="urn:microsoft.com/office/officeart/2017/3/layout/HorizontalPathTimeline"/>
    <dgm:cxn modelId="{98C1547B-8D30-BC41-A36E-D978B355A704}" type="presParOf" srcId="{D520DDF2-0B01-584C-AC4A-D43640BF8658}" destId="{AB0AFB83-960E-8C47-B34C-A95B72C0F8B9}" srcOrd="0" destOrd="0" presId="urn:microsoft.com/office/officeart/2017/3/layout/HorizontalPathTimeline"/>
    <dgm:cxn modelId="{6ECABFF6-110F-624B-86A4-8A53067F8906}" type="presParOf" srcId="{D520DDF2-0B01-584C-AC4A-D43640BF8658}" destId="{7FF72AA8-5569-F340-B573-2D143C3C9B7A}" srcOrd="1" destOrd="0" presId="urn:microsoft.com/office/officeart/2017/3/layout/HorizontalPathTimeline"/>
    <dgm:cxn modelId="{DB109947-7B09-4646-A989-247C2DE27DE0}" type="presParOf" srcId="{829780F0-7356-3C45-ACDF-45E4A215BC46}" destId="{E05CE4DF-0878-054D-98F4-A02FEBFB5B78}" srcOrd="2" destOrd="0" presId="urn:microsoft.com/office/officeart/2017/3/layout/HorizontalPathTimeline"/>
    <dgm:cxn modelId="{34BDCC66-B14A-BD41-9B9F-3F56A8E34971}" type="presParOf" srcId="{829780F0-7356-3C45-ACDF-45E4A215BC46}" destId="{D27A2471-CDFA-0C49-BF26-4A3E395805FC}" srcOrd="3" destOrd="0" presId="urn:microsoft.com/office/officeart/2017/3/layout/HorizontalPathTimeline"/>
    <dgm:cxn modelId="{BF1D44E2-6C69-1147-81CD-7E98AB2B8912}" type="presParOf" srcId="{829780F0-7356-3C45-ACDF-45E4A215BC46}" destId="{968F7935-91B2-E744-909B-CE315349B323}" srcOrd="4" destOrd="0" presId="urn:microsoft.com/office/officeart/2017/3/layout/HorizontalPathTimeline"/>
    <dgm:cxn modelId="{F69ABDD0-6CC3-2749-96C3-311D0447DE87}" type="presParOf" srcId="{38E46ED3-0B05-8748-8CFB-1CAE5C1AE8FE}" destId="{B93CCC5F-C666-264E-9C6E-ABBED7A1B319}" srcOrd="1" destOrd="0" presId="urn:microsoft.com/office/officeart/2017/3/layout/HorizontalPathTimeline"/>
    <dgm:cxn modelId="{5DF62896-94E9-A24E-9525-9396CD0726E8}" type="presParOf" srcId="{38E46ED3-0B05-8748-8CFB-1CAE5C1AE8FE}" destId="{9B1DF163-E4A4-8446-AEBA-387CBF3DF67C}" srcOrd="2" destOrd="0" presId="urn:microsoft.com/office/officeart/2017/3/layout/HorizontalPathTimeline"/>
    <dgm:cxn modelId="{21CA08DF-4EB3-A349-A9C7-85BCBAF6C99E}" type="presParOf" srcId="{9B1DF163-E4A4-8446-AEBA-387CBF3DF67C}" destId="{289E2DF3-4C2D-2F4D-BE81-420E85425306}" srcOrd="0" destOrd="0" presId="urn:microsoft.com/office/officeart/2017/3/layout/HorizontalPathTimeline"/>
    <dgm:cxn modelId="{3AC6773D-6264-BB47-ABB1-E3622725D8EE}" type="presParOf" srcId="{9B1DF163-E4A4-8446-AEBA-387CBF3DF67C}" destId="{14D24E9F-A00A-794A-8E65-A47E6B02E62F}" srcOrd="1" destOrd="0" presId="urn:microsoft.com/office/officeart/2017/3/layout/HorizontalPathTimeline"/>
    <dgm:cxn modelId="{C4845408-BFD4-964D-85A6-3BB5D143E448}" type="presParOf" srcId="{14D24E9F-A00A-794A-8E65-A47E6B02E62F}" destId="{208377C0-A44E-534F-AFB6-52421A2000F7}" srcOrd="0" destOrd="0" presId="urn:microsoft.com/office/officeart/2017/3/layout/HorizontalPathTimeline"/>
    <dgm:cxn modelId="{0707E46D-F27B-6748-8A08-72D1032DD69C}" type="presParOf" srcId="{14D24E9F-A00A-794A-8E65-A47E6B02E62F}" destId="{DC778D2D-3E0E-0B4C-B2D0-EEDF9102E35F}" srcOrd="1" destOrd="0" presId="urn:microsoft.com/office/officeart/2017/3/layout/HorizontalPathTimeline"/>
    <dgm:cxn modelId="{9D7647D5-F382-3145-AB59-99D672F54344}" type="presParOf" srcId="{9B1DF163-E4A4-8446-AEBA-387CBF3DF67C}" destId="{CC8A0428-47CD-E646-9827-31EBF8391691}" srcOrd="2" destOrd="0" presId="urn:microsoft.com/office/officeart/2017/3/layout/HorizontalPathTimeline"/>
    <dgm:cxn modelId="{A4564F21-4FDA-2B45-9E4D-0AD482308FE2}" type="presParOf" srcId="{9B1DF163-E4A4-8446-AEBA-387CBF3DF67C}" destId="{43257C00-F1C1-994B-9BC2-A07EADFABEB3}" srcOrd="3" destOrd="0" presId="urn:microsoft.com/office/officeart/2017/3/layout/HorizontalPathTimeline"/>
    <dgm:cxn modelId="{CABBC5B2-4DF7-024B-BE9E-ED56FA5D101B}" type="presParOf" srcId="{9B1DF163-E4A4-8446-AEBA-387CBF3DF67C}" destId="{940A5A61-E37D-BE4C-BD10-BCB8E248EFD1}" srcOrd="4" destOrd="0" presId="urn:microsoft.com/office/officeart/2017/3/layout/HorizontalPathTimeline"/>
    <dgm:cxn modelId="{53702877-253C-D344-BD86-AD89049A0822}" type="presParOf" srcId="{38E46ED3-0B05-8748-8CFB-1CAE5C1AE8FE}" destId="{5D16F3B2-0D85-4D4B-9780-DD1435D80151}" srcOrd="3" destOrd="0" presId="urn:microsoft.com/office/officeart/2017/3/layout/HorizontalPathTimeline"/>
    <dgm:cxn modelId="{F77FDD39-1AF6-0A41-9804-774CA8B24D43}" type="presParOf" srcId="{38E46ED3-0B05-8748-8CFB-1CAE5C1AE8FE}" destId="{EB7F2FC9-5368-6C4E-90B8-5C4022DDC6E1}" srcOrd="4" destOrd="0" presId="urn:microsoft.com/office/officeart/2017/3/layout/HorizontalPathTimeline"/>
    <dgm:cxn modelId="{1061B5DD-1B8C-AB48-8FD1-72CCE512834D}" type="presParOf" srcId="{EB7F2FC9-5368-6C4E-90B8-5C4022DDC6E1}" destId="{D44E566A-29E2-6448-B4B7-85576A0FD928}" srcOrd="0" destOrd="0" presId="urn:microsoft.com/office/officeart/2017/3/layout/HorizontalPathTimeline"/>
    <dgm:cxn modelId="{C68DF50B-EB2D-3840-A2DA-C8545ED7D5A0}" type="presParOf" srcId="{EB7F2FC9-5368-6C4E-90B8-5C4022DDC6E1}" destId="{214A978E-5AD8-864F-9FB2-10E449400A63}" srcOrd="1" destOrd="0" presId="urn:microsoft.com/office/officeart/2017/3/layout/HorizontalPathTimeline"/>
    <dgm:cxn modelId="{C112026E-2F75-7A45-A317-4720B0FA322D}" type="presParOf" srcId="{214A978E-5AD8-864F-9FB2-10E449400A63}" destId="{7FD293D6-1D66-F441-89D2-E754E6FE7495}" srcOrd="0" destOrd="0" presId="urn:microsoft.com/office/officeart/2017/3/layout/HorizontalPathTimeline"/>
    <dgm:cxn modelId="{7108EEBA-3EC0-FA41-B484-96748DAF639D}" type="presParOf" srcId="{214A978E-5AD8-864F-9FB2-10E449400A63}" destId="{FE0B8E5E-3AA0-1045-8CE6-2E33A2D3A1C9}" srcOrd="1" destOrd="0" presId="urn:microsoft.com/office/officeart/2017/3/layout/HorizontalPathTimeline"/>
    <dgm:cxn modelId="{E82C5AB7-7161-1A45-B29A-2A123DD4605A}" type="presParOf" srcId="{EB7F2FC9-5368-6C4E-90B8-5C4022DDC6E1}" destId="{2212852A-003F-204E-9D7B-021642BBB930}" srcOrd="2" destOrd="0" presId="urn:microsoft.com/office/officeart/2017/3/layout/HorizontalPathTimeline"/>
    <dgm:cxn modelId="{81E019B0-B37E-874C-889D-61CDB05B64C1}" type="presParOf" srcId="{EB7F2FC9-5368-6C4E-90B8-5C4022DDC6E1}" destId="{0655F067-CB2D-8947-AD36-C5BFF2F9D8B3}" srcOrd="3" destOrd="0" presId="urn:microsoft.com/office/officeart/2017/3/layout/HorizontalPathTimeline"/>
    <dgm:cxn modelId="{CC9A5852-B97B-884B-8EF8-CFBC8211ED6C}" type="presParOf" srcId="{EB7F2FC9-5368-6C4E-90B8-5C4022DDC6E1}" destId="{10F87B26-8780-3B47-936E-7CD4FF4D6C07}" srcOrd="4" destOrd="0" presId="urn:microsoft.com/office/officeart/2017/3/layout/HorizontalPathTimeline"/>
    <dgm:cxn modelId="{41252373-6ADF-4848-8282-0A8CB488A5A2}" type="presParOf" srcId="{38E46ED3-0B05-8748-8CFB-1CAE5C1AE8FE}" destId="{FD54CFCA-BDC6-1F4C-A156-8B7A65E7DA36}" srcOrd="5" destOrd="0" presId="urn:microsoft.com/office/officeart/2017/3/layout/HorizontalPathTimeline"/>
    <dgm:cxn modelId="{DA3A23B5-5F18-A64C-ACA4-E2E38EB4E048}" type="presParOf" srcId="{38E46ED3-0B05-8748-8CFB-1CAE5C1AE8FE}" destId="{258D8570-CFC2-6244-94A8-F9113C4AF127}" srcOrd="6" destOrd="0" presId="urn:microsoft.com/office/officeart/2017/3/layout/HorizontalPathTimeline"/>
    <dgm:cxn modelId="{FECF7EDD-4D9A-C542-8B6C-5A14F0ABC723}" type="presParOf" srcId="{258D8570-CFC2-6244-94A8-F9113C4AF127}" destId="{993C0C1E-FAA1-6640-B1A6-9138282CD85C}" srcOrd="0" destOrd="0" presId="urn:microsoft.com/office/officeart/2017/3/layout/HorizontalPathTimeline"/>
    <dgm:cxn modelId="{14C72D8B-D890-7644-9116-CAD87015D7DA}" type="presParOf" srcId="{258D8570-CFC2-6244-94A8-F9113C4AF127}" destId="{74365B39-4BCB-B249-B06E-0B65BF59D772}" srcOrd="1" destOrd="0" presId="urn:microsoft.com/office/officeart/2017/3/layout/HorizontalPathTimeline"/>
    <dgm:cxn modelId="{70C01BE2-2A58-D346-8FA5-F8A4B64D97E9}" type="presParOf" srcId="{74365B39-4BCB-B249-B06E-0B65BF59D772}" destId="{CA119515-31B3-9248-9A47-5173263F60B1}" srcOrd="0" destOrd="0" presId="urn:microsoft.com/office/officeart/2017/3/layout/HorizontalPathTimeline"/>
    <dgm:cxn modelId="{11C2B72B-B8C5-3B49-9D71-0CE8AA1F60B8}" type="presParOf" srcId="{74365B39-4BCB-B249-B06E-0B65BF59D772}" destId="{8E27CEB8-9B75-E545-87CC-223912C22D58}" srcOrd="1" destOrd="0" presId="urn:microsoft.com/office/officeart/2017/3/layout/HorizontalPathTimeline"/>
    <dgm:cxn modelId="{13D06F5F-82EC-6440-BEEF-B0FC619290F8}" type="presParOf" srcId="{258D8570-CFC2-6244-94A8-F9113C4AF127}" destId="{D78A4211-F330-FF4A-B33C-4123DFACB98B}" srcOrd="2" destOrd="0" presId="urn:microsoft.com/office/officeart/2017/3/layout/HorizontalPathTimeline"/>
    <dgm:cxn modelId="{CC91AD58-9A67-FD4F-BC7A-78B8F1BC5400}" type="presParOf" srcId="{258D8570-CFC2-6244-94A8-F9113C4AF127}" destId="{8C2AF095-C231-354E-B11E-E207FA1CE402}" srcOrd="3" destOrd="0" presId="urn:microsoft.com/office/officeart/2017/3/layout/HorizontalPathTimeline"/>
    <dgm:cxn modelId="{DCD9267E-7543-6148-AF3F-FA4C381A9805}" type="presParOf" srcId="{258D8570-CFC2-6244-94A8-F9113C4AF127}" destId="{8256ACBC-2237-F240-93EC-719B75F22F15}" srcOrd="4" destOrd="0" presId="urn:microsoft.com/office/officeart/2017/3/layout/HorizontalPathTimeline"/>
    <dgm:cxn modelId="{16074323-12A3-9547-8782-4F3A72297E4E}" type="presParOf" srcId="{38E46ED3-0B05-8748-8CFB-1CAE5C1AE8FE}" destId="{A170CA81-74F8-4A49-B8CD-BF8C65FE20F9}" srcOrd="7" destOrd="0" presId="urn:microsoft.com/office/officeart/2017/3/layout/HorizontalPathTimeline"/>
    <dgm:cxn modelId="{83B65FF1-440F-F24D-B5D4-637F4D0549F4}" type="presParOf" srcId="{38E46ED3-0B05-8748-8CFB-1CAE5C1AE8FE}" destId="{0D2F56A3-477A-A549-AF80-C5B0736D1FC5}" srcOrd="8" destOrd="0" presId="urn:microsoft.com/office/officeart/2017/3/layout/HorizontalPathTimeline"/>
    <dgm:cxn modelId="{BBA36346-5D45-AA42-A088-763D0DEE89D1}" type="presParOf" srcId="{0D2F56A3-477A-A549-AF80-C5B0736D1FC5}" destId="{8EB4D2C4-0A92-0244-B970-A741B14B29CB}" srcOrd="0" destOrd="0" presId="urn:microsoft.com/office/officeart/2017/3/layout/HorizontalPathTimeline"/>
    <dgm:cxn modelId="{68C5CE38-DFCA-C241-AB21-76C2C355C30D}" type="presParOf" srcId="{0D2F56A3-477A-A549-AF80-C5B0736D1FC5}" destId="{7DA997C2-7F81-9646-9B14-8BFDE4207991}" srcOrd="1" destOrd="0" presId="urn:microsoft.com/office/officeart/2017/3/layout/HorizontalPathTimeline"/>
    <dgm:cxn modelId="{E199DD37-0714-9C4B-98BE-BE726A4E07EC}" type="presParOf" srcId="{7DA997C2-7F81-9646-9B14-8BFDE4207991}" destId="{B0754918-270C-7840-9368-986C0315B85A}" srcOrd="0" destOrd="0" presId="urn:microsoft.com/office/officeart/2017/3/layout/HorizontalPathTimeline"/>
    <dgm:cxn modelId="{DE9D818C-5DB7-3440-9D45-13AD57D5C72E}" type="presParOf" srcId="{7DA997C2-7F81-9646-9B14-8BFDE4207991}" destId="{A5D1F1B7-5DE6-B945-943D-D25B656307EF}" srcOrd="1" destOrd="0" presId="urn:microsoft.com/office/officeart/2017/3/layout/HorizontalPathTimeline"/>
    <dgm:cxn modelId="{B8FEDE8C-C5D1-F442-9F02-8E8AD0E5D720}" type="presParOf" srcId="{0D2F56A3-477A-A549-AF80-C5B0736D1FC5}" destId="{7DAEADF9-7B72-F14A-8B04-AC5F7060418A}" srcOrd="2" destOrd="0" presId="urn:microsoft.com/office/officeart/2017/3/layout/HorizontalPathTimeline"/>
    <dgm:cxn modelId="{36D4CCC0-479E-ED4C-A94E-2444D96E5675}" type="presParOf" srcId="{0D2F56A3-477A-A549-AF80-C5B0736D1FC5}" destId="{50F0767F-C500-2E4B-97DD-28014EAE3413}" srcOrd="3" destOrd="0" presId="urn:microsoft.com/office/officeart/2017/3/layout/HorizontalPathTimeline"/>
    <dgm:cxn modelId="{D65595DA-23B3-A642-A311-EC891CDDA0A8}" type="presParOf" srcId="{0D2F56A3-477A-A549-AF80-C5B0736D1FC5}" destId="{BDC000C5-BE24-7B4E-A38A-E066DE841240}" srcOrd="4" destOrd="0" presId="urn:microsoft.com/office/officeart/2017/3/layout/HorizontalPathTimeline"/>
    <dgm:cxn modelId="{7F73C5C9-2270-6140-90CD-ED6809535BD5}" type="presParOf" srcId="{38E46ED3-0B05-8748-8CFB-1CAE5C1AE8FE}" destId="{4A225B67-215A-3E46-AAED-62C47907D0DC}" srcOrd="9" destOrd="0" presId="urn:microsoft.com/office/officeart/2017/3/layout/HorizontalPathTimeline"/>
    <dgm:cxn modelId="{A6262442-D7E0-D044-8817-62F7BA0A99DB}" type="presParOf" srcId="{38E46ED3-0B05-8748-8CFB-1CAE5C1AE8FE}" destId="{1315CE5F-BFDB-DD49-89DA-042ADD760135}" srcOrd="10" destOrd="0" presId="urn:microsoft.com/office/officeart/2017/3/layout/HorizontalPathTimeline"/>
    <dgm:cxn modelId="{1079BBC7-6923-D54D-AC38-175BBED19155}" type="presParOf" srcId="{1315CE5F-BFDB-DD49-89DA-042ADD760135}" destId="{EBC40208-1122-EC49-9DF4-0148C82C0808}" srcOrd="0" destOrd="0" presId="urn:microsoft.com/office/officeart/2017/3/layout/HorizontalPathTimeline"/>
    <dgm:cxn modelId="{63CB9B7E-3CC0-BE4B-9044-62CC8BBDB346}" type="presParOf" srcId="{1315CE5F-BFDB-DD49-89DA-042ADD760135}" destId="{DD111DE0-EBDD-EA46-859F-3D332BB783BA}" srcOrd="1" destOrd="0" presId="urn:microsoft.com/office/officeart/2017/3/layout/HorizontalPathTimeline"/>
    <dgm:cxn modelId="{9091B1FA-DF1D-7646-8D86-B3D07019B949}" type="presParOf" srcId="{DD111DE0-EBDD-EA46-859F-3D332BB783BA}" destId="{DA1C53FD-A624-0540-B549-BDECEB0DCE2B}" srcOrd="0" destOrd="0" presId="urn:microsoft.com/office/officeart/2017/3/layout/HorizontalPathTimeline"/>
    <dgm:cxn modelId="{B076F9A8-E9FF-9842-A853-5A46983F36C0}" type="presParOf" srcId="{DD111DE0-EBDD-EA46-859F-3D332BB783BA}" destId="{0605F26B-ECFF-3C46-8869-4C777DF92C1C}" srcOrd="1" destOrd="0" presId="urn:microsoft.com/office/officeart/2017/3/layout/HorizontalPathTimeline"/>
    <dgm:cxn modelId="{D6F9F686-0DEF-1340-9424-E794C91607A5}" type="presParOf" srcId="{1315CE5F-BFDB-DD49-89DA-042ADD760135}" destId="{FA2EE683-5414-B44B-909A-58B56C9D3575}" srcOrd="2" destOrd="0" presId="urn:microsoft.com/office/officeart/2017/3/layout/HorizontalPathTimeline"/>
    <dgm:cxn modelId="{453EE2C4-CB56-0F48-BA68-633674F03A1B}" type="presParOf" srcId="{1315CE5F-BFDB-DD49-89DA-042ADD760135}" destId="{1C134A11-B553-D34D-B881-4EF7F0A7F8E9}" srcOrd="3" destOrd="0" presId="urn:microsoft.com/office/officeart/2017/3/layout/HorizontalPathTimeline"/>
    <dgm:cxn modelId="{29B8BE44-7E4C-9A4E-8907-5F051D15D662}" type="presParOf" srcId="{1315CE5F-BFDB-DD49-89DA-042ADD760135}" destId="{148C5045-0056-8841-AFBC-DA2F8A595116}" srcOrd="4" destOrd="0" presId="urn:microsoft.com/office/officeart/2017/3/layout/HorizontalPath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257EFC5-9186-4C22-B5E5-96596FAA9712}"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AACEA75C-A2A4-47B4-9EE4-ACCAB0147B4A}">
      <dgm:prSet/>
      <dgm:spPr/>
      <dgm:t>
        <a:bodyPr/>
        <a:lstStyle/>
        <a:p>
          <a:r>
            <a:rPr lang="en-US" dirty="0"/>
            <a:t>Assigns area codes and prefixes </a:t>
          </a:r>
        </a:p>
      </dgm:t>
    </dgm:pt>
    <dgm:pt modelId="{982853B4-428D-4699-AC9D-9740F3634F9F}" type="parTrans" cxnId="{889AE10C-1831-4D23-9F23-6A60DD78B54B}">
      <dgm:prSet/>
      <dgm:spPr/>
      <dgm:t>
        <a:bodyPr/>
        <a:lstStyle/>
        <a:p>
          <a:endParaRPr lang="en-US"/>
        </a:p>
      </dgm:t>
    </dgm:pt>
    <dgm:pt modelId="{38D4F134-1DF3-4476-8468-12C8F1589BC3}" type="sibTrans" cxnId="{889AE10C-1831-4D23-9F23-6A60DD78B54B}">
      <dgm:prSet/>
      <dgm:spPr/>
      <dgm:t>
        <a:bodyPr/>
        <a:lstStyle/>
        <a:p>
          <a:endParaRPr lang="en-US"/>
        </a:p>
      </dgm:t>
    </dgm:pt>
    <dgm:pt modelId="{37D726AF-7894-426D-8ABE-0ACDEF406484}">
      <dgm:prSet/>
      <dgm:spPr/>
      <dgm:t>
        <a:bodyPr/>
        <a:lstStyle/>
        <a:p>
          <a:r>
            <a:rPr lang="en-US"/>
            <a:t>Tracks number usage, receives numbering reports from the service providers </a:t>
          </a:r>
        </a:p>
      </dgm:t>
    </dgm:pt>
    <dgm:pt modelId="{2C0F31FC-7366-4D3D-9A5F-45F09CE58868}" type="parTrans" cxnId="{D27D8B5F-A90A-428A-B2A3-8DCE17777C07}">
      <dgm:prSet/>
      <dgm:spPr/>
      <dgm:t>
        <a:bodyPr/>
        <a:lstStyle/>
        <a:p>
          <a:endParaRPr lang="en-US"/>
        </a:p>
      </dgm:t>
    </dgm:pt>
    <dgm:pt modelId="{114A258F-C399-4781-8E0F-07053189CB1C}" type="sibTrans" cxnId="{D27D8B5F-A90A-428A-B2A3-8DCE17777C07}">
      <dgm:prSet/>
      <dgm:spPr/>
      <dgm:t>
        <a:bodyPr/>
        <a:lstStyle/>
        <a:p>
          <a:endParaRPr lang="en-US"/>
        </a:p>
      </dgm:t>
    </dgm:pt>
    <dgm:pt modelId="{C8213408-D4E5-42ED-928C-4429325E516E}">
      <dgm:prSet/>
      <dgm:spPr/>
      <dgm:t>
        <a:bodyPr/>
        <a:lstStyle/>
        <a:p>
          <a:r>
            <a:rPr lang="en-US"/>
            <a:t>Forecasts when area codes will run out of available prefixes, or “exhaust”</a:t>
          </a:r>
        </a:p>
      </dgm:t>
    </dgm:pt>
    <dgm:pt modelId="{E5CE7B7F-A89A-4DCA-970C-F0281F9497B7}" type="parTrans" cxnId="{5B8876FC-A8C4-4269-BC50-C7EDBA9E1798}">
      <dgm:prSet/>
      <dgm:spPr/>
      <dgm:t>
        <a:bodyPr/>
        <a:lstStyle/>
        <a:p>
          <a:endParaRPr lang="en-US"/>
        </a:p>
      </dgm:t>
    </dgm:pt>
    <dgm:pt modelId="{290F7F17-CAFD-4ECF-BFDE-83F0A15DE6A3}" type="sibTrans" cxnId="{5B8876FC-A8C4-4269-BC50-C7EDBA9E1798}">
      <dgm:prSet/>
      <dgm:spPr/>
      <dgm:t>
        <a:bodyPr/>
        <a:lstStyle/>
        <a:p>
          <a:endParaRPr lang="en-US"/>
        </a:p>
      </dgm:t>
    </dgm:pt>
    <dgm:pt modelId="{8AC2024C-9469-4A45-8970-71A6BD4CECC4}">
      <dgm:prSet/>
      <dgm:spPr/>
      <dgm:t>
        <a:bodyPr/>
        <a:lstStyle/>
        <a:p>
          <a:r>
            <a:rPr lang="en-US" dirty="0"/>
            <a:t>Coordinates planning to introduce a new area code</a:t>
          </a:r>
          <a:r>
            <a:rPr lang="en-US" i="1" dirty="0"/>
            <a:t> </a:t>
          </a:r>
          <a:r>
            <a:rPr lang="en-US" dirty="0"/>
            <a:t>which starts 36 months before the forecasted exhaust </a:t>
          </a:r>
          <a:r>
            <a:rPr lang="en-US" i="1" dirty="0"/>
            <a:t> </a:t>
          </a:r>
          <a:endParaRPr lang="en-US" dirty="0"/>
        </a:p>
      </dgm:t>
    </dgm:pt>
    <dgm:pt modelId="{E1086EEC-2B0B-4972-94EB-22EA1E617BBE}" type="parTrans" cxnId="{E8A80178-3FB1-4106-B90B-E318B877AC16}">
      <dgm:prSet/>
      <dgm:spPr/>
      <dgm:t>
        <a:bodyPr/>
        <a:lstStyle/>
        <a:p>
          <a:endParaRPr lang="en-US"/>
        </a:p>
      </dgm:t>
    </dgm:pt>
    <dgm:pt modelId="{88B68265-B178-4A6F-9092-E136E61712EF}" type="sibTrans" cxnId="{E8A80178-3FB1-4106-B90B-E318B877AC16}">
      <dgm:prSet/>
      <dgm:spPr/>
      <dgm:t>
        <a:bodyPr/>
        <a:lstStyle/>
        <a:p>
          <a:endParaRPr lang="en-US"/>
        </a:p>
      </dgm:t>
    </dgm:pt>
    <dgm:pt modelId="{7275214A-6C0F-0B4D-9FCF-27EF7171798B}" type="pres">
      <dgm:prSet presAssocID="{D257EFC5-9186-4C22-B5E5-96596FAA9712}" presName="matrix" presStyleCnt="0">
        <dgm:presLayoutVars>
          <dgm:chMax val="1"/>
          <dgm:dir/>
          <dgm:resizeHandles val="exact"/>
        </dgm:presLayoutVars>
      </dgm:prSet>
      <dgm:spPr/>
    </dgm:pt>
    <dgm:pt modelId="{52CE4DD2-4BF6-1E44-9A66-CEC78A46FB75}" type="pres">
      <dgm:prSet presAssocID="{D257EFC5-9186-4C22-B5E5-96596FAA9712}" presName="diamond" presStyleLbl="bgShp" presStyleIdx="0" presStyleCnt="1"/>
      <dgm:spPr/>
    </dgm:pt>
    <dgm:pt modelId="{EE381BC7-202E-4246-895A-3437D6A22108}" type="pres">
      <dgm:prSet presAssocID="{D257EFC5-9186-4C22-B5E5-96596FAA9712}" presName="quad1" presStyleLbl="node1" presStyleIdx="0" presStyleCnt="4">
        <dgm:presLayoutVars>
          <dgm:chMax val="0"/>
          <dgm:chPref val="0"/>
          <dgm:bulletEnabled val="1"/>
        </dgm:presLayoutVars>
      </dgm:prSet>
      <dgm:spPr/>
    </dgm:pt>
    <dgm:pt modelId="{44605667-D255-9240-9E9E-D01F34DDE417}" type="pres">
      <dgm:prSet presAssocID="{D257EFC5-9186-4C22-B5E5-96596FAA9712}" presName="quad2" presStyleLbl="node1" presStyleIdx="1" presStyleCnt="4">
        <dgm:presLayoutVars>
          <dgm:chMax val="0"/>
          <dgm:chPref val="0"/>
          <dgm:bulletEnabled val="1"/>
        </dgm:presLayoutVars>
      </dgm:prSet>
      <dgm:spPr/>
    </dgm:pt>
    <dgm:pt modelId="{31F1572D-5DBE-114A-A50B-CA96250AC090}" type="pres">
      <dgm:prSet presAssocID="{D257EFC5-9186-4C22-B5E5-96596FAA9712}" presName="quad3" presStyleLbl="node1" presStyleIdx="2" presStyleCnt="4">
        <dgm:presLayoutVars>
          <dgm:chMax val="0"/>
          <dgm:chPref val="0"/>
          <dgm:bulletEnabled val="1"/>
        </dgm:presLayoutVars>
      </dgm:prSet>
      <dgm:spPr/>
    </dgm:pt>
    <dgm:pt modelId="{D8E6D5A2-FDD2-6846-B5BE-7CCE6C77BA5C}" type="pres">
      <dgm:prSet presAssocID="{D257EFC5-9186-4C22-B5E5-96596FAA9712}" presName="quad4" presStyleLbl="node1" presStyleIdx="3" presStyleCnt="4">
        <dgm:presLayoutVars>
          <dgm:chMax val="0"/>
          <dgm:chPref val="0"/>
          <dgm:bulletEnabled val="1"/>
        </dgm:presLayoutVars>
      </dgm:prSet>
      <dgm:spPr/>
    </dgm:pt>
  </dgm:ptLst>
  <dgm:cxnLst>
    <dgm:cxn modelId="{889AE10C-1831-4D23-9F23-6A60DD78B54B}" srcId="{D257EFC5-9186-4C22-B5E5-96596FAA9712}" destId="{AACEA75C-A2A4-47B4-9EE4-ACCAB0147B4A}" srcOrd="0" destOrd="0" parTransId="{982853B4-428D-4699-AC9D-9740F3634F9F}" sibTransId="{38D4F134-1DF3-4476-8468-12C8F1589BC3}"/>
    <dgm:cxn modelId="{9186C715-D12B-704E-BC28-1845849CFC45}" type="presOf" srcId="{D257EFC5-9186-4C22-B5E5-96596FAA9712}" destId="{7275214A-6C0F-0B4D-9FCF-27EF7171798B}" srcOrd="0" destOrd="0" presId="urn:microsoft.com/office/officeart/2005/8/layout/matrix3"/>
    <dgm:cxn modelId="{D27D8B5F-A90A-428A-B2A3-8DCE17777C07}" srcId="{D257EFC5-9186-4C22-B5E5-96596FAA9712}" destId="{37D726AF-7894-426D-8ABE-0ACDEF406484}" srcOrd="1" destOrd="0" parTransId="{2C0F31FC-7366-4D3D-9A5F-45F09CE58868}" sibTransId="{114A258F-C399-4781-8E0F-07053189CB1C}"/>
    <dgm:cxn modelId="{E8A80178-3FB1-4106-B90B-E318B877AC16}" srcId="{D257EFC5-9186-4C22-B5E5-96596FAA9712}" destId="{8AC2024C-9469-4A45-8970-71A6BD4CECC4}" srcOrd="3" destOrd="0" parTransId="{E1086EEC-2B0B-4972-94EB-22EA1E617BBE}" sibTransId="{88B68265-B178-4A6F-9092-E136E61712EF}"/>
    <dgm:cxn modelId="{DF2A9885-104D-7549-A278-ACB45A36805C}" type="presOf" srcId="{37D726AF-7894-426D-8ABE-0ACDEF406484}" destId="{44605667-D255-9240-9E9E-D01F34DDE417}" srcOrd="0" destOrd="0" presId="urn:microsoft.com/office/officeart/2005/8/layout/matrix3"/>
    <dgm:cxn modelId="{7ECB25D6-A9D9-D042-B770-919392EF15EB}" type="presOf" srcId="{8AC2024C-9469-4A45-8970-71A6BD4CECC4}" destId="{D8E6D5A2-FDD2-6846-B5BE-7CCE6C77BA5C}" srcOrd="0" destOrd="0" presId="urn:microsoft.com/office/officeart/2005/8/layout/matrix3"/>
    <dgm:cxn modelId="{F3568FDE-EFED-4C4D-B962-CB0639F8B96A}" type="presOf" srcId="{AACEA75C-A2A4-47B4-9EE4-ACCAB0147B4A}" destId="{EE381BC7-202E-4246-895A-3437D6A22108}" srcOrd="0" destOrd="0" presId="urn:microsoft.com/office/officeart/2005/8/layout/matrix3"/>
    <dgm:cxn modelId="{3C3784F1-392F-674E-AB99-93F1CDE9A91A}" type="presOf" srcId="{C8213408-D4E5-42ED-928C-4429325E516E}" destId="{31F1572D-5DBE-114A-A50B-CA96250AC090}" srcOrd="0" destOrd="0" presId="urn:microsoft.com/office/officeart/2005/8/layout/matrix3"/>
    <dgm:cxn modelId="{5B8876FC-A8C4-4269-BC50-C7EDBA9E1798}" srcId="{D257EFC5-9186-4C22-B5E5-96596FAA9712}" destId="{C8213408-D4E5-42ED-928C-4429325E516E}" srcOrd="2" destOrd="0" parTransId="{E5CE7B7F-A89A-4DCA-970C-F0281F9497B7}" sibTransId="{290F7F17-CAFD-4ECF-BFDE-83F0A15DE6A3}"/>
    <dgm:cxn modelId="{C4ACD659-F955-A346-9595-127F90623978}" type="presParOf" srcId="{7275214A-6C0F-0B4D-9FCF-27EF7171798B}" destId="{52CE4DD2-4BF6-1E44-9A66-CEC78A46FB75}" srcOrd="0" destOrd="0" presId="urn:microsoft.com/office/officeart/2005/8/layout/matrix3"/>
    <dgm:cxn modelId="{87B4EBB8-B35C-9E4A-B787-57BC5AA67E2C}" type="presParOf" srcId="{7275214A-6C0F-0B4D-9FCF-27EF7171798B}" destId="{EE381BC7-202E-4246-895A-3437D6A22108}" srcOrd="1" destOrd="0" presId="urn:microsoft.com/office/officeart/2005/8/layout/matrix3"/>
    <dgm:cxn modelId="{E900F772-BB7E-D34E-9294-D170B1844C53}" type="presParOf" srcId="{7275214A-6C0F-0B4D-9FCF-27EF7171798B}" destId="{44605667-D255-9240-9E9E-D01F34DDE417}" srcOrd="2" destOrd="0" presId="urn:microsoft.com/office/officeart/2005/8/layout/matrix3"/>
    <dgm:cxn modelId="{54E0EB8C-DAAC-4D4B-863D-FC8D27242CB1}" type="presParOf" srcId="{7275214A-6C0F-0B4D-9FCF-27EF7171798B}" destId="{31F1572D-5DBE-114A-A50B-CA96250AC090}" srcOrd="3" destOrd="0" presId="urn:microsoft.com/office/officeart/2005/8/layout/matrix3"/>
    <dgm:cxn modelId="{2C1C6E82-3466-4946-8AE2-C1E3F76974FC}" type="presParOf" srcId="{7275214A-6C0F-0B4D-9FCF-27EF7171798B}" destId="{D8E6D5A2-FDD2-6846-B5BE-7CCE6C77BA5C}" srcOrd="4" destOrd="0" presId="urn:microsoft.com/office/officeart/2005/8/layout/matrix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960C5E8-5791-4ACC-9485-A38DCFECE6B5}"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52867E25-488E-4C95-888B-6880AF5E0C56}">
      <dgm:prSet/>
      <dgm:spPr/>
      <dgm:t>
        <a:bodyPr/>
        <a:lstStyle/>
        <a:p>
          <a:r>
            <a:rPr lang="en-US" dirty="0">
              <a:solidFill>
                <a:srgbClr val="000016"/>
              </a:solidFill>
            </a:rPr>
            <a:t>Dialing ‘1+ an area code’ does not change what a call costs and does not mean that a call is a toll or long-distance call.</a:t>
          </a:r>
        </a:p>
      </dgm:t>
    </dgm:pt>
    <dgm:pt modelId="{B84D8686-34CF-43CF-8EA2-F97927141036}" type="parTrans" cxnId="{AFAC7ED8-8425-425B-8736-732934DC5B67}">
      <dgm:prSet/>
      <dgm:spPr/>
      <dgm:t>
        <a:bodyPr/>
        <a:lstStyle/>
        <a:p>
          <a:endParaRPr lang="en-US"/>
        </a:p>
      </dgm:t>
    </dgm:pt>
    <dgm:pt modelId="{B8F289F4-5FC6-4636-A10A-904D35611239}" type="sibTrans" cxnId="{AFAC7ED8-8425-425B-8736-732934DC5B67}">
      <dgm:prSet/>
      <dgm:spPr/>
      <dgm:t>
        <a:bodyPr/>
        <a:lstStyle/>
        <a:p>
          <a:endParaRPr lang="en-US"/>
        </a:p>
      </dgm:t>
    </dgm:pt>
    <dgm:pt modelId="{D1B82FE6-E704-4069-8427-C21A9CF041F6}">
      <dgm:prSet/>
      <dgm:spPr/>
      <dgm:t>
        <a:bodyPr/>
        <a:lstStyle/>
        <a:p>
          <a:r>
            <a:rPr lang="en-US" dirty="0"/>
            <a:t>Calling areas and rates will </a:t>
          </a:r>
          <a:r>
            <a:rPr lang="en-US" b="0" dirty="0"/>
            <a:t>NOT</a:t>
          </a:r>
          <a:r>
            <a:rPr lang="en-US" dirty="0"/>
            <a:t> change.</a:t>
          </a:r>
        </a:p>
      </dgm:t>
    </dgm:pt>
    <dgm:pt modelId="{7EDB0431-44DA-4FD0-B885-5B0FC1B86978}" type="parTrans" cxnId="{D25459A3-8047-46DF-BEC5-0A427E66109D}">
      <dgm:prSet/>
      <dgm:spPr/>
      <dgm:t>
        <a:bodyPr/>
        <a:lstStyle/>
        <a:p>
          <a:endParaRPr lang="en-US"/>
        </a:p>
      </dgm:t>
    </dgm:pt>
    <dgm:pt modelId="{120BAA0B-7308-4657-8B86-5A2FA3BC8808}" type="sibTrans" cxnId="{D25459A3-8047-46DF-BEC5-0A427E66109D}">
      <dgm:prSet/>
      <dgm:spPr/>
      <dgm:t>
        <a:bodyPr/>
        <a:lstStyle/>
        <a:p>
          <a:endParaRPr lang="en-US"/>
        </a:p>
      </dgm:t>
    </dgm:pt>
    <dgm:pt modelId="{45ED9D5C-4825-4585-A8B1-F63EEBE06D23}">
      <dgm:prSet/>
      <dgm:spPr/>
      <dgm:t>
        <a:bodyPr/>
        <a:lstStyle/>
        <a:p>
          <a:r>
            <a:rPr lang="en-US" dirty="0">
              <a:solidFill>
                <a:srgbClr val="000016"/>
              </a:solidFill>
            </a:rPr>
            <a:t>What is a local call before the introduction of a new area code will remain a local call after the new area code is implemented.</a:t>
          </a:r>
        </a:p>
      </dgm:t>
    </dgm:pt>
    <dgm:pt modelId="{3E2D350F-2B64-45C1-B9F1-B71B41B48C27}" type="parTrans" cxnId="{12176CCD-CDDC-4ABF-B5BC-D48B4B869705}">
      <dgm:prSet/>
      <dgm:spPr/>
      <dgm:t>
        <a:bodyPr/>
        <a:lstStyle/>
        <a:p>
          <a:endParaRPr lang="en-US"/>
        </a:p>
      </dgm:t>
    </dgm:pt>
    <dgm:pt modelId="{4A90D220-538A-453B-96C1-E20F060BDB1A}" type="sibTrans" cxnId="{12176CCD-CDDC-4ABF-B5BC-D48B4B869705}">
      <dgm:prSet/>
      <dgm:spPr/>
      <dgm:t>
        <a:bodyPr/>
        <a:lstStyle/>
        <a:p>
          <a:endParaRPr lang="en-US"/>
        </a:p>
      </dgm:t>
    </dgm:pt>
    <dgm:pt modelId="{50E55856-8AC7-43AF-B21E-BFE33BFDA2C9}">
      <dgm:prSet/>
      <dgm:spPr/>
      <dgm:t>
        <a:bodyPr/>
        <a:lstStyle/>
        <a:p>
          <a:r>
            <a:rPr lang="en-US" dirty="0">
              <a:solidFill>
                <a:srgbClr val="000016"/>
              </a:solidFill>
            </a:rPr>
            <a:t>Calls to 911 and 988 as well as 211, 311, 411, 511, 611, 711 and 811 will not be affected, and will continue to be dialed with three digits.</a:t>
          </a:r>
        </a:p>
      </dgm:t>
    </dgm:pt>
    <dgm:pt modelId="{C3E916B5-8B16-4262-B660-6FF927BDDCBB}" type="parTrans" cxnId="{09E04A5A-C674-4266-9459-06361F7B1FA5}">
      <dgm:prSet/>
      <dgm:spPr/>
      <dgm:t>
        <a:bodyPr/>
        <a:lstStyle/>
        <a:p>
          <a:endParaRPr lang="en-US"/>
        </a:p>
      </dgm:t>
    </dgm:pt>
    <dgm:pt modelId="{B67B2905-FC8E-44B3-B4A1-6C5E8C424D9A}" type="sibTrans" cxnId="{09E04A5A-C674-4266-9459-06361F7B1FA5}">
      <dgm:prSet/>
      <dgm:spPr/>
      <dgm:t>
        <a:bodyPr/>
        <a:lstStyle/>
        <a:p>
          <a:endParaRPr lang="en-US"/>
        </a:p>
      </dgm:t>
    </dgm:pt>
    <dgm:pt modelId="{C84F544F-6BB4-BF4E-AAF7-C88B093EC82C}" type="pres">
      <dgm:prSet presAssocID="{6960C5E8-5791-4ACC-9485-A38DCFECE6B5}" presName="vert0" presStyleCnt="0">
        <dgm:presLayoutVars>
          <dgm:dir/>
          <dgm:animOne val="branch"/>
          <dgm:animLvl val="lvl"/>
        </dgm:presLayoutVars>
      </dgm:prSet>
      <dgm:spPr/>
    </dgm:pt>
    <dgm:pt modelId="{772D5859-3DFB-8542-AA0C-2A23498D48EA}" type="pres">
      <dgm:prSet presAssocID="{52867E25-488E-4C95-888B-6880AF5E0C56}" presName="thickLine" presStyleLbl="alignNode1" presStyleIdx="0" presStyleCnt="4"/>
      <dgm:spPr/>
    </dgm:pt>
    <dgm:pt modelId="{01C08A96-741C-1946-A7CB-F1B3B9D0E245}" type="pres">
      <dgm:prSet presAssocID="{52867E25-488E-4C95-888B-6880AF5E0C56}" presName="horz1" presStyleCnt="0"/>
      <dgm:spPr/>
    </dgm:pt>
    <dgm:pt modelId="{26F79DDB-2609-8D49-9352-82E4E476D90C}" type="pres">
      <dgm:prSet presAssocID="{52867E25-488E-4C95-888B-6880AF5E0C56}" presName="tx1" presStyleLbl="revTx" presStyleIdx="0" presStyleCnt="4"/>
      <dgm:spPr/>
    </dgm:pt>
    <dgm:pt modelId="{4171D2E7-0F3B-9C4D-AEA3-B22DEA882E60}" type="pres">
      <dgm:prSet presAssocID="{52867E25-488E-4C95-888B-6880AF5E0C56}" presName="vert1" presStyleCnt="0"/>
      <dgm:spPr/>
    </dgm:pt>
    <dgm:pt modelId="{ED23DF00-D1AB-D249-8F52-20E516C434E9}" type="pres">
      <dgm:prSet presAssocID="{D1B82FE6-E704-4069-8427-C21A9CF041F6}" presName="thickLine" presStyleLbl="alignNode1" presStyleIdx="1" presStyleCnt="4"/>
      <dgm:spPr/>
    </dgm:pt>
    <dgm:pt modelId="{6C416C87-8967-3941-9920-D73EB4CF5F64}" type="pres">
      <dgm:prSet presAssocID="{D1B82FE6-E704-4069-8427-C21A9CF041F6}" presName="horz1" presStyleCnt="0"/>
      <dgm:spPr/>
    </dgm:pt>
    <dgm:pt modelId="{44C1C655-FC65-2F44-ADF2-D8A0B9C8C34C}" type="pres">
      <dgm:prSet presAssocID="{D1B82FE6-E704-4069-8427-C21A9CF041F6}" presName="tx1" presStyleLbl="revTx" presStyleIdx="1" presStyleCnt="4"/>
      <dgm:spPr/>
    </dgm:pt>
    <dgm:pt modelId="{594FA991-8541-A94B-8B7D-5D23D7BF6BBE}" type="pres">
      <dgm:prSet presAssocID="{D1B82FE6-E704-4069-8427-C21A9CF041F6}" presName="vert1" presStyleCnt="0"/>
      <dgm:spPr/>
    </dgm:pt>
    <dgm:pt modelId="{47F2E1CD-DAE7-CA45-99D8-D88F27E3EF02}" type="pres">
      <dgm:prSet presAssocID="{45ED9D5C-4825-4585-A8B1-F63EEBE06D23}" presName="thickLine" presStyleLbl="alignNode1" presStyleIdx="2" presStyleCnt="4"/>
      <dgm:spPr/>
    </dgm:pt>
    <dgm:pt modelId="{26F1F23D-D0E2-BC46-B50B-C112A771F5F1}" type="pres">
      <dgm:prSet presAssocID="{45ED9D5C-4825-4585-A8B1-F63EEBE06D23}" presName="horz1" presStyleCnt="0"/>
      <dgm:spPr/>
    </dgm:pt>
    <dgm:pt modelId="{AC51C3F4-575C-A046-AE12-87C531B73228}" type="pres">
      <dgm:prSet presAssocID="{45ED9D5C-4825-4585-A8B1-F63EEBE06D23}" presName="tx1" presStyleLbl="revTx" presStyleIdx="2" presStyleCnt="4"/>
      <dgm:spPr/>
    </dgm:pt>
    <dgm:pt modelId="{81C3551E-AF51-EE4E-9A75-82D790C12DA7}" type="pres">
      <dgm:prSet presAssocID="{45ED9D5C-4825-4585-A8B1-F63EEBE06D23}" presName="vert1" presStyleCnt="0"/>
      <dgm:spPr/>
    </dgm:pt>
    <dgm:pt modelId="{A663BCA3-D28C-CA43-B87D-3FBE6C96C04C}" type="pres">
      <dgm:prSet presAssocID="{50E55856-8AC7-43AF-B21E-BFE33BFDA2C9}" presName="thickLine" presStyleLbl="alignNode1" presStyleIdx="3" presStyleCnt="4"/>
      <dgm:spPr/>
    </dgm:pt>
    <dgm:pt modelId="{5A17A887-1861-D144-BCA8-F841B17DCD41}" type="pres">
      <dgm:prSet presAssocID="{50E55856-8AC7-43AF-B21E-BFE33BFDA2C9}" presName="horz1" presStyleCnt="0"/>
      <dgm:spPr/>
    </dgm:pt>
    <dgm:pt modelId="{FE5A074E-8D19-4842-8D0F-0D15AA2864BE}" type="pres">
      <dgm:prSet presAssocID="{50E55856-8AC7-43AF-B21E-BFE33BFDA2C9}" presName="tx1" presStyleLbl="revTx" presStyleIdx="3" presStyleCnt="4"/>
      <dgm:spPr/>
    </dgm:pt>
    <dgm:pt modelId="{B7FC3E58-0893-664D-92D3-4C4E3025A1FB}" type="pres">
      <dgm:prSet presAssocID="{50E55856-8AC7-43AF-B21E-BFE33BFDA2C9}" presName="vert1" presStyleCnt="0"/>
      <dgm:spPr/>
    </dgm:pt>
  </dgm:ptLst>
  <dgm:cxnLst>
    <dgm:cxn modelId="{48F08A39-3534-684C-8479-BC45A7ACCEA8}" type="presOf" srcId="{50E55856-8AC7-43AF-B21E-BFE33BFDA2C9}" destId="{FE5A074E-8D19-4842-8D0F-0D15AA2864BE}" srcOrd="0" destOrd="0" presId="urn:microsoft.com/office/officeart/2008/layout/LinedList"/>
    <dgm:cxn modelId="{09E04A5A-C674-4266-9459-06361F7B1FA5}" srcId="{6960C5E8-5791-4ACC-9485-A38DCFECE6B5}" destId="{50E55856-8AC7-43AF-B21E-BFE33BFDA2C9}" srcOrd="3" destOrd="0" parTransId="{C3E916B5-8B16-4262-B660-6FF927BDDCBB}" sibTransId="{B67B2905-FC8E-44B3-B4A1-6C5E8C424D9A}"/>
    <dgm:cxn modelId="{4DE49C7B-57D6-6A49-9549-83E0960EF229}" type="presOf" srcId="{52867E25-488E-4C95-888B-6880AF5E0C56}" destId="{26F79DDB-2609-8D49-9352-82E4E476D90C}" srcOrd="0" destOrd="0" presId="urn:microsoft.com/office/officeart/2008/layout/LinedList"/>
    <dgm:cxn modelId="{D25459A3-8047-46DF-BEC5-0A427E66109D}" srcId="{6960C5E8-5791-4ACC-9485-A38DCFECE6B5}" destId="{D1B82FE6-E704-4069-8427-C21A9CF041F6}" srcOrd="1" destOrd="0" parTransId="{7EDB0431-44DA-4FD0-B885-5B0FC1B86978}" sibTransId="{120BAA0B-7308-4657-8B86-5A2FA3BC8808}"/>
    <dgm:cxn modelId="{82622EAC-BC28-3649-8C8E-087B93F6D695}" type="presOf" srcId="{6960C5E8-5791-4ACC-9485-A38DCFECE6B5}" destId="{C84F544F-6BB4-BF4E-AAF7-C88B093EC82C}" srcOrd="0" destOrd="0" presId="urn:microsoft.com/office/officeart/2008/layout/LinedList"/>
    <dgm:cxn modelId="{12176CCD-CDDC-4ABF-B5BC-D48B4B869705}" srcId="{6960C5E8-5791-4ACC-9485-A38DCFECE6B5}" destId="{45ED9D5C-4825-4585-A8B1-F63EEBE06D23}" srcOrd="2" destOrd="0" parTransId="{3E2D350F-2B64-45C1-B9F1-B71B41B48C27}" sibTransId="{4A90D220-538A-453B-96C1-E20F060BDB1A}"/>
    <dgm:cxn modelId="{BBAC49CE-93B0-EB45-AAA1-19B4DB2DF274}" type="presOf" srcId="{45ED9D5C-4825-4585-A8B1-F63EEBE06D23}" destId="{AC51C3F4-575C-A046-AE12-87C531B73228}" srcOrd="0" destOrd="0" presId="urn:microsoft.com/office/officeart/2008/layout/LinedList"/>
    <dgm:cxn modelId="{AFAC7ED8-8425-425B-8736-732934DC5B67}" srcId="{6960C5E8-5791-4ACC-9485-A38DCFECE6B5}" destId="{52867E25-488E-4C95-888B-6880AF5E0C56}" srcOrd="0" destOrd="0" parTransId="{B84D8686-34CF-43CF-8EA2-F97927141036}" sibTransId="{B8F289F4-5FC6-4636-A10A-904D35611239}"/>
    <dgm:cxn modelId="{337942EC-8483-6C4A-82B2-BC8D4BA27047}" type="presOf" srcId="{D1B82FE6-E704-4069-8427-C21A9CF041F6}" destId="{44C1C655-FC65-2F44-ADF2-D8A0B9C8C34C}" srcOrd="0" destOrd="0" presId="urn:microsoft.com/office/officeart/2008/layout/LinedList"/>
    <dgm:cxn modelId="{EBC3BA9B-61C7-C846-8BFB-B42716FCB101}" type="presParOf" srcId="{C84F544F-6BB4-BF4E-AAF7-C88B093EC82C}" destId="{772D5859-3DFB-8542-AA0C-2A23498D48EA}" srcOrd="0" destOrd="0" presId="urn:microsoft.com/office/officeart/2008/layout/LinedList"/>
    <dgm:cxn modelId="{1808E921-0594-4148-91CA-1CF96B33A461}" type="presParOf" srcId="{C84F544F-6BB4-BF4E-AAF7-C88B093EC82C}" destId="{01C08A96-741C-1946-A7CB-F1B3B9D0E245}" srcOrd="1" destOrd="0" presId="urn:microsoft.com/office/officeart/2008/layout/LinedList"/>
    <dgm:cxn modelId="{0072C2FA-79C2-2649-B2C8-92CB789F6276}" type="presParOf" srcId="{01C08A96-741C-1946-A7CB-F1B3B9D0E245}" destId="{26F79DDB-2609-8D49-9352-82E4E476D90C}" srcOrd="0" destOrd="0" presId="urn:microsoft.com/office/officeart/2008/layout/LinedList"/>
    <dgm:cxn modelId="{9C982747-6437-0C45-9D44-37DE8ECD4B67}" type="presParOf" srcId="{01C08A96-741C-1946-A7CB-F1B3B9D0E245}" destId="{4171D2E7-0F3B-9C4D-AEA3-B22DEA882E60}" srcOrd="1" destOrd="0" presId="urn:microsoft.com/office/officeart/2008/layout/LinedList"/>
    <dgm:cxn modelId="{DF1FFA44-411E-1341-9400-FCF7ACCA6215}" type="presParOf" srcId="{C84F544F-6BB4-BF4E-AAF7-C88B093EC82C}" destId="{ED23DF00-D1AB-D249-8F52-20E516C434E9}" srcOrd="2" destOrd="0" presId="urn:microsoft.com/office/officeart/2008/layout/LinedList"/>
    <dgm:cxn modelId="{A4C8C586-E4AD-CC4C-B250-590167FBA402}" type="presParOf" srcId="{C84F544F-6BB4-BF4E-AAF7-C88B093EC82C}" destId="{6C416C87-8967-3941-9920-D73EB4CF5F64}" srcOrd="3" destOrd="0" presId="urn:microsoft.com/office/officeart/2008/layout/LinedList"/>
    <dgm:cxn modelId="{87A08440-0BF1-8240-B420-58FFEB66CA69}" type="presParOf" srcId="{6C416C87-8967-3941-9920-D73EB4CF5F64}" destId="{44C1C655-FC65-2F44-ADF2-D8A0B9C8C34C}" srcOrd="0" destOrd="0" presId="urn:microsoft.com/office/officeart/2008/layout/LinedList"/>
    <dgm:cxn modelId="{14F27C08-3C1B-394F-99AA-340CC6F5123E}" type="presParOf" srcId="{6C416C87-8967-3941-9920-D73EB4CF5F64}" destId="{594FA991-8541-A94B-8B7D-5D23D7BF6BBE}" srcOrd="1" destOrd="0" presId="urn:microsoft.com/office/officeart/2008/layout/LinedList"/>
    <dgm:cxn modelId="{85DA1D10-374C-0048-933A-D3E625F88B2F}" type="presParOf" srcId="{C84F544F-6BB4-BF4E-AAF7-C88B093EC82C}" destId="{47F2E1CD-DAE7-CA45-99D8-D88F27E3EF02}" srcOrd="4" destOrd="0" presId="urn:microsoft.com/office/officeart/2008/layout/LinedList"/>
    <dgm:cxn modelId="{F5D71180-E575-DF4B-90EA-286E3C23DA88}" type="presParOf" srcId="{C84F544F-6BB4-BF4E-AAF7-C88B093EC82C}" destId="{26F1F23D-D0E2-BC46-B50B-C112A771F5F1}" srcOrd="5" destOrd="0" presId="urn:microsoft.com/office/officeart/2008/layout/LinedList"/>
    <dgm:cxn modelId="{21B79BEB-435D-4849-A222-C06D6D4F2BCF}" type="presParOf" srcId="{26F1F23D-D0E2-BC46-B50B-C112A771F5F1}" destId="{AC51C3F4-575C-A046-AE12-87C531B73228}" srcOrd="0" destOrd="0" presId="urn:microsoft.com/office/officeart/2008/layout/LinedList"/>
    <dgm:cxn modelId="{5B6B552E-3AF3-484C-9014-0061FCC13E4B}" type="presParOf" srcId="{26F1F23D-D0E2-BC46-B50B-C112A771F5F1}" destId="{81C3551E-AF51-EE4E-9A75-82D790C12DA7}" srcOrd="1" destOrd="0" presId="urn:microsoft.com/office/officeart/2008/layout/LinedList"/>
    <dgm:cxn modelId="{EC5B8FD5-39BA-B643-B1DA-59C0388E71BC}" type="presParOf" srcId="{C84F544F-6BB4-BF4E-AAF7-C88B093EC82C}" destId="{A663BCA3-D28C-CA43-B87D-3FBE6C96C04C}" srcOrd="6" destOrd="0" presId="urn:microsoft.com/office/officeart/2008/layout/LinedList"/>
    <dgm:cxn modelId="{937F6B58-E9A9-684A-88CF-EA5D04F13988}" type="presParOf" srcId="{C84F544F-6BB4-BF4E-AAF7-C88B093EC82C}" destId="{5A17A887-1861-D144-BCA8-F841B17DCD41}" srcOrd="7" destOrd="0" presId="urn:microsoft.com/office/officeart/2008/layout/LinedList"/>
    <dgm:cxn modelId="{C8329018-332B-AC43-BA48-8029876BFBF6}" type="presParOf" srcId="{5A17A887-1861-D144-BCA8-F841B17DCD41}" destId="{FE5A074E-8D19-4842-8D0F-0D15AA2864BE}" srcOrd="0" destOrd="0" presId="urn:microsoft.com/office/officeart/2008/layout/LinedList"/>
    <dgm:cxn modelId="{F57F2A0A-47E8-BD47-9144-99218345C616}" type="presParOf" srcId="{5A17A887-1861-D144-BCA8-F841B17DCD41}" destId="{B7FC3E58-0893-664D-92D3-4C4E3025A1FB}"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0ABC3-FBD8-BC44-8CDB-5ECD07668E5F}">
      <dsp:nvSpPr>
        <dsp:cNvPr id="0" name=""/>
        <dsp:cNvSpPr/>
      </dsp:nvSpPr>
      <dsp:spPr>
        <a:xfrm>
          <a:off x="2394"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B6E9A-26CF-EF4D-AEB0-4844DB0E4968}">
      <dsp:nvSpPr>
        <dsp:cNvPr id="0" name=""/>
        <dsp:cNvSpPr/>
      </dsp:nvSpPr>
      <dsp:spPr>
        <a:xfrm>
          <a:off x="192318"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FCC holds full jurisdiction over the telephone numbering system and area code administration.</a:t>
          </a:r>
          <a:endParaRPr lang="en-US" sz="900" kern="1200" dirty="0">
            <a:solidFill>
              <a:srgbClr val="000016"/>
            </a:solidFill>
          </a:endParaRPr>
        </a:p>
      </dsp:txBody>
      <dsp:txXfrm>
        <a:off x="224109" y="1281435"/>
        <a:ext cx="1645735" cy="1021834"/>
      </dsp:txXfrm>
    </dsp:sp>
    <dsp:sp modelId="{7379A032-B40C-9240-9507-234DAE86362D}">
      <dsp:nvSpPr>
        <dsp:cNvPr id="0" name=""/>
        <dsp:cNvSpPr/>
      </dsp:nvSpPr>
      <dsp:spPr>
        <a:xfrm>
          <a:off x="2091560"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3B7347-941C-7E44-B5A5-91E159A6189E}">
      <dsp:nvSpPr>
        <dsp:cNvPr id="0" name=""/>
        <dsp:cNvSpPr/>
      </dsp:nvSpPr>
      <dsp:spPr>
        <a:xfrm>
          <a:off x="2281484"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FCC has delegated area code relief responsibilities to each state.</a:t>
          </a:r>
          <a:endParaRPr lang="en-US" sz="900" kern="1200" dirty="0">
            <a:solidFill>
              <a:srgbClr val="000016"/>
            </a:solidFill>
          </a:endParaRPr>
        </a:p>
      </dsp:txBody>
      <dsp:txXfrm>
        <a:off x="2313275" y="1281435"/>
        <a:ext cx="1645735" cy="1021834"/>
      </dsp:txXfrm>
    </dsp:sp>
    <dsp:sp modelId="{2DE4BAEC-CF8E-CA4E-829D-07055EF3CCB0}">
      <dsp:nvSpPr>
        <dsp:cNvPr id="0" name=""/>
        <dsp:cNvSpPr/>
      </dsp:nvSpPr>
      <dsp:spPr>
        <a:xfrm>
          <a:off x="4180726"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5B3F49-33A5-6140-8B0C-43422DE844B2}">
      <dsp:nvSpPr>
        <dsp:cNvPr id="0" name=""/>
        <dsp:cNvSpPr/>
      </dsp:nvSpPr>
      <dsp:spPr>
        <a:xfrm>
          <a:off x="4370650"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The CPUC conducts area code relief and determines method to introduce a new area code in accordance with Public Utilities Code Sections 7930-7943.</a:t>
          </a:r>
          <a:endParaRPr lang="en-US" sz="900" kern="1200" dirty="0">
            <a:solidFill>
              <a:srgbClr val="000016"/>
            </a:solidFill>
          </a:endParaRPr>
        </a:p>
      </dsp:txBody>
      <dsp:txXfrm>
        <a:off x="4402441" y="1281435"/>
        <a:ext cx="1645735" cy="1021834"/>
      </dsp:txXfrm>
    </dsp:sp>
    <dsp:sp modelId="{DC964EC9-C875-3A4B-8EDF-E4986871DE37}">
      <dsp:nvSpPr>
        <dsp:cNvPr id="0" name=""/>
        <dsp:cNvSpPr/>
      </dsp:nvSpPr>
      <dsp:spPr>
        <a:xfrm>
          <a:off x="6269892" y="1069216"/>
          <a:ext cx="1709317" cy="1085416"/>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8E2FA2-81FA-AA4D-BF99-3C436A981D87}">
      <dsp:nvSpPr>
        <dsp:cNvPr id="0" name=""/>
        <dsp:cNvSpPr/>
      </dsp:nvSpPr>
      <dsp:spPr>
        <a:xfrm>
          <a:off x="6459816" y="1249644"/>
          <a:ext cx="1709317" cy="1085416"/>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b="0" i="0" kern="1200" dirty="0">
              <a:solidFill>
                <a:srgbClr val="000016"/>
              </a:solidFill>
            </a:rPr>
            <a:t>Area codes are managed and assigned by the North American Numbering Plan Administrator (NANPA).</a:t>
          </a:r>
          <a:endParaRPr lang="en-US" sz="900" kern="1200" dirty="0">
            <a:solidFill>
              <a:srgbClr val="000016"/>
            </a:solidFill>
          </a:endParaRPr>
        </a:p>
      </dsp:txBody>
      <dsp:txXfrm>
        <a:off x="6491607" y="1281435"/>
        <a:ext cx="1645735" cy="1021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524C85-4307-6247-A8C3-693E1E2AA707}">
      <dsp:nvSpPr>
        <dsp:cNvPr id="0" name=""/>
        <dsp:cNvSpPr/>
      </dsp:nvSpPr>
      <dsp:spPr>
        <a:xfrm>
          <a:off x="6939" y="282146"/>
          <a:ext cx="2746428" cy="823928"/>
        </a:xfrm>
        <a:prstGeom prst="chevron">
          <a:avLst>
            <a:gd name="adj" fmla="val 30000"/>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32" tIns="101732" rIns="101732" bIns="101732" numCol="1" spcCol="1270" anchor="ctr" anchorCtr="0">
          <a:noAutofit/>
        </a:bodyPr>
        <a:lstStyle/>
        <a:p>
          <a:pPr marL="0" lvl="0" indent="0" algn="ctr" defTabSz="1244600">
            <a:lnSpc>
              <a:spcPct val="90000"/>
            </a:lnSpc>
            <a:spcBef>
              <a:spcPct val="0"/>
            </a:spcBef>
            <a:spcAft>
              <a:spcPct val="35000"/>
            </a:spcAft>
            <a:buNone/>
          </a:pPr>
          <a:r>
            <a:rPr lang="en-US" sz="2800" kern="1200"/>
            <a:t>Present</a:t>
          </a:r>
        </a:p>
      </dsp:txBody>
      <dsp:txXfrm>
        <a:off x="254117" y="282146"/>
        <a:ext cx="2252072" cy="823928"/>
      </dsp:txXfrm>
    </dsp:sp>
    <dsp:sp modelId="{8C9AB8E4-6905-BE45-B4A0-C69E3EA164DA}">
      <dsp:nvSpPr>
        <dsp:cNvPr id="0" name=""/>
        <dsp:cNvSpPr/>
      </dsp:nvSpPr>
      <dsp:spPr>
        <a:xfrm>
          <a:off x="6939" y="1106075"/>
          <a:ext cx="2499249" cy="2016054"/>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496" tIns="197496" rIns="197496" bIns="394992"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0016"/>
              </a:solidFill>
            </a:rPr>
            <a:t>Area code relief plan</a:t>
          </a:r>
        </a:p>
        <a:p>
          <a:pPr marL="0" lvl="0" indent="0" algn="l" defTabSz="889000">
            <a:lnSpc>
              <a:spcPct val="90000"/>
            </a:lnSpc>
            <a:spcBef>
              <a:spcPct val="0"/>
            </a:spcBef>
            <a:spcAft>
              <a:spcPct val="35000"/>
            </a:spcAft>
            <a:buNone/>
          </a:pPr>
          <a:r>
            <a:rPr lang="en-US" sz="2000" kern="1200" dirty="0">
              <a:solidFill>
                <a:srgbClr val="000016"/>
              </a:solidFill>
            </a:rPr>
            <a:t>Effects of an overlay</a:t>
          </a:r>
        </a:p>
      </dsp:txBody>
      <dsp:txXfrm>
        <a:off x="6939" y="1106075"/>
        <a:ext cx="2499249" cy="2016054"/>
      </dsp:txXfrm>
    </dsp:sp>
    <dsp:sp modelId="{6FCB3627-D32A-FC4A-9799-B2F33FEE1F4C}">
      <dsp:nvSpPr>
        <dsp:cNvPr id="0" name=""/>
        <dsp:cNvSpPr/>
      </dsp:nvSpPr>
      <dsp:spPr>
        <a:xfrm>
          <a:off x="2712549" y="282146"/>
          <a:ext cx="2746428" cy="823928"/>
        </a:xfrm>
        <a:prstGeom prst="chevron">
          <a:avLst>
            <a:gd name="adj" fmla="val 30000"/>
          </a:avLst>
        </a:prstGeom>
        <a:solidFill>
          <a:schemeClr val="accent2">
            <a:hueOff val="-727682"/>
            <a:satOff val="-41964"/>
            <a:lumOff val="4314"/>
            <a:alphaOff val="0"/>
          </a:schemeClr>
        </a:solidFill>
        <a:ln w="19050" cap="rnd" cmpd="sng" algn="ctr">
          <a:solidFill>
            <a:schemeClr val="accent2">
              <a:hueOff val="-727682"/>
              <a:satOff val="-41964"/>
              <a:lumOff val="431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32" tIns="101732" rIns="101732" bIns="101732" numCol="1" spcCol="1270" anchor="ctr" anchorCtr="0">
          <a:noAutofit/>
        </a:bodyPr>
        <a:lstStyle/>
        <a:p>
          <a:pPr marL="0" lvl="0" indent="0" algn="ctr" defTabSz="1244600">
            <a:lnSpc>
              <a:spcPct val="90000"/>
            </a:lnSpc>
            <a:spcBef>
              <a:spcPct val="0"/>
            </a:spcBef>
            <a:spcAft>
              <a:spcPct val="35000"/>
            </a:spcAft>
            <a:buNone/>
          </a:pPr>
          <a:r>
            <a:rPr lang="en-US" sz="2800" kern="1200"/>
            <a:t>Provide</a:t>
          </a:r>
          <a:endParaRPr lang="en-US" sz="2800" kern="1200" dirty="0"/>
        </a:p>
      </dsp:txBody>
      <dsp:txXfrm>
        <a:off x="2959727" y="282146"/>
        <a:ext cx="2252072" cy="823928"/>
      </dsp:txXfrm>
    </dsp:sp>
    <dsp:sp modelId="{193580D5-D3FD-9846-9959-D03BB8F15184}">
      <dsp:nvSpPr>
        <dsp:cNvPr id="0" name=""/>
        <dsp:cNvSpPr/>
      </dsp:nvSpPr>
      <dsp:spPr>
        <a:xfrm>
          <a:off x="2712549" y="1106075"/>
          <a:ext cx="2499249" cy="2016054"/>
        </a:xfrm>
        <a:prstGeom prst="rect">
          <a:avLst/>
        </a:prstGeom>
        <a:solidFill>
          <a:schemeClr val="accent2">
            <a:tint val="40000"/>
            <a:alpha val="90000"/>
            <a:hueOff val="-424613"/>
            <a:satOff val="-37673"/>
            <a:lumOff val="-385"/>
            <a:alphaOff val="0"/>
          </a:schemeClr>
        </a:solidFill>
        <a:ln w="19050" cap="rnd" cmpd="sng" algn="ctr">
          <a:solidFill>
            <a:schemeClr val="accent2">
              <a:tint val="40000"/>
              <a:alpha val="90000"/>
              <a:hueOff val="-424613"/>
              <a:satOff val="-37673"/>
              <a:lumOff val="-3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496" tIns="197496" rIns="197496" bIns="394992"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0016"/>
              </a:solidFill>
            </a:rPr>
            <a:t>Provide estimated implementation schedule of new area code</a:t>
          </a:r>
        </a:p>
      </dsp:txBody>
      <dsp:txXfrm>
        <a:off x="2712549" y="1106075"/>
        <a:ext cx="2499249" cy="2016054"/>
      </dsp:txXfrm>
    </dsp:sp>
    <dsp:sp modelId="{7D6E68C6-2AB8-E043-9A93-1ABBA69AE2A3}">
      <dsp:nvSpPr>
        <dsp:cNvPr id="0" name=""/>
        <dsp:cNvSpPr/>
      </dsp:nvSpPr>
      <dsp:spPr>
        <a:xfrm>
          <a:off x="5418160" y="282146"/>
          <a:ext cx="2746428" cy="823928"/>
        </a:xfrm>
        <a:prstGeom prst="chevron">
          <a:avLst>
            <a:gd name="adj" fmla="val 30000"/>
          </a:avLst>
        </a:prstGeom>
        <a:solidFill>
          <a:schemeClr val="accent2">
            <a:hueOff val="-1455363"/>
            <a:satOff val="-83928"/>
            <a:lumOff val="8628"/>
            <a:alphaOff val="0"/>
          </a:schemeClr>
        </a:solidFill>
        <a:ln w="19050" cap="rnd" cmpd="sng" algn="ctr">
          <a:solidFill>
            <a:schemeClr val="accent2">
              <a:hueOff val="-1455363"/>
              <a:satOff val="-83928"/>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732" tIns="101732" rIns="101732" bIns="101732" numCol="1" spcCol="1270" anchor="ctr" anchorCtr="0">
          <a:noAutofit/>
        </a:bodyPr>
        <a:lstStyle/>
        <a:p>
          <a:pPr marL="0" lvl="0" indent="0" algn="ctr" defTabSz="1244600">
            <a:lnSpc>
              <a:spcPct val="90000"/>
            </a:lnSpc>
            <a:spcBef>
              <a:spcPct val="0"/>
            </a:spcBef>
            <a:spcAft>
              <a:spcPct val="35000"/>
            </a:spcAft>
            <a:buNone/>
          </a:pPr>
          <a:r>
            <a:rPr lang="en-US" sz="2800" kern="1200"/>
            <a:t>Solicit</a:t>
          </a:r>
        </a:p>
      </dsp:txBody>
      <dsp:txXfrm>
        <a:off x="5665338" y="282146"/>
        <a:ext cx="2252072" cy="823928"/>
      </dsp:txXfrm>
    </dsp:sp>
    <dsp:sp modelId="{7AC5D3C7-14E5-024E-975C-C95D872B54E6}">
      <dsp:nvSpPr>
        <dsp:cNvPr id="0" name=""/>
        <dsp:cNvSpPr/>
      </dsp:nvSpPr>
      <dsp:spPr>
        <a:xfrm>
          <a:off x="5418160" y="1106075"/>
          <a:ext cx="2499249" cy="2016054"/>
        </a:xfrm>
        <a:prstGeom prst="rect">
          <a:avLst/>
        </a:prstGeom>
        <a:solidFill>
          <a:schemeClr val="accent2">
            <a:tint val="40000"/>
            <a:alpha val="90000"/>
            <a:hueOff val="-849226"/>
            <a:satOff val="-75346"/>
            <a:lumOff val="-769"/>
            <a:alphaOff val="0"/>
          </a:schemeClr>
        </a:solidFill>
        <a:ln w="19050" cap="rnd"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496" tIns="197496" rIns="197496" bIns="394992" numCol="1" spcCol="1270" anchor="t" anchorCtr="0">
          <a:noAutofit/>
        </a:bodyPr>
        <a:lstStyle/>
        <a:p>
          <a:pPr marL="0" lvl="0" indent="0" algn="l" defTabSz="889000">
            <a:lnSpc>
              <a:spcPct val="90000"/>
            </a:lnSpc>
            <a:spcBef>
              <a:spcPct val="0"/>
            </a:spcBef>
            <a:spcAft>
              <a:spcPct val="35000"/>
            </a:spcAft>
            <a:buNone/>
          </a:pPr>
          <a:r>
            <a:rPr lang="en-US" sz="2000" kern="1200" dirty="0">
              <a:solidFill>
                <a:srgbClr val="000016"/>
              </a:solidFill>
            </a:rPr>
            <a:t>Solicit opinions and feedback</a:t>
          </a:r>
        </a:p>
      </dsp:txBody>
      <dsp:txXfrm>
        <a:off x="5418160" y="1106075"/>
        <a:ext cx="2499249" cy="20160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3F8057-AD6B-9D4A-ABD2-5E8F93954919}">
      <dsp:nvSpPr>
        <dsp:cNvPr id="0" name=""/>
        <dsp:cNvSpPr/>
      </dsp:nvSpPr>
      <dsp:spPr>
        <a:xfrm>
          <a:off x="234412" y="1828096"/>
          <a:ext cx="1867321" cy="38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1951</a:t>
          </a:r>
        </a:p>
      </dsp:txBody>
      <dsp:txXfrm>
        <a:off x="234412" y="1828096"/>
        <a:ext cx="1867321" cy="384683"/>
      </dsp:txXfrm>
    </dsp:sp>
    <dsp:sp modelId="{B84CE849-50CF-3D45-93CD-0AEE5FDD6B1D}">
      <dsp:nvSpPr>
        <dsp:cNvPr id="0" name=""/>
        <dsp:cNvSpPr/>
      </dsp:nvSpPr>
      <dsp:spPr>
        <a:xfrm>
          <a:off x="0" y="1634052"/>
          <a:ext cx="8171528" cy="136171"/>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B0AFB83-960E-8C47-B34C-A95B72C0F8B9}">
      <dsp:nvSpPr>
        <dsp:cNvPr id="0" name=""/>
        <dsp:cNvSpPr/>
      </dsp:nvSpPr>
      <dsp:spPr>
        <a:xfrm>
          <a:off x="141046" y="0"/>
          <a:ext cx="2054054" cy="1055325"/>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The 213 area code was split and the 714 area code was established.</a:t>
          </a:r>
        </a:p>
      </dsp:txBody>
      <dsp:txXfrm>
        <a:off x="141046" y="0"/>
        <a:ext cx="2054054" cy="1055325"/>
      </dsp:txXfrm>
    </dsp:sp>
    <dsp:sp modelId="{E05CE4DF-0878-054D-98F4-A02FEBFB5B78}">
      <dsp:nvSpPr>
        <dsp:cNvPr id="0" name=""/>
        <dsp:cNvSpPr/>
      </dsp:nvSpPr>
      <dsp:spPr>
        <a:xfrm>
          <a:off x="1168073" y="1055325"/>
          <a:ext cx="0" cy="578727"/>
        </a:xfrm>
        <a:prstGeom prst="line">
          <a:avLst/>
        </a:prstGeom>
        <a:solidFill>
          <a:schemeClr val="accent2">
            <a:hueOff val="0"/>
            <a:satOff val="0"/>
            <a:lumOff val="0"/>
            <a:alphaOff val="0"/>
          </a:schemeClr>
        </a:solidFill>
        <a:ln w="6350" cap="rnd" cmpd="sng" algn="ctr">
          <a:solidFill>
            <a:schemeClr val="accent2">
              <a:hueOff val="0"/>
              <a:satOff val="0"/>
              <a:lumOff val="0"/>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89E2DF3-4C2D-2F4D-BE81-420E85425306}">
      <dsp:nvSpPr>
        <dsp:cNvPr id="0" name=""/>
        <dsp:cNvSpPr/>
      </dsp:nvSpPr>
      <dsp:spPr>
        <a:xfrm>
          <a:off x="1401488" y="1191496"/>
          <a:ext cx="1867321" cy="38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1982</a:t>
          </a:r>
        </a:p>
      </dsp:txBody>
      <dsp:txXfrm>
        <a:off x="1401488" y="1191496"/>
        <a:ext cx="1867321" cy="384683"/>
      </dsp:txXfrm>
    </dsp:sp>
    <dsp:sp modelId="{208377C0-A44E-534F-AFB6-52421A2000F7}">
      <dsp:nvSpPr>
        <dsp:cNvPr id="0" name=""/>
        <dsp:cNvSpPr/>
      </dsp:nvSpPr>
      <dsp:spPr>
        <a:xfrm>
          <a:off x="1308122" y="2348951"/>
          <a:ext cx="2054054" cy="1055325"/>
        </a:xfrm>
        <a:prstGeom prst="rect">
          <a:avLst/>
        </a:prstGeom>
        <a:solidFill>
          <a:schemeClr val="accent2">
            <a:tint val="40000"/>
            <a:alpha val="90000"/>
            <a:hueOff val="-169845"/>
            <a:satOff val="-15069"/>
            <a:lumOff val="-154"/>
            <a:alphaOff val="0"/>
          </a:schemeClr>
        </a:solidFill>
        <a:ln w="19050" cap="rnd" cmpd="sng" algn="ctr">
          <a:solidFill>
            <a:schemeClr val="accent2">
              <a:tint val="40000"/>
              <a:alpha val="90000"/>
              <a:hueOff val="-169845"/>
              <a:satOff val="-15069"/>
              <a:lumOff val="-15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The 714 area code was split and the 619 area code was introduced.</a:t>
          </a:r>
        </a:p>
      </dsp:txBody>
      <dsp:txXfrm>
        <a:off x="1308122" y="2348951"/>
        <a:ext cx="2054054" cy="1055325"/>
      </dsp:txXfrm>
    </dsp:sp>
    <dsp:sp modelId="{CC8A0428-47CD-E646-9827-31EBF8391691}">
      <dsp:nvSpPr>
        <dsp:cNvPr id="0" name=""/>
        <dsp:cNvSpPr/>
      </dsp:nvSpPr>
      <dsp:spPr>
        <a:xfrm>
          <a:off x="2335149" y="1770224"/>
          <a:ext cx="0" cy="578727"/>
        </a:xfrm>
        <a:prstGeom prst="line">
          <a:avLst/>
        </a:prstGeom>
        <a:solidFill>
          <a:schemeClr val="accent2">
            <a:hueOff val="-291073"/>
            <a:satOff val="-16786"/>
            <a:lumOff val="1726"/>
            <a:alphaOff val="0"/>
          </a:schemeClr>
        </a:solidFill>
        <a:ln w="6350" cap="rnd" cmpd="sng" algn="ctr">
          <a:solidFill>
            <a:schemeClr val="accent2">
              <a:hueOff val="-291073"/>
              <a:satOff val="-16786"/>
              <a:lumOff val="1726"/>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D27A2471-CDFA-0C49-BF26-4A3E395805FC}">
      <dsp:nvSpPr>
        <dsp:cNvPr id="0" name=""/>
        <dsp:cNvSpPr/>
      </dsp:nvSpPr>
      <dsp:spPr>
        <a:xfrm>
          <a:off x="1125520" y="1659585"/>
          <a:ext cx="85106" cy="8510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43257C00-F1C1-994B-9BC2-A07EADFABEB3}">
      <dsp:nvSpPr>
        <dsp:cNvPr id="0" name=""/>
        <dsp:cNvSpPr/>
      </dsp:nvSpPr>
      <dsp:spPr>
        <a:xfrm>
          <a:off x="2292596" y="1659585"/>
          <a:ext cx="85106" cy="8510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D44E566A-29E2-6448-B4B7-85576A0FD928}">
      <dsp:nvSpPr>
        <dsp:cNvPr id="0" name=""/>
        <dsp:cNvSpPr/>
      </dsp:nvSpPr>
      <dsp:spPr>
        <a:xfrm>
          <a:off x="2568565" y="1828096"/>
          <a:ext cx="1867321" cy="38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1992</a:t>
          </a:r>
        </a:p>
      </dsp:txBody>
      <dsp:txXfrm>
        <a:off x="2568565" y="1828096"/>
        <a:ext cx="1867321" cy="384683"/>
      </dsp:txXfrm>
    </dsp:sp>
    <dsp:sp modelId="{7FD293D6-1D66-F441-89D2-E754E6FE7495}">
      <dsp:nvSpPr>
        <dsp:cNvPr id="0" name=""/>
        <dsp:cNvSpPr/>
      </dsp:nvSpPr>
      <dsp:spPr>
        <a:xfrm>
          <a:off x="2475198" y="0"/>
          <a:ext cx="2054054" cy="1055325"/>
        </a:xfrm>
        <a:prstGeom prst="rect">
          <a:avLst/>
        </a:prstGeom>
        <a:solidFill>
          <a:schemeClr val="accent2">
            <a:tint val="40000"/>
            <a:alpha val="90000"/>
            <a:hueOff val="-339690"/>
            <a:satOff val="-30138"/>
            <a:lumOff val="-308"/>
            <a:alphaOff val="0"/>
          </a:schemeClr>
        </a:solidFill>
        <a:ln w="19050" cap="rnd" cmpd="sng" algn="ctr">
          <a:solidFill>
            <a:schemeClr val="accent2">
              <a:tint val="40000"/>
              <a:alpha val="90000"/>
              <a:hueOff val="-339690"/>
              <a:satOff val="-30138"/>
              <a:lumOff val="-3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The 714 area code was split and the 909 area code was introduced</a:t>
          </a:r>
        </a:p>
      </dsp:txBody>
      <dsp:txXfrm>
        <a:off x="2475198" y="0"/>
        <a:ext cx="2054054" cy="1055325"/>
      </dsp:txXfrm>
    </dsp:sp>
    <dsp:sp modelId="{2212852A-003F-204E-9D7B-021642BBB930}">
      <dsp:nvSpPr>
        <dsp:cNvPr id="0" name=""/>
        <dsp:cNvSpPr/>
      </dsp:nvSpPr>
      <dsp:spPr>
        <a:xfrm>
          <a:off x="3502225" y="1055325"/>
          <a:ext cx="0" cy="578727"/>
        </a:xfrm>
        <a:prstGeom prst="line">
          <a:avLst/>
        </a:prstGeom>
        <a:solidFill>
          <a:schemeClr val="accent2">
            <a:hueOff val="-582145"/>
            <a:satOff val="-33571"/>
            <a:lumOff val="3451"/>
            <a:alphaOff val="0"/>
          </a:schemeClr>
        </a:solidFill>
        <a:ln w="6350" cap="rnd" cmpd="sng" algn="ctr">
          <a:solidFill>
            <a:schemeClr val="accent2">
              <a:hueOff val="-582145"/>
              <a:satOff val="-33571"/>
              <a:lumOff val="3451"/>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993C0C1E-FAA1-6640-B1A6-9138282CD85C}">
      <dsp:nvSpPr>
        <dsp:cNvPr id="0" name=""/>
        <dsp:cNvSpPr/>
      </dsp:nvSpPr>
      <dsp:spPr>
        <a:xfrm>
          <a:off x="3735641" y="1191496"/>
          <a:ext cx="1867321" cy="38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1998</a:t>
          </a:r>
        </a:p>
      </dsp:txBody>
      <dsp:txXfrm>
        <a:off x="3735641" y="1191496"/>
        <a:ext cx="1867321" cy="384683"/>
      </dsp:txXfrm>
    </dsp:sp>
    <dsp:sp modelId="{CA119515-31B3-9248-9A47-5173263F60B1}">
      <dsp:nvSpPr>
        <dsp:cNvPr id="0" name=""/>
        <dsp:cNvSpPr/>
      </dsp:nvSpPr>
      <dsp:spPr>
        <a:xfrm>
          <a:off x="3642275" y="2348951"/>
          <a:ext cx="2054054" cy="1055325"/>
        </a:xfrm>
        <a:prstGeom prst="rect">
          <a:avLst/>
        </a:prstGeom>
        <a:solidFill>
          <a:schemeClr val="accent2">
            <a:tint val="40000"/>
            <a:alpha val="90000"/>
            <a:hueOff val="-509536"/>
            <a:satOff val="-45208"/>
            <a:lumOff val="-461"/>
            <a:alphaOff val="0"/>
          </a:schemeClr>
        </a:solidFill>
        <a:ln w="19050" cap="rnd" cmpd="sng" algn="ctr">
          <a:solidFill>
            <a:schemeClr val="accent2">
              <a:tint val="40000"/>
              <a:alpha val="90000"/>
              <a:hueOff val="-509536"/>
              <a:satOff val="-45208"/>
              <a:lumOff val="-4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The 949 area code was established when the 714 area code was split.</a:t>
          </a:r>
        </a:p>
      </dsp:txBody>
      <dsp:txXfrm>
        <a:off x="3642275" y="2348951"/>
        <a:ext cx="2054054" cy="1055325"/>
      </dsp:txXfrm>
    </dsp:sp>
    <dsp:sp modelId="{D78A4211-F330-FF4A-B33C-4123DFACB98B}">
      <dsp:nvSpPr>
        <dsp:cNvPr id="0" name=""/>
        <dsp:cNvSpPr/>
      </dsp:nvSpPr>
      <dsp:spPr>
        <a:xfrm>
          <a:off x="4669302" y="1770224"/>
          <a:ext cx="0" cy="578727"/>
        </a:xfrm>
        <a:prstGeom prst="line">
          <a:avLst/>
        </a:prstGeom>
        <a:solidFill>
          <a:schemeClr val="accent2">
            <a:hueOff val="-873218"/>
            <a:satOff val="-50357"/>
            <a:lumOff val="5177"/>
            <a:alphaOff val="0"/>
          </a:schemeClr>
        </a:solidFill>
        <a:ln w="6350" cap="rnd" cmpd="sng" algn="ctr">
          <a:solidFill>
            <a:schemeClr val="accent2">
              <a:hueOff val="-873218"/>
              <a:satOff val="-50357"/>
              <a:lumOff val="5177"/>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0655F067-CB2D-8947-AD36-C5BFF2F9D8B3}">
      <dsp:nvSpPr>
        <dsp:cNvPr id="0" name=""/>
        <dsp:cNvSpPr/>
      </dsp:nvSpPr>
      <dsp:spPr>
        <a:xfrm>
          <a:off x="3459672" y="1659585"/>
          <a:ext cx="85106" cy="8510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C2AF095-C231-354E-B11E-E207FA1CE402}">
      <dsp:nvSpPr>
        <dsp:cNvPr id="0" name=""/>
        <dsp:cNvSpPr/>
      </dsp:nvSpPr>
      <dsp:spPr>
        <a:xfrm>
          <a:off x="4626748" y="1659585"/>
          <a:ext cx="85106" cy="8510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8EB4D2C4-0A92-0244-B970-A741B14B29CB}">
      <dsp:nvSpPr>
        <dsp:cNvPr id="0" name=""/>
        <dsp:cNvSpPr/>
      </dsp:nvSpPr>
      <dsp:spPr>
        <a:xfrm>
          <a:off x="4902717" y="1828096"/>
          <a:ext cx="1867321" cy="38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44550">
            <a:lnSpc>
              <a:spcPct val="90000"/>
            </a:lnSpc>
            <a:spcBef>
              <a:spcPct val="0"/>
            </a:spcBef>
            <a:spcAft>
              <a:spcPct val="35000"/>
            </a:spcAft>
            <a:buNone/>
            <a:defRPr b="1"/>
          </a:pPr>
          <a:r>
            <a:rPr lang="en-US" sz="1900" kern="1200"/>
            <a:t>2000</a:t>
          </a:r>
        </a:p>
      </dsp:txBody>
      <dsp:txXfrm>
        <a:off x="4902717" y="1828096"/>
        <a:ext cx="1867321" cy="384683"/>
      </dsp:txXfrm>
    </dsp:sp>
    <dsp:sp modelId="{B0754918-270C-7840-9368-986C0315B85A}">
      <dsp:nvSpPr>
        <dsp:cNvPr id="0" name=""/>
        <dsp:cNvSpPr/>
      </dsp:nvSpPr>
      <dsp:spPr>
        <a:xfrm>
          <a:off x="4809351" y="194575"/>
          <a:ext cx="2054054" cy="860750"/>
        </a:xfrm>
        <a:prstGeom prst="rect">
          <a:avLst/>
        </a:prstGeom>
        <a:solidFill>
          <a:schemeClr val="accent2">
            <a:tint val="40000"/>
            <a:alpha val="90000"/>
            <a:hueOff val="-679381"/>
            <a:satOff val="-60277"/>
            <a:lumOff val="-615"/>
            <a:alphaOff val="0"/>
          </a:schemeClr>
        </a:solidFill>
        <a:ln w="19050" cap="rnd" cmpd="sng" algn="ctr">
          <a:solidFill>
            <a:schemeClr val="accent2">
              <a:tint val="40000"/>
              <a:alpha val="90000"/>
              <a:hueOff val="-679381"/>
              <a:satOff val="-60277"/>
              <a:lumOff val="-6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The CPUC approves an overlay of the 714 area code.</a:t>
          </a:r>
        </a:p>
      </dsp:txBody>
      <dsp:txXfrm>
        <a:off x="4809351" y="194575"/>
        <a:ext cx="2054054" cy="860750"/>
      </dsp:txXfrm>
    </dsp:sp>
    <dsp:sp modelId="{7DAEADF9-7B72-F14A-8B04-AC5F7060418A}">
      <dsp:nvSpPr>
        <dsp:cNvPr id="0" name=""/>
        <dsp:cNvSpPr/>
      </dsp:nvSpPr>
      <dsp:spPr>
        <a:xfrm>
          <a:off x="5836378" y="1055325"/>
          <a:ext cx="0" cy="578727"/>
        </a:xfrm>
        <a:prstGeom prst="line">
          <a:avLst/>
        </a:prstGeom>
        <a:solidFill>
          <a:schemeClr val="accent2">
            <a:hueOff val="-1164290"/>
            <a:satOff val="-67142"/>
            <a:lumOff val="6902"/>
            <a:alphaOff val="0"/>
          </a:schemeClr>
        </a:solidFill>
        <a:ln w="6350" cap="rnd" cmpd="sng" algn="ctr">
          <a:solidFill>
            <a:schemeClr val="accent2">
              <a:hueOff val="-1164290"/>
              <a:satOff val="-67142"/>
              <a:lumOff val="6902"/>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EBC40208-1122-EC49-9DF4-0148C82C0808}">
      <dsp:nvSpPr>
        <dsp:cNvPr id="0" name=""/>
        <dsp:cNvSpPr/>
      </dsp:nvSpPr>
      <dsp:spPr>
        <a:xfrm>
          <a:off x="6069793" y="1191496"/>
          <a:ext cx="1867321" cy="3846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44550">
            <a:lnSpc>
              <a:spcPct val="90000"/>
            </a:lnSpc>
            <a:spcBef>
              <a:spcPct val="0"/>
            </a:spcBef>
            <a:spcAft>
              <a:spcPct val="35000"/>
            </a:spcAft>
            <a:buNone/>
            <a:defRPr b="1"/>
          </a:pPr>
          <a:r>
            <a:rPr lang="en-US" sz="1900" kern="1200"/>
            <a:t>2008</a:t>
          </a:r>
        </a:p>
      </dsp:txBody>
      <dsp:txXfrm>
        <a:off x="6069793" y="1191496"/>
        <a:ext cx="1867321" cy="384683"/>
      </dsp:txXfrm>
    </dsp:sp>
    <dsp:sp modelId="{DA1C53FD-A624-0540-B549-BDECEB0DCE2B}">
      <dsp:nvSpPr>
        <dsp:cNvPr id="0" name=""/>
        <dsp:cNvSpPr/>
      </dsp:nvSpPr>
      <dsp:spPr>
        <a:xfrm>
          <a:off x="5976427" y="2348951"/>
          <a:ext cx="2054054" cy="667823"/>
        </a:xfrm>
        <a:prstGeom prst="rect">
          <a:avLst/>
        </a:prstGeom>
        <a:solidFill>
          <a:schemeClr val="accent2">
            <a:tint val="40000"/>
            <a:alpha val="90000"/>
            <a:hueOff val="-849226"/>
            <a:satOff val="-75346"/>
            <a:lumOff val="-769"/>
            <a:alphaOff val="0"/>
          </a:schemeClr>
        </a:solidFill>
        <a:ln w="19050" cap="rnd" cmpd="sng" algn="ctr">
          <a:solidFill>
            <a:schemeClr val="accent2">
              <a:tint val="40000"/>
              <a:alpha val="90000"/>
              <a:hueOff val="-849226"/>
              <a:satOff val="-75346"/>
              <a:lumOff val="-76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l" defTabSz="622300">
            <a:lnSpc>
              <a:spcPct val="90000"/>
            </a:lnSpc>
            <a:spcBef>
              <a:spcPct val="0"/>
            </a:spcBef>
            <a:spcAft>
              <a:spcPct val="35000"/>
            </a:spcAft>
            <a:buNone/>
          </a:pPr>
          <a:r>
            <a:rPr lang="en-US" sz="1400" kern="1200"/>
            <a:t>The 657 area code is implemented.</a:t>
          </a:r>
        </a:p>
      </dsp:txBody>
      <dsp:txXfrm>
        <a:off x="5976427" y="2348951"/>
        <a:ext cx="2054054" cy="667823"/>
      </dsp:txXfrm>
    </dsp:sp>
    <dsp:sp modelId="{FA2EE683-5414-B44B-909A-58B56C9D3575}">
      <dsp:nvSpPr>
        <dsp:cNvPr id="0" name=""/>
        <dsp:cNvSpPr/>
      </dsp:nvSpPr>
      <dsp:spPr>
        <a:xfrm>
          <a:off x="7003454" y="1770224"/>
          <a:ext cx="0" cy="578727"/>
        </a:xfrm>
        <a:prstGeom prst="line">
          <a:avLst/>
        </a:prstGeom>
        <a:solidFill>
          <a:schemeClr val="accent2">
            <a:hueOff val="-1455363"/>
            <a:satOff val="-83928"/>
            <a:lumOff val="8628"/>
            <a:alphaOff val="0"/>
          </a:schemeClr>
        </a:solidFill>
        <a:ln w="6350" cap="rnd" cmpd="sng" algn="ctr">
          <a:solidFill>
            <a:schemeClr val="accent2">
              <a:hueOff val="-1455363"/>
              <a:satOff val="-83928"/>
              <a:lumOff val="8628"/>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50F0767F-C500-2E4B-97DD-28014EAE3413}">
      <dsp:nvSpPr>
        <dsp:cNvPr id="0" name=""/>
        <dsp:cNvSpPr/>
      </dsp:nvSpPr>
      <dsp:spPr>
        <a:xfrm>
          <a:off x="5793824" y="1659585"/>
          <a:ext cx="85106" cy="8510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 modelId="{1C134A11-B553-D34D-B881-4EF7F0A7F8E9}">
      <dsp:nvSpPr>
        <dsp:cNvPr id="0" name=""/>
        <dsp:cNvSpPr/>
      </dsp:nvSpPr>
      <dsp:spPr>
        <a:xfrm>
          <a:off x="6960900" y="1659585"/>
          <a:ext cx="85106" cy="85106"/>
        </a:xfrm>
        <a:prstGeom prst="ellipse">
          <a:avLst/>
        </a:prstGeom>
        <a:solidFill>
          <a:schemeClr val="lt1">
            <a:alpha val="90000"/>
            <a:hueOff val="0"/>
            <a:satOff val="0"/>
            <a:lumOff val="0"/>
            <a:alphaOff val="0"/>
          </a:schemeClr>
        </a:solidFill>
        <a:ln w="19050" cap="rnd"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CE4DD2-4BF6-1E44-9A66-CEC78A46FB75}">
      <dsp:nvSpPr>
        <dsp:cNvPr id="0" name=""/>
        <dsp:cNvSpPr/>
      </dsp:nvSpPr>
      <dsp:spPr>
        <a:xfrm>
          <a:off x="0" y="281186"/>
          <a:ext cx="4211240" cy="421124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381BC7-202E-4246-895A-3437D6A22108}">
      <dsp:nvSpPr>
        <dsp:cNvPr id="0" name=""/>
        <dsp:cNvSpPr/>
      </dsp:nvSpPr>
      <dsp:spPr>
        <a:xfrm>
          <a:off x="400067" y="681254"/>
          <a:ext cx="1642383" cy="1642383"/>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Assigns area codes and prefixes </a:t>
          </a:r>
        </a:p>
      </dsp:txBody>
      <dsp:txXfrm>
        <a:off x="480242" y="761429"/>
        <a:ext cx="1482033" cy="1482033"/>
      </dsp:txXfrm>
    </dsp:sp>
    <dsp:sp modelId="{44605667-D255-9240-9E9E-D01F34DDE417}">
      <dsp:nvSpPr>
        <dsp:cNvPr id="0" name=""/>
        <dsp:cNvSpPr/>
      </dsp:nvSpPr>
      <dsp:spPr>
        <a:xfrm>
          <a:off x="2168788" y="681254"/>
          <a:ext cx="1642383" cy="1642383"/>
        </a:xfrm>
        <a:prstGeom prst="round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Tracks number usage, receives numbering reports from the service providers </a:t>
          </a:r>
        </a:p>
      </dsp:txBody>
      <dsp:txXfrm>
        <a:off x="2248963" y="761429"/>
        <a:ext cx="1482033" cy="1482033"/>
      </dsp:txXfrm>
    </dsp:sp>
    <dsp:sp modelId="{31F1572D-5DBE-114A-A50B-CA96250AC090}">
      <dsp:nvSpPr>
        <dsp:cNvPr id="0" name=""/>
        <dsp:cNvSpPr/>
      </dsp:nvSpPr>
      <dsp:spPr>
        <a:xfrm>
          <a:off x="400067" y="2449975"/>
          <a:ext cx="1642383" cy="1642383"/>
        </a:xfrm>
        <a:prstGeom prst="round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Forecasts when area codes will run out of available prefixes, or “exhaust”</a:t>
          </a:r>
        </a:p>
      </dsp:txBody>
      <dsp:txXfrm>
        <a:off x="480242" y="2530150"/>
        <a:ext cx="1482033" cy="1482033"/>
      </dsp:txXfrm>
    </dsp:sp>
    <dsp:sp modelId="{D8E6D5A2-FDD2-6846-B5BE-7CCE6C77BA5C}">
      <dsp:nvSpPr>
        <dsp:cNvPr id="0" name=""/>
        <dsp:cNvSpPr/>
      </dsp:nvSpPr>
      <dsp:spPr>
        <a:xfrm>
          <a:off x="2168788" y="2449975"/>
          <a:ext cx="1642383" cy="1642383"/>
        </a:xfrm>
        <a:prstGeom prst="round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Coordinates planning to introduce a new area code</a:t>
          </a:r>
          <a:r>
            <a:rPr lang="en-US" sz="1200" i="1" kern="1200" dirty="0"/>
            <a:t> </a:t>
          </a:r>
          <a:r>
            <a:rPr lang="en-US" sz="1200" kern="1200" dirty="0"/>
            <a:t>which starts 36 months before the forecasted exhaust </a:t>
          </a:r>
          <a:r>
            <a:rPr lang="en-US" sz="1200" i="1" kern="1200" dirty="0"/>
            <a:t> </a:t>
          </a:r>
          <a:endParaRPr lang="en-US" sz="1200" kern="1200" dirty="0"/>
        </a:p>
      </dsp:txBody>
      <dsp:txXfrm>
        <a:off x="2248963" y="2530150"/>
        <a:ext cx="1482033" cy="14820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2D5859-3DFB-8542-AA0C-2A23498D48EA}">
      <dsp:nvSpPr>
        <dsp:cNvPr id="0" name=""/>
        <dsp:cNvSpPr/>
      </dsp:nvSpPr>
      <dsp:spPr>
        <a:xfrm>
          <a:off x="0" y="0"/>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F79DDB-2609-8D49-9352-82E4E476D90C}">
      <dsp:nvSpPr>
        <dsp:cNvPr id="0" name=""/>
        <dsp:cNvSpPr/>
      </dsp:nvSpPr>
      <dsp:spPr>
        <a:xfrm>
          <a:off x="0" y="0"/>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000016"/>
              </a:solidFill>
            </a:rPr>
            <a:t>Dialing ‘1+ an area code’ does not change what a call costs and does not mean that a call is a toll or long-distance call.</a:t>
          </a:r>
        </a:p>
      </dsp:txBody>
      <dsp:txXfrm>
        <a:off x="0" y="0"/>
        <a:ext cx="8171528" cy="851069"/>
      </dsp:txXfrm>
    </dsp:sp>
    <dsp:sp modelId="{ED23DF00-D1AB-D249-8F52-20E516C434E9}">
      <dsp:nvSpPr>
        <dsp:cNvPr id="0" name=""/>
        <dsp:cNvSpPr/>
      </dsp:nvSpPr>
      <dsp:spPr>
        <a:xfrm>
          <a:off x="0" y="851069"/>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C1C655-FC65-2F44-ADF2-D8A0B9C8C34C}">
      <dsp:nvSpPr>
        <dsp:cNvPr id="0" name=""/>
        <dsp:cNvSpPr/>
      </dsp:nvSpPr>
      <dsp:spPr>
        <a:xfrm>
          <a:off x="0" y="851069"/>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t>Calling areas and rates will </a:t>
          </a:r>
          <a:r>
            <a:rPr lang="en-US" sz="1900" b="0" kern="1200" dirty="0"/>
            <a:t>NOT</a:t>
          </a:r>
          <a:r>
            <a:rPr lang="en-US" sz="1900" kern="1200" dirty="0"/>
            <a:t> change.</a:t>
          </a:r>
        </a:p>
      </dsp:txBody>
      <dsp:txXfrm>
        <a:off x="0" y="851069"/>
        <a:ext cx="8171528" cy="851069"/>
      </dsp:txXfrm>
    </dsp:sp>
    <dsp:sp modelId="{47F2E1CD-DAE7-CA45-99D8-D88F27E3EF02}">
      <dsp:nvSpPr>
        <dsp:cNvPr id="0" name=""/>
        <dsp:cNvSpPr/>
      </dsp:nvSpPr>
      <dsp:spPr>
        <a:xfrm>
          <a:off x="0" y="1702138"/>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51C3F4-575C-A046-AE12-87C531B73228}">
      <dsp:nvSpPr>
        <dsp:cNvPr id="0" name=""/>
        <dsp:cNvSpPr/>
      </dsp:nvSpPr>
      <dsp:spPr>
        <a:xfrm>
          <a:off x="0" y="1702138"/>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000016"/>
              </a:solidFill>
            </a:rPr>
            <a:t>What is a local call before the introduction of a new area code will remain a local call after the new area code is implemented.</a:t>
          </a:r>
        </a:p>
      </dsp:txBody>
      <dsp:txXfrm>
        <a:off x="0" y="1702138"/>
        <a:ext cx="8171528" cy="851069"/>
      </dsp:txXfrm>
    </dsp:sp>
    <dsp:sp modelId="{A663BCA3-D28C-CA43-B87D-3FBE6C96C04C}">
      <dsp:nvSpPr>
        <dsp:cNvPr id="0" name=""/>
        <dsp:cNvSpPr/>
      </dsp:nvSpPr>
      <dsp:spPr>
        <a:xfrm>
          <a:off x="0" y="2553207"/>
          <a:ext cx="8171528" cy="0"/>
        </a:xfrm>
        <a:prstGeom prst="line">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5A074E-8D19-4842-8D0F-0D15AA2864BE}">
      <dsp:nvSpPr>
        <dsp:cNvPr id="0" name=""/>
        <dsp:cNvSpPr/>
      </dsp:nvSpPr>
      <dsp:spPr>
        <a:xfrm>
          <a:off x="0" y="2553207"/>
          <a:ext cx="8171528" cy="851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dirty="0">
              <a:solidFill>
                <a:srgbClr val="000016"/>
              </a:solidFill>
            </a:rPr>
            <a:t>Calls to 911 and 988 as well as 211, 311, 411, 511, 611, 711 and 811 will not be affected, and will continue to be dialed with three digits.</a:t>
          </a:r>
        </a:p>
      </dsp:txBody>
      <dsp:txXfrm>
        <a:off x="0" y="2553207"/>
        <a:ext cx="8171528" cy="85106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30" cy="465445"/>
          </a:xfrm>
          <a:prstGeom prst="rect">
            <a:avLst/>
          </a:prstGeom>
        </p:spPr>
        <p:txBody>
          <a:bodyPr vert="horz" lIns="89758" tIns="44879" rIns="89758" bIns="44879" rtlCol="0"/>
          <a:lstStyle>
            <a:lvl1pPr algn="l">
              <a:defRPr sz="1200"/>
            </a:lvl1pPr>
          </a:lstStyle>
          <a:p>
            <a:endParaRPr lang="en-US" dirty="0"/>
          </a:p>
        </p:txBody>
      </p:sp>
      <p:sp>
        <p:nvSpPr>
          <p:cNvPr id="3" name="Date Placeholder 2"/>
          <p:cNvSpPr>
            <a:spLocks noGrp="1"/>
          </p:cNvSpPr>
          <p:nvPr>
            <p:ph type="dt" sz="quarter" idx="1"/>
          </p:nvPr>
        </p:nvSpPr>
        <p:spPr>
          <a:xfrm>
            <a:off x="3971317" y="0"/>
            <a:ext cx="3037530" cy="465445"/>
          </a:xfrm>
          <a:prstGeom prst="rect">
            <a:avLst/>
          </a:prstGeom>
        </p:spPr>
        <p:txBody>
          <a:bodyPr vert="horz" lIns="89758" tIns="44879" rIns="89758" bIns="44879" rtlCol="0"/>
          <a:lstStyle>
            <a:lvl1pPr algn="r">
              <a:defRPr sz="1200"/>
            </a:lvl1pPr>
          </a:lstStyle>
          <a:p>
            <a:fld id="{7C292154-6CFC-4200-B574-8D513DFDC5E2}" type="datetimeFigureOut">
              <a:rPr lang="en-US" smtClean="0"/>
              <a:pPr/>
              <a:t>5/6/2024</a:t>
            </a:fld>
            <a:endParaRPr lang="en-US" dirty="0"/>
          </a:p>
        </p:txBody>
      </p:sp>
      <p:sp>
        <p:nvSpPr>
          <p:cNvPr id="4" name="Footer Placeholder 3"/>
          <p:cNvSpPr>
            <a:spLocks noGrp="1"/>
          </p:cNvSpPr>
          <p:nvPr>
            <p:ph type="ftr" sz="quarter" idx="2"/>
          </p:nvPr>
        </p:nvSpPr>
        <p:spPr>
          <a:xfrm>
            <a:off x="0" y="8829394"/>
            <a:ext cx="3037530" cy="465445"/>
          </a:xfrm>
          <a:prstGeom prst="rect">
            <a:avLst/>
          </a:prstGeom>
        </p:spPr>
        <p:txBody>
          <a:bodyPr vert="horz" lIns="89758" tIns="44879" rIns="89758" bIns="448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1317" y="8829394"/>
            <a:ext cx="3037530" cy="465445"/>
          </a:xfrm>
          <a:prstGeom prst="rect">
            <a:avLst/>
          </a:prstGeom>
        </p:spPr>
        <p:txBody>
          <a:bodyPr vert="horz" lIns="89758" tIns="44879" rIns="89758" bIns="44879" rtlCol="0" anchor="b"/>
          <a:lstStyle>
            <a:lvl1pPr algn="r">
              <a:defRPr sz="1200"/>
            </a:lvl1pPr>
          </a:lstStyle>
          <a:p>
            <a:fld id="{D5F23123-69CD-47B1-A6F8-F60F8E98DFA7}" type="slidenum">
              <a:rPr lang="en-US" smtClean="0"/>
              <a:pPr/>
              <a:t>‹#›</a:t>
            </a:fld>
            <a:endParaRPr lang="en-US" dirty="0"/>
          </a:p>
        </p:txBody>
      </p:sp>
    </p:spTree>
    <p:extLst>
      <p:ext uri="{BB962C8B-B14F-4D97-AF65-F5344CB8AC3E}">
        <p14:creationId xmlns:p14="http://schemas.microsoft.com/office/powerpoint/2010/main" val="2146146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530" cy="465445"/>
          </a:xfrm>
          <a:prstGeom prst="rect">
            <a:avLst/>
          </a:prstGeom>
        </p:spPr>
        <p:txBody>
          <a:bodyPr vert="horz" lIns="89758" tIns="44879" rIns="89758" bIns="44879" rtlCol="0"/>
          <a:lstStyle>
            <a:lvl1pPr algn="l">
              <a:defRPr sz="1200"/>
            </a:lvl1pPr>
          </a:lstStyle>
          <a:p>
            <a:endParaRPr lang="en-US" dirty="0"/>
          </a:p>
        </p:txBody>
      </p:sp>
      <p:sp>
        <p:nvSpPr>
          <p:cNvPr id="3" name="Date Placeholder 2"/>
          <p:cNvSpPr>
            <a:spLocks noGrp="1"/>
          </p:cNvSpPr>
          <p:nvPr>
            <p:ph type="dt" idx="1"/>
          </p:nvPr>
        </p:nvSpPr>
        <p:spPr>
          <a:xfrm>
            <a:off x="3971317" y="0"/>
            <a:ext cx="3037530" cy="465445"/>
          </a:xfrm>
          <a:prstGeom prst="rect">
            <a:avLst/>
          </a:prstGeom>
        </p:spPr>
        <p:txBody>
          <a:bodyPr vert="horz" lIns="89758" tIns="44879" rIns="89758" bIns="44879" rtlCol="0"/>
          <a:lstStyle>
            <a:lvl1pPr algn="r">
              <a:defRPr sz="1200"/>
            </a:lvl1pPr>
          </a:lstStyle>
          <a:p>
            <a:fld id="{B5EE26CC-42A3-4000-9FD7-C9C0FBEF6601}" type="datetimeFigureOut">
              <a:rPr lang="en-US" smtClean="0"/>
              <a:pPr/>
              <a:t>5/6/2024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89758" tIns="44879" rIns="89758" bIns="44879" rtlCol="0" anchor="ctr"/>
          <a:lstStyle/>
          <a:p>
            <a:endParaRPr lang="en-US" dirty="0"/>
          </a:p>
        </p:txBody>
      </p:sp>
      <p:sp>
        <p:nvSpPr>
          <p:cNvPr id="5" name="Notes Placeholder 4"/>
          <p:cNvSpPr>
            <a:spLocks noGrp="1"/>
          </p:cNvSpPr>
          <p:nvPr>
            <p:ph type="body" sz="quarter" idx="3"/>
          </p:nvPr>
        </p:nvSpPr>
        <p:spPr>
          <a:xfrm>
            <a:off x="700730" y="4415478"/>
            <a:ext cx="5608941" cy="4184317"/>
          </a:xfrm>
          <a:prstGeom prst="rect">
            <a:avLst/>
          </a:prstGeom>
        </p:spPr>
        <p:txBody>
          <a:bodyPr vert="horz" lIns="89758" tIns="44879" rIns="89758" bIns="4487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394"/>
            <a:ext cx="3037530" cy="465445"/>
          </a:xfrm>
          <a:prstGeom prst="rect">
            <a:avLst/>
          </a:prstGeom>
        </p:spPr>
        <p:txBody>
          <a:bodyPr vert="horz" lIns="89758" tIns="44879" rIns="89758" bIns="448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1317" y="8829394"/>
            <a:ext cx="3037530" cy="465445"/>
          </a:xfrm>
          <a:prstGeom prst="rect">
            <a:avLst/>
          </a:prstGeom>
        </p:spPr>
        <p:txBody>
          <a:bodyPr vert="horz" lIns="89758" tIns="44879" rIns="89758" bIns="44879" rtlCol="0" anchor="b"/>
          <a:lstStyle>
            <a:lvl1pPr algn="r">
              <a:defRPr sz="1200"/>
            </a:lvl1pPr>
          </a:lstStyle>
          <a:p>
            <a:fld id="{AE44BC27-2B76-4DEA-9C17-1CDD70553612}" type="slidenum">
              <a:rPr lang="en-US" smtClean="0"/>
              <a:pPr/>
              <a:t>‹#›</a:t>
            </a:fld>
            <a:endParaRPr lang="en-US" dirty="0"/>
          </a:p>
        </p:txBody>
      </p:sp>
    </p:spTree>
    <p:extLst>
      <p:ext uri="{BB962C8B-B14F-4D97-AF65-F5344CB8AC3E}">
        <p14:creationId xmlns:p14="http://schemas.microsoft.com/office/powerpoint/2010/main" val="1550103302"/>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81100" y="696913"/>
            <a:ext cx="4648200" cy="3486150"/>
          </a:xfrm>
          <a:ln/>
        </p:spPr>
      </p:sp>
      <p:sp>
        <p:nvSpPr>
          <p:cNvPr id="45059"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83478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2</a:t>
            </a:fld>
            <a:endParaRPr lang="en-US" dirty="0"/>
          </a:p>
        </p:txBody>
      </p:sp>
    </p:spTree>
    <p:extLst>
      <p:ext uri="{BB962C8B-B14F-4D97-AF65-F5344CB8AC3E}">
        <p14:creationId xmlns:p14="http://schemas.microsoft.com/office/powerpoint/2010/main" val="3918983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3</a:t>
            </a:fld>
            <a:endParaRPr lang="en-US" dirty="0"/>
          </a:p>
        </p:txBody>
      </p:sp>
    </p:spTree>
    <p:extLst>
      <p:ext uri="{BB962C8B-B14F-4D97-AF65-F5344CB8AC3E}">
        <p14:creationId xmlns:p14="http://schemas.microsoft.com/office/powerpoint/2010/main" val="3577724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6</a:t>
            </a:fld>
            <a:endParaRPr lang="en-US" dirty="0"/>
          </a:p>
        </p:txBody>
      </p:sp>
    </p:spTree>
    <p:extLst>
      <p:ext uri="{BB962C8B-B14F-4D97-AF65-F5344CB8AC3E}">
        <p14:creationId xmlns:p14="http://schemas.microsoft.com/office/powerpoint/2010/main" val="1933426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E44BC27-2B76-4DEA-9C17-1CDD70553612}" type="slidenum">
              <a:rPr lang="en-US" smtClean="0"/>
              <a:pPr/>
              <a:t>8</a:t>
            </a:fld>
            <a:endParaRPr lang="en-US" dirty="0"/>
          </a:p>
        </p:txBody>
      </p:sp>
    </p:spTree>
    <p:extLst>
      <p:ext uri="{BB962C8B-B14F-4D97-AF65-F5344CB8AC3E}">
        <p14:creationId xmlns:p14="http://schemas.microsoft.com/office/powerpoint/2010/main" val="306718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9</a:t>
            </a:fld>
            <a:endParaRPr lang="en-US" dirty="0"/>
          </a:p>
        </p:txBody>
      </p:sp>
    </p:spTree>
    <p:extLst>
      <p:ext uri="{BB962C8B-B14F-4D97-AF65-F5344CB8AC3E}">
        <p14:creationId xmlns:p14="http://schemas.microsoft.com/office/powerpoint/2010/main" val="1224447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C</a:t>
            </a:r>
          </a:p>
        </p:txBody>
      </p:sp>
      <p:sp>
        <p:nvSpPr>
          <p:cNvPr id="4" name="Slide Number Placeholder 3"/>
          <p:cNvSpPr>
            <a:spLocks noGrp="1"/>
          </p:cNvSpPr>
          <p:nvPr>
            <p:ph type="sldNum" sz="quarter" idx="10"/>
          </p:nvPr>
        </p:nvSpPr>
        <p:spPr/>
        <p:txBody>
          <a:bodyPr/>
          <a:lstStyle/>
          <a:p>
            <a:fld id="{AE44BC27-2B76-4DEA-9C17-1CDD70553612}" type="slidenum">
              <a:rPr lang="en-US" smtClean="0"/>
              <a:pPr/>
              <a:t>14</a:t>
            </a:fld>
            <a:endParaRPr lang="en-US" dirty="0"/>
          </a:p>
        </p:txBody>
      </p:sp>
    </p:spTree>
    <p:extLst>
      <p:ext uri="{BB962C8B-B14F-4D97-AF65-F5344CB8AC3E}">
        <p14:creationId xmlns:p14="http://schemas.microsoft.com/office/powerpoint/2010/main" val="154277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44BC27-2B76-4DEA-9C17-1CDD70553612}" type="slidenum">
              <a:rPr lang="en-US" smtClean="0"/>
              <a:pPr/>
              <a:t>15</a:t>
            </a:fld>
            <a:endParaRPr lang="en-US" dirty="0"/>
          </a:p>
        </p:txBody>
      </p:sp>
    </p:spTree>
    <p:extLst>
      <p:ext uri="{BB962C8B-B14F-4D97-AF65-F5344CB8AC3E}">
        <p14:creationId xmlns:p14="http://schemas.microsoft.com/office/powerpoint/2010/main" val="1742585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4" indent="0" algn="ctr">
              <a:buNone/>
              <a:defRPr/>
            </a:lvl2pPr>
            <a:lvl3pPr marL="914386" indent="0" algn="ctr">
              <a:buNone/>
              <a:defRPr/>
            </a:lvl3pPr>
            <a:lvl4pPr marL="1371580" indent="0" algn="ctr">
              <a:buNone/>
              <a:defRPr/>
            </a:lvl4pPr>
            <a:lvl5pPr marL="1828772" indent="0" algn="ctr">
              <a:buNone/>
              <a:defRPr/>
            </a:lvl5pPr>
            <a:lvl6pPr marL="2285966" indent="0" algn="ctr">
              <a:buNone/>
              <a:defRPr/>
            </a:lvl6pPr>
            <a:lvl7pPr marL="2743158" indent="0" algn="ctr">
              <a:buNone/>
              <a:defRPr/>
            </a:lvl7pPr>
            <a:lvl8pPr marL="3200352" indent="0" algn="ctr">
              <a:buNone/>
              <a:defRPr/>
            </a:lvl8pPr>
            <a:lvl9pPr marL="3657546"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B22E26A-F6B5-4C2E-95CA-3337CD4FD9C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021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6D5E1C7-33F4-41C4-9EE8-DA9ECD5E71A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5217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5"/>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5"/>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E838ABF-1090-4F32-8FEE-7D04EB7BAE3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740041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26AAFD5-7143-4661-B110-DBAF08C379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708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4"/>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5" indent="0" algn="ctr">
              <a:buNone/>
              <a:defRPr>
                <a:solidFill>
                  <a:schemeClr val="tx1">
                    <a:tint val="75000"/>
                  </a:schemeClr>
                </a:solidFill>
              </a:defRPr>
            </a:lvl2pPr>
            <a:lvl3pPr marL="914409" indent="0" algn="ctr">
              <a:buNone/>
              <a:defRPr>
                <a:solidFill>
                  <a:schemeClr val="tx1">
                    <a:tint val="75000"/>
                  </a:schemeClr>
                </a:solidFill>
              </a:defRPr>
            </a:lvl3pPr>
            <a:lvl4pPr marL="1371614" indent="0" algn="ctr">
              <a:buNone/>
              <a:defRPr>
                <a:solidFill>
                  <a:schemeClr val="tx1">
                    <a:tint val="75000"/>
                  </a:schemeClr>
                </a:solidFill>
              </a:defRPr>
            </a:lvl4pPr>
            <a:lvl5pPr marL="1828818" indent="0" algn="ctr">
              <a:buNone/>
              <a:defRPr>
                <a:solidFill>
                  <a:schemeClr val="tx1">
                    <a:tint val="75000"/>
                  </a:schemeClr>
                </a:solidFill>
              </a:defRPr>
            </a:lvl5pPr>
            <a:lvl6pPr marL="2286023" indent="0" algn="ctr">
              <a:buNone/>
              <a:defRPr>
                <a:solidFill>
                  <a:schemeClr val="tx1">
                    <a:tint val="75000"/>
                  </a:schemeClr>
                </a:solidFill>
              </a:defRPr>
            </a:lvl6pPr>
            <a:lvl7pPr marL="2743227" indent="0" algn="ctr">
              <a:buNone/>
              <a:defRPr>
                <a:solidFill>
                  <a:schemeClr val="tx1">
                    <a:tint val="75000"/>
                  </a:schemeClr>
                </a:solidFill>
              </a:defRPr>
            </a:lvl7pPr>
            <a:lvl8pPr marL="3200432" indent="0" algn="ctr">
              <a:buNone/>
              <a:defRPr>
                <a:solidFill>
                  <a:schemeClr val="tx1">
                    <a:tint val="75000"/>
                  </a:schemeClr>
                </a:solidFill>
              </a:defRPr>
            </a:lvl8pPr>
            <a:lvl9pPr marL="3657637"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FB22E26A-F6B5-4C2E-95CA-3337CD4FD9C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97042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E2EE17C9-3D4B-4D2A-A8D6-F922A6A537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2402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5" y="2861737"/>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5" indent="0">
              <a:buNone/>
              <a:defRPr sz="1800">
                <a:solidFill>
                  <a:schemeClr val="tx1">
                    <a:tint val="75000"/>
                  </a:schemeClr>
                </a:solidFill>
              </a:defRPr>
            </a:lvl2pPr>
            <a:lvl3pPr marL="914409" indent="0">
              <a:buNone/>
              <a:defRPr sz="1600">
                <a:solidFill>
                  <a:schemeClr val="tx1">
                    <a:tint val="75000"/>
                  </a:schemeClr>
                </a:solidFill>
              </a:defRPr>
            </a:lvl3pPr>
            <a:lvl4pPr marL="1371614" indent="0">
              <a:buNone/>
              <a:defRPr sz="1400">
                <a:solidFill>
                  <a:schemeClr val="tx1">
                    <a:tint val="75000"/>
                  </a:schemeClr>
                </a:solidFill>
              </a:defRPr>
            </a:lvl4pPr>
            <a:lvl5pPr marL="1828818" indent="0">
              <a:buNone/>
              <a:defRPr sz="1400">
                <a:solidFill>
                  <a:schemeClr val="tx1">
                    <a:tint val="75000"/>
                  </a:schemeClr>
                </a:solidFill>
              </a:defRPr>
            </a:lvl5pPr>
            <a:lvl6pPr marL="2286023" indent="0">
              <a:buNone/>
              <a:defRPr sz="1400">
                <a:solidFill>
                  <a:schemeClr val="tx1">
                    <a:tint val="75000"/>
                  </a:schemeClr>
                </a:solidFill>
              </a:defRPr>
            </a:lvl6pPr>
            <a:lvl7pPr marL="2743227" indent="0">
              <a:buNone/>
              <a:defRPr sz="1400">
                <a:solidFill>
                  <a:schemeClr val="tx1">
                    <a:tint val="75000"/>
                  </a:schemeClr>
                </a:solidFill>
              </a:defRPr>
            </a:lvl7pPr>
            <a:lvl8pPr marL="3200432" indent="0">
              <a:buNone/>
              <a:defRPr sz="1400">
                <a:solidFill>
                  <a:schemeClr val="tx1">
                    <a:tint val="75000"/>
                  </a:schemeClr>
                </a:solidFill>
              </a:defRPr>
            </a:lvl8pPr>
            <a:lvl9pPr marL="36576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41C42773-DA1D-4015-9AC3-F08A7D64509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450729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2"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7"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dirty="0">
              <a:solidFill>
                <a:srgbClr val="000000"/>
              </a:solidFill>
            </a:endParaRPr>
          </a:p>
        </p:txBody>
      </p:sp>
      <p:sp>
        <p:nvSpPr>
          <p:cNvPr id="6" name="Footer Placeholder 5"/>
          <p:cNvSpPr>
            <a:spLocks noGrp="1"/>
          </p:cNvSpPr>
          <p:nvPr>
            <p:ph type="ftr" sz="quarter" idx="11"/>
          </p:nvPr>
        </p:nvSpPr>
        <p:spPr/>
        <p:txBody>
          <a:bodyPr/>
          <a:lstStyle/>
          <a:p>
            <a:pPr>
              <a:defRPr/>
            </a:pPr>
            <a:endParaRPr lang="en-US" dirty="0">
              <a:solidFill>
                <a:srgbClr val="000000"/>
              </a:solidFill>
            </a:endParaRPr>
          </a:p>
        </p:txBody>
      </p:sp>
      <p:sp>
        <p:nvSpPr>
          <p:cNvPr id="7" name="Slide Number Placeholder 6"/>
          <p:cNvSpPr>
            <a:spLocks noGrp="1"/>
          </p:cNvSpPr>
          <p:nvPr>
            <p:ph type="sldNum" sz="quarter" idx="12"/>
          </p:nvPr>
        </p:nvSpPr>
        <p:spPr/>
        <p:txBody>
          <a:bodyPr/>
          <a:lstStyle/>
          <a:p>
            <a:pPr>
              <a:defRPr/>
            </a:pPr>
            <a:fld id="{0A038C76-5985-47FC-9638-9C2AA6252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74966926"/>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4" name="Content Placeholder 3"/>
          <p:cNvSpPr>
            <a:spLocks noGrp="1"/>
          </p:cNvSpPr>
          <p:nvPr>
            <p:ph sz="half" idx="2"/>
          </p:nvPr>
        </p:nvSpPr>
        <p:spPr>
          <a:xfrm>
            <a:off x="827702"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8" name="Footer Placeholder 7"/>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9" name="Slide Number Placeholder 8"/>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905156986"/>
      </p:ext>
    </p:extLst>
  </p:cSld>
  <p:clrMapOvr>
    <a:masterClrMapping/>
  </p:clrMapOvr>
  <p:hf hdr="0" ftr="0" dt="0"/>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dirty="0">
              <a:solidFill>
                <a:srgbClr val="000000"/>
              </a:solidFill>
            </a:endParaRPr>
          </a:p>
        </p:txBody>
      </p:sp>
      <p:sp>
        <p:nvSpPr>
          <p:cNvPr id="5" name="Footer Placeholder 3"/>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4"/>
          <p:cNvSpPr>
            <a:spLocks noGrp="1"/>
          </p:cNvSpPr>
          <p:nvPr>
            <p:ph type="sldNum" sz="quarter" idx="12"/>
          </p:nvPr>
        </p:nvSpPr>
        <p:spPr/>
        <p:txBody>
          <a:bodyPr/>
          <a:lstStyle/>
          <a:p>
            <a:pPr>
              <a:defRPr/>
            </a:pPr>
            <a:fld id="{ED5DB911-2C8A-4B5C-B30B-BC01F05C202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19180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dirty="0">
              <a:solidFill>
                <a:srgbClr val="000000"/>
              </a:solidFill>
            </a:endParaRPr>
          </a:p>
        </p:txBody>
      </p:sp>
      <p:sp>
        <p:nvSpPr>
          <p:cNvPr id="5" name="Footer Placeholder 2"/>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3"/>
          <p:cNvSpPr>
            <a:spLocks noGrp="1"/>
          </p:cNvSpPr>
          <p:nvPr>
            <p:ph type="sldNum" sz="quarter" idx="12"/>
          </p:nvPr>
        </p:nvSpPr>
        <p:spPr/>
        <p:txBody>
          <a:bodyPr/>
          <a:lstStyle/>
          <a:p>
            <a:pPr>
              <a:defRPr/>
            </a:pPr>
            <a:fld id="{30AED733-FBBA-41C1-A6D2-AA3FDC67FA6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9438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2EE17C9-3D4B-4D2A-A8D6-F922A6A5370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784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9"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2" y="3129284"/>
            <a:ext cx="2551462" cy="2895599"/>
          </a:xfrm>
        </p:spPr>
        <p:txBody>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endParaRPr lang="en-US" dirty="0">
              <a:solidFill>
                <a:srgbClr val="000000"/>
              </a:solidFill>
            </a:endParaRPr>
          </a:p>
        </p:txBody>
      </p:sp>
      <p:sp>
        <p:nvSpPr>
          <p:cNvPr id="5" name="Footer Placeholder 5"/>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6"/>
          <p:cNvSpPr>
            <a:spLocks noGrp="1"/>
          </p:cNvSpPr>
          <p:nvPr>
            <p:ph type="sldNum" sz="quarter" idx="12"/>
          </p:nvPr>
        </p:nvSpPr>
        <p:spPr/>
        <p:txBody>
          <a:bodyPr/>
          <a:lstStyle/>
          <a:p>
            <a:pPr>
              <a:defRPr/>
            </a:pPr>
            <a:fld id="{316DC7D2-1902-4B1F-927F-618DA8147E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8080152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7"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6" name="Footer Placeholder 5"/>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7" name="Slide Number Placeholder 6"/>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727762800"/>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5"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6" name="Footer Placeholder 5"/>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7" name="Slide Number Placeholder 6"/>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517828696"/>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99163869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3"/>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2"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
        <p:nvSpPr>
          <p:cNvPr id="9" name="TextBox 8"/>
          <p:cNvSpPr txBox="1"/>
          <p:nvPr/>
        </p:nvSpPr>
        <p:spPr>
          <a:xfrm>
            <a:off x="673898"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2"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95307769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3"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5" indent="0">
              <a:buNone/>
              <a:defRPr sz="1800">
                <a:solidFill>
                  <a:schemeClr val="tx1">
                    <a:tint val="75000"/>
                  </a:schemeClr>
                </a:solidFill>
              </a:defRPr>
            </a:lvl2pPr>
            <a:lvl3pPr marL="914409" indent="0">
              <a:buNone/>
              <a:defRPr sz="1600">
                <a:solidFill>
                  <a:schemeClr val="tx1">
                    <a:tint val="75000"/>
                  </a:schemeClr>
                </a:solidFill>
              </a:defRPr>
            </a:lvl3pPr>
            <a:lvl4pPr marL="1371614" indent="0">
              <a:buNone/>
              <a:defRPr sz="1400">
                <a:solidFill>
                  <a:schemeClr val="tx1">
                    <a:tint val="75000"/>
                  </a:schemeClr>
                </a:solidFill>
              </a:defRPr>
            </a:lvl4pPr>
            <a:lvl5pPr marL="1828818" indent="0">
              <a:buNone/>
              <a:defRPr sz="1400">
                <a:solidFill>
                  <a:schemeClr val="tx1">
                    <a:tint val="75000"/>
                  </a:schemeClr>
                </a:solidFill>
              </a:defRPr>
            </a:lvl5pPr>
            <a:lvl6pPr marL="2286023" indent="0">
              <a:buNone/>
              <a:defRPr sz="1400">
                <a:solidFill>
                  <a:schemeClr val="tx1">
                    <a:tint val="75000"/>
                  </a:schemeClr>
                </a:solidFill>
              </a:defRPr>
            </a:lvl6pPr>
            <a:lvl7pPr marL="2743227" indent="0">
              <a:buNone/>
              <a:defRPr sz="1400">
                <a:solidFill>
                  <a:schemeClr val="tx1">
                    <a:tint val="75000"/>
                  </a:schemeClr>
                </a:solidFill>
              </a:defRPr>
            </a:lvl7pPr>
            <a:lvl8pPr marL="3200432" indent="0">
              <a:buNone/>
              <a:defRPr sz="1400">
                <a:solidFill>
                  <a:schemeClr val="tx1">
                    <a:tint val="75000"/>
                  </a:schemeClr>
                </a:solidFill>
              </a:defRPr>
            </a:lvl8pPr>
            <a:lvl9pPr marL="365763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2373499486"/>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6" y="1981200"/>
            <a:ext cx="2210725"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3505" y="1981200"/>
            <a:ext cx="2202754"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4"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1002915683"/>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6" y="4250949"/>
            <a:ext cx="2205612"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489476"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489476" y="4827215"/>
            <a:ext cx="2205612" cy="659189"/>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2917792"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2916777" y="4827214"/>
            <a:ext cx="2201378" cy="659189"/>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5" indent="0">
              <a:buNone/>
              <a:defRPr sz="2000" b="1"/>
            </a:lvl2pPr>
            <a:lvl3pPr marL="914409" indent="0">
              <a:buNone/>
              <a:defRPr sz="1800" b="1"/>
            </a:lvl3pPr>
            <a:lvl4pPr marL="1371614" indent="0">
              <a:buNone/>
              <a:defRPr sz="1600" b="1"/>
            </a:lvl4pPr>
            <a:lvl5pPr marL="1828818" indent="0">
              <a:buNone/>
              <a:defRPr sz="1600" b="1"/>
            </a:lvl5pPr>
            <a:lvl6pPr marL="2286023" indent="0">
              <a:buNone/>
              <a:defRPr sz="1600" b="1"/>
            </a:lvl6pPr>
            <a:lvl7pPr marL="2743227" indent="0">
              <a:buNone/>
              <a:defRPr sz="1600" b="1"/>
            </a:lvl7pPr>
            <a:lvl8pPr marL="3200432" indent="0">
              <a:buNone/>
              <a:defRPr sz="1600" b="1"/>
            </a:lvl8pPr>
            <a:lvl9pPr marL="3657637"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5" indent="0">
              <a:buNone/>
              <a:defRPr sz="1600"/>
            </a:lvl2pPr>
            <a:lvl3pPr marL="914409" indent="0">
              <a:buNone/>
              <a:defRPr sz="1600"/>
            </a:lvl3pPr>
            <a:lvl4pPr marL="1371614" indent="0">
              <a:buNone/>
              <a:defRPr sz="1600"/>
            </a:lvl4pPr>
            <a:lvl5pPr marL="1828818" indent="0">
              <a:buNone/>
              <a:defRPr sz="1600"/>
            </a:lvl5pPr>
            <a:lvl6pPr marL="2286023" indent="0">
              <a:buNone/>
              <a:defRPr sz="1600"/>
            </a:lvl6pPr>
            <a:lvl7pPr marL="2743227" indent="0">
              <a:buNone/>
              <a:defRPr sz="1600"/>
            </a:lvl7pPr>
            <a:lvl8pPr marL="3200432" indent="0">
              <a:buNone/>
              <a:defRPr sz="1600"/>
            </a:lvl8pPr>
            <a:lvl9pPr marL="3657637"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5344825" y="4827212"/>
            <a:ext cx="2202571" cy="659189"/>
          </a:xfrm>
        </p:spPr>
        <p:txBody>
          <a:bodyPr anchor="t">
            <a:normAutofit/>
          </a:bodyPr>
          <a:lstStyle>
            <a:lvl1pPr marL="0" indent="0">
              <a:buNone/>
              <a:defRPr sz="1400"/>
            </a:lvl1pPr>
            <a:lvl2pPr marL="457205" indent="0">
              <a:buNone/>
              <a:defRPr sz="1200"/>
            </a:lvl2pPr>
            <a:lvl3pPr marL="914409" indent="0">
              <a:buNone/>
              <a:defRPr sz="1000"/>
            </a:lvl3pPr>
            <a:lvl4pPr marL="1371614" indent="0">
              <a:buNone/>
              <a:defRPr sz="900"/>
            </a:lvl4pPr>
            <a:lvl5pPr marL="1828818" indent="0">
              <a:buNone/>
              <a:defRPr sz="900"/>
            </a:lvl5pPr>
            <a:lvl6pPr marL="2286023" indent="0">
              <a:buNone/>
              <a:defRPr sz="900"/>
            </a:lvl6pPr>
            <a:lvl7pPr marL="2743227" indent="0">
              <a:buNone/>
              <a:defRPr sz="900"/>
            </a:lvl7pPr>
            <a:lvl8pPr marL="3200432" indent="0">
              <a:buNone/>
              <a:defRPr sz="900"/>
            </a:lvl8pPr>
            <a:lvl9pPr marL="3657637" indent="0">
              <a:buNone/>
              <a:defRPr sz="900"/>
            </a:lvl9pPr>
          </a:lstStyle>
          <a:p>
            <a:pPr lvl="0"/>
            <a:r>
              <a:rPr lang="en-US"/>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buFontTx/>
              <a:buNone/>
              <a:defRPr/>
            </a:pPr>
            <a:endParaRPr lang="en-US" dirty="0">
              <a:solidFill>
                <a:srgbClr val="000000"/>
              </a:solidFill>
              <a:latin typeface="Arial"/>
            </a:endParaRPr>
          </a:p>
        </p:txBody>
      </p:sp>
      <p:sp>
        <p:nvSpPr>
          <p:cNvPr id="4" name="Footer Placeholder 4"/>
          <p:cNvSpPr>
            <a:spLocks noGrp="1"/>
          </p:cNvSpPr>
          <p:nvPr>
            <p:ph type="ftr" sz="quarter" idx="11"/>
          </p:nvPr>
        </p:nvSpPr>
        <p:spPr/>
        <p:txBody>
          <a:body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12"/>
          </p:nvPr>
        </p:nvSpPr>
        <p:spPr/>
        <p:txBody>
          <a:body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297999672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D6D5E1C7-33F4-41C4-9EE8-DA9ECD5E71AB}"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67859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4" y="430217"/>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6" y="773206"/>
            <a:ext cx="5568812" cy="54831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dirty="0">
              <a:solidFill>
                <a:srgbClr val="000000"/>
              </a:solidFill>
            </a:endParaRPr>
          </a:p>
        </p:txBody>
      </p:sp>
      <p:sp>
        <p:nvSpPr>
          <p:cNvPr id="5" name="Footer Placeholder 4"/>
          <p:cNvSpPr>
            <a:spLocks noGrp="1"/>
          </p:cNvSpPr>
          <p:nvPr>
            <p:ph type="ftr" sz="quarter" idx="11"/>
          </p:nvPr>
        </p:nvSpPr>
        <p:spPr/>
        <p:txBody>
          <a:bodyPr/>
          <a:lstStyle/>
          <a:p>
            <a:pPr>
              <a:defRPr/>
            </a:pPr>
            <a:endParaRPr lang="en-US" dirty="0">
              <a:solidFill>
                <a:srgbClr val="000000"/>
              </a:solidFill>
            </a:endParaRPr>
          </a:p>
        </p:txBody>
      </p:sp>
      <p:sp>
        <p:nvSpPr>
          <p:cNvPr id="6" name="Slide Number Placeholder 5"/>
          <p:cNvSpPr>
            <a:spLocks noGrp="1"/>
          </p:cNvSpPr>
          <p:nvPr>
            <p:ph type="sldNum" sz="quarter" idx="12"/>
          </p:nvPr>
        </p:nvSpPr>
        <p:spPr/>
        <p:txBody>
          <a:bodyPr/>
          <a:lstStyle/>
          <a:p>
            <a:pPr>
              <a:defRPr/>
            </a:pPr>
            <a:fld id="{DE838ABF-1090-4F32-8FEE-7D04EB7BAE3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2145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94" indent="0">
              <a:buNone/>
              <a:defRPr sz="1800"/>
            </a:lvl2pPr>
            <a:lvl3pPr marL="914386" indent="0">
              <a:buNone/>
              <a:defRPr sz="1600"/>
            </a:lvl3pPr>
            <a:lvl4pPr marL="1371580" indent="0">
              <a:buNone/>
              <a:defRPr sz="1400"/>
            </a:lvl4pPr>
            <a:lvl5pPr marL="1828772" indent="0">
              <a:buNone/>
              <a:defRPr sz="1400"/>
            </a:lvl5pPr>
            <a:lvl6pPr marL="2285966" indent="0">
              <a:buNone/>
              <a:defRPr sz="1400"/>
            </a:lvl6pPr>
            <a:lvl7pPr marL="2743158" indent="0">
              <a:buNone/>
              <a:defRPr sz="1400"/>
            </a:lvl7pPr>
            <a:lvl8pPr marL="3200352" indent="0">
              <a:buNone/>
              <a:defRPr sz="1400"/>
            </a:lvl8pPr>
            <a:lvl9pPr marL="36575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41C42773-DA1D-4015-9AC3-F08A7D64509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779628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5"/>
            <a:ext cx="8229600" cy="4525963"/>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4AA7921-1373-4841-9A48-460FA1BECE70}" type="slidenum">
              <a:rPr lang="en-US"/>
              <a:pPr>
                <a:defRPr/>
              </a:pPr>
              <a:t>‹#›</a:t>
            </a:fld>
            <a:endParaRPr lang="en-US" dirty="0"/>
          </a:p>
        </p:txBody>
      </p:sp>
    </p:spTree>
    <p:extLst>
      <p:ext uri="{BB962C8B-B14F-4D97-AF65-F5344CB8AC3E}">
        <p14:creationId xmlns:p14="http://schemas.microsoft.com/office/powerpoint/2010/main" val="1997595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lstStyle/>
          <a:p>
            <a:r>
              <a:rPr lang="en-US"/>
              <a:t>Click to edit Master title style</a:t>
            </a:r>
          </a:p>
        </p:txBody>
      </p:sp>
      <p:sp>
        <p:nvSpPr>
          <p:cNvPr id="3" name="Text Placeholder 2"/>
          <p:cNvSpPr>
            <a:spLocks noGrp="1"/>
          </p:cNvSpPr>
          <p:nvPr>
            <p:ph type="body" sz="half" idx="1"/>
          </p:nvPr>
        </p:nvSpPr>
        <p:spPr>
          <a:xfrm>
            <a:off x="457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5"/>
            <a:ext cx="4038600" cy="4068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26AAFD5-7143-4661-B110-DBAF08C379B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2833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057405"/>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5"/>
            <a:ext cx="4038600" cy="4068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A038C76-5985-47FC-9638-9C2AA6252BD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96037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94" indent="0">
              <a:buNone/>
              <a:defRPr sz="2000" b="1"/>
            </a:lvl2pPr>
            <a:lvl3pPr marL="914386" indent="0">
              <a:buNone/>
              <a:defRPr sz="1800" b="1"/>
            </a:lvl3pPr>
            <a:lvl4pPr marL="1371580" indent="0">
              <a:buNone/>
              <a:defRPr sz="1600" b="1"/>
            </a:lvl4pPr>
            <a:lvl5pPr marL="1828772" indent="0">
              <a:buNone/>
              <a:defRPr sz="1600" b="1"/>
            </a:lvl5pPr>
            <a:lvl6pPr marL="2285966" indent="0">
              <a:buNone/>
              <a:defRPr sz="1600" b="1"/>
            </a:lvl6pPr>
            <a:lvl7pPr marL="2743158" indent="0">
              <a:buNone/>
              <a:defRPr sz="1600" b="1"/>
            </a:lvl7pPr>
            <a:lvl8pPr marL="3200352" indent="0">
              <a:buNone/>
              <a:defRPr sz="1600" b="1"/>
            </a:lvl8pPr>
            <a:lvl9pPr marL="36575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94" indent="0">
              <a:buNone/>
              <a:defRPr sz="2000" b="1"/>
            </a:lvl2pPr>
            <a:lvl3pPr marL="914386" indent="0">
              <a:buNone/>
              <a:defRPr sz="1800" b="1"/>
            </a:lvl3pPr>
            <a:lvl4pPr marL="1371580" indent="0">
              <a:buNone/>
              <a:defRPr sz="1600" b="1"/>
            </a:lvl4pPr>
            <a:lvl5pPr marL="1828772" indent="0">
              <a:buNone/>
              <a:defRPr sz="1600" b="1"/>
            </a:lvl5pPr>
            <a:lvl6pPr marL="2285966" indent="0">
              <a:buNone/>
              <a:defRPr sz="1600" b="1"/>
            </a:lvl6pPr>
            <a:lvl7pPr marL="2743158" indent="0">
              <a:buNone/>
              <a:defRPr sz="1600" b="1"/>
            </a:lvl7pPr>
            <a:lvl8pPr marL="3200352" indent="0">
              <a:buNone/>
              <a:defRPr sz="1600" b="1"/>
            </a:lvl8pPr>
            <a:lvl9pPr marL="36575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9B5870A-D630-4BFE-A909-77610A3654A9}"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34775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ED5DB911-2C8A-4B5C-B30B-BC01F05C2023}"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60502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30AED733-FBBA-41C1-A6D2-AA3FDC67FA6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3907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4"/>
            <a:ext cx="3008313" cy="4691063"/>
          </a:xfrm>
        </p:spPr>
        <p:txBody>
          <a:bodyPr/>
          <a:lstStyle>
            <a:lvl1pPr marL="0" indent="0">
              <a:buNone/>
              <a:defRPr sz="1400"/>
            </a:lvl1pPr>
            <a:lvl2pPr marL="457194" indent="0">
              <a:buNone/>
              <a:defRPr sz="1200"/>
            </a:lvl2pPr>
            <a:lvl3pPr marL="914386" indent="0">
              <a:buNone/>
              <a:defRPr sz="1000"/>
            </a:lvl3pPr>
            <a:lvl4pPr marL="1371580" indent="0">
              <a:buNone/>
              <a:defRPr sz="900"/>
            </a:lvl4pPr>
            <a:lvl5pPr marL="1828772" indent="0">
              <a:buNone/>
              <a:defRPr sz="900"/>
            </a:lvl5pPr>
            <a:lvl6pPr marL="2285966" indent="0">
              <a:buNone/>
              <a:defRPr sz="900"/>
            </a:lvl6pPr>
            <a:lvl7pPr marL="2743158" indent="0">
              <a:buNone/>
              <a:defRPr sz="900"/>
            </a:lvl7pPr>
            <a:lvl8pPr marL="3200352" indent="0">
              <a:buNone/>
              <a:defRPr sz="900"/>
            </a:lvl8pPr>
            <a:lvl9pPr marL="36575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316DC7D2-1902-4B1F-927F-618DA8147E8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70061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4" indent="0">
              <a:buNone/>
              <a:defRPr sz="2800"/>
            </a:lvl2pPr>
            <a:lvl3pPr marL="914386" indent="0">
              <a:buNone/>
              <a:defRPr sz="2400"/>
            </a:lvl3pPr>
            <a:lvl4pPr marL="1371580" indent="0">
              <a:buNone/>
              <a:defRPr sz="2000"/>
            </a:lvl4pPr>
            <a:lvl5pPr marL="1828772" indent="0">
              <a:buNone/>
              <a:defRPr sz="2000"/>
            </a:lvl5pPr>
            <a:lvl6pPr marL="2285966" indent="0">
              <a:buNone/>
              <a:defRPr sz="2000"/>
            </a:lvl6pPr>
            <a:lvl7pPr marL="2743158" indent="0">
              <a:buNone/>
              <a:defRPr sz="2000"/>
            </a:lvl7pPr>
            <a:lvl8pPr marL="3200352" indent="0">
              <a:buNone/>
              <a:defRPr sz="2000"/>
            </a:lvl8pPr>
            <a:lvl9pPr marL="3657546"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94" indent="0">
              <a:buNone/>
              <a:defRPr sz="1200"/>
            </a:lvl2pPr>
            <a:lvl3pPr marL="914386" indent="0">
              <a:buNone/>
              <a:defRPr sz="1000"/>
            </a:lvl3pPr>
            <a:lvl4pPr marL="1371580" indent="0">
              <a:buNone/>
              <a:defRPr sz="900"/>
            </a:lvl4pPr>
            <a:lvl5pPr marL="1828772" indent="0">
              <a:buNone/>
              <a:defRPr sz="900"/>
            </a:lvl5pPr>
            <a:lvl6pPr marL="2285966" indent="0">
              <a:buNone/>
              <a:defRPr sz="900"/>
            </a:lvl6pPr>
            <a:lvl7pPr marL="2743158" indent="0">
              <a:buNone/>
              <a:defRPr sz="900"/>
            </a:lvl7pPr>
            <a:lvl8pPr marL="3200352" indent="0">
              <a:buNone/>
              <a:defRPr sz="900"/>
            </a:lvl8pPr>
            <a:lvl9pPr marL="36575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9E3EC6E-79B5-4786-A3DF-BFC8C827924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83445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background_officialState_v4"/>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838200"/>
            <a:ext cx="8229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2057405"/>
            <a:ext cx="8229600" cy="406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172200" y="6245225"/>
            <a:ext cx="1981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lnSpc>
                <a:spcPct val="100000"/>
              </a:lnSpc>
              <a:spcBef>
                <a:spcPct val="0"/>
              </a:spcBef>
              <a:defRPr sz="1400" b="0"/>
            </a:lvl1pPr>
          </a:lstStyle>
          <a:p>
            <a:pPr>
              <a:buFontTx/>
              <a:buNone/>
              <a:defRPr/>
            </a:pPr>
            <a:endParaRPr lang="en-US" dirty="0">
              <a:solidFill>
                <a:srgbClr val="000000"/>
              </a:solidFill>
              <a:latin typeface="Arial"/>
            </a:endParaRPr>
          </a:p>
        </p:txBody>
      </p:sp>
      <p:sp>
        <p:nvSpPr>
          <p:cNvPr id="1029" name="Rectangle 5"/>
          <p:cNvSpPr>
            <a:spLocks noGrp="1" noChangeArrowheads="1"/>
          </p:cNvSpPr>
          <p:nvPr>
            <p:ph type="ftr" sz="quarter" idx="3"/>
          </p:nvPr>
        </p:nvSpPr>
        <p:spPr bwMode="auto">
          <a:xfrm>
            <a:off x="381000" y="6248400"/>
            <a:ext cx="38862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lnSpc>
                <a:spcPct val="100000"/>
              </a:lnSpc>
              <a:spcBef>
                <a:spcPct val="0"/>
              </a:spcBef>
              <a:defRPr sz="1400" b="0"/>
            </a:lvl1pPr>
          </a:lstStyle>
          <a:p>
            <a:pPr>
              <a:buFontTx/>
              <a:buNone/>
              <a:defRPr/>
            </a:pPr>
            <a:endParaRPr lang="en-US" dirty="0">
              <a:solidFill>
                <a:srgbClr val="000000"/>
              </a:solidFill>
              <a:latin typeface="Arial"/>
            </a:endParaRPr>
          </a:p>
        </p:txBody>
      </p:sp>
      <p:sp>
        <p:nvSpPr>
          <p:cNvPr id="1032" name="Rectangle 8"/>
          <p:cNvSpPr>
            <a:spLocks noGrp="1" noChangeArrowheads="1"/>
          </p:cNvSpPr>
          <p:nvPr>
            <p:ph type="sldNum" sz="quarter" idx="4"/>
          </p:nvPr>
        </p:nvSpPr>
        <p:spPr bwMode="auto">
          <a:xfrm>
            <a:off x="4419600" y="6248400"/>
            <a:ext cx="16764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nSpc>
                <a:spcPct val="100000"/>
              </a:lnSpc>
              <a:spcBef>
                <a:spcPct val="0"/>
              </a:spcBef>
              <a:defRPr sz="1400" b="0"/>
            </a:lvl1pPr>
          </a:lstStyle>
          <a:p>
            <a:pPr>
              <a:buFontTx/>
              <a:buNone/>
              <a:defRPr/>
            </a:pPr>
            <a:fld id="{60F80D4C-43EB-48DF-AAC4-E62E1ABB1392}" type="slidenum">
              <a:rPr lang="en-US">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3559088811"/>
      </p:ext>
    </p:extLst>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 id="2147484602" r:id="rId12"/>
  </p:sldLayoutIdLst>
  <p:hf hdr="0" ftr="0" dt="0"/>
  <p:txStyles>
    <p:title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194" algn="ctr" rtl="0" fontAlgn="base">
        <a:spcBef>
          <a:spcPct val="0"/>
        </a:spcBef>
        <a:spcAft>
          <a:spcPct val="0"/>
        </a:spcAft>
        <a:defRPr sz="4400" b="1">
          <a:solidFill>
            <a:schemeClr val="accent2"/>
          </a:solidFill>
          <a:latin typeface="Arial" charset="0"/>
        </a:defRPr>
      </a:lvl6pPr>
      <a:lvl7pPr marL="914386" algn="ctr" rtl="0" fontAlgn="base">
        <a:spcBef>
          <a:spcPct val="0"/>
        </a:spcBef>
        <a:spcAft>
          <a:spcPct val="0"/>
        </a:spcAft>
        <a:defRPr sz="4400" b="1">
          <a:solidFill>
            <a:schemeClr val="accent2"/>
          </a:solidFill>
          <a:latin typeface="Arial" charset="0"/>
        </a:defRPr>
      </a:lvl7pPr>
      <a:lvl8pPr marL="1371580" algn="ctr" rtl="0" fontAlgn="base">
        <a:spcBef>
          <a:spcPct val="0"/>
        </a:spcBef>
        <a:spcAft>
          <a:spcPct val="0"/>
        </a:spcAft>
        <a:defRPr sz="4400" b="1">
          <a:solidFill>
            <a:schemeClr val="accent2"/>
          </a:solidFill>
          <a:latin typeface="Arial" charset="0"/>
        </a:defRPr>
      </a:lvl8pPr>
      <a:lvl9pPr marL="1828772" algn="ctr" rtl="0" fontAlgn="base">
        <a:spcBef>
          <a:spcPct val="0"/>
        </a:spcBef>
        <a:spcAft>
          <a:spcPct val="0"/>
        </a:spcAft>
        <a:defRPr sz="4400" b="1">
          <a:solidFill>
            <a:schemeClr val="accent2"/>
          </a:solidFill>
          <a:latin typeface="Arial" charset="0"/>
        </a:defRPr>
      </a:lvl9pPr>
    </p:titleStyle>
    <p:bodyStyle>
      <a:lvl1pPr marL="342894" indent="-342894" algn="l" rtl="0" eaLnBrk="0" fontAlgn="base" hangingPunct="0">
        <a:spcBef>
          <a:spcPct val="20000"/>
        </a:spcBef>
        <a:spcAft>
          <a:spcPct val="0"/>
        </a:spcAft>
        <a:buChar char="•"/>
        <a:defRPr sz="3200">
          <a:solidFill>
            <a:schemeClr val="tx1"/>
          </a:solidFill>
          <a:latin typeface="+mn-lt"/>
          <a:ea typeface="+mn-ea"/>
          <a:cs typeface="+mn-cs"/>
        </a:defRPr>
      </a:lvl1pPr>
      <a:lvl2pPr marL="742939" indent="-285746" algn="l" rtl="0" eaLnBrk="0" fontAlgn="base" hangingPunct="0">
        <a:spcBef>
          <a:spcPct val="20000"/>
        </a:spcBef>
        <a:spcAft>
          <a:spcPct val="0"/>
        </a:spcAft>
        <a:buChar char="–"/>
        <a:defRPr sz="2800">
          <a:solidFill>
            <a:schemeClr val="tx1"/>
          </a:solidFill>
          <a:latin typeface="+mn-lt"/>
        </a:defRPr>
      </a:lvl2pPr>
      <a:lvl3pPr marL="1142982" indent="-228596" algn="l" rtl="0" eaLnBrk="0" fontAlgn="base" hangingPunct="0">
        <a:spcBef>
          <a:spcPct val="20000"/>
        </a:spcBef>
        <a:spcAft>
          <a:spcPct val="0"/>
        </a:spcAft>
        <a:buChar char="•"/>
        <a:defRPr sz="2400">
          <a:solidFill>
            <a:schemeClr val="tx1"/>
          </a:solidFill>
          <a:latin typeface="+mn-lt"/>
        </a:defRPr>
      </a:lvl3pPr>
      <a:lvl4pPr marL="1600176" indent="-228596" algn="l" rtl="0" eaLnBrk="0" fontAlgn="base" hangingPunct="0">
        <a:spcBef>
          <a:spcPct val="20000"/>
        </a:spcBef>
        <a:spcAft>
          <a:spcPct val="0"/>
        </a:spcAft>
        <a:buChar char="–"/>
        <a:defRPr sz="2000">
          <a:solidFill>
            <a:schemeClr val="tx1"/>
          </a:solidFill>
          <a:latin typeface="+mn-lt"/>
        </a:defRPr>
      </a:lvl4pPr>
      <a:lvl5pPr marL="2057370" indent="-228596" algn="l" rtl="0" eaLnBrk="0" fontAlgn="base" hangingPunct="0">
        <a:spcBef>
          <a:spcPct val="20000"/>
        </a:spcBef>
        <a:spcAft>
          <a:spcPct val="0"/>
        </a:spcAft>
        <a:buChar char="»"/>
        <a:defRPr sz="2000">
          <a:solidFill>
            <a:schemeClr val="tx1"/>
          </a:solidFill>
          <a:latin typeface="+mn-lt"/>
        </a:defRPr>
      </a:lvl5pPr>
      <a:lvl6pPr marL="2514562" indent="-228596" algn="l" rtl="0" fontAlgn="base">
        <a:spcBef>
          <a:spcPct val="20000"/>
        </a:spcBef>
        <a:spcAft>
          <a:spcPct val="0"/>
        </a:spcAft>
        <a:buChar char="»"/>
        <a:defRPr sz="2000">
          <a:solidFill>
            <a:schemeClr val="tx1"/>
          </a:solidFill>
          <a:latin typeface="+mn-lt"/>
        </a:defRPr>
      </a:lvl6pPr>
      <a:lvl7pPr marL="2971756" indent="-228596" algn="l" rtl="0" fontAlgn="base">
        <a:spcBef>
          <a:spcPct val="20000"/>
        </a:spcBef>
        <a:spcAft>
          <a:spcPct val="0"/>
        </a:spcAft>
        <a:buChar char="»"/>
        <a:defRPr sz="2000">
          <a:solidFill>
            <a:schemeClr val="tx1"/>
          </a:solidFill>
          <a:latin typeface="+mn-lt"/>
        </a:defRPr>
      </a:lvl7pPr>
      <a:lvl8pPr marL="3428948" indent="-228596" algn="l" rtl="0" fontAlgn="base">
        <a:spcBef>
          <a:spcPct val="20000"/>
        </a:spcBef>
        <a:spcAft>
          <a:spcPct val="0"/>
        </a:spcAft>
        <a:buChar char="»"/>
        <a:defRPr sz="2000">
          <a:solidFill>
            <a:schemeClr val="tx1"/>
          </a:solidFill>
          <a:latin typeface="+mn-lt"/>
        </a:defRPr>
      </a:lvl8pPr>
      <a:lvl9pPr marL="3886142" indent="-228596"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6" rtl="0" eaLnBrk="1" latinLnBrk="0" hangingPunct="1">
        <a:defRPr sz="1800" kern="1200">
          <a:solidFill>
            <a:schemeClr val="tx1"/>
          </a:solidFill>
          <a:latin typeface="+mn-lt"/>
          <a:ea typeface="+mn-ea"/>
          <a:cs typeface="+mn-cs"/>
        </a:defRPr>
      </a:lvl1pPr>
      <a:lvl2pPr marL="457194"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80" algn="l" defTabSz="914386" rtl="0" eaLnBrk="1" latinLnBrk="0" hangingPunct="1">
        <a:defRPr sz="1800" kern="1200">
          <a:solidFill>
            <a:schemeClr val="tx1"/>
          </a:solidFill>
          <a:latin typeface="+mn-lt"/>
          <a:ea typeface="+mn-ea"/>
          <a:cs typeface="+mn-cs"/>
        </a:defRPr>
      </a:lvl4pPr>
      <a:lvl5pPr marL="1828772" algn="l" defTabSz="914386" rtl="0" eaLnBrk="1" latinLnBrk="0" hangingPunct="1">
        <a:defRPr sz="1800" kern="1200">
          <a:solidFill>
            <a:schemeClr val="tx1"/>
          </a:solidFill>
          <a:latin typeface="+mn-lt"/>
          <a:ea typeface="+mn-ea"/>
          <a:cs typeface="+mn-cs"/>
        </a:defRPr>
      </a:lvl5pPr>
      <a:lvl6pPr marL="2285966" algn="l" defTabSz="914386" rtl="0" eaLnBrk="1" latinLnBrk="0" hangingPunct="1">
        <a:defRPr sz="1800" kern="1200">
          <a:solidFill>
            <a:schemeClr val="tx1"/>
          </a:solidFill>
          <a:latin typeface="+mn-lt"/>
          <a:ea typeface="+mn-ea"/>
          <a:cs typeface="+mn-cs"/>
        </a:defRPr>
      </a:lvl6pPr>
      <a:lvl7pPr marL="2743158" algn="l" defTabSz="914386" rtl="0" eaLnBrk="1" latinLnBrk="0" hangingPunct="1">
        <a:defRPr sz="1800" kern="1200">
          <a:solidFill>
            <a:schemeClr val="tx1"/>
          </a:solidFill>
          <a:latin typeface="+mn-lt"/>
          <a:ea typeface="+mn-ea"/>
          <a:cs typeface="+mn-cs"/>
        </a:defRPr>
      </a:lvl7pPr>
      <a:lvl8pPr marL="3200352" algn="l" defTabSz="914386" rtl="0" eaLnBrk="1" latinLnBrk="0" hangingPunct="1">
        <a:defRPr sz="1800" kern="1200">
          <a:solidFill>
            <a:schemeClr val="tx1"/>
          </a:solidFill>
          <a:latin typeface="+mn-lt"/>
          <a:ea typeface="+mn-ea"/>
          <a:cs typeface="+mn-cs"/>
        </a:defRPr>
      </a:lvl8pPr>
      <a:lvl9pPr marL="3657546"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9"/>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91" y="1828772"/>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buFontTx/>
              <a:buNone/>
              <a:defRPr/>
            </a:pPr>
            <a:endParaRPr lang="en-US" dirty="0">
              <a:solidFill>
                <a:srgbClr val="000000"/>
              </a:solidFill>
              <a:latin typeface="Arial"/>
            </a:endParaRPr>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buFontTx/>
              <a:buNone/>
              <a:defRPr/>
            </a:pPr>
            <a:endParaRPr lang="en-US" dirty="0">
              <a:solidFill>
                <a:srgbClr val="000000"/>
              </a:solidFill>
              <a:latin typeface="Arial"/>
            </a:endParaRPr>
          </a:p>
        </p:txBody>
      </p:sp>
      <p:sp>
        <p:nvSpPr>
          <p:cNvPr id="6" name="Slide Number Placeholder 5"/>
          <p:cNvSpPr>
            <a:spLocks noGrp="1"/>
          </p:cNvSpPr>
          <p:nvPr>
            <p:ph type="sldNum" sz="quarter" idx="4"/>
          </p:nvPr>
        </p:nvSpPr>
        <p:spPr>
          <a:xfrm>
            <a:off x="7766433" y="295737"/>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buFontTx/>
              <a:buNone/>
              <a:defRPr/>
            </a:pPr>
            <a:fld id="{60F80D4C-43EB-48DF-AAC4-E62E1ABB1392}" type="slidenum">
              <a:rPr lang="en-US" smtClean="0">
                <a:solidFill>
                  <a:srgbClr val="000000"/>
                </a:solidFill>
                <a:latin typeface="Arial"/>
              </a:rPr>
              <a:pPr>
                <a:buFontTx/>
                <a:buNone/>
                <a:defRPr/>
              </a:pPr>
              <a:t>‹#›</a:t>
            </a:fld>
            <a:endParaRPr lang="en-US" dirty="0">
              <a:solidFill>
                <a:srgbClr val="000000"/>
              </a:solidFill>
              <a:latin typeface="Arial"/>
            </a:endParaRPr>
          </a:p>
        </p:txBody>
      </p:sp>
    </p:spTree>
    <p:extLst>
      <p:ext uri="{BB962C8B-B14F-4D97-AF65-F5344CB8AC3E}">
        <p14:creationId xmlns:p14="http://schemas.microsoft.com/office/powerpoint/2010/main" val="885910110"/>
      </p:ext>
    </p:extLst>
  </p:cSld>
  <p:clrMap bg1="lt1" tx1="dk1" bg2="lt2" tx2="dk2" accent1="accent1" accent2="accent2" accent3="accent3" accent4="accent4" accent5="accent5" accent6="accent6" hlink="hlink" folHlink="folHlink"/>
  <p:sldLayoutIdLst>
    <p:sldLayoutId id="2147485063" r:id="rId1"/>
    <p:sldLayoutId id="2147485064" r:id="rId2"/>
    <p:sldLayoutId id="2147485065" r:id="rId3"/>
    <p:sldLayoutId id="2147485066" r:id="rId4"/>
    <p:sldLayoutId id="2147485067" r:id="rId5"/>
    <p:sldLayoutId id="2147485068" r:id="rId6"/>
    <p:sldLayoutId id="2147485069" r:id="rId7"/>
    <p:sldLayoutId id="2147485070" r:id="rId8"/>
    <p:sldLayoutId id="2147485071" r:id="rId9"/>
    <p:sldLayoutId id="2147485072" r:id="rId10"/>
    <p:sldLayoutId id="2147485073" r:id="rId11"/>
    <p:sldLayoutId id="2147485074" r:id="rId12"/>
    <p:sldLayoutId id="2147485075" r:id="rId13"/>
    <p:sldLayoutId id="2147485076" r:id="rId14"/>
    <p:sldLayoutId id="2147485077" r:id="rId15"/>
    <p:sldLayoutId id="2147485078" r:id="rId16"/>
    <p:sldLayoutId id="2147485079" r:id="rId17"/>
    <p:sldLayoutId id="2147485080" r:id="rId18"/>
    <p:sldLayoutId id="2147485081" r:id="rId19"/>
  </p:sldLayoutIdLst>
  <p:hf hdr="0" ftr="0" dt="0"/>
  <p:txStyles>
    <p:titleStyle>
      <a:lvl1pPr algn="l" defTabSz="457205"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3" indent="-342903" algn="l" defTabSz="457205"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7" indent="-285753" algn="l" defTabSz="457205"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11" indent="-228602" algn="l" defTabSz="457205"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16"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21"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25"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30"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34"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39" indent="-228602" algn="l" defTabSz="457205"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5" rtl="0" eaLnBrk="1" latinLnBrk="0" hangingPunct="1">
        <a:defRPr sz="1800" kern="1200">
          <a:solidFill>
            <a:schemeClr val="tx1"/>
          </a:solidFill>
          <a:latin typeface="+mn-lt"/>
          <a:ea typeface="+mn-ea"/>
          <a:cs typeface="+mn-cs"/>
        </a:defRPr>
      </a:lvl1pPr>
      <a:lvl2pPr marL="457205" algn="l" defTabSz="457205" rtl="0" eaLnBrk="1" latinLnBrk="0" hangingPunct="1">
        <a:defRPr sz="1800" kern="1200">
          <a:solidFill>
            <a:schemeClr val="tx1"/>
          </a:solidFill>
          <a:latin typeface="+mn-lt"/>
          <a:ea typeface="+mn-ea"/>
          <a:cs typeface="+mn-cs"/>
        </a:defRPr>
      </a:lvl2pPr>
      <a:lvl3pPr marL="914409" algn="l" defTabSz="457205" rtl="0" eaLnBrk="1" latinLnBrk="0" hangingPunct="1">
        <a:defRPr sz="1800" kern="1200">
          <a:solidFill>
            <a:schemeClr val="tx1"/>
          </a:solidFill>
          <a:latin typeface="+mn-lt"/>
          <a:ea typeface="+mn-ea"/>
          <a:cs typeface="+mn-cs"/>
        </a:defRPr>
      </a:lvl3pPr>
      <a:lvl4pPr marL="1371614" algn="l" defTabSz="457205" rtl="0" eaLnBrk="1" latinLnBrk="0" hangingPunct="1">
        <a:defRPr sz="1800" kern="1200">
          <a:solidFill>
            <a:schemeClr val="tx1"/>
          </a:solidFill>
          <a:latin typeface="+mn-lt"/>
          <a:ea typeface="+mn-ea"/>
          <a:cs typeface="+mn-cs"/>
        </a:defRPr>
      </a:lvl4pPr>
      <a:lvl5pPr marL="1828818" algn="l" defTabSz="457205" rtl="0" eaLnBrk="1" latinLnBrk="0" hangingPunct="1">
        <a:defRPr sz="1800" kern="1200">
          <a:solidFill>
            <a:schemeClr val="tx1"/>
          </a:solidFill>
          <a:latin typeface="+mn-lt"/>
          <a:ea typeface="+mn-ea"/>
          <a:cs typeface="+mn-cs"/>
        </a:defRPr>
      </a:lvl5pPr>
      <a:lvl6pPr marL="2286023" algn="l" defTabSz="457205" rtl="0" eaLnBrk="1" latinLnBrk="0" hangingPunct="1">
        <a:defRPr sz="1800" kern="1200">
          <a:solidFill>
            <a:schemeClr val="tx1"/>
          </a:solidFill>
          <a:latin typeface="+mn-lt"/>
          <a:ea typeface="+mn-ea"/>
          <a:cs typeface="+mn-cs"/>
        </a:defRPr>
      </a:lvl6pPr>
      <a:lvl7pPr marL="2743227" algn="l" defTabSz="457205" rtl="0" eaLnBrk="1" latinLnBrk="0" hangingPunct="1">
        <a:defRPr sz="1800" kern="1200">
          <a:solidFill>
            <a:schemeClr val="tx1"/>
          </a:solidFill>
          <a:latin typeface="+mn-lt"/>
          <a:ea typeface="+mn-ea"/>
          <a:cs typeface="+mn-cs"/>
        </a:defRPr>
      </a:lvl7pPr>
      <a:lvl8pPr marL="3200432" algn="l" defTabSz="457205" rtl="0" eaLnBrk="1" latinLnBrk="0" hangingPunct="1">
        <a:defRPr sz="1800" kern="1200">
          <a:solidFill>
            <a:schemeClr val="tx1"/>
          </a:solidFill>
          <a:latin typeface="+mn-lt"/>
          <a:ea typeface="+mn-ea"/>
          <a:cs typeface="+mn-cs"/>
        </a:defRPr>
      </a:lvl8pPr>
      <a:lvl9pPr marL="3657637" algn="l" defTabSz="457205"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4.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14.xml"/><Relationship Id="rId7" Type="http://schemas.openxmlformats.org/officeDocument/2006/relationships/diagramColors" Target="../diagrams/colors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hyperlink" Target="mailto:public.advisor@cpuc.ca.gov"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jpe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11" Type="http://schemas.openxmlformats.org/officeDocument/2006/relationships/image" Target="../media/image4.png"/><Relationship Id="rId5" Type="http://schemas.openxmlformats.org/officeDocument/2006/relationships/image" Target="../media/image2.jpeg"/><Relationship Id="rId10" Type="http://schemas.openxmlformats.org/officeDocument/2006/relationships/image" Target="../media/image9.emf"/><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4.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14.xml"/><Relationship Id="rId7" Type="http://schemas.openxmlformats.org/officeDocument/2006/relationships/diagramColors" Target="../diagrams/colors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14.xml"/><Relationship Id="rId7" Type="http://schemas.openxmlformats.org/officeDocument/2006/relationships/diagramColors" Target="../diagrams/colors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diagramQuickStyle" Target="../diagrams/quickStyle4.xml"/><Relationship Id="rId3" Type="http://schemas.microsoft.com/office/2007/relationships/media" Target="../media/media7.m4a"/><Relationship Id="rId7" Type="http://schemas.openxmlformats.org/officeDocument/2006/relationships/image" Target="../media/image10.png"/><Relationship Id="rId12" Type="http://schemas.openxmlformats.org/officeDocument/2006/relationships/diagramLayout" Target="../diagrams/layout4.xml"/><Relationship Id="rId17" Type="http://schemas.openxmlformats.org/officeDocument/2006/relationships/image" Target="../media/image14.png"/><Relationship Id="rId2" Type="http://schemas.openxmlformats.org/officeDocument/2006/relationships/audio" Target="../media/media6.m4a"/><Relationship Id="rId16" Type="http://schemas.openxmlformats.org/officeDocument/2006/relationships/image" Target="../media/image4.png"/><Relationship Id="rId1" Type="http://schemas.microsoft.com/office/2007/relationships/media" Target="../media/media6.m4a"/><Relationship Id="rId6" Type="http://schemas.openxmlformats.org/officeDocument/2006/relationships/notesSlide" Target="../notesSlides/notesSlide4.xml"/><Relationship Id="rId11" Type="http://schemas.openxmlformats.org/officeDocument/2006/relationships/diagramData" Target="../diagrams/data4.xml"/><Relationship Id="rId5" Type="http://schemas.openxmlformats.org/officeDocument/2006/relationships/slideLayout" Target="../slideLayouts/slideLayout30.xml"/><Relationship Id="rId15" Type="http://schemas.microsoft.com/office/2007/relationships/diagramDrawing" Target="../diagrams/drawing4.xml"/><Relationship Id="rId10" Type="http://schemas.openxmlformats.org/officeDocument/2006/relationships/image" Target="../media/image13.png"/><Relationship Id="rId4" Type="http://schemas.openxmlformats.org/officeDocument/2006/relationships/audio" Target="../media/media7.m4a"/><Relationship Id="rId9" Type="http://schemas.openxmlformats.org/officeDocument/2006/relationships/image" Target="../media/image12.png"/><Relationship Id="rId14"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1.xml"/><Relationship Id="rId7" Type="http://schemas.openxmlformats.org/officeDocument/2006/relationships/image" Target="../media/image1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10.png"/><Relationship Id="rId10" Type="http://schemas.openxmlformats.org/officeDocument/2006/relationships/image" Target="../media/image16.svg"/><Relationship Id="rId4" Type="http://schemas.openxmlformats.org/officeDocument/2006/relationships/image" Target="../media/image2.jpe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4.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06680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defRPr/>
            </a:pPr>
            <a:endParaRPr lang="en-US" sz="3200" b="1" dirty="0">
              <a:solidFill>
                <a:srgbClr val="3333FF"/>
              </a:solidFill>
              <a:latin typeface="Arial"/>
            </a:endParaRPr>
          </a:p>
        </p:txBody>
      </p:sp>
      <p:pic>
        <p:nvPicPr>
          <p:cNvPr id="17411" name="Picture 3" descr="PUC_ColorSe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4088" y="2667000"/>
            <a:ext cx="1981201" cy="193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624680" y="1066805"/>
            <a:ext cx="77724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accent2"/>
                </a:solidFill>
                <a:latin typeface="+mj-lt"/>
                <a:ea typeface="+mj-ea"/>
                <a:cs typeface="+mj-cs"/>
              </a:defRPr>
            </a:lvl1pPr>
            <a:lvl2pPr algn="ctr" rtl="0" eaLnBrk="0" fontAlgn="base" hangingPunct="0">
              <a:spcBef>
                <a:spcPct val="0"/>
              </a:spcBef>
              <a:spcAft>
                <a:spcPct val="0"/>
              </a:spcAft>
              <a:defRPr sz="4400" b="1">
                <a:solidFill>
                  <a:schemeClr val="accent2"/>
                </a:solidFill>
                <a:latin typeface="Arial" charset="0"/>
              </a:defRPr>
            </a:lvl2pPr>
            <a:lvl3pPr algn="ctr" rtl="0" eaLnBrk="0" fontAlgn="base" hangingPunct="0">
              <a:spcBef>
                <a:spcPct val="0"/>
              </a:spcBef>
              <a:spcAft>
                <a:spcPct val="0"/>
              </a:spcAft>
              <a:defRPr sz="4400" b="1">
                <a:solidFill>
                  <a:schemeClr val="accent2"/>
                </a:solidFill>
                <a:latin typeface="Arial" charset="0"/>
              </a:defRPr>
            </a:lvl3pPr>
            <a:lvl4pPr algn="ctr" rtl="0" eaLnBrk="0" fontAlgn="base" hangingPunct="0">
              <a:spcBef>
                <a:spcPct val="0"/>
              </a:spcBef>
              <a:spcAft>
                <a:spcPct val="0"/>
              </a:spcAft>
              <a:defRPr sz="4400" b="1">
                <a:solidFill>
                  <a:schemeClr val="accent2"/>
                </a:solidFill>
                <a:latin typeface="Arial" charset="0"/>
              </a:defRPr>
            </a:lvl4pPr>
            <a:lvl5pPr algn="ctr" rtl="0" eaLnBrk="0" fontAlgn="base" hangingPunct="0">
              <a:spcBef>
                <a:spcPct val="0"/>
              </a:spcBef>
              <a:spcAft>
                <a:spcPct val="0"/>
              </a:spcAft>
              <a:defRPr sz="4400" b="1">
                <a:solidFill>
                  <a:schemeClr val="accent2"/>
                </a:solidFill>
                <a:latin typeface="Arial" charset="0"/>
              </a:defRPr>
            </a:lvl5pPr>
            <a:lvl6pPr marL="457200" algn="ctr" rtl="0" fontAlgn="base">
              <a:spcBef>
                <a:spcPct val="0"/>
              </a:spcBef>
              <a:spcAft>
                <a:spcPct val="0"/>
              </a:spcAft>
              <a:defRPr sz="4400" b="1">
                <a:solidFill>
                  <a:schemeClr val="accent2"/>
                </a:solidFill>
                <a:latin typeface="Arial" charset="0"/>
              </a:defRPr>
            </a:lvl6pPr>
            <a:lvl7pPr marL="914400" algn="ctr" rtl="0" fontAlgn="base">
              <a:spcBef>
                <a:spcPct val="0"/>
              </a:spcBef>
              <a:spcAft>
                <a:spcPct val="0"/>
              </a:spcAft>
              <a:defRPr sz="4400" b="1">
                <a:solidFill>
                  <a:schemeClr val="accent2"/>
                </a:solidFill>
                <a:latin typeface="Arial" charset="0"/>
              </a:defRPr>
            </a:lvl7pPr>
            <a:lvl8pPr marL="1371600" algn="ctr" rtl="0" fontAlgn="base">
              <a:spcBef>
                <a:spcPct val="0"/>
              </a:spcBef>
              <a:spcAft>
                <a:spcPct val="0"/>
              </a:spcAft>
              <a:defRPr sz="4400" b="1">
                <a:solidFill>
                  <a:schemeClr val="accent2"/>
                </a:solidFill>
                <a:latin typeface="Arial" charset="0"/>
              </a:defRPr>
            </a:lvl8pPr>
            <a:lvl9pPr marL="1828800" algn="ctr" rtl="0" fontAlgn="base">
              <a:spcBef>
                <a:spcPct val="0"/>
              </a:spcBef>
              <a:spcAft>
                <a:spcPct val="0"/>
              </a:spcAft>
              <a:defRPr sz="4400" b="1">
                <a:solidFill>
                  <a:schemeClr val="accent2"/>
                </a:solidFill>
                <a:latin typeface="Arial" charset="0"/>
              </a:defRPr>
            </a:lvl9pPr>
          </a:lstStyle>
          <a:p>
            <a:pPr eaLnBrk="1" hangingPunct="1">
              <a:defRPr/>
            </a:pPr>
            <a:r>
              <a:rPr lang="en-US" altLang="en-US" kern="0" dirty="0">
                <a:solidFill>
                  <a:srgbClr val="000000"/>
                </a:solidFill>
                <a:latin typeface="Arial"/>
              </a:rPr>
              <a:t>657/714 Area </a:t>
            </a:r>
            <a:r>
              <a:rPr lang="en-US" altLang="en-US" kern="0">
                <a:solidFill>
                  <a:srgbClr val="000000"/>
                </a:solidFill>
                <a:latin typeface="Arial"/>
              </a:rPr>
              <a:t>Code Region</a:t>
            </a:r>
            <a:endParaRPr lang="en-US" altLang="en-US" kern="0" dirty="0">
              <a:solidFill>
                <a:srgbClr val="000000"/>
              </a:solidFill>
              <a:latin typeface="Arial"/>
            </a:endParaRPr>
          </a:p>
        </p:txBody>
      </p:sp>
      <p:sp>
        <p:nvSpPr>
          <p:cNvPr id="4" name="TextBox 3"/>
          <p:cNvSpPr txBox="1"/>
          <p:nvPr/>
        </p:nvSpPr>
        <p:spPr>
          <a:xfrm>
            <a:off x="8077200" y="5467317"/>
            <a:ext cx="862908" cy="338554"/>
          </a:xfrm>
          <a:prstGeom prst="rect">
            <a:avLst/>
          </a:prstGeom>
          <a:solidFill>
            <a:schemeClr val="bg1"/>
          </a:solidFill>
        </p:spPr>
        <p:txBody>
          <a:bodyPr wrap="square" rtlCol="0">
            <a:spAutoFit/>
          </a:bodyPr>
          <a:lstStyle/>
          <a:p>
            <a:pPr fontAlgn="base">
              <a:lnSpc>
                <a:spcPct val="80000"/>
              </a:lnSpc>
              <a:spcBef>
                <a:spcPct val="20000"/>
              </a:spcBef>
              <a:spcAft>
                <a:spcPct val="0"/>
              </a:spcAft>
              <a:buFontTx/>
              <a:buChar char="•"/>
              <a:defRPr/>
            </a:pPr>
            <a:endParaRPr lang="en-US" sz="2000" dirty="0">
              <a:solidFill>
                <a:srgbClr val="000000"/>
              </a:solidFill>
              <a:latin typeface="Arial" charset="0"/>
            </a:endParaRPr>
          </a:p>
        </p:txBody>
      </p:sp>
      <p:sp>
        <p:nvSpPr>
          <p:cNvPr id="7" name="Text Box 2"/>
          <p:cNvSpPr txBox="1">
            <a:spLocks noChangeArrowheads="1"/>
          </p:cNvSpPr>
          <p:nvPr/>
        </p:nvSpPr>
        <p:spPr bwMode="auto">
          <a:xfrm>
            <a:off x="913441" y="5287157"/>
            <a:ext cx="7544759" cy="65644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fontAlgn="base">
              <a:lnSpc>
                <a:spcPct val="115000"/>
              </a:lnSpc>
              <a:spcAft>
                <a:spcPts val="1000"/>
              </a:spcAft>
              <a:defRPr/>
            </a:pPr>
            <a:r>
              <a:rPr lang="en-US" sz="3200" b="1" dirty="0">
                <a:solidFill>
                  <a:srgbClr val="000000"/>
                </a:solidFill>
                <a:latin typeface="Arial"/>
                <a:ea typeface="Calibri"/>
                <a:cs typeface="Times New Roman"/>
              </a:rPr>
              <a:t>California Public Utilities Commission</a:t>
            </a:r>
          </a:p>
        </p:txBody>
      </p:sp>
      <p:pic>
        <p:nvPicPr>
          <p:cNvPr id="8" name="Recorded Sound">
            <a:hlinkClick r:id="" action="ppaction://media"/>
            <a:extLst>
              <a:ext uri="{FF2B5EF4-FFF2-40B4-BE49-F238E27FC236}">
                <a16:creationId xmlns:a16="http://schemas.microsoft.com/office/drawing/2014/main" id="{45CB890E-7357-8952-95DA-13500249B5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1600" y="6189788"/>
            <a:ext cx="437291" cy="437291"/>
          </a:xfrm>
          <a:prstGeom prst="rect">
            <a:avLst/>
          </a:prstGeom>
        </p:spPr>
      </p:pic>
    </p:spTree>
    <p:extLst>
      <p:ext uri="{BB962C8B-B14F-4D97-AF65-F5344CB8AC3E}">
        <p14:creationId xmlns:p14="http://schemas.microsoft.com/office/powerpoint/2010/main" val="4004260290"/>
      </p:ext>
    </p:extLst>
  </p:cSld>
  <p:clrMapOvr>
    <a:masterClrMapping/>
  </p:clrMapOvr>
  <mc:AlternateContent xmlns:mc="http://schemas.openxmlformats.org/markup-compatibility/2006" xmlns:p14="http://schemas.microsoft.com/office/powerpoint/2010/main">
    <mc:Choice Requires="p14">
      <p:transition spd="slow" p14:dur="2000" advTm="8414"/>
    </mc:Choice>
    <mc:Fallback xmlns="">
      <p:transition spd="slow" advTm="8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488006" y="629266"/>
            <a:ext cx="3601523" cy="1641986"/>
          </a:xfrm>
        </p:spPr>
        <p:txBody>
          <a:bodyPr>
            <a:normAutofit/>
          </a:bodyPr>
          <a:lstStyle/>
          <a:p>
            <a:pPr>
              <a:lnSpc>
                <a:spcPct val="90000"/>
              </a:lnSpc>
            </a:pPr>
            <a:r>
              <a:rPr lang="en-US" sz="3600" dirty="0">
                <a:solidFill>
                  <a:srgbClr val="000016"/>
                </a:solidFill>
              </a:rPr>
              <a:t>Number of Prefixes Remaining</a:t>
            </a:r>
          </a:p>
        </p:txBody>
      </p:sp>
      <p:sp>
        <p:nvSpPr>
          <p:cNvPr id="10243" name="Rectangle 5"/>
          <p:cNvSpPr>
            <a:spLocks noGrp="1" noChangeArrowheads="1"/>
          </p:cNvSpPr>
          <p:nvPr>
            <p:ph idx="1"/>
          </p:nvPr>
        </p:nvSpPr>
        <p:spPr>
          <a:xfrm>
            <a:off x="488006" y="2438405"/>
            <a:ext cx="3601523" cy="3809999"/>
          </a:xfrm>
        </p:spPr>
        <p:style>
          <a:lnRef idx="0">
            <a:scrgbClr r="0" g="0" b="0"/>
          </a:lnRef>
          <a:fillRef idx="0">
            <a:scrgbClr r="0" g="0" b="0"/>
          </a:fillRef>
          <a:effectRef idx="0">
            <a:scrgbClr r="0" g="0" b="0"/>
          </a:effectRef>
          <a:fontRef idx="minor">
            <a:schemeClr val="lt1"/>
          </a:fontRef>
        </p:style>
        <p:txBody>
          <a:bodyPr>
            <a:normAutofit/>
          </a:bodyPr>
          <a:lstStyle/>
          <a:p>
            <a:pPr marL="0">
              <a:lnSpc>
                <a:spcPct val="90000"/>
              </a:lnSpc>
              <a:spcBef>
                <a:spcPts val="0"/>
              </a:spcBef>
              <a:spcAft>
                <a:spcPts val="1800"/>
              </a:spcAft>
            </a:pPr>
            <a:r>
              <a:rPr lang="en-US" sz="1900" dirty="0">
                <a:solidFill>
                  <a:srgbClr val="000016"/>
                </a:solidFill>
                <a:ea typeface="Times New Roman"/>
                <a:cs typeface="Times New Roman"/>
              </a:rPr>
              <a:t>As of May 6, 2024, the 657 and 714 area codes have 214 available prefixes or about 13.5% remaining.  The available prefixes are expected to run out or “exhaust” by March of 2027.</a:t>
            </a:r>
            <a:endParaRPr lang="en-US" sz="1900" dirty="0">
              <a:solidFill>
                <a:srgbClr val="000016"/>
              </a:solidFill>
              <a:ea typeface="Calibri"/>
              <a:cs typeface="Times New Roman"/>
            </a:endParaRPr>
          </a:p>
          <a:p>
            <a:pPr marL="0">
              <a:lnSpc>
                <a:spcPct val="90000"/>
              </a:lnSpc>
              <a:spcBef>
                <a:spcPts val="0"/>
              </a:spcBef>
              <a:spcAft>
                <a:spcPts val="1200"/>
              </a:spcAft>
            </a:pPr>
            <a:r>
              <a:rPr lang="en-US" sz="1900" dirty="0">
                <a:solidFill>
                  <a:srgbClr val="000016"/>
                </a:solidFill>
                <a:ea typeface="Times New Roman"/>
                <a:cs typeface="Times New Roman"/>
              </a:rPr>
              <a:t>A new area code, or relief, is needed to replenish the supply of prefixes.</a:t>
            </a:r>
          </a:p>
          <a:p>
            <a:pPr marL="0">
              <a:lnSpc>
                <a:spcPct val="90000"/>
              </a:lnSpc>
              <a:spcBef>
                <a:spcPts val="0"/>
              </a:spcBef>
              <a:spcAft>
                <a:spcPts val="1200"/>
              </a:spcAft>
            </a:pPr>
            <a:r>
              <a:rPr lang="en-US" sz="1900" dirty="0">
                <a:solidFill>
                  <a:srgbClr val="000016"/>
                </a:solidFill>
                <a:ea typeface="Calibri"/>
                <a:cs typeface="Times New Roman"/>
              </a:rPr>
              <a:t>Each prefix is uniquely assigned to a rate center. </a:t>
            </a:r>
          </a:p>
        </p:txBody>
      </p:sp>
      <p:sp>
        <p:nvSpPr>
          <p:cNvPr id="2" name="Slide Number Placeholder 1"/>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pPr>
                <a:spcAft>
                  <a:spcPts val="600"/>
                </a:spcAft>
                <a:defRPr/>
              </a:pPr>
              <a:t>10</a:t>
            </a:fld>
            <a:endParaRPr lang="en-US"/>
          </a:p>
        </p:txBody>
      </p:sp>
      <p:pic>
        <p:nvPicPr>
          <p:cNvPr id="10245" name="Picture 10244" descr="Programming data on computer monitor">
            <a:extLst>
              <a:ext uri="{FF2B5EF4-FFF2-40B4-BE49-F238E27FC236}">
                <a16:creationId xmlns:a16="http://schemas.microsoft.com/office/drawing/2014/main" id="{C7F53EDA-1A11-19B5-DE4F-8D21316C9915}"/>
              </a:ext>
            </a:extLst>
          </p:cNvPr>
          <p:cNvPicPr>
            <a:picLocks noChangeAspect="1"/>
          </p:cNvPicPr>
          <p:nvPr/>
        </p:nvPicPr>
        <p:blipFill rotWithShape="1">
          <a:blip r:embed="rId4"/>
          <a:srcRect l="33256" r="22255" b="-1"/>
          <a:stretch/>
        </p:blipFill>
        <p:spPr>
          <a:xfrm>
            <a:off x="4575303" y="10"/>
            <a:ext cx="4570809" cy="6857990"/>
          </a:xfrm>
          <a:prstGeom prst="rect">
            <a:avLst/>
          </a:prstGeom>
        </p:spPr>
      </p:pic>
      <p:pic>
        <p:nvPicPr>
          <p:cNvPr id="24" name="Audio 23">
            <a:extLst>
              <a:ext uri="{FF2B5EF4-FFF2-40B4-BE49-F238E27FC236}">
                <a16:creationId xmlns:a16="http://schemas.microsoft.com/office/drawing/2014/main" id="{AF9031D1-65D2-78AB-8B4B-6B2538067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968"/>
    </mc:Choice>
    <mc:Fallback xmlns="">
      <p:transition spd="slow" advTm="45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68"/>
            <a:ext cx="6939116" cy="1016654"/>
          </a:xfrm>
        </p:spPr>
        <p:txBody>
          <a:bodyPr>
            <a:normAutofit/>
          </a:bodyPr>
          <a:lstStyle/>
          <a:p>
            <a:pPr>
              <a:lnSpc>
                <a:spcPct val="90000"/>
              </a:lnSpc>
            </a:pPr>
            <a:r>
              <a:rPr lang="en-US" sz="3300" dirty="0"/>
              <a:t>657/714 Area Code Overlay Relief Method</a:t>
            </a:r>
          </a:p>
        </p:txBody>
      </p:sp>
      <p:sp>
        <p:nvSpPr>
          <p:cNvPr id="4" name="Slide Number Placeholder 3"/>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smtClean="0"/>
              <a:pPr>
                <a:spcAft>
                  <a:spcPts val="600"/>
                </a:spcAft>
                <a:defRPr/>
              </a:pPr>
              <a:t>11</a:t>
            </a:fld>
            <a:endParaRPr lang="en-US"/>
          </a:p>
        </p:txBody>
      </p:sp>
      <p:grpSp>
        <p:nvGrpSpPr>
          <p:cNvPr id="11" name="Group 10">
            <a:extLst>
              <a:ext uri="{FF2B5EF4-FFF2-40B4-BE49-F238E27FC236}">
                <a16:creationId xmlns:a16="http://schemas.microsoft.com/office/drawing/2014/main" id="{E54EC986-90EF-03AD-6D07-BC1BF93A2B24}"/>
              </a:ext>
            </a:extLst>
          </p:cNvPr>
          <p:cNvGrpSpPr/>
          <p:nvPr/>
        </p:nvGrpSpPr>
        <p:grpSpPr>
          <a:xfrm>
            <a:off x="481126" y="2286000"/>
            <a:ext cx="8429057" cy="3733800"/>
            <a:chOff x="2120755" y="2582636"/>
            <a:chExt cx="5458440" cy="1536726"/>
          </a:xfrm>
        </p:grpSpPr>
        <p:sp>
          <p:nvSpPr>
            <p:cNvPr id="5" name="Freeform: Shape 4">
              <a:extLst>
                <a:ext uri="{FF2B5EF4-FFF2-40B4-BE49-F238E27FC236}">
                  <a16:creationId xmlns:a16="http://schemas.microsoft.com/office/drawing/2014/main" id="{E1985BE8-C1C1-F86A-287A-8906F5757122}"/>
                </a:ext>
              </a:extLst>
            </p:cNvPr>
            <p:cNvSpPr/>
            <p:nvPr/>
          </p:nvSpPr>
          <p:spPr>
            <a:xfrm>
              <a:off x="2120755" y="2582636"/>
              <a:ext cx="2607530" cy="1536725"/>
            </a:xfrm>
            <a:custGeom>
              <a:avLst/>
              <a:gdLst>
                <a:gd name="connsiteX0" fmla="*/ 0 w 2561209"/>
                <a:gd name="connsiteY0" fmla="*/ 0 h 1536725"/>
                <a:gd name="connsiteX1" fmla="*/ 2561209 w 2561209"/>
                <a:gd name="connsiteY1" fmla="*/ 0 h 1536725"/>
                <a:gd name="connsiteX2" fmla="*/ 2561209 w 2561209"/>
                <a:gd name="connsiteY2" fmla="*/ 1536725 h 1536725"/>
                <a:gd name="connsiteX3" fmla="*/ 0 w 2561209"/>
                <a:gd name="connsiteY3" fmla="*/ 1536725 h 1536725"/>
                <a:gd name="connsiteX4" fmla="*/ 0 w 2561209"/>
                <a:gd name="connsiteY4" fmla="*/ 0 h 153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09" h="1536725">
                  <a:moveTo>
                    <a:pt x="0" y="0"/>
                  </a:moveTo>
                  <a:lnTo>
                    <a:pt x="2561209" y="0"/>
                  </a:lnTo>
                  <a:lnTo>
                    <a:pt x="2561209" y="1536725"/>
                  </a:lnTo>
                  <a:lnTo>
                    <a:pt x="0" y="1536725"/>
                  </a:lnTo>
                  <a:lnTo>
                    <a:pt x="0" y="0"/>
                  </a:lnTo>
                  <a:close/>
                </a:path>
              </a:pathLst>
            </a:custGeom>
            <a:solidFill>
              <a:schemeClr val="accent2"/>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91" tIns="72391" rIns="72391" bIns="72391" numCol="1" spcCol="1270" anchor="ctr" anchorCtr="0">
              <a:normAutofit/>
            </a:bodyPr>
            <a:lstStyle/>
            <a:p>
              <a:pPr algn="ctr" defTabSz="844538">
                <a:lnSpc>
                  <a:spcPct val="90000"/>
                </a:lnSpc>
                <a:spcBef>
                  <a:spcPct val="0"/>
                </a:spcBef>
                <a:spcAft>
                  <a:spcPct val="35000"/>
                </a:spcAft>
              </a:pPr>
              <a:r>
                <a:rPr lang="en-US" sz="2000" dirty="0">
                  <a:solidFill>
                    <a:srgbClr val="000016"/>
                  </a:solidFill>
                </a:rPr>
                <a:t>An additional area code is the only relief option for the 657/714 area code overlay</a:t>
              </a:r>
              <a:r>
                <a:rPr lang="en-US" sz="1300" dirty="0">
                  <a:solidFill>
                    <a:srgbClr val="000016"/>
                  </a:solidFill>
                </a:rPr>
                <a:t>.</a:t>
              </a:r>
            </a:p>
          </p:txBody>
        </p:sp>
        <p:sp>
          <p:nvSpPr>
            <p:cNvPr id="7" name="Freeform: Shape 6" hidden="1">
              <a:extLst>
                <a:ext uri="{FF2B5EF4-FFF2-40B4-BE49-F238E27FC236}">
                  <a16:creationId xmlns:a16="http://schemas.microsoft.com/office/drawing/2014/main" id="{07DE253D-361B-7297-7F78-854D31568188}"/>
                </a:ext>
              </a:extLst>
            </p:cNvPr>
            <p:cNvSpPr/>
            <p:nvPr/>
          </p:nvSpPr>
          <p:spPr>
            <a:xfrm>
              <a:off x="5017986" y="2582637"/>
              <a:ext cx="2561209" cy="1536725"/>
            </a:xfrm>
            <a:custGeom>
              <a:avLst/>
              <a:gdLst>
                <a:gd name="connsiteX0" fmla="*/ 0 w 2561209"/>
                <a:gd name="connsiteY0" fmla="*/ 0 h 1536725"/>
                <a:gd name="connsiteX1" fmla="*/ 2561209 w 2561209"/>
                <a:gd name="connsiteY1" fmla="*/ 0 h 1536725"/>
                <a:gd name="connsiteX2" fmla="*/ 2561209 w 2561209"/>
                <a:gd name="connsiteY2" fmla="*/ 1536725 h 1536725"/>
                <a:gd name="connsiteX3" fmla="*/ 0 w 2561209"/>
                <a:gd name="connsiteY3" fmla="*/ 1536725 h 1536725"/>
                <a:gd name="connsiteX4" fmla="*/ 0 w 2561209"/>
                <a:gd name="connsiteY4" fmla="*/ 0 h 153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09" h="1536725">
                  <a:moveTo>
                    <a:pt x="0" y="0"/>
                  </a:moveTo>
                  <a:lnTo>
                    <a:pt x="2561209" y="0"/>
                  </a:lnTo>
                  <a:lnTo>
                    <a:pt x="2561209" y="1536725"/>
                  </a:lnTo>
                  <a:lnTo>
                    <a:pt x="0" y="1536725"/>
                  </a:lnTo>
                  <a:lnTo>
                    <a:pt x="0" y="0"/>
                  </a:lnTo>
                  <a:close/>
                </a:path>
              </a:pathLst>
            </a:custGeom>
          </p:spPr>
          <p:style>
            <a:lnRef idx="2">
              <a:schemeClr val="lt1">
                <a:hueOff val="0"/>
                <a:satOff val="0"/>
                <a:lumOff val="0"/>
                <a:alphaOff val="0"/>
              </a:schemeClr>
            </a:lnRef>
            <a:fillRef idx="1">
              <a:schemeClr val="accent2">
                <a:hueOff val="-363841"/>
                <a:satOff val="-20982"/>
                <a:lumOff val="2157"/>
                <a:alphaOff val="0"/>
              </a:schemeClr>
            </a:fillRef>
            <a:effectRef idx="0">
              <a:schemeClr val="accent2">
                <a:hueOff val="-363841"/>
                <a:satOff val="-20982"/>
                <a:lumOff val="2157"/>
                <a:alphaOff val="0"/>
              </a:schemeClr>
            </a:effectRef>
            <a:fontRef idx="minor">
              <a:schemeClr val="lt1"/>
            </a:fontRef>
          </p:style>
          <p:txBody>
            <a:bodyPr spcFirstLastPara="0" vert="horz" wrap="square" lIns="72391" tIns="72391" rIns="72391" bIns="72391" numCol="1" spcCol="1270" anchor="ctr" anchorCtr="0">
              <a:normAutofit/>
            </a:bodyPr>
            <a:lstStyle/>
            <a:p>
              <a:pPr algn="ctr" defTabSz="844538">
                <a:lnSpc>
                  <a:spcPct val="90000"/>
                </a:lnSpc>
                <a:spcBef>
                  <a:spcPct val="0"/>
                </a:spcBef>
                <a:spcAft>
                  <a:spcPct val="35000"/>
                </a:spcAft>
              </a:pPr>
              <a:r>
                <a:rPr lang="en-US" sz="1300">
                  <a:solidFill>
                    <a:srgbClr val="000016"/>
                  </a:solidFill>
                  <a:highlight>
                    <a:srgbClr val="FFFF00"/>
                  </a:highlight>
                </a:rPr>
                <a:t>The 530 area code geographic area is already an overlay region.</a:t>
              </a:r>
            </a:p>
          </p:txBody>
        </p:sp>
        <p:sp>
          <p:nvSpPr>
            <p:cNvPr id="8" name="Freeform: Shape 7">
              <a:extLst>
                <a:ext uri="{FF2B5EF4-FFF2-40B4-BE49-F238E27FC236}">
                  <a16:creationId xmlns:a16="http://schemas.microsoft.com/office/drawing/2014/main" id="{A73861D4-1773-8674-22DE-E5302913BC3A}"/>
                </a:ext>
              </a:extLst>
            </p:cNvPr>
            <p:cNvSpPr/>
            <p:nvPr/>
          </p:nvSpPr>
          <p:spPr>
            <a:xfrm>
              <a:off x="4889358" y="2582636"/>
              <a:ext cx="2306616" cy="1536725"/>
            </a:xfrm>
            <a:custGeom>
              <a:avLst/>
              <a:gdLst>
                <a:gd name="connsiteX0" fmla="*/ 0 w 2561209"/>
                <a:gd name="connsiteY0" fmla="*/ 0 h 1536725"/>
                <a:gd name="connsiteX1" fmla="*/ 2561209 w 2561209"/>
                <a:gd name="connsiteY1" fmla="*/ 0 h 1536725"/>
                <a:gd name="connsiteX2" fmla="*/ 2561209 w 2561209"/>
                <a:gd name="connsiteY2" fmla="*/ 1536725 h 1536725"/>
                <a:gd name="connsiteX3" fmla="*/ 0 w 2561209"/>
                <a:gd name="connsiteY3" fmla="*/ 1536725 h 1536725"/>
                <a:gd name="connsiteX4" fmla="*/ 0 w 2561209"/>
                <a:gd name="connsiteY4" fmla="*/ 0 h 153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209" h="1536725">
                  <a:moveTo>
                    <a:pt x="0" y="0"/>
                  </a:moveTo>
                  <a:lnTo>
                    <a:pt x="2561209" y="0"/>
                  </a:lnTo>
                  <a:lnTo>
                    <a:pt x="2561209" y="1536725"/>
                  </a:lnTo>
                  <a:lnTo>
                    <a:pt x="0" y="1536725"/>
                  </a:lnTo>
                  <a:lnTo>
                    <a:pt x="0" y="0"/>
                  </a:lnTo>
                  <a:close/>
                </a:path>
              </a:pathLst>
            </a:custGeom>
            <a:solidFill>
              <a:schemeClr val="accent3"/>
            </a:solidFill>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72391" tIns="72391" rIns="72391" bIns="72391" numCol="1" spcCol="1270" anchor="ctr" anchorCtr="0">
              <a:normAutofit/>
            </a:bodyPr>
            <a:lstStyle/>
            <a:p>
              <a:pPr algn="ctr" defTabSz="844538">
                <a:lnSpc>
                  <a:spcPct val="90000"/>
                </a:lnSpc>
                <a:spcBef>
                  <a:spcPct val="0"/>
                </a:spcBef>
                <a:spcAft>
                  <a:spcPct val="35000"/>
                </a:spcAft>
              </a:pPr>
              <a:r>
                <a:rPr lang="en-US" sz="2000" dirty="0">
                  <a:solidFill>
                    <a:srgbClr val="000016"/>
                  </a:solidFill>
                </a:rPr>
                <a:t>California has introduced fourteen new area codes using the overlay method and three additional area codes are currently being implemented.</a:t>
              </a:r>
            </a:p>
          </p:txBody>
        </p:sp>
      </p:grpSp>
      <p:pic>
        <p:nvPicPr>
          <p:cNvPr id="28" name="Audio 27">
            <a:extLst>
              <a:ext uri="{FF2B5EF4-FFF2-40B4-BE49-F238E27FC236}">
                <a16:creationId xmlns:a16="http://schemas.microsoft.com/office/drawing/2014/main" id="{1DD61947-A2EE-D3B1-5109-DEDEC567C9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29730491"/>
      </p:ext>
    </p:extLst>
  </p:cSld>
  <p:clrMapOvr>
    <a:masterClrMapping/>
  </p:clrMapOvr>
  <mc:AlternateContent xmlns:mc="http://schemas.openxmlformats.org/markup-compatibility/2006" xmlns:p14="http://schemas.microsoft.com/office/powerpoint/2010/main">
    <mc:Choice Requires="p14">
      <p:transition spd="slow" p14:dur="2000" advTm="24230"/>
    </mc:Choice>
    <mc:Fallback xmlns="">
      <p:transition spd="slow" advTm="24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44" name="Rectangle 14343">
            <a:extLst>
              <a:ext uri="{FF2B5EF4-FFF2-40B4-BE49-F238E27FC236}">
                <a16:creationId xmlns:a16="http://schemas.microsoft.com/office/drawing/2014/main" id="{74CD14DB-BB81-479F-A1FC-1C75640E9F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defRPr/>
            </a:pPr>
            <a:endParaRPr lang="en-US" sz="2006">
              <a:solidFill>
                <a:prstClr val="white"/>
              </a:solidFill>
              <a:latin typeface="Century Gothic" panose="020B0502020202020204"/>
            </a:endParaRPr>
          </a:p>
        </p:txBody>
      </p:sp>
      <p:sp>
        <p:nvSpPr>
          <p:cNvPr id="14346" name="Rectangle 14345">
            <a:extLst>
              <a:ext uri="{FF2B5EF4-FFF2-40B4-BE49-F238E27FC236}">
                <a16:creationId xmlns:a16="http://schemas.microsoft.com/office/drawing/2014/main" id="{C943A91B-7CA7-4592-A975-73B1BF8C4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3" name="Slide Number Placeholder 2"/>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rgbClr val="FFFFFF"/>
                </a:solidFill>
              </a:rPr>
              <a:pPr>
                <a:spcAft>
                  <a:spcPts val="600"/>
                </a:spcAft>
                <a:defRPr/>
              </a:pPr>
              <a:t>12</a:t>
            </a:fld>
            <a:endParaRPr lang="en-US">
              <a:solidFill>
                <a:srgbClr val="FFFFFF"/>
              </a:solidFill>
            </a:endParaRPr>
          </a:p>
        </p:txBody>
      </p:sp>
      <p:sp>
        <p:nvSpPr>
          <p:cNvPr id="14348" name="Freeform 7">
            <a:extLst>
              <a:ext uri="{FF2B5EF4-FFF2-40B4-BE49-F238E27FC236}">
                <a16:creationId xmlns:a16="http://schemas.microsoft.com/office/drawing/2014/main" id="{EC471314-E46A-414B-8D91-74880E84F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defRPr/>
            </a:pPr>
            <a:endParaRPr lang="en-US" sz="2006">
              <a:solidFill>
                <a:prstClr val="black"/>
              </a:solidFill>
              <a:latin typeface="Century Gothic" panose="020B0502020202020204"/>
            </a:endParaRPr>
          </a:p>
        </p:txBody>
      </p:sp>
      <p:sp useBgFill="1">
        <p:nvSpPr>
          <p:cNvPr id="14350" name="Freeform: Shape 14349">
            <a:extLst>
              <a:ext uri="{FF2B5EF4-FFF2-40B4-BE49-F238E27FC236}">
                <a16:creationId xmlns:a16="http://schemas.microsoft.com/office/drawing/2014/main" id="{6A681326-1C9D-44A3-A627-3871BDA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3" y="1762070"/>
            <a:ext cx="9144313" cy="5095933"/>
          </a:xfrm>
          <a:custGeom>
            <a:avLst/>
            <a:gdLst>
              <a:gd name="connsiteX0" fmla="*/ 0 w 12192417"/>
              <a:gd name="connsiteY0" fmla="*/ 0 h 5095933"/>
              <a:gd name="connsiteX1" fmla="*/ 71931 w 12192417"/>
              <a:gd name="connsiteY1" fmla="*/ 12261 h 5095933"/>
              <a:gd name="connsiteX2" fmla="*/ 282848 w 12192417"/>
              <a:gd name="connsiteY2" fmla="*/ 48343 h 5095933"/>
              <a:gd name="connsiteX3" fmla="*/ 436463 w 12192417"/>
              <a:gd name="connsiteY3" fmla="*/ 73565 h 5095933"/>
              <a:gd name="connsiteX4" fmla="*/ 619338 w 12192417"/>
              <a:gd name="connsiteY4" fmla="*/ 100188 h 5095933"/>
              <a:gd name="connsiteX5" fmla="*/ 836350 w 12192417"/>
              <a:gd name="connsiteY5" fmla="*/ 132066 h 5095933"/>
              <a:gd name="connsiteX6" fmla="*/ 1076527 w 12192417"/>
              <a:gd name="connsiteY6" fmla="*/ 165696 h 5095933"/>
              <a:gd name="connsiteX7" fmla="*/ 1347183 w 12192417"/>
              <a:gd name="connsiteY7" fmla="*/ 201077 h 5095933"/>
              <a:gd name="connsiteX8" fmla="*/ 1642222 w 12192417"/>
              <a:gd name="connsiteY8" fmla="*/ 238560 h 5095933"/>
              <a:gd name="connsiteX9" fmla="*/ 1962863 w 12192417"/>
              <a:gd name="connsiteY9" fmla="*/ 276043 h 5095933"/>
              <a:gd name="connsiteX10" fmla="*/ 2304231 w 12192417"/>
              <a:gd name="connsiteY10" fmla="*/ 314227 h 5095933"/>
              <a:gd name="connsiteX11" fmla="*/ 2672420 w 12192417"/>
              <a:gd name="connsiteY11" fmla="*/ 349608 h 5095933"/>
              <a:gd name="connsiteX12" fmla="*/ 3057677 w 12192417"/>
              <a:gd name="connsiteY12" fmla="*/ 383588 h 5095933"/>
              <a:gd name="connsiteX13" fmla="*/ 3464880 w 12192417"/>
              <a:gd name="connsiteY13" fmla="*/ 414415 h 5095933"/>
              <a:gd name="connsiteX14" fmla="*/ 3889151 w 12192417"/>
              <a:gd name="connsiteY14" fmla="*/ 443841 h 5095933"/>
              <a:gd name="connsiteX15" fmla="*/ 4331709 w 12192417"/>
              <a:gd name="connsiteY15" fmla="*/ 471515 h 5095933"/>
              <a:gd name="connsiteX16" fmla="*/ 4558475 w 12192417"/>
              <a:gd name="connsiteY16" fmla="*/ 481324 h 5095933"/>
              <a:gd name="connsiteX17" fmla="*/ 4790117 w 12192417"/>
              <a:gd name="connsiteY17" fmla="*/ 492183 h 5095933"/>
              <a:gd name="connsiteX18" fmla="*/ 5025417 w 12192417"/>
              <a:gd name="connsiteY18" fmla="*/ 502342 h 5095933"/>
              <a:gd name="connsiteX19" fmla="*/ 5261936 w 12192417"/>
              <a:gd name="connsiteY19" fmla="*/ 508998 h 5095933"/>
              <a:gd name="connsiteX20" fmla="*/ 5503331 w 12192417"/>
              <a:gd name="connsiteY20" fmla="*/ 514953 h 5095933"/>
              <a:gd name="connsiteX21" fmla="*/ 5747166 w 12192417"/>
              <a:gd name="connsiteY21" fmla="*/ 521259 h 5095933"/>
              <a:gd name="connsiteX22" fmla="*/ 5995876 w 12192417"/>
              <a:gd name="connsiteY22" fmla="*/ 525463 h 5095933"/>
              <a:gd name="connsiteX23" fmla="*/ 6247025 w 12192417"/>
              <a:gd name="connsiteY23" fmla="*/ 525463 h 5095933"/>
              <a:gd name="connsiteX24" fmla="*/ 6500612 w 12192417"/>
              <a:gd name="connsiteY24" fmla="*/ 527565 h 5095933"/>
              <a:gd name="connsiteX25" fmla="*/ 6756638 w 12192417"/>
              <a:gd name="connsiteY25" fmla="*/ 525463 h 5095933"/>
              <a:gd name="connsiteX26" fmla="*/ 7016321 w 12192417"/>
              <a:gd name="connsiteY26" fmla="*/ 521259 h 5095933"/>
              <a:gd name="connsiteX27" fmla="*/ 7276004 w 12192417"/>
              <a:gd name="connsiteY27" fmla="*/ 517406 h 5095933"/>
              <a:gd name="connsiteX28" fmla="*/ 7539344 w 12192417"/>
              <a:gd name="connsiteY28" fmla="*/ 508998 h 5095933"/>
              <a:gd name="connsiteX29" fmla="*/ 7805123 w 12192417"/>
              <a:gd name="connsiteY29" fmla="*/ 500241 h 5095933"/>
              <a:gd name="connsiteX30" fmla="*/ 8070902 w 12192417"/>
              <a:gd name="connsiteY30" fmla="*/ 490082 h 5095933"/>
              <a:gd name="connsiteX31" fmla="*/ 8339120 w 12192417"/>
              <a:gd name="connsiteY31" fmla="*/ 475719 h 5095933"/>
              <a:gd name="connsiteX32" fmla="*/ 8609775 w 12192417"/>
              <a:gd name="connsiteY32" fmla="*/ 458554 h 5095933"/>
              <a:gd name="connsiteX33" fmla="*/ 8881650 w 12192417"/>
              <a:gd name="connsiteY33" fmla="*/ 442089 h 5095933"/>
              <a:gd name="connsiteX34" fmla="*/ 9153525 w 12192417"/>
              <a:gd name="connsiteY34" fmla="*/ 421071 h 5095933"/>
              <a:gd name="connsiteX35" fmla="*/ 9429057 w 12192417"/>
              <a:gd name="connsiteY35" fmla="*/ 395849 h 5095933"/>
              <a:gd name="connsiteX36" fmla="*/ 9700932 w 12192417"/>
              <a:gd name="connsiteY36" fmla="*/ 370626 h 5095933"/>
              <a:gd name="connsiteX37" fmla="*/ 9977683 w 12192417"/>
              <a:gd name="connsiteY37" fmla="*/ 341551 h 5095933"/>
              <a:gd name="connsiteX38" fmla="*/ 10255654 w 12192417"/>
              <a:gd name="connsiteY38" fmla="*/ 309673 h 5095933"/>
              <a:gd name="connsiteX39" fmla="*/ 10529967 w 12192417"/>
              <a:gd name="connsiteY39" fmla="*/ 276043 h 5095933"/>
              <a:gd name="connsiteX40" fmla="*/ 10807938 w 12192417"/>
              <a:gd name="connsiteY40" fmla="*/ 236809 h 5095933"/>
              <a:gd name="connsiteX41" fmla="*/ 11084689 w 12192417"/>
              <a:gd name="connsiteY41" fmla="*/ 194772 h 5095933"/>
              <a:gd name="connsiteX42" fmla="*/ 11362660 w 12192417"/>
              <a:gd name="connsiteY42" fmla="*/ 153085 h 5095933"/>
              <a:gd name="connsiteX43" fmla="*/ 11639411 w 12192417"/>
              <a:gd name="connsiteY43" fmla="*/ 104392 h 5095933"/>
              <a:gd name="connsiteX44" fmla="*/ 11914944 w 12192417"/>
              <a:gd name="connsiteY44" fmla="*/ 54648 h 5095933"/>
              <a:gd name="connsiteX45" fmla="*/ 12191695 w 12192417"/>
              <a:gd name="connsiteY45" fmla="*/ 2452 h 5095933"/>
              <a:gd name="connsiteX46" fmla="*/ 12191695 w 12192417"/>
              <a:gd name="connsiteY46" fmla="*/ 2162231 h 5095933"/>
              <a:gd name="connsiteX47" fmla="*/ 12192417 w 12192417"/>
              <a:gd name="connsiteY47" fmla="*/ 2162231 h 5095933"/>
              <a:gd name="connsiteX48" fmla="*/ 12192417 w 12192417"/>
              <a:gd name="connsiteY48" fmla="*/ 5095933 h 5095933"/>
              <a:gd name="connsiteX49" fmla="*/ 0 w 12192417"/>
              <a:gd name="connsiteY49" fmla="*/ 5095933 h 5095933"/>
              <a:gd name="connsiteX50" fmla="*/ 0 w 12192417"/>
              <a:gd name="connsiteY50" fmla="*/ 2791958 h 5095933"/>
              <a:gd name="connsiteX51" fmla="*/ 0 w 12192417"/>
              <a:gd name="connsiteY51" fmla="*/ 2162231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417" h="5095933">
                <a:moveTo>
                  <a:pt x="0" y="0"/>
                </a:moveTo>
                <a:lnTo>
                  <a:pt x="71931" y="12261"/>
                </a:lnTo>
                <a:lnTo>
                  <a:pt x="282848" y="48343"/>
                </a:lnTo>
                <a:lnTo>
                  <a:pt x="436463" y="73565"/>
                </a:lnTo>
                <a:lnTo>
                  <a:pt x="619338" y="100188"/>
                </a:lnTo>
                <a:lnTo>
                  <a:pt x="836350" y="132066"/>
                </a:lnTo>
                <a:lnTo>
                  <a:pt x="1076527" y="165696"/>
                </a:lnTo>
                <a:lnTo>
                  <a:pt x="1347183" y="201077"/>
                </a:lnTo>
                <a:lnTo>
                  <a:pt x="1642222" y="238560"/>
                </a:lnTo>
                <a:lnTo>
                  <a:pt x="1962863" y="276043"/>
                </a:lnTo>
                <a:lnTo>
                  <a:pt x="2304231" y="314227"/>
                </a:lnTo>
                <a:lnTo>
                  <a:pt x="2672420" y="349608"/>
                </a:lnTo>
                <a:lnTo>
                  <a:pt x="3057677" y="383588"/>
                </a:lnTo>
                <a:lnTo>
                  <a:pt x="3464880" y="414415"/>
                </a:lnTo>
                <a:lnTo>
                  <a:pt x="3889151" y="443841"/>
                </a:lnTo>
                <a:lnTo>
                  <a:pt x="4331709" y="471515"/>
                </a:lnTo>
                <a:lnTo>
                  <a:pt x="4558475" y="481324"/>
                </a:lnTo>
                <a:lnTo>
                  <a:pt x="4790117" y="492183"/>
                </a:lnTo>
                <a:lnTo>
                  <a:pt x="5025417" y="502342"/>
                </a:lnTo>
                <a:lnTo>
                  <a:pt x="5261936" y="508998"/>
                </a:lnTo>
                <a:lnTo>
                  <a:pt x="5503331" y="514953"/>
                </a:lnTo>
                <a:lnTo>
                  <a:pt x="5747166" y="521259"/>
                </a:lnTo>
                <a:lnTo>
                  <a:pt x="5995876" y="525463"/>
                </a:lnTo>
                <a:lnTo>
                  <a:pt x="6247025" y="525463"/>
                </a:lnTo>
                <a:lnTo>
                  <a:pt x="6500612" y="527565"/>
                </a:lnTo>
                <a:lnTo>
                  <a:pt x="6756638" y="525463"/>
                </a:lnTo>
                <a:lnTo>
                  <a:pt x="7016321" y="521259"/>
                </a:lnTo>
                <a:lnTo>
                  <a:pt x="7276004" y="517406"/>
                </a:lnTo>
                <a:lnTo>
                  <a:pt x="7539344" y="508998"/>
                </a:lnTo>
                <a:lnTo>
                  <a:pt x="7805123" y="500241"/>
                </a:lnTo>
                <a:lnTo>
                  <a:pt x="8070902" y="490082"/>
                </a:lnTo>
                <a:lnTo>
                  <a:pt x="8339120" y="475719"/>
                </a:lnTo>
                <a:lnTo>
                  <a:pt x="8609775" y="458554"/>
                </a:lnTo>
                <a:lnTo>
                  <a:pt x="8881650" y="442089"/>
                </a:lnTo>
                <a:lnTo>
                  <a:pt x="9153525" y="421071"/>
                </a:lnTo>
                <a:lnTo>
                  <a:pt x="9429057" y="395849"/>
                </a:lnTo>
                <a:lnTo>
                  <a:pt x="9700932" y="370626"/>
                </a:lnTo>
                <a:lnTo>
                  <a:pt x="9977683" y="341551"/>
                </a:lnTo>
                <a:lnTo>
                  <a:pt x="10255654" y="309673"/>
                </a:lnTo>
                <a:lnTo>
                  <a:pt x="10529967" y="276043"/>
                </a:lnTo>
                <a:lnTo>
                  <a:pt x="10807938" y="236809"/>
                </a:lnTo>
                <a:lnTo>
                  <a:pt x="11084689" y="194772"/>
                </a:lnTo>
                <a:lnTo>
                  <a:pt x="11362660" y="153085"/>
                </a:lnTo>
                <a:lnTo>
                  <a:pt x="11639411" y="104392"/>
                </a:lnTo>
                <a:lnTo>
                  <a:pt x="11914944" y="54648"/>
                </a:lnTo>
                <a:lnTo>
                  <a:pt x="12191695" y="2452"/>
                </a:lnTo>
                <a:lnTo>
                  <a:pt x="12191695" y="2162231"/>
                </a:lnTo>
                <a:lnTo>
                  <a:pt x="12192417" y="2162231"/>
                </a:lnTo>
                <a:lnTo>
                  <a:pt x="12192417" y="5095933"/>
                </a:lnTo>
                <a:lnTo>
                  <a:pt x="0" y="5095933"/>
                </a:lnTo>
                <a:lnTo>
                  <a:pt x="0" y="2791958"/>
                </a:lnTo>
                <a:lnTo>
                  <a:pt x="0" y="2162231"/>
                </a:lnTo>
                <a:close/>
              </a:path>
            </a:pathLst>
          </a:custGeom>
          <a:ln>
            <a:noFill/>
          </a:ln>
        </p:spPr>
        <p:txBody>
          <a:bodyPr/>
          <a:lstStyle/>
          <a:p>
            <a:endParaRPr lang="en-US" sz="2006"/>
          </a:p>
        </p:txBody>
      </p:sp>
      <p:sp>
        <p:nvSpPr>
          <p:cNvPr id="14338" name="Rectangle 2"/>
          <p:cNvSpPr>
            <a:spLocks noGrp="1" noChangeArrowheads="1"/>
          </p:cNvSpPr>
          <p:nvPr>
            <p:ph type="title"/>
          </p:nvPr>
        </p:nvSpPr>
        <p:spPr>
          <a:xfrm>
            <a:off x="381005" y="452719"/>
            <a:ext cx="7157125" cy="1400530"/>
          </a:xfrm>
        </p:spPr>
        <p:txBody>
          <a:bodyPr anchor="ctr">
            <a:normAutofit/>
          </a:bodyPr>
          <a:lstStyle/>
          <a:p>
            <a:pPr eaLnBrk="1" hangingPunct="1"/>
            <a:r>
              <a:rPr lang="en-US" sz="3200" dirty="0">
                <a:solidFill>
                  <a:srgbClr val="FFFFFF"/>
                </a:solidFill>
              </a:rPr>
              <a:t>Impacts of the Proposed Overlay</a:t>
            </a:r>
            <a:endParaRPr lang="en-US" altLang="en-US" sz="3200" dirty="0">
              <a:solidFill>
                <a:srgbClr val="FFFFFF"/>
              </a:solidFill>
            </a:endParaRPr>
          </a:p>
        </p:txBody>
      </p:sp>
      <p:sp>
        <p:nvSpPr>
          <p:cNvPr id="14339" name="Rectangle 3"/>
          <p:cNvSpPr>
            <a:spLocks noGrp="1" noChangeArrowheads="1"/>
          </p:cNvSpPr>
          <p:nvPr>
            <p:ph idx="1"/>
          </p:nvPr>
        </p:nvSpPr>
        <p:spPr>
          <a:xfrm>
            <a:off x="827484" y="2763525"/>
            <a:ext cx="7565570" cy="3484879"/>
          </a:xfrm>
        </p:spPr>
        <p:txBody>
          <a:bodyPr>
            <a:normAutofit/>
          </a:bodyPr>
          <a:lstStyle/>
          <a:p>
            <a:pPr>
              <a:spcBef>
                <a:spcPts val="0"/>
              </a:spcBef>
              <a:spcAft>
                <a:spcPts val="800"/>
              </a:spcAft>
            </a:pPr>
            <a:r>
              <a:rPr lang="en-US" dirty="0">
                <a:cs typeface="Times New Roman" panose="02020603050405020304" pitchFamily="18" charset="0"/>
              </a:rPr>
              <a:t>All current customers will keep their existing area code and telephone number.</a:t>
            </a:r>
          </a:p>
          <a:p>
            <a:pPr>
              <a:spcBef>
                <a:spcPts val="0"/>
              </a:spcBef>
              <a:spcAft>
                <a:spcPts val="800"/>
              </a:spcAft>
            </a:pPr>
            <a:r>
              <a:rPr lang="en-US" dirty="0">
                <a:cs typeface="Times New Roman" panose="02020603050405020304" pitchFamily="18" charset="0"/>
              </a:rPr>
              <a:t>Customers in this area may be assigned a number in the new area code when the 657 and 714 area code prefixes are no longer available for assignment. </a:t>
            </a:r>
          </a:p>
        </p:txBody>
      </p:sp>
      <p:pic>
        <p:nvPicPr>
          <p:cNvPr id="19" name="Audio 18">
            <a:extLst>
              <a:ext uri="{FF2B5EF4-FFF2-40B4-BE49-F238E27FC236}">
                <a16:creationId xmlns:a16="http://schemas.microsoft.com/office/drawing/2014/main" id="{F482B2B3-AB79-EA96-AA92-2EE178F615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20117407"/>
      </p:ext>
    </p:extLst>
  </p:cSld>
  <p:clrMapOvr>
    <a:masterClrMapping/>
  </p:clrMapOvr>
  <mc:AlternateContent xmlns:mc="http://schemas.openxmlformats.org/markup-compatibility/2006" xmlns:p14="http://schemas.microsoft.com/office/powerpoint/2010/main">
    <mc:Choice Requires="p14">
      <p:transition spd="slow" p14:dur="2000" advTm="19881"/>
    </mc:Choice>
    <mc:Fallback xmlns="">
      <p:transition spd="slow" advTm="19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a:p>
        </p:txBody>
      </p:sp>
      <p:sp>
        <p:nvSpPr>
          <p:cNvPr id="38"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a:p>
        </p:txBody>
      </p:sp>
      <p:sp>
        <p:nvSpPr>
          <p:cNvPr id="5" name="Rectangle 2">
            <a:extLst>
              <a:ext uri="{FF2B5EF4-FFF2-40B4-BE49-F238E27FC236}">
                <a16:creationId xmlns:a16="http://schemas.microsoft.com/office/drawing/2014/main" id="{EC8EAF53-C854-4F72-80E2-14D912D280B1}"/>
              </a:ext>
            </a:extLst>
          </p:cNvPr>
          <p:cNvSpPr txBox="1">
            <a:spLocks noChangeArrowheads="1"/>
          </p:cNvSpPr>
          <p:nvPr/>
        </p:nvSpPr>
        <p:spPr bwMode="auto">
          <a:xfrm>
            <a:off x="486697" y="629268"/>
            <a:ext cx="6939116" cy="101665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457205" eaLnBrk="1" hangingPunct="1">
              <a:lnSpc>
                <a:spcPct val="90000"/>
              </a:lnSpc>
              <a:spcAft>
                <a:spcPts val="600"/>
              </a:spcAft>
            </a:pPr>
            <a:r>
              <a:rPr lang="en-US" sz="3300">
                <a:solidFill>
                  <a:srgbClr val="EBEBEB"/>
                </a:solidFill>
              </a:rPr>
              <a:t>Impacts of the Proposed Overlay</a:t>
            </a:r>
            <a:endParaRPr lang="en-US" altLang="en-US" sz="3300">
              <a:solidFill>
                <a:srgbClr val="EBEBEB"/>
              </a:solidFill>
            </a:endParaRPr>
          </a:p>
        </p:txBody>
      </p:sp>
      <p:sp>
        <p:nvSpPr>
          <p:cNvPr id="40" name="Rectangle 39">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4" name="Slide Number Placeholder 3">
            <a:extLst>
              <a:ext uri="{FF2B5EF4-FFF2-40B4-BE49-F238E27FC236}">
                <a16:creationId xmlns:a16="http://schemas.microsoft.com/office/drawing/2014/main" id="{34F1D4B0-1F69-4FD6-A95C-4A5D8480A48C}"/>
              </a:ext>
            </a:extLst>
          </p:cNvPr>
          <p:cNvSpPr>
            <a:spLocks noGrp="1"/>
          </p:cNvSpPr>
          <p:nvPr>
            <p:ph type="sldNum" sz="quarter" idx="12"/>
          </p:nvPr>
        </p:nvSpPr>
        <p:spPr>
          <a:xfrm>
            <a:off x="7764409" y="295734"/>
            <a:ext cx="628649" cy="767687"/>
          </a:xfrm>
        </p:spPr>
        <p:txBody>
          <a:bodyPr vert="horz" lIns="91440" tIns="45720" rIns="91440" bIns="45720" rtlCol="0" anchor="b">
            <a:normAutofit/>
          </a:bodyPr>
          <a:lstStyle/>
          <a:p>
            <a:pPr defTabSz="457205">
              <a:spcAft>
                <a:spcPts val="600"/>
              </a:spcAft>
              <a:defRPr/>
            </a:pPr>
            <a:fld id="{BCCFA498-A484-44B4-99BF-103FC0E96302}" type="slidenum">
              <a:rPr lang="en-US">
                <a:solidFill>
                  <a:srgbClr val="FFFFFF"/>
                </a:solidFill>
              </a:rPr>
              <a:pPr defTabSz="457205">
                <a:spcAft>
                  <a:spcPts val="600"/>
                </a:spcAft>
                <a:defRPr/>
              </a:pPr>
              <a:t>13</a:t>
            </a:fld>
            <a:endParaRPr lang="en-US">
              <a:solidFill>
                <a:srgbClr val="FFFFFF"/>
              </a:solidFill>
            </a:endParaRPr>
          </a:p>
        </p:txBody>
      </p:sp>
      <p:sp>
        <p:nvSpPr>
          <p:cNvPr id="42" name="Freeform: Shape 41">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a:p>
        </p:txBody>
      </p:sp>
      <p:graphicFrame>
        <p:nvGraphicFramePr>
          <p:cNvPr id="9" name="Content Placeholder 2">
            <a:extLst>
              <a:ext uri="{FF2B5EF4-FFF2-40B4-BE49-F238E27FC236}">
                <a16:creationId xmlns:a16="http://schemas.microsoft.com/office/drawing/2014/main" id="{C98B1E47-4842-0B4C-F539-5351401586FB}"/>
              </a:ext>
            </a:extLst>
          </p:cNvPr>
          <p:cNvGraphicFramePr>
            <a:graphicFrameLocks noGrp="1"/>
          </p:cNvGraphicFramePr>
          <p:nvPr>
            <p:ph idx="1"/>
            <p:extLst>
              <p:ext uri="{D42A27DB-BD31-4B8C-83A1-F6EECF244321}">
                <p14:modId xmlns:p14="http://schemas.microsoft.com/office/powerpoint/2010/main" val="960660611"/>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Audio 16">
            <a:extLst>
              <a:ext uri="{FF2B5EF4-FFF2-40B4-BE49-F238E27FC236}">
                <a16:creationId xmlns:a16="http://schemas.microsoft.com/office/drawing/2014/main" id="{3A117C2F-CC72-EFA4-B3E1-037A8F8069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977544955"/>
      </p:ext>
    </p:extLst>
  </p:cSld>
  <p:clrMapOvr>
    <a:masterClrMapping/>
  </p:clrMapOvr>
  <mc:AlternateContent xmlns:mc="http://schemas.openxmlformats.org/markup-compatibility/2006" xmlns:p14="http://schemas.microsoft.com/office/powerpoint/2010/main">
    <mc:Choice Requires="p14">
      <p:transition spd="slow" p14:dur="2000" advTm="39053"/>
    </mc:Choice>
    <mc:Fallback xmlns="">
      <p:transition spd="slow" advTm="39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68"/>
            <a:ext cx="6939116" cy="1016654"/>
          </a:xfrm>
        </p:spPr>
        <p:txBody>
          <a:bodyPr>
            <a:normAutofit/>
          </a:bodyPr>
          <a:lstStyle/>
          <a:p>
            <a:pPr>
              <a:lnSpc>
                <a:spcPct val="90000"/>
              </a:lnSpc>
            </a:pPr>
            <a:r>
              <a:rPr lang="en-US" sz="2900" dirty="0">
                <a:solidFill>
                  <a:srgbClr val="000016"/>
                </a:solidFill>
              </a:rPr>
              <a:t>Estimated Implementation Schedule </a:t>
            </a:r>
            <a:br>
              <a:rPr lang="en-US" sz="2900" dirty="0">
                <a:solidFill>
                  <a:srgbClr val="000016"/>
                </a:solidFill>
              </a:rPr>
            </a:br>
            <a:r>
              <a:rPr lang="en-US" sz="2900" dirty="0">
                <a:solidFill>
                  <a:srgbClr val="000016"/>
                </a:solidFill>
              </a:rPr>
              <a:t>of the Proposed Overlay</a:t>
            </a:r>
          </a:p>
        </p:txBody>
      </p:sp>
      <p:sp>
        <p:nvSpPr>
          <p:cNvPr id="3" name="Content Placeholder 2"/>
          <p:cNvSpPr>
            <a:spLocks noGrp="1"/>
          </p:cNvSpPr>
          <p:nvPr>
            <p:ph idx="1"/>
          </p:nvPr>
        </p:nvSpPr>
        <p:spPr>
          <a:xfrm>
            <a:off x="486698" y="2548286"/>
            <a:ext cx="4618702" cy="3658689"/>
          </a:xfrm>
        </p:spPr>
        <p:txBody>
          <a:bodyPr>
            <a:normAutofit/>
          </a:bodyPr>
          <a:lstStyle/>
          <a:p>
            <a:pPr marL="0" indent="0">
              <a:lnSpc>
                <a:spcPct val="90000"/>
              </a:lnSpc>
              <a:spcBef>
                <a:spcPts val="0"/>
              </a:spcBef>
              <a:spcAft>
                <a:spcPts val="1800"/>
              </a:spcAft>
              <a:buNone/>
            </a:pPr>
            <a:r>
              <a:rPr lang="en-US" dirty="0">
                <a:solidFill>
                  <a:srgbClr val="000016"/>
                </a:solidFill>
                <a:cs typeface="Times New Roman" panose="02020603050405020304" pitchFamily="18" charset="0"/>
              </a:rPr>
              <a:t>Estimated Implementation Intervals:</a:t>
            </a:r>
          </a:p>
          <a:p>
            <a:pPr lvl="1">
              <a:lnSpc>
                <a:spcPct val="90000"/>
              </a:lnSpc>
              <a:spcBef>
                <a:spcPts val="0"/>
              </a:spcBef>
              <a:spcAft>
                <a:spcPts val="600"/>
              </a:spcAft>
            </a:pPr>
            <a:r>
              <a:rPr lang="en-US" dirty="0">
                <a:solidFill>
                  <a:srgbClr val="000016"/>
                </a:solidFill>
                <a:cs typeface="Times New Roman" panose="02020603050405020304" pitchFamily="18" charset="0"/>
              </a:rPr>
              <a:t>NANPA Filed Application with CPUC</a:t>
            </a:r>
          </a:p>
          <a:p>
            <a:pPr lvl="2">
              <a:lnSpc>
                <a:spcPct val="90000"/>
              </a:lnSpc>
              <a:spcBef>
                <a:spcPts val="0"/>
              </a:spcBef>
              <a:spcAft>
                <a:spcPts val="1800"/>
              </a:spcAft>
              <a:buFont typeface="Courier New" panose="02070309020205020404" pitchFamily="49" charset="0"/>
              <a:buChar char="o"/>
            </a:pPr>
            <a:r>
              <a:rPr lang="en-US" i="1" dirty="0">
                <a:solidFill>
                  <a:srgbClr val="000016"/>
                </a:solidFill>
                <a:cs typeface="Times New Roman" panose="02020603050405020304" pitchFamily="18" charset="0"/>
              </a:rPr>
              <a:t>2nd  Quarter 2024</a:t>
            </a:r>
          </a:p>
          <a:p>
            <a:pPr lvl="1">
              <a:lnSpc>
                <a:spcPct val="90000"/>
              </a:lnSpc>
              <a:spcBef>
                <a:spcPts val="0"/>
              </a:spcBef>
              <a:spcAft>
                <a:spcPts val="600"/>
              </a:spcAft>
            </a:pPr>
            <a:r>
              <a:rPr lang="en-US" dirty="0">
                <a:solidFill>
                  <a:srgbClr val="000016"/>
                </a:solidFill>
                <a:cs typeface="Times New Roman" panose="02020603050405020304" pitchFamily="18" charset="0"/>
              </a:rPr>
              <a:t>CPUC Decision</a:t>
            </a:r>
          </a:p>
          <a:p>
            <a:pPr lvl="2">
              <a:lnSpc>
                <a:spcPct val="90000"/>
              </a:lnSpc>
              <a:spcBef>
                <a:spcPts val="0"/>
              </a:spcBef>
              <a:spcAft>
                <a:spcPts val="1800"/>
              </a:spcAft>
              <a:buFont typeface="Courier New" panose="02070309020205020404" pitchFamily="49" charset="0"/>
              <a:buChar char="o"/>
            </a:pPr>
            <a:r>
              <a:rPr lang="en-US" i="1" dirty="0">
                <a:solidFill>
                  <a:srgbClr val="000016"/>
                </a:solidFill>
                <a:cs typeface="Times New Roman" panose="02020603050405020304" pitchFamily="18" charset="0"/>
              </a:rPr>
              <a:t>2nd Quarter 2025</a:t>
            </a:r>
          </a:p>
          <a:p>
            <a:pPr lvl="1">
              <a:lnSpc>
                <a:spcPct val="90000"/>
              </a:lnSpc>
              <a:spcBef>
                <a:spcPts val="0"/>
              </a:spcBef>
              <a:spcAft>
                <a:spcPts val="600"/>
              </a:spcAft>
            </a:pPr>
            <a:r>
              <a:rPr lang="en-US" dirty="0">
                <a:solidFill>
                  <a:srgbClr val="000016"/>
                </a:solidFill>
                <a:cs typeface="Times New Roman" panose="02020603050405020304" pitchFamily="18" charset="0"/>
              </a:rPr>
              <a:t>Introduction of the New Area Code</a:t>
            </a:r>
          </a:p>
          <a:p>
            <a:pPr lvl="2">
              <a:lnSpc>
                <a:spcPct val="90000"/>
              </a:lnSpc>
              <a:spcBef>
                <a:spcPts val="0"/>
              </a:spcBef>
              <a:spcAft>
                <a:spcPts val="1800"/>
              </a:spcAft>
              <a:buFont typeface="Courier New" panose="02070309020205020404" pitchFamily="49" charset="0"/>
              <a:buChar char="o"/>
            </a:pPr>
            <a:r>
              <a:rPr lang="en-US" i="1" dirty="0">
                <a:solidFill>
                  <a:srgbClr val="000016"/>
                </a:solidFill>
                <a:cs typeface="Times New Roman" panose="02020603050405020304" pitchFamily="18" charset="0"/>
              </a:rPr>
              <a:t>3rd Quarter 2026</a:t>
            </a:r>
          </a:p>
        </p:txBody>
      </p:sp>
      <p:sp>
        <p:nvSpPr>
          <p:cNvPr id="4" name="Slide Number Placeholder 3"/>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pPr>
                <a:spcAft>
                  <a:spcPts val="600"/>
                </a:spcAft>
                <a:defRPr/>
              </a:pPr>
              <a:t>14</a:t>
            </a:fld>
            <a:endParaRPr lang="en-US"/>
          </a:p>
        </p:txBody>
      </p:sp>
      <p:pic>
        <p:nvPicPr>
          <p:cNvPr id="6" name="Graphic 5" descr="Clipboard Partially Checked with solid fill">
            <a:extLst>
              <a:ext uri="{FF2B5EF4-FFF2-40B4-BE49-F238E27FC236}">
                <a16:creationId xmlns:a16="http://schemas.microsoft.com/office/drawing/2014/main" id="{2FAF2148-4AFC-8358-B878-C76DB7627FC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82288" y="2548281"/>
            <a:ext cx="3662018" cy="3662018"/>
          </a:xfrm>
          <a:prstGeom prst="rect">
            <a:avLst/>
          </a:prstGeom>
          <a:effectLst/>
        </p:spPr>
      </p:pic>
      <p:pic>
        <p:nvPicPr>
          <p:cNvPr id="38" name="Audio 37">
            <a:extLst>
              <a:ext uri="{FF2B5EF4-FFF2-40B4-BE49-F238E27FC236}">
                <a16:creationId xmlns:a16="http://schemas.microsoft.com/office/drawing/2014/main" id="{926DC85D-7880-D688-D4DB-1402485581D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05137016"/>
      </p:ext>
    </p:extLst>
  </p:cSld>
  <p:clrMapOvr>
    <a:masterClrMapping/>
  </p:clrMapOvr>
  <mc:AlternateContent xmlns:mc="http://schemas.openxmlformats.org/markup-compatibility/2006" xmlns:p14="http://schemas.microsoft.com/office/powerpoint/2010/main">
    <mc:Choice Requires="p14">
      <p:transition spd="slow" p14:dur="2000" advTm="31694"/>
    </mc:Choice>
    <mc:Fallback xmlns="">
      <p:transition spd="slow" advTm="31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697" y="629271"/>
            <a:ext cx="6939116" cy="1223983"/>
          </a:xfrm>
        </p:spPr>
        <p:txBody>
          <a:bodyPr>
            <a:normAutofit/>
          </a:bodyPr>
          <a:lstStyle/>
          <a:p>
            <a:r>
              <a:rPr lang="en-US" dirty="0"/>
              <a:t>Questions &amp; Comments</a:t>
            </a:r>
          </a:p>
        </p:txBody>
      </p:sp>
      <p:sp>
        <p:nvSpPr>
          <p:cNvPr id="4" name="Slide Number Placeholder 3"/>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smtClean="0"/>
              <a:pPr>
                <a:spcAft>
                  <a:spcPts val="600"/>
                </a:spcAft>
                <a:defRPr/>
              </a:pPr>
              <a:t>15</a:t>
            </a:fld>
            <a:endParaRPr lang="en-US"/>
          </a:p>
        </p:txBody>
      </p:sp>
      <p:pic>
        <p:nvPicPr>
          <p:cNvPr id="37" name="Picture 36" descr="Yellow and blue symbols">
            <a:extLst>
              <a:ext uri="{FF2B5EF4-FFF2-40B4-BE49-F238E27FC236}">
                <a16:creationId xmlns:a16="http://schemas.microsoft.com/office/drawing/2014/main" id="{8B06F111-07D1-FA20-851F-535087F295C4}"/>
              </a:ext>
            </a:extLst>
          </p:cNvPr>
          <p:cNvPicPr>
            <a:picLocks noChangeAspect="1"/>
          </p:cNvPicPr>
          <p:nvPr/>
        </p:nvPicPr>
        <p:blipFill rotWithShape="1">
          <a:blip r:embed="rId6"/>
          <a:srcRect l="9960" r="15499"/>
          <a:stretch/>
        </p:blipFill>
        <p:spPr>
          <a:xfrm>
            <a:off x="304800" y="2052215"/>
            <a:ext cx="3346236" cy="3434186"/>
          </a:xfrm>
          <a:prstGeom prst="rect">
            <a:avLst/>
          </a:prstGeom>
          <a:effectLst>
            <a:outerShdw blurRad="50800" dist="38100" dir="5400000" algn="t" rotWithShape="0">
              <a:prstClr val="black">
                <a:alpha val="43000"/>
              </a:prstClr>
            </a:outerShdw>
          </a:effectLst>
        </p:spPr>
      </p:pic>
      <p:sp>
        <p:nvSpPr>
          <p:cNvPr id="3" name="Content Placeholder 2"/>
          <p:cNvSpPr>
            <a:spLocks noGrp="1"/>
          </p:cNvSpPr>
          <p:nvPr>
            <p:ph idx="1"/>
          </p:nvPr>
        </p:nvSpPr>
        <p:spPr>
          <a:xfrm>
            <a:off x="3651036" y="2052214"/>
            <a:ext cx="5340564" cy="4196186"/>
          </a:xfrm>
        </p:spPr>
        <p:txBody>
          <a:bodyPr>
            <a:normAutofit/>
          </a:bodyPr>
          <a:lstStyle/>
          <a:p>
            <a:pPr marL="231771" indent="0">
              <a:lnSpc>
                <a:spcPct val="90000"/>
              </a:lnSpc>
              <a:spcBef>
                <a:spcPts val="0"/>
              </a:spcBef>
              <a:spcAft>
                <a:spcPts val="600"/>
              </a:spcAft>
              <a:buNone/>
            </a:pPr>
            <a:r>
              <a:rPr lang="en-US" sz="1800" dirty="0">
                <a:ea typeface="Calibri" panose="020F0502020204030204" pitchFamily="34" charset="0"/>
                <a:cs typeface="Times New Roman" panose="02020603050405020304" pitchFamily="18" charset="0"/>
              </a:rPr>
              <a:t>Questions and comments concerning the information in this presentation may be submitted to the Public Advisor’s Office no later than August 19, 2024.</a:t>
            </a:r>
          </a:p>
          <a:p>
            <a:pPr marL="231771" indent="0">
              <a:lnSpc>
                <a:spcPct val="90000"/>
              </a:lnSpc>
              <a:spcBef>
                <a:spcPts val="0"/>
              </a:spcBef>
              <a:spcAft>
                <a:spcPts val="600"/>
              </a:spcAft>
              <a:buNone/>
            </a:pPr>
            <a:endParaRPr lang="en-US" sz="1800" dirty="0">
              <a:ea typeface="Calibri" panose="020F0502020204030204" pitchFamily="34" charset="0"/>
              <a:cs typeface="Times New Roman" panose="02020603050405020304" pitchFamily="18" charset="0"/>
            </a:endParaRPr>
          </a:p>
          <a:p>
            <a:pPr marL="517523" indent="-285753">
              <a:lnSpc>
                <a:spcPct val="90000"/>
              </a:lnSpc>
              <a:spcBef>
                <a:spcPts val="0"/>
              </a:spcBef>
              <a:spcAft>
                <a:spcPts val="1200"/>
              </a:spcAft>
              <a:buFont typeface="Wingdings" pitchFamily="2" charset="2"/>
              <a:buChar char="v"/>
            </a:pPr>
            <a:r>
              <a:rPr lang="en-US" sz="1800" dirty="0">
                <a:ea typeface="Calibri" panose="020F0502020204030204" pitchFamily="34" charset="0"/>
                <a:cs typeface="Times New Roman" panose="02020603050405020304" pitchFamily="18" charset="0"/>
              </a:rPr>
              <a:t>Email:  </a:t>
            </a:r>
            <a:r>
              <a:rPr lang="en-US" sz="1800" u="sng" dirty="0">
                <a:ea typeface="Calibri" panose="020F0502020204030204" pitchFamily="34" charset="0"/>
                <a:cs typeface="Times New Roman" panose="02020603050405020304" pitchFamily="18" charset="0"/>
                <a:hlinkClick r:id="rId7">
                  <a:extLst>
                    <a:ext uri="{A12FA001-AC4F-418D-AE19-62706E023703}">
                      <ahyp:hlinkClr xmlns:ahyp="http://schemas.microsoft.com/office/drawing/2018/hyperlinkcolor" val="tx"/>
                    </a:ext>
                  </a:extLst>
                </a:hlinkClick>
              </a:rPr>
              <a:t>public.advisor@cpuc.ca.gov</a:t>
            </a:r>
            <a:endParaRPr lang="en-US" sz="1800" u="sng" dirty="0">
              <a:ea typeface="Calibri" panose="020F0502020204030204" pitchFamily="34" charset="0"/>
              <a:cs typeface="Times New Roman" panose="02020603050405020304" pitchFamily="18" charset="0"/>
            </a:endParaRPr>
          </a:p>
          <a:p>
            <a:pPr marL="517523" indent="-285753">
              <a:lnSpc>
                <a:spcPct val="90000"/>
              </a:lnSpc>
              <a:spcBef>
                <a:spcPts val="0"/>
              </a:spcBef>
              <a:spcAft>
                <a:spcPts val="1200"/>
              </a:spcAft>
              <a:buFont typeface="Wingdings" pitchFamily="2" charset="2"/>
              <a:buChar char="v"/>
            </a:pPr>
            <a:r>
              <a:rPr lang="en-US" sz="1800" dirty="0">
                <a:cs typeface="Times New Roman" panose="02020603050405020304" pitchFamily="18" charset="0"/>
              </a:rPr>
              <a:t>Postal</a:t>
            </a:r>
            <a:r>
              <a:rPr lang="en-US" sz="1800" dirty="0">
                <a:ea typeface="Calibri" panose="020F0502020204030204" pitchFamily="34" charset="0"/>
                <a:cs typeface="Times New Roman" panose="02020603050405020304" pitchFamily="18" charset="0"/>
              </a:rPr>
              <a:t> mail: CPUC Public Advisor’s Office</a:t>
            </a:r>
            <a:br>
              <a:rPr lang="en-US" sz="1800" dirty="0">
                <a:ea typeface="Calibri" panose="020F0502020204030204" pitchFamily="34" charset="0"/>
                <a:cs typeface="Times New Roman" panose="02020603050405020304" pitchFamily="18" charset="0"/>
              </a:rPr>
            </a:br>
            <a:r>
              <a:rPr lang="en-US" sz="1800" dirty="0">
                <a:ea typeface="Calibri" panose="020F0502020204030204" pitchFamily="34" charset="0"/>
                <a:cs typeface="Times New Roman" panose="02020603050405020304" pitchFamily="18" charset="0"/>
              </a:rPr>
              <a:t>320 W. 4th Street, Suite 500                          Los Angeles, CA 90013                    </a:t>
            </a:r>
          </a:p>
          <a:p>
            <a:pPr marL="517523" indent="-285753">
              <a:lnSpc>
                <a:spcPct val="90000"/>
              </a:lnSpc>
              <a:spcBef>
                <a:spcPts val="0"/>
              </a:spcBef>
              <a:spcAft>
                <a:spcPts val="1200"/>
              </a:spcAft>
              <a:buFont typeface="Wingdings" pitchFamily="2" charset="2"/>
              <a:buChar char="v"/>
            </a:pPr>
            <a:r>
              <a:rPr lang="en-US" sz="1800" dirty="0">
                <a:ea typeface="Calibri" panose="020F0502020204030204" pitchFamily="34" charset="0"/>
                <a:cs typeface="Times New Roman" panose="02020603050405020304" pitchFamily="18" charset="0"/>
              </a:rPr>
              <a:t>Phone:  (866) 849-8390</a:t>
            </a:r>
            <a:endParaRPr lang="en-US" sz="1800" dirty="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3D770345-BC91-9EB2-8147-9A6BCCF9D57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28800" y="5867400"/>
            <a:ext cx="609600" cy="609600"/>
          </a:xfrm>
          <a:prstGeom prst="rect">
            <a:avLst/>
          </a:prstGeom>
        </p:spPr>
      </p:pic>
    </p:spTree>
    <p:extLst>
      <p:ext uri="{BB962C8B-B14F-4D97-AF65-F5344CB8AC3E}">
        <p14:creationId xmlns:p14="http://schemas.microsoft.com/office/powerpoint/2010/main" val="2568492112"/>
      </p:ext>
    </p:extLst>
  </p:cSld>
  <p:clrMapOvr>
    <a:masterClrMapping/>
  </p:clrMapOvr>
  <mc:AlternateContent xmlns:mc="http://schemas.openxmlformats.org/markup-compatibility/2006" xmlns:p14="http://schemas.microsoft.com/office/powerpoint/2010/main">
    <mc:Choice Requires="p14">
      <p:transition spd="slow" p14:dur="2000" advTm="50906"/>
    </mc:Choice>
    <mc:Fallback xmlns="">
      <p:transition spd="slow" advTm="50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5">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C9ECDD5C-152A-4CC7-8333-0F367B3A62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3613"/>
          <a:stretch/>
        </p:blipFill>
        <p:spPr>
          <a:xfrm>
            <a:off x="1" y="2669686"/>
            <a:ext cx="3027759" cy="4188315"/>
          </a:xfrm>
          <a:prstGeom prst="rect">
            <a:avLst/>
          </a:prstGeom>
        </p:spPr>
      </p:pic>
      <p:pic>
        <p:nvPicPr>
          <p:cNvPr id="82" name="Picture 81">
            <a:extLst>
              <a:ext uri="{FF2B5EF4-FFF2-40B4-BE49-F238E27FC236}">
                <a16:creationId xmlns:a16="http://schemas.microsoft.com/office/drawing/2014/main" id="{7F5C92A3-369B-43F3-BDCE-E560B1B0EC8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l="35640"/>
          <a:stretch/>
        </p:blipFill>
        <p:spPr>
          <a:xfrm>
            <a:off x="0" y="2892347"/>
            <a:ext cx="1141809" cy="2365453"/>
          </a:xfrm>
          <a:prstGeom prst="rect">
            <a:avLst/>
          </a:prstGeom>
        </p:spPr>
      </p:pic>
      <p:sp>
        <p:nvSpPr>
          <p:cNvPr id="83" name="Oval 82">
            <a:extLst>
              <a:ext uri="{FF2B5EF4-FFF2-40B4-BE49-F238E27FC236}">
                <a16:creationId xmlns:a16="http://schemas.microsoft.com/office/drawing/2014/main" id="{AEBE9F1A-B38D-446E-83AE-14B17CE77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60" y="1676400"/>
            <a:ext cx="211455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006"/>
          </a:p>
        </p:txBody>
      </p:sp>
      <p:pic>
        <p:nvPicPr>
          <p:cNvPr id="84" name="Picture 83">
            <a:extLst>
              <a:ext uri="{FF2B5EF4-FFF2-40B4-BE49-F238E27FC236}">
                <a16:creationId xmlns:a16="http://schemas.microsoft.com/office/drawing/2014/main" id="{915B5014-A7EC-4BA6-9C83-8840CF81DB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t="28813"/>
          <a:stretch/>
        </p:blipFill>
        <p:spPr>
          <a:xfrm>
            <a:off x="5999559" y="0"/>
            <a:ext cx="1202540" cy="1141407"/>
          </a:xfrm>
          <a:prstGeom prst="rect">
            <a:avLst/>
          </a:prstGeom>
        </p:spPr>
      </p:pic>
      <p:pic>
        <p:nvPicPr>
          <p:cNvPr id="85" name="Picture 84">
            <a:extLst>
              <a:ext uri="{FF2B5EF4-FFF2-40B4-BE49-F238E27FC236}">
                <a16:creationId xmlns:a16="http://schemas.microsoft.com/office/drawing/2014/main" id="{022C43AB-86D7-420D-8AD7-DC0A15FDD0A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val="0"/>
              </a:ext>
            </a:extLst>
          </a:blip>
          <a:srcRect b="23320"/>
          <a:stretch/>
        </p:blipFill>
        <p:spPr>
          <a:xfrm>
            <a:off x="6454409" y="6096000"/>
            <a:ext cx="745301" cy="762000"/>
          </a:xfrm>
          <a:prstGeom prst="rect">
            <a:avLst/>
          </a:prstGeom>
        </p:spPr>
      </p:pic>
      <p:sp>
        <p:nvSpPr>
          <p:cNvPr id="86" name="Rectangle 85">
            <a:extLst>
              <a:ext uri="{FF2B5EF4-FFF2-40B4-BE49-F238E27FC236}">
                <a16:creationId xmlns:a16="http://schemas.microsoft.com/office/drawing/2014/main" id="{5E3EB826-A471-488F-9E8A-D65528A3C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87" name="Rectangle 86">
            <a:extLst>
              <a:ext uri="{FF2B5EF4-FFF2-40B4-BE49-F238E27FC236}">
                <a16:creationId xmlns:a16="http://schemas.microsoft.com/office/drawing/2014/main" id="{D85D5AA8-773B-469A-8802-9645A4DC9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a:p>
        </p:txBody>
      </p:sp>
      <p:pic>
        <p:nvPicPr>
          <p:cNvPr id="13" name="Picture 12">
            <a:extLst>
              <a:ext uri="{FF2B5EF4-FFF2-40B4-BE49-F238E27FC236}">
                <a16:creationId xmlns:a16="http://schemas.microsoft.com/office/drawing/2014/main" id="{5766F9E8-416B-23C8-9B99-B6745BF991B8}"/>
              </a:ext>
            </a:extLst>
          </p:cNvPr>
          <p:cNvPicPr>
            <a:picLocks noChangeAspect="1"/>
          </p:cNvPicPr>
          <p:nvPr/>
        </p:nvPicPr>
        <p:blipFill rotWithShape="1">
          <a:blip r:embed="rId10">
            <a:extLst>
              <a:ext uri="{28A0092B-C50C-407E-A947-70E740481C1C}">
                <a14:useLocalDpi xmlns:a14="http://schemas.microsoft.com/office/drawing/2010/main" val="0"/>
              </a:ext>
            </a:extLst>
          </a:blip>
          <a:srcRect t="3031" r="2434" b="569"/>
          <a:stretch/>
        </p:blipFill>
        <p:spPr>
          <a:xfrm>
            <a:off x="1164848" y="57969"/>
            <a:ext cx="5827549" cy="6742062"/>
          </a:xfrm>
          <a:prstGeom prst="rect">
            <a:avLst/>
          </a:prstGeom>
        </p:spPr>
      </p:pic>
      <p:sp>
        <p:nvSpPr>
          <p:cNvPr id="88" name="Rectangle 87">
            <a:extLst>
              <a:ext uri="{FF2B5EF4-FFF2-40B4-BE49-F238E27FC236}">
                <a16:creationId xmlns:a16="http://schemas.microsoft.com/office/drawing/2014/main" id="{C75AF42C-C556-454E-B2D3-2C917CB81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4" name="Slide Number Placeholder 3">
            <a:extLst>
              <a:ext uri="{FF2B5EF4-FFF2-40B4-BE49-F238E27FC236}">
                <a16:creationId xmlns:a16="http://schemas.microsoft.com/office/drawing/2014/main" id="{FFA5C9F7-CF95-C749-B4C2-A0ABC4698141}"/>
              </a:ext>
            </a:extLst>
          </p:cNvPr>
          <p:cNvSpPr>
            <a:spLocks noGrp="1"/>
          </p:cNvSpPr>
          <p:nvPr>
            <p:ph type="sldNum" sz="quarter" idx="12"/>
          </p:nvPr>
        </p:nvSpPr>
        <p:spPr>
          <a:xfrm>
            <a:off x="7764406" y="295729"/>
            <a:ext cx="628649" cy="767687"/>
          </a:xfrm>
        </p:spPr>
        <p:txBody>
          <a:bodyPr vert="horz" lIns="91440" tIns="45720" rIns="91440" bIns="45720" rtlCol="0" anchor="b">
            <a:normAutofit/>
          </a:bodyPr>
          <a:lstStyle/>
          <a:p>
            <a:pPr defTabSz="457205">
              <a:spcAft>
                <a:spcPts val="600"/>
              </a:spcAft>
              <a:defRPr/>
            </a:pPr>
            <a:fld id="{BCCFA498-A484-44B4-99BF-103FC0E96302}" type="slidenum">
              <a:rPr lang="en-US" sz="2800"/>
              <a:pPr defTabSz="457205">
                <a:spcAft>
                  <a:spcPts val="600"/>
                </a:spcAft>
                <a:defRPr/>
              </a:pPr>
              <a:t>2</a:t>
            </a:fld>
            <a:endParaRPr lang="en-US" sz="2800"/>
          </a:p>
        </p:txBody>
      </p:sp>
      <p:sp>
        <p:nvSpPr>
          <p:cNvPr id="2" name="TextBox 1">
            <a:extLst>
              <a:ext uri="{FF2B5EF4-FFF2-40B4-BE49-F238E27FC236}">
                <a16:creationId xmlns:a16="http://schemas.microsoft.com/office/drawing/2014/main" id="{A5D97573-075B-1731-C4AA-46BC3105958F}"/>
              </a:ext>
            </a:extLst>
          </p:cNvPr>
          <p:cNvSpPr txBox="1"/>
          <p:nvPr/>
        </p:nvSpPr>
        <p:spPr>
          <a:xfrm>
            <a:off x="3124208" y="1817132"/>
            <a:ext cx="184731" cy="401007"/>
          </a:xfrm>
          <a:prstGeom prst="rect">
            <a:avLst/>
          </a:prstGeom>
          <a:noFill/>
        </p:spPr>
        <p:txBody>
          <a:bodyPr wrap="none" rtlCol="0">
            <a:spAutoFit/>
          </a:bodyPr>
          <a:lstStyle/>
          <a:p>
            <a:endParaRPr lang="en-US" sz="2006" dirty="0"/>
          </a:p>
        </p:txBody>
      </p:sp>
      <p:pic>
        <p:nvPicPr>
          <p:cNvPr id="8" name="Recorded Sound">
            <a:hlinkClick r:id="" action="ppaction://media"/>
            <a:extLst>
              <a:ext uri="{FF2B5EF4-FFF2-40B4-BE49-F238E27FC236}">
                <a16:creationId xmlns:a16="http://schemas.microsoft.com/office/drawing/2014/main" id="{51168D80-754C-5163-EC1A-A7878A2332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38481" y="2669686"/>
            <a:ext cx="609600" cy="609600"/>
          </a:xfrm>
          <a:prstGeom prst="rect">
            <a:avLst/>
          </a:prstGeom>
        </p:spPr>
      </p:pic>
    </p:spTree>
    <p:extLst>
      <p:ext uri="{BB962C8B-B14F-4D97-AF65-F5344CB8AC3E}">
        <p14:creationId xmlns:p14="http://schemas.microsoft.com/office/powerpoint/2010/main" val="2001376257"/>
      </p:ext>
    </p:extLst>
  </p:cSld>
  <p:clrMapOvr>
    <a:masterClrMapping/>
  </p:clrMapOvr>
  <mc:AlternateContent xmlns:mc="http://schemas.openxmlformats.org/markup-compatibility/2006" xmlns:p14="http://schemas.microsoft.com/office/powerpoint/2010/main">
    <mc:Choice Requires="p14">
      <p:transition spd="slow" p14:dur="2000" advTm="19829"/>
    </mc:Choice>
    <mc:Fallback xmlns="">
      <p:transition spd="slow" advTm="19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2" name="Rectangle 3081">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a:p>
        </p:txBody>
      </p:sp>
      <p:sp>
        <p:nvSpPr>
          <p:cNvPr id="3084"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a:p>
        </p:txBody>
      </p:sp>
      <p:sp>
        <p:nvSpPr>
          <p:cNvPr id="3074" name="Rectangle 2"/>
          <p:cNvSpPr>
            <a:spLocks noGrp="1" noChangeArrowheads="1"/>
          </p:cNvSpPr>
          <p:nvPr>
            <p:ph type="title"/>
          </p:nvPr>
        </p:nvSpPr>
        <p:spPr>
          <a:xfrm>
            <a:off x="486697" y="629268"/>
            <a:ext cx="6939116" cy="1016654"/>
          </a:xfrm>
        </p:spPr>
        <p:txBody>
          <a:bodyPr>
            <a:normAutofit/>
          </a:bodyPr>
          <a:lstStyle/>
          <a:p>
            <a:pPr>
              <a:lnSpc>
                <a:spcPct val="90000"/>
              </a:lnSpc>
            </a:pPr>
            <a:r>
              <a:rPr lang="en-US" altLang="en-US" sz="3300" dirty="0">
                <a:solidFill>
                  <a:schemeClr val="bg1"/>
                </a:solidFill>
              </a:rPr>
              <a:t>California Public Utilities </a:t>
            </a:r>
            <a:br>
              <a:rPr lang="en-US" altLang="en-US" sz="3300" dirty="0">
                <a:solidFill>
                  <a:schemeClr val="bg1"/>
                </a:solidFill>
              </a:rPr>
            </a:br>
            <a:r>
              <a:rPr lang="en-US" altLang="en-US" sz="3300" dirty="0">
                <a:solidFill>
                  <a:schemeClr val="bg1"/>
                </a:solidFill>
              </a:rPr>
              <a:t>Commission’s Role</a:t>
            </a:r>
          </a:p>
        </p:txBody>
      </p:sp>
      <p:sp>
        <p:nvSpPr>
          <p:cNvPr id="3086" name="Rectangle 3085">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4" name="Slide Number Placeholder 3"/>
          <p:cNvSpPr>
            <a:spLocks noGrp="1"/>
          </p:cNvSpPr>
          <p:nvPr>
            <p:ph type="sldNum" sz="quarter" idx="12"/>
          </p:nvPr>
        </p:nvSpPr>
        <p:spPr>
          <a:xfrm>
            <a:off x="7764414" y="295737"/>
            <a:ext cx="628649" cy="767687"/>
          </a:xfrm>
        </p:spPr>
        <p:txBody>
          <a:bodyPr>
            <a:normAutofit/>
          </a:bodyPr>
          <a:lstStyle/>
          <a:p>
            <a:pPr>
              <a:spcAft>
                <a:spcPts val="600"/>
              </a:spcAft>
              <a:defRPr/>
            </a:pPr>
            <a:r>
              <a:rPr lang="en-US">
                <a:solidFill>
                  <a:srgbClr val="FFFFFF"/>
                </a:solidFill>
              </a:rPr>
              <a:t>3</a:t>
            </a:r>
          </a:p>
        </p:txBody>
      </p:sp>
      <p:sp>
        <p:nvSpPr>
          <p:cNvPr id="3088" name="Freeform: Shape 3087">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a:p>
        </p:txBody>
      </p:sp>
      <p:graphicFrame>
        <p:nvGraphicFramePr>
          <p:cNvPr id="3077" name="Rectangle 3">
            <a:extLst>
              <a:ext uri="{FF2B5EF4-FFF2-40B4-BE49-F238E27FC236}">
                <a16:creationId xmlns:a16="http://schemas.microsoft.com/office/drawing/2014/main" id="{A8360FF1-C4F8-5435-AC18-D1BACC12EEA2}"/>
              </a:ext>
            </a:extLst>
          </p:cNvPr>
          <p:cNvGraphicFramePr>
            <a:graphicFrameLocks noGrp="1"/>
          </p:cNvGraphicFramePr>
          <p:nvPr>
            <p:ph idx="1"/>
            <p:extLst>
              <p:ext uri="{D42A27DB-BD31-4B8C-83A1-F6EECF244321}">
                <p14:modId xmlns:p14="http://schemas.microsoft.com/office/powerpoint/2010/main" val="1436550529"/>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DBA0F01C-6E7D-37D9-B6E3-A682CDD0D3F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90600" y="572108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351"/>
    </mc:Choice>
    <mc:Fallback xmlns="">
      <p:transition spd="slow" advTm="52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0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04E0B1-6762-4B99-A6A5-42ED8E20D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a:p>
        </p:txBody>
      </p:sp>
      <p:sp>
        <p:nvSpPr>
          <p:cNvPr id="13" name="Freeform 7">
            <a:extLst>
              <a:ext uri="{FF2B5EF4-FFF2-40B4-BE49-F238E27FC236}">
                <a16:creationId xmlns:a16="http://schemas.microsoft.com/office/drawing/2014/main" id="{6D86F5FF-DE1B-4BAB-A7BE-6F39F5DD9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a:p>
        </p:txBody>
      </p:sp>
      <p:sp>
        <p:nvSpPr>
          <p:cNvPr id="2" name="Title 1">
            <a:extLst>
              <a:ext uri="{FF2B5EF4-FFF2-40B4-BE49-F238E27FC236}">
                <a16:creationId xmlns:a16="http://schemas.microsoft.com/office/drawing/2014/main" id="{66415A05-B733-2A4D-A281-5A6FADB0578E}"/>
              </a:ext>
            </a:extLst>
          </p:cNvPr>
          <p:cNvSpPr>
            <a:spLocks noGrp="1"/>
          </p:cNvSpPr>
          <p:nvPr>
            <p:ph type="title"/>
          </p:nvPr>
        </p:nvSpPr>
        <p:spPr>
          <a:xfrm>
            <a:off x="486697" y="629268"/>
            <a:ext cx="6939116" cy="1016654"/>
          </a:xfrm>
        </p:spPr>
        <p:txBody>
          <a:bodyPr>
            <a:normAutofit/>
          </a:bodyPr>
          <a:lstStyle/>
          <a:p>
            <a:r>
              <a:rPr lang="en-US">
                <a:solidFill>
                  <a:srgbClr val="EBEBEB"/>
                </a:solidFill>
              </a:rPr>
              <a:t>Purpose and Objectives</a:t>
            </a:r>
          </a:p>
        </p:txBody>
      </p:sp>
      <p:sp>
        <p:nvSpPr>
          <p:cNvPr id="15" name="Rectangle 14">
            <a:extLst>
              <a:ext uri="{FF2B5EF4-FFF2-40B4-BE49-F238E27FC236}">
                <a16:creationId xmlns:a16="http://schemas.microsoft.com/office/drawing/2014/main" id="{736AD705-9544-45E1-B278-8D99F718B8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4" name="Slide Number Placeholder 3">
            <a:extLst>
              <a:ext uri="{FF2B5EF4-FFF2-40B4-BE49-F238E27FC236}">
                <a16:creationId xmlns:a16="http://schemas.microsoft.com/office/drawing/2014/main" id="{6B1E3528-DD7D-5F4C-86CC-6A25BE765D53}"/>
              </a:ext>
            </a:extLst>
          </p:cNvPr>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rgbClr val="FFFFFF"/>
                </a:solidFill>
              </a:rPr>
              <a:pPr>
                <a:spcAft>
                  <a:spcPts val="600"/>
                </a:spcAft>
                <a:defRPr/>
              </a:pPr>
              <a:t>4</a:t>
            </a:fld>
            <a:endParaRPr lang="en-US">
              <a:solidFill>
                <a:srgbClr val="FFFFFF"/>
              </a:solidFill>
            </a:endParaRPr>
          </a:p>
        </p:txBody>
      </p:sp>
      <p:sp>
        <p:nvSpPr>
          <p:cNvPr id="17" name="Freeform: Shape 16">
            <a:extLst>
              <a:ext uri="{FF2B5EF4-FFF2-40B4-BE49-F238E27FC236}">
                <a16:creationId xmlns:a16="http://schemas.microsoft.com/office/drawing/2014/main" id="{8DFFC5B7-4963-4902-8A90-EFF576689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a:p>
        </p:txBody>
      </p:sp>
      <p:graphicFrame>
        <p:nvGraphicFramePr>
          <p:cNvPr id="6" name="Content Placeholder 2">
            <a:extLst>
              <a:ext uri="{FF2B5EF4-FFF2-40B4-BE49-F238E27FC236}">
                <a16:creationId xmlns:a16="http://schemas.microsoft.com/office/drawing/2014/main" id="{D3F33490-E56D-6E81-63C6-FA15E9011510}"/>
              </a:ext>
            </a:extLst>
          </p:cNvPr>
          <p:cNvGraphicFramePr>
            <a:graphicFrameLocks noGrp="1"/>
          </p:cNvGraphicFramePr>
          <p:nvPr>
            <p:ph idx="1"/>
            <p:extLst>
              <p:ext uri="{D42A27DB-BD31-4B8C-83A1-F6EECF244321}">
                <p14:modId xmlns:p14="http://schemas.microsoft.com/office/powerpoint/2010/main" val="829980570"/>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2432313F-AD01-6927-A7BD-DD6A5C3AACB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6486" y="2212790"/>
            <a:ext cx="504114" cy="504114"/>
          </a:xfrm>
          <a:prstGeom prst="rect">
            <a:avLst/>
          </a:prstGeom>
        </p:spPr>
      </p:pic>
    </p:spTree>
    <p:extLst>
      <p:ext uri="{BB962C8B-B14F-4D97-AF65-F5344CB8AC3E}">
        <p14:creationId xmlns:p14="http://schemas.microsoft.com/office/powerpoint/2010/main" val="668859697"/>
      </p:ext>
    </p:extLst>
  </p:cSld>
  <p:clrMapOvr>
    <a:masterClrMapping/>
  </p:clrMapOvr>
  <mc:AlternateContent xmlns:mc="http://schemas.openxmlformats.org/markup-compatibility/2006" xmlns:p14="http://schemas.microsoft.com/office/powerpoint/2010/main">
    <mc:Choice Requires="p14">
      <p:transition spd="slow" p14:dur="2000" advTm="21001"/>
    </mc:Choice>
    <mc:Fallback xmlns="">
      <p:transition spd="slow" advTm="21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13C9C0A-47AD-49A5-838A-A43281BDC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a:p>
        </p:txBody>
      </p:sp>
      <p:sp>
        <p:nvSpPr>
          <p:cNvPr id="34" name="Freeform 7">
            <a:extLst>
              <a:ext uri="{FF2B5EF4-FFF2-40B4-BE49-F238E27FC236}">
                <a16:creationId xmlns:a16="http://schemas.microsoft.com/office/drawing/2014/main" id="{79507746-2C84-4EB6-B021-47E5289106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1">
              <a:alpha val="20000"/>
            </a:schemeClr>
          </a:solidFill>
          <a:ln>
            <a:noFill/>
          </a:ln>
        </p:spPr>
        <p:txBody>
          <a:bodyPr rtlCol="0" anchor="ctr"/>
          <a:lstStyle/>
          <a:p>
            <a:pPr algn="ctr"/>
            <a:endParaRPr lang="en-US" sz="2006"/>
          </a:p>
        </p:txBody>
      </p:sp>
      <p:sp>
        <p:nvSpPr>
          <p:cNvPr id="2" name="Title 1">
            <a:extLst>
              <a:ext uri="{FF2B5EF4-FFF2-40B4-BE49-F238E27FC236}">
                <a16:creationId xmlns:a16="http://schemas.microsoft.com/office/drawing/2014/main" id="{022D6E10-7380-5A8A-ABB1-B287E96996CF}"/>
              </a:ext>
            </a:extLst>
          </p:cNvPr>
          <p:cNvSpPr>
            <a:spLocks noGrp="1"/>
          </p:cNvSpPr>
          <p:nvPr>
            <p:ph type="title"/>
          </p:nvPr>
        </p:nvSpPr>
        <p:spPr>
          <a:xfrm>
            <a:off x="486697" y="629268"/>
            <a:ext cx="6939116" cy="1016654"/>
          </a:xfrm>
        </p:spPr>
        <p:txBody>
          <a:bodyPr>
            <a:normAutofit/>
          </a:bodyPr>
          <a:lstStyle/>
          <a:p>
            <a:r>
              <a:rPr lang="en-US" sz="3900">
                <a:solidFill>
                  <a:srgbClr val="EBEBEB"/>
                </a:solidFill>
              </a:rPr>
              <a:t>657/714 Area Code History</a:t>
            </a:r>
          </a:p>
        </p:txBody>
      </p:sp>
      <p:sp>
        <p:nvSpPr>
          <p:cNvPr id="36" name="Rectangle 35">
            <a:extLst>
              <a:ext uri="{FF2B5EF4-FFF2-40B4-BE49-F238E27FC236}">
                <a16:creationId xmlns:a16="http://schemas.microsoft.com/office/drawing/2014/main" id="{7B0D28F5-B926-4D9B-9413-91E73A4C62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4" name="Slide Number Placeholder 3">
            <a:extLst>
              <a:ext uri="{FF2B5EF4-FFF2-40B4-BE49-F238E27FC236}">
                <a16:creationId xmlns:a16="http://schemas.microsoft.com/office/drawing/2014/main" id="{9D73F9F6-A878-D154-27A7-D28337F25A6E}"/>
              </a:ext>
            </a:extLst>
          </p:cNvPr>
          <p:cNvSpPr>
            <a:spLocks noGrp="1"/>
          </p:cNvSpPr>
          <p:nvPr>
            <p:ph type="sldNum" sz="quarter" idx="12"/>
          </p:nvPr>
        </p:nvSpPr>
        <p:spPr>
          <a:xfrm>
            <a:off x="7764409" y="295734"/>
            <a:ext cx="628649" cy="767687"/>
          </a:xfrm>
        </p:spPr>
        <p:txBody>
          <a:bodyPr>
            <a:normAutofit/>
          </a:bodyPr>
          <a:lstStyle/>
          <a:p>
            <a:pPr>
              <a:spcAft>
                <a:spcPts val="600"/>
              </a:spcAft>
              <a:defRPr/>
            </a:pPr>
            <a:fld id="{E2EE17C9-3D4B-4D2A-A8D6-F922A6A53703}" type="slidenum">
              <a:rPr lang="en-US">
                <a:solidFill>
                  <a:srgbClr val="FFFFFF"/>
                </a:solidFill>
              </a:rPr>
              <a:pPr>
                <a:spcAft>
                  <a:spcPts val="600"/>
                </a:spcAft>
                <a:defRPr/>
              </a:pPr>
              <a:t>5</a:t>
            </a:fld>
            <a:endParaRPr lang="en-US">
              <a:solidFill>
                <a:srgbClr val="FFFFFF"/>
              </a:solidFill>
            </a:endParaRPr>
          </a:p>
        </p:txBody>
      </p:sp>
      <p:sp>
        <p:nvSpPr>
          <p:cNvPr id="38" name="Freeform: Shape 37">
            <a:extLst>
              <a:ext uri="{FF2B5EF4-FFF2-40B4-BE49-F238E27FC236}">
                <a16:creationId xmlns:a16="http://schemas.microsoft.com/office/drawing/2014/main" id="{2B3D24C5-CE61-47C8-A0D0-C767528D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70"/>
            <a:ext cx="9144312" cy="5095933"/>
          </a:xfrm>
          <a:custGeom>
            <a:avLst/>
            <a:gdLst>
              <a:gd name="connsiteX0" fmla="*/ 1 w 12192418"/>
              <a:gd name="connsiteY0" fmla="*/ 0 h 5095933"/>
              <a:gd name="connsiteX1" fmla="*/ 71932 w 12192418"/>
              <a:gd name="connsiteY1" fmla="*/ 12261 h 5095933"/>
              <a:gd name="connsiteX2" fmla="*/ 282849 w 12192418"/>
              <a:gd name="connsiteY2" fmla="*/ 48343 h 5095933"/>
              <a:gd name="connsiteX3" fmla="*/ 436464 w 12192418"/>
              <a:gd name="connsiteY3" fmla="*/ 73565 h 5095933"/>
              <a:gd name="connsiteX4" fmla="*/ 619339 w 12192418"/>
              <a:gd name="connsiteY4" fmla="*/ 100188 h 5095933"/>
              <a:gd name="connsiteX5" fmla="*/ 836351 w 12192418"/>
              <a:gd name="connsiteY5" fmla="*/ 132066 h 5095933"/>
              <a:gd name="connsiteX6" fmla="*/ 1076528 w 12192418"/>
              <a:gd name="connsiteY6" fmla="*/ 165696 h 5095933"/>
              <a:gd name="connsiteX7" fmla="*/ 1347184 w 12192418"/>
              <a:gd name="connsiteY7" fmla="*/ 201077 h 5095933"/>
              <a:gd name="connsiteX8" fmla="*/ 1642223 w 12192418"/>
              <a:gd name="connsiteY8" fmla="*/ 238560 h 5095933"/>
              <a:gd name="connsiteX9" fmla="*/ 1962864 w 12192418"/>
              <a:gd name="connsiteY9" fmla="*/ 276043 h 5095933"/>
              <a:gd name="connsiteX10" fmla="*/ 2304232 w 12192418"/>
              <a:gd name="connsiteY10" fmla="*/ 314227 h 5095933"/>
              <a:gd name="connsiteX11" fmla="*/ 2672421 w 12192418"/>
              <a:gd name="connsiteY11" fmla="*/ 349608 h 5095933"/>
              <a:gd name="connsiteX12" fmla="*/ 3057678 w 12192418"/>
              <a:gd name="connsiteY12" fmla="*/ 383588 h 5095933"/>
              <a:gd name="connsiteX13" fmla="*/ 3464881 w 12192418"/>
              <a:gd name="connsiteY13" fmla="*/ 414415 h 5095933"/>
              <a:gd name="connsiteX14" fmla="*/ 3889152 w 12192418"/>
              <a:gd name="connsiteY14" fmla="*/ 443841 h 5095933"/>
              <a:gd name="connsiteX15" fmla="*/ 4331710 w 12192418"/>
              <a:gd name="connsiteY15" fmla="*/ 471515 h 5095933"/>
              <a:gd name="connsiteX16" fmla="*/ 4558476 w 12192418"/>
              <a:gd name="connsiteY16" fmla="*/ 481324 h 5095933"/>
              <a:gd name="connsiteX17" fmla="*/ 4790118 w 12192418"/>
              <a:gd name="connsiteY17" fmla="*/ 492183 h 5095933"/>
              <a:gd name="connsiteX18" fmla="*/ 5025418 w 12192418"/>
              <a:gd name="connsiteY18" fmla="*/ 502342 h 5095933"/>
              <a:gd name="connsiteX19" fmla="*/ 5261937 w 12192418"/>
              <a:gd name="connsiteY19" fmla="*/ 508998 h 5095933"/>
              <a:gd name="connsiteX20" fmla="*/ 5503332 w 12192418"/>
              <a:gd name="connsiteY20" fmla="*/ 514953 h 5095933"/>
              <a:gd name="connsiteX21" fmla="*/ 5747167 w 12192418"/>
              <a:gd name="connsiteY21" fmla="*/ 521259 h 5095933"/>
              <a:gd name="connsiteX22" fmla="*/ 5995877 w 12192418"/>
              <a:gd name="connsiteY22" fmla="*/ 525463 h 5095933"/>
              <a:gd name="connsiteX23" fmla="*/ 6247026 w 12192418"/>
              <a:gd name="connsiteY23" fmla="*/ 525463 h 5095933"/>
              <a:gd name="connsiteX24" fmla="*/ 6500613 w 12192418"/>
              <a:gd name="connsiteY24" fmla="*/ 527565 h 5095933"/>
              <a:gd name="connsiteX25" fmla="*/ 6756639 w 12192418"/>
              <a:gd name="connsiteY25" fmla="*/ 525463 h 5095933"/>
              <a:gd name="connsiteX26" fmla="*/ 7016322 w 12192418"/>
              <a:gd name="connsiteY26" fmla="*/ 521259 h 5095933"/>
              <a:gd name="connsiteX27" fmla="*/ 7276005 w 12192418"/>
              <a:gd name="connsiteY27" fmla="*/ 517406 h 5095933"/>
              <a:gd name="connsiteX28" fmla="*/ 7539345 w 12192418"/>
              <a:gd name="connsiteY28" fmla="*/ 508998 h 5095933"/>
              <a:gd name="connsiteX29" fmla="*/ 7805124 w 12192418"/>
              <a:gd name="connsiteY29" fmla="*/ 500241 h 5095933"/>
              <a:gd name="connsiteX30" fmla="*/ 8070903 w 12192418"/>
              <a:gd name="connsiteY30" fmla="*/ 490082 h 5095933"/>
              <a:gd name="connsiteX31" fmla="*/ 8339121 w 12192418"/>
              <a:gd name="connsiteY31" fmla="*/ 475719 h 5095933"/>
              <a:gd name="connsiteX32" fmla="*/ 8609776 w 12192418"/>
              <a:gd name="connsiteY32" fmla="*/ 458554 h 5095933"/>
              <a:gd name="connsiteX33" fmla="*/ 8881651 w 12192418"/>
              <a:gd name="connsiteY33" fmla="*/ 442089 h 5095933"/>
              <a:gd name="connsiteX34" fmla="*/ 9153526 w 12192418"/>
              <a:gd name="connsiteY34" fmla="*/ 421071 h 5095933"/>
              <a:gd name="connsiteX35" fmla="*/ 9429058 w 12192418"/>
              <a:gd name="connsiteY35" fmla="*/ 395849 h 5095933"/>
              <a:gd name="connsiteX36" fmla="*/ 9700933 w 12192418"/>
              <a:gd name="connsiteY36" fmla="*/ 370626 h 5095933"/>
              <a:gd name="connsiteX37" fmla="*/ 9977684 w 12192418"/>
              <a:gd name="connsiteY37" fmla="*/ 341551 h 5095933"/>
              <a:gd name="connsiteX38" fmla="*/ 10255655 w 12192418"/>
              <a:gd name="connsiteY38" fmla="*/ 309673 h 5095933"/>
              <a:gd name="connsiteX39" fmla="*/ 10529968 w 12192418"/>
              <a:gd name="connsiteY39" fmla="*/ 276043 h 5095933"/>
              <a:gd name="connsiteX40" fmla="*/ 10807939 w 12192418"/>
              <a:gd name="connsiteY40" fmla="*/ 236809 h 5095933"/>
              <a:gd name="connsiteX41" fmla="*/ 11084690 w 12192418"/>
              <a:gd name="connsiteY41" fmla="*/ 194772 h 5095933"/>
              <a:gd name="connsiteX42" fmla="*/ 11362661 w 12192418"/>
              <a:gd name="connsiteY42" fmla="*/ 153085 h 5095933"/>
              <a:gd name="connsiteX43" fmla="*/ 11639412 w 12192418"/>
              <a:gd name="connsiteY43" fmla="*/ 104392 h 5095933"/>
              <a:gd name="connsiteX44" fmla="*/ 11914945 w 12192418"/>
              <a:gd name="connsiteY44" fmla="*/ 54648 h 5095933"/>
              <a:gd name="connsiteX45" fmla="*/ 12191696 w 12192418"/>
              <a:gd name="connsiteY45" fmla="*/ 2452 h 5095933"/>
              <a:gd name="connsiteX46" fmla="*/ 12191696 w 12192418"/>
              <a:gd name="connsiteY46" fmla="*/ 2109542 h 5095933"/>
              <a:gd name="connsiteX47" fmla="*/ 12191999 w 12192418"/>
              <a:gd name="connsiteY47" fmla="*/ 2109542 h 5095933"/>
              <a:gd name="connsiteX48" fmla="*/ 12191999 w 12192418"/>
              <a:gd name="connsiteY48" fmla="*/ 2802467 h 5095933"/>
              <a:gd name="connsiteX49" fmla="*/ 12192418 w 12192418"/>
              <a:gd name="connsiteY49" fmla="*/ 2802467 h 5095933"/>
              <a:gd name="connsiteX50" fmla="*/ 12192418 w 12192418"/>
              <a:gd name="connsiteY50" fmla="*/ 5095933 h 5095933"/>
              <a:gd name="connsiteX51" fmla="*/ 1 w 12192418"/>
              <a:gd name="connsiteY51" fmla="*/ 5095933 h 5095933"/>
              <a:gd name="connsiteX52" fmla="*/ 1 w 12192418"/>
              <a:gd name="connsiteY52" fmla="*/ 4074529 h 5095933"/>
              <a:gd name="connsiteX53" fmla="*/ 0 w 12192418"/>
              <a:gd name="connsiteY53" fmla="*/ 4074529 h 5095933"/>
              <a:gd name="connsiteX54" fmla="*/ 0 w 12192418"/>
              <a:gd name="connsiteY54" fmla="*/ 2109542 h 5095933"/>
              <a:gd name="connsiteX55" fmla="*/ 1 w 12192418"/>
              <a:gd name="connsiteY55" fmla="*/ 2109542 h 5095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192418" h="5095933">
                <a:moveTo>
                  <a:pt x="1" y="0"/>
                </a:moveTo>
                <a:lnTo>
                  <a:pt x="71932" y="12261"/>
                </a:lnTo>
                <a:lnTo>
                  <a:pt x="282849" y="48343"/>
                </a:lnTo>
                <a:lnTo>
                  <a:pt x="436464" y="73565"/>
                </a:lnTo>
                <a:lnTo>
                  <a:pt x="619339" y="100188"/>
                </a:lnTo>
                <a:lnTo>
                  <a:pt x="836351" y="132066"/>
                </a:lnTo>
                <a:lnTo>
                  <a:pt x="1076528" y="165696"/>
                </a:lnTo>
                <a:lnTo>
                  <a:pt x="1347184" y="201077"/>
                </a:lnTo>
                <a:lnTo>
                  <a:pt x="1642223" y="238560"/>
                </a:lnTo>
                <a:lnTo>
                  <a:pt x="1962864" y="276043"/>
                </a:lnTo>
                <a:lnTo>
                  <a:pt x="2304232" y="314227"/>
                </a:lnTo>
                <a:lnTo>
                  <a:pt x="2672421" y="349608"/>
                </a:lnTo>
                <a:lnTo>
                  <a:pt x="3057678" y="383588"/>
                </a:lnTo>
                <a:lnTo>
                  <a:pt x="3464881" y="414415"/>
                </a:lnTo>
                <a:lnTo>
                  <a:pt x="3889152" y="443841"/>
                </a:lnTo>
                <a:lnTo>
                  <a:pt x="4331710" y="471515"/>
                </a:lnTo>
                <a:lnTo>
                  <a:pt x="4558476" y="481324"/>
                </a:lnTo>
                <a:lnTo>
                  <a:pt x="4790118" y="492183"/>
                </a:lnTo>
                <a:lnTo>
                  <a:pt x="5025418" y="502342"/>
                </a:lnTo>
                <a:lnTo>
                  <a:pt x="5261937" y="508998"/>
                </a:lnTo>
                <a:lnTo>
                  <a:pt x="5503332" y="514953"/>
                </a:lnTo>
                <a:lnTo>
                  <a:pt x="5747167" y="521259"/>
                </a:lnTo>
                <a:lnTo>
                  <a:pt x="5995877" y="525463"/>
                </a:lnTo>
                <a:lnTo>
                  <a:pt x="6247026" y="525463"/>
                </a:lnTo>
                <a:lnTo>
                  <a:pt x="6500613" y="527565"/>
                </a:lnTo>
                <a:lnTo>
                  <a:pt x="6756639" y="525463"/>
                </a:lnTo>
                <a:lnTo>
                  <a:pt x="7016322" y="521259"/>
                </a:lnTo>
                <a:lnTo>
                  <a:pt x="7276005" y="517406"/>
                </a:lnTo>
                <a:lnTo>
                  <a:pt x="7539345" y="508998"/>
                </a:lnTo>
                <a:lnTo>
                  <a:pt x="7805124" y="500241"/>
                </a:lnTo>
                <a:lnTo>
                  <a:pt x="8070903" y="490082"/>
                </a:lnTo>
                <a:lnTo>
                  <a:pt x="8339121" y="475719"/>
                </a:lnTo>
                <a:lnTo>
                  <a:pt x="8609776" y="458554"/>
                </a:lnTo>
                <a:lnTo>
                  <a:pt x="8881651" y="442089"/>
                </a:lnTo>
                <a:lnTo>
                  <a:pt x="9153526" y="421071"/>
                </a:lnTo>
                <a:lnTo>
                  <a:pt x="9429058" y="395849"/>
                </a:lnTo>
                <a:lnTo>
                  <a:pt x="9700933" y="370626"/>
                </a:lnTo>
                <a:lnTo>
                  <a:pt x="9977684" y="341551"/>
                </a:lnTo>
                <a:lnTo>
                  <a:pt x="10255655" y="309673"/>
                </a:lnTo>
                <a:lnTo>
                  <a:pt x="10529968" y="276043"/>
                </a:lnTo>
                <a:lnTo>
                  <a:pt x="10807939" y="236809"/>
                </a:lnTo>
                <a:lnTo>
                  <a:pt x="11084690" y="194772"/>
                </a:lnTo>
                <a:lnTo>
                  <a:pt x="11362661" y="153085"/>
                </a:lnTo>
                <a:lnTo>
                  <a:pt x="11639412" y="104392"/>
                </a:lnTo>
                <a:lnTo>
                  <a:pt x="11914945" y="54648"/>
                </a:lnTo>
                <a:lnTo>
                  <a:pt x="12191696" y="2452"/>
                </a:lnTo>
                <a:lnTo>
                  <a:pt x="12191696" y="2109542"/>
                </a:lnTo>
                <a:lnTo>
                  <a:pt x="12191999" y="2109542"/>
                </a:lnTo>
                <a:lnTo>
                  <a:pt x="12191999" y="2802467"/>
                </a:lnTo>
                <a:lnTo>
                  <a:pt x="12192418" y="2802467"/>
                </a:lnTo>
                <a:lnTo>
                  <a:pt x="12192418" y="5095933"/>
                </a:lnTo>
                <a:lnTo>
                  <a:pt x="1" y="5095933"/>
                </a:lnTo>
                <a:lnTo>
                  <a:pt x="1" y="4074529"/>
                </a:lnTo>
                <a:lnTo>
                  <a:pt x="0" y="4074529"/>
                </a:lnTo>
                <a:lnTo>
                  <a:pt x="0" y="2109542"/>
                </a:lnTo>
                <a:lnTo>
                  <a:pt x="1" y="2109542"/>
                </a:lnTo>
                <a:close/>
              </a:path>
            </a:pathLst>
          </a:custGeom>
          <a:solidFill>
            <a:schemeClr val="bg1"/>
          </a:solidFill>
          <a:ln>
            <a:noFill/>
          </a:ln>
        </p:spPr>
        <p:txBody>
          <a:bodyPr/>
          <a:lstStyle/>
          <a:p>
            <a:endParaRPr lang="en-US" sz="2006"/>
          </a:p>
        </p:txBody>
      </p:sp>
      <p:graphicFrame>
        <p:nvGraphicFramePr>
          <p:cNvPr id="28" name="Content Placeholder 2">
            <a:extLst>
              <a:ext uri="{FF2B5EF4-FFF2-40B4-BE49-F238E27FC236}">
                <a16:creationId xmlns:a16="http://schemas.microsoft.com/office/drawing/2014/main" id="{DEE1847D-872C-71F8-A805-C851419050D2}"/>
              </a:ext>
            </a:extLst>
          </p:cNvPr>
          <p:cNvGraphicFramePr/>
          <p:nvPr>
            <p:extLst>
              <p:ext uri="{D42A27DB-BD31-4B8C-83A1-F6EECF244321}">
                <p14:modId xmlns:p14="http://schemas.microsoft.com/office/powerpoint/2010/main" val="3635433110"/>
              </p:ext>
            </p:extLst>
          </p:nvPr>
        </p:nvGraphicFramePr>
        <p:xfrm>
          <a:off x="486698" y="2810261"/>
          <a:ext cx="8171528" cy="34042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40C5D839-88DB-ECD3-F382-320F7164DA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H="1" flipV="1">
            <a:off x="381000" y="5068280"/>
            <a:ext cx="609600" cy="609600"/>
          </a:xfrm>
          <a:prstGeom prst="rect">
            <a:avLst/>
          </a:prstGeom>
        </p:spPr>
      </p:pic>
    </p:spTree>
    <p:extLst>
      <p:ext uri="{BB962C8B-B14F-4D97-AF65-F5344CB8AC3E}">
        <p14:creationId xmlns:p14="http://schemas.microsoft.com/office/powerpoint/2010/main" val="2933754266"/>
      </p:ext>
    </p:extLst>
  </p:cSld>
  <p:clrMapOvr>
    <a:masterClrMapping/>
  </p:clrMapOvr>
  <mc:AlternateContent xmlns:mc="http://schemas.openxmlformats.org/markup-compatibility/2006" xmlns:p14="http://schemas.microsoft.com/office/powerpoint/2010/main">
    <mc:Choice Requires="p14">
      <p:transition spd="slow" p14:dur="2000" advTm="74333"/>
    </mc:Choice>
    <mc:Fallback xmlns="">
      <p:transition spd="slow" advTm="74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6" name="Picture 5135">
            <a:extLst>
              <a:ext uri="{FF2B5EF4-FFF2-40B4-BE49-F238E27FC236}">
                <a16:creationId xmlns:a16="http://schemas.microsoft.com/office/drawing/2014/main" id="{0654392F-1639-4655-984D-9EC62CB792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l="3613"/>
          <a:stretch/>
        </p:blipFill>
        <p:spPr>
          <a:xfrm>
            <a:off x="3" y="2669688"/>
            <a:ext cx="3027759" cy="4188315"/>
          </a:xfrm>
          <a:prstGeom prst="rect">
            <a:avLst/>
          </a:prstGeom>
        </p:spPr>
      </p:pic>
      <p:pic>
        <p:nvPicPr>
          <p:cNvPr id="5138" name="Picture 5137">
            <a:extLst>
              <a:ext uri="{FF2B5EF4-FFF2-40B4-BE49-F238E27FC236}">
                <a16:creationId xmlns:a16="http://schemas.microsoft.com/office/drawing/2014/main" id="{AA42ABA0-A57E-4B96-8B71-32BE731BD9A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a:ext>
            </a:extLst>
          </a:blip>
          <a:srcRect l="35640"/>
          <a:stretch/>
        </p:blipFill>
        <p:spPr>
          <a:xfrm>
            <a:off x="3" y="2892350"/>
            <a:ext cx="1141809" cy="2365453"/>
          </a:xfrm>
          <a:prstGeom prst="rect">
            <a:avLst/>
          </a:prstGeom>
        </p:spPr>
      </p:pic>
      <p:sp>
        <p:nvSpPr>
          <p:cNvPr id="5140" name="Oval 5139">
            <a:extLst>
              <a:ext uri="{FF2B5EF4-FFF2-40B4-BE49-F238E27FC236}">
                <a16:creationId xmlns:a16="http://schemas.microsoft.com/office/drawing/2014/main" id="{81601940-FE05-4058-8C3C-93ECC6D8B4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60"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006"/>
          </a:p>
        </p:txBody>
      </p:sp>
      <p:pic>
        <p:nvPicPr>
          <p:cNvPr id="5142" name="Picture 5141">
            <a:extLst>
              <a:ext uri="{FF2B5EF4-FFF2-40B4-BE49-F238E27FC236}">
                <a16:creationId xmlns:a16="http://schemas.microsoft.com/office/drawing/2014/main" id="{A24A74BA-E5A0-4961-B27F-09544E4F53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9">
            <a:extLst>
              <a:ext uri="{28A0092B-C50C-407E-A947-70E740481C1C}">
                <a14:useLocalDpi xmlns:a14="http://schemas.microsoft.com/office/drawing/2010/main"/>
              </a:ext>
            </a:extLst>
          </a:blip>
          <a:srcRect t="28813"/>
          <a:stretch/>
        </p:blipFill>
        <p:spPr>
          <a:xfrm>
            <a:off x="5999559" y="3"/>
            <a:ext cx="1202540" cy="1141407"/>
          </a:xfrm>
          <a:prstGeom prst="rect">
            <a:avLst/>
          </a:prstGeom>
        </p:spPr>
      </p:pic>
      <p:pic>
        <p:nvPicPr>
          <p:cNvPr id="5144" name="Picture 5143">
            <a:extLst>
              <a:ext uri="{FF2B5EF4-FFF2-40B4-BE49-F238E27FC236}">
                <a16:creationId xmlns:a16="http://schemas.microsoft.com/office/drawing/2014/main" id="{5FCC04C7-E7EE-4E3B-988E-0B9718A3CD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10">
            <a:extLst>
              <a:ext uri="{28A0092B-C50C-407E-A947-70E740481C1C}">
                <a14:useLocalDpi xmlns:a14="http://schemas.microsoft.com/office/drawing/2010/main"/>
              </a:ext>
            </a:extLst>
          </a:blip>
          <a:srcRect b="23320"/>
          <a:stretch/>
        </p:blipFill>
        <p:spPr>
          <a:xfrm>
            <a:off x="6456759" y="6096000"/>
            <a:ext cx="745300" cy="762000"/>
          </a:xfrm>
          <a:prstGeom prst="rect">
            <a:avLst/>
          </a:prstGeom>
        </p:spPr>
      </p:pic>
      <p:sp>
        <p:nvSpPr>
          <p:cNvPr id="5146" name="Rectangle 5145">
            <a:extLst>
              <a:ext uri="{FF2B5EF4-FFF2-40B4-BE49-F238E27FC236}">
                <a16:creationId xmlns:a16="http://schemas.microsoft.com/office/drawing/2014/main" id="{03964ECA-3652-457C-9FDE-16AED3949B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5159" name="Rectangle 5147">
            <a:extLst>
              <a:ext uri="{FF2B5EF4-FFF2-40B4-BE49-F238E27FC236}">
                <a16:creationId xmlns:a16="http://schemas.microsoft.com/office/drawing/2014/main" id="{E3A446B6-2204-48B8-A7C5-606E45BCA1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143999"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sz="2006"/>
          </a:p>
        </p:txBody>
      </p:sp>
      <p:sp>
        <p:nvSpPr>
          <p:cNvPr id="5122" name="Rectangle 2"/>
          <p:cNvSpPr>
            <a:spLocks noGrp="1" noChangeArrowheads="1"/>
          </p:cNvSpPr>
          <p:nvPr>
            <p:ph type="title"/>
          </p:nvPr>
        </p:nvSpPr>
        <p:spPr>
          <a:xfrm>
            <a:off x="486696" y="965201"/>
            <a:ext cx="2629122" cy="4773612"/>
          </a:xfrm>
        </p:spPr>
        <p:txBody>
          <a:bodyPr vert="horz" lIns="91440" tIns="45720" rIns="91440" bIns="45720" rtlCol="0" anchor="ctr">
            <a:normAutofit/>
          </a:bodyPr>
          <a:lstStyle/>
          <a:p>
            <a:r>
              <a:rPr lang="en-US" sz="2600">
                <a:solidFill>
                  <a:srgbClr val="EBEBEB"/>
                </a:solidFill>
              </a:rPr>
              <a:t>NANPA’s Responsibilities</a:t>
            </a:r>
            <a:endParaRPr lang="en-US" altLang="en-US" sz="2600">
              <a:solidFill>
                <a:srgbClr val="EBEBEB"/>
              </a:solidFill>
            </a:endParaRPr>
          </a:p>
        </p:txBody>
      </p:sp>
      <p:sp>
        <p:nvSpPr>
          <p:cNvPr id="5160" name="Rectangle 5149">
            <a:extLst>
              <a:ext uri="{FF2B5EF4-FFF2-40B4-BE49-F238E27FC236}">
                <a16:creationId xmlns:a16="http://schemas.microsoft.com/office/drawing/2014/main" id="{FBF70932-2C39-4BA6-AA08-EF3AD899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a:p>
        </p:txBody>
      </p:sp>
      <p:sp useBgFill="1">
        <p:nvSpPr>
          <p:cNvPr id="5161" name="Rounded Rectangle 9">
            <a:extLst>
              <a:ext uri="{FF2B5EF4-FFF2-40B4-BE49-F238E27FC236}">
                <a16:creationId xmlns:a16="http://schemas.microsoft.com/office/drawing/2014/main" id="{0FD39269-4644-4CAE-8A56-899A62A9C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9" y="484635"/>
            <a:ext cx="4938073" cy="5739187"/>
          </a:xfrm>
          <a:prstGeom prst="roundRect">
            <a:avLst>
              <a:gd name="adj" fmla="val 0"/>
            </a:avLst>
          </a:prstGeom>
          <a:ln w="12700" cap="sq">
            <a:solidFill>
              <a:schemeClr val="bg1">
                <a:lumMod val="75000"/>
              </a:schemeClr>
            </a:solidFill>
            <a:miter lim="800000"/>
          </a:ln>
          <a:effectLst>
            <a:outerShdw blurRad="63500" dist="25400" dir="5400000" algn="tl"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a:p>
        </p:txBody>
      </p:sp>
      <p:sp>
        <p:nvSpPr>
          <p:cNvPr id="5162" name="Rectangle 5153">
            <a:extLst>
              <a:ext uri="{FF2B5EF4-FFF2-40B4-BE49-F238E27FC236}">
                <a16:creationId xmlns:a16="http://schemas.microsoft.com/office/drawing/2014/main" id="{302302A5-B07A-48BB-9A56-89192DCCA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1837"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2" name="Slide Number Placeholder 1"/>
          <p:cNvSpPr>
            <a:spLocks noGrp="1"/>
          </p:cNvSpPr>
          <p:nvPr>
            <p:ph type="sldNum" sz="quarter" idx="12"/>
          </p:nvPr>
        </p:nvSpPr>
        <p:spPr>
          <a:xfrm>
            <a:off x="7764409" y="295734"/>
            <a:ext cx="628649" cy="767687"/>
          </a:xfrm>
        </p:spPr>
        <p:txBody>
          <a:bodyPr vert="horz" lIns="91440" tIns="45720" rIns="91440" bIns="45720" rtlCol="0" anchor="b">
            <a:normAutofit/>
          </a:bodyPr>
          <a:lstStyle/>
          <a:p>
            <a:pPr defTabSz="457205">
              <a:spcAft>
                <a:spcPts val="600"/>
              </a:spcAft>
              <a:defRPr/>
            </a:pPr>
            <a:r>
              <a:rPr lang="en-US">
                <a:solidFill>
                  <a:srgbClr val="FFFFFF"/>
                </a:solidFill>
              </a:rPr>
              <a:t>6</a:t>
            </a:r>
          </a:p>
        </p:txBody>
      </p:sp>
      <p:graphicFrame>
        <p:nvGraphicFramePr>
          <p:cNvPr id="5131" name="Text Box 357">
            <a:extLst>
              <a:ext uri="{FF2B5EF4-FFF2-40B4-BE49-F238E27FC236}">
                <a16:creationId xmlns:a16="http://schemas.microsoft.com/office/drawing/2014/main" id="{652B809B-6EC1-7AAC-8BBA-7FB2822754DF}"/>
              </a:ext>
            </a:extLst>
          </p:cNvPr>
          <p:cNvGraphicFramePr/>
          <p:nvPr>
            <p:extLst>
              <p:ext uri="{D42A27DB-BD31-4B8C-83A1-F6EECF244321}">
                <p14:modId xmlns:p14="http://schemas.microsoft.com/office/powerpoint/2010/main" val="3576323396"/>
              </p:ext>
            </p:extLst>
          </p:nvPr>
        </p:nvGraphicFramePr>
        <p:xfrm>
          <a:off x="4206478" y="965204"/>
          <a:ext cx="4211240" cy="477361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 name="Recorded Sound">
            <a:hlinkClick r:id="" action="ppaction://media"/>
            <a:extLst>
              <a:ext uri="{FF2B5EF4-FFF2-40B4-BE49-F238E27FC236}">
                <a16:creationId xmlns:a16="http://schemas.microsoft.com/office/drawing/2014/main" id="{1E4C372F-9BE6-C678-C850-D86553D21290}"/>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flipV="1">
            <a:off x="1513882" y="1752600"/>
            <a:ext cx="619718" cy="619718"/>
          </a:xfrm>
          <a:prstGeom prst="rect">
            <a:avLst/>
          </a:prstGeom>
        </p:spPr>
      </p:pic>
      <p:pic>
        <p:nvPicPr>
          <p:cNvPr id="29" name="Audio Recording May 6, 2024 at 1:45:36 PM">
            <a:hlinkClick r:id="" action="ppaction://media"/>
            <a:extLst>
              <a:ext uri="{FF2B5EF4-FFF2-40B4-BE49-F238E27FC236}">
                <a16:creationId xmlns:a16="http://schemas.microsoft.com/office/drawing/2014/main" id="{8E13B0FD-E37B-31DD-90A8-EA0D83A539CF}"/>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7986658" y="6117782"/>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331"/>
    </mc:Choice>
    <mc:Fallback xmlns="">
      <p:transition spd="slow" advTm="1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3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928"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3"/>
                </p:tgtEl>
              </p:cMediaNode>
            </p:audio>
            <p:audio>
              <p:cMediaNode vol="80000" showWhenStopped="0">
                <p:cTn id="12" fill="hold" display="0">
                  <p:stCondLst>
                    <p:cond delay="indefinite"/>
                  </p:stCondLst>
                  <p:endCondLst>
                    <p:cond evt="onStopAudio" delay="0">
                      <p:tgtEl>
                        <p:sldTgt/>
                      </p:tgtEl>
                    </p:cond>
                  </p:endCondLst>
                </p:cTn>
                <p:tgtEl>
                  <p:spTgt spid="2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pic>
        <p:nvPicPr>
          <p:cNvPr id="7197" name="Picture 7176">
            <a:extLst>
              <a:ext uri="{FF2B5EF4-FFF2-40B4-BE49-F238E27FC236}">
                <a16:creationId xmlns:a16="http://schemas.microsoft.com/office/drawing/2014/main" id="{7594FC8B-8CD2-407F-94F1-9C71F5AEC2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a:ext>
            </a:extLst>
          </a:blip>
          <a:srcRect l="3613"/>
          <a:stretch/>
        </p:blipFill>
        <p:spPr>
          <a:xfrm>
            <a:off x="3" y="2669688"/>
            <a:ext cx="3027759" cy="4188315"/>
          </a:xfrm>
          <a:prstGeom prst="rect">
            <a:avLst/>
          </a:prstGeom>
        </p:spPr>
      </p:pic>
      <p:pic>
        <p:nvPicPr>
          <p:cNvPr id="7198" name="Picture 7178">
            <a:extLst>
              <a:ext uri="{FF2B5EF4-FFF2-40B4-BE49-F238E27FC236}">
                <a16:creationId xmlns:a16="http://schemas.microsoft.com/office/drawing/2014/main" id="{DBABC971-8D40-4A4F-AC60-28B9172789B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a:ext>
            </a:extLst>
          </a:blip>
          <a:srcRect l="35640"/>
          <a:stretch/>
        </p:blipFill>
        <p:spPr>
          <a:xfrm>
            <a:off x="3" y="2892350"/>
            <a:ext cx="1141809" cy="2365453"/>
          </a:xfrm>
          <a:prstGeom prst="rect">
            <a:avLst/>
          </a:prstGeom>
        </p:spPr>
      </p:pic>
      <p:sp>
        <p:nvSpPr>
          <p:cNvPr id="7199" name="Oval 7180">
            <a:extLst>
              <a:ext uri="{FF2B5EF4-FFF2-40B4-BE49-F238E27FC236}">
                <a16:creationId xmlns:a16="http://schemas.microsoft.com/office/drawing/2014/main" id="{B9C04DC5-313B-4FE4-B868-5672A3764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6760" y="1676400"/>
            <a:ext cx="211455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sz="2006"/>
          </a:p>
        </p:txBody>
      </p:sp>
      <p:pic>
        <p:nvPicPr>
          <p:cNvPr id="7200" name="Picture 7182">
            <a:extLst>
              <a:ext uri="{FF2B5EF4-FFF2-40B4-BE49-F238E27FC236}">
                <a16:creationId xmlns:a16="http://schemas.microsoft.com/office/drawing/2014/main" id="{791AE23E-90C9-4963-96E2-8DADBFC3BC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a:ext>
            </a:extLst>
          </a:blip>
          <a:srcRect t="28813"/>
          <a:stretch/>
        </p:blipFill>
        <p:spPr>
          <a:xfrm>
            <a:off x="5999559" y="3"/>
            <a:ext cx="1202540" cy="1141407"/>
          </a:xfrm>
          <a:prstGeom prst="rect">
            <a:avLst/>
          </a:prstGeom>
        </p:spPr>
      </p:pic>
      <p:pic>
        <p:nvPicPr>
          <p:cNvPr id="7201" name="Picture 7184">
            <a:extLst>
              <a:ext uri="{FF2B5EF4-FFF2-40B4-BE49-F238E27FC236}">
                <a16:creationId xmlns:a16="http://schemas.microsoft.com/office/drawing/2014/main" id="{C5F93E90-4379-4AAC-B021-E5FA6D974A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a:ext>
            </a:extLst>
          </a:blip>
          <a:srcRect b="23320"/>
          <a:stretch/>
        </p:blipFill>
        <p:spPr>
          <a:xfrm>
            <a:off x="6456759" y="6096000"/>
            <a:ext cx="745300" cy="762000"/>
          </a:xfrm>
          <a:prstGeom prst="rect">
            <a:avLst/>
          </a:prstGeom>
        </p:spPr>
      </p:pic>
      <p:sp>
        <p:nvSpPr>
          <p:cNvPr id="7202" name="Rectangle 7186">
            <a:extLst>
              <a:ext uri="{FF2B5EF4-FFF2-40B4-BE49-F238E27FC236}">
                <a16:creationId xmlns:a16="http://schemas.microsoft.com/office/drawing/2014/main" id="{329FDD08-42D8-4AFF-90E5-5DAA5BC4C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60"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sz="2006"/>
          </a:p>
        </p:txBody>
      </p:sp>
      <p:sp>
        <p:nvSpPr>
          <p:cNvPr id="7203" name="Freeform 7">
            <a:extLst>
              <a:ext uri="{FF2B5EF4-FFF2-40B4-BE49-F238E27FC236}">
                <a16:creationId xmlns:a16="http://schemas.microsoft.com/office/drawing/2014/main" id="{70B343FF-2E23-43A4-A06E-58C732FF5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39957" y="1460230"/>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sz="2006"/>
          </a:p>
        </p:txBody>
      </p:sp>
      <p:sp>
        <p:nvSpPr>
          <p:cNvPr id="7170" name="Rectangle 2"/>
          <p:cNvSpPr>
            <a:spLocks noGrp="1" noChangeArrowheads="1"/>
          </p:cNvSpPr>
          <p:nvPr>
            <p:ph type="title"/>
          </p:nvPr>
        </p:nvSpPr>
        <p:spPr>
          <a:xfrm>
            <a:off x="486697" y="629268"/>
            <a:ext cx="6939116" cy="1016654"/>
          </a:xfrm>
        </p:spPr>
        <p:txBody>
          <a:bodyPr vert="horz" lIns="91440" tIns="45720" rIns="91440" bIns="45720" rtlCol="0" anchor="t">
            <a:normAutofit/>
          </a:bodyPr>
          <a:lstStyle/>
          <a:p>
            <a:pPr>
              <a:lnSpc>
                <a:spcPct val="90000"/>
              </a:lnSpc>
            </a:pPr>
            <a:r>
              <a:rPr lang="en-US" sz="3300" dirty="0"/>
              <a:t>Factors to Consider in </a:t>
            </a:r>
            <a:br>
              <a:rPr lang="en-US" sz="3300" dirty="0"/>
            </a:br>
            <a:r>
              <a:rPr lang="en-US" sz="3300" dirty="0"/>
              <a:t>Area Code Exhaust Forecast</a:t>
            </a:r>
            <a:endParaRPr lang="en-US" altLang="en-US" sz="3300" dirty="0"/>
          </a:p>
        </p:txBody>
      </p:sp>
      <p:sp>
        <p:nvSpPr>
          <p:cNvPr id="2" name="Slide Number Placeholder 1"/>
          <p:cNvSpPr>
            <a:spLocks noGrp="1"/>
          </p:cNvSpPr>
          <p:nvPr>
            <p:ph type="sldNum" sz="quarter" idx="12"/>
          </p:nvPr>
        </p:nvSpPr>
        <p:spPr>
          <a:xfrm>
            <a:off x="7764409" y="295734"/>
            <a:ext cx="628649" cy="767687"/>
          </a:xfrm>
        </p:spPr>
        <p:txBody>
          <a:bodyPr vert="horz" lIns="91440" tIns="45720" rIns="91440" bIns="45720" rtlCol="0" anchor="b">
            <a:normAutofit/>
          </a:bodyPr>
          <a:lstStyle/>
          <a:p>
            <a:pPr>
              <a:spcAft>
                <a:spcPts val="600"/>
              </a:spcAft>
              <a:defRPr/>
            </a:pPr>
            <a:fld id="{374B21B4-9D60-4E14-BEE9-AA1D0D54C286}" type="slidenum">
              <a:rPr lang="en-US"/>
              <a:pPr>
                <a:spcAft>
                  <a:spcPts val="600"/>
                </a:spcAft>
                <a:defRPr/>
              </a:pPr>
              <a:t>7</a:t>
            </a:fld>
            <a:endParaRPr lang="en-US"/>
          </a:p>
        </p:txBody>
      </p:sp>
      <p:sp>
        <p:nvSpPr>
          <p:cNvPr id="7204" name="Rectangle 7190">
            <a:extLst>
              <a:ext uri="{FF2B5EF4-FFF2-40B4-BE49-F238E27FC236}">
                <a16:creationId xmlns:a16="http://schemas.microsoft.com/office/drawing/2014/main" id="{90471E06-C9EC-4B3D-9080-2D75FF3AFB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3924298"/>
            <a:ext cx="9144313"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6"/>
          </a:p>
        </p:txBody>
      </p:sp>
      <p:sp>
        <p:nvSpPr>
          <p:cNvPr id="7205" name="Freeform 5">
            <a:extLst>
              <a:ext uri="{FF2B5EF4-FFF2-40B4-BE49-F238E27FC236}">
                <a16:creationId xmlns:a16="http://schemas.microsoft.com/office/drawing/2014/main" id="{6AF66A71-3CC4-4EE2-A759-0F0ACE6C4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762069"/>
            <a:ext cx="9143772"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sz="2006"/>
          </a:p>
        </p:txBody>
      </p:sp>
      <p:sp>
        <p:nvSpPr>
          <p:cNvPr id="7171" name="Rectangle 3"/>
          <p:cNvSpPr>
            <a:spLocks noGrp="1" noChangeArrowheads="1"/>
          </p:cNvSpPr>
          <p:nvPr>
            <p:ph type="body" sz="half" idx="1"/>
          </p:nvPr>
        </p:nvSpPr>
        <p:spPr>
          <a:xfrm>
            <a:off x="486703" y="2548286"/>
            <a:ext cx="5365201" cy="3658689"/>
          </a:xfrm>
        </p:spPr>
        <p:txBody>
          <a:bodyPr vert="horz" lIns="91440" tIns="45720" rIns="91440" bIns="45720" rtlCol="0">
            <a:normAutofit/>
          </a:bodyPr>
          <a:lstStyle/>
          <a:p>
            <a:r>
              <a:rPr lang="en-US" dirty="0">
                <a:solidFill>
                  <a:srgbClr val="000016"/>
                </a:solidFill>
              </a:rPr>
              <a:t>Assignment history of prefixes</a:t>
            </a:r>
          </a:p>
          <a:p>
            <a:endParaRPr lang="en-US" dirty="0">
              <a:solidFill>
                <a:srgbClr val="000016"/>
              </a:solidFill>
            </a:endParaRPr>
          </a:p>
          <a:p>
            <a:r>
              <a:rPr lang="en-US" dirty="0">
                <a:solidFill>
                  <a:srgbClr val="000016"/>
                </a:solidFill>
              </a:rPr>
              <a:t>Current growth in the telecommunications industry</a:t>
            </a:r>
          </a:p>
          <a:p>
            <a:endParaRPr lang="en-US" dirty="0">
              <a:solidFill>
                <a:srgbClr val="000016"/>
              </a:solidFill>
            </a:endParaRPr>
          </a:p>
          <a:p>
            <a:r>
              <a:rPr lang="en-US" dirty="0">
                <a:solidFill>
                  <a:srgbClr val="000016"/>
                </a:solidFill>
              </a:rPr>
              <a:t>Annual increase in the demand for prefixes in the area code</a:t>
            </a:r>
          </a:p>
        </p:txBody>
      </p:sp>
      <p:pic>
        <p:nvPicPr>
          <p:cNvPr id="3" name="Graphic 7175" descr="Upward trend">
            <a:extLst>
              <a:ext uri="{FF2B5EF4-FFF2-40B4-BE49-F238E27FC236}">
                <a16:creationId xmlns:a16="http://schemas.microsoft.com/office/drawing/2014/main" id="{AC37DAAB-F9DD-99E3-8629-9BD58C3122A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097409" y="3099167"/>
            <a:ext cx="2560253" cy="2560253"/>
          </a:xfrm>
          <a:prstGeom prst="rect">
            <a:avLst/>
          </a:prstGeom>
          <a:effectLst/>
        </p:spPr>
      </p:pic>
      <p:sp>
        <p:nvSpPr>
          <p:cNvPr id="7172" name="Oval 15"/>
          <p:cNvSpPr>
            <a:spLocks noChangeArrowheads="1"/>
          </p:cNvSpPr>
          <p:nvPr/>
        </p:nvSpPr>
        <p:spPr bwMode="auto">
          <a:xfrm>
            <a:off x="6629400" y="2362200"/>
            <a:ext cx="914400" cy="9144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lnSpc>
                <a:spcPct val="80000"/>
              </a:lnSpc>
              <a:spcBef>
                <a:spcPct val="20000"/>
              </a:spcBef>
              <a:spcAft>
                <a:spcPct val="0"/>
              </a:spcAft>
              <a:buChar char="•"/>
              <a:defRPr sz="2000">
                <a:solidFill>
                  <a:schemeClr val="tx1"/>
                </a:solidFill>
                <a:latin typeface="Arial" charset="0"/>
              </a:defRPr>
            </a:lvl6pPr>
            <a:lvl7pPr marL="2971800" indent="-228600" eaLnBrk="0" fontAlgn="base" hangingPunct="0">
              <a:lnSpc>
                <a:spcPct val="80000"/>
              </a:lnSpc>
              <a:spcBef>
                <a:spcPct val="20000"/>
              </a:spcBef>
              <a:spcAft>
                <a:spcPct val="0"/>
              </a:spcAft>
              <a:buChar char="•"/>
              <a:defRPr sz="2000">
                <a:solidFill>
                  <a:schemeClr val="tx1"/>
                </a:solidFill>
                <a:latin typeface="Arial" charset="0"/>
              </a:defRPr>
            </a:lvl7pPr>
            <a:lvl8pPr marL="3429000" indent="-228600" eaLnBrk="0" fontAlgn="base" hangingPunct="0">
              <a:lnSpc>
                <a:spcPct val="80000"/>
              </a:lnSpc>
              <a:spcBef>
                <a:spcPct val="20000"/>
              </a:spcBef>
              <a:spcAft>
                <a:spcPct val="0"/>
              </a:spcAft>
              <a:buChar char="•"/>
              <a:defRPr sz="2000">
                <a:solidFill>
                  <a:schemeClr val="tx1"/>
                </a:solidFill>
                <a:latin typeface="Arial" charset="0"/>
              </a:defRPr>
            </a:lvl8pPr>
            <a:lvl9pPr marL="3886200" indent="-228600" eaLnBrk="0" fontAlgn="base" hangingPunct="0">
              <a:lnSpc>
                <a:spcPct val="80000"/>
              </a:lnSpc>
              <a:spcBef>
                <a:spcPct val="20000"/>
              </a:spcBef>
              <a:spcAft>
                <a:spcPct val="0"/>
              </a:spcAft>
              <a:buChar char="•"/>
              <a:defRPr sz="2000">
                <a:solidFill>
                  <a:schemeClr val="tx1"/>
                </a:solidFill>
                <a:latin typeface="Arial" charset="0"/>
              </a:defRPr>
            </a:lvl9pPr>
          </a:lstStyle>
          <a:p>
            <a:pPr eaLnBrk="1" hangingPunct="1"/>
            <a:endParaRPr lang="en-US" altLang="en-US" dirty="0"/>
          </a:p>
        </p:txBody>
      </p:sp>
      <p:pic>
        <p:nvPicPr>
          <p:cNvPr id="34" name="Audio 33">
            <a:extLst>
              <a:ext uri="{FF2B5EF4-FFF2-40B4-BE49-F238E27FC236}">
                <a16:creationId xmlns:a16="http://schemas.microsoft.com/office/drawing/2014/main" id="{19B97B3B-1E73-7187-D4B1-002601A618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424"/>
    </mc:Choice>
    <mc:Fallback xmlns="">
      <p:transition spd="slow" advTm="4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23055" y="16530"/>
            <a:ext cx="6890187" cy="711775"/>
          </a:xfrm>
          <a:noFill/>
        </p:spPr>
        <p:txBody>
          <a:bodyPr anchor="ctr">
            <a:normAutofit/>
          </a:bodyPr>
          <a:lstStyle/>
          <a:p>
            <a:pPr algn="ctr" eaLnBrk="1" hangingPunct="1"/>
            <a:r>
              <a:rPr lang="en-US" altLang="en-US" sz="3600" dirty="0">
                <a:solidFill>
                  <a:srgbClr val="000016"/>
                </a:solidFill>
                <a:cs typeface="Calibri" panose="020F0502020204030204" pitchFamily="34" charset="0"/>
              </a:rPr>
              <a:t>Rate Centers</a:t>
            </a:r>
          </a:p>
        </p:txBody>
      </p:sp>
      <p:sp>
        <p:nvSpPr>
          <p:cNvPr id="8195" name="Rectangle 3"/>
          <p:cNvSpPr>
            <a:spLocks noGrp="1" noChangeArrowheads="1"/>
          </p:cNvSpPr>
          <p:nvPr>
            <p:ph idx="1"/>
          </p:nvPr>
        </p:nvSpPr>
        <p:spPr>
          <a:xfrm rot="10800000" flipV="1">
            <a:off x="895180" y="913486"/>
            <a:ext cx="7620170" cy="925089"/>
          </a:xfrm>
        </p:spPr>
        <p:txBody>
          <a:bodyPr anchor="ctr">
            <a:noAutofit/>
          </a:bodyPr>
          <a:lstStyle/>
          <a:p>
            <a:pPr>
              <a:spcBef>
                <a:spcPts val="0"/>
              </a:spcBef>
              <a:spcAft>
                <a:spcPts val="900"/>
              </a:spcAft>
            </a:pPr>
            <a:r>
              <a:rPr lang="en-US" altLang="en-US" sz="1800" dirty="0">
                <a:solidFill>
                  <a:srgbClr val="000016"/>
                </a:solidFill>
                <a:latin typeface="+mn-lt"/>
                <a:cs typeface="Calibri" panose="020F0502020204030204" pitchFamily="34" charset="0"/>
              </a:rPr>
              <a:t>Area codes are geographically specific.</a:t>
            </a:r>
          </a:p>
          <a:p>
            <a:pPr>
              <a:spcBef>
                <a:spcPts val="0"/>
              </a:spcBef>
              <a:spcAft>
                <a:spcPts val="900"/>
              </a:spcAft>
            </a:pPr>
            <a:r>
              <a:rPr lang="en-US" altLang="en-US" sz="1800" dirty="0">
                <a:solidFill>
                  <a:srgbClr val="000016"/>
                </a:solidFill>
                <a:latin typeface="+mn-lt"/>
                <a:cs typeface="Calibri" panose="020F0502020204030204" pitchFamily="34" charset="0"/>
              </a:rPr>
              <a:t>Each area code is divided into local serving area called rate centers.</a:t>
            </a:r>
          </a:p>
          <a:p>
            <a:pPr>
              <a:spcBef>
                <a:spcPts val="0"/>
              </a:spcBef>
              <a:spcAft>
                <a:spcPts val="900"/>
              </a:spcAft>
            </a:pPr>
            <a:r>
              <a:rPr lang="en-US" altLang="en-US" sz="1800" dirty="0">
                <a:solidFill>
                  <a:srgbClr val="000016"/>
                </a:solidFill>
                <a:latin typeface="+mn-lt"/>
                <a:cs typeface="Calibri" panose="020F0502020204030204" pitchFamily="34" charset="0"/>
              </a:rPr>
              <a:t>There are 13 rate centers in the 657/714 area code region. </a:t>
            </a:r>
          </a:p>
        </p:txBody>
      </p:sp>
      <p:sp>
        <p:nvSpPr>
          <p:cNvPr id="2" name="Slide Number Placeholder 1"/>
          <p:cNvSpPr>
            <a:spLocks noGrp="1"/>
          </p:cNvSpPr>
          <p:nvPr>
            <p:ph type="sldNum" sz="quarter" idx="12"/>
          </p:nvPr>
        </p:nvSpPr>
        <p:spPr/>
        <p:txBody>
          <a:bodyPr>
            <a:normAutofit/>
          </a:bodyPr>
          <a:lstStyle/>
          <a:p>
            <a:pPr>
              <a:spcAft>
                <a:spcPts val="600"/>
              </a:spcAft>
              <a:defRPr/>
            </a:pPr>
            <a:fld id="{BCCFA498-A484-44B4-99BF-103FC0E96302}" type="slidenum">
              <a:rPr lang="en-US" smtClean="0"/>
              <a:pPr>
                <a:spcAft>
                  <a:spcPts val="600"/>
                </a:spcAft>
                <a:defRPr/>
              </a:pPr>
              <a:t>8</a:t>
            </a:fld>
            <a:endParaRPr lang="en-US"/>
          </a:p>
        </p:txBody>
      </p:sp>
      <p:graphicFrame>
        <p:nvGraphicFramePr>
          <p:cNvPr id="5" name="Table 4">
            <a:extLst>
              <a:ext uri="{FF2B5EF4-FFF2-40B4-BE49-F238E27FC236}">
                <a16:creationId xmlns:a16="http://schemas.microsoft.com/office/drawing/2014/main" id="{30A1C8E2-9652-9BE9-CC3D-71035BD075C0}"/>
              </a:ext>
            </a:extLst>
          </p:cNvPr>
          <p:cNvGraphicFramePr>
            <a:graphicFrameLocks noGrp="1"/>
          </p:cNvGraphicFramePr>
          <p:nvPr/>
        </p:nvGraphicFramePr>
        <p:xfrm>
          <a:off x="228600" y="2456315"/>
          <a:ext cx="8229600" cy="3868284"/>
        </p:xfrm>
        <a:graphic>
          <a:graphicData uri="http://schemas.openxmlformats.org/drawingml/2006/table">
            <a:tbl>
              <a:tblPr firstRow="1" bandRow="1">
                <a:tableStyleId>{22838BEF-8BB2-4498-84A7-C5851F593DF1}</a:tableStyleId>
              </a:tblPr>
              <a:tblGrid>
                <a:gridCol w="1583810">
                  <a:extLst>
                    <a:ext uri="{9D8B030D-6E8A-4147-A177-3AD203B41FA5}">
                      <a16:colId xmlns:a16="http://schemas.microsoft.com/office/drawing/2014/main" val="2481669476"/>
                    </a:ext>
                  </a:extLst>
                </a:gridCol>
                <a:gridCol w="1676975">
                  <a:extLst>
                    <a:ext uri="{9D8B030D-6E8A-4147-A177-3AD203B41FA5}">
                      <a16:colId xmlns:a16="http://schemas.microsoft.com/office/drawing/2014/main" val="2929912669"/>
                    </a:ext>
                  </a:extLst>
                </a:gridCol>
                <a:gridCol w="1863306">
                  <a:extLst>
                    <a:ext uri="{9D8B030D-6E8A-4147-A177-3AD203B41FA5}">
                      <a16:colId xmlns:a16="http://schemas.microsoft.com/office/drawing/2014/main" val="3528508417"/>
                    </a:ext>
                  </a:extLst>
                </a:gridCol>
                <a:gridCol w="1475117">
                  <a:extLst>
                    <a:ext uri="{9D8B030D-6E8A-4147-A177-3AD203B41FA5}">
                      <a16:colId xmlns:a16="http://schemas.microsoft.com/office/drawing/2014/main" val="1393263766"/>
                    </a:ext>
                  </a:extLst>
                </a:gridCol>
                <a:gridCol w="1630392">
                  <a:extLst>
                    <a:ext uri="{9D8B030D-6E8A-4147-A177-3AD203B41FA5}">
                      <a16:colId xmlns:a16="http://schemas.microsoft.com/office/drawing/2014/main" val="4100882101"/>
                    </a:ext>
                  </a:extLst>
                </a:gridCol>
              </a:tblGrid>
              <a:tr h="1289428">
                <a:tc>
                  <a:txBody>
                    <a:bodyPr/>
                    <a:lstStyle/>
                    <a:p>
                      <a:pPr algn="ctr"/>
                      <a:r>
                        <a:rPr lang="en-US" sz="1800" b="1" dirty="0">
                          <a:solidFill>
                            <a:schemeClr val="accent1">
                              <a:lumMod val="75000"/>
                            </a:schemeClr>
                          </a:solidFill>
                        </a:rPr>
                        <a:t>ANAHEIM</a:t>
                      </a:r>
                    </a:p>
                  </a:txBody>
                  <a:tcPr anchor="ctr"/>
                </a:tc>
                <a:tc>
                  <a:txBody>
                    <a:bodyPr/>
                    <a:lstStyle/>
                    <a:p>
                      <a:pPr algn="ctr"/>
                      <a:r>
                        <a:rPr lang="en-US" sz="1800" b="1" dirty="0">
                          <a:solidFill>
                            <a:schemeClr val="accent1">
                              <a:lumMod val="75000"/>
                            </a:schemeClr>
                          </a:solidFill>
                        </a:rPr>
                        <a:t>BREA</a:t>
                      </a:r>
                    </a:p>
                  </a:txBody>
                  <a:tcPr anchor="ctr"/>
                </a:tc>
                <a:tc>
                  <a:txBody>
                    <a:bodyPr/>
                    <a:lstStyle/>
                    <a:p>
                      <a:pPr algn="ctr"/>
                      <a:r>
                        <a:rPr lang="en-US" sz="1800" b="1" dirty="0">
                          <a:solidFill>
                            <a:schemeClr val="accent1">
                              <a:lumMod val="75000"/>
                            </a:schemeClr>
                          </a:solidFill>
                        </a:rPr>
                        <a:t>BUENA PARK</a:t>
                      </a:r>
                    </a:p>
                  </a:txBody>
                  <a:tcPr anchor="ctr"/>
                </a:tc>
                <a:tc>
                  <a:txBody>
                    <a:bodyPr/>
                    <a:lstStyle/>
                    <a:p>
                      <a:pPr algn="ctr"/>
                      <a:r>
                        <a:rPr lang="en-US" sz="1800" b="1" dirty="0">
                          <a:solidFill>
                            <a:schemeClr val="accent1">
                              <a:lumMod val="75000"/>
                            </a:schemeClr>
                          </a:solidFill>
                        </a:rPr>
                        <a:t>CYPRESS</a:t>
                      </a:r>
                    </a:p>
                  </a:txBody>
                  <a:tcPr anchor="ctr"/>
                </a:tc>
                <a:tc>
                  <a:txBody>
                    <a:bodyPr/>
                    <a:lstStyle/>
                    <a:p>
                      <a:pPr algn="ctr"/>
                      <a:r>
                        <a:rPr lang="en-US" sz="1800" b="1" dirty="0">
                          <a:solidFill>
                            <a:schemeClr val="accent1">
                              <a:lumMod val="75000"/>
                            </a:schemeClr>
                          </a:solidFill>
                        </a:rPr>
                        <a:t>FULLERTON</a:t>
                      </a:r>
                    </a:p>
                  </a:txBody>
                  <a:tcPr anchor="ctr"/>
                </a:tc>
                <a:extLst>
                  <a:ext uri="{0D108BD9-81ED-4DB2-BD59-A6C34878D82A}">
                    <a16:rowId xmlns:a16="http://schemas.microsoft.com/office/drawing/2014/main" val="1893666537"/>
                  </a:ext>
                </a:extLst>
              </a:tr>
              <a:tr h="1289428">
                <a:tc>
                  <a:txBody>
                    <a:bodyPr/>
                    <a:lstStyle/>
                    <a:p>
                      <a:pPr algn="ctr"/>
                      <a:r>
                        <a:rPr lang="en-US" sz="1800" b="1" dirty="0">
                          <a:solidFill>
                            <a:schemeClr val="accent1">
                              <a:lumMod val="75000"/>
                            </a:schemeClr>
                          </a:solidFill>
                        </a:rPr>
                        <a:t>GARDEN GROVE</a:t>
                      </a:r>
                    </a:p>
                  </a:txBody>
                  <a:tcPr anchor="ctr"/>
                </a:tc>
                <a:tc>
                  <a:txBody>
                    <a:bodyPr/>
                    <a:lstStyle/>
                    <a:p>
                      <a:pPr algn="ctr"/>
                      <a:r>
                        <a:rPr lang="en-US" sz="1800" b="1" dirty="0">
                          <a:solidFill>
                            <a:schemeClr val="accent1">
                              <a:lumMod val="75000"/>
                            </a:schemeClr>
                          </a:solidFill>
                        </a:rPr>
                        <a:t>HUNTINGTON BEACH</a:t>
                      </a:r>
                    </a:p>
                  </a:txBody>
                  <a:tcPr anchor="ctr"/>
                </a:tc>
                <a:tc>
                  <a:txBody>
                    <a:bodyPr/>
                    <a:lstStyle/>
                    <a:p>
                      <a:pPr algn="ctr"/>
                      <a:r>
                        <a:rPr lang="en-US" sz="1800" b="1" dirty="0">
                          <a:solidFill>
                            <a:schemeClr val="accent1">
                              <a:lumMod val="75000"/>
                            </a:schemeClr>
                          </a:solidFill>
                        </a:rPr>
                        <a:t>ORANGE</a:t>
                      </a:r>
                    </a:p>
                  </a:txBody>
                  <a:tcPr anchor="ctr"/>
                </a:tc>
                <a:tc>
                  <a:txBody>
                    <a:bodyPr/>
                    <a:lstStyle/>
                    <a:p>
                      <a:pPr algn="ctr"/>
                      <a:r>
                        <a:rPr lang="en-US" sz="1800" b="1" dirty="0">
                          <a:solidFill>
                            <a:schemeClr val="accent1">
                              <a:lumMod val="75000"/>
                            </a:schemeClr>
                          </a:solidFill>
                        </a:rPr>
                        <a:t>PLACENTIA</a:t>
                      </a:r>
                    </a:p>
                  </a:txBody>
                  <a:tcPr anchor="ctr"/>
                </a:tc>
                <a:tc>
                  <a:txBody>
                    <a:bodyPr/>
                    <a:lstStyle/>
                    <a:p>
                      <a:pPr algn="ctr"/>
                      <a:r>
                        <a:rPr lang="en-US" sz="1800" b="1" dirty="0">
                          <a:solidFill>
                            <a:schemeClr val="accent1">
                              <a:lumMod val="75000"/>
                            </a:schemeClr>
                          </a:solidFill>
                        </a:rPr>
                        <a:t>SANTA ANA</a:t>
                      </a:r>
                    </a:p>
                  </a:txBody>
                  <a:tcPr anchor="ctr"/>
                </a:tc>
                <a:extLst>
                  <a:ext uri="{0D108BD9-81ED-4DB2-BD59-A6C34878D82A}">
                    <a16:rowId xmlns:a16="http://schemas.microsoft.com/office/drawing/2014/main" val="313510699"/>
                  </a:ext>
                </a:extLst>
              </a:tr>
              <a:tr h="1289428">
                <a:tc>
                  <a:txBody>
                    <a:bodyPr/>
                    <a:lstStyle/>
                    <a:p>
                      <a:pPr algn="ctr"/>
                      <a:r>
                        <a:rPr lang="en-US" sz="1800" b="1" dirty="0">
                          <a:solidFill>
                            <a:schemeClr val="accent1">
                              <a:lumMod val="75000"/>
                            </a:schemeClr>
                          </a:solidFill>
                        </a:rPr>
                        <a:t>SILVERADO</a:t>
                      </a:r>
                    </a:p>
                  </a:txBody>
                  <a:tcPr anchor="ctr"/>
                </a:tc>
                <a:tc>
                  <a:txBody>
                    <a:bodyPr/>
                    <a:lstStyle/>
                    <a:p>
                      <a:pPr algn="ctr"/>
                      <a:r>
                        <a:rPr lang="en-US" sz="1800" b="1" dirty="0">
                          <a:solidFill>
                            <a:schemeClr val="accent1">
                              <a:lumMod val="75000"/>
                            </a:schemeClr>
                          </a:solidFill>
                        </a:rPr>
                        <a:t>WESTMINSTER</a:t>
                      </a:r>
                    </a:p>
                  </a:txBody>
                  <a:tcPr anchor="ctr"/>
                </a:tc>
                <a:tc>
                  <a:txBody>
                    <a:bodyPr/>
                    <a:lstStyle/>
                    <a:p>
                      <a:pPr algn="ctr"/>
                      <a:r>
                        <a:rPr lang="en-US" sz="1800" b="1" dirty="0">
                          <a:solidFill>
                            <a:schemeClr val="accent1">
                              <a:lumMod val="75000"/>
                            </a:schemeClr>
                          </a:solidFill>
                        </a:rPr>
                        <a:t>YORBA LINDA</a:t>
                      </a:r>
                    </a:p>
                  </a:txBody>
                  <a:tcPr anchor="ctr"/>
                </a:tc>
                <a:tc>
                  <a:txBody>
                    <a:bodyPr/>
                    <a:lstStyle/>
                    <a:p>
                      <a:pPr algn="ctr"/>
                      <a:endParaRPr lang="en-US" sz="1800" b="1" dirty="0">
                        <a:solidFill>
                          <a:schemeClr val="accent1">
                            <a:lumMod val="75000"/>
                          </a:schemeClr>
                        </a:solidFill>
                      </a:endParaRPr>
                    </a:p>
                  </a:txBody>
                  <a:tcPr anchor="ctr"/>
                </a:tc>
                <a:tc>
                  <a:txBody>
                    <a:bodyPr/>
                    <a:lstStyle/>
                    <a:p>
                      <a:pPr algn="ctr"/>
                      <a:endParaRPr lang="en-US" sz="1800" b="1" dirty="0">
                        <a:solidFill>
                          <a:schemeClr val="accent1">
                            <a:lumMod val="75000"/>
                          </a:schemeClr>
                        </a:solidFill>
                      </a:endParaRPr>
                    </a:p>
                  </a:txBody>
                  <a:tcPr anchor="ctr"/>
                </a:tc>
                <a:extLst>
                  <a:ext uri="{0D108BD9-81ED-4DB2-BD59-A6C34878D82A}">
                    <a16:rowId xmlns:a16="http://schemas.microsoft.com/office/drawing/2014/main" val="2033438147"/>
                  </a:ext>
                </a:extLst>
              </a:tr>
            </a:tbl>
          </a:graphicData>
        </a:graphic>
      </p:graphicFrame>
      <p:pic>
        <p:nvPicPr>
          <p:cNvPr id="8212" name="Audio 8211">
            <a:extLst>
              <a:ext uri="{FF2B5EF4-FFF2-40B4-BE49-F238E27FC236}">
                <a16:creationId xmlns:a16="http://schemas.microsoft.com/office/drawing/2014/main" id="{0069EDE6-EB07-FBEB-1E02-E3C22AA584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74398005"/>
      </p:ext>
    </p:extLst>
  </p:cSld>
  <p:clrMapOvr>
    <a:masterClrMapping/>
  </p:clrMapOvr>
  <mc:AlternateContent xmlns:mc="http://schemas.openxmlformats.org/markup-compatibility/2006" xmlns:p14="http://schemas.microsoft.com/office/powerpoint/2010/main">
    <mc:Choice Requires="p14">
      <p:transition spd="slow" p14:dur="2000" advTm="100869"/>
    </mc:Choice>
    <mc:Fallback xmlns="">
      <p:transition spd="slow" advTm="100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2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2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27489" y="452719"/>
            <a:ext cx="6710641" cy="1400530"/>
          </a:xfrm>
        </p:spPr>
        <p:txBody>
          <a:bodyPr anchor="ctr">
            <a:normAutofit/>
          </a:bodyPr>
          <a:lstStyle/>
          <a:p>
            <a:r>
              <a:rPr lang="en-US">
                <a:solidFill>
                  <a:srgbClr val="FFFFFF"/>
                </a:solidFill>
              </a:rPr>
              <a:t>657/714 Area Code Background</a:t>
            </a:r>
            <a:endParaRPr lang="en-US" dirty="0">
              <a:solidFill>
                <a:srgbClr val="FFFFFF"/>
              </a:solidFill>
            </a:endParaRPr>
          </a:p>
        </p:txBody>
      </p:sp>
      <p:sp>
        <p:nvSpPr>
          <p:cNvPr id="9219" name="Rectangle 3"/>
          <p:cNvSpPr>
            <a:spLocks noGrp="1" noChangeArrowheads="1"/>
          </p:cNvSpPr>
          <p:nvPr>
            <p:ph idx="1"/>
          </p:nvPr>
        </p:nvSpPr>
        <p:spPr>
          <a:xfrm>
            <a:off x="827488" y="2763525"/>
            <a:ext cx="6709905" cy="3484879"/>
          </a:xfrm>
        </p:spPr>
        <p:style>
          <a:lnRef idx="2">
            <a:schemeClr val="accent1"/>
          </a:lnRef>
          <a:fillRef idx="1">
            <a:schemeClr val="lt1"/>
          </a:fillRef>
          <a:effectRef idx="0">
            <a:schemeClr val="accent1"/>
          </a:effectRef>
          <a:fontRef idx="minor">
            <a:schemeClr val="dk1"/>
          </a:fontRef>
        </p:style>
        <p:txBody>
          <a:bodyPr>
            <a:normAutofit/>
          </a:bodyPr>
          <a:lstStyle/>
          <a:p>
            <a:pPr>
              <a:spcBef>
                <a:spcPts val="0"/>
              </a:spcBef>
              <a:spcAft>
                <a:spcPts val="600"/>
              </a:spcAft>
            </a:pPr>
            <a:r>
              <a:rPr lang="en-US" dirty="0">
                <a:cs typeface="Times New Roman" panose="02020603050405020304" pitchFamily="18" charset="0"/>
              </a:rPr>
              <a:t>The 657/714 area code region is in Southern California.</a:t>
            </a:r>
          </a:p>
          <a:p>
            <a:pPr>
              <a:spcBef>
                <a:spcPts val="0"/>
              </a:spcBef>
              <a:spcAft>
                <a:spcPts val="600"/>
              </a:spcAft>
            </a:pPr>
            <a:endParaRPr lang="en-US" dirty="0">
              <a:cs typeface="Times New Roman" panose="02020603050405020304" pitchFamily="18" charset="0"/>
            </a:endParaRPr>
          </a:p>
          <a:p>
            <a:pPr>
              <a:spcBef>
                <a:spcPts val="0"/>
              </a:spcBef>
              <a:spcAft>
                <a:spcPts val="600"/>
              </a:spcAft>
            </a:pPr>
            <a:r>
              <a:rPr lang="en-US" dirty="0">
                <a:cs typeface="Times New Roman" panose="02020603050405020304" pitchFamily="18" charset="0"/>
              </a:rPr>
              <a:t>54 service providers provide phone service within the 657/714 area code.</a:t>
            </a:r>
          </a:p>
          <a:p>
            <a:pPr>
              <a:spcBef>
                <a:spcPts val="0"/>
              </a:spcBef>
              <a:spcAft>
                <a:spcPts val="600"/>
              </a:spcAft>
            </a:pPr>
            <a:endParaRPr lang="en-US" dirty="0">
              <a:cs typeface="Times New Roman" panose="02020603050405020304" pitchFamily="18" charset="0"/>
            </a:endParaRPr>
          </a:p>
          <a:p>
            <a:pPr>
              <a:spcBef>
                <a:spcPts val="0"/>
              </a:spcBef>
              <a:spcAft>
                <a:spcPts val="600"/>
              </a:spcAft>
            </a:pPr>
            <a:r>
              <a:rPr lang="en-US" dirty="0">
                <a:cs typeface="Times New Roman" panose="02020603050405020304" pitchFamily="18" charset="0"/>
              </a:rPr>
              <a:t>The 657/714 area code region is predominantly in Orange County with a small portion in Los</a:t>
            </a:r>
            <a:r>
              <a:rPr lang="en-US" dirty="0">
                <a:effectLst/>
                <a:ea typeface="Times New Roman" panose="02020603050405020304" pitchFamily="18" charset="0"/>
              </a:rPr>
              <a:t> Angeles and San Bernardino Counties.</a:t>
            </a:r>
            <a:r>
              <a:rPr lang="en-US" dirty="0">
                <a:effectLst/>
              </a:rPr>
              <a:t> </a:t>
            </a:r>
            <a:r>
              <a:rPr lang="en-US" dirty="0">
                <a:cs typeface="Times New Roman" panose="02020603050405020304" pitchFamily="18" charset="0"/>
              </a:rPr>
              <a:t> </a:t>
            </a:r>
          </a:p>
        </p:txBody>
      </p:sp>
      <p:sp>
        <p:nvSpPr>
          <p:cNvPr id="2" name="Slide Number Placeholder 1"/>
          <p:cNvSpPr>
            <a:spLocks noGrp="1"/>
          </p:cNvSpPr>
          <p:nvPr>
            <p:ph type="sldNum" sz="quarter" idx="12"/>
          </p:nvPr>
        </p:nvSpPr>
        <p:spPr>
          <a:xfrm>
            <a:off x="7764409" y="295734"/>
            <a:ext cx="628649" cy="767687"/>
          </a:xfrm>
        </p:spPr>
        <p:txBody>
          <a:bodyPr>
            <a:normAutofit/>
          </a:bodyPr>
          <a:lstStyle/>
          <a:p>
            <a:pPr>
              <a:spcAft>
                <a:spcPts val="600"/>
              </a:spcAft>
              <a:defRPr/>
            </a:pPr>
            <a:fld id="{BCCFA498-A484-44B4-99BF-103FC0E96302}" type="slidenum">
              <a:rPr lang="en-US">
                <a:solidFill>
                  <a:srgbClr val="FFFFFF"/>
                </a:solidFill>
              </a:rPr>
              <a:pPr>
                <a:spcAft>
                  <a:spcPts val="600"/>
                </a:spcAft>
                <a:defRPr/>
              </a:pPr>
              <a:t>9</a:t>
            </a:fld>
            <a:endParaRPr lang="en-US">
              <a:solidFill>
                <a:srgbClr val="FFFFFF"/>
              </a:solidFill>
            </a:endParaRPr>
          </a:p>
        </p:txBody>
      </p:sp>
      <p:sp>
        <p:nvSpPr>
          <p:cNvPr id="3" name="TextBox 2">
            <a:extLst>
              <a:ext uri="{FF2B5EF4-FFF2-40B4-BE49-F238E27FC236}">
                <a16:creationId xmlns:a16="http://schemas.microsoft.com/office/drawing/2014/main" id="{3A194CBB-4B4E-F728-A23F-7C642DEE02FF}"/>
              </a:ext>
            </a:extLst>
          </p:cNvPr>
          <p:cNvSpPr txBox="1"/>
          <p:nvPr/>
        </p:nvSpPr>
        <p:spPr>
          <a:xfrm>
            <a:off x="5199966" y="2093205"/>
            <a:ext cx="184731" cy="401007"/>
          </a:xfrm>
          <a:prstGeom prst="rect">
            <a:avLst/>
          </a:prstGeom>
          <a:noFill/>
        </p:spPr>
        <p:txBody>
          <a:bodyPr wrap="none" rtlCol="0">
            <a:spAutoFit/>
          </a:bodyPr>
          <a:lstStyle/>
          <a:p>
            <a:endParaRPr lang="en-US" sz="2006" dirty="0"/>
          </a:p>
        </p:txBody>
      </p:sp>
      <p:pic>
        <p:nvPicPr>
          <p:cNvPr id="56" name="Audio 55">
            <a:extLst>
              <a:ext uri="{FF2B5EF4-FFF2-40B4-BE49-F238E27FC236}">
                <a16:creationId xmlns:a16="http://schemas.microsoft.com/office/drawing/2014/main" id="{484F3FED-FF47-3A09-8BA3-C99DC05585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306"/>
    </mc:Choice>
    <mc:Fallback xmlns="">
      <p:transition spd="slow" advTm="41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6"/>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342900" marR="0" indent="-342900" algn="l" defTabSz="914400" rtl="0" eaLnBrk="1" fontAlgn="base" latinLnBrk="0" hangingPunct="1">
          <a:lnSpc>
            <a:spcPct val="80000"/>
          </a:lnSpc>
          <a:spcBef>
            <a:spcPct val="2000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24584</TotalTime>
  <Words>765</Words>
  <Application>Microsoft Office PowerPoint</Application>
  <PresentationFormat>On-screen Show (4:3)</PresentationFormat>
  <Paragraphs>114</Paragraphs>
  <Slides>15</Slides>
  <Notes>8</Notes>
  <HiddenSlides>0</HiddenSlides>
  <MMClips>16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Century Gothic</vt:lpstr>
      <vt:lpstr>Courier New</vt:lpstr>
      <vt:lpstr>Times New Roman</vt:lpstr>
      <vt:lpstr>Wingdings</vt:lpstr>
      <vt:lpstr>Wingdings 3</vt:lpstr>
      <vt:lpstr>2_Default Design</vt:lpstr>
      <vt:lpstr>Ion</vt:lpstr>
      <vt:lpstr>PowerPoint Presentation</vt:lpstr>
      <vt:lpstr>PowerPoint Presentation</vt:lpstr>
      <vt:lpstr>California Public Utilities  Commission’s Role</vt:lpstr>
      <vt:lpstr>Purpose and Objectives</vt:lpstr>
      <vt:lpstr>657/714 Area Code History</vt:lpstr>
      <vt:lpstr>NANPA’s Responsibilities</vt:lpstr>
      <vt:lpstr>Factors to Consider in  Area Code Exhaust Forecast</vt:lpstr>
      <vt:lpstr>Rate Centers</vt:lpstr>
      <vt:lpstr>657/714 Area Code Background</vt:lpstr>
      <vt:lpstr>Number of Prefixes Remaining</vt:lpstr>
      <vt:lpstr>657/714 Area Code Overlay Relief Method</vt:lpstr>
      <vt:lpstr>Impacts of the Proposed Overlay</vt:lpstr>
      <vt:lpstr>PowerPoint Presentation</vt:lpstr>
      <vt:lpstr>Estimated Implementation Schedule  of the Proposed Overlay</vt:lpstr>
      <vt:lpstr>Questions &amp; Comments</vt:lpstr>
    </vt:vector>
  </TitlesOfParts>
  <Company>cpuc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a New Area Code is Necessary</dc:title>
  <dc:creator>katherine Morehouse</dc:creator>
  <cp:lastModifiedBy>Donighi, Siamack</cp:lastModifiedBy>
  <cp:revision>285</cp:revision>
  <cp:lastPrinted>2017-01-09T19:30:05Z</cp:lastPrinted>
  <dcterms:created xsi:type="dcterms:W3CDTF">2011-02-24T20:18:18Z</dcterms:created>
  <dcterms:modified xsi:type="dcterms:W3CDTF">2024-05-06T21:09:33Z</dcterms:modified>
</cp:coreProperties>
</file>