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661" r:id="rId2"/>
    <p:sldMasterId id="2147483674" r:id="rId3"/>
    <p:sldMasterId id="2147483687" r:id="rId4"/>
    <p:sldMasterId id="2147483790" r:id="rId5"/>
  </p:sldMasterIdLst>
  <p:notesMasterIdLst>
    <p:notesMasterId r:id="rId43"/>
  </p:notesMasterIdLst>
  <p:sldIdLst>
    <p:sldId id="256" r:id="rId6"/>
    <p:sldId id="311" r:id="rId7"/>
    <p:sldId id="449" r:id="rId8"/>
    <p:sldId id="313" r:id="rId9"/>
    <p:sldId id="290" r:id="rId10"/>
    <p:sldId id="307" r:id="rId11"/>
    <p:sldId id="308" r:id="rId12"/>
    <p:sldId id="291" r:id="rId13"/>
    <p:sldId id="447" r:id="rId14"/>
    <p:sldId id="444" r:id="rId15"/>
    <p:sldId id="392" r:id="rId16"/>
    <p:sldId id="373" r:id="rId17"/>
    <p:sldId id="330" r:id="rId18"/>
    <p:sldId id="451" r:id="rId19"/>
    <p:sldId id="446" r:id="rId20"/>
    <p:sldId id="384" r:id="rId21"/>
    <p:sldId id="318" r:id="rId22"/>
    <p:sldId id="443" r:id="rId23"/>
    <p:sldId id="427" r:id="rId24"/>
    <p:sldId id="418" r:id="rId25"/>
    <p:sldId id="428" r:id="rId26"/>
    <p:sldId id="335" r:id="rId27"/>
    <p:sldId id="374" r:id="rId28"/>
    <p:sldId id="332" r:id="rId29"/>
    <p:sldId id="434" r:id="rId30"/>
    <p:sldId id="304" r:id="rId31"/>
    <p:sldId id="436" r:id="rId32"/>
    <p:sldId id="432" r:id="rId33"/>
    <p:sldId id="343" r:id="rId34"/>
    <p:sldId id="430" r:id="rId35"/>
    <p:sldId id="437" r:id="rId36"/>
    <p:sldId id="439" r:id="rId37"/>
    <p:sldId id="273" r:id="rId38"/>
    <p:sldId id="429" r:id="rId39"/>
    <p:sldId id="264" r:id="rId40"/>
    <p:sldId id="262" r:id="rId41"/>
    <p:sldId id="263"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74735-954E-7D27-91D4-C63FA060C20C}" name="Khoury, Lina" initials="KL" userId="S::Lina.Khoury@cpuc.ca.gov::164be73d-2003-498a-99fd-010031afe6f9" providerId="AD"/>
  <p188:author id="{34B90E8C-E141-07CA-C567-EA3FFB5C6E94}" name="Alba-Librojo, Jocelyn" initials="JA" userId="S::Jocelyn.Alba-Librojo@cpuc.ca.gov::a36b4303-df4e-49ed-ae78-3b35c4889a8a" providerId="AD"/>
  <p188:author id="{62D5EFA2-CA47-2562-B927-9189CDFFBEAF}" name="Osborn, Robert B." initials="ORB" userId="S::robert.osborn@cpuc.ca.gov::bb2e4427-87e8-4f65-9546-3321f0bacd8f" providerId="AD"/>
  <p188:author id="{4A1B71C9-DA2C-59DA-C32E-D5D7D5930CA0}" name="Lyulkin, Daniel" initials="LD" userId="S::Daniel.Lyulkin@cpuc.ca.gov::d7c14bb1-1e89-4127-82e2-54fca7b2a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EB9"/>
    <a:srgbClr val="CBD8E7"/>
    <a:srgbClr val="BABED0"/>
    <a:srgbClr val="23475F"/>
    <a:srgbClr val="2D8789"/>
    <a:srgbClr val="306284"/>
    <a:srgbClr val="141E2A"/>
    <a:srgbClr val="1B2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4EAD0-73F7-46B8-851C-3635EF3BB141}" v="109" dt="2024-02-09T18:30:54.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3135" autoAdjust="0"/>
  </p:normalViewPr>
  <p:slideViewPr>
    <p:cSldViewPr snapToGrid="0" snapToObjects="1" showGuides="1">
      <p:cViewPr>
        <p:scale>
          <a:sx n="75" d="100"/>
          <a:sy n="75" d="100"/>
        </p:scale>
        <p:origin x="552" y="-162"/>
      </p:cViewPr>
      <p:guideLst>
        <p:guide orient="horz" pos="2160"/>
        <p:guide pos="3840"/>
      </p:guideLst>
    </p:cSldViewPr>
  </p:slideViewPr>
  <p:outlineViewPr>
    <p:cViewPr>
      <p:scale>
        <a:sx n="33" d="100"/>
        <a:sy n="33" d="100"/>
      </p:scale>
      <p:origin x="0" y="-14862"/>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cus Interpreting" userId="a3aa6738f26316c7" providerId="LiveId" clId="{FA74EAD0-73F7-46B8-851C-3635EF3BB141}"/>
    <pc:docChg chg="undo redo custSel modSld">
      <pc:chgData name="Focus Interpreting" userId="a3aa6738f26316c7" providerId="LiveId" clId="{FA74EAD0-73F7-46B8-851C-3635EF3BB141}" dt="2024-02-09T18:30:54.342" v="361"/>
      <pc:docMkLst>
        <pc:docMk/>
      </pc:docMkLst>
      <pc:sldChg chg="modSp mod">
        <pc:chgData name="Focus Interpreting" userId="a3aa6738f26316c7" providerId="LiveId" clId="{FA74EAD0-73F7-46B8-851C-3635EF3BB141}" dt="2024-02-09T17:32:30.041" v="87" actId="2711"/>
        <pc:sldMkLst>
          <pc:docMk/>
          <pc:sldMk cId="4270809279" sldId="256"/>
        </pc:sldMkLst>
        <pc:spChg chg="mod">
          <ac:chgData name="Focus Interpreting" userId="a3aa6738f26316c7" providerId="LiveId" clId="{FA74EAD0-73F7-46B8-851C-3635EF3BB141}" dt="2024-02-09T17:32:30.041" v="87" actId="2711"/>
          <ac:spMkLst>
            <pc:docMk/>
            <pc:sldMk cId="4270809279" sldId="256"/>
            <ac:spMk id="6" creationId="{464010F7-06BE-FD41-8E38-28A63A4BDB9F}"/>
          </ac:spMkLst>
        </pc:spChg>
      </pc:sldChg>
      <pc:sldChg chg="modSp mod">
        <pc:chgData name="Focus Interpreting" userId="a3aa6738f26316c7" providerId="LiveId" clId="{FA74EAD0-73F7-46B8-851C-3635EF3BB141}" dt="2024-02-09T17:30:49.338" v="84" actId="2711"/>
        <pc:sldMkLst>
          <pc:docMk/>
          <pc:sldMk cId="2871387930" sldId="262"/>
        </pc:sldMkLst>
        <pc:spChg chg="mod">
          <ac:chgData name="Focus Interpreting" userId="a3aa6738f26316c7" providerId="LiveId" clId="{FA74EAD0-73F7-46B8-851C-3635EF3BB141}" dt="2024-02-09T17:30:49.338" v="84" actId="2711"/>
          <ac:spMkLst>
            <pc:docMk/>
            <pc:sldMk cId="2871387930" sldId="262"/>
            <ac:spMk id="7" creationId="{F15472F1-D24F-E448-9A57-3E83DE1A4B04}"/>
          </ac:spMkLst>
        </pc:spChg>
      </pc:sldChg>
      <pc:sldChg chg="modSp mod">
        <pc:chgData name="Focus Interpreting" userId="a3aa6738f26316c7" providerId="LiveId" clId="{FA74EAD0-73F7-46B8-851C-3635EF3BB141}" dt="2024-02-09T17:31:04.542" v="85" actId="2711"/>
        <pc:sldMkLst>
          <pc:docMk/>
          <pc:sldMk cId="2462472112" sldId="263"/>
        </pc:sldMkLst>
        <pc:spChg chg="mod">
          <ac:chgData name="Focus Interpreting" userId="a3aa6738f26316c7" providerId="LiveId" clId="{FA74EAD0-73F7-46B8-851C-3635EF3BB141}" dt="2024-02-09T17:31:04.542" v="85" actId="2711"/>
          <ac:spMkLst>
            <pc:docMk/>
            <pc:sldMk cId="2462472112" sldId="263"/>
            <ac:spMk id="7" creationId="{38EF783F-9D8C-85E3-B702-4301294C69AB}"/>
          </ac:spMkLst>
        </pc:spChg>
      </pc:sldChg>
      <pc:sldChg chg="modSp mod">
        <pc:chgData name="Focus Interpreting" userId="a3aa6738f26316c7" providerId="LiveId" clId="{FA74EAD0-73F7-46B8-851C-3635EF3BB141}" dt="2024-02-09T17:26:31.545" v="79" actId="2711"/>
        <pc:sldMkLst>
          <pc:docMk/>
          <pc:sldMk cId="3343537357" sldId="273"/>
        </pc:sldMkLst>
        <pc:spChg chg="mod">
          <ac:chgData name="Focus Interpreting" userId="a3aa6738f26316c7" providerId="LiveId" clId="{FA74EAD0-73F7-46B8-851C-3635EF3BB141}" dt="2024-02-09T17:26:31.545" v="79" actId="2711"/>
          <ac:spMkLst>
            <pc:docMk/>
            <pc:sldMk cId="3343537357" sldId="273"/>
            <ac:spMk id="6" creationId="{464010F7-06BE-FD41-8E38-28A63A4BDB9F}"/>
          </ac:spMkLst>
        </pc:spChg>
      </pc:sldChg>
      <pc:sldChg chg="modSp mod">
        <pc:chgData name="Focus Interpreting" userId="a3aa6738f26316c7" providerId="LiveId" clId="{FA74EAD0-73F7-46B8-851C-3635EF3BB141}" dt="2024-02-09T17:33:39.729" v="91" actId="2711"/>
        <pc:sldMkLst>
          <pc:docMk/>
          <pc:sldMk cId="3340398558" sldId="290"/>
        </pc:sldMkLst>
        <pc:spChg chg="mod">
          <ac:chgData name="Focus Interpreting" userId="a3aa6738f26316c7" providerId="LiveId" clId="{FA74EAD0-73F7-46B8-851C-3635EF3BB141}" dt="2024-02-09T17:33:39.729" v="91" actId="2711"/>
          <ac:spMkLst>
            <pc:docMk/>
            <pc:sldMk cId="3340398558" sldId="290"/>
            <ac:spMk id="3" creationId="{2E4B5EA7-DC90-7744-BA82-A7B28E9F7194}"/>
          </ac:spMkLst>
        </pc:spChg>
      </pc:sldChg>
      <pc:sldChg chg="modSp">
        <pc:chgData name="Focus Interpreting" userId="a3aa6738f26316c7" providerId="LiveId" clId="{FA74EAD0-73F7-46B8-851C-3635EF3BB141}" dt="2024-02-09T17:37:17.510" v="98" actId="2711"/>
        <pc:sldMkLst>
          <pc:docMk/>
          <pc:sldMk cId="3352355508" sldId="291"/>
        </pc:sldMkLst>
        <pc:graphicFrameChg chg="mod">
          <ac:chgData name="Focus Interpreting" userId="a3aa6738f26316c7" providerId="LiveId" clId="{FA74EAD0-73F7-46B8-851C-3635EF3BB141}" dt="2024-02-09T17:37:17.510" v="98" actId="2711"/>
          <ac:graphicFrameMkLst>
            <pc:docMk/>
            <pc:sldMk cId="3352355508" sldId="291"/>
            <ac:graphicFrameMk id="8" creationId="{EF63D69F-89D6-D673-A0F7-2B4C6485188E}"/>
          </ac:graphicFrameMkLst>
        </pc:graphicFrameChg>
      </pc:sldChg>
      <pc:sldChg chg="modSp mod">
        <pc:chgData name="Focus Interpreting" userId="a3aa6738f26316c7" providerId="LiveId" clId="{FA74EAD0-73F7-46B8-851C-3635EF3BB141}" dt="2024-02-09T17:24:52.858" v="76" actId="1076"/>
        <pc:sldMkLst>
          <pc:docMk/>
          <pc:sldMk cId="1698781709" sldId="304"/>
        </pc:sldMkLst>
        <pc:spChg chg="mod">
          <ac:chgData name="Focus Interpreting" userId="a3aa6738f26316c7" providerId="LiveId" clId="{FA74EAD0-73F7-46B8-851C-3635EF3BB141}" dt="2024-02-09T17:24:52.858" v="76" actId="1076"/>
          <ac:spMkLst>
            <pc:docMk/>
            <pc:sldMk cId="1698781709" sldId="304"/>
            <ac:spMk id="3" creationId="{88479164-71E2-89E3-B5CC-65AA8347505A}"/>
          </ac:spMkLst>
        </pc:spChg>
        <pc:graphicFrameChg chg="mod modGraphic">
          <ac:chgData name="Focus Interpreting" userId="a3aa6738f26316c7" providerId="LiveId" clId="{FA74EAD0-73F7-46B8-851C-3635EF3BB141}" dt="2024-02-09T17:24:23.103" v="70" actId="404"/>
          <ac:graphicFrameMkLst>
            <pc:docMk/>
            <pc:sldMk cId="1698781709" sldId="304"/>
            <ac:graphicFrameMk id="26" creationId="{1D9B1C94-EC2A-C910-28D9-A903C01B9060}"/>
          </ac:graphicFrameMkLst>
        </pc:graphicFrameChg>
      </pc:sldChg>
      <pc:sldChg chg="modSp mod">
        <pc:chgData name="Focus Interpreting" userId="a3aa6738f26316c7" providerId="LiveId" clId="{FA74EAD0-73F7-46B8-851C-3635EF3BB141}" dt="2024-02-09T17:33:52.635" v="92" actId="2711"/>
        <pc:sldMkLst>
          <pc:docMk/>
          <pc:sldMk cId="4134465178" sldId="307"/>
        </pc:sldMkLst>
        <pc:spChg chg="mod">
          <ac:chgData name="Focus Interpreting" userId="a3aa6738f26316c7" providerId="LiveId" clId="{FA74EAD0-73F7-46B8-851C-3635EF3BB141}" dt="2024-02-09T17:33:52.635" v="92" actId="2711"/>
          <ac:spMkLst>
            <pc:docMk/>
            <pc:sldMk cId="4134465178" sldId="307"/>
            <ac:spMk id="3" creationId="{935536A1-82EA-E743-CF5B-629A7A6737AB}"/>
          </ac:spMkLst>
        </pc:spChg>
      </pc:sldChg>
      <pc:sldChg chg="modSp mod">
        <pc:chgData name="Focus Interpreting" userId="a3aa6738f26316c7" providerId="LiveId" clId="{FA74EAD0-73F7-46B8-851C-3635EF3BB141}" dt="2024-02-09T17:36:33.885" v="96" actId="2711"/>
        <pc:sldMkLst>
          <pc:docMk/>
          <pc:sldMk cId="2421184856" sldId="308"/>
        </pc:sldMkLst>
        <pc:spChg chg="mod">
          <ac:chgData name="Focus Interpreting" userId="a3aa6738f26316c7" providerId="LiveId" clId="{FA74EAD0-73F7-46B8-851C-3635EF3BB141}" dt="2024-02-09T17:36:33.885" v="96" actId="2711"/>
          <ac:spMkLst>
            <pc:docMk/>
            <pc:sldMk cId="2421184856" sldId="308"/>
            <ac:spMk id="3" creationId="{935536A1-82EA-E743-CF5B-629A7A6737AB}"/>
          </ac:spMkLst>
        </pc:spChg>
        <pc:spChg chg="mod">
          <ac:chgData name="Focus Interpreting" userId="a3aa6738f26316c7" providerId="LiveId" clId="{FA74EAD0-73F7-46B8-851C-3635EF3BB141}" dt="2024-02-09T17:36:33.885" v="96" actId="2711"/>
          <ac:spMkLst>
            <pc:docMk/>
            <pc:sldMk cId="2421184856" sldId="308"/>
            <ac:spMk id="11" creationId="{418A1BB3-7AED-1B05-F684-8163A9E349A2}"/>
          </ac:spMkLst>
        </pc:spChg>
      </pc:sldChg>
      <pc:sldChg chg="modSp">
        <pc:chgData name="Focus Interpreting" userId="a3aa6738f26316c7" providerId="LiveId" clId="{FA74EAD0-73F7-46B8-851C-3635EF3BB141}" dt="2024-02-09T17:33:18.529" v="89" actId="2711"/>
        <pc:sldMkLst>
          <pc:docMk/>
          <pc:sldMk cId="2751341012" sldId="313"/>
        </pc:sldMkLst>
        <pc:graphicFrameChg chg="mod">
          <ac:chgData name="Focus Interpreting" userId="a3aa6738f26316c7" providerId="LiveId" clId="{FA74EAD0-73F7-46B8-851C-3635EF3BB141}" dt="2024-02-09T17:33:18.529" v="89" actId="2711"/>
          <ac:graphicFrameMkLst>
            <pc:docMk/>
            <pc:sldMk cId="2751341012" sldId="313"/>
            <ac:graphicFrameMk id="26" creationId="{808CF0D9-1155-2AA3-62E5-0BB5CDF05878}"/>
          </ac:graphicFrameMkLst>
        </pc:graphicFrameChg>
      </pc:sldChg>
      <pc:sldChg chg="modSp mod">
        <pc:chgData name="Focus Interpreting" userId="a3aa6738f26316c7" providerId="LiveId" clId="{FA74EAD0-73F7-46B8-851C-3635EF3BB141}" dt="2024-02-09T17:42:00.863" v="115" actId="2711"/>
        <pc:sldMkLst>
          <pc:docMk/>
          <pc:sldMk cId="183252728" sldId="318"/>
        </pc:sldMkLst>
        <pc:spChg chg="mod">
          <ac:chgData name="Focus Interpreting" userId="a3aa6738f26316c7" providerId="LiveId" clId="{FA74EAD0-73F7-46B8-851C-3635EF3BB141}" dt="2024-02-09T17:42:00.863" v="115" actId="2711"/>
          <ac:spMkLst>
            <pc:docMk/>
            <pc:sldMk cId="183252728" sldId="318"/>
            <ac:spMk id="3" creationId="{2E4B5EA7-DC90-7744-BA82-A7B28E9F7194}"/>
          </ac:spMkLst>
        </pc:spChg>
      </pc:sldChg>
      <pc:sldChg chg="modSp mod">
        <pc:chgData name="Focus Interpreting" userId="a3aa6738f26316c7" providerId="LiveId" clId="{FA74EAD0-73F7-46B8-851C-3635EF3BB141}" dt="2024-02-09T17:41:42.791" v="114" actId="2711"/>
        <pc:sldMkLst>
          <pc:docMk/>
          <pc:sldMk cId="3821256964" sldId="330"/>
        </pc:sldMkLst>
        <pc:spChg chg="mod">
          <ac:chgData name="Focus Interpreting" userId="a3aa6738f26316c7" providerId="LiveId" clId="{FA74EAD0-73F7-46B8-851C-3635EF3BB141}" dt="2024-02-09T17:41:16.115" v="112" actId="2711"/>
          <ac:spMkLst>
            <pc:docMk/>
            <pc:sldMk cId="3821256964" sldId="330"/>
            <ac:spMk id="2" creationId="{14102615-3A10-956C-1BFD-54C3A61C76FB}"/>
          </ac:spMkLst>
        </pc:spChg>
        <pc:spChg chg="mod">
          <ac:chgData name="Focus Interpreting" userId="a3aa6738f26316c7" providerId="LiveId" clId="{FA74EAD0-73F7-46B8-851C-3635EF3BB141}" dt="2024-02-09T17:41:23.869" v="113" actId="2711"/>
          <ac:spMkLst>
            <pc:docMk/>
            <pc:sldMk cId="3821256964" sldId="330"/>
            <ac:spMk id="5" creationId="{BF1519C5-7300-C042-BB90-4CC9A52533B7}"/>
          </ac:spMkLst>
        </pc:spChg>
        <pc:spChg chg="mod">
          <ac:chgData name="Focus Interpreting" userId="a3aa6738f26316c7" providerId="LiveId" clId="{FA74EAD0-73F7-46B8-851C-3635EF3BB141}" dt="2024-02-09T17:41:11.447" v="111" actId="2711"/>
          <ac:spMkLst>
            <pc:docMk/>
            <pc:sldMk cId="3821256964" sldId="330"/>
            <ac:spMk id="7" creationId="{1A7E2B90-70B0-DFB4-BD5C-F4755630D675}"/>
          </ac:spMkLst>
        </pc:spChg>
        <pc:spChg chg="mod">
          <ac:chgData name="Focus Interpreting" userId="a3aa6738f26316c7" providerId="LiveId" clId="{FA74EAD0-73F7-46B8-851C-3635EF3BB141}" dt="2024-02-09T16:53:36.485" v="39" actId="2711"/>
          <ac:spMkLst>
            <pc:docMk/>
            <pc:sldMk cId="3821256964" sldId="330"/>
            <ac:spMk id="8" creationId="{65D34A47-BE7A-8A45-DE6C-D0D00D4F4137}"/>
          </ac:spMkLst>
        </pc:spChg>
        <pc:spChg chg="mod">
          <ac:chgData name="Focus Interpreting" userId="a3aa6738f26316c7" providerId="LiveId" clId="{FA74EAD0-73F7-46B8-851C-3635EF3BB141}" dt="2024-02-09T16:54:04.877" v="41" actId="2711"/>
          <ac:spMkLst>
            <pc:docMk/>
            <pc:sldMk cId="3821256964" sldId="330"/>
            <ac:spMk id="11" creationId="{418A1BB3-7AED-1B05-F684-8163A9E349A2}"/>
          </ac:spMkLst>
        </pc:spChg>
        <pc:spChg chg="mod">
          <ac:chgData name="Focus Interpreting" userId="a3aa6738f26316c7" providerId="LiveId" clId="{FA74EAD0-73F7-46B8-851C-3635EF3BB141}" dt="2024-02-09T16:53:36.485" v="39" actId="2711"/>
          <ac:spMkLst>
            <pc:docMk/>
            <pc:sldMk cId="3821256964" sldId="330"/>
            <ac:spMk id="13" creationId="{FD7AF8D8-D260-1B05-0BC0-0272BA80F2ED}"/>
          </ac:spMkLst>
        </pc:spChg>
        <pc:spChg chg="mod">
          <ac:chgData name="Focus Interpreting" userId="a3aa6738f26316c7" providerId="LiveId" clId="{FA74EAD0-73F7-46B8-851C-3635EF3BB141}" dt="2024-02-09T16:53:36.485" v="39" actId="2711"/>
          <ac:spMkLst>
            <pc:docMk/>
            <pc:sldMk cId="3821256964" sldId="330"/>
            <ac:spMk id="14" creationId="{DD3F984B-2B86-470F-319A-CBE2C0743CF9}"/>
          </ac:spMkLst>
        </pc:spChg>
        <pc:spChg chg="mod">
          <ac:chgData name="Focus Interpreting" userId="a3aa6738f26316c7" providerId="LiveId" clId="{FA74EAD0-73F7-46B8-851C-3635EF3BB141}" dt="2024-02-09T16:53:36.485" v="39" actId="2711"/>
          <ac:spMkLst>
            <pc:docMk/>
            <pc:sldMk cId="3821256964" sldId="330"/>
            <ac:spMk id="20" creationId="{4EAC6BD0-A2AA-0DDF-6E1F-EEE54A0861AD}"/>
          </ac:spMkLst>
        </pc:spChg>
        <pc:spChg chg="mod">
          <ac:chgData name="Focus Interpreting" userId="a3aa6738f26316c7" providerId="LiveId" clId="{FA74EAD0-73F7-46B8-851C-3635EF3BB141}" dt="2024-02-09T16:53:36.485" v="39" actId="2711"/>
          <ac:spMkLst>
            <pc:docMk/>
            <pc:sldMk cId="3821256964" sldId="330"/>
            <ac:spMk id="24" creationId="{C25B6C50-2D5C-6214-8ADD-E13395A928BE}"/>
          </ac:spMkLst>
        </pc:spChg>
        <pc:spChg chg="mod">
          <ac:chgData name="Focus Interpreting" userId="a3aa6738f26316c7" providerId="LiveId" clId="{FA74EAD0-73F7-46B8-851C-3635EF3BB141}" dt="2024-02-09T17:41:42.791" v="114" actId="2711"/>
          <ac:spMkLst>
            <pc:docMk/>
            <pc:sldMk cId="3821256964" sldId="330"/>
            <ac:spMk id="26" creationId="{2D1ED761-88D5-C87A-B2A4-6FD6E7BF3EE6}"/>
          </ac:spMkLst>
        </pc:spChg>
        <pc:spChg chg="mod">
          <ac:chgData name="Focus Interpreting" userId="a3aa6738f26316c7" providerId="LiveId" clId="{FA74EAD0-73F7-46B8-851C-3635EF3BB141}" dt="2024-02-09T16:53:36.485" v="39" actId="2711"/>
          <ac:spMkLst>
            <pc:docMk/>
            <pc:sldMk cId="3821256964" sldId="330"/>
            <ac:spMk id="28" creationId="{526C0230-1683-7C46-9EE5-EA95967D0300}"/>
          </ac:spMkLst>
        </pc:spChg>
        <pc:spChg chg="mod">
          <ac:chgData name="Focus Interpreting" userId="a3aa6738f26316c7" providerId="LiveId" clId="{FA74EAD0-73F7-46B8-851C-3635EF3BB141}" dt="2024-02-09T16:53:36.485" v="39" actId="2711"/>
          <ac:spMkLst>
            <pc:docMk/>
            <pc:sldMk cId="3821256964" sldId="330"/>
            <ac:spMk id="29" creationId="{2D8E3F27-96C3-85AD-89E6-104CBD418151}"/>
          </ac:spMkLst>
        </pc:spChg>
        <pc:spChg chg="mod">
          <ac:chgData name="Focus Interpreting" userId="a3aa6738f26316c7" providerId="LiveId" clId="{FA74EAD0-73F7-46B8-851C-3635EF3BB141}" dt="2024-02-09T16:53:36.485" v="39" actId="2711"/>
          <ac:spMkLst>
            <pc:docMk/>
            <pc:sldMk cId="3821256964" sldId="330"/>
            <ac:spMk id="66" creationId="{2710F7CA-7CF3-304F-2091-1784C9D4A2EF}"/>
          </ac:spMkLst>
        </pc:spChg>
        <pc:spChg chg="mod">
          <ac:chgData name="Focus Interpreting" userId="a3aa6738f26316c7" providerId="LiveId" clId="{FA74EAD0-73F7-46B8-851C-3635EF3BB141}" dt="2024-02-09T16:53:47.547" v="40" actId="2711"/>
          <ac:spMkLst>
            <pc:docMk/>
            <pc:sldMk cId="3821256964" sldId="330"/>
            <ac:spMk id="72" creationId="{B565A677-E513-E600-F366-1A4C95C56518}"/>
          </ac:spMkLst>
        </pc:spChg>
      </pc:sldChg>
      <pc:sldChg chg="modSp mod">
        <pc:chgData name="Focus Interpreting" userId="a3aa6738f26316c7" providerId="LiveId" clId="{FA74EAD0-73F7-46B8-851C-3635EF3BB141}" dt="2024-02-09T17:51:24.306" v="120" actId="2711"/>
        <pc:sldMkLst>
          <pc:docMk/>
          <pc:sldMk cId="2000936386" sldId="332"/>
        </pc:sldMkLst>
        <pc:spChg chg="mod">
          <ac:chgData name="Focus Interpreting" userId="a3aa6738f26316c7" providerId="LiveId" clId="{FA74EAD0-73F7-46B8-851C-3635EF3BB141}" dt="2024-02-09T17:51:24.306" v="120" actId="2711"/>
          <ac:spMkLst>
            <pc:docMk/>
            <pc:sldMk cId="2000936386" sldId="332"/>
            <ac:spMk id="3" creationId="{2E4B5EA7-DC90-7744-BA82-A7B28E9F7194}"/>
          </ac:spMkLst>
        </pc:spChg>
      </pc:sldChg>
      <pc:sldChg chg="modSp">
        <pc:chgData name="Focus Interpreting" userId="a3aa6738f26316c7" providerId="LiveId" clId="{FA74EAD0-73F7-46B8-851C-3635EF3BB141}" dt="2024-02-09T17:22:51.718" v="66" actId="2711"/>
        <pc:sldMkLst>
          <pc:docMk/>
          <pc:sldMk cId="2443118912" sldId="335"/>
        </pc:sldMkLst>
        <pc:graphicFrameChg chg="mod">
          <ac:chgData name="Focus Interpreting" userId="a3aa6738f26316c7" providerId="LiveId" clId="{FA74EAD0-73F7-46B8-851C-3635EF3BB141}" dt="2024-02-09T17:22:51.718" v="66" actId="2711"/>
          <ac:graphicFrameMkLst>
            <pc:docMk/>
            <pc:sldMk cId="2443118912" sldId="335"/>
            <ac:graphicFrameMk id="2" creationId="{962D54B4-C11F-61B7-E718-CA593E427E15}"/>
          </ac:graphicFrameMkLst>
        </pc:graphicFrameChg>
      </pc:sldChg>
      <pc:sldChg chg="addSp delSp modSp mod">
        <pc:chgData name="Focus Interpreting" userId="a3aa6738f26316c7" providerId="LiveId" clId="{FA74EAD0-73F7-46B8-851C-3635EF3BB141}" dt="2024-02-09T18:30:54.342" v="361"/>
        <pc:sldMkLst>
          <pc:docMk/>
          <pc:sldMk cId="88638872" sldId="343"/>
        </pc:sldMkLst>
        <pc:spChg chg="add mod">
          <ac:chgData name="Focus Interpreting" userId="a3aa6738f26316c7" providerId="LiveId" clId="{FA74EAD0-73F7-46B8-851C-3635EF3BB141}" dt="2024-02-09T18:01:36.948" v="156"/>
          <ac:spMkLst>
            <pc:docMk/>
            <pc:sldMk cId="88638872" sldId="343"/>
            <ac:spMk id="3" creationId="{E617E4F8-3AE8-C0A3-99C8-31D160282034}"/>
          </ac:spMkLst>
        </pc:spChg>
        <pc:spChg chg="add mod">
          <ac:chgData name="Focus Interpreting" userId="a3aa6738f26316c7" providerId="LiveId" clId="{FA74EAD0-73F7-46B8-851C-3635EF3BB141}" dt="2024-02-09T18:16:18.179" v="276" actId="1076"/>
          <ac:spMkLst>
            <pc:docMk/>
            <pc:sldMk cId="88638872" sldId="343"/>
            <ac:spMk id="6" creationId="{CF898B26-77AB-09F3-AB22-95B769EB18B8}"/>
          </ac:spMkLst>
        </pc:spChg>
        <pc:spChg chg="add mod">
          <ac:chgData name="Focus Interpreting" userId="a3aa6738f26316c7" providerId="LiveId" clId="{FA74EAD0-73F7-46B8-851C-3635EF3BB141}" dt="2024-02-09T18:16:20.939" v="277" actId="1076"/>
          <ac:spMkLst>
            <pc:docMk/>
            <pc:sldMk cId="88638872" sldId="343"/>
            <ac:spMk id="7" creationId="{56CD240A-F5F2-E174-EB1A-A0A98C34D484}"/>
          </ac:spMkLst>
        </pc:spChg>
        <pc:spChg chg="add mod">
          <ac:chgData name="Focus Interpreting" userId="a3aa6738f26316c7" providerId="LiveId" clId="{FA74EAD0-73F7-46B8-851C-3635EF3BB141}" dt="2024-02-09T18:16:08.483" v="274" actId="1076"/>
          <ac:spMkLst>
            <pc:docMk/>
            <pc:sldMk cId="88638872" sldId="343"/>
            <ac:spMk id="10" creationId="{8B2DC196-662D-3EC2-E5AB-B5D3E18A8ED7}"/>
          </ac:spMkLst>
        </pc:spChg>
        <pc:spChg chg="add mod">
          <ac:chgData name="Focus Interpreting" userId="a3aa6738f26316c7" providerId="LiveId" clId="{FA74EAD0-73F7-46B8-851C-3635EF3BB141}" dt="2024-02-09T18:02:27.485" v="162"/>
          <ac:spMkLst>
            <pc:docMk/>
            <pc:sldMk cId="88638872" sldId="343"/>
            <ac:spMk id="11" creationId="{6539F0BC-FC55-7857-2624-B834114CEC73}"/>
          </ac:spMkLst>
        </pc:spChg>
        <pc:spChg chg="add mod">
          <ac:chgData name="Focus Interpreting" userId="a3aa6738f26316c7" providerId="LiveId" clId="{FA74EAD0-73F7-46B8-851C-3635EF3BB141}" dt="2024-02-09T18:03:48.603" v="166" actId="1076"/>
          <ac:spMkLst>
            <pc:docMk/>
            <pc:sldMk cId="88638872" sldId="343"/>
            <ac:spMk id="12" creationId="{1C3648A6-E493-5C93-E349-216DD0E141E6}"/>
          </ac:spMkLst>
        </pc:spChg>
        <pc:spChg chg="add mod">
          <ac:chgData name="Focus Interpreting" userId="a3aa6738f26316c7" providerId="LiveId" clId="{FA74EAD0-73F7-46B8-851C-3635EF3BB141}" dt="2024-02-09T18:03:57.043" v="168" actId="403"/>
          <ac:spMkLst>
            <pc:docMk/>
            <pc:sldMk cId="88638872" sldId="343"/>
            <ac:spMk id="13" creationId="{075684EF-2ADE-63D4-4FEB-37E6C41D3259}"/>
          </ac:spMkLst>
        </pc:spChg>
        <pc:spChg chg="add mod">
          <ac:chgData name="Focus Interpreting" userId="a3aa6738f26316c7" providerId="LiveId" clId="{FA74EAD0-73F7-46B8-851C-3635EF3BB141}" dt="2024-02-09T18:15:50.275" v="272" actId="1076"/>
          <ac:spMkLst>
            <pc:docMk/>
            <pc:sldMk cId="88638872" sldId="343"/>
            <ac:spMk id="15" creationId="{E1351AFB-346F-CDD9-68CC-D8815BFFFAD9}"/>
          </ac:spMkLst>
        </pc:spChg>
        <pc:spChg chg="add mod">
          <ac:chgData name="Focus Interpreting" userId="a3aa6738f26316c7" providerId="LiveId" clId="{FA74EAD0-73F7-46B8-851C-3635EF3BB141}" dt="2024-02-09T18:04:29.697" v="173" actId="1076"/>
          <ac:spMkLst>
            <pc:docMk/>
            <pc:sldMk cId="88638872" sldId="343"/>
            <ac:spMk id="16" creationId="{9F990B82-97ED-5F3C-C410-C1BE298F1FC4}"/>
          </ac:spMkLst>
        </pc:spChg>
        <pc:spChg chg="add mod">
          <ac:chgData name="Focus Interpreting" userId="a3aa6738f26316c7" providerId="LiveId" clId="{FA74EAD0-73F7-46B8-851C-3635EF3BB141}" dt="2024-02-09T18:15:42.466" v="270" actId="14100"/>
          <ac:spMkLst>
            <pc:docMk/>
            <pc:sldMk cId="88638872" sldId="343"/>
            <ac:spMk id="17" creationId="{C9E3EF89-B032-352F-F761-75D9CAC2F9E3}"/>
          </ac:spMkLst>
        </pc:spChg>
        <pc:spChg chg="add mod">
          <ac:chgData name="Focus Interpreting" userId="a3aa6738f26316c7" providerId="LiveId" clId="{FA74EAD0-73F7-46B8-851C-3635EF3BB141}" dt="2024-02-09T18:15:36.133" v="268" actId="403"/>
          <ac:spMkLst>
            <pc:docMk/>
            <pc:sldMk cId="88638872" sldId="343"/>
            <ac:spMk id="18" creationId="{5CAB4DDF-9F7C-0622-2311-B6D62DB293AC}"/>
          </ac:spMkLst>
        </pc:spChg>
        <pc:spChg chg="add mod">
          <ac:chgData name="Focus Interpreting" userId="a3aa6738f26316c7" providerId="LiveId" clId="{FA74EAD0-73F7-46B8-851C-3635EF3BB141}" dt="2024-02-09T18:15:25.998" v="267" actId="403"/>
          <ac:spMkLst>
            <pc:docMk/>
            <pc:sldMk cId="88638872" sldId="343"/>
            <ac:spMk id="19" creationId="{0D28C174-7347-C8CD-3AFF-181B588F13DE}"/>
          </ac:spMkLst>
        </pc:spChg>
        <pc:spChg chg="add mod">
          <ac:chgData name="Focus Interpreting" userId="a3aa6738f26316c7" providerId="LiveId" clId="{FA74EAD0-73F7-46B8-851C-3635EF3BB141}" dt="2024-02-09T18:05:29.417" v="182" actId="1076"/>
          <ac:spMkLst>
            <pc:docMk/>
            <pc:sldMk cId="88638872" sldId="343"/>
            <ac:spMk id="20" creationId="{D065AAD8-91C4-81BE-44E4-BD6C0D76AF69}"/>
          </ac:spMkLst>
        </pc:spChg>
        <pc:spChg chg="add mod">
          <ac:chgData name="Focus Interpreting" userId="a3aa6738f26316c7" providerId="LiveId" clId="{FA74EAD0-73F7-46B8-851C-3635EF3BB141}" dt="2024-02-09T18:05:40.121" v="184" actId="1076"/>
          <ac:spMkLst>
            <pc:docMk/>
            <pc:sldMk cId="88638872" sldId="343"/>
            <ac:spMk id="21" creationId="{8D600C7C-7D7A-3909-ABFF-04794A19023E}"/>
          </ac:spMkLst>
        </pc:spChg>
        <pc:spChg chg="add mod">
          <ac:chgData name="Focus Interpreting" userId="a3aa6738f26316c7" providerId="LiveId" clId="{FA74EAD0-73F7-46B8-851C-3635EF3BB141}" dt="2024-02-09T18:05:50.713" v="186" actId="1076"/>
          <ac:spMkLst>
            <pc:docMk/>
            <pc:sldMk cId="88638872" sldId="343"/>
            <ac:spMk id="22" creationId="{92086C26-55F3-9D6C-EE38-809989CDC1ED}"/>
          </ac:spMkLst>
        </pc:spChg>
        <pc:spChg chg="add mod">
          <ac:chgData name="Focus Interpreting" userId="a3aa6738f26316c7" providerId="LiveId" clId="{FA74EAD0-73F7-46B8-851C-3635EF3BB141}" dt="2024-02-09T18:06:07.864" v="188" actId="1076"/>
          <ac:spMkLst>
            <pc:docMk/>
            <pc:sldMk cId="88638872" sldId="343"/>
            <ac:spMk id="23" creationId="{4DD4F743-3648-D4A1-0851-7EB1CB4E04B3}"/>
          </ac:spMkLst>
        </pc:spChg>
        <pc:spChg chg="add mod">
          <ac:chgData name="Focus Interpreting" userId="a3aa6738f26316c7" providerId="LiveId" clId="{FA74EAD0-73F7-46B8-851C-3635EF3BB141}" dt="2024-02-09T18:06:31.824" v="193" actId="1076"/>
          <ac:spMkLst>
            <pc:docMk/>
            <pc:sldMk cId="88638872" sldId="343"/>
            <ac:spMk id="24" creationId="{C61C6911-A827-3A22-7D03-567EBE5A2423}"/>
          </ac:spMkLst>
        </pc:spChg>
        <pc:spChg chg="add mod">
          <ac:chgData name="Focus Interpreting" userId="a3aa6738f26316c7" providerId="LiveId" clId="{FA74EAD0-73F7-46B8-851C-3635EF3BB141}" dt="2024-02-09T18:15:03.029" v="263" actId="403"/>
          <ac:spMkLst>
            <pc:docMk/>
            <pc:sldMk cId="88638872" sldId="343"/>
            <ac:spMk id="25" creationId="{9213A966-6EC2-1E01-084A-6499F24F38FC}"/>
          </ac:spMkLst>
        </pc:spChg>
        <pc:spChg chg="add mod">
          <ac:chgData name="Focus Interpreting" userId="a3aa6738f26316c7" providerId="LiveId" clId="{FA74EAD0-73F7-46B8-851C-3635EF3BB141}" dt="2024-02-09T18:15:00.318" v="262" actId="403"/>
          <ac:spMkLst>
            <pc:docMk/>
            <pc:sldMk cId="88638872" sldId="343"/>
            <ac:spMk id="26" creationId="{B3FAD5A5-1D1D-B710-09EC-C62B17B04414}"/>
          </ac:spMkLst>
        </pc:spChg>
        <pc:spChg chg="add mod">
          <ac:chgData name="Focus Interpreting" userId="a3aa6738f26316c7" providerId="LiveId" clId="{FA74EAD0-73F7-46B8-851C-3635EF3BB141}" dt="2024-02-09T18:14:57.198" v="261" actId="403"/>
          <ac:spMkLst>
            <pc:docMk/>
            <pc:sldMk cId="88638872" sldId="343"/>
            <ac:spMk id="27" creationId="{50F6DB0B-5A2D-97DE-6721-AE5FC1C60631}"/>
          </ac:spMkLst>
        </pc:spChg>
        <pc:spChg chg="add mod">
          <ac:chgData name="Focus Interpreting" userId="a3aa6738f26316c7" providerId="LiveId" clId="{FA74EAD0-73F7-46B8-851C-3635EF3BB141}" dt="2024-02-09T18:14:54.005" v="260" actId="403"/>
          <ac:spMkLst>
            <pc:docMk/>
            <pc:sldMk cId="88638872" sldId="343"/>
            <ac:spMk id="28" creationId="{50474BA3-89F1-6163-8F08-348D090412C1}"/>
          </ac:spMkLst>
        </pc:spChg>
        <pc:spChg chg="add mod">
          <ac:chgData name="Focus Interpreting" userId="a3aa6738f26316c7" providerId="LiveId" clId="{FA74EAD0-73F7-46B8-851C-3635EF3BB141}" dt="2024-02-09T18:14:50.686" v="259" actId="403"/>
          <ac:spMkLst>
            <pc:docMk/>
            <pc:sldMk cId="88638872" sldId="343"/>
            <ac:spMk id="29" creationId="{5749C868-C134-C42F-ABC3-A0EFA8D9542B}"/>
          </ac:spMkLst>
        </pc:spChg>
        <pc:spChg chg="add mod">
          <ac:chgData name="Focus Interpreting" userId="a3aa6738f26316c7" providerId="LiveId" clId="{FA74EAD0-73F7-46B8-851C-3635EF3BB141}" dt="2024-02-09T18:14:47.835" v="258" actId="403"/>
          <ac:spMkLst>
            <pc:docMk/>
            <pc:sldMk cId="88638872" sldId="343"/>
            <ac:spMk id="30" creationId="{751EB67D-9EB9-8765-5376-A107BECECBBB}"/>
          </ac:spMkLst>
        </pc:spChg>
        <pc:spChg chg="add mod">
          <ac:chgData name="Focus Interpreting" userId="a3aa6738f26316c7" providerId="LiveId" clId="{FA74EAD0-73F7-46B8-851C-3635EF3BB141}" dt="2024-02-09T18:14:41.254" v="257" actId="403"/>
          <ac:spMkLst>
            <pc:docMk/>
            <pc:sldMk cId="88638872" sldId="343"/>
            <ac:spMk id="31" creationId="{B5675967-CB73-0F5F-DFAA-30B8157F9005}"/>
          </ac:spMkLst>
        </pc:spChg>
        <pc:spChg chg="add mod">
          <ac:chgData name="Focus Interpreting" userId="a3aa6738f26316c7" providerId="LiveId" clId="{FA74EAD0-73F7-46B8-851C-3635EF3BB141}" dt="2024-02-09T18:14:36.226" v="256" actId="403"/>
          <ac:spMkLst>
            <pc:docMk/>
            <pc:sldMk cId="88638872" sldId="343"/>
            <ac:spMk id="32" creationId="{64B886BC-8BD6-ACAE-2DCF-D43ECFDBD8DA}"/>
          </ac:spMkLst>
        </pc:spChg>
        <pc:spChg chg="add mod">
          <ac:chgData name="Focus Interpreting" userId="a3aa6738f26316c7" providerId="LiveId" clId="{FA74EAD0-73F7-46B8-851C-3635EF3BB141}" dt="2024-02-09T18:14:33.391" v="255" actId="403"/>
          <ac:spMkLst>
            <pc:docMk/>
            <pc:sldMk cId="88638872" sldId="343"/>
            <ac:spMk id="33" creationId="{869884A3-4BC9-DE65-9BD2-0FDE5DBE2C5C}"/>
          </ac:spMkLst>
        </pc:spChg>
        <pc:spChg chg="add mod">
          <ac:chgData name="Focus Interpreting" userId="a3aa6738f26316c7" providerId="LiveId" clId="{FA74EAD0-73F7-46B8-851C-3635EF3BB141}" dt="2024-02-09T18:14:29.822" v="254" actId="403"/>
          <ac:spMkLst>
            <pc:docMk/>
            <pc:sldMk cId="88638872" sldId="343"/>
            <ac:spMk id="34" creationId="{B412797E-472F-E6C9-F317-B421C1767831}"/>
          </ac:spMkLst>
        </pc:spChg>
        <pc:spChg chg="add mod">
          <ac:chgData name="Focus Interpreting" userId="a3aa6738f26316c7" providerId="LiveId" clId="{FA74EAD0-73F7-46B8-851C-3635EF3BB141}" dt="2024-02-09T18:14:23.486" v="253" actId="403"/>
          <ac:spMkLst>
            <pc:docMk/>
            <pc:sldMk cId="88638872" sldId="343"/>
            <ac:spMk id="35" creationId="{8BD39385-0CED-C780-9BFB-C7109CD77684}"/>
          </ac:spMkLst>
        </pc:spChg>
        <pc:spChg chg="add mod">
          <ac:chgData name="Focus Interpreting" userId="a3aa6738f26316c7" providerId="LiveId" clId="{FA74EAD0-73F7-46B8-851C-3635EF3BB141}" dt="2024-02-09T18:14:20.241" v="252" actId="403"/>
          <ac:spMkLst>
            <pc:docMk/>
            <pc:sldMk cId="88638872" sldId="343"/>
            <ac:spMk id="36" creationId="{5AE36A76-3E79-9CCA-5B5E-A5A08F59F08B}"/>
          </ac:spMkLst>
        </pc:spChg>
        <pc:spChg chg="add mod">
          <ac:chgData name="Focus Interpreting" userId="a3aa6738f26316c7" providerId="LiveId" clId="{FA74EAD0-73F7-46B8-851C-3635EF3BB141}" dt="2024-02-09T18:15:19.941" v="266" actId="403"/>
          <ac:spMkLst>
            <pc:docMk/>
            <pc:sldMk cId="88638872" sldId="343"/>
            <ac:spMk id="37" creationId="{7D6679EC-DFFE-712D-6F6B-706A4EB33810}"/>
          </ac:spMkLst>
        </pc:spChg>
        <pc:spChg chg="add del mod">
          <ac:chgData name="Focus Interpreting" userId="a3aa6738f26316c7" providerId="LiveId" clId="{FA74EAD0-73F7-46B8-851C-3635EF3BB141}" dt="2024-02-09T18:11:58.733" v="238" actId="478"/>
          <ac:spMkLst>
            <pc:docMk/>
            <pc:sldMk cId="88638872" sldId="343"/>
            <ac:spMk id="38" creationId="{FEE2F9F2-5717-6CB5-1E58-CF0DFFECCBB5}"/>
          </ac:spMkLst>
        </pc:spChg>
        <pc:spChg chg="add mod">
          <ac:chgData name="Focus Interpreting" userId="a3aa6738f26316c7" providerId="LiveId" clId="{FA74EAD0-73F7-46B8-851C-3635EF3BB141}" dt="2024-02-09T18:14:05.566" v="250" actId="403"/>
          <ac:spMkLst>
            <pc:docMk/>
            <pc:sldMk cId="88638872" sldId="343"/>
            <ac:spMk id="39" creationId="{8F5DF4D3-E67A-13B0-7495-4642EFDA4BEC}"/>
          </ac:spMkLst>
        </pc:spChg>
        <pc:spChg chg="add mod">
          <ac:chgData name="Focus Interpreting" userId="a3aa6738f26316c7" providerId="LiveId" clId="{FA74EAD0-73F7-46B8-851C-3635EF3BB141}" dt="2024-02-09T18:14:08.342" v="251" actId="403"/>
          <ac:spMkLst>
            <pc:docMk/>
            <pc:sldMk cId="88638872" sldId="343"/>
            <ac:spMk id="40" creationId="{287CAF1C-8DE6-2747-DB8C-9E0544B06EB9}"/>
          </ac:spMkLst>
        </pc:spChg>
        <pc:spChg chg="add mod">
          <ac:chgData name="Focus Interpreting" userId="a3aa6738f26316c7" providerId="LiveId" clId="{FA74EAD0-73F7-46B8-851C-3635EF3BB141}" dt="2024-02-09T18:13:59.810" v="249" actId="403"/>
          <ac:spMkLst>
            <pc:docMk/>
            <pc:sldMk cId="88638872" sldId="343"/>
            <ac:spMk id="41" creationId="{914BBA09-D1F4-38DD-D98F-BD41286B21A8}"/>
          </ac:spMkLst>
        </pc:spChg>
        <pc:spChg chg="add mod">
          <ac:chgData name="Focus Interpreting" userId="a3aa6738f26316c7" providerId="LiveId" clId="{FA74EAD0-73F7-46B8-851C-3635EF3BB141}" dt="2024-02-09T18:13:53.884" v="248" actId="403"/>
          <ac:spMkLst>
            <pc:docMk/>
            <pc:sldMk cId="88638872" sldId="343"/>
            <ac:spMk id="42" creationId="{B02F6BA3-7947-9C79-F67E-B2C337277D64}"/>
          </ac:spMkLst>
        </pc:spChg>
        <pc:spChg chg="add mod">
          <ac:chgData name="Focus Interpreting" userId="a3aa6738f26316c7" providerId="LiveId" clId="{FA74EAD0-73F7-46B8-851C-3635EF3BB141}" dt="2024-02-09T18:15:15.333" v="265" actId="1076"/>
          <ac:spMkLst>
            <pc:docMk/>
            <pc:sldMk cId="88638872" sldId="343"/>
            <ac:spMk id="43" creationId="{808E00C7-1A2B-143E-F69A-9EB2C00CDC71}"/>
          </ac:spMkLst>
        </pc:spChg>
        <pc:spChg chg="add mod">
          <ac:chgData name="Focus Interpreting" userId="a3aa6738f26316c7" providerId="LiveId" clId="{FA74EAD0-73F7-46B8-851C-3635EF3BB141}" dt="2024-02-09T18:16:37.403" v="280" actId="1076"/>
          <ac:spMkLst>
            <pc:docMk/>
            <pc:sldMk cId="88638872" sldId="343"/>
            <ac:spMk id="44" creationId="{06C39448-B084-0458-B16C-83D016194A4F}"/>
          </ac:spMkLst>
        </pc:spChg>
        <pc:spChg chg="add mod">
          <ac:chgData name="Focus Interpreting" userId="a3aa6738f26316c7" providerId="LiveId" clId="{FA74EAD0-73F7-46B8-851C-3635EF3BB141}" dt="2024-02-09T18:16:42.681" v="281"/>
          <ac:spMkLst>
            <pc:docMk/>
            <pc:sldMk cId="88638872" sldId="343"/>
            <ac:spMk id="45" creationId="{A2EBB82D-C6F8-B2CD-5492-CE583BACD1BD}"/>
          </ac:spMkLst>
        </pc:spChg>
        <pc:spChg chg="add mod">
          <ac:chgData name="Focus Interpreting" userId="a3aa6738f26316c7" providerId="LiveId" clId="{FA74EAD0-73F7-46B8-851C-3635EF3BB141}" dt="2024-02-09T18:30:54.342" v="361"/>
          <ac:spMkLst>
            <pc:docMk/>
            <pc:sldMk cId="88638872" sldId="343"/>
            <ac:spMk id="46" creationId="{E70A831E-162E-6207-97E3-5470C1463A74}"/>
          </ac:spMkLst>
        </pc:spChg>
        <pc:picChg chg="add mod">
          <ac:chgData name="Focus Interpreting" userId="a3aa6738f26316c7" providerId="LiveId" clId="{FA74EAD0-73F7-46B8-851C-3635EF3BB141}" dt="2024-02-09T18:09:13.475" v="218" actId="1076"/>
          <ac:picMkLst>
            <pc:docMk/>
            <pc:sldMk cId="88638872" sldId="343"/>
            <ac:picMk id="2" creationId="{7BADBBBE-5368-1F57-C5DC-08EF561A916B}"/>
          </ac:picMkLst>
        </pc:picChg>
        <pc:picChg chg="del">
          <ac:chgData name="Focus Interpreting" userId="a3aa6738f26316c7" providerId="LiveId" clId="{FA74EAD0-73F7-46B8-851C-3635EF3BB141}" dt="2024-02-09T18:06:21.296" v="191" actId="478"/>
          <ac:picMkLst>
            <pc:docMk/>
            <pc:sldMk cId="88638872" sldId="343"/>
            <ac:picMk id="5" creationId="{EC0C8ACA-6C0B-DF1C-867A-4558347DADA4}"/>
          </ac:picMkLst>
        </pc:picChg>
      </pc:sldChg>
      <pc:sldChg chg="modSp mod">
        <pc:chgData name="Focus Interpreting" userId="a3aa6738f26316c7" providerId="LiveId" clId="{FA74EAD0-73F7-46B8-851C-3635EF3BB141}" dt="2024-02-09T17:40:59.857" v="110" actId="2711"/>
        <pc:sldMkLst>
          <pc:docMk/>
          <pc:sldMk cId="2453823950" sldId="373"/>
        </pc:sldMkLst>
        <pc:spChg chg="mod">
          <ac:chgData name="Focus Interpreting" userId="a3aa6738f26316c7" providerId="LiveId" clId="{FA74EAD0-73F7-46B8-851C-3635EF3BB141}" dt="2024-02-09T16:52:10.803" v="38" actId="14100"/>
          <ac:spMkLst>
            <pc:docMk/>
            <pc:sldMk cId="2453823950" sldId="373"/>
            <ac:spMk id="8" creationId="{65D34A47-BE7A-8A45-DE6C-D0D00D4F4137}"/>
          </ac:spMkLst>
        </pc:spChg>
        <pc:spChg chg="mod">
          <ac:chgData name="Focus Interpreting" userId="a3aa6738f26316c7" providerId="LiveId" clId="{FA74EAD0-73F7-46B8-851C-3635EF3BB141}" dt="2024-02-09T16:54:10.493" v="42" actId="2711"/>
          <ac:spMkLst>
            <pc:docMk/>
            <pc:sldMk cId="2453823950" sldId="373"/>
            <ac:spMk id="11" creationId="{418A1BB3-7AED-1B05-F684-8163A9E349A2}"/>
          </ac:spMkLst>
        </pc:spChg>
        <pc:spChg chg="mod">
          <ac:chgData name="Focus Interpreting" userId="a3aa6738f26316c7" providerId="LiveId" clId="{FA74EAD0-73F7-46B8-851C-3635EF3BB141}" dt="2024-02-09T16:52:10.604" v="37" actId="14100"/>
          <ac:spMkLst>
            <pc:docMk/>
            <pc:sldMk cId="2453823950" sldId="373"/>
            <ac:spMk id="13" creationId="{FD7AF8D8-D260-1B05-0BC0-0272BA80F2ED}"/>
          </ac:spMkLst>
        </pc:spChg>
        <pc:spChg chg="mod">
          <ac:chgData name="Focus Interpreting" userId="a3aa6738f26316c7" providerId="LiveId" clId="{FA74EAD0-73F7-46B8-851C-3635EF3BB141}" dt="2024-02-09T17:40:59.857" v="110" actId="2711"/>
          <ac:spMkLst>
            <pc:docMk/>
            <pc:sldMk cId="2453823950" sldId="373"/>
            <ac:spMk id="29" creationId="{2D8E3F27-96C3-85AD-89E6-104CBD418151}"/>
          </ac:spMkLst>
        </pc:spChg>
        <pc:spChg chg="mod">
          <ac:chgData name="Focus Interpreting" userId="a3aa6738f26316c7" providerId="LiveId" clId="{FA74EAD0-73F7-46B8-851C-3635EF3BB141}" dt="2024-02-09T17:40:59.857" v="110" actId="2711"/>
          <ac:spMkLst>
            <pc:docMk/>
            <pc:sldMk cId="2453823950" sldId="373"/>
            <ac:spMk id="31" creationId="{5B09AD68-23DC-A1F0-20D6-48E4BADED8E3}"/>
          </ac:spMkLst>
        </pc:spChg>
        <pc:spChg chg="mod">
          <ac:chgData name="Focus Interpreting" userId="a3aa6738f26316c7" providerId="LiveId" clId="{FA74EAD0-73F7-46B8-851C-3635EF3BB141}" dt="2024-02-09T16:51:34.119" v="34" actId="2711"/>
          <ac:spMkLst>
            <pc:docMk/>
            <pc:sldMk cId="2453823950" sldId="373"/>
            <ac:spMk id="62" creationId="{2195FF05-7DCD-9763-7DB1-645622DE002E}"/>
          </ac:spMkLst>
        </pc:spChg>
        <pc:spChg chg="mod">
          <ac:chgData name="Focus Interpreting" userId="a3aa6738f26316c7" providerId="LiveId" clId="{FA74EAD0-73F7-46B8-851C-3635EF3BB141}" dt="2024-02-09T16:51:06.638" v="32" actId="2711"/>
          <ac:spMkLst>
            <pc:docMk/>
            <pc:sldMk cId="2453823950" sldId="373"/>
            <ac:spMk id="66" creationId="{2710F7CA-7CF3-304F-2091-1784C9D4A2EF}"/>
          </ac:spMkLst>
        </pc:spChg>
        <pc:spChg chg="mod">
          <ac:chgData name="Focus Interpreting" userId="a3aa6738f26316c7" providerId="LiveId" clId="{FA74EAD0-73F7-46B8-851C-3635EF3BB141}" dt="2024-02-09T16:50:47.806" v="30" actId="2711"/>
          <ac:spMkLst>
            <pc:docMk/>
            <pc:sldMk cId="2453823950" sldId="373"/>
            <ac:spMk id="68" creationId="{41ADD482-5CAD-3C05-6C77-B7BAC954CAF8}"/>
          </ac:spMkLst>
        </pc:spChg>
      </pc:sldChg>
      <pc:sldChg chg="modSp mod">
        <pc:chgData name="Focus Interpreting" userId="a3aa6738f26316c7" providerId="LiveId" clId="{FA74EAD0-73F7-46B8-851C-3635EF3BB141}" dt="2024-02-09T17:23:50.346" v="67" actId="2711"/>
        <pc:sldMkLst>
          <pc:docMk/>
          <pc:sldMk cId="365536061" sldId="374"/>
        </pc:sldMkLst>
        <pc:spChg chg="mod">
          <ac:chgData name="Focus Interpreting" userId="a3aa6738f26316c7" providerId="LiveId" clId="{FA74EAD0-73F7-46B8-851C-3635EF3BB141}" dt="2024-02-09T17:23:50.346" v="67" actId="2711"/>
          <ac:spMkLst>
            <pc:docMk/>
            <pc:sldMk cId="365536061" sldId="374"/>
            <ac:spMk id="9" creationId="{BC5AAD0D-65A5-298D-79A3-206841AE8A58}"/>
          </ac:spMkLst>
        </pc:spChg>
        <pc:spChg chg="mod">
          <ac:chgData name="Focus Interpreting" userId="a3aa6738f26316c7" providerId="LiveId" clId="{FA74EAD0-73F7-46B8-851C-3635EF3BB141}" dt="2024-02-09T17:23:50.346" v="67" actId="2711"/>
          <ac:spMkLst>
            <pc:docMk/>
            <pc:sldMk cId="365536061" sldId="374"/>
            <ac:spMk id="10" creationId="{D6FD6315-410F-4921-D7DF-16002CDBAA83}"/>
          </ac:spMkLst>
        </pc:spChg>
        <pc:spChg chg="mod">
          <ac:chgData name="Focus Interpreting" userId="a3aa6738f26316c7" providerId="LiveId" clId="{FA74EAD0-73F7-46B8-851C-3635EF3BB141}" dt="2024-02-09T17:23:50.346" v="67" actId="2711"/>
          <ac:spMkLst>
            <pc:docMk/>
            <pc:sldMk cId="365536061" sldId="374"/>
            <ac:spMk id="11" creationId="{F477825E-E018-3AA5-242D-5EB3A08DE4CC}"/>
          </ac:spMkLst>
        </pc:spChg>
        <pc:spChg chg="mod">
          <ac:chgData name="Focus Interpreting" userId="a3aa6738f26316c7" providerId="LiveId" clId="{FA74EAD0-73F7-46B8-851C-3635EF3BB141}" dt="2024-02-09T17:23:50.346" v="67" actId="2711"/>
          <ac:spMkLst>
            <pc:docMk/>
            <pc:sldMk cId="365536061" sldId="374"/>
            <ac:spMk id="12" creationId="{3D5E57D5-9937-5BE3-F3F9-B8C7E70CEAB3}"/>
          </ac:spMkLst>
        </pc:spChg>
        <pc:spChg chg="mod">
          <ac:chgData name="Focus Interpreting" userId="a3aa6738f26316c7" providerId="LiveId" clId="{FA74EAD0-73F7-46B8-851C-3635EF3BB141}" dt="2024-02-09T17:23:50.346" v="67" actId="2711"/>
          <ac:spMkLst>
            <pc:docMk/>
            <pc:sldMk cId="365536061" sldId="374"/>
            <ac:spMk id="25" creationId="{7F37912E-7ED9-573F-01DF-A3EDEAD82E58}"/>
          </ac:spMkLst>
        </pc:spChg>
      </pc:sldChg>
      <pc:sldChg chg="modSp mod">
        <pc:chgData name="Focus Interpreting" userId="a3aa6738f26316c7" providerId="LiveId" clId="{FA74EAD0-73F7-46B8-851C-3635EF3BB141}" dt="2024-02-09T17:40:22.929" v="109" actId="2711"/>
        <pc:sldMkLst>
          <pc:docMk/>
          <pc:sldMk cId="2631861167" sldId="392"/>
        </pc:sldMkLst>
        <pc:spChg chg="mod">
          <ac:chgData name="Focus Interpreting" userId="a3aa6738f26316c7" providerId="LiveId" clId="{FA74EAD0-73F7-46B8-851C-3635EF3BB141}" dt="2024-02-09T17:40:22.929" v="109" actId="2711"/>
          <ac:spMkLst>
            <pc:docMk/>
            <pc:sldMk cId="2631861167" sldId="392"/>
            <ac:spMk id="3" creationId="{2E4B5EA7-DC90-7744-BA82-A7B28E9F7194}"/>
          </ac:spMkLst>
        </pc:spChg>
      </pc:sldChg>
      <pc:sldChg chg="modSp">
        <pc:chgData name="Focus Interpreting" userId="a3aa6738f26316c7" providerId="LiveId" clId="{FA74EAD0-73F7-46B8-851C-3635EF3BB141}" dt="2024-02-09T17:22:15.729" v="64" actId="2711"/>
        <pc:sldMkLst>
          <pc:docMk/>
          <pc:sldMk cId="2822470071" sldId="418"/>
        </pc:sldMkLst>
        <pc:graphicFrameChg chg="mod">
          <ac:chgData name="Focus Interpreting" userId="a3aa6738f26316c7" providerId="LiveId" clId="{FA74EAD0-73F7-46B8-851C-3635EF3BB141}" dt="2024-02-09T17:22:15.729" v="64" actId="2711"/>
          <ac:graphicFrameMkLst>
            <pc:docMk/>
            <pc:sldMk cId="2822470071" sldId="418"/>
            <ac:graphicFrameMk id="7" creationId="{75669669-939F-3226-FEA7-2A7255748575}"/>
          </ac:graphicFrameMkLst>
        </pc:graphicFrameChg>
      </pc:sldChg>
      <pc:sldChg chg="modSp mod">
        <pc:chgData name="Focus Interpreting" userId="a3aa6738f26316c7" providerId="LiveId" clId="{FA74EAD0-73F7-46B8-851C-3635EF3BB141}" dt="2024-02-09T17:43:37.510" v="119" actId="2711"/>
        <pc:sldMkLst>
          <pc:docMk/>
          <pc:sldMk cId="1135053979" sldId="427"/>
        </pc:sldMkLst>
        <pc:spChg chg="mod">
          <ac:chgData name="Focus Interpreting" userId="a3aa6738f26316c7" providerId="LiveId" clId="{FA74EAD0-73F7-46B8-851C-3635EF3BB141}" dt="2024-02-09T17:43:37.510" v="119" actId="2711"/>
          <ac:spMkLst>
            <pc:docMk/>
            <pc:sldMk cId="1135053979" sldId="427"/>
            <ac:spMk id="10" creationId="{EC2385B4-D6C0-51A5-1751-6ECC9C570DA5}"/>
          </ac:spMkLst>
        </pc:spChg>
      </pc:sldChg>
      <pc:sldChg chg="modSp mod">
        <pc:chgData name="Focus Interpreting" userId="a3aa6738f26316c7" providerId="LiveId" clId="{FA74EAD0-73F7-46B8-851C-3635EF3BB141}" dt="2024-02-09T17:22:39.244" v="65" actId="2711"/>
        <pc:sldMkLst>
          <pc:docMk/>
          <pc:sldMk cId="2926607236" sldId="428"/>
        </pc:sldMkLst>
        <pc:spChg chg="mod">
          <ac:chgData name="Focus Interpreting" userId="a3aa6738f26316c7" providerId="LiveId" clId="{FA74EAD0-73F7-46B8-851C-3635EF3BB141}" dt="2024-02-09T17:22:39.244" v="65" actId="2711"/>
          <ac:spMkLst>
            <pc:docMk/>
            <pc:sldMk cId="2926607236" sldId="428"/>
            <ac:spMk id="10" creationId="{EC2385B4-D6C0-51A5-1751-6ECC9C570DA5}"/>
          </ac:spMkLst>
        </pc:spChg>
      </pc:sldChg>
      <pc:sldChg chg="modSp mod">
        <pc:chgData name="Focus Interpreting" userId="a3aa6738f26316c7" providerId="LiveId" clId="{FA74EAD0-73F7-46B8-851C-3635EF3BB141}" dt="2024-02-09T17:31:51.381" v="86" actId="2711"/>
        <pc:sldMkLst>
          <pc:docMk/>
          <pc:sldMk cId="4175796108" sldId="429"/>
        </pc:sldMkLst>
        <pc:spChg chg="mod">
          <ac:chgData name="Focus Interpreting" userId="a3aa6738f26316c7" providerId="LiveId" clId="{FA74EAD0-73F7-46B8-851C-3635EF3BB141}" dt="2024-02-09T17:31:51.381" v="86" actId="2711"/>
          <ac:spMkLst>
            <pc:docMk/>
            <pc:sldMk cId="4175796108" sldId="429"/>
            <ac:spMk id="6" creationId="{464010F7-06BE-FD41-8E38-28A63A4BDB9F}"/>
          </ac:spMkLst>
        </pc:spChg>
      </pc:sldChg>
      <pc:sldChg chg="addSp modSp mod">
        <pc:chgData name="Focus Interpreting" userId="a3aa6738f26316c7" providerId="LiveId" clId="{FA74EAD0-73F7-46B8-851C-3635EF3BB141}" dt="2024-02-09T18:30:19.105" v="360" actId="1076"/>
        <pc:sldMkLst>
          <pc:docMk/>
          <pc:sldMk cId="3758560308" sldId="430"/>
        </pc:sldMkLst>
        <pc:spChg chg="add mod">
          <ac:chgData name="Focus Interpreting" userId="a3aa6738f26316c7" providerId="LiveId" clId="{FA74EAD0-73F7-46B8-851C-3635EF3BB141}" dt="2024-02-09T18:20:07.441" v="285"/>
          <ac:spMkLst>
            <pc:docMk/>
            <pc:sldMk cId="3758560308" sldId="430"/>
            <ac:spMk id="7" creationId="{DD6416F0-1291-8EFC-87F6-CF3EE3B409FB}"/>
          </ac:spMkLst>
        </pc:spChg>
        <pc:spChg chg="add mod">
          <ac:chgData name="Focus Interpreting" userId="a3aa6738f26316c7" providerId="LiveId" clId="{FA74EAD0-73F7-46B8-851C-3635EF3BB141}" dt="2024-02-09T18:20:27.668" v="287" actId="1076"/>
          <ac:spMkLst>
            <pc:docMk/>
            <pc:sldMk cId="3758560308" sldId="430"/>
            <ac:spMk id="8" creationId="{B57BC577-FC4F-7169-AFDD-67B0A2020AAB}"/>
          </ac:spMkLst>
        </pc:spChg>
        <pc:spChg chg="add mod">
          <ac:chgData name="Focus Interpreting" userId="a3aa6738f26316c7" providerId="LiveId" clId="{FA74EAD0-73F7-46B8-851C-3635EF3BB141}" dt="2024-02-09T18:20:34.592" v="288"/>
          <ac:spMkLst>
            <pc:docMk/>
            <pc:sldMk cId="3758560308" sldId="430"/>
            <ac:spMk id="9" creationId="{162CF69A-FC41-D0E8-0F4C-037223847EB5}"/>
          </ac:spMkLst>
        </pc:spChg>
        <pc:spChg chg="add mod">
          <ac:chgData name="Focus Interpreting" userId="a3aa6738f26316c7" providerId="LiveId" clId="{FA74EAD0-73F7-46B8-851C-3635EF3BB141}" dt="2024-02-09T18:21:07.453" v="295" actId="1076"/>
          <ac:spMkLst>
            <pc:docMk/>
            <pc:sldMk cId="3758560308" sldId="430"/>
            <ac:spMk id="10" creationId="{E165F87B-6665-46F8-AB75-993C7EBD09EE}"/>
          </ac:spMkLst>
        </pc:spChg>
        <pc:spChg chg="add mod">
          <ac:chgData name="Focus Interpreting" userId="a3aa6738f26316c7" providerId="LiveId" clId="{FA74EAD0-73F7-46B8-851C-3635EF3BB141}" dt="2024-02-09T18:21:03.494" v="294" actId="1076"/>
          <ac:spMkLst>
            <pc:docMk/>
            <pc:sldMk cId="3758560308" sldId="430"/>
            <ac:spMk id="11" creationId="{DAD4139E-6FBC-6A0B-858D-1F2C1C604DF8}"/>
          </ac:spMkLst>
        </pc:spChg>
        <pc:spChg chg="add mod">
          <ac:chgData name="Focus Interpreting" userId="a3aa6738f26316c7" providerId="LiveId" clId="{FA74EAD0-73F7-46B8-851C-3635EF3BB141}" dt="2024-02-09T18:21:17.873" v="297" actId="1076"/>
          <ac:spMkLst>
            <pc:docMk/>
            <pc:sldMk cId="3758560308" sldId="430"/>
            <ac:spMk id="12" creationId="{E6FC19BD-1160-167E-59C7-42DABC48C0D0}"/>
          </ac:spMkLst>
        </pc:spChg>
        <pc:spChg chg="add mod">
          <ac:chgData name="Focus Interpreting" userId="a3aa6738f26316c7" providerId="LiveId" clId="{FA74EAD0-73F7-46B8-851C-3635EF3BB141}" dt="2024-02-09T18:21:25.432" v="298"/>
          <ac:spMkLst>
            <pc:docMk/>
            <pc:sldMk cId="3758560308" sldId="430"/>
            <ac:spMk id="13" creationId="{4B77A84B-97AC-9BD6-A936-409BA0756459}"/>
          </ac:spMkLst>
        </pc:spChg>
        <pc:spChg chg="add mod">
          <ac:chgData name="Focus Interpreting" userId="a3aa6738f26316c7" providerId="LiveId" clId="{FA74EAD0-73F7-46B8-851C-3635EF3BB141}" dt="2024-02-09T18:21:41.786" v="300" actId="1076"/>
          <ac:spMkLst>
            <pc:docMk/>
            <pc:sldMk cId="3758560308" sldId="430"/>
            <ac:spMk id="14" creationId="{C17E5600-2210-87B8-A218-B345273B114A}"/>
          </ac:spMkLst>
        </pc:spChg>
        <pc:spChg chg="add mod">
          <ac:chgData name="Focus Interpreting" userId="a3aa6738f26316c7" providerId="LiveId" clId="{FA74EAD0-73F7-46B8-851C-3635EF3BB141}" dt="2024-02-09T18:21:50.367" v="301"/>
          <ac:spMkLst>
            <pc:docMk/>
            <pc:sldMk cId="3758560308" sldId="430"/>
            <ac:spMk id="15" creationId="{F0945ACF-347C-9944-5726-25B49A18926C}"/>
          </ac:spMkLst>
        </pc:spChg>
        <pc:spChg chg="add mod">
          <ac:chgData name="Focus Interpreting" userId="a3aa6738f26316c7" providerId="LiveId" clId="{FA74EAD0-73F7-46B8-851C-3635EF3BB141}" dt="2024-02-09T18:22:03.921" v="303" actId="1076"/>
          <ac:spMkLst>
            <pc:docMk/>
            <pc:sldMk cId="3758560308" sldId="430"/>
            <ac:spMk id="16" creationId="{643054F4-2B4F-B7A3-336C-C56EC9489DB8}"/>
          </ac:spMkLst>
        </pc:spChg>
        <pc:spChg chg="add mod">
          <ac:chgData name="Focus Interpreting" userId="a3aa6738f26316c7" providerId="LiveId" clId="{FA74EAD0-73F7-46B8-851C-3635EF3BB141}" dt="2024-02-09T18:22:20.528" v="305" actId="1076"/>
          <ac:spMkLst>
            <pc:docMk/>
            <pc:sldMk cId="3758560308" sldId="430"/>
            <ac:spMk id="17" creationId="{E4DE3AB2-D42D-D1E4-9F99-96DA74EC5542}"/>
          </ac:spMkLst>
        </pc:spChg>
        <pc:spChg chg="add mod">
          <ac:chgData name="Focus Interpreting" userId="a3aa6738f26316c7" providerId="LiveId" clId="{FA74EAD0-73F7-46B8-851C-3635EF3BB141}" dt="2024-02-09T18:22:28.845" v="306"/>
          <ac:spMkLst>
            <pc:docMk/>
            <pc:sldMk cId="3758560308" sldId="430"/>
            <ac:spMk id="18" creationId="{2AE12A4B-462A-EEBE-2B0C-CBC54DB05EC6}"/>
          </ac:spMkLst>
        </pc:spChg>
        <pc:spChg chg="add mod">
          <ac:chgData name="Focus Interpreting" userId="a3aa6738f26316c7" providerId="LiveId" clId="{FA74EAD0-73F7-46B8-851C-3635EF3BB141}" dt="2024-02-09T18:22:58.305" v="310" actId="1076"/>
          <ac:spMkLst>
            <pc:docMk/>
            <pc:sldMk cId="3758560308" sldId="430"/>
            <ac:spMk id="19" creationId="{1090189D-BE7B-87FF-C7D3-56A8C7BD3623}"/>
          </ac:spMkLst>
        </pc:spChg>
        <pc:spChg chg="add mod">
          <ac:chgData name="Focus Interpreting" userId="a3aa6738f26316c7" providerId="LiveId" clId="{FA74EAD0-73F7-46B8-851C-3635EF3BB141}" dt="2024-02-09T18:23:21.737" v="312" actId="1076"/>
          <ac:spMkLst>
            <pc:docMk/>
            <pc:sldMk cId="3758560308" sldId="430"/>
            <ac:spMk id="20" creationId="{CF75D8E8-1071-2478-4A8F-71385E15FC2A}"/>
          </ac:spMkLst>
        </pc:spChg>
        <pc:spChg chg="add mod">
          <ac:chgData name="Focus Interpreting" userId="a3aa6738f26316c7" providerId="LiveId" clId="{FA74EAD0-73F7-46B8-851C-3635EF3BB141}" dt="2024-02-09T18:24:50.756" v="315" actId="1076"/>
          <ac:spMkLst>
            <pc:docMk/>
            <pc:sldMk cId="3758560308" sldId="430"/>
            <ac:spMk id="21" creationId="{98434462-FB47-984F-32FD-8EDCBF40A8E6}"/>
          </ac:spMkLst>
        </pc:spChg>
        <pc:spChg chg="add mod">
          <ac:chgData name="Focus Interpreting" userId="a3aa6738f26316c7" providerId="LiveId" clId="{FA74EAD0-73F7-46B8-851C-3635EF3BB141}" dt="2024-02-09T18:24:56.712" v="316"/>
          <ac:spMkLst>
            <pc:docMk/>
            <pc:sldMk cId="3758560308" sldId="430"/>
            <ac:spMk id="22" creationId="{ABDE4138-2980-3F23-E02D-A0251ACBB122}"/>
          </ac:spMkLst>
        </pc:spChg>
        <pc:spChg chg="add mod">
          <ac:chgData name="Focus Interpreting" userId="a3aa6738f26316c7" providerId="LiveId" clId="{FA74EAD0-73F7-46B8-851C-3635EF3BB141}" dt="2024-02-09T18:25:06.273" v="318" actId="1076"/>
          <ac:spMkLst>
            <pc:docMk/>
            <pc:sldMk cId="3758560308" sldId="430"/>
            <ac:spMk id="23" creationId="{E96D9753-5FEF-E5EC-541A-B3CA1C01CC34}"/>
          </ac:spMkLst>
        </pc:spChg>
        <pc:spChg chg="add mod">
          <ac:chgData name="Focus Interpreting" userId="a3aa6738f26316c7" providerId="LiveId" clId="{FA74EAD0-73F7-46B8-851C-3635EF3BB141}" dt="2024-02-09T18:25:15.328" v="320" actId="1076"/>
          <ac:spMkLst>
            <pc:docMk/>
            <pc:sldMk cId="3758560308" sldId="430"/>
            <ac:spMk id="24" creationId="{85516CD0-261D-DD88-A221-FAC4060A60F1}"/>
          </ac:spMkLst>
        </pc:spChg>
        <pc:spChg chg="add mod">
          <ac:chgData name="Focus Interpreting" userId="a3aa6738f26316c7" providerId="LiveId" clId="{FA74EAD0-73F7-46B8-851C-3635EF3BB141}" dt="2024-02-09T18:28:52.118" v="346" actId="14100"/>
          <ac:spMkLst>
            <pc:docMk/>
            <pc:sldMk cId="3758560308" sldId="430"/>
            <ac:spMk id="25" creationId="{1FAAE154-8A44-B981-6669-9E42287A0378}"/>
          </ac:spMkLst>
        </pc:spChg>
        <pc:spChg chg="add mod">
          <ac:chgData name="Focus Interpreting" userId="a3aa6738f26316c7" providerId="LiveId" clId="{FA74EAD0-73F7-46B8-851C-3635EF3BB141}" dt="2024-02-09T18:26:55.831" v="326" actId="1076"/>
          <ac:spMkLst>
            <pc:docMk/>
            <pc:sldMk cId="3758560308" sldId="430"/>
            <ac:spMk id="26" creationId="{45406AC2-7352-33B3-C573-05622B891A1D}"/>
          </ac:spMkLst>
        </pc:spChg>
        <pc:spChg chg="add mod">
          <ac:chgData name="Focus Interpreting" userId="a3aa6738f26316c7" providerId="LiveId" clId="{FA74EAD0-73F7-46B8-851C-3635EF3BB141}" dt="2024-02-09T18:27:41.509" v="331" actId="1076"/>
          <ac:spMkLst>
            <pc:docMk/>
            <pc:sldMk cId="3758560308" sldId="430"/>
            <ac:spMk id="27" creationId="{4D04BB59-A108-9208-B12D-2BE34F7DA190}"/>
          </ac:spMkLst>
        </pc:spChg>
        <pc:spChg chg="add mod">
          <ac:chgData name="Focus Interpreting" userId="a3aa6738f26316c7" providerId="LiveId" clId="{FA74EAD0-73F7-46B8-851C-3635EF3BB141}" dt="2024-02-09T18:27:37.103" v="330" actId="1076"/>
          <ac:spMkLst>
            <pc:docMk/>
            <pc:sldMk cId="3758560308" sldId="430"/>
            <ac:spMk id="28" creationId="{81E0B22F-FAB3-5690-7C63-328D511AC35A}"/>
          </ac:spMkLst>
        </pc:spChg>
        <pc:spChg chg="add mod">
          <ac:chgData name="Focus Interpreting" userId="a3aa6738f26316c7" providerId="LiveId" clId="{FA74EAD0-73F7-46B8-851C-3635EF3BB141}" dt="2024-02-09T18:27:59.582" v="335" actId="1076"/>
          <ac:spMkLst>
            <pc:docMk/>
            <pc:sldMk cId="3758560308" sldId="430"/>
            <ac:spMk id="29" creationId="{EB2DAE77-5FD0-FDC3-8B0B-22FA59E3CD8C}"/>
          </ac:spMkLst>
        </pc:spChg>
        <pc:spChg chg="add mod">
          <ac:chgData name="Focus Interpreting" userId="a3aa6738f26316c7" providerId="LiveId" clId="{FA74EAD0-73F7-46B8-851C-3635EF3BB141}" dt="2024-02-09T18:28:34.970" v="344" actId="14100"/>
          <ac:spMkLst>
            <pc:docMk/>
            <pc:sldMk cId="3758560308" sldId="430"/>
            <ac:spMk id="30" creationId="{63D46573-1B57-6377-0025-3EE5883EED1C}"/>
          </ac:spMkLst>
        </pc:spChg>
        <pc:spChg chg="add mod">
          <ac:chgData name="Focus Interpreting" userId="a3aa6738f26316c7" providerId="LiveId" clId="{FA74EAD0-73F7-46B8-851C-3635EF3BB141}" dt="2024-02-09T18:29:06.342" v="348" actId="1076"/>
          <ac:spMkLst>
            <pc:docMk/>
            <pc:sldMk cId="3758560308" sldId="430"/>
            <ac:spMk id="31" creationId="{4EC54C49-1B58-5A09-B5FC-DB272197DAF5}"/>
          </ac:spMkLst>
        </pc:spChg>
        <pc:spChg chg="add mod">
          <ac:chgData name="Focus Interpreting" userId="a3aa6738f26316c7" providerId="LiveId" clId="{FA74EAD0-73F7-46B8-851C-3635EF3BB141}" dt="2024-02-09T18:29:21.706" v="350" actId="1076"/>
          <ac:spMkLst>
            <pc:docMk/>
            <pc:sldMk cId="3758560308" sldId="430"/>
            <ac:spMk id="32" creationId="{C9E55BA8-E45F-E76D-58DF-D1C2422D9B37}"/>
          </ac:spMkLst>
        </pc:spChg>
        <pc:spChg chg="add mod">
          <ac:chgData name="Focus Interpreting" userId="a3aa6738f26316c7" providerId="LiveId" clId="{FA74EAD0-73F7-46B8-851C-3635EF3BB141}" dt="2024-02-09T18:30:19.105" v="360" actId="1076"/>
          <ac:spMkLst>
            <pc:docMk/>
            <pc:sldMk cId="3758560308" sldId="430"/>
            <ac:spMk id="33" creationId="{3E5DC0A4-2C1F-9A6A-6D3A-C9D6DE1645A2}"/>
          </ac:spMkLst>
        </pc:spChg>
        <pc:picChg chg="add mod">
          <ac:chgData name="Focus Interpreting" userId="a3aa6738f26316c7" providerId="LiveId" clId="{FA74EAD0-73F7-46B8-851C-3635EF3BB141}" dt="2024-02-09T18:28:10.887" v="338" actId="1076"/>
          <ac:picMkLst>
            <pc:docMk/>
            <pc:sldMk cId="3758560308" sldId="430"/>
            <ac:picMk id="3" creationId="{EBB1E11F-3A25-54BA-2D8A-F3C54A4896E2}"/>
          </ac:picMkLst>
        </pc:picChg>
        <pc:picChg chg="mod">
          <ac:chgData name="Focus Interpreting" userId="a3aa6738f26316c7" providerId="LiveId" clId="{FA74EAD0-73F7-46B8-851C-3635EF3BB141}" dt="2024-02-09T18:30:04.549" v="355" actId="1076"/>
          <ac:picMkLst>
            <pc:docMk/>
            <pc:sldMk cId="3758560308" sldId="430"/>
            <ac:picMk id="5" creationId="{EF85374A-7F6C-E36D-AC71-566395351C85}"/>
          </ac:picMkLst>
        </pc:picChg>
      </pc:sldChg>
      <pc:sldChg chg="addSp delSp modSp mod">
        <pc:chgData name="Focus Interpreting" userId="a3aa6738f26316c7" providerId="LiveId" clId="{FA74EAD0-73F7-46B8-851C-3635EF3BB141}" dt="2024-02-09T17:59:35.828" v="154" actId="403"/>
        <pc:sldMkLst>
          <pc:docMk/>
          <pc:sldMk cId="507571025" sldId="432"/>
        </pc:sldMkLst>
        <pc:spChg chg="add del mod">
          <ac:chgData name="Focus Interpreting" userId="a3aa6738f26316c7" providerId="LiveId" clId="{FA74EAD0-73F7-46B8-851C-3635EF3BB141}" dt="2024-02-09T17:57:14.436" v="129" actId="478"/>
          <ac:spMkLst>
            <pc:docMk/>
            <pc:sldMk cId="507571025" sldId="432"/>
            <ac:spMk id="7" creationId="{9E2AE97A-473B-FD0C-13AC-BF355EEFF03C}"/>
          </ac:spMkLst>
        </pc:spChg>
        <pc:spChg chg="add mod">
          <ac:chgData name="Focus Interpreting" userId="a3aa6738f26316c7" providerId="LiveId" clId="{FA74EAD0-73F7-46B8-851C-3635EF3BB141}" dt="2024-02-09T17:57:22.868" v="130"/>
          <ac:spMkLst>
            <pc:docMk/>
            <pc:sldMk cId="507571025" sldId="432"/>
            <ac:spMk id="8" creationId="{AE5614CA-9717-9EDD-8985-2BFF4D8ECF7C}"/>
          </ac:spMkLst>
        </pc:spChg>
        <pc:spChg chg="add mod">
          <ac:chgData name="Focus Interpreting" userId="a3aa6738f26316c7" providerId="LiveId" clId="{FA74EAD0-73F7-46B8-851C-3635EF3BB141}" dt="2024-02-09T17:59:30.478" v="153" actId="1076"/>
          <ac:spMkLst>
            <pc:docMk/>
            <pc:sldMk cId="507571025" sldId="432"/>
            <ac:spMk id="9" creationId="{FF3F689D-4C41-6D76-7223-C3A912633A7C}"/>
          </ac:spMkLst>
        </pc:spChg>
        <pc:spChg chg="add mod">
          <ac:chgData name="Focus Interpreting" userId="a3aa6738f26316c7" providerId="LiveId" clId="{FA74EAD0-73F7-46B8-851C-3635EF3BB141}" dt="2024-02-09T17:59:35.828" v="154" actId="403"/>
          <ac:spMkLst>
            <pc:docMk/>
            <pc:sldMk cId="507571025" sldId="432"/>
            <ac:spMk id="10" creationId="{D7322B4B-A2F5-C722-2682-ABB58D0746D9}"/>
          </ac:spMkLst>
        </pc:spChg>
        <pc:spChg chg="add mod">
          <ac:chgData name="Focus Interpreting" userId="a3aa6738f26316c7" providerId="LiveId" clId="{FA74EAD0-73F7-46B8-851C-3635EF3BB141}" dt="2024-02-09T17:58:14.172" v="139" actId="1076"/>
          <ac:spMkLst>
            <pc:docMk/>
            <pc:sldMk cId="507571025" sldId="432"/>
            <ac:spMk id="11" creationId="{044955E1-690A-0D88-4288-868D169293E1}"/>
          </ac:spMkLst>
        </pc:spChg>
        <pc:spChg chg="add mod">
          <ac:chgData name="Focus Interpreting" userId="a3aa6738f26316c7" providerId="LiveId" clId="{FA74EAD0-73F7-46B8-851C-3635EF3BB141}" dt="2024-02-09T17:58:42.612" v="141" actId="1076"/>
          <ac:spMkLst>
            <pc:docMk/>
            <pc:sldMk cId="507571025" sldId="432"/>
            <ac:spMk id="12" creationId="{E81E26B2-D9FD-A0CE-D0ED-DBCABEE09E4E}"/>
          </ac:spMkLst>
        </pc:spChg>
        <pc:spChg chg="add mod">
          <ac:chgData name="Focus Interpreting" userId="a3aa6738f26316c7" providerId="LiveId" clId="{FA74EAD0-73F7-46B8-851C-3635EF3BB141}" dt="2024-02-09T17:58:57.835" v="145" actId="1076"/>
          <ac:spMkLst>
            <pc:docMk/>
            <pc:sldMk cId="507571025" sldId="432"/>
            <ac:spMk id="13" creationId="{D7925DAC-D93D-5D9A-9558-756DA21CCF89}"/>
          </ac:spMkLst>
        </pc:spChg>
        <pc:picChg chg="add mod">
          <ac:chgData name="Focus Interpreting" userId="a3aa6738f26316c7" providerId="LiveId" clId="{FA74EAD0-73F7-46B8-851C-3635EF3BB141}" dt="2024-02-09T17:58:52.012" v="144" actId="1076"/>
          <ac:picMkLst>
            <pc:docMk/>
            <pc:sldMk cId="507571025" sldId="432"/>
            <ac:picMk id="3" creationId="{3662EF9A-0053-B07E-4779-8EAFEB599D22}"/>
          </ac:picMkLst>
        </pc:picChg>
        <pc:picChg chg="del">
          <ac:chgData name="Focus Interpreting" userId="a3aa6738f26316c7" providerId="LiveId" clId="{FA74EAD0-73F7-46B8-851C-3635EF3BB141}" dt="2024-02-09T17:57:09.900" v="128" actId="478"/>
          <ac:picMkLst>
            <pc:docMk/>
            <pc:sldMk cId="507571025" sldId="432"/>
            <ac:picMk id="5" creationId="{E432BA93-707F-599C-03C4-7E0F692CC9DE}"/>
          </ac:picMkLst>
        </pc:picChg>
      </pc:sldChg>
      <pc:sldChg chg="modSp mod">
        <pc:chgData name="Focus Interpreting" userId="a3aa6738f26316c7" providerId="LiveId" clId="{FA74EAD0-73F7-46B8-851C-3635EF3BB141}" dt="2024-02-09T17:51:37.523" v="122" actId="2711"/>
        <pc:sldMkLst>
          <pc:docMk/>
          <pc:sldMk cId="2812337617" sldId="434"/>
        </pc:sldMkLst>
        <pc:spChg chg="mod">
          <ac:chgData name="Focus Interpreting" userId="a3aa6738f26316c7" providerId="LiveId" clId="{FA74EAD0-73F7-46B8-851C-3635EF3BB141}" dt="2024-02-09T17:24:04.943" v="68" actId="2711"/>
          <ac:spMkLst>
            <pc:docMk/>
            <pc:sldMk cId="2812337617" sldId="434"/>
            <ac:spMk id="2" creationId="{4ADC601A-D66C-1D50-858E-E2CA6C5CAAEE}"/>
          </ac:spMkLst>
        </pc:spChg>
        <pc:graphicFrameChg chg="mod">
          <ac:chgData name="Focus Interpreting" userId="a3aa6738f26316c7" providerId="LiveId" clId="{FA74EAD0-73F7-46B8-851C-3635EF3BB141}" dt="2024-02-09T17:51:37.523" v="122" actId="2711"/>
          <ac:graphicFrameMkLst>
            <pc:docMk/>
            <pc:sldMk cId="2812337617" sldId="434"/>
            <ac:graphicFrameMk id="24" creationId="{93903327-F5D0-C200-8B17-1F2D0AA509A4}"/>
          </ac:graphicFrameMkLst>
        </pc:graphicFrameChg>
      </pc:sldChg>
      <pc:sldChg chg="modSp">
        <pc:chgData name="Focus Interpreting" userId="a3aa6738f26316c7" providerId="LiveId" clId="{FA74EAD0-73F7-46B8-851C-3635EF3BB141}" dt="2024-02-09T17:25:16.118" v="77" actId="2711"/>
        <pc:sldMkLst>
          <pc:docMk/>
          <pc:sldMk cId="4132310239" sldId="436"/>
        </pc:sldMkLst>
        <pc:graphicFrameChg chg="mod">
          <ac:chgData name="Focus Interpreting" userId="a3aa6738f26316c7" providerId="LiveId" clId="{FA74EAD0-73F7-46B8-851C-3635EF3BB141}" dt="2024-02-09T17:25:16.118" v="77" actId="2711"/>
          <ac:graphicFrameMkLst>
            <pc:docMk/>
            <pc:sldMk cId="4132310239" sldId="436"/>
            <ac:graphicFrameMk id="17" creationId="{48D6530A-7074-9840-54C3-85941158032C}"/>
          </ac:graphicFrameMkLst>
        </pc:graphicFrameChg>
      </pc:sldChg>
      <pc:sldChg chg="modSp mod">
        <pc:chgData name="Focus Interpreting" userId="a3aa6738f26316c7" providerId="LiveId" clId="{FA74EAD0-73F7-46B8-851C-3635EF3BB141}" dt="2024-02-09T17:26:16.121" v="78" actId="2711"/>
        <pc:sldMkLst>
          <pc:docMk/>
          <pc:sldMk cId="3714147979" sldId="437"/>
        </pc:sldMkLst>
        <pc:spChg chg="mod">
          <ac:chgData name="Focus Interpreting" userId="a3aa6738f26316c7" providerId="LiveId" clId="{FA74EAD0-73F7-46B8-851C-3635EF3BB141}" dt="2024-02-09T17:26:16.121" v="78" actId="2711"/>
          <ac:spMkLst>
            <pc:docMk/>
            <pc:sldMk cId="3714147979" sldId="437"/>
            <ac:spMk id="9" creationId="{BC5AAD0D-65A5-298D-79A3-206841AE8A58}"/>
          </ac:spMkLst>
        </pc:spChg>
        <pc:spChg chg="mod">
          <ac:chgData name="Focus Interpreting" userId="a3aa6738f26316c7" providerId="LiveId" clId="{FA74EAD0-73F7-46B8-851C-3635EF3BB141}" dt="2024-02-09T17:26:16.121" v="78" actId="2711"/>
          <ac:spMkLst>
            <pc:docMk/>
            <pc:sldMk cId="3714147979" sldId="437"/>
            <ac:spMk id="10" creationId="{D6FD6315-410F-4921-D7DF-16002CDBAA83}"/>
          </ac:spMkLst>
        </pc:spChg>
        <pc:spChg chg="mod">
          <ac:chgData name="Focus Interpreting" userId="a3aa6738f26316c7" providerId="LiveId" clId="{FA74EAD0-73F7-46B8-851C-3635EF3BB141}" dt="2024-02-09T17:26:16.121" v="78" actId="2711"/>
          <ac:spMkLst>
            <pc:docMk/>
            <pc:sldMk cId="3714147979" sldId="437"/>
            <ac:spMk id="11" creationId="{F477825E-E018-3AA5-242D-5EB3A08DE4CC}"/>
          </ac:spMkLst>
        </pc:spChg>
        <pc:spChg chg="mod">
          <ac:chgData name="Focus Interpreting" userId="a3aa6738f26316c7" providerId="LiveId" clId="{FA74EAD0-73F7-46B8-851C-3635EF3BB141}" dt="2024-02-09T17:26:16.121" v="78" actId="2711"/>
          <ac:spMkLst>
            <pc:docMk/>
            <pc:sldMk cId="3714147979" sldId="437"/>
            <ac:spMk id="12" creationId="{3D5E57D5-9937-5BE3-F3F9-B8C7E70CEAB3}"/>
          </ac:spMkLst>
        </pc:spChg>
      </pc:sldChg>
      <pc:sldChg chg="modSp mod">
        <pc:chgData name="Focus Interpreting" userId="a3aa6738f26316c7" providerId="LiveId" clId="{FA74EAD0-73F7-46B8-851C-3635EF3BB141}" dt="2024-02-09T17:43:14.478" v="118" actId="2711"/>
        <pc:sldMkLst>
          <pc:docMk/>
          <pc:sldMk cId="3479748911" sldId="443"/>
        </pc:sldMkLst>
        <pc:spChg chg="mod">
          <ac:chgData name="Focus Interpreting" userId="a3aa6738f26316c7" providerId="LiveId" clId="{FA74EAD0-73F7-46B8-851C-3635EF3BB141}" dt="2024-02-09T17:43:14.478" v="118" actId="2711"/>
          <ac:spMkLst>
            <pc:docMk/>
            <pc:sldMk cId="3479748911" sldId="443"/>
            <ac:spMk id="31" creationId="{EC2385B4-D6C0-51A5-1751-6ECC9C570DA5}"/>
          </ac:spMkLst>
        </pc:spChg>
      </pc:sldChg>
      <pc:sldChg chg="modSp mod">
        <pc:chgData name="Focus Interpreting" userId="a3aa6738f26316c7" providerId="LiveId" clId="{FA74EAD0-73F7-46B8-851C-3635EF3BB141}" dt="2024-02-09T17:38:22.447" v="108" actId="2711"/>
        <pc:sldMkLst>
          <pc:docMk/>
          <pc:sldMk cId="955819013" sldId="444"/>
        </pc:sldMkLst>
        <pc:spChg chg="mod">
          <ac:chgData name="Focus Interpreting" userId="a3aa6738f26316c7" providerId="LiveId" clId="{FA74EAD0-73F7-46B8-851C-3635EF3BB141}" dt="2024-02-09T17:38:22.447" v="108" actId="2711"/>
          <ac:spMkLst>
            <pc:docMk/>
            <pc:sldMk cId="955819013" sldId="444"/>
            <ac:spMk id="3" creationId="{935536A1-82EA-E743-CF5B-629A7A6737AB}"/>
          </ac:spMkLst>
        </pc:spChg>
        <pc:spChg chg="mod">
          <ac:chgData name="Focus Interpreting" userId="a3aa6738f26316c7" providerId="LiveId" clId="{FA74EAD0-73F7-46B8-851C-3635EF3BB141}" dt="2024-02-09T17:38:22.447" v="108" actId="2711"/>
          <ac:spMkLst>
            <pc:docMk/>
            <pc:sldMk cId="955819013" sldId="444"/>
            <ac:spMk id="6" creationId="{464010F7-06BE-FD41-8E38-28A63A4BDB9F}"/>
          </ac:spMkLst>
        </pc:spChg>
      </pc:sldChg>
      <pc:sldChg chg="modSp mod">
        <pc:chgData name="Focus Interpreting" userId="a3aa6738f26316c7" providerId="LiveId" clId="{FA74EAD0-73F7-46B8-851C-3635EF3BB141}" dt="2024-02-09T16:58:19.170" v="57" actId="14100"/>
        <pc:sldMkLst>
          <pc:docMk/>
          <pc:sldMk cId="2315081574" sldId="446"/>
        </pc:sldMkLst>
        <pc:spChg chg="mod">
          <ac:chgData name="Focus Interpreting" userId="a3aa6738f26316c7" providerId="LiveId" clId="{FA74EAD0-73F7-46B8-851C-3635EF3BB141}" dt="2024-02-09T16:57:37.213" v="52" actId="2711"/>
          <ac:spMkLst>
            <pc:docMk/>
            <pc:sldMk cId="2315081574" sldId="446"/>
            <ac:spMk id="9" creationId="{BC5AAD0D-65A5-298D-79A3-206841AE8A58}"/>
          </ac:spMkLst>
        </pc:spChg>
        <pc:spChg chg="mod">
          <ac:chgData name="Focus Interpreting" userId="a3aa6738f26316c7" providerId="LiveId" clId="{FA74EAD0-73F7-46B8-851C-3635EF3BB141}" dt="2024-02-09T16:57:37.213" v="52" actId="2711"/>
          <ac:spMkLst>
            <pc:docMk/>
            <pc:sldMk cId="2315081574" sldId="446"/>
            <ac:spMk id="10" creationId="{D6FD6315-410F-4921-D7DF-16002CDBAA83}"/>
          </ac:spMkLst>
        </pc:spChg>
        <pc:spChg chg="mod">
          <ac:chgData name="Focus Interpreting" userId="a3aa6738f26316c7" providerId="LiveId" clId="{FA74EAD0-73F7-46B8-851C-3635EF3BB141}" dt="2024-02-09T16:57:37.213" v="52" actId="2711"/>
          <ac:spMkLst>
            <pc:docMk/>
            <pc:sldMk cId="2315081574" sldId="446"/>
            <ac:spMk id="11" creationId="{F477825E-E018-3AA5-242D-5EB3A08DE4CC}"/>
          </ac:spMkLst>
        </pc:spChg>
        <pc:spChg chg="mod">
          <ac:chgData name="Focus Interpreting" userId="a3aa6738f26316c7" providerId="LiveId" clId="{FA74EAD0-73F7-46B8-851C-3635EF3BB141}" dt="2024-02-09T16:57:37.213" v="52" actId="2711"/>
          <ac:spMkLst>
            <pc:docMk/>
            <pc:sldMk cId="2315081574" sldId="446"/>
            <ac:spMk id="12" creationId="{3D5E57D5-9937-5BE3-F3F9-B8C7E70CEAB3}"/>
          </ac:spMkLst>
        </pc:spChg>
        <pc:spChg chg="mod">
          <ac:chgData name="Focus Interpreting" userId="a3aa6738f26316c7" providerId="LiveId" clId="{FA74EAD0-73F7-46B8-851C-3635EF3BB141}" dt="2024-02-09T16:58:02.791" v="53" actId="2711"/>
          <ac:spMkLst>
            <pc:docMk/>
            <pc:sldMk cId="2315081574" sldId="446"/>
            <ac:spMk id="25" creationId="{7F37912E-7ED9-573F-01DF-A3EDEAD82E58}"/>
          </ac:spMkLst>
        </pc:spChg>
        <pc:spChg chg="mod">
          <ac:chgData name="Focus Interpreting" userId="a3aa6738f26316c7" providerId="LiveId" clId="{FA74EAD0-73F7-46B8-851C-3635EF3BB141}" dt="2024-02-09T16:57:06.103" v="47" actId="14100"/>
          <ac:spMkLst>
            <pc:docMk/>
            <pc:sldMk cId="2315081574" sldId="446"/>
            <ac:spMk id="27" creationId="{9F5A5E3D-187B-F5C1-60BF-132A60F23B7D}"/>
          </ac:spMkLst>
        </pc:spChg>
        <pc:spChg chg="mod">
          <ac:chgData name="Focus Interpreting" userId="a3aa6738f26316c7" providerId="LiveId" clId="{FA74EAD0-73F7-46B8-851C-3635EF3BB141}" dt="2024-02-09T16:58:14.229" v="55" actId="14100"/>
          <ac:spMkLst>
            <pc:docMk/>
            <pc:sldMk cId="2315081574" sldId="446"/>
            <ac:spMk id="28" creationId="{7411AAE4-9256-7D12-43C7-DA19C585B514}"/>
          </ac:spMkLst>
        </pc:spChg>
        <pc:spChg chg="mod">
          <ac:chgData name="Focus Interpreting" userId="a3aa6738f26316c7" providerId="LiveId" clId="{FA74EAD0-73F7-46B8-851C-3635EF3BB141}" dt="2024-02-09T16:58:19.170" v="57" actId="14100"/>
          <ac:spMkLst>
            <pc:docMk/>
            <pc:sldMk cId="2315081574" sldId="446"/>
            <ac:spMk id="29" creationId="{62E31CBC-EEEE-DFAF-F118-C1F21BA536A1}"/>
          </ac:spMkLst>
        </pc:spChg>
      </pc:sldChg>
      <pc:sldChg chg="addSp modSp mod">
        <pc:chgData name="Focus Interpreting" userId="a3aa6738f26316c7" providerId="LiveId" clId="{FA74EAD0-73F7-46B8-851C-3635EF3BB141}" dt="2024-02-09T17:38:04.088" v="107" actId="2711"/>
        <pc:sldMkLst>
          <pc:docMk/>
          <pc:sldMk cId="4174836878" sldId="447"/>
        </pc:sldMkLst>
        <pc:spChg chg="add mod">
          <ac:chgData name="Focus Interpreting" userId="a3aa6738f26316c7" providerId="LiveId" clId="{FA74EAD0-73F7-46B8-851C-3635EF3BB141}" dt="2024-02-09T17:37:41.376" v="100" actId="571"/>
          <ac:spMkLst>
            <pc:docMk/>
            <pc:sldMk cId="4174836878" sldId="447"/>
            <ac:spMk id="2" creationId="{9D6E5B64-CF7C-00CD-682C-C08A475BA9D5}"/>
          </ac:spMkLst>
        </pc:spChg>
        <pc:spChg chg="add mod">
          <ac:chgData name="Focus Interpreting" userId="a3aa6738f26316c7" providerId="LiveId" clId="{FA74EAD0-73F7-46B8-851C-3635EF3BB141}" dt="2024-02-09T17:37:45.962" v="104" actId="571"/>
          <ac:spMkLst>
            <pc:docMk/>
            <pc:sldMk cId="4174836878" sldId="447"/>
            <ac:spMk id="5" creationId="{AAB6061A-53A2-F799-92AA-FF62109C9515}"/>
          </ac:spMkLst>
        </pc:spChg>
        <pc:spChg chg="add mod">
          <ac:chgData name="Focus Interpreting" userId="a3aa6738f26316c7" providerId="LiveId" clId="{FA74EAD0-73F7-46B8-851C-3635EF3BB141}" dt="2024-02-09T17:37:44.306" v="103" actId="571"/>
          <ac:spMkLst>
            <pc:docMk/>
            <pc:sldMk cId="4174836878" sldId="447"/>
            <ac:spMk id="8" creationId="{23C7A866-58E5-ADC5-DF61-6933E33389E2}"/>
          </ac:spMkLst>
        </pc:spChg>
        <pc:spChg chg="mod">
          <ac:chgData name="Focus Interpreting" userId="a3aa6738f26316c7" providerId="LiveId" clId="{FA74EAD0-73F7-46B8-851C-3635EF3BB141}" dt="2024-02-09T17:37:49.932" v="105" actId="2711"/>
          <ac:spMkLst>
            <pc:docMk/>
            <pc:sldMk cId="4174836878" sldId="447"/>
            <ac:spMk id="11" creationId="{418A1BB3-7AED-1B05-F684-8163A9E349A2}"/>
          </ac:spMkLst>
        </pc:spChg>
        <pc:graphicFrameChg chg="add mod">
          <ac:chgData name="Focus Interpreting" userId="a3aa6738f26316c7" providerId="LiveId" clId="{FA74EAD0-73F7-46B8-851C-3635EF3BB141}" dt="2024-02-09T17:37:41.376" v="100" actId="571"/>
          <ac:graphicFrameMkLst>
            <pc:docMk/>
            <pc:sldMk cId="4174836878" sldId="447"/>
            <ac:graphicFrameMk id="3" creationId="{5E3E5CD7-945D-70CD-BA0C-96288C0AA87C}"/>
          </ac:graphicFrameMkLst>
        </pc:graphicFrameChg>
        <pc:graphicFrameChg chg="add mod">
          <ac:chgData name="Focus Interpreting" userId="a3aa6738f26316c7" providerId="LiveId" clId="{FA74EAD0-73F7-46B8-851C-3635EF3BB141}" dt="2024-02-09T17:37:45.962" v="104" actId="571"/>
          <ac:graphicFrameMkLst>
            <pc:docMk/>
            <pc:sldMk cId="4174836878" sldId="447"/>
            <ac:graphicFrameMk id="7" creationId="{6302E99E-BF50-A77D-9AF2-6CD6F96B5C30}"/>
          </ac:graphicFrameMkLst>
        </pc:graphicFrameChg>
        <pc:graphicFrameChg chg="add mod">
          <ac:chgData name="Focus Interpreting" userId="a3aa6738f26316c7" providerId="LiveId" clId="{FA74EAD0-73F7-46B8-851C-3635EF3BB141}" dt="2024-02-09T17:37:44.306" v="103" actId="571"/>
          <ac:graphicFrameMkLst>
            <pc:docMk/>
            <pc:sldMk cId="4174836878" sldId="447"/>
            <ac:graphicFrameMk id="9" creationId="{5D87578B-ADE7-6B0A-E3D7-620C8D1F6304}"/>
          </ac:graphicFrameMkLst>
        </pc:graphicFrameChg>
        <pc:graphicFrameChg chg="mod">
          <ac:chgData name="Focus Interpreting" userId="a3aa6738f26316c7" providerId="LiveId" clId="{FA74EAD0-73F7-46B8-851C-3635EF3BB141}" dt="2024-02-09T17:38:04.088" v="107" actId="2711"/>
          <ac:graphicFrameMkLst>
            <pc:docMk/>
            <pc:sldMk cId="4174836878" sldId="447"/>
            <ac:graphicFrameMk id="13" creationId="{A816AA48-51FC-CCD6-8C13-F64C521C8C5A}"/>
          </ac:graphicFrameMkLst>
        </pc:graphicFrameChg>
      </pc:sldChg>
      <pc:sldChg chg="modSp mod">
        <pc:chgData name="Focus Interpreting" userId="a3aa6738f26316c7" providerId="LiveId" clId="{FA74EAD0-73F7-46B8-851C-3635EF3BB141}" dt="2024-02-09T17:33:26.099" v="90" actId="2711"/>
        <pc:sldMkLst>
          <pc:docMk/>
          <pc:sldMk cId="340833746" sldId="449"/>
        </pc:sldMkLst>
        <pc:spChg chg="mod">
          <ac:chgData name="Focus Interpreting" userId="a3aa6738f26316c7" providerId="LiveId" clId="{FA74EAD0-73F7-46B8-851C-3635EF3BB141}" dt="2024-02-09T17:33:26.099" v="90" actId="2711"/>
          <ac:spMkLst>
            <pc:docMk/>
            <pc:sldMk cId="340833746" sldId="449"/>
            <ac:spMk id="2" creationId="{BD799568-CCA0-35B1-A951-8F8AAF447829}"/>
          </ac:spMkLst>
        </pc:spChg>
        <pc:spChg chg="mod">
          <ac:chgData name="Focus Interpreting" userId="a3aa6738f26316c7" providerId="LiveId" clId="{FA74EAD0-73F7-46B8-851C-3635EF3BB141}" dt="2024-02-09T17:33:06.619" v="88" actId="2711"/>
          <ac:spMkLst>
            <pc:docMk/>
            <pc:sldMk cId="340833746" sldId="449"/>
            <ac:spMk id="3" creationId="{AD4A6895-18EA-47F0-D02B-2B7F0074763B}"/>
          </ac:spMkLst>
        </pc:spChg>
      </pc:sldChg>
      <pc:sldChg chg="modSp">
        <pc:chgData name="Focus Interpreting" userId="a3aa6738f26316c7" providerId="LiveId" clId="{FA74EAD0-73F7-46B8-851C-3635EF3BB141}" dt="2024-02-09T16:56:22.881" v="43" actId="2711"/>
        <pc:sldMkLst>
          <pc:docMk/>
          <pc:sldMk cId="272063839" sldId="451"/>
        </pc:sldMkLst>
        <pc:graphicFrameChg chg="mod">
          <ac:chgData name="Focus Interpreting" userId="a3aa6738f26316c7" providerId="LiveId" clId="{FA74EAD0-73F7-46B8-851C-3635EF3BB141}" dt="2024-02-09T16:56:22.881" v="43" actId="2711"/>
          <ac:graphicFrameMkLst>
            <pc:docMk/>
            <pc:sldMk cId="272063839" sldId="451"/>
            <ac:graphicFrameMk id="2" creationId="{962D54B4-C11F-61B7-E718-CA593E427E15}"/>
          </ac:graphicFrameMkLst>
        </pc:graphicFrame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35F53-4428-4B9B-86E1-C96AD6F9F8E6}" type="doc">
      <dgm:prSet loTypeId="urn:microsoft.com/office/officeart/2005/8/layout/list1" loCatId="list" qsTypeId="urn:microsoft.com/office/officeart/2005/8/quickstyle/simple4" qsCatId="simple" csTypeId="urn:microsoft.com/office/officeart/2005/8/colors/accent4_2" csCatId="accent4"/>
      <dgm:spPr/>
      <dgm:t>
        <a:bodyPr/>
        <a:lstStyle/>
        <a:p>
          <a:endParaRPr lang="en-US"/>
        </a:p>
      </dgm:t>
    </dgm:pt>
    <dgm:pt modelId="{E69D65AF-BCF5-4C32-B3D8-58AB53980AD5}" type="parTrans" cxnId="{64874402-0624-4D5A-8046-47ECD40F48FD}">
      <dgm:prSet/>
      <dgm:spPr/>
      <dgm:t>
        <a:bodyPr/>
        <a:lstStyle/>
        <a:p>
          <a:endParaRPr lang="en-US"/>
        </a:p>
      </dgm:t>
    </dgm:pt>
    <dgm:pt modelId="{14797E27-8EF0-4246-BFAF-9F5070E1CE36}">
      <dgm:prSet custT="1"/>
      <dgm:spPr/>
      <dgm:t>
        <a:bodyPr>
          <a:noAutofit/>
        </a:bodyPr>
        <a:lstStyle/>
        <a:p>
          <a:pPr rtl="0"/>
          <a:r>
            <a:rPr lang="zh-Hans" sz="2900" b="0" i="0" u="none" strike="noStrike" dirty="0">
              <a:latin typeface="+mn-lt"/>
              <a:ea typeface="Simsun"/>
            </a:rPr>
            <a:t>CTF </a:t>
          </a:r>
          <a:r>
            <a:rPr lang="zh-Hans" sz="2900" b="0" i="0" u="none" strike="noStrike" dirty="0">
              <a:latin typeface="Simsun"/>
              <a:ea typeface="Simsun"/>
            </a:rPr>
            <a:t>计划概述</a:t>
          </a:r>
        </a:p>
      </dgm:t>
    </dgm:pt>
    <dgm:pt modelId="{462A673C-5A4B-42B1-A811-C529208CD998}" type="sibTrans" cxnId="{64874402-0624-4D5A-8046-47ECD40F48FD}">
      <dgm:prSet/>
      <dgm:spPr/>
      <dgm:t>
        <a:bodyPr/>
        <a:lstStyle/>
        <a:p>
          <a:endParaRPr lang="en-US"/>
        </a:p>
      </dgm:t>
    </dgm:pt>
    <dgm:pt modelId="{284A2E4B-F683-447B-9B63-497D5C7AB6E1}" type="parTrans" cxnId="{B3760BC9-F298-420A-AAF7-6D5267A14164}">
      <dgm:prSet/>
      <dgm:spPr/>
      <dgm:t>
        <a:bodyPr/>
        <a:lstStyle/>
        <a:p>
          <a:endParaRPr lang="en-US"/>
        </a:p>
      </dgm:t>
    </dgm:pt>
    <dgm:pt modelId="{4F552CE2-4AD9-47AC-918A-D4C83D45B635}">
      <dgm:prSet custT="1"/>
      <dgm:spPr/>
      <dgm:t>
        <a:bodyPr>
          <a:noAutofit/>
        </a:bodyPr>
        <a:lstStyle/>
        <a:p>
          <a:pPr rtl="0"/>
          <a:r>
            <a:rPr lang="zh-Hans" sz="2900" b="0" i="0" u="none" strike="noStrike" dirty="0">
              <a:latin typeface="Simsun"/>
              <a:ea typeface="Simsun"/>
            </a:rPr>
            <a:t>申请流程</a:t>
          </a:r>
        </a:p>
      </dgm:t>
    </dgm:pt>
    <dgm:pt modelId="{DCDFE35C-C53C-43F0-8B7C-0787B42B3EFE}" type="sibTrans" cxnId="{B3760BC9-F298-420A-AAF7-6D5267A14164}">
      <dgm:prSet/>
      <dgm:spPr/>
      <dgm:t>
        <a:bodyPr/>
        <a:lstStyle/>
        <a:p>
          <a:endParaRPr lang="en-US"/>
        </a:p>
      </dgm:t>
    </dgm:pt>
    <dgm:pt modelId="{A9815ABD-BF95-4718-BC71-0659EDD8920D}" type="parTrans" cxnId="{449587F0-2AEE-4B6E-99B5-B109F5377474}">
      <dgm:prSet/>
      <dgm:spPr/>
      <dgm:t>
        <a:bodyPr/>
        <a:lstStyle/>
        <a:p>
          <a:endParaRPr lang="en-US"/>
        </a:p>
      </dgm:t>
    </dgm:pt>
    <dgm:pt modelId="{26F5944A-26B4-4859-B8E1-89BCECEECC25}">
      <dgm:prSet custT="1"/>
      <dgm:spPr/>
      <dgm:t>
        <a:bodyPr>
          <a:noAutofit/>
        </a:bodyPr>
        <a:lstStyle/>
        <a:p>
          <a:pPr rtl="0"/>
          <a:r>
            <a:rPr lang="zh-Hans" sz="2900" b="0" i="0" u="none" strike="noStrike" dirty="0">
              <a:latin typeface="Simsun"/>
              <a:ea typeface="Simsun"/>
            </a:rPr>
            <a:t>重新认证流程</a:t>
          </a:r>
        </a:p>
      </dgm:t>
    </dgm:pt>
    <dgm:pt modelId="{8175F1A5-EB82-46A9-964C-AD02A9E0CE1A}" type="sibTrans" cxnId="{449587F0-2AEE-4B6E-99B5-B109F5377474}">
      <dgm:prSet/>
      <dgm:spPr/>
      <dgm:t>
        <a:bodyPr/>
        <a:lstStyle/>
        <a:p>
          <a:endParaRPr lang="en-US"/>
        </a:p>
      </dgm:t>
    </dgm:pt>
    <dgm:pt modelId="{2D646F4B-BB8C-49F4-8889-10690C02B8FF}" type="parTrans" cxnId="{88897448-6946-4028-BECB-EA87130D9208}">
      <dgm:prSet/>
      <dgm:spPr/>
      <dgm:t>
        <a:bodyPr/>
        <a:lstStyle/>
        <a:p>
          <a:endParaRPr lang="en-US"/>
        </a:p>
      </dgm:t>
    </dgm:pt>
    <dgm:pt modelId="{9A1CA91B-5EE0-46A4-8DAA-B2CBA0C1F29B}">
      <dgm:prSet custT="1"/>
      <dgm:spPr/>
      <dgm:t>
        <a:bodyPr>
          <a:noAutofit/>
        </a:bodyPr>
        <a:lstStyle/>
        <a:p>
          <a:pPr rtl="0"/>
          <a:r>
            <a:rPr lang="zh-Hans" sz="2900" b="0" i="0" u="none" strike="noStrike">
              <a:latin typeface="Simsun"/>
              <a:ea typeface="Simsun"/>
            </a:rPr>
            <a:t>报销流程</a:t>
          </a:r>
        </a:p>
      </dgm:t>
    </dgm:pt>
    <dgm:pt modelId="{3B0385C2-C8AC-45DC-A543-0B4149A40109}" type="sibTrans" cxnId="{88897448-6946-4028-BECB-EA87130D9208}">
      <dgm:prSet/>
      <dgm:spPr/>
      <dgm:t>
        <a:bodyPr/>
        <a:lstStyle/>
        <a:p>
          <a:endParaRPr lang="en-US"/>
        </a:p>
      </dgm:t>
    </dgm:pt>
    <dgm:pt modelId="{D9BF07E6-21F6-4C0C-8B8D-DCDE06DDDAA6}" type="parTrans" cxnId="{6DE07F9E-AB9E-4E20-8F2C-3128EE1BB09A}">
      <dgm:prSet/>
      <dgm:spPr/>
      <dgm:t>
        <a:bodyPr/>
        <a:lstStyle/>
        <a:p>
          <a:endParaRPr lang="en-US"/>
        </a:p>
      </dgm:t>
    </dgm:pt>
    <dgm:pt modelId="{0D1346F9-DE4D-4601-87E9-4C9BF4D8F5D5}">
      <dgm:prSet custT="1"/>
      <dgm:spPr/>
      <dgm:t>
        <a:bodyPr>
          <a:noAutofit/>
        </a:bodyPr>
        <a:lstStyle/>
        <a:p>
          <a:pPr rtl="0"/>
          <a:r>
            <a:rPr lang="zh-Hans" sz="2900" b="0" i="0" u="none" strike="noStrike">
              <a:latin typeface="Simsun"/>
              <a:ea typeface="Simsun"/>
            </a:rPr>
            <a:t>结论</a:t>
          </a:r>
        </a:p>
      </dgm:t>
    </dgm:pt>
    <dgm:pt modelId="{8F7E536D-E5A6-49F1-B204-1CD78DF6B389}" type="sibTrans" cxnId="{6DE07F9E-AB9E-4E20-8F2C-3128EE1BB09A}">
      <dgm:prSet/>
      <dgm:spPr/>
      <dgm:t>
        <a:bodyPr/>
        <a:lstStyle/>
        <a:p>
          <a:endParaRPr lang="en-US"/>
        </a:p>
      </dgm:t>
    </dgm:pt>
    <dgm:pt modelId="{D99F6B8B-C211-4FE0-AB67-E2CBC6C47ABD}" type="parTrans" cxnId="{FBD1CEA4-C4B4-45FA-902B-85568D869070}">
      <dgm:prSet/>
      <dgm:spPr/>
      <dgm:t>
        <a:bodyPr/>
        <a:lstStyle/>
        <a:p>
          <a:endParaRPr lang="en-US"/>
        </a:p>
      </dgm:t>
    </dgm:pt>
    <dgm:pt modelId="{6CD36FA4-ACCB-4394-9E75-7281B8A91269}">
      <dgm:prSet custT="1"/>
      <dgm:spPr/>
      <dgm:t>
        <a:bodyPr>
          <a:noAutofit/>
        </a:bodyPr>
        <a:lstStyle/>
        <a:p>
          <a:pPr rtl="0"/>
          <a:r>
            <a:rPr lang="zh-Hans" sz="2900" b="0" i="0" u="none" strike="noStrike">
              <a:latin typeface="Simsun"/>
              <a:ea typeface="Simsun"/>
            </a:rPr>
            <a:t>问答环节</a:t>
          </a:r>
        </a:p>
      </dgm:t>
    </dgm:pt>
    <dgm:pt modelId="{FB9EFBB8-DC82-4466-A48E-21F837EDC33E}" type="sibTrans" cxnId="{FBD1CEA4-C4B4-45FA-902B-85568D869070}">
      <dgm:prSet/>
      <dgm:spPr/>
      <dgm:t>
        <a:bodyPr/>
        <a:lstStyle/>
        <a:p>
          <a:endParaRPr lang="en-US"/>
        </a:p>
      </dgm:t>
    </dgm:pt>
    <dgm:pt modelId="{CE5D48A6-556F-4E75-94DC-F1CDC0EEA896}" type="pres">
      <dgm:prSet presAssocID="{27535F53-4428-4B9B-86E1-C96AD6F9F8E6}" presName="linear" presStyleCnt="0">
        <dgm:presLayoutVars>
          <dgm:dir/>
          <dgm:animLvl val="lvl"/>
          <dgm:resizeHandles val="exact"/>
        </dgm:presLayoutVars>
      </dgm:prSet>
      <dgm:spPr/>
    </dgm:pt>
    <dgm:pt modelId="{C70EF181-053B-42BC-AC4C-D0D82E7A246C}" type="pres">
      <dgm:prSet presAssocID="{14797E27-8EF0-4246-BFAF-9F5070E1CE36}" presName="parentLin" presStyleCnt="0"/>
      <dgm:spPr/>
    </dgm:pt>
    <dgm:pt modelId="{FA04EC72-3119-41EE-B488-6D2EF0E2CF03}" type="pres">
      <dgm:prSet presAssocID="{14797E27-8EF0-4246-BFAF-9F5070E1CE36}" presName="parentLeftMargin" presStyleLbl="node1" presStyleIdx="0" presStyleCnt="6"/>
      <dgm:spPr/>
    </dgm:pt>
    <dgm:pt modelId="{72B73B69-B9A0-4952-B0AE-6FD58821F8DC}" type="pres">
      <dgm:prSet presAssocID="{14797E27-8EF0-4246-BFAF-9F5070E1CE36}" presName="parentText" presStyleLbl="node1" presStyleIdx="0" presStyleCnt="6">
        <dgm:presLayoutVars>
          <dgm:chMax val="0"/>
          <dgm:bulletEnabled val="1"/>
        </dgm:presLayoutVars>
      </dgm:prSet>
      <dgm:spPr/>
    </dgm:pt>
    <dgm:pt modelId="{B7FE4C49-4ACC-429D-BCC9-B3DBFBC8D3CA}" type="pres">
      <dgm:prSet presAssocID="{14797E27-8EF0-4246-BFAF-9F5070E1CE36}" presName="negativeSpace" presStyleCnt="0"/>
      <dgm:spPr/>
    </dgm:pt>
    <dgm:pt modelId="{1668D13E-F95D-4A31-BB47-C6A9FAC7DFBB}" type="pres">
      <dgm:prSet presAssocID="{14797E27-8EF0-4246-BFAF-9F5070E1CE36}" presName="childText" presStyleLbl="conFgAcc1" presStyleIdx="0" presStyleCnt="6">
        <dgm:presLayoutVars>
          <dgm:bulletEnabled val="1"/>
        </dgm:presLayoutVars>
      </dgm:prSet>
      <dgm:spPr/>
    </dgm:pt>
    <dgm:pt modelId="{B19341C1-A72C-4D9F-BA68-2F18459000B1}" type="pres">
      <dgm:prSet presAssocID="{462A673C-5A4B-42B1-A811-C529208CD998}" presName="spaceBetweenRectangles" presStyleCnt="0"/>
      <dgm:spPr/>
    </dgm:pt>
    <dgm:pt modelId="{F213D0BA-84ED-4981-979E-5CBB5FFA7F70}" type="pres">
      <dgm:prSet presAssocID="{4F552CE2-4AD9-47AC-918A-D4C83D45B635}" presName="parentLin" presStyleCnt="0"/>
      <dgm:spPr/>
    </dgm:pt>
    <dgm:pt modelId="{3043C312-52CD-4B33-95E2-17E7958A97C8}" type="pres">
      <dgm:prSet presAssocID="{4F552CE2-4AD9-47AC-918A-D4C83D45B635}" presName="parentLeftMargin" presStyleLbl="node1" presStyleIdx="0" presStyleCnt="6"/>
      <dgm:spPr/>
    </dgm:pt>
    <dgm:pt modelId="{E4357C1D-2154-4185-8EC6-5584B7233624}" type="pres">
      <dgm:prSet presAssocID="{4F552CE2-4AD9-47AC-918A-D4C83D45B635}" presName="parentText" presStyleLbl="node1" presStyleIdx="1" presStyleCnt="6">
        <dgm:presLayoutVars>
          <dgm:chMax val="0"/>
          <dgm:bulletEnabled val="1"/>
        </dgm:presLayoutVars>
      </dgm:prSet>
      <dgm:spPr/>
    </dgm:pt>
    <dgm:pt modelId="{D8D7E7E7-0720-4A41-9768-4B051C14EA23}" type="pres">
      <dgm:prSet presAssocID="{4F552CE2-4AD9-47AC-918A-D4C83D45B635}" presName="negativeSpace" presStyleCnt="0"/>
      <dgm:spPr/>
    </dgm:pt>
    <dgm:pt modelId="{27399F75-352F-4FFD-BB2B-DEE67349D94B}" type="pres">
      <dgm:prSet presAssocID="{4F552CE2-4AD9-47AC-918A-D4C83D45B635}" presName="childText" presStyleLbl="conFgAcc1" presStyleIdx="1" presStyleCnt="6">
        <dgm:presLayoutVars>
          <dgm:bulletEnabled val="1"/>
        </dgm:presLayoutVars>
      </dgm:prSet>
      <dgm:spPr/>
    </dgm:pt>
    <dgm:pt modelId="{E50B5CD3-DDDF-4862-A3EC-D94FAC0AB59D}" type="pres">
      <dgm:prSet presAssocID="{DCDFE35C-C53C-43F0-8B7C-0787B42B3EFE}" presName="spaceBetweenRectangles" presStyleCnt="0"/>
      <dgm:spPr/>
    </dgm:pt>
    <dgm:pt modelId="{2FC7F929-9260-44EC-A39F-9421304BEB81}" type="pres">
      <dgm:prSet presAssocID="{26F5944A-26B4-4859-B8E1-89BCECEECC25}" presName="parentLin" presStyleCnt="0"/>
      <dgm:spPr/>
    </dgm:pt>
    <dgm:pt modelId="{CC6CAE5B-0A54-4B5F-A946-8ABB6D29AAF3}" type="pres">
      <dgm:prSet presAssocID="{26F5944A-26B4-4859-B8E1-89BCECEECC25}" presName="parentLeftMargin" presStyleLbl="node1" presStyleIdx="1" presStyleCnt="6"/>
      <dgm:spPr/>
    </dgm:pt>
    <dgm:pt modelId="{196879C2-D576-4C97-8EFC-38A6860C28B9}" type="pres">
      <dgm:prSet presAssocID="{26F5944A-26B4-4859-B8E1-89BCECEECC25}" presName="parentText" presStyleLbl="node1" presStyleIdx="2" presStyleCnt="6">
        <dgm:presLayoutVars>
          <dgm:chMax val="0"/>
          <dgm:bulletEnabled val="1"/>
        </dgm:presLayoutVars>
      </dgm:prSet>
      <dgm:spPr/>
    </dgm:pt>
    <dgm:pt modelId="{C8A79E27-C7CD-4DBA-B5C3-912DCD423885}" type="pres">
      <dgm:prSet presAssocID="{26F5944A-26B4-4859-B8E1-89BCECEECC25}" presName="negativeSpace" presStyleCnt="0"/>
      <dgm:spPr/>
    </dgm:pt>
    <dgm:pt modelId="{B6E005F4-96A7-46BB-AFE6-60CDFB8C56AB}" type="pres">
      <dgm:prSet presAssocID="{26F5944A-26B4-4859-B8E1-89BCECEECC25}" presName="childText" presStyleLbl="conFgAcc1" presStyleIdx="2" presStyleCnt="6">
        <dgm:presLayoutVars>
          <dgm:bulletEnabled val="1"/>
        </dgm:presLayoutVars>
      </dgm:prSet>
      <dgm:spPr/>
    </dgm:pt>
    <dgm:pt modelId="{0864468C-F9AE-4C02-A780-36E4DAD5CB5B}" type="pres">
      <dgm:prSet presAssocID="{8175F1A5-EB82-46A9-964C-AD02A9E0CE1A}" presName="spaceBetweenRectangles" presStyleCnt="0"/>
      <dgm:spPr/>
    </dgm:pt>
    <dgm:pt modelId="{D2C669DB-DA4C-467E-A375-91BEBCCBBCAD}" type="pres">
      <dgm:prSet presAssocID="{9A1CA91B-5EE0-46A4-8DAA-B2CBA0C1F29B}" presName="parentLin" presStyleCnt="0"/>
      <dgm:spPr/>
    </dgm:pt>
    <dgm:pt modelId="{758B9680-9E13-44FE-9557-7AEA2E694E0E}" type="pres">
      <dgm:prSet presAssocID="{9A1CA91B-5EE0-46A4-8DAA-B2CBA0C1F29B}" presName="parentLeftMargin" presStyleLbl="node1" presStyleIdx="2" presStyleCnt="6"/>
      <dgm:spPr/>
    </dgm:pt>
    <dgm:pt modelId="{87B2B0D4-8A7B-4D56-957C-F6088603A4A3}" type="pres">
      <dgm:prSet presAssocID="{9A1CA91B-5EE0-46A4-8DAA-B2CBA0C1F29B}" presName="parentText" presStyleLbl="node1" presStyleIdx="3" presStyleCnt="6">
        <dgm:presLayoutVars>
          <dgm:chMax val="0"/>
          <dgm:bulletEnabled val="1"/>
        </dgm:presLayoutVars>
      </dgm:prSet>
      <dgm:spPr/>
    </dgm:pt>
    <dgm:pt modelId="{41DF57F8-062B-408E-BC2C-DE99BF0B6FA8}" type="pres">
      <dgm:prSet presAssocID="{9A1CA91B-5EE0-46A4-8DAA-B2CBA0C1F29B}" presName="negativeSpace" presStyleCnt="0"/>
      <dgm:spPr/>
    </dgm:pt>
    <dgm:pt modelId="{B98EE4F1-C411-437A-9E5B-05B06342EA95}" type="pres">
      <dgm:prSet presAssocID="{9A1CA91B-5EE0-46A4-8DAA-B2CBA0C1F29B}" presName="childText" presStyleLbl="conFgAcc1" presStyleIdx="3" presStyleCnt="6">
        <dgm:presLayoutVars>
          <dgm:bulletEnabled val="1"/>
        </dgm:presLayoutVars>
      </dgm:prSet>
      <dgm:spPr/>
    </dgm:pt>
    <dgm:pt modelId="{C03AFEF2-A40C-4626-85CC-E604E54D9B7B}" type="pres">
      <dgm:prSet presAssocID="{3B0385C2-C8AC-45DC-A543-0B4149A40109}" presName="spaceBetweenRectangles" presStyleCnt="0"/>
      <dgm:spPr/>
    </dgm:pt>
    <dgm:pt modelId="{D1581BEB-58EB-4192-ADB0-BCC6EE86CD30}" type="pres">
      <dgm:prSet presAssocID="{0D1346F9-DE4D-4601-87E9-4C9BF4D8F5D5}" presName="parentLin" presStyleCnt="0"/>
      <dgm:spPr/>
    </dgm:pt>
    <dgm:pt modelId="{9C953C0B-AE30-4FDA-ADE7-5DCCF7ED5843}" type="pres">
      <dgm:prSet presAssocID="{0D1346F9-DE4D-4601-87E9-4C9BF4D8F5D5}" presName="parentLeftMargin" presStyleLbl="node1" presStyleIdx="3" presStyleCnt="6"/>
      <dgm:spPr/>
    </dgm:pt>
    <dgm:pt modelId="{87A11BEC-0ACA-41FB-BE06-010FBAA7CADD}" type="pres">
      <dgm:prSet presAssocID="{0D1346F9-DE4D-4601-87E9-4C9BF4D8F5D5}" presName="parentText" presStyleLbl="node1" presStyleIdx="4" presStyleCnt="6">
        <dgm:presLayoutVars>
          <dgm:chMax val="0"/>
          <dgm:bulletEnabled val="1"/>
        </dgm:presLayoutVars>
      </dgm:prSet>
      <dgm:spPr/>
    </dgm:pt>
    <dgm:pt modelId="{B8D90A6D-5C4A-4EA0-9DC8-73A3DF59C8F2}" type="pres">
      <dgm:prSet presAssocID="{0D1346F9-DE4D-4601-87E9-4C9BF4D8F5D5}" presName="negativeSpace" presStyleCnt="0"/>
      <dgm:spPr/>
    </dgm:pt>
    <dgm:pt modelId="{878DA720-A8FA-4BDB-A992-40A076BE9E98}" type="pres">
      <dgm:prSet presAssocID="{0D1346F9-DE4D-4601-87E9-4C9BF4D8F5D5}" presName="childText" presStyleLbl="conFgAcc1" presStyleIdx="4" presStyleCnt="6">
        <dgm:presLayoutVars>
          <dgm:bulletEnabled val="1"/>
        </dgm:presLayoutVars>
      </dgm:prSet>
      <dgm:spPr/>
    </dgm:pt>
    <dgm:pt modelId="{D6C94EA1-8032-4227-96E1-C44FF3C6FD9D}" type="pres">
      <dgm:prSet presAssocID="{8F7E536D-E5A6-49F1-B204-1CD78DF6B389}" presName="spaceBetweenRectangles" presStyleCnt="0"/>
      <dgm:spPr/>
    </dgm:pt>
    <dgm:pt modelId="{5BB9A058-9797-43CE-9CD2-213D0F227018}" type="pres">
      <dgm:prSet presAssocID="{6CD36FA4-ACCB-4394-9E75-7281B8A91269}" presName="parentLin" presStyleCnt="0"/>
      <dgm:spPr/>
    </dgm:pt>
    <dgm:pt modelId="{E07897E5-D353-47EA-B5BE-9A6528CC62C0}" type="pres">
      <dgm:prSet presAssocID="{6CD36FA4-ACCB-4394-9E75-7281B8A91269}" presName="parentLeftMargin" presStyleLbl="node1" presStyleIdx="4" presStyleCnt="6"/>
      <dgm:spPr/>
    </dgm:pt>
    <dgm:pt modelId="{FAA234A3-2F2F-40D6-BFAE-DD69A02BCD2E}" type="pres">
      <dgm:prSet presAssocID="{6CD36FA4-ACCB-4394-9E75-7281B8A91269}" presName="parentText" presStyleLbl="node1" presStyleIdx="5" presStyleCnt="6">
        <dgm:presLayoutVars>
          <dgm:chMax val="0"/>
          <dgm:bulletEnabled val="1"/>
        </dgm:presLayoutVars>
      </dgm:prSet>
      <dgm:spPr/>
    </dgm:pt>
    <dgm:pt modelId="{564A04C0-5693-4713-8D73-BA97BF40841A}" type="pres">
      <dgm:prSet presAssocID="{6CD36FA4-ACCB-4394-9E75-7281B8A91269}" presName="negativeSpace" presStyleCnt="0"/>
      <dgm:spPr/>
    </dgm:pt>
    <dgm:pt modelId="{D60C1244-A052-47FF-B799-3E4EC86A62E0}" type="pres">
      <dgm:prSet presAssocID="{6CD36FA4-ACCB-4394-9E75-7281B8A91269}" presName="childText" presStyleLbl="conFgAcc1" presStyleIdx="5" presStyleCnt="6">
        <dgm:presLayoutVars>
          <dgm:bulletEnabled val="1"/>
        </dgm:presLayoutVars>
      </dgm:prSet>
      <dgm:spPr/>
    </dgm:pt>
  </dgm:ptLst>
  <dgm:cxnLst>
    <dgm:cxn modelId="{64874402-0624-4D5A-8046-47ECD40F48FD}" srcId="{27535F53-4428-4B9B-86E1-C96AD6F9F8E6}" destId="{14797E27-8EF0-4246-BFAF-9F5070E1CE36}" srcOrd="0" destOrd="0" parTransId="{E69D65AF-BCF5-4C32-B3D8-58AB53980AD5}" sibTransId="{462A673C-5A4B-42B1-A811-C529208CD998}"/>
    <dgm:cxn modelId="{D47B5C0A-4329-4A13-ABAC-9B7681FDBDA7}" type="presOf" srcId="{0D1346F9-DE4D-4601-87E9-4C9BF4D8F5D5}" destId="{87A11BEC-0ACA-41FB-BE06-010FBAA7CADD}" srcOrd="1" destOrd="0" presId="urn:microsoft.com/office/officeart/2005/8/layout/list1"/>
    <dgm:cxn modelId="{81399412-18DF-4F02-B6CC-695D8BA8A594}" type="presOf" srcId="{26F5944A-26B4-4859-B8E1-89BCECEECC25}" destId="{196879C2-D576-4C97-8EFC-38A6860C28B9}" srcOrd="1" destOrd="0" presId="urn:microsoft.com/office/officeart/2005/8/layout/list1"/>
    <dgm:cxn modelId="{1277CF38-A911-47F0-B79D-301B47F14671}" type="presOf" srcId="{0D1346F9-DE4D-4601-87E9-4C9BF4D8F5D5}" destId="{9C953C0B-AE30-4FDA-ADE7-5DCCF7ED5843}" srcOrd="0" destOrd="0" presId="urn:microsoft.com/office/officeart/2005/8/layout/list1"/>
    <dgm:cxn modelId="{88897448-6946-4028-BECB-EA87130D9208}" srcId="{27535F53-4428-4B9B-86E1-C96AD6F9F8E6}" destId="{9A1CA91B-5EE0-46A4-8DAA-B2CBA0C1F29B}" srcOrd="3" destOrd="0" parTransId="{2D646F4B-BB8C-49F4-8889-10690C02B8FF}" sibTransId="{3B0385C2-C8AC-45DC-A543-0B4149A40109}"/>
    <dgm:cxn modelId="{1120D96D-2656-4D9A-873D-8FA3EE284EDC}" type="presOf" srcId="{6CD36FA4-ACCB-4394-9E75-7281B8A91269}" destId="{E07897E5-D353-47EA-B5BE-9A6528CC62C0}" srcOrd="0" destOrd="0" presId="urn:microsoft.com/office/officeart/2005/8/layout/list1"/>
    <dgm:cxn modelId="{5F985C74-C105-497A-852F-A8D13410CC24}" type="presOf" srcId="{4F552CE2-4AD9-47AC-918A-D4C83D45B635}" destId="{E4357C1D-2154-4185-8EC6-5584B7233624}" srcOrd="1" destOrd="0" presId="urn:microsoft.com/office/officeart/2005/8/layout/list1"/>
    <dgm:cxn modelId="{781FE37C-6E2D-485E-9FC5-B0D40D0947AF}" type="presOf" srcId="{4F552CE2-4AD9-47AC-918A-D4C83D45B635}" destId="{3043C312-52CD-4B33-95E2-17E7958A97C8}" srcOrd="0" destOrd="0" presId="urn:microsoft.com/office/officeart/2005/8/layout/list1"/>
    <dgm:cxn modelId="{DB13B080-194D-4F7C-85E4-FFD495F0AD45}" type="presOf" srcId="{9A1CA91B-5EE0-46A4-8DAA-B2CBA0C1F29B}" destId="{758B9680-9E13-44FE-9557-7AEA2E694E0E}" srcOrd="0" destOrd="0" presId="urn:microsoft.com/office/officeart/2005/8/layout/list1"/>
    <dgm:cxn modelId="{833A598F-EC2F-4C09-A72D-8DA2DAC1D50D}" type="presOf" srcId="{6CD36FA4-ACCB-4394-9E75-7281B8A91269}" destId="{FAA234A3-2F2F-40D6-BFAE-DD69A02BCD2E}" srcOrd="1" destOrd="0" presId="urn:microsoft.com/office/officeart/2005/8/layout/list1"/>
    <dgm:cxn modelId="{6DE07F9E-AB9E-4E20-8F2C-3128EE1BB09A}" srcId="{27535F53-4428-4B9B-86E1-C96AD6F9F8E6}" destId="{0D1346F9-DE4D-4601-87E9-4C9BF4D8F5D5}" srcOrd="4" destOrd="0" parTransId="{D9BF07E6-21F6-4C0C-8B8D-DCDE06DDDAA6}" sibTransId="{8F7E536D-E5A6-49F1-B204-1CD78DF6B389}"/>
    <dgm:cxn modelId="{FBD1CEA4-C4B4-45FA-902B-85568D869070}" srcId="{27535F53-4428-4B9B-86E1-C96AD6F9F8E6}" destId="{6CD36FA4-ACCB-4394-9E75-7281B8A91269}" srcOrd="5" destOrd="0" parTransId="{D99F6B8B-C211-4FE0-AB67-E2CBC6C47ABD}" sibTransId="{FB9EFBB8-DC82-4466-A48E-21F837EDC33E}"/>
    <dgm:cxn modelId="{FE254EB3-95A8-4A8F-B9A6-1F4E846EB8F1}" type="presOf" srcId="{26F5944A-26B4-4859-B8E1-89BCECEECC25}" destId="{CC6CAE5B-0A54-4B5F-A946-8ABB6D29AAF3}" srcOrd="0" destOrd="0" presId="urn:microsoft.com/office/officeart/2005/8/layout/list1"/>
    <dgm:cxn modelId="{ECF480B3-404D-4B5E-8D5B-B7815AF50C68}" type="presOf" srcId="{14797E27-8EF0-4246-BFAF-9F5070E1CE36}" destId="{72B73B69-B9A0-4952-B0AE-6FD58821F8DC}" srcOrd="1" destOrd="0" presId="urn:microsoft.com/office/officeart/2005/8/layout/list1"/>
    <dgm:cxn modelId="{B3760BC9-F298-420A-AAF7-6D5267A14164}" srcId="{27535F53-4428-4B9B-86E1-C96AD6F9F8E6}" destId="{4F552CE2-4AD9-47AC-918A-D4C83D45B635}" srcOrd="1" destOrd="0" parTransId="{284A2E4B-F683-447B-9B63-497D5C7AB6E1}" sibTransId="{DCDFE35C-C53C-43F0-8B7C-0787B42B3EFE}"/>
    <dgm:cxn modelId="{CA9608E5-BCC0-4AFE-B9FE-76E1FAD81BAF}" type="presOf" srcId="{27535F53-4428-4B9B-86E1-C96AD6F9F8E6}" destId="{CE5D48A6-556F-4E75-94DC-F1CDC0EEA896}" srcOrd="0" destOrd="0" presId="urn:microsoft.com/office/officeart/2005/8/layout/list1"/>
    <dgm:cxn modelId="{449587F0-2AEE-4B6E-99B5-B109F5377474}" srcId="{27535F53-4428-4B9B-86E1-C96AD6F9F8E6}" destId="{26F5944A-26B4-4859-B8E1-89BCECEECC25}" srcOrd="2" destOrd="0" parTransId="{A9815ABD-BF95-4718-BC71-0659EDD8920D}" sibTransId="{8175F1A5-EB82-46A9-964C-AD02A9E0CE1A}"/>
    <dgm:cxn modelId="{5E8280F1-9C24-4344-B762-CF9C187D02A5}" type="presOf" srcId="{14797E27-8EF0-4246-BFAF-9F5070E1CE36}" destId="{FA04EC72-3119-41EE-B488-6D2EF0E2CF03}" srcOrd="0" destOrd="0" presId="urn:microsoft.com/office/officeart/2005/8/layout/list1"/>
    <dgm:cxn modelId="{93BDBBF1-9529-45EA-893B-0E1EE6C70975}" type="presOf" srcId="{9A1CA91B-5EE0-46A4-8DAA-B2CBA0C1F29B}" destId="{87B2B0D4-8A7B-4D56-957C-F6088603A4A3}" srcOrd="1" destOrd="0" presId="urn:microsoft.com/office/officeart/2005/8/layout/list1"/>
    <dgm:cxn modelId="{36C07EC5-31D7-4DFD-B98D-D9D782FCE854}" type="presParOf" srcId="{CE5D48A6-556F-4E75-94DC-F1CDC0EEA896}" destId="{C70EF181-053B-42BC-AC4C-D0D82E7A246C}" srcOrd="0" destOrd="0" presId="urn:microsoft.com/office/officeart/2005/8/layout/list1"/>
    <dgm:cxn modelId="{5322B8DB-C765-4923-94BC-5C212B233700}" type="presParOf" srcId="{C70EF181-053B-42BC-AC4C-D0D82E7A246C}" destId="{FA04EC72-3119-41EE-B488-6D2EF0E2CF03}" srcOrd="0" destOrd="0" presId="urn:microsoft.com/office/officeart/2005/8/layout/list1"/>
    <dgm:cxn modelId="{ECD6909B-B0E7-492B-9B60-33AD92773D48}" type="presParOf" srcId="{C70EF181-053B-42BC-AC4C-D0D82E7A246C}" destId="{72B73B69-B9A0-4952-B0AE-6FD58821F8DC}" srcOrd="1" destOrd="0" presId="urn:microsoft.com/office/officeart/2005/8/layout/list1"/>
    <dgm:cxn modelId="{FCBF7990-2BF5-47AC-8870-87A0D8BF4CE2}" type="presParOf" srcId="{CE5D48A6-556F-4E75-94DC-F1CDC0EEA896}" destId="{B7FE4C49-4ACC-429D-BCC9-B3DBFBC8D3CA}" srcOrd="1" destOrd="0" presId="urn:microsoft.com/office/officeart/2005/8/layout/list1"/>
    <dgm:cxn modelId="{F3251C81-6EFC-43A0-ABBB-38F1E720A6F2}" type="presParOf" srcId="{CE5D48A6-556F-4E75-94DC-F1CDC0EEA896}" destId="{1668D13E-F95D-4A31-BB47-C6A9FAC7DFBB}" srcOrd="2" destOrd="0" presId="urn:microsoft.com/office/officeart/2005/8/layout/list1"/>
    <dgm:cxn modelId="{49D1F602-AE9C-40B7-B6D9-D5DC67CF4501}" type="presParOf" srcId="{CE5D48A6-556F-4E75-94DC-F1CDC0EEA896}" destId="{B19341C1-A72C-4D9F-BA68-2F18459000B1}" srcOrd="3" destOrd="0" presId="urn:microsoft.com/office/officeart/2005/8/layout/list1"/>
    <dgm:cxn modelId="{47DED1B4-02D8-491F-BC70-EF5FB3BFF59D}" type="presParOf" srcId="{CE5D48A6-556F-4E75-94DC-F1CDC0EEA896}" destId="{F213D0BA-84ED-4981-979E-5CBB5FFA7F70}" srcOrd="4" destOrd="0" presId="urn:microsoft.com/office/officeart/2005/8/layout/list1"/>
    <dgm:cxn modelId="{8A737A7D-A24B-47EB-907D-E4AB4CC68B58}" type="presParOf" srcId="{F213D0BA-84ED-4981-979E-5CBB5FFA7F70}" destId="{3043C312-52CD-4B33-95E2-17E7958A97C8}" srcOrd="0" destOrd="0" presId="urn:microsoft.com/office/officeart/2005/8/layout/list1"/>
    <dgm:cxn modelId="{C65570E8-0DEF-48B1-A803-EECA0655FBF0}" type="presParOf" srcId="{F213D0BA-84ED-4981-979E-5CBB5FFA7F70}" destId="{E4357C1D-2154-4185-8EC6-5584B7233624}" srcOrd="1" destOrd="0" presId="urn:microsoft.com/office/officeart/2005/8/layout/list1"/>
    <dgm:cxn modelId="{57B5AEDA-E717-4AF9-A356-BD9FBEB52D73}" type="presParOf" srcId="{CE5D48A6-556F-4E75-94DC-F1CDC0EEA896}" destId="{D8D7E7E7-0720-4A41-9768-4B051C14EA23}" srcOrd="5" destOrd="0" presId="urn:microsoft.com/office/officeart/2005/8/layout/list1"/>
    <dgm:cxn modelId="{7799DFCC-EBAB-4DB3-9278-04E41B238E4D}" type="presParOf" srcId="{CE5D48A6-556F-4E75-94DC-F1CDC0EEA896}" destId="{27399F75-352F-4FFD-BB2B-DEE67349D94B}" srcOrd="6" destOrd="0" presId="urn:microsoft.com/office/officeart/2005/8/layout/list1"/>
    <dgm:cxn modelId="{57D5BC7E-44F5-46CD-BEFA-0B9B9C13341D}" type="presParOf" srcId="{CE5D48A6-556F-4E75-94DC-F1CDC0EEA896}" destId="{E50B5CD3-DDDF-4862-A3EC-D94FAC0AB59D}" srcOrd="7" destOrd="0" presId="urn:microsoft.com/office/officeart/2005/8/layout/list1"/>
    <dgm:cxn modelId="{D8102EEA-62D6-4F6A-819C-378888DB4DEE}" type="presParOf" srcId="{CE5D48A6-556F-4E75-94DC-F1CDC0EEA896}" destId="{2FC7F929-9260-44EC-A39F-9421304BEB81}" srcOrd="8" destOrd="0" presId="urn:microsoft.com/office/officeart/2005/8/layout/list1"/>
    <dgm:cxn modelId="{411A1856-94C3-4293-A4C6-5D083CAC6CC4}" type="presParOf" srcId="{2FC7F929-9260-44EC-A39F-9421304BEB81}" destId="{CC6CAE5B-0A54-4B5F-A946-8ABB6D29AAF3}" srcOrd="0" destOrd="0" presId="urn:microsoft.com/office/officeart/2005/8/layout/list1"/>
    <dgm:cxn modelId="{3E4C585F-0AD8-4880-8159-DB213B9DC7B2}" type="presParOf" srcId="{2FC7F929-9260-44EC-A39F-9421304BEB81}" destId="{196879C2-D576-4C97-8EFC-38A6860C28B9}" srcOrd="1" destOrd="0" presId="urn:microsoft.com/office/officeart/2005/8/layout/list1"/>
    <dgm:cxn modelId="{0EFA9165-1730-4526-ACF7-CE86673397C3}" type="presParOf" srcId="{CE5D48A6-556F-4E75-94DC-F1CDC0EEA896}" destId="{C8A79E27-C7CD-4DBA-B5C3-912DCD423885}" srcOrd="9" destOrd="0" presId="urn:microsoft.com/office/officeart/2005/8/layout/list1"/>
    <dgm:cxn modelId="{4836AD43-14BF-46B0-849A-AC93C86CAED6}" type="presParOf" srcId="{CE5D48A6-556F-4E75-94DC-F1CDC0EEA896}" destId="{B6E005F4-96A7-46BB-AFE6-60CDFB8C56AB}" srcOrd="10" destOrd="0" presId="urn:microsoft.com/office/officeart/2005/8/layout/list1"/>
    <dgm:cxn modelId="{B716C948-402C-4D70-B7C5-F1AF8244D625}" type="presParOf" srcId="{CE5D48A6-556F-4E75-94DC-F1CDC0EEA896}" destId="{0864468C-F9AE-4C02-A780-36E4DAD5CB5B}" srcOrd="11" destOrd="0" presId="urn:microsoft.com/office/officeart/2005/8/layout/list1"/>
    <dgm:cxn modelId="{E589F0AC-B3F0-471C-9F00-831F238BC1A2}" type="presParOf" srcId="{CE5D48A6-556F-4E75-94DC-F1CDC0EEA896}" destId="{D2C669DB-DA4C-467E-A375-91BEBCCBBCAD}" srcOrd="12" destOrd="0" presId="urn:microsoft.com/office/officeart/2005/8/layout/list1"/>
    <dgm:cxn modelId="{77593A1D-7C2E-4EBB-BFCD-0C12915636D4}" type="presParOf" srcId="{D2C669DB-DA4C-467E-A375-91BEBCCBBCAD}" destId="{758B9680-9E13-44FE-9557-7AEA2E694E0E}" srcOrd="0" destOrd="0" presId="urn:microsoft.com/office/officeart/2005/8/layout/list1"/>
    <dgm:cxn modelId="{7378D7C6-5EF5-49F0-9F35-9541260CDF72}" type="presParOf" srcId="{D2C669DB-DA4C-467E-A375-91BEBCCBBCAD}" destId="{87B2B0D4-8A7B-4D56-957C-F6088603A4A3}" srcOrd="1" destOrd="0" presId="urn:microsoft.com/office/officeart/2005/8/layout/list1"/>
    <dgm:cxn modelId="{92602FF2-79AD-40B6-AE81-A26468C7DD4E}" type="presParOf" srcId="{CE5D48A6-556F-4E75-94DC-F1CDC0EEA896}" destId="{41DF57F8-062B-408E-BC2C-DE99BF0B6FA8}" srcOrd="13" destOrd="0" presId="urn:microsoft.com/office/officeart/2005/8/layout/list1"/>
    <dgm:cxn modelId="{71BC6039-A028-452B-B13A-AFD55A3A9D95}" type="presParOf" srcId="{CE5D48A6-556F-4E75-94DC-F1CDC0EEA896}" destId="{B98EE4F1-C411-437A-9E5B-05B06342EA95}" srcOrd="14" destOrd="0" presId="urn:microsoft.com/office/officeart/2005/8/layout/list1"/>
    <dgm:cxn modelId="{6853A159-A2F8-4048-970E-0B40A6D74584}" type="presParOf" srcId="{CE5D48A6-556F-4E75-94DC-F1CDC0EEA896}" destId="{C03AFEF2-A40C-4626-85CC-E604E54D9B7B}" srcOrd="15" destOrd="0" presId="urn:microsoft.com/office/officeart/2005/8/layout/list1"/>
    <dgm:cxn modelId="{3E9074DB-3D68-419A-B36D-BA6D65A04645}" type="presParOf" srcId="{CE5D48A6-556F-4E75-94DC-F1CDC0EEA896}" destId="{D1581BEB-58EB-4192-ADB0-BCC6EE86CD30}" srcOrd="16" destOrd="0" presId="urn:microsoft.com/office/officeart/2005/8/layout/list1"/>
    <dgm:cxn modelId="{E16A54D0-BFBB-4FE0-BD25-9B161EB7CF42}" type="presParOf" srcId="{D1581BEB-58EB-4192-ADB0-BCC6EE86CD30}" destId="{9C953C0B-AE30-4FDA-ADE7-5DCCF7ED5843}" srcOrd="0" destOrd="0" presId="urn:microsoft.com/office/officeart/2005/8/layout/list1"/>
    <dgm:cxn modelId="{8AF3F9A4-1866-4C68-B8F4-17D57DCC196A}" type="presParOf" srcId="{D1581BEB-58EB-4192-ADB0-BCC6EE86CD30}" destId="{87A11BEC-0ACA-41FB-BE06-010FBAA7CADD}" srcOrd="1" destOrd="0" presId="urn:microsoft.com/office/officeart/2005/8/layout/list1"/>
    <dgm:cxn modelId="{E3A7ABE6-2E0E-4E61-BF37-1BB7153914A2}" type="presParOf" srcId="{CE5D48A6-556F-4E75-94DC-F1CDC0EEA896}" destId="{B8D90A6D-5C4A-4EA0-9DC8-73A3DF59C8F2}" srcOrd="17" destOrd="0" presId="urn:microsoft.com/office/officeart/2005/8/layout/list1"/>
    <dgm:cxn modelId="{9A60967E-294C-428D-ACD2-9748C37D5979}" type="presParOf" srcId="{CE5D48A6-556F-4E75-94DC-F1CDC0EEA896}" destId="{878DA720-A8FA-4BDB-A992-40A076BE9E98}" srcOrd="18" destOrd="0" presId="urn:microsoft.com/office/officeart/2005/8/layout/list1"/>
    <dgm:cxn modelId="{D09BEEBF-3161-40B5-90CD-2EFD9824302E}" type="presParOf" srcId="{CE5D48A6-556F-4E75-94DC-F1CDC0EEA896}" destId="{D6C94EA1-8032-4227-96E1-C44FF3C6FD9D}" srcOrd="19" destOrd="0" presId="urn:microsoft.com/office/officeart/2005/8/layout/list1"/>
    <dgm:cxn modelId="{4D604F22-1627-4EC7-96B6-E9F545A50C8A}" type="presParOf" srcId="{CE5D48A6-556F-4E75-94DC-F1CDC0EEA896}" destId="{5BB9A058-9797-43CE-9CD2-213D0F227018}" srcOrd="20" destOrd="0" presId="urn:microsoft.com/office/officeart/2005/8/layout/list1"/>
    <dgm:cxn modelId="{4DBA3552-B77C-497B-8751-964F34FA0C1B}" type="presParOf" srcId="{5BB9A058-9797-43CE-9CD2-213D0F227018}" destId="{E07897E5-D353-47EA-B5BE-9A6528CC62C0}" srcOrd="0" destOrd="0" presId="urn:microsoft.com/office/officeart/2005/8/layout/list1"/>
    <dgm:cxn modelId="{35E3FF85-715D-4F90-8121-6F1963FD1CBB}" type="presParOf" srcId="{5BB9A058-9797-43CE-9CD2-213D0F227018}" destId="{FAA234A3-2F2F-40D6-BFAE-DD69A02BCD2E}" srcOrd="1" destOrd="0" presId="urn:microsoft.com/office/officeart/2005/8/layout/list1"/>
    <dgm:cxn modelId="{07E940CB-01C9-40D2-B40C-F2EDE0E4F1DF}" type="presParOf" srcId="{CE5D48A6-556F-4E75-94DC-F1CDC0EEA896}" destId="{564A04C0-5693-4713-8D73-BA97BF40841A}" srcOrd="21" destOrd="0" presId="urn:microsoft.com/office/officeart/2005/8/layout/list1"/>
    <dgm:cxn modelId="{BE7BDBF2-5E4C-4B74-85F2-756D1614789A}" type="presParOf" srcId="{CE5D48A6-556F-4E75-94DC-F1CDC0EEA896}" destId="{D60C1244-A052-47FF-B799-3E4EC86A62E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D6B7FC5A-B452-4C9F-A611-2963EDB891E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3E17A8E-0DA9-4C77-A9A8-1774A8319981}" type="parTrans" cxnId="{5493DCF4-FD4D-4A16-A017-7BEAA1649C86}">
      <dgm:prSet/>
      <dgm:spPr/>
      <dgm:t>
        <a:bodyPr/>
        <a:lstStyle/>
        <a:p>
          <a:endParaRPr lang="en-US"/>
        </a:p>
      </dgm:t>
    </dgm:pt>
    <dgm:pt modelId="{D0236E46-3AC3-43A9-831F-ED15742ECA85}">
      <dgm:prSet custT="1"/>
      <dgm:spPr/>
      <dgm:t>
        <a:bodyPr>
          <a:noAutofit/>
        </a:bodyPr>
        <a:lstStyle/>
        <a:p>
          <a:pPr rtl="0"/>
          <a:r>
            <a:rPr lang="zh-Hans" sz="2200" b="0" i="0" u="none" strike="noStrike" baseline="0">
              <a:latin typeface="Simsun"/>
              <a:ea typeface="Simsun"/>
            </a:rPr>
            <a:t>记录保留</a:t>
          </a:r>
          <a:endParaRPr lang="en-US"/>
        </a:p>
      </dgm:t>
    </dgm:pt>
    <dgm:pt modelId="{AFB63B0D-6CA9-47EF-A1B8-5EE077022E5B}" type="parTrans" cxnId="{676D4361-CBC3-4F75-8527-C9EAC9E941F1}">
      <dgm:prSet/>
      <dgm:spPr/>
      <dgm:t>
        <a:bodyPr/>
        <a:lstStyle/>
        <a:p>
          <a:endParaRPr lang="en-US"/>
        </a:p>
      </dgm:t>
    </dgm:pt>
    <dgm:pt modelId="{7F45F59F-9970-4E13-B919-E6DA415891AD}">
      <dgm:prSet custT="1"/>
      <dgm:spPr/>
      <dgm:t>
        <a:bodyPr>
          <a:noAutofit/>
        </a:bodyPr>
        <a:lstStyle/>
        <a:p>
          <a:pPr rtl="0"/>
          <a:r>
            <a:rPr lang="zh-Hans" sz="1700" b="0" i="0" u="none" strike="noStrike" baseline="0">
              <a:latin typeface="Simsun"/>
              <a:ea typeface="Simsun"/>
            </a:rPr>
            <a:t>请保留一份已提交的报销单副本，以备将来审计之用。</a:t>
          </a:r>
          <a:endParaRPr lang="en-US"/>
        </a:p>
      </dgm:t>
    </dgm:pt>
    <dgm:pt modelId="{E0B79604-F813-4C4C-A263-BD1F453F8FC9}" type="sibTrans" cxnId="{676D4361-CBC3-4F75-8527-C9EAC9E941F1}">
      <dgm:prSet/>
      <dgm:spPr/>
      <dgm:t>
        <a:bodyPr/>
        <a:lstStyle/>
        <a:p>
          <a:endParaRPr lang="en-US"/>
        </a:p>
      </dgm:t>
    </dgm:pt>
    <dgm:pt modelId="{90A37A42-3567-47E4-9D4A-E0C1DEE8EB0A}" type="sibTrans" cxnId="{5493DCF4-FD4D-4A16-A017-7BEAA1649C86}">
      <dgm:prSet/>
      <dgm:spPr/>
      <dgm:t>
        <a:bodyPr/>
        <a:lstStyle/>
        <a:p>
          <a:endParaRPr lang="en-US"/>
        </a:p>
      </dgm:t>
    </dgm:pt>
    <dgm:pt modelId="{F0FD62C9-F27D-4C67-897D-551C65155324}" type="parTrans" cxnId="{60BC723F-CAF5-4C29-89B1-A4C55BA3E482}">
      <dgm:prSet/>
      <dgm:spPr/>
      <dgm:t>
        <a:bodyPr/>
        <a:lstStyle/>
        <a:p>
          <a:endParaRPr lang="en-US"/>
        </a:p>
      </dgm:t>
    </dgm:pt>
    <dgm:pt modelId="{A98B1E32-BDDE-424A-8E7F-0FF4DF586A98}">
      <dgm:prSet custT="1"/>
      <dgm:spPr/>
      <dgm:t>
        <a:bodyPr>
          <a:noAutofit/>
        </a:bodyPr>
        <a:lstStyle/>
        <a:p>
          <a:pPr rtl="0"/>
          <a:r>
            <a:rPr lang="zh-Hans" sz="2200" b="0" i="0" u="none" strike="noStrike">
              <a:latin typeface="Simsun"/>
              <a:ea typeface="Simsun"/>
            </a:rPr>
            <a:t>一致邮件沟通</a:t>
          </a:r>
          <a:endParaRPr lang="en-US"/>
        </a:p>
      </dgm:t>
    </dgm:pt>
    <dgm:pt modelId="{CC18E606-DBE5-4DC0-821F-49BEFD0FEC25}" type="parTrans" cxnId="{E6F4B500-0721-4128-9930-6A4896AAD554}">
      <dgm:prSet/>
      <dgm:spPr/>
      <dgm:t>
        <a:bodyPr/>
        <a:lstStyle/>
        <a:p>
          <a:endParaRPr lang="en-US"/>
        </a:p>
      </dgm:t>
    </dgm:pt>
    <dgm:pt modelId="{3893143E-FA0D-448E-978F-3A523BE04A28}">
      <dgm:prSet custT="1"/>
      <dgm:spPr/>
      <dgm:t>
        <a:bodyPr>
          <a:noAutofit/>
        </a:bodyPr>
        <a:lstStyle/>
        <a:p>
          <a:pPr rtl="0"/>
          <a:r>
            <a:rPr lang="zh-Hans" sz="1700" b="0" i="0" u="none" strike="noStrike" baseline="0">
              <a:latin typeface="Simsun"/>
              <a:ea typeface="Simsun"/>
            </a:rPr>
            <a:t>问题、拒绝或批准函。</a:t>
          </a:r>
          <a:endParaRPr lang="en-US"/>
        </a:p>
      </dgm:t>
    </dgm:pt>
    <dgm:pt modelId="{9FC574FD-1F5B-467B-AD48-C782A28902B4}" type="sibTrans" cxnId="{E6F4B500-0721-4128-9930-6A4896AAD554}">
      <dgm:prSet/>
      <dgm:spPr/>
      <dgm:t>
        <a:bodyPr/>
        <a:lstStyle/>
        <a:p>
          <a:endParaRPr lang="en-US"/>
        </a:p>
      </dgm:t>
    </dgm:pt>
    <dgm:pt modelId="{E2E80D0B-1DB0-4A8E-804F-3132DC805716}" type="sibTrans" cxnId="{60BC723F-CAF5-4C29-89B1-A4C55BA3E482}">
      <dgm:prSet/>
      <dgm:spPr/>
      <dgm:t>
        <a:bodyPr/>
        <a:lstStyle/>
        <a:p>
          <a:endParaRPr lang="en-US"/>
        </a:p>
      </dgm:t>
    </dgm:pt>
    <dgm:pt modelId="{AC07CB15-5600-49F5-AE4B-AC5950F9ABC7}" type="parTrans" cxnId="{2CCABFF7-14CD-4363-A261-914371D9B2C0}">
      <dgm:prSet/>
      <dgm:spPr/>
      <dgm:t>
        <a:bodyPr/>
        <a:lstStyle/>
        <a:p>
          <a:endParaRPr lang="en-US"/>
        </a:p>
      </dgm:t>
    </dgm:pt>
    <dgm:pt modelId="{CE6910D9-9EDC-4C03-9243-618B4B0993DD}">
      <dgm:prSet custT="1"/>
      <dgm:spPr/>
      <dgm:t>
        <a:bodyPr>
          <a:noAutofit/>
        </a:bodyPr>
        <a:lstStyle/>
        <a:p>
          <a:pPr rtl="0"/>
          <a:r>
            <a:rPr lang="zh-Hans" sz="2200" b="0" i="0" u="none" strike="noStrike">
              <a:latin typeface="Simsun"/>
              <a:ea typeface="Simsun"/>
            </a:rPr>
            <a:t>确保报销申请总额正确</a:t>
          </a:r>
          <a:endParaRPr lang="en-US"/>
        </a:p>
      </dgm:t>
    </dgm:pt>
    <dgm:pt modelId="{EE9093CB-B5EA-48EB-94C5-E895A68357F8}" type="parTrans" cxnId="{0C67E80E-ADB9-4D1E-B2AC-E33710D01A11}">
      <dgm:prSet/>
      <dgm:spPr/>
      <dgm:t>
        <a:bodyPr/>
        <a:lstStyle/>
        <a:p>
          <a:endParaRPr lang="en-US"/>
        </a:p>
      </dgm:t>
    </dgm:pt>
    <dgm:pt modelId="{85F11E90-C8F7-43E0-8E74-BE2EE9630CD6}">
      <dgm:prSet custT="1"/>
      <dgm:spPr/>
      <dgm:t>
        <a:bodyPr>
          <a:noAutofit/>
        </a:bodyPr>
        <a:lstStyle/>
        <a:p>
          <a:pPr rtl="0"/>
          <a:r>
            <a:rPr lang="zh-Hans" sz="1700" b="0" i="0" u="none" strike="noStrike" baseline="0">
              <a:latin typeface="Simsun"/>
              <a:ea typeface="Simsun"/>
            </a:rPr>
            <a:t>更正所有系统生成的错误后，请仔细检查报销总额是否正确。</a:t>
          </a:r>
          <a:endParaRPr lang="en-US"/>
        </a:p>
      </dgm:t>
    </dgm:pt>
    <dgm:pt modelId="{0E837B8C-5852-448E-9531-363A400AB3F9}" type="sibTrans" cxnId="{0C67E80E-ADB9-4D1E-B2AC-E33710D01A11}">
      <dgm:prSet/>
      <dgm:spPr/>
      <dgm:t>
        <a:bodyPr/>
        <a:lstStyle/>
        <a:p>
          <a:endParaRPr lang="en-US"/>
        </a:p>
      </dgm:t>
    </dgm:pt>
    <dgm:pt modelId="{90E9B382-A3BF-4D76-AF23-D94779E7D67E}" type="sibTrans" cxnId="{2CCABFF7-14CD-4363-A261-914371D9B2C0}">
      <dgm:prSet/>
      <dgm:spPr/>
      <dgm:t>
        <a:bodyPr/>
        <a:lstStyle/>
        <a:p>
          <a:endParaRPr lang="en-US"/>
        </a:p>
      </dgm:t>
    </dgm:pt>
    <dgm:pt modelId="{A996B303-4D43-4FD9-ABF9-665890DC80CE}" type="parTrans" cxnId="{D50F950F-28CE-4772-82AF-5A23157A7669}">
      <dgm:prSet/>
      <dgm:spPr/>
      <dgm:t>
        <a:bodyPr/>
        <a:lstStyle/>
        <a:p>
          <a:endParaRPr lang="en-US"/>
        </a:p>
      </dgm:t>
    </dgm:pt>
    <dgm:pt modelId="{6684D68E-2E6C-4F4A-9A5A-F98AAA575831}">
      <dgm:prSet custT="1"/>
      <dgm:spPr/>
      <dgm:t>
        <a:bodyPr>
          <a:noAutofit/>
        </a:bodyPr>
        <a:lstStyle/>
        <a:p>
          <a:pPr rtl="0"/>
          <a:r>
            <a:rPr lang="zh-Hans" sz="2200" b="0" i="0" u="none" strike="noStrike">
              <a:latin typeface="Simsun"/>
              <a:ea typeface="Simsun"/>
            </a:rPr>
            <a:t>确保报销申请总额正确。</a:t>
          </a:r>
          <a:endParaRPr lang="en-US"/>
        </a:p>
      </dgm:t>
    </dgm:pt>
    <dgm:pt modelId="{AEC572DD-D35F-4830-AB06-608A2DF20CBB}" type="parTrans" cxnId="{D1E21437-040E-4EA1-9484-853CA6313E10}">
      <dgm:prSet/>
      <dgm:spPr/>
      <dgm:t>
        <a:bodyPr/>
        <a:lstStyle/>
        <a:p>
          <a:endParaRPr lang="en-US"/>
        </a:p>
      </dgm:t>
    </dgm:pt>
    <dgm:pt modelId="{0D61A4B2-8AD2-40A0-8A94-08BCF03A49F7}">
      <dgm:prSet custT="1"/>
      <dgm:spPr/>
      <dgm:t>
        <a:bodyPr>
          <a:noAutofit/>
        </a:bodyPr>
        <a:lstStyle/>
        <a:p>
          <a:pPr rtl="0"/>
          <a:r>
            <a:rPr lang="zh-Hans" sz="1700" b="0" i="0" u="none" strike="noStrike" baseline="0" dirty="0">
              <a:latin typeface="Simsun"/>
              <a:ea typeface="Simsun"/>
            </a:rPr>
            <a:t>数据应使用 </a:t>
          </a:r>
          <a:r>
            <a:rPr lang="zh-Hans" sz="1700" b="0" i="0" u="none" strike="noStrike" baseline="0" dirty="0">
              <a:latin typeface="+mn-lt"/>
              <a:ea typeface="Simsun"/>
            </a:rPr>
            <a:t>Excel </a:t>
          </a:r>
          <a:r>
            <a:rPr lang="zh-Hans" sz="1700" b="0" i="0" u="none" strike="noStrike" baseline="0" dirty="0">
              <a:latin typeface="Simsun"/>
              <a:ea typeface="Simsun"/>
            </a:rPr>
            <a:t>工作表提交。请确保在正确的栏目中填写数据。</a:t>
          </a:r>
          <a:endParaRPr lang="en-US" dirty="0"/>
        </a:p>
      </dgm:t>
    </dgm:pt>
    <dgm:pt modelId="{24C11EB4-C987-4B70-BF54-0850D5167603}" type="sibTrans" cxnId="{D1E21437-040E-4EA1-9484-853CA6313E10}">
      <dgm:prSet/>
      <dgm:spPr/>
      <dgm:t>
        <a:bodyPr/>
        <a:lstStyle/>
        <a:p>
          <a:endParaRPr lang="en-US"/>
        </a:p>
      </dgm:t>
    </dgm:pt>
    <dgm:pt modelId="{A2F323F9-C018-4A62-A1EA-15E3764FB231}" type="parTrans" cxnId="{3493F01B-55FF-4772-8590-ABDF7F9D43D3}">
      <dgm:prSet/>
      <dgm:spPr/>
      <dgm:t>
        <a:bodyPr/>
        <a:lstStyle/>
        <a:p>
          <a:endParaRPr lang="en-US"/>
        </a:p>
      </dgm:t>
    </dgm:pt>
    <dgm:pt modelId="{58AA042A-F031-45AD-BCB7-133796CB9D8B}">
      <dgm:prSet custT="1"/>
      <dgm:spPr/>
      <dgm:t>
        <a:bodyPr>
          <a:noAutofit/>
        </a:bodyPr>
        <a:lstStyle/>
        <a:p>
          <a:pPr rtl="0"/>
          <a:r>
            <a:rPr lang="zh-Hans" sz="1700" b="0" i="0" u="none" strike="noStrike" dirty="0">
              <a:latin typeface="+mn-lt"/>
              <a:ea typeface="Simsun"/>
            </a:rPr>
            <a:t>Excel </a:t>
          </a:r>
          <a:r>
            <a:rPr lang="zh-Hans" sz="1700" b="0" i="0" u="none" strike="noStrike" dirty="0">
              <a:latin typeface="Simsun"/>
              <a:ea typeface="Simsun"/>
            </a:rPr>
            <a:t>工作表模板在报销提交过程中通过链接提供。</a:t>
          </a:r>
        </a:p>
      </dgm:t>
    </dgm:pt>
    <dgm:pt modelId="{ED554DD1-FD29-46B5-9475-AA1CB4A328CB}" type="sibTrans" cxnId="{3493F01B-55FF-4772-8590-ABDF7F9D43D3}">
      <dgm:prSet/>
      <dgm:spPr/>
      <dgm:t>
        <a:bodyPr/>
        <a:lstStyle/>
        <a:p>
          <a:endParaRPr lang="en-US"/>
        </a:p>
      </dgm:t>
    </dgm:pt>
    <dgm:pt modelId="{9A70CE70-3323-4B1A-AA67-26A9C591A0FB}" type="sibTrans" cxnId="{D50F950F-28CE-4772-82AF-5A23157A7669}">
      <dgm:prSet/>
      <dgm:spPr/>
      <dgm:t>
        <a:bodyPr/>
        <a:lstStyle/>
        <a:p>
          <a:endParaRPr lang="en-US"/>
        </a:p>
      </dgm:t>
    </dgm:pt>
    <dgm:pt modelId="{24D98437-AD13-4182-97F4-489A0E423F3C}" type="pres">
      <dgm:prSet presAssocID="{D6B7FC5A-B452-4C9F-A611-2963EDB891E5}" presName="linear" presStyleCnt="0">
        <dgm:presLayoutVars>
          <dgm:animLvl val="lvl"/>
          <dgm:resizeHandles val="exact"/>
        </dgm:presLayoutVars>
      </dgm:prSet>
      <dgm:spPr/>
    </dgm:pt>
    <dgm:pt modelId="{55325A46-9054-45E6-BCFA-877151313ECA}" type="pres">
      <dgm:prSet presAssocID="{D0236E46-3AC3-43A9-831F-ED15742ECA85}" presName="parentText" presStyleLbl="node1" presStyleIdx="0" presStyleCnt="4">
        <dgm:presLayoutVars>
          <dgm:chMax val="0"/>
          <dgm:bulletEnabled val="1"/>
        </dgm:presLayoutVars>
      </dgm:prSet>
      <dgm:spPr/>
    </dgm:pt>
    <dgm:pt modelId="{8E5CFFF4-966C-4E43-BEC2-E7F5631A165C}" type="pres">
      <dgm:prSet presAssocID="{D0236E46-3AC3-43A9-831F-ED15742ECA85}" presName="childText" presStyleLbl="revTx" presStyleIdx="0" presStyleCnt="4">
        <dgm:presLayoutVars>
          <dgm:bulletEnabled val="1"/>
        </dgm:presLayoutVars>
      </dgm:prSet>
      <dgm:spPr/>
    </dgm:pt>
    <dgm:pt modelId="{C4591109-ADA4-41E4-A2D0-4CAA96F7FB1F}" type="pres">
      <dgm:prSet presAssocID="{A98B1E32-BDDE-424A-8E7F-0FF4DF586A98}" presName="parentText" presStyleLbl="node1" presStyleIdx="1" presStyleCnt="4">
        <dgm:presLayoutVars>
          <dgm:chMax val="0"/>
          <dgm:bulletEnabled val="1"/>
        </dgm:presLayoutVars>
      </dgm:prSet>
      <dgm:spPr/>
    </dgm:pt>
    <dgm:pt modelId="{84081E74-63CC-4EB1-9926-5389E4374847}" type="pres">
      <dgm:prSet presAssocID="{A98B1E32-BDDE-424A-8E7F-0FF4DF586A98}" presName="childText" presStyleLbl="revTx" presStyleIdx="1" presStyleCnt="4">
        <dgm:presLayoutVars>
          <dgm:bulletEnabled val="1"/>
        </dgm:presLayoutVars>
      </dgm:prSet>
      <dgm:spPr/>
    </dgm:pt>
    <dgm:pt modelId="{4390976B-F0B6-4BC4-8D10-905B06AB2FEA}" type="pres">
      <dgm:prSet presAssocID="{CE6910D9-9EDC-4C03-9243-618B4B0993DD}" presName="parentText" presStyleLbl="node1" presStyleIdx="2" presStyleCnt="4">
        <dgm:presLayoutVars>
          <dgm:chMax val="0"/>
          <dgm:bulletEnabled val="1"/>
        </dgm:presLayoutVars>
      </dgm:prSet>
      <dgm:spPr/>
    </dgm:pt>
    <dgm:pt modelId="{E0259E49-C1B0-42D0-A313-89A3C8908461}" type="pres">
      <dgm:prSet presAssocID="{CE6910D9-9EDC-4C03-9243-618B4B0993DD}" presName="childText" presStyleLbl="revTx" presStyleIdx="2" presStyleCnt="4">
        <dgm:presLayoutVars>
          <dgm:bulletEnabled val="1"/>
        </dgm:presLayoutVars>
      </dgm:prSet>
      <dgm:spPr/>
    </dgm:pt>
    <dgm:pt modelId="{E9DA2319-31EC-48EA-AF0F-5703DC44D05F}" type="pres">
      <dgm:prSet presAssocID="{6684D68E-2E6C-4F4A-9A5A-F98AAA575831}" presName="parentText" presStyleLbl="node1" presStyleIdx="3" presStyleCnt="4">
        <dgm:presLayoutVars>
          <dgm:chMax val="0"/>
          <dgm:bulletEnabled val="1"/>
        </dgm:presLayoutVars>
      </dgm:prSet>
      <dgm:spPr/>
    </dgm:pt>
    <dgm:pt modelId="{B89D2AFC-8068-42EA-9DB8-9C1550444884}" type="pres">
      <dgm:prSet presAssocID="{6684D68E-2E6C-4F4A-9A5A-F98AAA575831}" presName="childText" presStyleLbl="revTx" presStyleIdx="3" presStyleCnt="4">
        <dgm:presLayoutVars>
          <dgm:bulletEnabled val="1"/>
        </dgm:presLayoutVars>
      </dgm:prSet>
      <dgm:spPr/>
    </dgm:pt>
  </dgm:ptLst>
  <dgm:cxnLst>
    <dgm:cxn modelId="{E6F4B500-0721-4128-9930-6A4896AAD554}" srcId="{A98B1E32-BDDE-424A-8E7F-0FF4DF586A98}" destId="{3893143E-FA0D-448E-978F-3A523BE04A28}" srcOrd="0" destOrd="0" parTransId="{CC18E606-DBE5-4DC0-821F-49BEFD0FEC25}" sibTransId="{9FC574FD-1F5B-467B-AD48-C782A28902B4}"/>
    <dgm:cxn modelId="{64361A05-D29E-4AFF-9B4F-3B20A89E94F4}" type="presOf" srcId="{D6B7FC5A-B452-4C9F-A611-2963EDB891E5}" destId="{24D98437-AD13-4182-97F4-489A0E423F3C}" srcOrd="0" destOrd="0" presId="urn:microsoft.com/office/officeart/2005/8/layout/vList2"/>
    <dgm:cxn modelId="{0C67E80E-ADB9-4D1E-B2AC-E33710D01A11}" srcId="{CE6910D9-9EDC-4C03-9243-618B4B0993DD}" destId="{85F11E90-C8F7-43E0-8E74-BE2EE9630CD6}" srcOrd="0" destOrd="0" parTransId="{EE9093CB-B5EA-48EB-94C5-E895A68357F8}" sibTransId="{0E837B8C-5852-448E-9531-363A400AB3F9}"/>
    <dgm:cxn modelId="{D50F950F-28CE-4772-82AF-5A23157A7669}" srcId="{D6B7FC5A-B452-4C9F-A611-2963EDB891E5}" destId="{6684D68E-2E6C-4F4A-9A5A-F98AAA575831}" srcOrd="3" destOrd="0" parTransId="{A996B303-4D43-4FD9-ABF9-665890DC80CE}" sibTransId="{9A70CE70-3323-4B1A-AA67-26A9C591A0FB}"/>
    <dgm:cxn modelId="{3493F01B-55FF-4772-8590-ABDF7F9D43D3}" srcId="{6684D68E-2E6C-4F4A-9A5A-F98AAA575831}" destId="{58AA042A-F031-45AD-BCB7-133796CB9D8B}" srcOrd="1" destOrd="0" parTransId="{A2F323F9-C018-4A62-A1EA-15E3764FB231}" sibTransId="{ED554DD1-FD29-46B5-9475-AA1CB4A328CB}"/>
    <dgm:cxn modelId="{D1E21437-040E-4EA1-9484-853CA6313E10}" srcId="{6684D68E-2E6C-4F4A-9A5A-F98AAA575831}" destId="{0D61A4B2-8AD2-40A0-8A94-08BCF03A49F7}" srcOrd="0" destOrd="0" parTransId="{AEC572DD-D35F-4830-AB06-608A2DF20CBB}" sibTransId="{24C11EB4-C987-4B70-BF54-0850D5167603}"/>
    <dgm:cxn modelId="{60BC723F-CAF5-4C29-89B1-A4C55BA3E482}" srcId="{D6B7FC5A-B452-4C9F-A611-2963EDB891E5}" destId="{A98B1E32-BDDE-424A-8E7F-0FF4DF586A98}" srcOrd="1" destOrd="0" parTransId="{F0FD62C9-F27D-4C67-897D-551C65155324}" sibTransId="{E2E80D0B-1DB0-4A8E-804F-3132DC805716}"/>
    <dgm:cxn modelId="{676D4361-CBC3-4F75-8527-C9EAC9E941F1}" srcId="{D0236E46-3AC3-43A9-831F-ED15742ECA85}" destId="{7F45F59F-9970-4E13-B919-E6DA415891AD}" srcOrd="0" destOrd="0" parTransId="{AFB63B0D-6CA9-47EF-A1B8-5EE077022E5B}" sibTransId="{E0B79604-F813-4C4C-A263-BD1F453F8FC9}"/>
    <dgm:cxn modelId="{5F54D499-A047-4FEB-A70F-B57D8CD9180E}" type="presOf" srcId="{6684D68E-2E6C-4F4A-9A5A-F98AAA575831}" destId="{E9DA2319-31EC-48EA-AF0F-5703DC44D05F}" srcOrd="0" destOrd="0" presId="urn:microsoft.com/office/officeart/2005/8/layout/vList2"/>
    <dgm:cxn modelId="{4C258B9A-0E5E-4ECB-8F9E-A5199F2F2B3F}" type="presOf" srcId="{0D61A4B2-8AD2-40A0-8A94-08BCF03A49F7}" destId="{B89D2AFC-8068-42EA-9DB8-9C1550444884}" srcOrd="0" destOrd="0" presId="urn:microsoft.com/office/officeart/2005/8/layout/vList2"/>
    <dgm:cxn modelId="{F4BEFA9B-2B96-402C-947E-DC29F3D8F5EB}" type="presOf" srcId="{58AA042A-F031-45AD-BCB7-133796CB9D8B}" destId="{B89D2AFC-8068-42EA-9DB8-9C1550444884}" srcOrd="0" destOrd="1" presId="urn:microsoft.com/office/officeart/2005/8/layout/vList2"/>
    <dgm:cxn modelId="{50DF999E-FEBD-4975-92EA-3712BC3591E4}" type="presOf" srcId="{D0236E46-3AC3-43A9-831F-ED15742ECA85}" destId="{55325A46-9054-45E6-BCFA-877151313ECA}" srcOrd="0" destOrd="0" presId="urn:microsoft.com/office/officeart/2005/8/layout/vList2"/>
    <dgm:cxn modelId="{7E6B1BCD-60CA-4DCD-BBB2-3074DC4BBA3E}" type="presOf" srcId="{85F11E90-C8F7-43E0-8E74-BE2EE9630CD6}" destId="{E0259E49-C1B0-42D0-A313-89A3C8908461}" srcOrd="0" destOrd="0" presId="urn:microsoft.com/office/officeart/2005/8/layout/vList2"/>
    <dgm:cxn modelId="{0A1AFFE8-EB80-441D-9AB8-46BAB66F8BA9}" type="presOf" srcId="{7F45F59F-9970-4E13-B919-E6DA415891AD}" destId="{8E5CFFF4-966C-4E43-BEC2-E7F5631A165C}" srcOrd="0" destOrd="0" presId="urn:microsoft.com/office/officeart/2005/8/layout/vList2"/>
    <dgm:cxn modelId="{5CFDB5F0-16F0-4E25-A22F-224D6F297549}" type="presOf" srcId="{A98B1E32-BDDE-424A-8E7F-0FF4DF586A98}" destId="{C4591109-ADA4-41E4-A2D0-4CAA96F7FB1F}" srcOrd="0" destOrd="0" presId="urn:microsoft.com/office/officeart/2005/8/layout/vList2"/>
    <dgm:cxn modelId="{5493DCF4-FD4D-4A16-A017-7BEAA1649C86}" srcId="{D6B7FC5A-B452-4C9F-A611-2963EDB891E5}" destId="{D0236E46-3AC3-43A9-831F-ED15742ECA85}" srcOrd="0" destOrd="0" parTransId="{13E17A8E-0DA9-4C77-A9A8-1774A8319981}" sibTransId="{90A37A42-3567-47E4-9D4A-E0C1DEE8EB0A}"/>
    <dgm:cxn modelId="{3257A4F5-544A-454D-A012-A246FB366976}" type="presOf" srcId="{CE6910D9-9EDC-4C03-9243-618B4B0993DD}" destId="{4390976B-F0B6-4BC4-8D10-905B06AB2FEA}" srcOrd="0" destOrd="0" presId="urn:microsoft.com/office/officeart/2005/8/layout/vList2"/>
    <dgm:cxn modelId="{2CCABFF7-14CD-4363-A261-914371D9B2C0}" srcId="{D6B7FC5A-B452-4C9F-A611-2963EDB891E5}" destId="{CE6910D9-9EDC-4C03-9243-618B4B0993DD}" srcOrd="2" destOrd="0" parTransId="{AC07CB15-5600-49F5-AE4B-AC5950F9ABC7}" sibTransId="{90E9B382-A3BF-4D76-AF23-D94779E7D67E}"/>
    <dgm:cxn modelId="{6405ABFF-1C5F-416A-BB7B-1813B766357F}" type="presOf" srcId="{3893143E-FA0D-448E-978F-3A523BE04A28}" destId="{84081E74-63CC-4EB1-9926-5389E4374847}" srcOrd="0" destOrd="0" presId="urn:microsoft.com/office/officeart/2005/8/layout/vList2"/>
    <dgm:cxn modelId="{F918F471-500F-4877-BFCA-7E9DA0EF66C3}" type="presParOf" srcId="{24D98437-AD13-4182-97F4-489A0E423F3C}" destId="{55325A46-9054-45E6-BCFA-877151313ECA}" srcOrd="0" destOrd="0" presId="urn:microsoft.com/office/officeart/2005/8/layout/vList2"/>
    <dgm:cxn modelId="{44FEFFEF-7BB2-4C1C-9F21-179F20EE9B95}" type="presParOf" srcId="{24D98437-AD13-4182-97F4-489A0E423F3C}" destId="{8E5CFFF4-966C-4E43-BEC2-E7F5631A165C}" srcOrd="1" destOrd="0" presId="urn:microsoft.com/office/officeart/2005/8/layout/vList2"/>
    <dgm:cxn modelId="{6E9A7B1B-8CFF-4703-B95E-07666161D7DA}" type="presParOf" srcId="{24D98437-AD13-4182-97F4-489A0E423F3C}" destId="{C4591109-ADA4-41E4-A2D0-4CAA96F7FB1F}" srcOrd="2" destOrd="0" presId="urn:microsoft.com/office/officeart/2005/8/layout/vList2"/>
    <dgm:cxn modelId="{20EE3532-DDC2-4A38-BD1C-604E069D85E5}" type="presParOf" srcId="{24D98437-AD13-4182-97F4-489A0E423F3C}" destId="{84081E74-63CC-4EB1-9926-5389E4374847}" srcOrd="3" destOrd="0" presId="urn:microsoft.com/office/officeart/2005/8/layout/vList2"/>
    <dgm:cxn modelId="{0BDDF8EF-53C0-4477-B7D1-B3690D2BD2B5}" type="presParOf" srcId="{24D98437-AD13-4182-97F4-489A0E423F3C}" destId="{4390976B-F0B6-4BC4-8D10-905B06AB2FEA}" srcOrd="4" destOrd="0" presId="urn:microsoft.com/office/officeart/2005/8/layout/vList2"/>
    <dgm:cxn modelId="{87D13744-6E88-49CE-B548-522C69B0D2D2}" type="presParOf" srcId="{24D98437-AD13-4182-97F4-489A0E423F3C}" destId="{E0259E49-C1B0-42D0-A313-89A3C8908461}" srcOrd="5" destOrd="0" presId="urn:microsoft.com/office/officeart/2005/8/layout/vList2"/>
    <dgm:cxn modelId="{8D0EA5CD-971E-4A07-AFB5-1F5BB5EEEC60}" type="presParOf" srcId="{24D98437-AD13-4182-97F4-489A0E423F3C}" destId="{E9DA2319-31EC-48EA-AF0F-5703DC44D05F}" srcOrd="6" destOrd="0" presId="urn:microsoft.com/office/officeart/2005/8/layout/vList2"/>
    <dgm:cxn modelId="{16CA28E5-6A72-4469-A65C-1DBF76190200}" type="presParOf" srcId="{24D98437-AD13-4182-97F4-489A0E423F3C}" destId="{B89D2AFC-8068-42EA-9DB8-9C155044488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5F71B35B-6370-4516-B8DF-D7373AEACD0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9FDD50C-B3B4-490C-B5F6-BA5167971E1E}" type="parTrans" cxnId="{0EAB6515-09D9-47A6-99D7-36097FDAA7E8}">
      <dgm:prSet/>
      <dgm:spPr/>
      <dgm:t>
        <a:bodyPr/>
        <a:lstStyle/>
        <a:p>
          <a:endParaRPr lang="en-US"/>
        </a:p>
      </dgm:t>
    </dgm:pt>
    <dgm:pt modelId="{F64C6056-AF83-456C-9B67-E5DD799DDEE8}">
      <dgm:prSet custT="1"/>
      <dgm:spPr/>
      <dgm:t>
        <a:bodyPr>
          <a:noAutofit/>
        </a:bodyPr>
        <a:lstStyle/>
        <a:p>
          <a:pPr rtl="0"/>
          <a:r>
            <a:rPr lang="zh-Hans" sz="3100" b="0" i="0" u="none" strike="noStrike" dirty="0">
              <a:latin typeface="+mn-lt"/>
              <a:ea typeface="Simsun"/>
            </a:rPr>
            <a:t>AB 3643 </a:t>
          </a:r>
          <a:r>
            <a:rPr lang="zh-Hans" sz="3100" b="0" i="0" u="none" strike="noStrike" dirty="0">
              <a:latin typeface="Simsun"/>
              <a:ea typeface="Simsun"/>
            </a:rPr>
            <a:t>法案（</a:t>
          </a:r>
          <a:r>
            <a:rPr lang="zh-Hans" sz="3100" b="0" i="0" u="none" strike="noStrike" dirty="0">
              <a:latin typeface="+mn-lt"/>
              <a:ea typeface="Simsun"/>
            </a:rPr>
            <a:t>1994</a:t>
          </a:r>
          <a:r>
            <a:rPr lang="zh-Hans" sz="3100" b="0" i="0" u="none" strike="noStrike" dirty="0">
              <a:latin typeface="Simsun"/>
              <a:ea typeface="Simsun"/>
            </a:rPr>
            <a:t>年）</a:t>
          </a:r>
        </a:p>
      </dgm:t>
    </dgm:pt>
    <dgm:pt modelId="{4CD10C6E-2F8A-4A72-BE6A-2968D534FCC2}" type="sibTrans" cxnId="{0EAB6515-09D9-47A6-99D7-36097FDAA7E8}">
      <dgm:prSet/>
      <dgm:spPr/>
      <dgm:t>
        <a:bodyPr/>
        <a:lstStyle/>
        <a:p>
          <a:endParaRPr lang="en-US"/>
        </a:p>
      </dgm:t>
    </dgm:pt>
    <dgm:pt modelId="{23D513F5-9509-4084-8668-F036EF5C5E5A}" type="parTrans" cxnId="{AB9ECF4A-AA0E-418D-AA5E-86DF2A99E50B}">
      <dgm:prSet/>
      <dgm:spPr/>
      <dgm:t>
        <a:bodyPr/>
        <a:lstStyle/>
        <a:p>
          <a:endParaRPr lang="en-US"/>
        </a:p>
      </dgm:t>
    </dgm:pt>
    <dgm:pt modelId="{E0B323B2-D6B2-4F8F-89A2-A1E7437B5737}">
      <dgm:prSet custT="1"/>
      <dgm:spPr/>
      <dgm:t>
        <a:bodyPr>
          <a:noAutofit/>
        </a:bodyPr>
        <a:lstStyle/>
        <a:p>
          <a:pPr rtl="0"/>
          <a:r>
            <a:rPr lang="zh-Hans" sz="3100" b="0" i="0" u="none" strike="noStrike" baseline="0" dirty="0">
              <a:latin typeface="Simsun"/>
              <a:ea typeface="Simsun"/>
            </a:rPr>
            <a:t>公共事业 第 </a:t>
          </a:r>
          <a:r>
            <a:rPr lang="zh-Hans" sz="3100" b="0" i="0" u="none" strike="noStrike" baseline="0" dirty="0">
              <a:latin typeface="+mn-lt"/>
              <a:ea typeface="Simsun"/>
            </a:rPr>
            <a:t>280</a:t>
          </a:r>
          <a:r>
            <a:rPr lang="zh-Hans" sz="3100" b="0" i="0" u="none" strike="noStrike" baseline="0" dirty="0">
              <a:latin typeface="Simsun"/>
              <a:ea typeface="Simsun"/>
            </a:rPr>
            <a:t> 节</a:t>
          </a:r>
          <a:endParaRPr lang="en-US" dirty="0"/>
        </a:p>
      </dgm:t>
    </dgm:pt>
    <dgm:pt modelId="{29D7C1F1-AFF5-4004-AF31-12412717F318}" type="sibTrans" cxnId="{AB9ECF4A-AA0E-418D-AA5E-86DF2A99E50B}">
      <dgm:prSet/>
      <dgm:spPr/>
      <dgm:t>
        <a:bodyPr/>
        <a:lstStyle/>
        <a:p>
          <a:endParaRPr lang="en-US"/>
        </a:p>
      </dgm:t>
    </dgm:pt>
    <dgm:pt modelId="{5590EDA8-8283-4C06-8F27-A461910A9F0A}" type="parTrans" cxnId="{B833A1A1-6078-46C3-88EB-DBA40626B473}">
      <dgm:prSet/>
      <dgm:spPr/>
      <dgm:t>
        <a:bodyPr/>
        <a:lstStyle/>
        <a:p>
          <a:endParaRPr lang="en-US"/>
        </a:p>
      </dgm:t>
    </dgm:pt>
    <dgm:pt modelId="{3C11001C-0F14-4A7C-AC6B-8BEDE4489FAB}">
      <dgm:prSet custT="1"/>
      <dgm:spPr/>
      <dgm:t>
        <a:bodyPr>
          <a:noAutofit/>
        </a:bodyPr>
        <a:lstStyle/>
        <a:p>
          <a:pPr rtl="0"/>
          <a:r>
            <a:rPr lang="zh-Hans" sz="3100" b="0" i="0" u="none" strike="noStrike" dirty="0">
              <a:latin typeface="Simsun"/>
              <a:ea typeface="Simsun"/>
            </a:rPr>
            <a:t>第 </a:t>
          </a:r>
          <a:r>
            <a:rPr lang="zh-Hans" sz="3100" b="0" i="0" u="none" strike="noStrike" dirty="0">
              <a:latin typeface="+mn-lt"/>
              <a:ea typeface="Simsun"/>
            </a:rPr>
            <a:t>96-10-010</a:t>
          </a:r>
          <a:r>
            <a:rPr lang="zh-Hans" sz="3100" b="0" i="0" u="none" strike="noStrike" dirty="0">
              <a:latin typeface="Simsun"/>
              <a:ea typeface="Simsun"/>
            </a:rPr>
            <a:t> 号决议（</a:t>
          </a:r>
          <a:r>
            <a:rPr lang="zh-Hans" sz="3100" b="0" i="0" u="none" strike="noStrike" dirty="0">
              <a:latin typeface="+mn-lt"/>
              <a:ea typeface="Simsun"/>
            </a:rPr>
            <a:t>1996 </a:t>
          </a:r>
          <a:r>
            <a:rPr lang="zh-Hans" sz="3100" b="0" i="0" u="none" strike="noStrike" dirty="0">
              <a:latin typeface="Simsun"/>
              <a:ea typeface="Simsun"/>
            </a:rPr>
            <a:t>年）</a:t>
          </a:r>
        </a:p>
      </dgm:t>
    </dgm:pt>
    <dgm:pt modelId="{8BE1A098-DD07-4308-9F0D-1C8EC978D273}" type="sibTrans" cxnId="{B833A1A1-6078-46C3-88EB-DBA40626B473}">
      <dgm:prSet/>
      <dgm:spPr/>
      <dgm:t>
        <a:bodyPr/>
        <a:lstStyle/>
        <a:p>
          <a:endParaRPr lang="en-US"/>
        </a:p>
      </dgm:t>
    </dgm:pt>
    <dgm:pt modelId="{48685064-D387-4240-B858-C45803D899E7}" type="parTrans" cxnId="{39A1C1A3-7E77-45DE-8DB5-A3F433F68695}">
      <dgm:prSet/>
      <dgm:spPr/>
      <dgm:t>
        <a:bodyPr/>
        <a:lstStyle/>
        <a:p>
          <a:endParaRPr lang="en-US"/>
        </a:p>
      </dgm:t>
    </dgm:pt>
    <dgm:pt modelId="{D5D8387C-F54B-478A-B41F-B7FDD10EC4EC}">
      <dgm:prSet custT="1"/>
      <dgm:spPr/>
      <dgm:t>
        <a:bodyPr>
          <a:noAutofit/>
        </a:bodyPr>
        <a:lstStyle/>
        <a:p>
          <a:pPr rtl="0"/>
          <a:r>
            <a:rPr lang="zh-Hans" sz="3100" b="0" i="0" u="none" strike="noStrike" baseline="0" dirty="0">
              <a:latin typeface="Simsun"/>
              <a:ea typeface="Simsun"/>
            </a:rPr>
            <a:t>第 </a:t>
          </a:r>
          <a:r>
            <a:rPr lang="zh-Hans" sz="3100" b="0" i="0" u="none" strike="noStrike" baseline="0" dirty="0">
              <a:latin typeface="+mn-lt"/>
              <a:ea typeface="Simsun"/>
            </a:rPr>
            <a:t>08-06-020 </a:t>
          </a:r>
          <a:r>
            <a:rPr lang="zh-Hans" sz="3100" b="0" i="0" u="none" strike="noStrike" baseline="0" dirty="0">
              <a:latin typeface="Simsun"/>
              <a:ea typeface="Simsun"/>
            </a:rPr>
            <a:t>号决议（</a:t>
          </a:r>
          <a:r>
            <a:rPr lang="zh-Hans" sz="3100" b="0" i="0" u="none" strike="noStrike" baseline="0" dirty="0">
              <a:latin typeface="+mn-lt"/>
              <a:ea typeface="Simsun"/>
            </a:rPr>
            <a:t>2008 </a:t>
          </a:r>
          <a:r>
            <a:rPr lang="zh-Hans" sz="3100" b="0" i="0" u="none" strike="noStrike" baseline="0" dirty="0">
              <a:latin typeface="Simsun"/>
              <a:ea typeface="Simsun"/>
            </a:rPr>
            <a:t>年）</a:t>
          </a:r>
          <a:endParaRPr lang="en-US" dirty="0"/>
        </a:p>
      </dgm:t>
    </dgm:pt>
    <dgm:pt modelId="{46104DD0-41AF-45C7-80A2-505B7E5EB9F0}" type="sibTrans" cxnId="{39A1C1A3-7E77-45DE-8DB5-A3F433F68695}">
      <dgm:prSet/>
      <dgm:spPr/>
      <dgm:t>
        <a:bodyPr/>
        <a:lstStyle/>
        <a:p>
          <a:endParaRPr lang="en-US"/>
        </a:p>
      </dgm:t>
    </dgm:pt>
    <dgm:pt modelId="{7D0D9DE2-0269-4A6E-9820-BFDE659C25A0}" type="parTrans" cxnId="{46A2A050-780F-42BC-82E4-6E278EC322A2}">
      <dgm:prSet/>
      <dgm:spPr/>
      <dgm:t>
        <a:bodyPr/>
        <a:lstStyle/>
        <a:p>
          <a:endParaRPr lang="en-US"/>
        </a:p>
      </dgm:t>
    </dgm:pt>
    <dgm:pt modelId="{C9343C93-4010-4674-9179-84E6D5D4A814}">
      <dgm:prSet custT="1"/>
      <dgm:spPr/>
      <dgm:t>
        <a:bodyPr>
          <a:noAutofit/>
        </a:bodyPr>
        <a:lstStyle/>
        <a:p>
          <a:pPr rtl="0"/>
          <a:r>
            <a:rPr lang="zh-Hans" sz="3100" b="0" i="0" u="none" strike="noStrike" dirty="0">
              <a:latin typeface="Simsun"/>
              <a:ea typeface="Simsun"/>
            </a:rPr>
            <a:t>第 </a:t>
          </a:r>
          <a:r>
            <a:rPr lang="zh-Hans" sz="3100" b="0" i="0" u="none" strike="noStrike" dirty="0">
              <a:latin typeface="+mn-lt"/>
              <a:ea typeface="Simsun"/>
            </a:rPr>
            <a:t>15-07-007 </a:t>
          </a:r>
          <a:r>
            <a:rPr lang="zh-Hans" sz="3100" b="0" i="0" u="none" strike="noStrike" dirty="0">
              <a:latin typeface="Simsun"/>
              <a:ea typeface="Simsun"/>
            </a:rPr>
            <a:t>号决议（</a:t>
          </a:r>
          <a:r>
            <a:rPr lang="zh-Hans" sz="3100" b="0" i="0" u="none" strike="noStrike" dirty="0">
              <a:latin typeface="+mn-lt"/>
              <a:ea typeface="Simsun"/>
            </a:rPr>
            <a:t>2015 </a:t>
          </a:r>
          <a:r>
            <a:rPr lang="zh-Hans" sz="3100" b="0" i="0" u="none" strike="noStrike" dirty="0">
              <a:latin typeface="Simsun"/>
              <a:ea typeface="Simsun"/>
            </a:rPr>
            <a:t>年）</a:t>
          </a:r>
        </a:p>
      </dgm:t>
    </dgm:pt>
    <dgm:pt modelId="{0F29664C-7C42-4459-997A-30B3E3233D54}" type="sibTrans" cxnId="{46A2A050-780F-42BC-82E4-6E278EC322A2}">
      <dgm:prSet/>
      <dgm:spPr/>
      <dgm:t>
        <a:bodyPr/>
        <a:lstStyle/>
        <a:p>
          <a:endParaRPr lang="en-US"/>
        </a:p>
      </dgm:t>
    </dgm:pt>
    <dgm:pt modelId="{BE4E7118-9CC7-4A98-A442-4BDE8E18BE21}" type="parTrans" cxnId="{39A8F91C-71A8-4B9B-A725-BF2B5FB9C2E2}">
      <dgm:prSet/>
      <dgm:spPr/>
      <dgm:t>
        <a:bodyPr/>
        <a:lstStyle/>
        <a:p>
          <a:endParaRPr lang="en-US"/>
        </a:p>
      </dgm:t>
    </dgm:pt>
    <dgm:pt modelId="{211ABD91-692B-40DC-88B7-C1C33B1F9BE6}">
      <dgm:prSet custT="1"/>
      <dgm:spPr/>
      <dgm:t>
        <a:bodyPr>
          <a:noAutofit/>
        </a:bodyPr>
        <a:lstStyle/>
        <a:p>
          <a:pPr rtl="0"/>
          <a:r>
            <a:rPr lang="zh-Hans" sz="3100" b="0" i="0" u="none" strike="noStrike" dirty="0">
              <a:latin typeface="Simsun"/>
              <a:ea typeface="Simsun"/>
            </a:rPr>
            <a:t>第 </a:t>
          </a:r>
          <a:r>
            <a:rPr lang="zh-Hans" sz="3100" b="0" i="0" u="none" strike="noStrike" dirty="0">
              <a:latin typeface="+mn-lt"/>
              <a:ea typeface="Simsun"/>
            </a:rPr>
            <a:t>16-04-021</a:t>
          </a:r>
          <a:r>
            <a:rPr lang="zh-Hans" sz="3100" b="0" i="0" u="none" strike="noStrike" dirty="0">
              <a:latin typeface="Simsun"/>
              <a:ea typeface="Simsun"/>
            </a:rPr>
            <a:t> 号决议（</a:t>
          </a:r>
          <a:r>
            <a:rPr lang="zh-Hans" sz="3100" b="0" i="0" u="none" strike="noStrike" dirty="0">
              <a:latin typeface="+mn-lt"/>
              <a:ea typeface="Simsun"/>
            </a:rPr>
            <a:t>2016 </a:t>
          </a:r>
          <a:r>
            <a:rPr lang="zh-Hans" sz="3100" b="0" i="0" u="none" strike="noStrike" dirty="0">
              <a:latin typeface="Simsun"/>
              <a:ea typeface="Simsun"/>
            </a:rPr>
            <a:t>年）</a:t>
          </a:r>
        </a:p>
      </dgm:t>
    </dgm:pt>
    <dgm:pt modelId="{F952FEA5-8C0A-4AB6-B07B-F37BB676440C}" type="sibTrans" cxnId="{39A8F91C-71A8-4B9B-A725-BF2B5FB9C2E2}">
      <dgm:prSet/>
      <dgm:spPr/>
      <dgm:t>
        <a:bodyPr/>
        <a:lstStyle/>
        <a:p>
          <a:endParaRPr lang="en-US"/>
        </a:p>
      </dgm:t>
    </dgm:pt>
    <dgm:pt modelId="{F59F8B32-497C-4BD4-8302-32FCCBE611D9}" type="parTrans" cxnId="{5B92C8B8-5A7C-436D-9FA1-BB39D9013075}">
      <dgm:prSet/>
      <dgm:spPr/>
      <dgm:t>
        <a:bodyPr/>
        <a:lstStyle/>
        <a:p>
          <a:endParaRPr lang="en-US"/>
        </a:p>
      </dgm:t>
    </dgm:pt>
    <dgm:pt modelId="{7401B4DC-AFCC-403F-85DB-2B07F873F4AF}">
      <dgm:prSet custT="1"/>
      <dgm:spPr/>
      <dgm:t>
        <a:bodyPr>
          <a:noAutofit/>
        </a:bodyPr>
        <a:lstStyle/>
        <a:p>
          <a:pPr rtl="0"/>
          <a:r>
            <a:rPr lang="zh-Hans" sz="3100" b="0" i="0" u="none" strike="noStrike" dirty="0">
              <a:latin typeface="Simsun"/>
              <a:ea typeface="Simsun"/>
            </a:rPr>
            <a:t>第 </a:t>
          </a:r>
          <a:r>
            <a:rPr lang="zh-Hans" sz="3100" b="0" i="0" u="none" strike="noStrike" dirty="0">
              <a:latin typeface="+mn-lt"/>
              <a:ea typeface="Simsun"/>
            </a:rPr>
            <a:t>18-01-006 </a:t>
          </a:r>
          <a:r>
            <a:rPr lang="zh-Hans" sz="3100" b="0" i="0" u="none" strike="noStrike" dirty="0">
              <a:latin typeface="Simsun"/>
              <a:ea typeface="Simsun"/>
            </a:rPr>
            <a:t>号决议（</a:t>
          </a:r>
          <a:r>
            <a:rPr lang="zh-Hans" sz="3100" b="0" i="0" u="none" strike="noStrike" dirty="0">
              <a:latin typeface="+mn-lt"/>
              <a:ea typeface="Simsun"/>
            </a:rPr>
            <a:t>2018 </a:t>
          </a:r>
          <a:r>
            <a:rPr lang="zh-Hans" sz="3100" b="0" i="0" u="none" strike="noStrike" dirty="0">
              <a:latin typeface="Simsun"/>
              <a:ea typeface="Simsun"/>
            </a:rPr>
            <a:t>年）</a:t>
          </a:r>
        </a:p>
      </dgm:t>
    </dgm:pt>
    <dgm:pt modelId="{712C8C4E-A94E-4122-A01D-2C16C05E7A65}" type="sibTrans" cxnId="{5B92C8B8-5A7C-436D-9FA1-BB39D9013075}">
      <dgm:prSet/>
      <dgm:spPr/>
      <dgm:t>
        <a:bodyPr/>
        <a:lstStyle/>
        <a:p>
          <a:endParaRPr lang="en-US"/>
        </a:p>
      </dgm:t>
    </dgm:pt>
    <dgm:pt modelId="{C9D734A9-6675-4CD3-AC8F-E73AE4A1CB7E}" type="parTrans" cxnId="{5AF90F6E-C2E1-4713-85E8-2A3564201A13}">
      <dgm:prSet/>
      <dgm:spPr/>
      <dgm:t>
        <a:bodyPr/>
        <a:lstStyle/>
        <a:p>
          <a:endParaRPr lang="en-US"/>
        </a:p>
      </dgm:t>
    </dgm:pt>
    <dgm:pt modelId="{EC350437-DE5F-4735-9F1D-01E1A509E4EA}">
      <dgm:prSet custT="1"/>
      <dgm:spPr/>
      <dgm:t>
        <a:bodyPr>
          <a:noAutofit/>
        </a:bodyPr>
        <a:lstStyle/>
        <a:p>
          <a:pPr rtl="0"/>
          <a:r>
            <a:rPr lang="zh-Hans" sz="3100" b="0" i="0" u="none" strike="noStrike" dirty="0">
              <a:latin typeface="Simsun"/>
              <a:ea typeface="Simsun"/>
            </a:rPr>
            <a:t>第 </a:t>
          </a:r>
          <a:r>
            <a:rPr lang="zh-Hans" sz="3100" b="0" i="0" u="none" strike="noStrike" dirty="0">
              <a:latin typeface="+mn-lt"/>
              <a:ea typeface="Simsun"/>
            </a:rPr>
            <a:t>19-04-013 </a:t>
          </a:r>
          <a:r>
            <a:rPr lang="zh-Hans" sz="3100" b="0" i="0" u="none" strike="noStrike" dirty="0">
              <a:latin typeface="Simsun"/>
              <a:ea typeface="Simsun"/>
            </a:rPr>
            <a:t>号决议 （</a:t>
          </a:r>
          <a:r>
            <a:rPr lang="zh-Hans" sz="3100" b="0" i="0" u="none" strike="noStrike" dirty="0">
              <a:latin typeface="+mn-lt"/>
              <a:ea typeface="Simsun"/>
            </a:rPr>
            <a:t>2019 </a:t>
          </a:r>
          <a:r>
            <a:rPr lang="zh-Hans" sz="3100" b="0" i="0" u="none" strike="noStrike" dirty="0">
              <a:latin typeface="Simsun"/>
              <a:ea typeface="Simsun"/>
            </a:rPr>
            <a:t>年）</a:t>
          </a:r>
        </a:p>
      </dgm:t>
    </dgm:pt>
    <dgm:pt modelId="{CE9D76C5-C49B-4316-844F-40DEB72F5F64}" type="sibTrans" cxnId="{5AF90F6E-C2E1-4713-85E8-2A3564201A13}">
      <dgm:prSet/>
      <dgm:spPr/>
      <dgm:t>
        <a:bodyPr/>
        <a:lstStyle/>
        <a:p>
          <a:endParaRPr lang="en-US"/>
        </a:p>
      </dgm:t>
    </dgm:pt>
    <dgm:pt modelId="{0352E545-C5B1-4BD9-9DBC-05F8FD129047}" type="pres">
      <dgm:prSet presAssocID="{5F71B35B-6370-4516-B8DF-D7373AEACD0C}" presName="vert0" presStyleCnt="0">
        <dgm:presLayoutVars>
          <dgm:dir/>
          <dgm:animOne val="branch"/>
          <dgm:animLvl val="lvl"/>
        </dgm:presLayoutVars>
      </dgm:prSet>
      <dgm:spPr/>
    </dgm:pt>
    <dgm:pt modelId="{782BDD18-5757-4690-B877-404B4D63E567}" type="pres">
      <dgm:prSet presAssocID="{F64C6056-AF83-456C-9B67-E5DD799DDEE8}" presName="thickLine" presStyleLbl="alignNode1" presStyleIdx="0" presStyleCnt="8"/>
      <dgm:spPr/>
    </dgm:pt>
    <dgm:pt modelId="{CBD481A0-9B86-451A-BDA8-3DCBF6A19009}" type="pres">
      <dgm:prSet presAssocID="{F64C6056-AF83-456C-9B67-E5DD799DDEE8}" presName="horz1" presStyleCnt="0"/>
      <dgm:spPr/>
    </dgm:pt>
    <dgm:pt modelId="{88C2F956-8D6B-4FA5-BC30-871B76D5FD12}" type="pres">
      <dgm:prSet presAssocID="{F64C6056-AF83-456C-9B67-E5DD799DDEE8}" presName="tx1" presStyleLbl="revTx" presStyleIdx="0" presStyleCnt="8" custLinFactNeighborX="2503" custLinFactNeighborY="0"/>
      <dgm:spPr/>
    </dgm:pt>
    <dgm:pt modelId="{02871719-9B41-4A06-A178-F7964387BCFF}" type="pres">
      <dgm:prSet presAssocID="{F64C6056-AF83-456C-9B67-E5DD799DDEE8}" presName="vert1" presStyleCnt="0"/>
      <dgm:spPr/>
    </dgm:pt>
    <dgm:pt modelId="{5ED67FB1-9F5A-4C10-AC28-25DA7C667972}" type="pres">
      <dgm:prSet presAssocID="{E0B323B2-D6B2-4F8F-89A2-A1E7437B5737}" presName="thickLine" presStyleLbl="alignNode1" presStyleIdx="1" presStyleCnt="8"/>
      <dgm:spPr/>
    </dgm:pt>
    <dgm:pt modelId="{C9A19C05-9613-4E5A-B7B5-B9294098E236}" type="pres">
      <dgm:prSet presAssocID="{E0B323B2-D6B2-4F8F-89A2-A1E7437B5737}" presName="horz1" presStyleCnt="0"/>
      <dgm:spPr/>
    </dgm:pt>
    <dgm:pt modelId="{283C0295-9405-490E-B73A-DBE074D27B40}" type="pres">
      <dgm:prSet presAssocID="{E0B323B2-D6B2-4F8F-89A2-A1E7437B5737}" presName="tx1" presStyleLbl="revTx" presStyleIdx="1" presStyleCnt="8" custLinFactNeighborX="2503" custLinFactNeighborY="0"/>
      <dgm:spPr/>
    </dgm:pt>
    <dgm:pt modelId="{7FDAA175-9083-47FE-AB40-8EB0DF951838}" type="pres">
      <dgm:prSet presAssocID="{E0B323B2-D6B2-4F8F-89A2-A1E7437B5737}" presName="vert1" presStyleCnt="0"/>
      <dgm:spPr/>
    </dgm:pt>
    <dgm:pt modelId="{359D06C5-DCB8-4D12-9F0A-5AAA8D717C38}" type="pres">
      <dgm:prSet presAssocID="{3C11001C-0F14-4A7C-AC6B-8BEDE4489FAB}" presName="thickLine" presStyleLbl="alignNode1" presStyleIdx="2" presStyleCnt="8"/>
      <dgm:spPr/>
    </dgm:pt>
    <dgm:pt modelId="{A6997CFB-0C64-44F1-AD37-2D702C1D6302}" type="pres">
      <dgm:prSet presAssocID="{3C11001C-0F14-4A7C-AC6B-8BEDE4489FAB}" presName="horz1" presStyleCnt="0"/>
      <dgm:spPr/>
    </dgm:pt>
    <dgm:pt modelId="{0748C42C-C0CC-47DA-97F6-835FD9927BDE}" type="pres">
      <dgm:prSet presAssocID="{3C11001C-0F14-4A7C-AC6B-8BEDE4489FAB}" presName="tx1" presStyleLbl="revTx" presStyleIdx="2" presStyleCnt="8" custLinFactNeighborX="2503" custLinFactNeighborY="0"/>
      <dgm:spPr/>
    </dgm:pt>
    <dgm:pt modelId="{000D941A-67AA-40CE-9A67-8C0A47DA6011}" type="pres">
      <dgm:prSet presAssocID="{3C11001C-0F14-4A7C-AC6B-8BEDE4489FAB}" presName="vert1" presStyleCnt="0"/>
      <dgm:spPr/>
    </dgm:pt>
    <dgm:pt modelId="{0FAA7996-02E9-437B-8C37-F7754CC02CA9}" type="pres">
      <dgm:prSet presAssocID="{D5D8387C-F54B-478A-B41F-B7FDD10EC4EC}" presName="thickLine" presStyleLbl="alignNode1" presStyleIdx="3" presStyleCnt="8"/>
      <dgm:spPr/>
    </dgm:pt>
    <dgm:pt modelId="{28CD4C90-A68C-4EF1-AC08-85C8DD973542}" type="pres">
      <dgm:prSet presAssocID="{D5D8387C-F54B-478A-B41F-B7FDD10EC4EC}" presName="horz1" presStyleCnt="0"/>
      <dgm:spPr/>
    </dgm:pt>
    <dgm:pt modelId="{93FB0755-0F14-456A-A6D3-269A8512547C}" type="pres">
      <dgm:prSet presAssocID="{D5D8387C-F54B-478A-B41F-B7FDD10EC4EC}" presName="tx1" presStyleLbl="revTx" presStyleIdx="3" presStyleCnt="8" custLinFactNeighborX="2503" custLinFactNeighborY="0"/>
      <dgm:spPr/>
    </dgm:pt>
    <dgm:pt modelId="{D826F05F-E1CD-4FB1-A0A2-E58E6CEF9E2C}" type="pres">
      <dgm:prSet presAssocID="{D5D8387C-F54B-478A-B41F-B7FDD10EC4EC}" presName="vert1" presStyleCnt="0"/>
      <dgm:spPr/>
    </dgm:pt>
    <dgm:pt modelId="{0A10E993-60B1-4D5A-8074-3421AC6D288D}" type="pres">
      <dgm:prSet presAssocID="{C9343C93-4010-4674-9179-84E6D5D4A814}" presName="thickLine" presStyleLbl="alignNode1" presStyleIdx="4" presStyleCnt="8"/>
      <dgm:spPr/>
    </dgm:pt>
    <dgm:pt modelId="{74584403-BF6A-491D-BD1D-D9243D058691}" type="pres">
      <dgm:prSet presAssocID="{C9343C93-4010-4674-9179-84E6D5D4A814}" presName="horz1" presStyleCnt="0"/>
      <dgm:spPr/>
    </dgm:pt>
    <dgm:pt modelId="{D1929FD4-266B-41EC-B6CE-86C6718801C5}" type="pres">
      <dgm:prSet presAssocID="{C9343C93-4010-4674-9179-84E6D5D4A814}" presName="tx1" presStyleLbl="revTx" presStyleIdx="4" presStyleCnt="8" custLinFactNeighborX="2503" custLinFactNeighborY="0"/>
      <dgm:spPr/>
    </dgm:pt>
    <dgm:pt modelId="{44D0E048-12BC-43F0-BC8F-75E100ABE8EE}" type="pres">
      <dgm:prSet presAssocID="{C9343C93-4010-4674-9179-84E6D5D4A814}" presName="vert1" presStyleCnt="0"/>
      <dgm:spPr/>
    </dgm:pt>
    <dgm:pt modelId="{50CB57E0-990D-4670-A34B-974AE60769E0}" type="pres">
      <dgm:prSet presAssocID="{211ABD91-692B-40DC-88B7-C1C33B1F9BE6}" presName="thickLine" presStyleLbl="alignNode1" presStyleIdx="5" presStyleCnt="8"/>
      <dgm:spPr/>
    </dgm:pt>
    <dgm:pt modelId="{7A8CF351-F33C-4126-8775-BE8EC34AA4D0}" type="pres">
      <dgm:prSet presAssocID="{211ABD91-692B-40DC-88B7-C1C33B1F9BE6}" presName="horz1" presStyleCnt="0"/>
      <dgm:spPr/>
    </dgm:pt>
    <dgm:pt modelId="{8387B7C1-3E06-448E-9A13-C0B94F2E4ABB}" type="pres">
      <dgm:prSet presAssocID="{211ABD91-692B-40DC-88B7-C1C33B1F9BE6}" presName="tx1" presStyleLbl="revTx" presStyleIdx="5" presStyleCnt="8" custLinFactNeighborX="2503" custLinFactNeighborY="0"/>
      <dgm:spPr/>
    </dgm:pt>
    <dgm:pt modelId="{45BB6947-07B0-4DA0-9274-26D347388F38}" type="pres">
      <dgm:prSet presAssocID="{211ABD91-692B-40DC-88B7-C1C33B1F9BE6}" presName="vert1" presStyleCnt="0"/>
      <dgm:spPr/>
    </dgm:pt>
    <dgm:pt modelId="{EE330E82-E1BE-4FAD-8320-287D1F6291A8}" type="pres">
      <dgm:prSet presAssocID="{7401B4DC-AFCC-403F-85DB-2B07F873F4AF}" presName="thickLine" presStyleLbl="alignNode1" presStyleIdx="6" presStyleCnt="8"/>
      <dgm:spPr/>
    </dgm:pt>
    <dgm:pt modelId="{3E414FB3-ABBA-4659-B836-8EDFE1810545}" type="pres">
      <dgm:prSet presAssocID="{7401B4DC-AFCC-403F-85DB-2B07F873F4AF}" presName="horz1" presStyleCnt="0"/>
      <dgm:spPr/>
    </dgm:pt>
    <dgm:pt modelId="{29910314-AE21-4C0D-8A8B-48C66C999948}" type="pres">
      <dgm:prSet presAssocID="{7401B4DC-AFCC-403F-85DB-2B07F873F4AF}" presName="tx1" presStyleLbl="revTx" presStyleIdx="6" presStyleCnt="8" custLinFactNeighborX="2503" custLinFactNeighborY="0"/>
      <dgm:spPr/>
    </dgm:pt>
    <dgm:pt modelId="{EC0CB82D-A590-4A46-955D-F076BE6DB6E4}" type="pres">
      <dgm:prSet presAssocID="{7401B4DC-AFCC-403F-85DB-2B07F873F4AF}" presName="vert1" presStyleCnt="0"/>
      <dgm:spPr/>
    </dgm:pt>
    <dgm:pt modelId="{0846E780-700C-4974-AEA3-7A56DA605E0E}" type="pres">
      <dgm:prSet presAssocID="{EC350437-DE5F-4735-9F1D-01E1A509E4EA}" presName="thickLine" presStyleLbl="alignNode1" presStyleIdx="7" presStyleCnt="8"/>
      <dgm:spPr/>
    </dgm:pt>
    <dgm:pt modelId="{320C0496-D3B5-4D30-8882-5D156C46C265}" type="pres">
      <dgm:prSet presAssocID="{EC350437-DE5F-4735-9F1D-01E1A509E4EA}" presName="horz1" presStyleCnt="0"/>
      <dgm:spPr/>
    </dgm:pt>
    <dgm:pt modelId="{5B893433-B9A6-4FC6-94B8-F3741CECCAF8}" type="pres">
      <dgm:prSet presAssocID="{EC350437-DE5F-4735-9F1D-01E1A509E4EA}" presName="tx1" presStyleLbl="revTx" presStyleIdx="7" presStyleCnt="8" custLinFactNeighborX="2503" custLinFactNeighborY="0"/>
      <dgm:spPr/>
    </dgm:pt>
    <dgm:pt modelId="{0F8285A1-9950-4FA4-AA94-18CCA070168D}" type="pres">
      <dgm:prSet presAssocID="{EC350437-DE5F-4735-9F1D-01E1A509E4EA}" presName="vert1" presStyleCnt="0"/>
      <dgm:spPr/>
    </dgm:pt>
  </dgm:ptLst>
  <dgm:cxnLst>
    <dgm:cxn modelId="{0EAB6515-09D9-47A6-99D7-36097FDAA7E8}" srcId="{5F71B35B-6370-4516-B8DF-D7373AEACD0C}" destId="{F64C6056-AF83-456C-9B67-E5DD799DDEE8}" srcOrd="0" destOrd="0" parTransId="{29FDD50C-B3B4-490C-B5F6-BA5167971E1E}" sibTransId="{4CD10C6E-2F8A-4A72-BE6A-2968D534FCC2}"/>
    <dgm:cxn modelId="{39A8F91C-71A8-4B9B-A725-BF2B5FB9C2E2}" srcId="{5F71B35B-6370-4516-B8DF-D7373AEACD0C}" destId="{211ABD91-692B-40DC-88B7-C1C33B1F9BE6}" srcOrd="5" destOrd="0" parTransId="{BE4E7118-9CC7-4A98-A442-4BDE8E18BE21}" sibTransId="{F952FEA5-8C0A-4AB6-B07B-F37BB676440C}"/>
    <dgm:cxn modelId="{AB9ECF4A-AA0E-418D-AA5E-86DF2A99E50B}" srcId="{5F71B35B-6370-4516-B8DF-D7373AEACD0C}" destId="{E0B323B2-D6B2-4F8F-89A2-A1E7437B5737}" srcOrd="1" destOrd="0" parTransId="{23D513F5-9509-4084-8668-F036EF5C5E5A}" sibTransId="{29D7C1F1-AFF5-4004-AF31-12412717F318}"/>
    <dgm:cxn modelId="{5AF90F6E-C2E1-4713-85E8-2A3564201A13}" srcId="{5F71B35B-6370-4516-B8DF-D7373AEACD0C}" destId="{EC350437-DE5F-4735-9F1D-01E1A509E4EA}" srcOrd="7" destOrd="0" parTransId="{C9D734A9-6675-4CD3-AC8F-E73AE4A1CB7E}" sibTransId="{CE9D76C5-C49B-4316-844F-40DEB72F5F64}"/>
    <dgm:cxn modelId="{C8C94670-59AE-43EC-AE04-E62EBDA8A25F}" type="presOf" srcId="{E0B323B2-D6B2-4F8F-89A2-A1E7437B5737}" destId="{283C0295-9405-490E-B73A-DBE074D27B40}" srcOrd="0" destOrd="0" presId="urn:microsoft.com/office/officeart/2008/layout/LinedList"/>
    <dgm:cxn modelId="{46A2A050-780F-42BC-82E4-6E278EC322A2}" srcId="{5F71B35B-6370-4516-B8DF-D7373AEACD0C}" destId="{C9343C93-4010-4674-9179-84E6D5D4A814}" srcOrd="4" destOrd="0" parTransId="{7D0D9DE2-0269-4A6E-9820-BFDE659C25A0}" sibTransId="{0F29664C-7C42-4459-997A-30B3E3233D54}"/>
    <dgm:cxn modelId="{21E4D87F-EBA9-4475-916E-D410D3C4D860}" type="presOf" srcId="{EC350437-DE5F-4735-9F1D-01E1A509E4EA}" destId="{5B893433-B9A6-4FC6-94B8-F3741CECCAF8}" srcOrd="0" destOrd="0" presId="urn:microsoft.com/office/officeart/2008/layout/LinedList"/>
    <dgm:cxn modelId="{4BF41A9B-91A1-4DC0-B1BF-CA622B97C4BA}" type="presOf" srcId="{C9343C93-4010-4674-9179-84E6D5D4A814}" destId="{D1929FD4-266B-41EC-B6CE-86C6718801C5}" srcOrd="0" destOrd="0" presId="urn:microsoft.com/office/officeart/2008/layout/LinedList"/>
    <dgm:cxn modelId="{B833A1A1-6078-46C3-88EB-DBA40626B473}" srcId="{5F71B35B-6370-4516-B8DF-D7373AEACD0C}" destId="{3C11001C-0F14-4A7C-AC6B-8BEDE4489FAB}" srcOrd="2" destOrd="0" parTransId="{5590EDA8-8283-4C06-8F27-A461910A9F0A}" sibTransId="{8BE1A098-DD07-4308-9F0D-1C8EC978D273}"/>
    <dgm:cxn modelId="{39A1C1A3-7E77-45DE-8DB5-A3F433F68695}" srcId="{5F71B35B-6370-4516-B8DF-D7373AEACD0C}" destId="{D5D8387C-F54B-478A-B41F-B7FDD10EC4EC}" srcOrd="3" destOrd="0" parTransId="{48685064-D387-4240-B858-C45803D899E7}" sibTransId="{46104DD0-41AF-45C7-80A2-505B7E5EB9F0}"/>
    <dgm:cxn modelId="{5B92C8B8-5A7C-436D-9FA1-BB39D9013075}" srcId="{5F71B35B-6370-4516-B8DF-D7373AEACD0C}" destId="{7401B4DC-AFCC-403F-85DB-2B07F873F4AF}" srcOrd="6" destOrd="0" parTransId="{F59F8B32-497C-4BD4-8302-32FCCBE611D9}" sibTransId="{712C8C4E-A94E-4122-A01D-2C16C05E7A65}"/>
    <dgm:cxn modelId="{B26B6FBE-D1E4-4728-ACB6-D9C1C4A60B14}" type="presOf" srcId="{3C11001C-0F14-4A7C-AC6B-8BEDE4489FAB}" destId="{0748C42C-C0CC-47DA-97F6-835FD9927BDE}" srcOrd="0" destOrd="0" presId="urn:microsoft.com/office/officeart/2008/layout/LinedList"/>
    <dgm:cxn modelId="{C1B26CC5-07AA-413E-B3EA-2570B1D2277E}" type="presOf" srcId="{5F71B35B-6370-4516-B8DF-D7373AEACD0C}" destId="{0352E545-C5B1-4BD9-9DBC-05F8FD129047}" srcOrd="0" destOrd="0" presId="urn:microsoft.com/office/officeart/2008/layout/LinedList"/>
    <dgm:cxn modelId="{471855C8-F217-4C97-BE38-1A7677E65D8D}" type="presOf" srcId="{F64C6056-AF83-456C-9B67-E5DD799DDEE8}" destId="{88C2F956-8D6B-4FA5-BC30-871B76D5FD12}" srcOrd="0" destOrd="0" presId="urn:microsoft.com/office/officeart/2008/layout/LinedList"/>
    <dgm:cxn modelId="{90A0DAE5-63D9-4BDA-86E3-244D38118D9B}" type="presOf" srcId="{7401B4DC-AFCC-403F-85DB-2B07F873F4AF}" destId="{29910314-AE21-4C0D-8A8B-48C66C999948}" srcOrd="0" destOrd="0" presId="urn:microsoft.com/office/officeart/2008/layout/LinedList"/>
    <dgm:cxn modelId="{8F6741E6-9838-4100-9A42-676DDD2AC028}" type="presOf" srcId="{D5D8387C-F54B-478A-B41F-B7FDD10EC4EC}" destId="{93FB0755-0F14-456A-A6D3-269A8512547C}" srcOrd="0" destOrd="0" presId="urn:microsoft.com/office/officeart/2008/layout/LinedList"/>
    <dgm:cxn modelId="{FCBE16F4-34E8-44D7-99C7-E4FC20516E60}" type="presOf" srcId="{211ABD91-692B-40DC-88B7-C1C33B1F9BE6}" destId="{8387B7C1-3E06-448E-9A13-C0B94F2E4ABB}" srcOrd="0" destOrd="0" presId="urn:microsoft.com/office/officeart/2008/layout/LinedList"/>
    <dgm:cxn modelId="{DF522492-BC29-4C49-A8FF-83D93593BEF5}" type="presParOf" srcId="{0352E545-C5B1-4BD9-9DBC-05F8FD129047}" destId="{782BDD18-5757-4690-B877-404B4D63E567}" srcOrd="0" destOrd="0" presId="urn:microsoft.com/office/officeart/2008/layout/LinedList"/>
    <dgm:cxn modelId="{FDA8D20A-8E22-490B-B02B-552E4352FFCE}" type="presParOf" srcId="{0352E545-C5B1-4BD9-9DBC-05F8FD129047}" destId="{CBD481A0-9B86-451A-BDA8-3DCBF6A19009}" srcOrd="1" destOrd="0" presId="urn:microsoft.com/office/officeart/2008/layout/LinedList"/>
    <dgm:cxn modelId="{33A272AB-F567-4AA4-95C3-EBD279DA3827}" type="presParOf" srcId="{CBD481A0-9B86-451A-BDA8-3DCBF6A19009}" destId="{88C2F956-8D6B-4FA5-BC30-871B76D5FD12}" srcOrd="0" destOrd="0" presId="urn:microsoft.com/office/officeart/2008/layout/LinedList"/>
    <dgm:cxn modelId="{3BEC6E3A-4C3D-48D2-904B-88CB1FCC6787}" type="presParOf" srcId="{CBD481A0-9B86-451A-BDA8-3DCBF6A19009}" destId="{02871719-9B41-4A06-A178-F7964387BCFF}" srcOrd="1" destOrd="0" presId="urn:microsoft.com/office/officeart/2008/layout/LinedList"/>
    <dgm:cxn modelId="{71E12C6D-E590-45FC-AC7D-5268C9E09496}" type="presParOf" srcId="{0352E545-C5B1-4BD9-9DBC-05F8FD129047}" destId="{5ED67FB1-9F5A-4C10-AC28-25DA7C667972}" srcOrd="2" destOrd="0" presId="urn:microsoft.com/office/officeart/2008/layout/LinedList"/>
    <dgm:cxn modelId="{7B692997-AF56-4341-A51B-C3DDF258DFCF}" type="presParOf" srcId="{0352E545-C5B1-4BD9-9DBC-05F8FD129047}" destId="{C9A19C05-9613-4E5A-B7B5-B9294098E236}" srcOrd="3" destOrd="0" presId="urn:microsoft.com/office/officeart/2008/layout/LinedList"/>
    <dgm:cxn modelId="{9DEE5503-FA6B-4632-A1A4-7DFAB74092BE}" type="presParOf" srcId="{C9A19C05-9613-4E5A-B7B5-B9294098E236}" destId="{283C0295-9405-490E-B73A-DBE074D27B40}" srcOrd="0" destOrd="0" presId="urn:microsoft.com/office/officeart/2008/layout/LinedList"/>
    <dgm:cxn modelId="{7425F415-3321-4E63-A2C4-EBCC0FEAEEC6}" type="presParOf" srcId="{C9A19C05-9613-4E5A-B7B5-B9294098E236}" destId="{7FDAA175-9083-47FE-AB40-8EB0DF951838}" srcOrd="1" destOrd="0" presId="urn:microsoft.com/office/officeart/2008/layout/LinedList"/>
    <dgm:cxn modelId="{C3FABFB6-06DA-46F5-ACA9-ACE84660B63C}" type="presParOf" srcId="{0352E545-C5B1-4BD9-9DBC-05F8FD129047}" destId="{359D06C5-DCB8-4D12-9F0A-5AAA8D717C38}" srcOrd="4" destOrd="0" presId="urn:microsoft.com/office/officeart/2008/layout/LinedList"/>
    <dgm:cxn modelId="{F78EF656-728E-4C7F-BFB1-C06711770B57}" type="presParOf" srcId="{0352E545-C5B1-4BD9-9DBC-05F8FD129047}" destId="{A6997CFB-0C64-44F1-AD37-2D702C1D6302}" srcOrd="5" destOrd="0" presId="urn:microsoft.com/office/officeart/2008/layout/LinedList"/>
    <dgm:cxn modelId="{CE88EC3C-CDC2-44D6-AB03-2A03A1978B3C}" type="presParOf" srcId="{A6997CFB-0C64-44F1-AD37-2D702C1D6302}" destId="{0748C42C-C0CC-47DA-97F6-835FD9927BDE}" srcOrd="0" destOrd="0" presId="urn:microsoft.com/office/officeart/2008/layout/LinedList"/>
    <dgm:cxn modelId="{6EF7B08A-4890-464A-B4C1-7AD0064E2961}" type="presParOf" srcId="{A6997CFB-0C64-44F1-AD37-2D702C1D6302}" destId="{000D941A-67AA-40CE-9A67-8C0A47DA6011}" srcOrd="1" destOrd="0" presId="urn:microsoft.com/office/officeart/2008/layout/LinedList"/>
    <dgm:cxn modelId="{49E8BD54-D5C2-4AB5-B189-C7620F6C9ECE}" type="presParOf" srcId="{0352E545-C5B1-4BD9-9DBC-05F8FD129047}" destId="{0FAA7996-02E9-437B-8C37-F7754CC02CA9}" srcOrd="6" destOrd="0" presId="urn:microsoft.com/office/officeart/2008/layout/LinedList"/>
    <dgm:cxn modelId="{B2DEE072-BC8F-41EC-9DB2-9E9FD9AB29F2}" type="presParOf" srcId="{0352E545-C5B1-4BD9-9DBC-05F8FD129047}" destId="{28CD4C90-A68C-4EF1-AC08-85C8DD973542}" srcOrd="7" destOrd="0" presId="urn:microsoft.com/office/officeart/2008/layout/LinedList"/>
    <dgm:cxn modelId="{0AE1A828-6EC1-41E8-85EB-89EF9BCEEAD6}" type="presParOf" srcId="{28CD4C90-A68C-4EF1-AC08-85C8DD973542}" destId="{93FB0755-0F14-456A-A6D3-269A8512547C}" srcOrd="0" destOrd="0" presId="urn:microsoft.com/office/officeart/2008/layout/LinedList"/>
    <dgm:cxn modelId="{A426150A-AE39-44CA-A05C-BE88AAC77A11}" type="presParOf" srcId="{28CD4C90-A68C-4EF1-AC08-85C8DD973542}" destId="{D826F05F-E1CD-4FB1-A0A2-E58E6CEF9E2C}" srcOrd="1" destOrd="0" presId="urn:microsoft.com/office/officeart/2008/layout/LinedList"/>
    <dgm:cxn modelId="{6150C6B1-9630-4186-A447-D203E114CC7B}" type="presParOf" srcId="{0352E545-C5B1-4BD9-9DBC-05F8FD129047}" destId="{0A10E993-60B1-4D5A-8074-3421AC6D288D}" srcOrd="8" destOrd="0" presId="urn:microsoft.com/office/officeart/2008/layout/LinedList"/>
    <dgm:cxn modelId="{6F2D946B-06BD-4A73-9FAB-1D56D43A556B}" type="presParOf" srcId="{0352E545-C5B1-4BD9-9DBC-05F8FD129047}" destId="{74584403-BF6A-491D-BD1D-D9243D058691}" srcOrd="9" destOrd="0" presId="urn:microsoft.com/office/officeart/2008/layout/LinedList"/>
    <dgm:cxn modelId="{FAE20184-4FA3-4D43-875B-163503158828}" type="presParOf" srcId="{74584403-BF6A-491D-BD1D-D9243D058691}" destId="{D1929FD4-266B-41EC-B6CE-86C6718801C5}" srcOrd="0" destOrd="0" presId="urn:microsoft.com/office/officeart/2008/layout/LinedList"/>
    <dgm:cxn modelId="{717AF948-5B17-49AC-B9D1-96C9C2EBCB2B}" type="presParOf" srcId="{74584403-BF6A-491D-BD1D-D9243D058691}" destId="{44D0E048-12BC-43F0-BC8F-75E100ABE8EE}" srcOrd="1" destOrd="0" presId="urn:microsoft.com/office/officeart/2008/layout/LinedList"/>
    <dgm:cxn modelId="{7D869B60-71AE-43E0-AE10-8A589ADBAEA5}" type="presParOf" srcId="{0352E545-C5B1-4BD9-9DBC-05F8FD129047}" destId="{50CB57E0-990D-4670-A34B-974AE60769E0}" srcOrd="10" destOrd="0" presId="urn:microsoft.com/office/officeart/2008/layout/LinedList"/>
    <dgm:cxn modelId="{DDDCCAFA-0F33-4DAE-B4E1-0650FCC17C41}" type="presParOf" srcId="{0352E545-C5B1-4BD9-9DBC-05F8FD129047}" destId="{7A8CF351-F33C-4126-8775-BE8EC34AA4D0}" srcOrd="11" destOrd="0" presId="urn:microsoft.com/office/officeart/2008/layout/LinedList"/>
    <dgm:cxn modelId="{4B43C156-12DF-42F2-A3E3-DFF803DB49A3}" type="presParOf" srcId="{7A8CF351-F33C-4126-8775-BE8EC34AA4D0}" destId="{8387B7C1-3E06-448E-9A13-C0B94F2E4ABB}" srcOrd="0" destOrd="0" presId="urn:microsoft.com/office/officeart/2008/layout/LinedList"/>
    <dgm:cxn modelId="{0D14D19A-426C-459F-8258-2DEAE613D548}" type="presParOf" srcId="{7A8CF351-F33C-4126-8775-BE8EC34AA4D0}" destId="{45BB6947-07B0-4DA0-9274-26D347388F38}" srcOrd="1" destOrd="0" presId="urn:microsoft.com/office/officeart/2008/layout/LinedList"/>
    <dgm:cxn modelId="{E30F2ADD-661A-4DC1-8008-C83C1266F46D}" type="presParOf" srcId="{0352E545-C5B1-4BD9-9DBC-05F8FD129047}" destId="{EE330E82-E1BE-4FAD-8320-287D1F6291A8}" srcOrd="12" destOrd="0" presId="urn:microsoft.com/office/officeart/2008/layout/LinedList"/>
    <dgm:cxn modelId="{00D1D7EB-D117-45F7-9834-AD159463E20E}" type="presParOf" srcId="{0352E545-C5B1-4BD9-9DBC-05F8FD129047}" destId="{3E414FB3-ABBA-4659-B836-8EDFE1810545}" srcOrd="13" destOrd="0" presId="urn:microsoft.com/office/officeart/2008/layout/LinedList"/>
    <dgm:cxn modelId="{B3E6CB56-1EB6-489B-8A3E-EEAC57C10AC9}" type="presParOf" srcId="{3E414FB3-ABBA-4659-B836-8EDFE1810545}" destId="{29910314-AE21-4C0D-8A8B-48C66C999948}" srcOrd="0" destOrd="0" presId="urn:microsoft.com/office/officeart/2008/layout/LinedList"/>
    <dgm:cxn modelId="{5E902E8F-1B80-4762-9135-7393D4ED6726}" type="presParOf" srcId="{3E414FB3-ABBA-4659-B836-8EDFE1810545}" destId="{EC0CB82D-A590-4A46-955D-F076BE6DB6E4}" srcOrd="1" destOrd="0" presId="urn:microsoft.com/office/officeart/2008/layout/LinedList"/>
    <dgm:cxn modelId="{D7BC3C77-CB50-48BA-8293-50492B4F6F1B}" type="presParOf" srcId="{0352E545-C5B1-4BD9-9DBC-05F8FD129047}" destId="{0846E780-700C-4974-AEA3-7A56DA605E0E}" srcOrd="14" destOrd="0" presId="urn:microsoft.com/office/officeart/2008/layout/LinedList"/>
    <dgm:cxn modelId="{D4401FB6-4502-4897-B359-7412FB775939}" type="presParOf" srcId="{0352E545-C5B1-4BD9-9DBC-05F8FD129047}" destId="{320C0496-D3B5-4D30-8882-5D156C46C265}" srcOrd="15" destOrd="0" presId="urn:microsoft.com/office/officeart/2008/layout/LinedList"/>
    <dgm:cxn modelId="{41D0F567-5060-4EE0-9FE5-B1A80D9B8E44}" type="presParOf" srcId="{320C0496-D3B5-4D30-8882-5D156C46C265}" destId="{5B893433-B9A6-4FC6-94B8-F3741CECCAF8}" srcOrd="0" destOrd="0" presId="urn:microsoft.com/office/officeart/2008/layout/LinedList"/>
    <dgm:cxn modelId="{F4DF56D1-D396-4B21-A2CE-BA4C559431BA}" type="presParOf" srcId="{320C0496-D3B5-4D30-8882-5D156C46C265}" destId="{0F8285A1-9950-4FA4-AA94-18CCA07016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F74A6271-7E66-4989-98A5-2E1895340323}"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18399730-63BA-4E1F-AA55-C410727EB7CA}" type="parTrans" cxnId="{E2FD9346-69DC-4480-B697-F3D5E17A0CA2}">
      <dgm:prSet/>
      <dgm:spPr/>
      <dgm:t>
        <a:bodyPr/>
        <a:lstStyle/>
        <a:p>
          <a:endParaRPr lang="en-US"/>
        </a:p>
      </dgm:t>
    </dgm:pt>
    <dgm:pt modelId="{E489D217-20CB-44FB-B2F0-62ED0D42F852}">
      <dgm:prSet custT="1"/>
      <dgm:spPr/>
      <dgm:t>
        <a:bodyPr>
          <a:noAutofit/>
        </a:bodyPr>
        <a:lstStyle/>
        <a:p>
          <a:pPr rtl="0"/>
          <a:r>
            <a:rPr lang="zh-Hans" sz="1900" b="0" i="0" u="none" strike="noStrike" baseline="0">
              <a:latin typeface="Simsun"/>
              <a:ea typeface="Simsun"/>
            </a:rPr>
            <a:t>学校</a:t>
          </a:r>
          <a:endParaRPr lang="en-US"/>
        </a:p>
      </dgm:t>
    </dgm:pt>
    <dgm:pt modelId="{D8FBC118-A1F5-433B-ABE4-B4A5D1DF8B5A}" type="sibTrans" cxnId="{E2FD9346-69DC-4480-B697-F3D5E17A0CA2}">
      <dgm:prSet/>
      <dgm:spPr/>
      <dgm:t>
        <a:bodyPr/>
        <a:lstStyle/>
        <a:p>
          <a:endParaRPr lang="en-US"/>
        </a:p>
      </dgm:t>
    </dgm:pt>
    <dgm:pt modelId="{84FF7330-5ECE-422C-98A7-31E42A73746A}" type="parTrans" cxnId="{21D32186-B41C-4A8B-8404-5032495B142B}">
      <dgm:prSet/>
      <dgm:spPr/>
      <dgm:t>
        <a:bodyPr/>
        <a:lstStyle/>
        <a:p>
          <a:endParaRPr lang="en-US"/>
        </a:p>
      </dgm:t>
    </dgm:pt>
    <dgm:pt modelId="{FCDCFE5F-FF56-40DA-8D59-85AD6401B771}">
      <dgm:prSet custT="1"/>
      <dgm:spPr/>
      <dgm:t>
        <a:bodyPr>
          <a:noAutofit/>
        </a:bodyPr>
        <a:lstStyle/>
        <a:p>
          <a:pPr rtl="0"/>
          <a:r>
            <a:rPr lang="zh-Hans" sz="1900" b="0" i="0" u="none" strike="noStrike" baseline="0">
              <a:latin typeface="Simsun"/>
              <a:ea typeface="Simsun"/>
            </a:rPr>
            <a:t>图书馆</a:t>
          </a:r>
          <a:endParaRPr lang="en-US"/>
        </a:p>
      </dgm:t>
    </dgm:pt>
    <dgm:pt modelId="{00307591-ECCF-48FA-8D73-34A09D6EF998}" type="sibTrans" cxnId="{21D32186-B41C-4A8B-8404-5032495B142B}">
      <dgm:prSet/>
      <dgm:spPr/>
      <dgm:t>
        <a:bodyPr/>
        <a:lstStyle/>
        <a:p>
          <a:endParaRPr lang="en-US"/>
        </a:p>
      </dgm:t>
    </dgm:pt>
    <dgm:pt modelId="{B75D4CDD-EE94-4F29-8B37-F7888A587AEA}" type="parTrans" cxnId="{C73FA357-C520-469A-934A-12E1A5E4FC13}">
      <dgm:prSet/>
      <dgm:spPr/>
      <dgm:t>
        <a:bodyPr/>
        <a:lstStyle/>
        <a:p>
          <a:endParaRPr lang="en-US"/>
        </a:p>
      </dgm:t>
    </dgm:pt>
    <dgm:pt modelId="{9681B742-D0A3-4C92-A125-4904BDF685F3}">
      <dgm:prSet custT="1"/>
      <dgm:spPr/>
      <dgm:t>
        <a:bodyPr>
          <a:noAutofit/>
        </a:bodyPr>
        <a:lstStyle/>
        <a:p>
          <a:pPr rtl="0"/>
          <a:r>
            <a:rPr lang="zh-Hans" sz="1900" b="0" i="0" u="none" strike="noStrike" baseline="0">
              <a:latin typeface="Simsun"/>
              <a:ea typeface="Simsun"/>
            </a:rPr>
            <a:t>社区学院</a:t>
          </a:r>
          <a:endParaRPr lang="en-US"/>
        </a:p>
      </dgm:t>
    </dgm:pt>
    <dgm:pt modelId="{AD14F770-E2B1-46CC-A3A6-585BCD0CC7B8}" type="sibTrans" cxnId="{C73FA357-C520-469A-934A-12E1A5E4FC13}">
      <dgm:prSet/>
      <dgm:spPr/>
      <dgm:t>
        <a:bodyPr/>
        <a:lstStyle/>
        <a:p>
          <a:endParaRPr lang="en-US"/>
        </a:p>
      </dgm:t>
    </dgm:pt>
    <dgm:pt modelId="{26C7C14B-4A64-47C9-8309-0B8A3A5E1E54}" type="parTrans" cxnId="{C4744991-8360-4D62-B7EB-A81E302247A5}">
      <dgm:prSet/>
      <dgm:spPr/>
      <dgm:t>
        <a:bodyPr/>
        <a:lstStyle/>
        <a:p>
          <a:endParaRPr lang="en-US"/>
        </a:p>
      </dgm:t>
    </dgm:pt>
    <dgm:pt modelId="{EA50E087-A519-4FB9-B350-9CA75A29CA80}">
      <dgm:prSet custT="1"/>
      <dgm:spPr/>
      <dgm:t>
        <a:bodyPr>
          <a:noAutofit/>
        </a:bodyPr>
        <a:lstStyle/>
        <a:p>
          <a:pPr rtl="0"/>
          <a:r>
            <a:rPr lang="zh-Hans" sz="1900" b="0" i="0" u="none" strike="noStrike" baseline="0">
              <a:latin typeface="Simsun"/>
              <a:ea typeface="Simsun"/>
            </a:rPr>
            <a:t>政府拥有和运营的医疗机构</a:t>
          </a:r>
          <a:endParaRPr lang="en-US"/>
        </a:p>
      </dgm:t>
    </dgm:pt>
    <dgm:pt modelId="{46180836-6D9F-40F2-AB6A-AE751CE61758}" type="sibTrans" cxnId="{C4744991-8360-4D62-B7EB-A81E302247A5}">
      <dgm:prSet/>
      <dgm:spPr/>
      <dgm:t>
        <a:bodyPr/>
        <a:lstStyle/>
        <a:p>
          <a:endParaRPr lang="en-US"/>
        </a:p>
      </dgm:t>
    </dgm:pt>
    <dgm:pt modelId="{C0EFD662-24DC-4626-ABE7-A0F213FA1E4B}" type="parTrans" cxnId="{49F3C3AA-F01B-489D-AB8D-E72BDAA94AC6}">
      <dgm:prSet/>
      <dgm:spPr/>
      <dgm:t>
        <a:bodyPr/>
        <a:lstStyle/>
        <a:p>
          <a:endParaRPr lang="en-US"/>
        </a:p>
      </dgm:t>
    </dgm:pt>
    <dgm:pt modelId="{6D333AFE-9961-41F1-A062-13F0118B30C5}">
      <dgm:prSet custT="1"/>
      <dgm:spPr/>
      <dgm:t>
        <a:bodyPr>
          <a:noAutofit/>
        </a:bodyPr>
        <a:lstStyle/>
        <a:p>
          <a:pPr rtl="0"/>
          <a:r>
            <a:rPr lang="zh-Hans" sz="1900" b="0" i="0" u="none" strike="noStrike" baseline="0" dirty="0">
              <a:latin typeface="Simsun"/>
              <a:ea typeface="Simsun"/>
            </a:rPr>
            <a:t>社区组织</a:t>
          </a:r>
          <a:r>
            <a:rPr lang="zh-Hans" sz="1900" b="0" i="0" u="none" strike="noStrike" baseline="0" dirty="0">
              <a:latin typeface="+mn-lt"/>
              <a:ea typeface="Simsun"/>
            </a:rPr>
            <a:t>（CBO）</a:t>
          </a:r>
          <a:endParaRPr lang="en-US" dirty="0">
            <a:latin typeface="+mn-lt"/>
          </a:endParaRPr>
        </a:p>
      </dgm:t>
    </dgm:pt>
    <dgm:pt modelId="{AD2CD620-6AFF-4DE5-9033-AA63D9FAEC84}" type="sibTrans" cxnId="{49F3C3AA-F01B-489D-AB8D-E72BDAA94AC6}">
      <dgm:prSet/>
      <dgm:spPr/>
      <dgm:t>
        <a:bodyPr/>
        <a:lstStyle/>
        <a:p>
          <a:endParaRPr lang="en-US"/>
        </a:p>
      </dgm:t>
    </dgm:pt>
    <dgm:pt modelId="{73FB1538-4C96-4390-BECD-8A545E7EC0E2}" type="parTrans" cxnId="{B7EA8AB5-9981-4D08-888A-2AAA066FCDAE}">
      <dgm:prSet/>
      <dgm:spPr/>
      <dgm:t>
        <a:bodyPr/>
        <a:lstStyle/>
        <a:p>
          <a:endParaRPr lang="en-US"/>
        </a:p>
      </dgm:t>
    </dgm:pt>
    <dgm:pt modelId="{888F8563-1369-41EF-A6FA-EF3EA6B97C05}">
      <dgm:prSet custT="1"/>
      <dgm:spPr/>
      <dgm:t>
        <a:bodyPr>
          <a:noAutofit/>
        </a:bodyPr>
        <a:lstStyle/>
        <a:p>
          <a:pPr rtl="0"/>
          <a:r>
            <a:rPr lang="zh-Hans" sz="1900" b="0" i="0" u="none" strike="noStrike" baseline="0">
              <a:latin typeface="Simsun"/>
              <a:ea typeface="Simsun"/>
            </a:rPr>
            <a:t>医疗社区组织</a:t>
          </a:r>
          <a:endParaRPr lang="en-US"/>
        </a:p>
      </dgm:t>
    </dgm:pt>
    <dgm:pt modelId="{E15AEE07-E968-4651-8E07-6AE27DAB7BC4}" type="sibTrans" cxnId="{B7EA8AB5-9981-4D08-888A-2AAA066FCDAE}">
      <dgm:prSet/>
      <dgm:spPr/>
      <dgm:t>
        <a:bodyPr/>
        <a:lstStyle/>
        <a:p>
          <a:endParaRPr lang="en-US"/>
        </a:p>
      </dgm:t>
    </dgm:pt>
    <dgm:pt modelId="{4E5EEC92-C4FB-4000-9233-C60CD6A5F918}" type="parTrans" cxnId="{4D0B12C1-FF5D-43D8-8D6D-B64904ABE717}">
      <dgm:prSet/>
      <dgm:spPr/>
      <dgm:t>
        <a:bodyPr/>
        <a:lstStyle/>
        <a:p>
          <a:endParaRPr lang="en-US"/>
        </a:p>
      </dgm:t>
    </dgm:pt>
    <dgm:pt modelId="{737AEA37-51DA-4179-8572-DCBCE6178FDE}">
      <dgm:prSet custT="1"/>
      <dgm:spPr/>
      <dgm:t>
        <a:bodyPr>
          <a:noAutofit/>
        </a:bodyPr>
        <a:lstStyle/>
        <a:p>
          <a:pPr rtl="0"/>
          <a:r>
            <a:rPr lang="zh-Hans" sz="1900" b="0" i="0" u="none" strike="noStrike" baseline="0" dirty="0">
              <a:latin typeface="Simsun"/>
              <a:ea typeface="Simsun"/>
            </a:rPr>
            <a:t>加州远程医疗网络</a:t>
          </a:r>
          <a:r>
            <a:rPr lang="zh-Hans" sz="1900" b="0" i="0" u="none" strike="noStrike" baseline="0" dirty="0">
              <a:latin typeface="+mn-lt"/>
              <a:ea typeface="Simsun"/>
            </a:rPr>
            <a:t>（CTN）</a:t>
          </a:r>
          <a:endParaRPr lang="en-US" dirty="0">
            <a:latin typeface="+mn-lt"/>
          </a:endParaRPr>
        </a:p>
      </dgm:t>
    </dgm:pt>
    <dgm:pt modelId="{D9C14F1A-CC1F-4593-8C9A-C1FA33AA3A7B}" type="sibTrans" cxnId="{4D0B12C1-FF5D-43D8-8D6D-B64904ABE717}">
      <dgm:prSet/>
      <dgm:spPr/>
      <dgm:t>
        <a:bodyPr/>
        <a:lstStyle/>
        <a:p>
          <a:endParaRPr lang="en-US"/>
        </a:p>
      </dgm:t>
    </dgm:pt>
    <dgm:pt modelId="{5C375162-487A-4C64-8159-C7C022E24F62}" type="pres">
      <dgm:prSet presAssocID="{F74A6271-7E66-4989-98A5-2E1895340323}" presName="vert0" presStyleCnt="0">
        <dgm:presLayoutVars>
          <dgm:dir/>
          <dgm:animOne val="branch"/>
          <dgm:animLvl val="lvl"/>
        </dgm:presLayoutVars>
      </dgm:prSet>
      <dgm:spPr/>
    </dgm:pt>
    <dgm:pt modelId="{B9AE434C-BF9A-464F-A7F6-CD97B56C6744}" type="pres">
      <dgm:prSet presAssocID="{E489D217-20CB-44FB-B2F0-62ED0D42F852}" presName="thickLine" presStyleLbl="alignNode1" presStyleIdx="0" presStyleCnt="7"/>
      <dgm:spPr/>
    </dgm:pt>
    <dgm:pt modelId="{2BFAF775-D7DB-41D0-A2EA-47A40C1CEFCC}" type="pres">
      <dgm:prSet presAssocID="{E489D217-20CB-44FB-B2F0-62ED0D42F852}" presName="horz1" presStyleCnt="0"/>
      <dgm:spPr/>
    </dgm:pt>
    <dgm:pt modelId="{5991639D-EF15-4831-88F9-46E1EE389E7B}" type="pres">
      <dgm:prSet presAssocID="{E489D217-20CB-44FB-B2F0-62ED0D42F852}" presName="tx1" presStyleLbl="revTx" presStyleIdx="0" presStyleCnt="7"/>
      <dgm:spPr/>
    </dgm:pt>
    <dgm:pt modelId="{04CB84B1-A6C5-4667-B0F1-A0E802CC73E1}" type="pres">
      <dgm:prSet presAssocID="{E489D217-20CB-44FB-B2F0-62ED0D42F852}" presName="vert1" presStyleCnt="0"/>
      <dgm:spPr/>
    </dgm:pt>
    <dgm:pt modelId="{46ADE1BB-7BA3-45E9-9863-8A7D8353E75E}" type="pres">
      <dgm:prSet presAssocID="{FCDCFE5F-FF56-40DA-8D59-85AD6401B771}" presName="thickLine" presStyleLbl="alignNode1" presStyleIdx="1" presStyleCnt="7"/>
      <dgm:spPr/>
    </dgm:pt>
    <dgm:pt modelId="{DD5C0A2F-1B0D-41EC-AB07-D337A239659D}" type="pres">
      <dgm:prSet presAssocID="{FCDCFE5F-FF56-40DA-8D59-85AD6401B771}" presName="horz1" presStyleCnt="0"/>
      <dgm:spPr/>
    </dgm:pt>
    <dgm:pt modelId="{D235EE9C-6F4A-48C1-A57C-46CBB959A44C}" type="pres">
      <dgm:prSet presAssocID="{FCDCFE5F-FF56-40DA-8D59-85AD6401B771}" presName="tx1" presStyleLbl="revTx" presStyleIdx="1" presStyleCnt="7"/>
      <dgm:spPr/>
    </dgm:pt>
    <dgm:pt modelId="{6F94F422-C244-4B4D-BE0A-8582CF560541}" type="pres">
      <dgm:prSet presAssocID="{FCDCFE5F-FF56-40DA-8D59-85AD6401B771}" presName="vert1" presStyleCnt="0"/>
      <dgm:spPr/>
    </dgm:pt>
    <dgm:pt modelId="{B40752D3-2E72-4B7F-AEC3-E8C5761C8807}" type="pres">
      <dgm:prSet presAssocID="{9681B742-D0A3-4C92-A125-4904BDF685F3}" presName="thickLine" presStyleLbl="alignNode1" presStyleIdx="2" presStyleCnt="7"/>
      <dgm:spPr/>
    </dgm:pt>
    <dgm:pt modelId="{7F8ACFF7-0612-4088-A7DB-0725B8AD0054}" type="pres">
      <dgm:prSet presAssocID="{9681B742-D0A3-4C92-A125-4904BDF685F3}" presName="horz1" presStyleCnt="0"/>
      <dgm:spPr/>
    </dgm:pt>
    <dgm:pt modelId="{0FF1DCB7-5BDA-4228-AF98-7688BCCC71CC}" type="pres">
      <dgm:prSet presAssocID="{9681B742-D0A3-4C92-A125-4904BDF685F3}" presName="tx1" presStyleLbl="revTx" presStyleIdx="2" presStyleCnt="7"/>
      <dgm:spPr/>
    </dgm:pt>
    <dgm:pt modelId="{86BDD19B-595B-4EEE-9811-00BD00E92510}" type="pres">
      <dgm:prSet presAssocID="{9681B742-D0A3-4C92-A125-4904BDF685F3}" presName="vert1" presStyleCnt="0"/>
      <dgm:spPr/>
    </dgm:pt>
    <dgm:pt modelId="{20FF7C95-A2E0-465E-8192-8F666EDE66A0}" type="pres">
      <dgm:prSet presAssocID="{EA50E087-A519-4FB9-B350-9CA75A29CA80}" presName="thickLine" presStyleLbl="alignNode1" presStyleIdx="3" presStyleCnt="7"/>
      <dgm:spPr/>
    </dgm:pt>
    <dgm:pt modelId="{30F088A0-982B-48F8-B6D0-4E056518F4CF}" type="pres">
      <dgm:prSet presAssocID="{EA50E087-A519-4FB9-B350-9CA75A29CA80}" presName="horz1" presStyleCnt="0"/>
      <dgm:spPr/>
    </dgm:pt>
    <dgm:pt modelId="{2FB14194-4F75-445E-BB6B-9B602470EFCF}" type="pres">
      <dgm:prSet presAssocID="{EA50E087-A519-4FB9-B350-9CA75A29CA80}" presName="tx1" presStyleLbl="revTx" presStyleIdx="3" presStyleCnt="7"/>
      <dgm:spPr/>
    </dgm:pt>
    <dgm:pt modelId="{276AC9D3-B161-4180-BCC7-B46D16E21191}" type="pres">
      <dgm:prSet presAssocID="{EA50E087-A519-4FB9-B350-9CA75A29CA80}" presName="vert1" presStyleCnt="0"/>
      <dgm:spPr/>
    </dgm:pt>
    <dgm:pt modelId="{156B7CA9-CE52-435E-80B4-093BC8F7BBCB}" type="pres">
      <dgm:prSet presAssocID="{6D333AFE-9961-41F1-A062-13F0118B30C5}" presName="thickLine" presStyleLbl="alignNode1" presStyleIdx="4" presStyleCnt="7"/>
      <dgm:spPr/>
    </dgm:pt>
    <dgm:pt modelId="{169F6F82-98E8-4CFA-B726-B2E72DF14CCA}" type="pres">
      <dgm:prSet presAssocID="{6D333AFE-9961-41F1-A062-13F0118B30C5}" presName="horz1" presStyleCnt="0"/>
      <dgm:spPr/>
    </dgm:pt>
    <dgm:pt modelId="{168EF5C8-8BE6-4161-88F2-71E33E1C4633}" type="pres">
      <dgm:prSet presAssocID="{6D333AFE-9961-41F1-A062-13F0118B30C5}" presName="tx1" presStyleLbl="revTx" presStyleIdx="4" presStyleCnt="7"/>
      <dgm:spPr/>
    </dgm:pt>
    <dgm:pt modelId="{176B871C-E29B-4297-B6AF-497ADF49B1F3}" type="pres">
      <dgm:prSet presAssocID="{6D333AFE-9961-41F1-A062-13F0118B30C5}" presName="vert1" presStyleCnt="0"/>
      <dgm:spPr/>
    </dgm:pt>
    <dgm:pt modelId="{F9878C46-0151-45B6-886F-41123DEDD312}" type="pres">
      <dgm:prSet presAssocID="{888F8563-1369-41EF-A6FA-EF3EA6B97C05}" presName="thickLine" presStyleLbl="alignNode1" presStyleIdx="5" presStyleCnt="7"/>
      <dgm:spPr/>
    </dgm:pt>
    <dgm:pt modelId="{CF62A379-0F13-4F26-909A-EB14C833E20F}" type="pres">
      <dgm:prSet presAssocID="{888F8563-1369-41EF-A6FA-EF3EA6B97C05}" presName="horz1" presStyleCnt="0"/>
      <dgm:spPr/>
    </dgm:pt>
    <dgm:pt modelId="{71A7EE79-D4A9-4C11-95C3-92BBCBC9A3BC}" type="pres">
      <dgm:prSet presAssocID="{888F8563-1369-41EF-A6FA-EF3EA6B97C05}" presName="tx1" presStyleLbl="revTx" presStyleIdx="5" presStyleCnt="7"/>
      <dgm:spPr/>
    </dgm:pt>
    <dgm:pt modelId="{E3420C69-FE16-4D4C-B13E-657DF69F40E0}" type="pres">
      <dgm:prSet presAssocID="{888F8563-1369-41EF-A6FA-EF3EA6B97C05}" presName="vert1" presStyleCnt="0"/>
      <dgm:spPr/>
    </dgm:pt>
    <dgm:pt modelId="{C2212AC3-08B2-40AA-8A54-5C8C7D6B18C8}" type="pres">
      <dgm:prSet presAssocID="{737AEA37-51DA-4179-8572-DCBCE6178FDE}" presName="thickLine" presStyleLbl="alignNode1" presStyleIdx="6" presStyleCnt="7"/>
      <dgm:spPr/>
    </dgm:pt>
    <dgm:pt modelId="{4AB936B0-9C8F-4972-99F4-58F0ACE30780}" type="pres">
      <dgm:prSet presAssocID="{737AEA37-51DA-4179-8572-DCBCE6178FDE}" presName="horz1" presStyleCnt="0"/>
      <dgm:spPr/>
    </dgm:pt>
    <dgm:pt modelId="{681414EE-0821-4E13-AA4C-D42D7A582ADA}" type="pres">
      <dgm:prSet presAssocID="{737AEA37-51DA-4179-8572-DCBCE6178FDE}" presName="tx1" presStyleLbl="revTx" presStyleIdx="6" presStyleCnt="7"/>
      <dgm:spPr/>
    </dgm:pt>
    <dgm:pt modelId="{A8EB055C-CECD-4D65-92F9-8F2FDCE77218}" type="pres">
      <dgm:prSet presAssocID="{737AEA37-51DA-4179-8572-DCBCE6178FDE}" presName="vert1" presStyleCnt="0"/>
      <dgm:spPr/>
    </dgm:pt>
  </dgm:ptLst>
  <dgm:cxnLst>
    <dgm:cxn modelId="{CAE4262E-7181-4CC8-8E33-5EC4FE476112}" type="presOf" srcId="{888F8563-1369-41EF-A6FA-EF3EA6B97C05}" destId="{71A7EE79-D4A9-4C11-95C3-92BBCBC9A3BC}" srcOrd="0" destOrd="0" presId="urn:microsoft.com/office/officeart/2008/layout/LinedList"/>
    <dgm:cxn modelId="{E2FD9346-69DC-4480-B697-F3D5E17A0CA2}" srcId="{F74A6271-7E66-4989-98A5-2E1895340323}" destId="{E489D217-20CB-44FB-B2F0-62ED0D42F852}" srcOrd="0" destOrd="0" parTransId="{18399730-63BA-4E1F-AA55-C410727EB7CA}" sibTransId="{D8FBC118-A1F5-433B-ABE4-B4A5D1DF8B5A}"/>
    <dgm:cxn modelId="{FA8AFB4E-896C-42E3-A9D6-C0ECC15A37EB}" type="presOf" srcId="{6D333AFE-9961-41F1-A062-13F0118B30C5}" destId="{168EF5C8-8BE6-4161-88F2-71E33E1C4633}" srcOrd="0" destOrd="0" presId="urn:microsoft.com/office/officeart/2008/layout/LinedList"/>
    <dgm:cxn modelId="{C73FA357-C520-469A-934A-12E1A5E4FC13}" srcId="{F74A6271-7E66-4989-98A5-2E1895340323}" destId="{9681B742-D0A3-4C92-A125-4904BDF685F3}" srcOrd="2" destOrd="0" parTransId="{B75D4CDD-EE94-4F29-8B37-F7888A587AEA}" sibTransId="{AD14F770-E2B1-46CC-A3A6-585BCD0CC7B8}"/>
    <dgm:cxn modelId="{385EA95A-3533-45AF-AAB1-DB556D66F4C0}" type="presOf" srcId="{E489D217-20CB-44FB-B2F0-62ED0D42F852}" destId="{5991639D-EF15-4831-88F9-46E1EE389E7B}" srcOrd="0" destOrd="0" presId="urn:microsoft.com/office/officeart/2008/layout/LinedList"/>
    <dgm:cxn modelId="{CF85FA84-57A7-4E84-BCFE-23A723533838}" type="presOf" srcId="{EA50E087-A519-4FB9-B350-9CA75A29CA80}" destId="{2FB14194-4F75-445E-BB6B-9B602470EFCF}" srcOrd="0" destOrd="0" presId="urn:microsoft.com/office/officeart/2008/layout/LinedList"/>
    <dgm:cxn modelId="{21D32186-B41C-4A8B-8404-5032495B142B}" srcId="{F74A6271-7E66-4989-98A5-2E1895340323}" destId="{FCDCFE5F-FF56-40DA-8D59-85AD6401B771}" srcOrd="1" destOrd="0" parTransId="{84FF7330-5ECE-422C-98A7-31E42A73746A}" sibTransId="{00307591-ECCF-48FA-8D73-34A09D6EF998}"/>
    <dgm:cxn modelId="{C4744991-8360-4D62-B7EB-A81E302247A5}" srcId="{F74A6271-7E66-4989-98A5-2E1895340323}" destId="{EA50E087-A519-4FB9-B350-9CA75A29CA80}" srcOrd="3" destOrd="0" parTransId="{26C7C14B-4A64-47C9-8309-0B8A3A5E1E54}" sibTransId="{46180836-6D9F-40F2-AB6A-AE751CE61758}"/>
    <dgm:cxn modelId="{49F3C3AA-F01B-489D-AB8D-E72BDAA94AC6}" srcId="{F74A6271-7E66-4989-98A5-2E1895340323}" destId="{6D333AFE-9961-41F1-A062-13F0118B30C5}" srcOrd="4" destOrd="0" parTransId="{C0EFD662-24DC-4626-ABE7-A0F213FA1E4B}" sibTransId="{AD2CD620-6AFF-4DE5-9033-AA63D9FAEC84}"/>
    <dgm:cxn modelId="{B7EA8AB5-9981-4D08-888A-2AAA066FCDAE}" srcId="{F74A6271-7E66-4989-98A5-2E1895340323}" destId="{888F8563-1369-41EF-A6FA-EF3EA6B97C05}" srcOrd="5" destOrd="0" parTransId="{73FB1538-4C96-4390-BECD-8A545E7EC0E2}" sibTransId="{E15AEE07-E968-4651-8E07-6AE27DAB7BC4}"/>
    <dgm:cxn modelId="{0EC883B8-0CD3-4EFA-A0C9-8623FFD8D0CC}" type="presOf" srcId="{9681B742-D0A3-4C92-A125-4904BDF685F3}" destId="{0FF1DCB7-5BDA-4228-AF98-7688BCCC71CC}" srcOrd="0" destOrd="0" presId="urn:microsoft.com/office/officeart/2008/layout/LinedList"/>
    <dgm:cxn modelId="{4D0B12C1-FF5D-43D8-8D6D-B64904ABE717}" srcId="{F74A6271-7E66-4989-98A5-2E1895340323}" destId="{737AEA37-51DA-4179-8572-DCBCE6178FDE}" srcOrd="6" destOrd="0" parTransId="{4E5EEC92-C4FB-4000-9233-C60CD6A5F918}" sibTransId="{D9C14F1A-CC1F-4593-8C9A-C1FA33AA3A7B}"/>
    <dgm:cxn modelId="{B67F81CB-9E02-4B37-A9E7-71D23C9990BD}" type="presOf" srcId="{F74A6271-7E66-4989-98A5-2E1895340323}" destId="{5C375162-487A-4C64-8159-C7C022E24F62}" srcOrd="0" destOrd="0" presId="urn:microsoft.com/office/officeart/2008/layout/LinedList"/>
    <dgm:cxn modelId="{CFCD75FC-4CFE-48C3-A7B9-305E3B0E7614}" type="presOf" srcId="{FCDCFE5F-FF56-40DA-8D59-85AD6401B771}" destId="{D235EE9C-6F4A-48C1-A57C-46CBB959A44C}" srcOrd="0" destOrd="0" presId="urn:microsoft.com/office/officeart/2008/layout/LinedList"/>
    <dgm:cxn modelId="{D30299FE-FF66-473B-8245-050CE6C1FEE1}" type="presOf" srcId="{737AEA37-51DA-4179-8572-DCBCE6178FDE}" destId="{681414EE-0821-4E13-AA4C-D42D7A582ADA}" srcOrd="0" destOrd="0" presId="urn:microsoft.com/office/officeart/2008/layout/LinedList"/>
    <dgm:cxn modelId="{DE528FA6-14BC-4D07-9089-60B40E011FFC}" type="presParOf" srcId="{5C375162-487A-4C64-8159-C7C022E24F62}" destId="{B9AE434C-BF9A-464F-A7F6-CD97B56C6744}" srcOrd="0" destOrd="0" presId="urn:microsoft.com/office/officeart/2008/layout/LinedList"/>
    <dgm:cxn modelId="{1A424741-BE81-4CCE-817D-BF1897768DAC}" type="presParOf" srcId="{5C375162-487A-4C64-8159-C7C022E24F62}" destId="{2BFAF775-D7DB-41D0-A2EA-47A40C1CEFCC}" srcOrd="1" destOrd="0" presId="urn:microsoft.com/office/officeart/2008/layout/LinedList"/>
    <dgm:cxn modelId="{3CA986DB-8850-4E73-A06E-B6643F8DF08D}" type="presParOf" srcId="{2BFAF775-D7DB-41D0-A2EA-47A40C1CEFCC}" destId="{5991639D-EF15-4831-88F9-46E1EE389E7B}" srcOrd="0" destOrd="0" presId="urn:microsoft.com/office/officeart/2008/layout/LinedList"/>
    <dgm:cxn modelId="{97FF868E-F064-4086-A058-67433F969BF2}" type="presParOf" srcId="{2BFAF775-D7DB-41D0-A2EA-47A40C1CEFCC}" destId="{04CB84B1-A6C5-4667-B0F1-A0E802CC73E1}" srcOrd="1" destOrd="0" presId="urn:microsoft.com/office/officeart/2008/layout/LinedList"/>
    <dgm:cxn modelId="{10BCB015-3ABD-4D43-85E3-E9B3E8E45BBB}" type="presParOf" srcId="{5C375162-487A-4C64-8159-C7C022E24F62}" destId="{46ADE1BB-7BA3-45E9-9863-8A7D8353E75E}" srcOrd="2" destOrd="0" presId="urn:microsoft.com/office/officeart/2008/layout/LinedList"/>
    <dgm:cxn modelId="{1FCBC21E-6EC1-441E-A638-5D5D3FAAC890}" type="presParOf" srcId="{5C375162-487A-4C64-8159-C7C022E24F62}" destId="{DD5C0A2F-1B0D-41EC-AB07-D337A239659D}" srcOrd="3" destOrd="0" presId="urn:microsoft.com/office/officeart/2008/layout/LinedList"/>
    <dgm:cxn modelId="{E6F682AD-315C-4334-81D4-4AB9EC279888}" type="presParOf" srcId="{DD5C0A2F-1B0D-41EC-AB07-D337A239659D}" destId="{D235EE9C-6F4A-48C1-A57C-46CBB959A44C}" srcOrd="0" destOrd="0" presId="urn:microsoft.com/office/officeart/2008/layout/LinedList"/>
    <dgm:cxn modelId="{D3B33A87-A126-40D9-BC96-320AEC3EE9D7}" type="presParOf" srcId="{DD5C0A2F-1B0D-41EC-AB07-D337A239659D}" destId="{6F94F422-C244-4B4D-BE0A-8582CF560541}" srcOrd="1" destOrd="0" presId="urn:microsoft.com/office/officeart/2008/layout/LinedList"/>
    <dgm:cxn modelId="{150E0901-475C-463E-8B15-9D4B3D0D1458}" type="presParOf" srcId="{5C375162-487A-4C64-8159-C7C022E24F62}" destId="{B40752D3-2E72-4B7F-AEC3-E8C5761C8807}" srcOrd="4" destOrd="0" presId="urn:microsoft.com/office/officeart/2008/layout/LinedList"/>
    <dgm:cxn modelId="{86DD6903-9CC2-4AED-827C-00EC665DC066}" type="presParOf" srcId="{5C375162-487A-4C64-8159-C7C022E24F62}" destId="{7F8ACFF7-0612-4088-A7DB-0725B8AD0054}" srcOrd="5" destOrd="0" presId="urn:microsoft.com/office/officeart/2008/layout/LinedList"/>
    <dgm:cxn modelId="{A0B18D4E-7653-4D98-A2F5-DC8C04242051}" type="presParOf" srcId="{7F8ACFF7-0612-4088-A7DB-0725B8AD0054}" destId="{0FF1DCB7-5BDA-4228-AF98-7688BCCC71CC}" srcOrd="0" destOrd="0" presId="urn:microsoft.com/office/officeart/2008/layout/LinedList"/>
    <dgm:cxn modelId="{7F43A51C-C876-4BB6-91A9-F8190E700927}" type="presParOf" srcId="{7F8ACFF7-0612-4088-A7DB-0725B8AD0054}" destId="{86BDD19B-595B-4EEE-9811-00BD00E92510}" srcOrd="1" destOrd="0" presId="urn:microsoft.com/office/officeart/2008/layout/LinedList"/>
    <dgm:cxn modelId="{3E061E68-ED19-4765-984D-9AEA4C6F8C1E}" type="presParOf" srcId="{5C375162-487A-4C64-8159-C7C022E24F62}" destId="{20FF7C95-A2E0-465E-8192-8F666EDE66A0}" srcOrd="6" destOrd="0" presId="urn:microsoft.com/office/officeart/2008/layout/LinedList"/>
    <dgm:cxn modelId="{575FAED1-EBC2-48EE-8456-0D495079D2CC}" type="presParOf" srcId="{5C375162-487A-4C64-8159-C7C022E24F62}" destId="{30F088A0-982B-48F8-B6D0-4E056518F4CF}" srcOrd="7" destOrd="0" presId="urn:microsoft.com/office/officeart/2008/layout/LinedList"/>
    <dgm:cxn modelId="{D6F1F3C1-256F-49E2-96AD-BB1977DEE8D9}" type="presParOf" srcId="{30F088A0-982B-48F8-B6D0-4E056518F4CF}" destId="{2FB14194-4F75-445E-BB6B-9B602470EFCF}" srcOrd="0" destOrd="0" presId="urn:microsoft.com/office/officeart/2008/layout/LinedList"/>
    <dgm:cxn modelId="{82D23DC9-B04A-460F-B857-E816BF99E3AE}" type="presParOf" srcId="{30F088A0-982B-48F8-B6D0-4E056518F4CF}" destId="{276AC9D3-B161-4180-BCC7-B46D16E21191}" srcOrd="1" destOrd="0" presId="urn:microsoft.com/office/officeart/2008/layout/LinedList"/>
    <dgm:cxn modelId="{C2DC12FB-B9F5-4D06-BCF4-26BF48FFBA73}" type="presParOf" srcId="{5C375162-487A-4C64-8159-C7C022E24F62}" destId="{156B7CA9-CE52-435E-80B4-093BC8F7BBCB}" srcOrd="8" destOrd="0" presId="urn:microsoft.com/office/officeart/2008/layout/LinedList"/>
    <dgm:cxn modelId="{78F904A2-249C-4420-8FD7-B1016081FD72}" type="presParOf" srcId="{5C375162-487A-4C64-8159-C7C022E24F62}" destId="{169F6F82-98E8-4CFA-B726-B2E72DF14CCA}" srcOrd="9" destOrd="0" presId="urn:microsoft.com/office/officeart/2008/layout/LinedList"/>
    <dgm:cxn modelId="{EA3E9F0E-494E-4E03-BC18-6F34ECDA8E88}" type="presParOf" srcId="{169F6F82-98E8-4CFA-B726-B2E72DF14CCA}" destId="{168EF5C8-8BE6-4161-88F2-71E33E1C4633}" srcOrd="0" destOrd="0" presId="urn:microsoft.com/office/officeart/2008/layout/LinedList"/>
    <dgm:cxn modelId="{2C866315-A7A9-4783-B981-21CA0B631A5F}" type="presParOf" srcId="{169F6F82-98E8-4CFA-B726-B2E72DF14CCA}" destId="{176B871C-E29B-4297-B6AF-497ADF49B1F3}" srcOrd="1" destOrd="0" presId="urn:microsoft.com/office/officeart/2008/layout/LinedList"/>
    <dgm:cxn modelId="{A75699CF-97C0-4597-8A76-8070FB32DE5D}" type="presParOf" srcId="{5C375162-487A-4C64-8159-C7C022E24F62}" destId="{F9878C46-0151-45B6-886F-41123DEDD312}" srcOrd="10" destOrd="0" presId="urn:microsoft.com/office/officeart/2008/layout/LinedList"/>
    <dgm:cxn modelId="{36D69412-545B-49D2-8B71-412A41803E2D}" type="presParOf" srcId="{5C375162-487A-4C64-8159-C7C022E24F62}" destId="{CF62A379-0F13-4F26-909A-EB14C833E20F}" srcOrd="11" destOrd="0" presId="urn:microsoft.com/office/officeart/2008/layout/LinedList"/>
    <dgm:cxn modelId="{D538FDB5-B7D0-4503-8C11-AC6C54C3DD6E}" type="presParOf" srcId="{CF62A379-0F13-4F26-909A-EB14C833E20F}" destId="{71A7EE79-D4A9-4C11-95C3-92BBCBC9A3BC}" srcOrd="0" destOrd="0" presId="urn:microsoft.com/office/officeart/2008/layout/LinedList"/>
    <dgm:cxn modelId="{D13E4BBD-C1F4-414F-AB8C-116BF18C5CF3}" type="presParOf" srcId="{CF62A379-0F13-4F26-909A-EB14C833E20F}" destId="{E3420C69-FE16-4D4C-B13E-657DF69F40E0}" srcOrd="1" destOrd="0" presId="urn:microsoft.com/office/officeart/2008/layout/LinedList"/>
    <dgm:cxn modelId="{61F82806-5795-4556-A73C-52C2E50405B3}" type="presParOf" srcId="{5C375162-487A-4C64-8159-C7C022E24F62}" destId="{C2212AC3-08B2-40AA-8A54-5C8C7D6B18C8}" srcOrd="12" destOrd="0" presId="urn:microsoft.com/office/officeart/2008/layout/LinedList"/>
    <dgm:cxn modelId="{9F150D75-5176-472A-866D-F58A04CF201F}" type="presParOf" srcId="{5C375162-487A-4C64-8159-C7C022E24F62}" destId="{4AB936B0-9C8F-4972-99F4-58F0ACE30780}" srcOrd="13" destOrd="0" presId="urn:microsoft.com/office/officeart/2008/layout/LinedList"/>
    <dgm:cxn modelId="{2008D719-9574-45BD-8AD7-5D9B314009A8}" type="presParOf" srcId="{4AB936B0-9C8F-4972-99F4-58F0ACE30780}" destId="{681414EE-0821-4E13-AA4C-D42D7A582ADA}" srcOrd="0" destOrd="0" presId="urn:microsoft.com/office/officeart/2008/layout/LinedList"/>
    <dgm:cxn modelId="{AF019CE9-586F-4A73-920D-E3C7210C2F57}" type="presParOf" srcId="{4AB936B0-9C8F-4972-99F4-58F0ACE30780}" destId="{A8EB055C-CECD-4D65-92F9-8F2FDCE772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76FCF42B-821D-40A7-8B77-3797721B8A97}" type="doc">
      <dgm:prSet loTypeId="urn:microsoft.com/office/officeart/2005/8/layout/process4" loCatId="process" qsTypeId="urn:microsoft.com/office/officeart/2005/8/quickstyle/3d2" qsCatId="3D" csTypeId="urn:microsoft.com/office/officeart/2005/8/colors/accent1_3" csCatId="accent1" phldr="1"/>
      <dgm:spPr/>
      <dgm:t>
        <a:bodyPr/>
        <a:lstStyle/>
        <a:p>
          <a:endParaRPr lang="en-US"/>
        </a:p>
      </dgm:t>
    </dgm:pt>
    <dgm:pt modelId="{3099E736-D5A2-4F32-9FF3-38E0090AAB00}" type="parTrans" cxnId="{385CAFF3-B791-4DDD-94FF-995F5279EF82}">
      <dgm:prSet/>
      <dgm:spPr/>
      <dgm:t>
        <a:bodyPr/>
        <a:lstStyle/>
        <a:p>
          <a:endParaRPr lang="en-US"/>
        </a:p>
      </dgm:t>
    </dgm:pt>
    <dgm:pt modelId="{04804D55-4520-4E2C-8BC5-1F7E10A87AB6}">
      <dgm:prSet phldrT="[Text]" custT="1"/>
      <dgm:spPr>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dirty="0">
              <a:solidFill>
                <a:srgbClr val="3A3A3A"/>
              </a:solidFill>
              <a:latin typeface="Simsun"/>
              <a:ea typeface="Simsun"/>
            </a:rPr>
            <a:t>申请提交</a:t>
          </a:r>
        </a:p>
      </dgm:t>
    </dgm:pt>
    <dgm:pt modelId="{BDFD1918-0F83-4F24-AF29-78C97EDC8D17}" type="sibTrans" cxnId="{385CAFF3-B791-4DDD-94FF-995F5279EF82}">
      <dgm:prSet/>
      <dgm:spPr/>
      <dgm:t>
        <a:bodyPr/>
        <a:lstStyle/>
        <a:p>
          <a:endParaRPr lang="en-US"/>
        </a:p>
      </dgm:t>
    </dgm:pt>
    <dgm:pt modelId="{1B039168-9648-42EC-BE1E-83774869BD41}" type="parTrans" cxnId="{C6815CE0-E02A-4A8C-8DBD-662C18DFD42C}">
      <dgm:prSet/>
      <dgm:spPr/>
      <dgm:t>
        <a:bodyPr/>
        <a:lstStyle/>
        <a:p>
          <a:endParaRPr lang="en-US"/>
        </a:p>
      </dgm:t>
    </dgm:pt>
    <dgm:pt modelId="{F96EB362-6498-4433-BE63-8CA3F0DC0B14}">
      <dgm:prSet phldrT="[Text]" custT="1"/>
      <dgm:spPr>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dirty="0">
              <a:solidFill>
                <a:srgbClr val="3A3A3A"/>
              </a:solidFill>
              <a:latin typeface="Simsun"/>
              <a:ea typeface="Simsun"/>
            </a:rPr>
            <a:t>文件核验</a:t>
          </a:r>
        </a:p>
      </dgm:t>
    </dgm:pt>
    <dgm:pt modelId="{5BCD01B3-0759-4DF3-9196-EB4C9111DE1A}" type="sibTrans" cxnId="{C6815CE0-E02A-4A8C-8DBD-662C18DFD42C}">
      <dgm:prSet/>
      <dgm:spPr/>
      <dgm:t>
        <a:bodyPr/>
        <a:lstStyle/>
        <a:p>
          <a:endParaRPr lang="en-US"/>
        </a:p>
      </dgm:t>
    </dgm:pt>
    <dgm:pt modelId="{7AE75DBA-0B31-4466-8D22-0A3E7C358567}" type="parTrans" cxnId="{AF44102C-FDC6-4DE8-B515-E863C82B4559}">
      <dgm:prSet/>
      <dgm:spPr/>
      <dgm:t>
        <a:bodyPr/>
        <a:lstStyle/>
        <a:p>
          <a:endParaRPr lang="en-US"/>
        </a:p>
      </dgm:t>
    </dgm:pt>
    <dgm:pt modelId="{EE260ED6-1AC5-4F78-B98B-AF251EF6AF11}">
      <dgm:prSet phldrT="[Text]" custT="1"/>
      <dgm:spPr>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dirty="0">
              <a:solidFill>
                <a:srgbClr val="808080"/>
              </a:solidFill>
              <a:latin typeface="Simsun"/>
              <a:ea typeface="Simsun"/>
            </a:rPr>
            <a:t>资格评估</a:t>
          </a:r>
        </a:p>
      </dgm:t>
    </dgm:pt>
    <dgm:pt modelId="{1FA70AB4-EE88-4309-910C-A6BBB4FDA271}" type="sibTrans" cxnId="{AF44102C-FDC6-4DE8-B515-E863C82B4559}">
      <dgm:prSet/>
      <dgm:spPr/>
      <dgm:t>
        <a:bodyPr/>
        <a:lstStyle/>
        <a:p>
          <a:endParaRPr lang="en-US"/>
        </a:p>
      </dgm:t>
    </dgm:pt>
    <dgm:pt modelId="{1CBDA489-AF97-4C9A-96E8-E243613E2002}" type="parTrans" cxnId="{74B22A6E-99CA-4F79-8BEF-084E15C0ABC7}">
      <dgm:prSet/>
      <dgm:spPr/>
      <dgm:t>
        <a:bodyPr/>
        <a:lstStyle/>
        <a:p>
          <a:endParaRPr lang="en-US"/>
        </a:p>
      </dgm:t>
    </dgm:pt>
    <dgm:pt modelId="{EE84A550-51B8-4624-AC97-979008CD3507}">
      <dgm:prSet phldrT="[Text]" custT="1"/>
      <dgm:spPr>
        <a:solidFill>
          <a:schemeClr val="accent3"/>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dirty="0">
              <a:solidFill>
                <a:srgbClr val="AEAEAE"/>
              </a:solidFill>
              <a:latin typeface="Simsun"/>
              <a:ea typeface="Simsun"/>
            </a:rPr>
            <a:t>审查财务信息</a:t>
          </a:r>
        </a:p>
      </dgm:t>
    </dgm:pt>
    <dgm:pt modelId="{5581B81E-7559-421E-B1D6-6651D77550FE}" type="sibTrans" cxnId="{74B22A6E-99CA-4F79-8BEF-084E15C0ABC7}">
      <dgm:prSet/>
      <dgm:spPr/>
      <dgm:t>
        <a:bodyPr/>
        <a:lstStyle/>
        <a:p>
          <a:endParaRPr lang="en-US"/>
        </a:p>
      </dgm:t>
    </dgm:pt>
    <dgm:pt modelId="{855A9AB9-66CB-4459-97C1-2F6BD27E3074}" type="parTrans" cxnId="{861E05B1-6636-4A33-87DE-822C5A761602}">
      <dgm:prSet/>
      <dgm:spPr/>
      <dgm:t>
        <a:bodyPr/>
        <a:lstStyle/>
        <a:p>
          <a:endParaRPr lang="en-US"/>
        </a:p>
      </dgm:t>
    </dgm:pt>
    <dgm:pt modelId="{CF1F4EC5-06CD-4007-86C1-92EA5747B2A7}">
      <dgm:prSet phldrT="[Text]" custT="1"/>
      <dgm:spPr>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dirty="0">
              <a:solidFill>
                <a:srgbClr val="D9D9D9"/>
              </a:solidFill>
              <a:latin typeface="Simsun"/>
              <a:ea typeface="Simsun"/>
            </a:rPr>
            <a:t>核验是否符合 </a:t>
          </a:r>
          <a:r>
            <a:rPr lang="zh-Hans" sz="2000" b="1" i="0" u="none" strike="noStrike" dirty="0">
              <a:solidFill>
                <a:srgbClr val="D9D9D9"/>
              </a:solidFill>
              <a:latin typeface="+mn-lt"/>
              <a:ea typeface="Simsun"/>
            </a:rPr>
            <a:t>CTF </a:t>
          </a:r>
          <a:r>
            <a:rPr lang="zh-Hans" sz="2000" b="1" i="0" u="none" strike="noStrike" dirty="0">
              <a:solidFill>
                <a:srgbClr val="D9D9D9"/>
              </a:solidFill>
              <a:latin typeface="Simsun"/>
              <a:ea typeface="Simsun"/>
            </a:rPr>
            <a:t>计划规则</a:t>
          </a:r>
        </a:p>
      </dgm:t>
    </dgm:pt>
    <dgm:pt modelId="{92739B47-F9F2-48A3-BA7B-32B647830880}" type="sibTrans" cxnId="{861E05B1-6636-4A33-87DE-822C5A761602}">
      <dgm:prSet/>
      <dgm:spPr/>
      <dgm:t>
        <a:bodyPr/>
        <a:lstStyle/>
        <a:p>
          <a:endParaRPr lang="en-US"/>
        </a:p>
      </dgm:t>
    </dgm:pt>
    <dgm:pt modelId="{8F2FE9B2-FE7A-4A94-B7AD-C9730CF55D87}" type="parTrans" cxnId="{0ED1ECCF-96DD-4C6F-9F1C-D2DF321253FC}">
      <dgm:prSet/>
      <dgm:spPr/>
      <dgm:t>
        <a:bodyPr/>
        <a:lstStyle/>
        <a:p>
          <a:endParaRPr lang="en-US"/>
        </a:p>
      </dgm:t>
    </dgm:pt>
    <dgm:pt modelId="{4F93CB69-54E2-49E1-A1AB-22BF222E7E9A}">
      <dgm:prSet phldrT="[Text]" custT="1"/>
      <dgm:spPr>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400" b="1" i="0" u="none" strike="noStrike">
              <a:solidFill>
                <a:srgbClr val="D9D9D9"/>
              </a:solidFill>
              <a:latin typeface="Simsun"/>
              <a:ea typeface="Simsun"/>
            </a:rPr>
            <a:t>批准/不合格/拒绝</a:t>
          </a:r>
        </a:p>
      </dgm:t>
    </dgm:pt>
    <dgm:pt modelId="{76BCA81C-D969-4260-94B9-CAF510D615A8}" type="sibTrans" cxnId="{0ED1ECCF-96DD-4C6F-9F1C-D2DF321253FC}">
      <dgm:prSet/>
      <dgm:spPr/>
      <dgm:t>
        <a:bodyPr/>
        <a:lstStyle/>
        <a:p>
          <a:endParaRPr lang="en-US"/>
        </a:p>
      </dgm:t>
    </dgm:pt>
    <dgm:pt modelId="{EC529788-A1BD-4C08-8FEC-7E9269AB825D}" type="pres">
      <dgm:prSet presAssocID="{76FCF42B-821D-40A7-8B77-3797721B8A97}" presName="Name0" presStyleCnt="0">
        <dgm:presLayoutVars>
          <dgm:dir/>
          <dgm:animLvl val="lvl"/>
          <dgm:resizeHandles val="exact"/>
        </dgm:presLayoutVars>
      </dgm:prSet>
      <dgm:spPr/>
    </dgm:pt>
    <dgm:pt modelId="{51406C26-3A30-4093-ABB3-6F8998A97DD4}" type="pres">
      <dgm:prSet presAssocID="{4F93CB69-54E2-49E1-A1AB-22BF222E7E9A}" presName="boxAndChildren" presStyleCnt="0"/>
      <dgm:spPr/>
    </dgm:pt>
    <dgm:pt modelId="{F8BC5EB5-3147-41B0-8B50-A493CF694610}" type="pres">
      <dgm:prSet presAssocID="{4F93CB69-54E2-49E1-A1AB-22BF222E7E9A}" presName="parentTextBox" presStyleLbl="node1" presStyleIdx="0" presStyleCnt="6"/>
      <dgm:spPr/>
    </dgm:pt>
    <dgm:pt modelId="{C5649E37-F61D-4939-97CD-9A852F892D4B}" type="pres">
      <dgm:prSet presAssocID="{92739B47-F9F2-48A3-BA7B-32B647830880}" presName="sp" presStyleCnt="0"/>
      <dgm:spPr/>
    </dgm:pt>
    <dgm:pt modelId="{01DE00E2-D8E8-49AA-A32F-D4FA4822D7D7}" type="pres">
      <dgm:prSet presAssocID="{CF1F4EC5-06CD-4007-86C1-92EA5747B2A7}" presName="arrowAndChildren" presStyleCnt="0"/>
      <dgm:spPr/>
    </dgm:pt>
    <dgm:pt modelId="{1DF87030-4419-480E-8DA8-025A01B9C06A}" type="pres">
      <dgm:prSet presAssocID="{CF1F4EC5-06CD-4007-86C1-92EA5747B2A7}" presName="parentTextArrow" presStyleLbl="node1" presStyleIdx="1" presStyleCnt="6"/>
      <dgm:spPr/>
    </dgm:pt>
    <dgm:pt modelId="{9F2BFF6E-3176-4673-B819-C49ECD415B9A}" type="pres">
      <dgm:prSet presAssocID="{5581B81E-7559-421E-B1D6-6651D77550FE}" presName="sp" presStyleCnt="0"/>
      <dgm:spPr/>
    </dgm:pt>
    <dgm:pt modelId="{F23C6E7C-9103-470E-AF48-A66F342BD939}" type="pres">
      <dgm:prSet presAssocID="{EE84A550-51B8-4624-AC97-979008CD3507}" presName="arrowAndChildren" presStyleCnt="0"/>
      <dgm:spPr/>
    </dgm:pt>
    <dgm:pt modelId="{E12F1CBC-7FF9-43C7-98AD-886084E8E122}" type="pres">
      <dgm:prSet presAssocID="{EE84A550-51B8-4624-AC97-979008CD3507}" presName="parentTextArrow" presStyleLbl="node1" presStyleIdx="2" presStyleCnt="6"/>
      <dgm:spPr/>
    </dgm:pt>
    <dgm:pt modelId="{E6FF6F44-7A08-448D-BCEA-1D6C6E33321B}" type="pres">
      <dgm:prSet presAssocID="{1FA70AB4-EE88-4309-910C-A6BBB4FDA271}" presName="sp" presStyleCnt="0"/>
      <dgm:spPr/>
    </dgm:pt>
    <dgm:pt modelId="{7019BCE0-D06D-4608-A69B-C35A5022BD03}" type="pres">
      <dgm:prSet presAssocID="{EE260ED6-1AC5-4F78-B98B-AF251EF6AF11}" presName="arrowAndChildren" presStyleCnt="0"/>
      <dgm:spPr/>
    </dgm:pt>
    <dgm:pt modelId="{B9C9C6D4-6E96-45A2-9ACE-86AE8EF6AFC4}" type="pres">
      <dgm:prSet presAssocID="{EE260ED6-1AC5-4F78-B98B-AF251EF6AF11}" presName="parentTextArrow" presStyleLbl="node1" presStyleIdx="3" presStyleCnt="6"/>
      <dgm:spPr/>
    </dgm:pt>
    <dgm:pt modelId="{D74B21F2-F9A5-437F-B989-4DEB62DA7A5D}" type="pres">
      <dgm:prSet presAssocID="{5BCD01B3-0759-4DF3-9196-EB4C9111DE1A}" presName="sp" presStyleCnt="0"/>
      <dgm:spPr/>
    </dgm:pt>
    <dgm:pt modelId="{B9D23EAC-456A-4271-BC16-4B3728CEC3D0}" type="pres">
      <dgm:prSet presAssocID="{F96EB362-6498-4433-BE63-8CA3F0DC0B14}" presName="arrowAndChildren" presStyleCnt="0"/>
      <dgm:spPr/>
    </dgm:pt>
    <dgm:pt modelId="{86D3F7AC-6DBE-4B9E-A9F7-A49F76552D22}" type="pres">
      <dgm:prSet presAssocID="{F96EB362-6498-4433-BE63-8CA3F0DC0B14}" presName="parentTextArrow" presStyleLbl="node1" presStyleIdx="4" presStyleCnt="6"/>
      <dgm:spPr/>
    </dgm:pt>
    <dgm:pt modelId="{CE35BBD7-F9E4-49EE-ADC4-7E45D5A44CA4}" type="pres">
      <dgm:prSet presAssocID="{BDFD1918-0F83-4F24-AF29-78C97EDC8D17}" presName="sp" presStyleCnt="0"/>
      <dgm:spPr/>
    </dgm:pt>
    <dgm:pt modelId="{EEDB4C06-9CE0-43EB-84EA-4B37C8C0741A}" type="pres">
      <dgm:prSet presAssocID="{04804D55-4520-4E2C-8BC5-1F7E10A87AB6}" presName="arrowAndChildren" presStyleCnt="0"/>
      <dgm:spPr/>
    </dgm:pt>
    <dgm:pt modelId="{2FEAEA0A-8A9B-4429-B43E-5752F2543793}" type="pres">
      <dgm:prSet presAssocID="{04804D55-4520-4E2C-8BC5-1F7E10A87AB6}" presName="parentTextArrow" presStyleLbl="node1" presStyleIdx="5" presStyleCnt="6" custLinFactNeighborX="1075" custLinFactNeighborY="-3431"/>
      <dgm:spPr/>
    </dgm:pt>
  </dgm:ptLst>
  <dgm:cxnLst>
    <dgm:cxn modelId="{AF44102C-FDC6-4DE8-B515-E863C82B4559}" srcId="{76FCF42B-821D-40A7-8B77-3797721B8A97}" destId="{EE260ED6-1AC5-4F78-B98B-AF251EF6AF11}" srcOrd="2" destOrd="0" parTransId="{7AE75DBA-0B31-4466-8D22-0A3E7C358567}" sibTransId="{1FA70AB4-EE88-4309-910C-A6BBB4FDA271}"/>
    <dgm:cxn modelId="{74B22A6E-99CA-4F79-8BEF-084E15C0ABC7}" srcId="{76FCF42B-821D-40A7-8B77-3797721B8A97}" destId="{EE84A550-51B8-4624-AC97-979008CD3507}" srcOrd="3" destOrd="0" parTransId="{1CBDA489-AF97-4C9A-96E8-E243613E2002}" sibTransId="{5581B81E-7559-421E-B1D6-6651D77550FE}"/>
    <dgm:cxn modelId="{0DF25A71-C6FE-4B73-88DB-9B8584B89810}" type="presOf" srcId="{CF1F4EC5-06CD-4007-86C1-92EA5747B2A7}" destId="{1DF87030-4419-480E-8DA8-025A01B9C06A}" srcOrd="0" destOrd="0" presId="urn:microsoft.com/office/officeart/2005/8/layout/process4"/>
    <dgm:cxn modelId="{D4BDE19A-CED6-4F01-BD19-389F89B6307D}" type="presOf" srcId="{EE84A550-51B8-4624-AC97-979008CD3507}" destId="{E12F1CBC-7FF9-43C7-98AD-886084E8E122}" srcOrd="0" destOrd="0" presId="urn:microsoft.com/office/officeart/2005/8/layout/process4"/>
    <dgm:cxn modelId="{861E05B1-6636-4A33-87DE-822C5A761602}" srcId="{76FCF42B-821D-40A7-8B77-3797721B8A97}" destId="{CF1F4EC5-06CD-4007-86C1-92EA5747B2A7}" srcOrd="4" destOrd="0" parTransId="{855A9AB9-66CB-4459-97C1-2F6BD27E3074}" sibTransId="{92739B47-F9F2-48A3-BA7B-32B647830880}"/>
    <dgm:cxn modelId="{0C666BC2-3FFC-4D5F-A5DF-A4BD4EF72712}" type="presOf" srcId="{4F93CB69-54E2-49E1-A1AB-22BF222E7E9A}" destId="{F8BC5EB5-3147-41B0-8B50-A493CF694610}" srcOrd="0" destOrd="0" presId="urn:microsoft.com/office/officeart/2005/8/layout/process4"/>
    <dgm:cxn modelId="{0ED1ECCF-96DD-4C6F-9F1C-D2DF321253FC}" srcId="{76FCF42B-821D-40A7-8B77-3797721B8A97}" destId="{4F93CB69-54E2-49E1-A1AB-22BF222E7E9A}" srcOrd="5" destOrd="0" parTransId="{8F2FE9B2-FE7A-4A94-B7AD-C9730CF55D87}" sibTransId="{76BCA81C-D969-4260-94B9-CAF510D615A8}"/>
    <dgm:cxn modelId="{C6815CE0-E02A-4A8C-8DBD-662C18DFD42C}" srcId="{76FCF42B-821D-40A7-8B77-3797721B8A97}" destId="{F96EB362-6498-4433-BE63-8CA3F0DC0B14}" srcOrd="1" destOrd="0" parTransId="{1B039168-9648-42EC-BE1E-83774869BD41}" sibTransId="{5BCD01B3-0759-4DF3-9196-EB4C9111DE1A}"/>
    <dgm:cxn modelId="{D09C27F0-F7BA-4DA9-AB01-B791D4389F04}" type="presOf" srcId="{04804D55-4520-4E2C-8BC5-1F7E10A87AB6}" destId="{2FEAEA0A-8A9B-4429-B43E-5752F2543793}" srcOrd="0" destOrd="0" presId="urn:microsoft.com/office/officeart/2005/8/layout/process4"/>
    <dgm:cxn modelId="{497F8CF1-4F0B-4EBC-8536-4A817A49A1B5}" type="presOf" srcId="{F96EB362-6498-4433-BE63-8CA3F0DC0B14}" destId="{86D3F7AC-6DBE-4B9E-A9F7-A49F76552D22}" srcOrd="0" destOrd="0" presId="urn:microsoft.com/office/officeart/2005/8/layout/process4"/>
    <dgm:cxn modelId="{385CAFF3-B791-4DDD-94FF-995F5279EF82}" srcId="{76FCF42B-821D-40A7-8B77-3797721B8A97}" destId="{04804D55-4520-4E2C-8BC5-1F7E10A87AB6}" srcOrd="0" destOrd="0" parTransId="{3099E736-D5A2-4F32-9FF3-38E0090AAB00}" sibTransId="{BDFD1918-0F83-4F24-AF29-78C97EDC8D17}"/>
    <dgm:cxn modelId="{4ACB37F8-6D78-4F6E-B775-9CF26ABD949F}" type="presOf" srcId="{76FCF42B-821D-40A7-8B77-3797721B8A97}" destId="{EC529788-A1BD-4C08-8FEC-7E9269AB825D}" srcOrd="0" destOrd="0" presId="urn:microsoft.com/office/officeart/2005/8/layout/process4"/>
    <dgm:cxn modelId="{421227FF-E277-42D5-999D-4E93E17F52B8}" type="presOf" srcId="{EE260ED6-1AC5-4F78-B98B-AF251EF6AF11}" destId="{B9C9C6D4-6E96-45A2-9ACE-86AE8EF6AFC4}" srcOrd="0" destOrd="0" presId="urn:microsoft.com/office/officeart/2005/8/layout/process4"/>
    <dgm:cxn modelId="{7B6597F9-E666-4990-BE78-3F3FF2ADDCC5}" type="presParOf" srcId="{EC529788-A1BD-4C08-8FEC-7E9269AB825D}" destId="{51406C26-3A30-4093-ABB3-6F8998A97DD4}" srcOrd="0" destOrd="0" presId="urn:microsoft.com/office/officeart/2005/8/layout/process4"/>
    <dgm:cxn modelId="{C12DA2A0-F8D1-4711-A7B9-DEEF3CD451C0}" type="presParOf" srcId="{51406C26-3A30-4093-ABB3-6F8998A97DD4}" destId="{F8BC5EB5-3147-41B0-8B50-A493CF694610}" srcOrd="0" destOrd="0" presId="urn:microsoft.com/office/officeart/2005/8/layout/process4"/>
    <dgm:cxn modelId="{28FBDFD0-82A3-46E5-862D-ADA7465EF297}" type="presParOf" srcId="{EC529788-A1BD-4C08-8FEC-7E9269AB825D}" destId="{C5649E37-F61D-4939-97CD-9A852F892D4B}" srcOrd="1" destOrd="0" presId="urn:microsoft.com/office/officeart/2005/8/layout/process4"/>
    <dgm:cxn modelId="{385A4A54-A4A9-48E9-B1F0-4F9F4E670A41}" type="presParOf" srcId="{EC529788-A1BD-4C08-8FEC-7E9269AB825D}" destId="{01DE00E2-D8E8-49AA-A32F-D4FA4822D7D7}" srcOrd="2" destOrd="0" presId="urn:microsoft.com/office/officeart/2005/8/layout/process4"/>
    <dgm:cxn modelId="{FD2E2C54-4EA0-4676-B44B-C6C82FDE84B4}" type="presParOf" srcId="{01DE00E2-D8E8-49AA-A32F-D4FA4822D7D7}" destId="{1DF87030-4419-480E-8DA8-025A01B9C06A}" srcOrd="0" destOrd="0" presId="urn:microsoft.com/office/officeart/2005/8/layout/process4"/>
    <dgm:cxn modelId="{E82ED5A5-85C3-496A-A424-D5B8F9D08B33}" type="presParOf" srcId="{EC529788-A1BD-4C08-8FEC-7E9269AB825D}" destId="{9F2BFF6E-3176-4673-B819-C49ECD415B9A}" srcOrd="3" destOrd="0" presId="urn:microsoft.com/office/officeart/2005/8/layout/process4"/>
    <dgm:cxn modelId="{DAED5A58-168F-45A3-91CF-9282E7D4EDA6}" type="presParOf" srcId="{EC529788-A1BD-4C08-8FEC-7E9269AB825D}" destId="{F23C6E7C-9103-470E-AF48-A66F342BD939}" srcOrd="4" destOrd="0" presId="urn:microsoft.com/office/officeart/2005/8/layout/process4"/>
    <dgm:cxn modelId="{2D1D836D-6421-4E1C-83D7-1A1E96C4AF42}" type="presParOf" srcId="{F23C6E7C-9103-470E-AF48-A66F342BD939}" destId="{E12F1CBC-7FF9-43C7-98AD-886084E8E122}" srcOrd="0" destOrd="0" presId="urn:microsoft.com/office/officeart/2005/8/layout/process4"/>
    <dgm:cxn modelId="{03308520-B0A6-480C-BC87-01DCEAC2398F}" type="presParOf" srcId="{EC529788-A1BD-4C08-8FEC-7E9269AB825D}" destId="{E6FF6F44-7A08-448D-BCEA-1D6C6E33321B}" srcOrd="5" destOrd="0" presId="urn:microsoft.com/office/officeart/2005/8/layout/process4"/>
    <dgm:cxn modelId="{B5B7D9FF-0709-4B5E-A77E-FA79EC9EDDD3}" type="presParOf" srcId="{EC529788-A1BD-4C08-8FEC-7E9269AB825D}" destId="{7019BCE0-D06D-4608-A69B-C35A5022BD03}" srcOrd="6" destOrd="0" presId="urn:microsoft.com/office/officeart/2005/8/layout/process4"/>
    <dgm:cxn modelId="{2B83DD87-BD13-4665-9CBB-0B6113509753}" type="presParOf" srcId="{7019BCE0-D06D-4608-A69B-C35A5022BD03}" destId="{B9C9C6D4-6E96-45A2-9ACE-86AE8EF6AFC4}" srcOrd="0" destOrd="0" presId="urn:microsoft.com/office/officeart/2005/8/layout/process4"/>
    <dgm:cxn modelId="{553FFA46-56F7-4F91-968F-630574EBF364}" type="presParOf" srcId="{EC529788-A1BD-4C08-8FEC-7E9269AB825D}" destId="{D74B21F2-F9A5-437F-B989-4DEB62DA7A5D}" srcOrd="7" destOrd="0" presId="urn:microsoft.com/office/officeart/2005/8/layout/process4"/>
    <dgm:cxn modelId="{E90B226E-268C-4F30-A654-33EAF8499497}" type="presParOf" srcId="{EC529788-A1BD-4C08-8FEC-7E9269AB825D}" destId="{B9D23EAC-456A-4271-BC16-4B3728CEC3D0}" srcOrd="8" destOrd="0" presId="urn:microsoft.com/office/officeart/2005/8/layout/process4"/>
    <dgm:cxn modelId="{470C510D-6206-41E2-B80B-67C56A14E51C}" type="presParOf" srcId="{B9D23EAC-456A-4271-BC16-4B3728CEC3D0}" destId="{86D3F7AC-6DBE-4B9E-A9F7-A49F76552D22}" srcOrd="0" destOrd="0" presId="urn:microsoft.com/office/officeart/2005/8/layout/process4"/>
    <dgm:cxn modelId="{43899E25-8295-4871-87C7-A3339C66A810}" type="presParOf" srcId="{EC529788-A1BD-4C08-8FEC-7E9269AB825D}" destId="{CE35BBD7-F9E4-49EE-ADC4-7E45D5A44CA4}" srcOrd="9" destOrd="0" presId="urn:microsoft.com/office/officeart/2005/8/layout/process4"/>
    <dgm:cxn modelId="{E2056373-D8B2-4BD5-B03E-9653393E5B19}" type="presParOf" srcId="{EC529788-A1BD-4C08-8FEC-7E9269AB825D}" destId="{EEDB4C06-9CE0-43EB-84EA-4B37C8C0741A}" srcOrd="10" destOrd="0" presId="urn:microsoft.com/office/officeart/2005/8/layout/process4"/>
    <dgm:cxn modelId="{88012B6D-6532-4640-8BB2-EE3F19E0E2E2}" type="presParOf" srcId="{EEDB4C06-9CE0-43EB-84EA-4B37C8C0741A}" destId="{2FEAEA0A-8A9B-4429-B43E-5752F25437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1AFF0FB9-BFA8-405F-A32C-4A5636528BCC}" type="doc">
      <dgm:prSet loTypeId="urn:microsoft.com/office/officeart/2005/8/layout/pList2" loCatId="list" qsTypeId="urn:microsoft.com/office/officeart/2005/8/quickstyle/3d3" qsCatId="3D" csTypeId="urn:microsoft.com/office/officeart/2005/8/colors/accent1_2" csCatId="accent1" phldr="1"/>
      <dgm:spPr/>
      <dgm:t>
        <a:bodyPr/>
        <a:lstStyle/>
        <a:p>
          <a:endParaRPr lang="en-US"/>
        </a:p>
      </dgm:t>
    </dgm:pt>
    <dgm:pt modelId="{3462FBC5-C667-4C00-BAEE-FC9CD7C51513}" type="parTrans" cxnId="{6255A943-FC7A-41D7-8926-7A9AB88C0CE2}">
      <dgm:prSet/>
      <dgm:spPr/>
      <dgm:t>
        <a:bodyPr/>
        <a:lstStyle/>
        <a:p>
          <a:endParaRPr lang="en-US"/>
        </a:p>
      </dgm:t>
    </dgm:pt>
    <dgm:pt modelId="{2B27E7EF-E0F2-4DC9-8D35-57F49C1895A9}">
      <dgm:prSet custT="1"/>
      <dgm:spPr>
        <a:solidFill>
          <a:schemeClr val="accent1">
            <a:lumMod val="75000"/>
          </a:schemeClr>
        </a:solidFill>
      </dgm:spPr>
      <dgm:t>
        <a:bodyPr>
          <a:noAutofit/>
        </a:bodyPr>
        <a:lstStyle/>
        <a:p>
          <a:pPr rtl="0"/>
          <a:r>
            <a:rPr lang="zh-Hans" sz="1900" b="0" i="0" u="none" strike="noStrike" cap="none" spc="0">
              <a:latin typeface="Simsun"/>
              <a:ea typeface="Simsun"/>
            </a:rPr>
            <a:t>信息不完整</a:t>
          </a:r>
          <a:endParaRPr lang="en-US" b="0" cap="none" spc="0">
            <a:ln w="0"/>
            <a:effectLst>
              <a:outerShdw blurRad="38100" dist="19050" dir="2700000" algn="tl" rotWithShape="0">
                <a:schemeClr val="dk1">
                  <a:alpha val="40000"/>
                </a:schemeClr>
              </a:outerShdw>
            </a:effectLst>
            <a:latin typeface="+mj-lt"/>
          </a:endParaRPr>
        </a:p>
      </dgm:t>
    </dgm:pt>
    <dgm:pt modelId="{4CDF4768-6EE4-411C-A0B2-DFA46799E595}" type="sibTrans" cxnId="{6255A943-FC7A-41D7-8926-7A9AB88C0CE2}">
      <dgm:prSet/>
      <dgm:spPr/>
      <dgm:t>
        <a:bodyPr/>
        <a:lstStyle/>
        <a:p>
          <a:endParaRPr lang="en-US"/>
        </a:p>
      </dgm:t>
    </dgm:pt>
    <dgm:pt modelId="{C047D656-B8A1-466B-8CA3-C5B0561E83E2}" type="parTrans" cxnId="{18148C0D-3A78-4E8F-A4C6-CD3460FAB72F}">
      <dgm:prSet/>
      <dgm:spPr/>
      <dgm:t>
        <a:bodyPr/>
        <a:lstStyle/>
        <a:p>
          <a:endParaRPr lang="en-US"/>
        </a:p>
      </dgm:t>
    </dgm:pt>
    <dgm:pt modelId="{14AC76E0-EFD0-4F92-8A7C-05BB427BD08F}">
      <dgm:prSet custT="1"/>
      <dgm:spPr>
        <a:solidFill>
          <a:schemeClr val="accent1">
            <a:lumMod val="75000"/>
          </a:schemeClr>
        </a:solidFill>
      </dgm:spPr>
      <dgm:t>
        <a:bodyPr>
          <a:noAutofit/>
        </a:bodyPr>
        <a:lstStyle/>
        <a:p>
          <a:pPr rtl="0"/>
          <a:r>
            <a:rPr lang="zh-Hans" sz="1900" b="0" i="0" u="none" strike="noStrike" cap="none" spc="0">
              <a:latin typeface="Simsun"/>
              <a:ea typeface="Simsun"/>
            </a:rPr>
            <a:t>信息不正确或不准确</a:t>
          </a:r>
        </a:p>
      </dgm:t>
    </dgm:pt>
    <dgm:pt modelId="{ADB2CA77-42F1-463C-B43A-122F91EE1D98}" type="sibTrans" cxnId="{18148C0D-3A78-4E8F-A4C6-CD3460FAB72F}">
      <dgm:prSet/>
      <dgm:spPr/>
      <dgm:t>
        <a:bodyPr/>
        <a:lstStyle/>
        <a:p>
          <a:endParaRPr lang="en-US"/>
        </a:p>
      </dgm:t>
    </dgm:pt>
    <dgm:pt modelId="{D98FDFD0-855B-48F7-9640-2D3E6A0C8251}" type="parTrans" cxnId="{90807755-7C0F-4977-8F20-8D0116D7464D}">
      <dgm:prSet/>
      <dgm:spPr/>
      <dgm:t>
        <a:bodyPr/>
        <a:lstStyle/>
        <a:p>
          <a:endParaRPr lang="en-US"/>
        </a:p>
      </dgm:t>
    </dgm:pt>
    <dgm:pt modelId="{D09839E2-C11B-4B20-9C2E-1C021FC35395}">
      <dgm:prSet custT="1"/>
      <dgm:spPr>
        <a:solidFill>
          <a:schemeClr val="accent1">
            <a:lumMod val="75000"/>
          </a:schemeClr>
        </a:solidFill>
      </dgm:spPr>
      <dgm:t>
        <a:bodyPr>
          <a:noAutofit/>
        </a:bodyPr>
        <a:lstStyle/>
        <a:p>
          <a:pPr rtl="0"/>
          <a:r>
            <a:rPr lang="zh-Hans" sz="1900" b="0" i="0" u="none" strike="noStrike" cap="none" spc="0">
              <a:latin typeface="Simsun"/>
              <a:ea typeface="Simsun"/>
            </a:rPr>
            <a:t>资格问题</a:t>
          </a:r>
        </a:p>
      </dgm:t>
    </dgm:pt>
    <dgm:pt modelId="{A1B1F395-56A8-4898-95E6-D6DB92AA5715}" type="sibTrans" cxnId="{90807755-7C0F-4977-8F20-8D0116D7464D}">
      <dgm:prSet/>
      <dgm:spPr/>
      <dgm:t>
        <a:bodyPr/>
        <a:lstStyle/>
        <a:p>
          <a:endParaRPr lang="en-US"/>
        </a:p>
      </dgm:t>
    </dgm:pt>
    <dgm:pt modelId="{4CACC5D8-1BCD-4B21-9D42-081DAEDC4E3E}" type="parTrans" cxnId="{E7702DA1-ACB6-4F25-9AD3-F9AEB465151C}">
      <dgm:prSet/>
      <dgm:spPr/>
      <dgm:t>
        <a:bodyPr/>
        <a:lstStyle/>
        <a:p>
          <a:endParaRPr lang="en-US"/>
        </a:p>
      </dgm:t>
    </dgm:pt>
    <dgm:pt modelId="{C6FA511A-7C45-40AE-8771-D61E002E0891}">
      <dgm:prSet custT="1"/>
      <dgm:spPr>
        <a:solidFill>
          <a:schemeClr val="accent1">
            <a:lumMod val="75000"/>
          </a:schemeClr>
        </a:solidFill>
      </dgm:spPr>
      <dgm:t>
        <a:bodyPr>
          <a:noAutofit/>
        </a:bodyPr>
        <a:lstStyle/>
        <a:p>
          <a:pPr rtl="0"/>
          <a:r>
            <a:rPr lang="zh-Hans" sz="1900" b="0" i="0" u="none" strike="noStrike" cap="none" spc="0">
              <a:latin typeface="Simsun"/>
              <a:ea typeface="Simsun"/>
            </a:rPr>
            <a:t>未提供证明文件</a:t>
          </a:r>
        </a:p>
      </dgm:t>
    </dgm:pt>
    <dgm:pt modelId="{0E3A07AA-AD21-44C3-A8C6-9682F148918D}" type="sibTrans" cxnId="{E7702DA1-ACB6-4F25-9AD3-F9AEB465151C}">
      <dgm:prSet/>
      <dgm:spPr/>
      <dgm:t>
        <a:bodyPr/>
        <a:lstStyle/>
        <a:p>
          <a:endParaRPr lang="en-US"/>
        </a:p>
      </dgm:t>
    </dgm:pt>
    <dgm:pt modelId="{0CD120EC-02D9-4FEF-BA28-342D55F948B1}" type="parTrans" cxnId="{7C192928-4810-4EA4-9F60-E8AA9F907F08}">
      <dgm:prSet/>
      <dgm:spPr/>
      <dgm:t>
        <a:bodyPr/>
        <a:lstStyle/>
        <a:p>
          <a:endParaRPr lang="en-US"/>
        </a:p>
      </dgm:t>
    </dgm:pt>
    <dgm:pt modelId="{E61A6CA1-6E80-4C23-9D20-BEC36B58CC1B}">
      <dgm:prSet custT="1"/>
      <dgm:spPr>
        <a:solidFill>
          <a:schemeClr val="accent1">
            <a:lumMod val="75000"/>
          </a:schemeClr>
        </a:solidFill>
      </dgm:spPr>
      <dgm:t>
        <a:bodyPr>
          <a:noAutofit/>
        </a:bodyPr>
        <a:lstStyle/>
        <a:p>
          <a:pPr rtl="0"/>
          <a:r>
            <a:rPr lang="zh-Hans" sz="1900" b="0" i="0" u="none" strike="noStrike" cap="none" spc="0">
              <a:latin typeface="Simsun"/>
              <a:ea typeface="Simsun"/>
            </a:rPr>
            <a:t>服务提供者批准</a:t>
          </a:r>
        </a:p>
      </dgm:t>
    </dgm:pt>
    <dgm:pt modelId="{74EBBC2E-E3C8-49AE-B96F-76329D2CA776}" type="sibTrans" cxnId="{7C192928-4810-4EA4-9F60-E8AA9F907F08}">
      <dgm:prSet/>
      <dgm:spPr/>
      <dgm:t>
        <a:bodyPr/>
        <a:lstStyle/>
        <a:p>
          <a:endParaRPr lang="en-US"/>
        </a:p>
      </dgm:t>
    </dgm:pt>
    <dgm:pt modelId="{9AEB4153-C19C-412C-9396-1DC854855952}" type="parTrans" cxnId="{672099E2-02C0-451E-B926-FBB6C9E416A2}">
      <dgm:prSet/>
      <dgm:spPr/>
      <dgm:t>
        <a:bodyPr/>
        <a:lstStyle/>
        <a:p>
          <a:endParaRPr lang="en-US"/>
        </a:p>
      </dgm:t>
    </dgm:pt>
    <dgm:pt modelId="{2C187118-9AD3-4948-BE18-ABE9B668B7CB}">
      <dgm:prSet custT="1"/>
      <dgm:spPr>
        <a:solidFill>
          <a:schemeClr val="accent1">
            <a:lumMod val="75000"/>
          </a:schemeClr>
        </a:solidFill>
      </dgm:spPr>
      <dgm:t>
        <a:bodyPr>
          <a:noAutofit/>
        </a:bodyPr>
        <a:lstStyle/>
        <a:p>
          <a:pPr rtl="0"/>
          <a:r>
            <a:rPr lang="zh-Hans" sz="1900" b="0" i="0" u="none" strike="noStrike" cap="none" spc="0">
              <a:latin typeface="Simsun"/>
              <a:ea typeface="Simsun"/>
            </a:rPr>
            <a:t>不合规</a:t>
          </a:r>
          <a:endParaRPr lang="en-US" sz="1850" b="0" cap="none" spc="0">
            <a:ln w="0"/>
            <a:effectLst>
              <a:outerShdw blurRad="38100" dist="19050" dir="2700000" algn="tl" rotWithShape="0">
                <a:schemeClr val="dk1">
                  <a:alpha val="40000"/>
                </a:schemeClr>
              </a:outerShdw>
            </a:effectLst>
            <a:latin typeface="+mj-lt"/>
          </a:endParaRPr>
        </a:p>
      </dgm:t>
    </dgm:pt>
    <dgm:pt modelId="{CDDE6419-C142-4C5B-9C97-AEDBFACC2BC3}" type="sibTrans" cxnId="{672099E2-02C0-451E-B926-FBB6C9E416A2}">
      <dgm:prSet/>
      <dgm:spPr/>
      <dgm:t>
        <a:bodyPr/>
        <a:lstStyle/>
        <a:p>
          <a:endParaRPr lang="en-US"/>
        </a:p>
      </dgm:t>
    </dgm:pt>
    <dgm:pt modelId="{90B51924-9E26-426E-A228-31E24FAD72EB}" type="pres">
      <dgm:prSet presAssocID="{1AFF0FB9-BFA8-405F-A32C-4A5636528BCC}" presName="Name0" presStyleCnt="0">
        <dgm:presLayoutVars>
          <dgm:dir/>
          <dgm:resizeHandles val="exact"/>
        </dgm:presLayoutVars>
      </dgm:prSet>
      <dgm:spPr/>
    </dgm:pt>
    <dgm:pt modelId="{B8953613-52BA-4611-B016-C9548ED20454}" type="pres">
      <dgm:prSet presAssocID="{1AFF0FB9-BFA8-405F-A32C-4A5636528BCC}" presName="bkgdShp" presStyleLbl="alignAccFollowNode1" presStyleIdx="0" presStyleCnt="1"/>
      <dgm:spPr/>
    </dgm:pt>
    <dgm:pt modelId="{6DE04BA1-2CB1-4942-B0DB-DA8EDA67C5F0}" type="pres">
      <dgm:prSet presAssocID="{1AFF0FB9-BFA8-405F-A32C-4A5636528BCC}" presName="linComp" presStyleCnt="0"/>
      <dgm:spPr/>
    </dgm:pt>
    <dgm:pt modelId="{3015C0A4-F6F5-4733-862B-9F0542FB928E}" type="pres">
      <dgm:prSet presAssocID="{2B27E7EF-E0F2-4DC9-8D35-57F49C1895A9}" presName="compNode" presStyleCnt="0"/>
      <dgm:spPr/>
    </dgm:pt>
    <dgm:pt modelId="{3ABF532F-AD1E-444F-86D7-47E58B940CE0}" type="pres">
      <dgm:prSet presAssocID="{2B27E7EF-E0F2-4DC9-8D35-57F49C1895A9}" presName="node" presStyleLbl="node1" presStyleIdx="0" presStyleCnt="6">
        <dgm:presLayoutVars>
          <dgm:bulletEnabled val="1"/>
        </dgm:presLayoutVars>
      </dgm:prSet>
      <dgm:spPr/>
    </dgm:pt>
    <dgm:pt modelId="{FA08C3B4-72FF-49E4-BF94-453D17DE4EA8}" type="pres">
      <dgm:prSet presAssocID="{2B27E7EF-E0F2-4DC9-8D35-57F49C1895A9}" presName="invisiNode" presStyleLbl="node1" presStyleIdx="0" presStyleCnt="6"/>
      <dgm:spPr/>
    </dgm:pt>
    <dgm:pt modelId="{CDFBBED8-CEF4-48E3-870A-8A7E04FD0DFD}" type="pres">
      <dgm:prSet presAssocID="{2B27E7EF-E0F2-4DC9-8D35-57F49C1895A9}"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tretch>
            <a:fillRect t="-6000" b="-6000"/>
          </a:stretch>
        </a:blipFill>
      </dgm:spPr>
      <dgm:extLst>
        <a:ext uri="{E40237B7-FDA0-4F09-8148-C483321AD2D9}">
          <dgm14:cNvPr xmlns:dgm14="http://schemas.microsoft.com/office/drawing/2010/diagram" id="0" name="" descr="Top view of a wooden puzzle"/>
        </a:ext>
      </dgm:extLst>
    </dgm:pt>
    <dgm:pt modelId="{3A5CB225-B923-4F06-92F6-63EABDCC6369}" type="pres">
      <dgm:prSet presAssocID="{4CDF4768-6EE4-411C-A0B2-DFA46799E595}" presName="sibTrans" presStyleLbl="sibTrans2D1" presStyleIdx="0" presStyleCnt="0"/>
      <dgm:spPr/>
    </dgm:pt>
    <dgm:pt modelId="{464AACF1-EA2C-475A-B9A1-DE64A9C19D59}" type="pres">
      <dgm:prSet presAssocID="{14AC76E0-EFD0-4F92-8A7C-05BB427BD08F}" presName="compNode" presStyleCnt="0"/>
      <dgm:spPr/>
    </dgm:pt>
    <dgm:pt modelId="{5AEBAC3C-2A51-455C-98C6-D94D69EF4E55}" type="pres">
      <dgm:prSet presAssocID="{14AC76E0-EFD0-4F92-8A7C-05BB427BD08F}" presName="node" presStyleLbl="node1" presStyleIdx="1" presStyleCnt="6">
        <dgm:presLayoutVars>
          <dgm:bulletEnabled val="1"/>
        </dgm:presLayoutVars>
      </dgm:prSet>
      <dgm:spPr/>
    </dgm:pt>
    <dgm:pt modelId="{C2DE239F-8B0D-4EFA-968D-9AAF5CBAFF07}" type="pres">
      <dgm:prSet presAssocID="{14AC76E0-EFD0-4F92-8A7C-05BB427BD08F}" presName="invisiNode" presStyleLbl="node1" presStyleIdx="1" presStyleCnt="6"/>
      <dgm:spPr/>
    </dgm:pt>
    <dgm:pt modelId="{06352631-F07D-4DDA-9C1E-23A46E2EA141}" type="pres">
      <dgm:prSet presAssocID="{14AC76E0-EFD0-4F92-8A7C-05BB427BD08F}"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tretch>
            <a:fillRect t="-30000" b="-30000"/>
          </a:stretch>
        </a:blipFill>
      </dgm:spPr>
    </dgm:pt>
    <dgm:pt modelId="{A14B4380-5B5F-4743-9F1B-B134D90B20DB}" type="pres">
      <dgm:prSet presAssocID="{ADB2CA77-42F1-463C-B43A-122F91EE1D98}" presName="sibTrans" presStyleLbl="sibTrans2D1" presStyleIdx="0" presStyleCnt="0"/>
      <dgm:spPr/>
    </dgm:pt>
    <dgm:pt modelId="{C97F9313-8D5A-4F5F-BC61-706BF8568627}" type="pres">
      <dgm:prSet presAssocID="{D09839E2-C11B-4B20-9C2E-1C021FC35395}" presName="compNode" presStyleCnt="0"/>
      <dgm:spPr/>
    </dgm:pt>
    <dgm:pt modelId="{06442936-6F76-4C3B-AAA3-0F890618C6BD}" type="pres">
      <dgm:prSet presAssocID="{D09839E2-C11B-4B20-9C2E-1C021FC35395}" presName="node" presStyleLbl="node1" presStyleIdx="2" presStyleCnt="6">
        <dgm:presLayoutVars>
          <dgm:bulletEnabled val="1"/>
        </dgm:presLayoutVars>
      </dgm:prSet>
      <dgm:spPr/>
    </dgm:pt>
    <dgm:pt modelId="{1235F37A-F0A3-432A-8CB8-0BFE6B14FEEE}" type="pres">
      <dgm:prSet presAssocID="{D09839E2-C11B-4B20-9C2E-1C021FC35395}" presName="invisiNode" presStyleLbl="node1" presStyleIdx="2" presStyleCnt="6"/>
      <dgm:spPr/>
    </dgm:pt>
    <dgm:pt modelId="{C239CCE3-A50E-4542-AE79-A90586947F7D}" type="pres">
      <dgm:prSet presAssocID="{D09839E2-C11B-4B20-9C2E-1C021FC35395}"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tretch>
            <a:fillRect t="-6000" b="-6000"/>
          </a:stretch>
        </a:blipFill>
      </dgm:spPr>
    </dgm:pt>
    <dgm:pt modelId="{9AB26B11-063C-41BA-B5DE-A6FCA9D18FCE}" type="pres">
      <dgm:prSet presAssocID="{A1B1F395-56A8-4898-95E6-D6DB92AA5715}" presName="sibTrans" presStyleLbl="sibTrans2D1" presStyleIdx="0" presStyleCnt="0"/>
      <dgm:spPr/>
    </dgm:pt>
    <dgm:pt modelId="{713977B3-6C6C-4B24-8091-61B3D7A2F61B}" type="pres">
      <dgm:prSet presAssocID="{C6FA511A-7C45-40AE-8771-D61E002E0891}" presName="compNode" presStyleCnt="0"/>
      <dgm:spPr/>
    </dgm:pt>
    <dgm:pt modelId="{1C37EF91-1C9F-457F-B2E8-6E122CD5FCF4}" type="pres">
      <dgm:prSet presAssocID="{C6FA511A-7C45-40AE-8771-D61E002E0891}" presName="node" presStyleLbl="node1" presStyleIdx="3" presStyleCnt="6">
        <dgm:presLayoutVars>
          <dgm:bulletEnabled val="1"/>
        </dgm:presLayoutVars>
      </dgm:prSet>
      <dgm:spPr/>
    </dgm:pt>
    <dgm:pt modelId="{9257DC3D-534E-447D-9C4D-0DF927F108F6}" type="pres">
      <dgm:prSet presAssocID="{C6FA511A-7C45-40AE-8771-D61E002E0891}" presName="invisiNode" presStyleLbl="node1" presStyleIdx="3" presStyleCnt="6"/>
      <dgm:spPr/>
    </dgm:pt>
    <dgm:pt modelId="{580A3597-E0E5-4D3E-B128-7E052AA98C1B}" type="pres">
      <dgm:prSet presAssocID="{C6FA511A-7C45-40AE-8771-D61E002E0891}"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tretch>
            <a:fillRect t="-6000" b="-6000"/>
          </a:stretch>
        </a:blipFill>
      </dgm:spPr>
    </dgm:pt>
    <dgm:pt modelId="{09738B38-5775-42D0-9E6D-0A11C1A1148A}" type="pres">
      <dgm:prSet presAssocID="{0E3A07AA-AD21-44C3-A8C6-9682F148918D}" presName="sibTrans" presStyleLbl="sibTrans2D1" presStyleIdx="0" presStyleCnt="0"/>
      <dgm:spPr/>
    </dgm:pt>
    <dgm:pt modelId="{955BF93A-160E-4B90-8937-91120E492DD8}" type="pres">
      <dgm:prSet presAssocID="{E61A6CA1-6E80-4C23-9D20-BEC36B58CC1B}" presName="compNode" presStyleCnt="0"/>
      <dgm:spPr/>
    </dgm:pt>
    <dgm:pt modelId="{80171195-5DB2-416E-9EE1-83DB4DAEB690}" type="pres">
      <dgm:prSet presAssocID="{E61A6CA1-6E80-4C23-9D20-BEC36B58CC1B}" presName="node" presStyleLbl="node1" presStyleIdx="4" presStyleCnt="6">
        <dgm:presLayoutVars>
          <dgm:bulletEnabled val="1"/>
        </dgm:presLayoutVars>
      </dgm:prSet>
      <dgm:spPr/>
    </dgm:pt>
    <dgm:pt modelId="{C0B60D62-D9DA-4331-BC40-D1361B25E30E}" type="pres">
      <dgm:prSet presAssocID="{E61A6CA1-6E80-4C23-9D20-BEC36B58CC1B}" presName="invisiNode" presStyleLbl="node1" presStyleIdx="4" presStyleCnt="6"/>
      <dgm:spPr/>
    </dgm:pt>
    <dgm:pt modelId="{4E7AD313-CA19-46A3-BD6B-5C534AC13B39}" type="pres">
      <dgm:prSet presAssocID="{E61A6CA1-6E80-4C23-9D20-BEC36B58CC1B}" presName="imagNode" presStyleLbl="fgImgPlace1" presStyleIdx="4" presStyleCnt="6"/>
      <dgm:spPr>
        <a:blipFill rotWithShape="1">
          <a:blip xmlns:r="http://schemas.openxmlformats.org/officeDocument/2006/relationships" r:embed="rId5"/>
          <a:stretch>
            <a:fillRect l="-51000" r="-51000"/>
          </a:stretch>
        </a:blipFill>
      </dgm:spPr>
      <dgm:extLst>
        <a:ext uri="{E40237B7-FDA0-4F09-8148-C483321AD2D9}">
          <dgm14:cNvPr xmlns:dgm14="http://schemas.microsoft.com/office/drawing/2010/diagram" id="0" name="" descr="Top view of a wooden puzzle"/>
        </a:ext>
      </dgm:extLst>
    </dgm:pt>
    <dgm:pt modelId="{ECFAADA2-05FE-4416-9176-76F8972205EF}" type="pres">
      <dgm:prSet presAssocID="{74EBBC2E-E3C8-49AE-B96F-76329D2CA776}" presName="sibTrans" presStyleLbl="sibTrans2D1" presStyleIdx="0" presStyleCnt="0"/>
      <dgm:spPr/>
    </dgm:pt>
    <dgm:pt modelId="{889278FD-7C33-4D36-93D5-4F11EE3AA583}" type="pres">
      <dgm:prSet presAssocID="{2C187118-9AD3-4948-BE18-ABE9B668B7CB}" presName="compNode" presStyleCnt="0"/>
      <dgm:spPr/>
    </dgm:pt>
    <dgm:pt modelId="{BEF88568-07B8-4306-9B94-E00858A08A3E}" type="pres">
      <dgm:prSet presAssocID="{2C187118-9AD3-4948-BE18-ABE9B668B7CB}" presName="node" presStyleLbl="node1" presStyleIdx="5" presStyleCnt="6">
        <dgm:presLayoutVars>
          <dgm:bulletEnabled val="1"/>
        </dgm:presLayoutVars>
      </dgm:prSet>
      <dgm:spPr/>
    </dgm:pt>
    <dgm:pt modelId="{24E5004B-A115-4C3D-A409-8D93296021AF}" type="pres">
      <dgm:prSet presAssocID="{2C187118-9AD3-4948-BE18-ABE9B668B7CB}" presName="invisiNode" presStyleLbl="node1" presStyleIdx="5" presStyleCnt="6"/>
      <dgm:spPr/>
    </dgm:pt>
    <dgm:pt modelId="{1E52FDC3-35C2-4A33-8D92-41304B534354}" type="pres">
      <dgm:prSet presAssocID="{2C187118-9AD3-4948-BE18-ABE9B668B7CB}" presName="imagNode" presStyleLbl="fgImgPlace1" presStyleIdx="5" presStyleCnt="6"/>
      <dgm:spPr>
        <a:blipFill rotWithShape="1">
          <a:blip xmlns:r="http://schemas.openxmlformats.org/officeDocument/2006/relationships" r:embed="rId6"/>
          <a:stretch>
            <a:fillRect l="-51000" r="-51000"/>
          </a:stretch>
        </a:blipFill>
      </dgm:spPr>
      <dgm:extLst>
        <a:ext uri="{E40237B7-FDA0-4F09-8148-C483321AD2D9}">
          <dgm14:cNvPr xmlns:dgm14="http://schemas.microsoft.com/office/drawing/2010/diagram" id="0" name="" descr="Top view of a wooden puzzle"/>
        </a:ext>
      </dgm:extLst>
    </dgm:pt>
  </dgm:ptLst>
  <dgm:cxnLst>
    <dgm:cxn modelId="{18148C0D-3A78-4E8F-A4C6-CD3460FAB72F}" srcId="{1AFF0FB9-BFA8-405F-A32C-4A5636528BCC}" destId="{14AC76E0-EFD0-4F92-8A7C-05BB427BD08F}" srcOrd="1" destOrd="0" parTransId="{C047D656-B8A1-466B-8CA3-C5B0561E83E2}" sibTransId="{ADB2CA77-42F1-463C-B43A-122F91EE1D98}"/>
    <dgm:cxn modelId="{7C192928-4810-4EA4-9F60-E8AA9F907F08}" srcId="{1AFF0FB9-BFA8-405F-A32C-4A5636528BCC}" destId="{E61A6CA1-6E80-4C23-9D20-BEC36B58CC1B}" srcOrd="4" destOrd="0" parTransId="{0CD120EC-02D9-4FEF-BA28-342D55F948B1}" sibTransId="{74EBBC2E-E3C8-49AE-B96F-76329D2CA776}"/>
    <dgm:cxn modelId="{ACED0C5C-75A4-4CA4-9F28-40B8AC25D91B}" type="presOf" srcId="{A1B1F395-56A8-4898-95E6-D6DB92AA5715}" destId="{9AB26B11-063C-41BA-B5DE-A6FCA9D18FCE}" srcOrd="0" destOrd="0" presId="urn:microsoft.com/office/officeart/2005/8/layout/pList2"/>
    <dgm:cxn modelId="{6255A943-FC7A-41D7-8926-7A9AB88C0CE2}" srcId="{1AFF0FB9-BFA8-405F-A32C-4A5636528BCC}" destId="{2B27E7EF-E0F2-4DC9-8D35-57F49C1895A9}" srcOrd="0" destOrd="0" parTransId="{3462FBC5-C667-4C00-BAEE-FC9CD7C51513}" sibTransId="{4CDF4768-6EE4-411C-A0B2-DFA46799E595}"/>
    <dgm:cxn modelId="{90807755-7C0F-4977-8F20-8D0116D7464D}" srcId="{1AFF0FB9-BFA8-405F-A32C-4A5636528BCC}" destId="{D09839E2-C11B-4B20-9C2E-1C021FC35395}" srcOrd="2" destOrd="0" parTransId="{D98FDFD0-855B-48F7-9640-2D3E6A0C8251}" sibTransId="{A1B1F395-56A8-4898-95E6-D6DB92AA5715}"/>
    <dgm:cxn modelId="{7A5E487C-40D5-4F6B-87D6-B0B1003C4197}" type="presOf" srcId="{2B27E7EF-E0F2-4DC9-8D35-57F49C1895A9}" destId="{3ABF532F-AD1E-444F-86D7-47E58B940CE0}" srcOrd="0" destOrd="0" presId="urn:microsoft.com/office/officeart/2005/8/layout/pList2"/>
    <dgm:cxn modelId="{1318A47F-6760-44EA-9C81-CAE42AA33001}" type="presOf" srcId="{0E3A07AA-AD21-44C3-A8C6-9682F148918D}" destId="{09738B38-5775-42D0-9E6D-0A11C1A1148A}" srcOrd="0" destOrd="0" presId="urn:microsoft.com/office/officeart/2005/8/layout/pList2"/>
    <dgm:cxn modelId="{4FA04983-9F5B-49A8-BAB2-F545942FCE4A}" type="presOf" srcId="{D09839E2-C11B-4B20-9C2E-1C021FC35395}" destId="{06442936-6F76-4C3B-AAA3-0F890618C6BD}" srcOrd="0" destOrd="0" presId="urn:microsoft.com/office/officeart/2005/8/layout/pList2"/>
    <dgm:cxn modelId="{9DE2E198-8CE6-4855-96E3-3F890499A51C}" type="presOf" srcId="{ADB2CA77-42F1-463C-B43A-122F91EE1D98}" destId="{A14B4380-5B5F-4743-9F1B-B134D90B20DB}" srcOrd="0" destOrd="0" presId="urn:microsoft.com/office/officeart/2005/8/layout/pList2"/>
    <dgm:cxn modelId="{E7702DA1-ACB6-4F25-9AD3-F9AEB465151C}" srcId="{1AFF0FB9-BFA8-405F-A32C-4A5636528BCC}" destId="{C6FA511A-7C45-40AE-8771-D61E002E0891}" srcOrd="3" destOrd="0" parTransId="{4CACC5D8-1BCD-4B21-9D42-081DAEDC4E3E}" sibTransId="{0E3A07AA-AD21-44C3-A8C6-9682F148918D}"/>
    <dgm:cxn modelId="{383F63A4-AF03-42F6-8F7A-CE9DCE93A6B7}" type="presOf" srcId="{74EBBC2E-E3C8-49AE-B96F-76329D2CA776}" destId="{ECFAADA2-05FE-4416-9176-76F8972205EF}" srcOrd="0" destOrd="0" presId="urn:microsoft.com/office/officeart/2005/8/layout/pList2"/>
    <dgm:cxn modelId="{141A47B4-694D-4DD0-9A5A-994971BD5C1B}" type="presOf" srcId="{E61A6CA1-6E80-4C23-9D20-BEC36B58CC1B}" destId="{80171195-5DB2-416E-9EE1-83DB4DAEB690}" srcOrd="0" destOrd="0" presId="urn:microsoft.com/office/officeart/2005/8/layout/pList2"/>
    <dgm:cxn modelId="{B89C50BF-F3F0-4463-A601-44A477382617}" type="presOf" srcId="{C6FA511A-7C45-40AE-8771-D61E002E0891}" destId="{1C37EF91-1C9F-457F-B2E8-6E122CD5FCF4}" srcOrd="0" destOrd="0" presId="urn:microsoft.com/office/officeart/2005/8/layout/pList2"/>
    <dgm:cxn modelId="{DEA7C0DF-F37C-4721-8429-DCCA2190AF2F}" type="presOf" srcId="{14AC76E0-EFD0-4F92-8A7C-05BB427BD08F}" destId="{5AEBAC3C-2A51-455C-98C6-D94D69EF4E55}" srcOrd="0" destOrd="0" presId="urn:microsoft.com/office/officeart/2005/8/layout/pList2"/>
    <dgm:cxn modelId="{672099E2-02C0-451E-B926-FBB6C9E416A2}" srcId="{1AFF0FB9-BFA8-405F-A32C-4A5636528BCC}" destId="{2C187118-9AD3-4948-BE18-ABE9B668B7CB}" srcOrd="5" destOrd="0" parTransId="{9AEB4153-C19C-412C-9396-1DC854855952}" sibTransId="{CDDE6419-C142-4C5B-9C97-AEDBFACC2BC3}"/>
    <dgm:cxn modelId="{F4EF86E8-61CA-4EBF-ADC5-9B360C0D99A7}" type="presOf" srcId="{4CDF4768-6EE4-411C-A0B2-DFA46799E595}" destId="{3A5CB225-B923-4F06-92F6-63EABDCC6369}" srcOrd="0" destOrd="0" presId="urn:microsoft.com/office/officeart/2005/8/layout/pList2"/>
    <dgm:cxn modelId="{D3882CF5-4CFC-4AE8-88EA-75CB935BEBD3}" type="presOf" srcId="{1AFF0FB9-BFA8-405F-A32C-4A5636528BCC}" destId="{90B51924-9E26-426E-A228-31E24FAD72EB}" srcOrd="0" destOrd="0" presId="urn:microsoft.com/office/officeart/2005/8/layout/pList2"/>
    <dgm:cxn modelId="{8B6990F5-4236-45D1-8642-3CC4DA98A070}" type="presOf" srcId="{2C187118-9AD3-4948-BE18-ABE9B668B7CB}" destId="{BEF88568-07B8-4306-9B94-E00858A08A3E}" srcOrd="0" destOrd="0" presId="urn:microsoft.com/office/officeart/2005/8/layout/pList2"/>
    <dgm:cxn modelId="{E0D13826-4836-4D76-8BC7-D0B13C5D6C61}" type="presParOf" srcId="{90B51924-9E26-426E-A228-31E24FAD72EB}" destId="{B8953613-52BA-4611-B016-C9548ED20454}" srcOrd="0" destOrd="0" presId="urn:microsoft.com/office/officeart/2005/8/layout/pList2"/>
    <dgm:cxn modelId="{266CC05D-13BF-4652-A3B9-43235537525C}" type="presParOf" srcId="{90B51924-9E26-426E-A228-31E24FAD72EB}" destId="{6DE04BA1-2CB1-4942-B0DB-DA8EDA67C5F0}" srcOrd="1" destOrd="0" presId="urn:microsoft.com/office/officeart/2005/8/layout/pList2"/>
    <dgm:cxn modelId="{0BDEA67A-C8A5-435B-8142-4331F90FA78D}" type="presParOf" srcId="{6DE04BA1-2CB1-4942-B0DB-DA8EDA67C5F0}" destId="{3015C0A4-F6F5-4733-862B-9F0542FB928E}" srcOrd="0" destOrd="0" presId="urn:microsoft.com/office/officeart/2005/8/layout/pList2"/>
    <dgm:cxn modelId="{094BBDD7-E1D2-4E6D-AF1C-BE73D31FAAB3}" type="presParOf" srcId="{3015C0A4-F6F5-4733-862B-9F0542FB928E}" destId="{3ABF532F-AD1E-444F-86D7-47E58B940CE0}" srcOrd="0" destOrd="0" presId="urn:microsoft.com/office/officeart/2005/8/layout/pList2"/>
    <dgm:cxn modelId="{D04747B8-9301-4F4B-8D11-50107AF00536}" type="presParOf" srcId="{3015C0A4-F6F5-4733-862B-9F0542FB928E}" destId="{FA08C3B4-72FF-49E4-BF94-453D17DE4EA8}" srcOrd="1" destOrd="0" presId="urn:microsoft.com/office/officeart/2005/8/layout/pList2"/>
    <dgm:cxn modelId="{CCB7ABAD-2E90-4D28-8582-C0083A84C968}" type="presParOf" srcId="{3015C0A4-F6F5-4733-862B-9F0542FB928E}" destId="{CDFBBED8-CEF4-48E3-870A-8A7E04FD0DFD}" srcOrd="2" destOrd="0" presId="urn:microsoft.com/office/officeart/2005/8/layout/pList2"/>
    <dgm:cxn modelId="{187C70E6-603A-4EED-9E11-67CBB4AA1367}" type="presParOf" srcId="{6DE04BA1-2CB1-4942-B0DB-DA8EDA67C5F0}" destId="{3A5CB225-B923-4F06-92F6-63EABDCC6369}" srcOrd="1" destOrd="0" presId="urn:microsoft.com/office/officeart/2005/8/layout/pList2"/>
    <dgm:cxn modelId="{A4B6F587-8CE4-4C12-9F43-599F3ED129A1}" type="presParOf" srcId="{6DE04BA1-2CB1-4942-B0DB-DA8EDA67C5F0}" destId="{464AACF1-EA2C-475A-B9A1-DE64A9C19D59}" srcOrd="2" destOrd="0" presId="urn:microsoft.com/office/officeart/2005/8/layout/pList2"/>
    <dgm:cxn modelId="{C77BD683-D641-4F53-9861-9C4F73893C57}" type="presParOf" srcId="{464AACF1-EA2C-475A-B9A1-DE64A9C19D59}" destId="{5AEBAC3C-2A51-455C-98C6-D94D69EF4E55}" srcOrd="0" destOrd="0" presId="urn:microsoft.com/office/officeart/2005/8/layout/pList2"/>
    <dgm:cxn modelId="{CE9D0FD0-5E86-47AB-99A7-0F19D0B62110}" type="presParOf" srcId="{464AACF1-EA2C-475A-B9A1-DE64A9C19D59}" destId="{C2DE239F-8B0D-4EFA-968D-9AAF5CBAFF07}" srcOrd="1" destOrd="0" presId="urn:microsoft.com/office/officeart/2005/8/layout/pList2"/>
    <dgm:cxn modelId="{C5A4795E-461C-4B3B-BD1C-AFBB3236C27B}" type="presParOf" srcId="{464AACF1-EA2C-475A-B9A1-DE64A9C19D59}" destId="{06352631-F07D-4DDA-9C1E-23A46E2EA141}" srcOrd="2" destOrd="0" presId="urn:microsoft.com/office/officeart/2005/8/layout/pList2"/>
    <dgm:cxn modelId="{53581B8B-2288-4077-B512-1A6A9C0C528A}" type="presParOf" srcId="{6DE04BA1-2CB1-4942-B0DB-DA8EDA67C5F0}" destId="{A14B4380-5B5F-4743-9F1B-B134D90B20DB}" srcOrd="3" destOrd="0" presId="urn:microsoft.com/office/officeart/2005/8/layout/pList2"/>
    <dgm:cxn modelId="{4858C780-8405-44CD-853F-CA23E9C1322A}" type="presParOf" srcId="{6DE04BA1-2CB1-4942-B0DB-DA8EDA67C5F0}" destId="{C97F9313-8D5A-4F5F-BC61-706BF8568627}" srcOrd="4" destOrd="0" presId="urn:microsoft.com/office/officeart/2005/8/layout/pList2"/>
    <dgm:cxn modelId="{77B58950-BE70-4731-9D8A-23BE63512935}" type="presParOf" srcId="{C97F9313-8D5A-4F5F-BC61-706BF8568627}" destId="{06442936-6F76-4C3B-AAA3-0F890618C6BD}" srcOrd="0" destOrd="0" presId="urn:microsoft.com/office/officeart/2005/8/layout/pList2"/>
    <dgm:cxn modelId="{2A39C380-70F0-416C-9B2B-AFE3ACC45049}" type="presParOf" srcId="{C97F9313-8D5A-4F5F-BC61-706BF8568627}" destId="{1235F37A-F0A3-432A-8CB8-0BFE6B14FEEE}" srcOrd="1" destOrd="0" presId="urn:microsoft.com/office/officeart/2005/8/layout/pList2"/>
    <dgm:cxn modelId="{EFB4F7F4-3182-4BE4-BB39-FF18BF33D832}" type="presParOf" srcId="{C97F9313-8D5A-4F5F-BC61-706BF8568627}" destId="{C239CCE3-A50E-4542-AE79-A90586947F7D}" srcOrd="2" destOrd="0" presId="urn:microsoft.com/office/officeart/2005/8/layout/pList2"/>
    <dgm:cxn modelId="{EC1E43ED-A318-4FB5-BDF2-F19BEFBF6A9C}" type="presParOf" srcId="{6DE04BA1-2CB1-4942-B0DB-DA8EDA67C5F0}" destId="{9AB26B11-063C-41BA-B5DE-A6FCA9D18FCE}" srcOrd="5" destOrd="0" presId="urn:microsoft.com/office/officeart/2005/8/layout/pList2"/>
    <dgm:cxn modelId="{526A8680-8773-40E1-A8CF-728110F9A517}" type="presParOf" srcId="{6DE04BA1-2CB1-4942-B0DB-DA8EDA67C5F0}" destId="{713977B3-6C6C-4B24-8091-61B3D7A2F61B}" srcOrd="6" destOrd="0" presId="urn:microsoft.com/office/officeart/2005/8/layout/pList2"/>
    <dgm:cxn modelId="{BDCE9937-4901-4BB6-9DB8-042FF0A9A847}" type="presParOf" srcId="{713977B3-6C6C-4B24-8091-61B3D7A2F61B}" destId="{1C37EF91-1C9F-457F-B2E8-6E122CD5FCF4}" srcOrd="0" destOrd="0" presId="urn:microsoft.com/office/officeart/2005/8/layout/pList2"/>
    <dgm:cxn modelId="{06B26FA1-49FE-41EC-8F4B-27C3F99FE098}" type="presParOf" srcId="{713977B3-6C6C-4B24-8091-61B3D7A2F61B}" destId="{9257DC3D-534E-447D-9C4D-0DF927F108F6}" srcOrd="1" destOrd="0" presId="urn:microsoft.com/office/officeart/2005/8/layout/pList2"/>
    <dgm:cxn modelId="{8F7C3657-0D35-4151-8392-9E296929B6FC}" type="presParOf" srcId="{713977B3-6C6C-4B24-8091-61B3D7A2F61B}" destId="{580A3597-E0E5-4D3E-B128-7E052AA98C1B}" srcOrd="2" destOrd="0" presId="urn:microsoft.com/office/officeart/2005/8/layout/pList2"/>
    <dgm:cxn modelId="{0E87FAE2-9703-4E8B-B4DF-D6992E3BA4AD}" type="presParOf" srcId="{6DE04BA1-2CB1-4942-B0DB-DA8EDA67C5F0}" destId="{09738B38-5775-42D0-9E6D-0A11C1A1148A}" srcOrd="7" destOrd="0" presId="urn:microsoft.com/office/officeart/2005/8/layout/pList2"/>
    <dgm:cxn modelId="{ACC09FBD-FA52-4F65-A78A-0F0A0D279E9E}" type="presParOf" srcId="{6DE04BA1-2CB1-4942-B0DB-DA8EDA67C5F0}" destId="{955BF93A-160E-4B90-8937-91120E492DD8}" srcOrd="8" destOrd="0" presId="urn:microsoft.com/office/officeart/2005/8/layout/pList2"/>
    <dgm:cxn modelId="{793018BB-34EB-4A0F-A943-F218BFC8EFDE}" type="presParOf" srcId="{955BF93A-160E-4B90-8937-91120E492DD8}" destId="{80171195-5DB2-416E-9EE1-83DB4DAEB690}" srcOrd="0" destOrd="0" presId="urn:microsoft.com/office/officeart/2005/8/layout/pList2"/>
    <dgm:cxn modelId="{6A570074-5757-494D-B005-32A28F9F6E4E}" type="presParOf" srcId="{955BF93A-160E-4B90-8937-91120E492DD8}" destId="{C0B60D62-D9DA-4331-BC40-D1361B25E30E}" srcOrd="1" destOrd="0" presId="urn:microsoft.com/office/officeart/2005/8/layout/pList2"/>
    <dgm:cxn modelId="{319F40AE-922D-464F-8657-3EF2361AD993}" type="presParOf" srcId="{955BF93A-160E-4B90-8937-91120E492DD8}" destId="{4E7AD313-CA19-46A3-BD6B-5C534AC13B39}" srcOrd="2" destOrd="0" presId="urn:microsoft.com/office/officeart/2005/8/layout/pList2"/>
    <dgm:cxn modelId="{F788BC69-9E39-4F75-8A14-0F4DB30B6A0A}" type="presParOf" srcId="{6DE04BA1-2CB1-4942-B0DB-DA8EDA67C5F0}" destId="{ECFAADA2-05FE-4416-9176-76F8972205EF}" srcOrd="9" destOrd="0" presId="urn:microsoft.com/office/officeart/2005/8/layout/pList2"/>
    <dgm:cxn modelId="{501B72C4-5A0E-4539-9A6B-12D37A07E9B9}" type="presParOf" srcId="{6DE04BA1-2CB1-4942-B0DB-DA8EDA67C5F0}" destId="{889278FD-7C33-4D36-93D5-4F11EE3AA583}" srcOrd="10" destOrd="0" presId="urn:microsoft.com/office/officeart/2005/8/layout/pList2"/>
    <dgm:cxn modelId="{2CAE80B0-6C0E-4BB9-B43F-58C59A7E5561}" type="presParOf" srcId="{889278FD-7C33-4D36-93D5-4F11EE3AA583}" destId="{BEF88568-07B8-4306-9B94-E00858A08A3E}" srcOrd="0" destOrd="0" presId="urn:microsoft.com/office/officeart/2005/8/layout/pList2"/>
    <dgm:cxn modelId="{E3DD6F43-7F80-4EEE-B80C-94CD1002F097}" type="presParOf" srcId="{889278FD-7C33-4D36-93D5-4F11EE3AA583}" destId="{24E5004B-A115-4C3D-A409-8D93296021AF}" srcOrd="1" destOrd="0" presId="urn:microsoft.com/office/officeart/2005/8/layout/pList2"/>
    <dgm:cxn modelId="{7E9B3E4D-83E8-4086-B0AC-2D55F0B79B91}" type="presParOf" srcId="{889278FD-7C33-4D36-93D5-4F11EE3AA583}" destId="{1E52FDC3-35C2-4A33-8D92-41304B53435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7E3EFF95-88AA-442A-83D8-8376C5E05A0B}"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D33CB085-CB50-47A6-888D-B9E4E1D1B3ED}" type="parTrans" cxnId="{C9061E8D-4FCB-497E-9E36-D6CB4486AF9F}">
      <dgm:prSet/>
      <dgm:spPr/>
      <dgm:t>
        <a:bodyPr/>
        <a:lstStyle/>
        <a:p>
          <a:endParaRPr lang="en-US"/>
        </a:p>
      </dgm:t>
    </dgm:pt>
    <dgm:pt modelId="{423043F6-8391-42D6-91F0-4CBF4B48F2A5}">
      <dgm:prSet custT="1"/>
      <dgm:spPr/>
      <dgm:t>
        <a:bodyPr>
          <a:noAutofit/>
        </a:bodyPr>
        <a:lstStyle/>
        <a:p>
          <a:pPr rtl="0"/>
          <a:r>
            <a:rPr lang="zh-Hans" sz="2100" b="0" i="0" u="none" strike="noStrike">
              <a:latin typeface="Simsun"/>
              <a:ea typeface="Simsun"/>
            </a:rPr>
            <a:t>申请人在提交重新认证时需要提供的文件和信息</a:t>
          </a:r>
        </a:p>
      </dgm:t>
    </dgm:pt>
    <dgm:pt modelId="{16178DC3-2EC8-4362-86EE-DFDAD5AC738C}" type="sibTrans" cxnId="{C9061E8D-4FCB-497E-9E36-D6CB4486AF9F}">
      <dgm:prSet/>
      <dgm:spPr/>
      <dgm:t>
        <a:bodyPr/>
        <a:lstStyle/>
        <a:p>
          <a:endParaRPr lang="en-US"/>
        </a:p>
      </dgm:t>
    </dgm:pt>
    <dgm:pt modelId="{CDAAF52C-285F-4A6B-96D1-0171D1FABAAD}" type="parTrans" cxnId="{9C0AB664-770F-4508-BB3C-8DF903540068}">
      <dgm:prSet/>
      <dgm:spPr/>
      <dgm:t>
        <a:bodyPr/>
        <a:lstStyle/>
        <a:p>
          <a:endParaRPr lang="en-US"/>
        </a:p>
      </dgm:t>
    </dgm:pt>
    <dgm:pt modelId="{8D40DD36-0410-4023-9863-1B6AB75CDE97}">
      <dgm:prSet custT="1"/>
      <dgm:spPr/>
      <dgm:t>
        <a:bodyPr>
          <a:noAutofit/>
        </a:bodyPr>
        <a:lstStyle/>
        <a:p>
          <a:pPr rtl="0"/>
          <a:r>
            <a:rPr lang="zh-Hans" sz="2100" b="0" i="0" u="none" strike="noStrike" dirty="0">
              <a:latin typeface="Simsun"/>
              <a:ea typeface="Simsun"/>
            </a:rPr>
            <a:t>登录您的 </a:t>
          </a:r>
          <a:r>
            <a:rPr lang="zh-Hans" sz="2100" b="0" i="0" u="none" strike="noStrike" dirty="0">
              <a:latin typeface="+mn-lt"/>
              <a:ea typeface="Simsun"/>
            </a:rPr>
            <a:t>eCAP </a:t>
          </a:r>
          <a:r>
            <a:rPr lang="zh-Hans" sz="2100" b="0" i="0" u="none" strike="noStrike" dirty="0">
              <a:latin typeface="Simsun"/>
              <a:ea typeface="Simsun"/>
            </a:rPr>
            <a:t>账户</a:t>
          </a:r>
        </a:p>
      </dgm:t>
    </dgm:pt>
    <dgm:pt modelId="{2346B3D7-11BE-4F48-A686-1605DF1DE55A}" type="sibTrans" cxnId="{9C0AB664-770F-4508-BB3C-8DF903540068}">
      <dgm:prSet/>
      <dgm:spPr/>
      <dgm:t>
        <a:bodyPr/>
        <a:lstStyle/>
        <a:p>
          <a:endParaRPr lang="en-US"/>
        </a:p>
      </dgm:t>
    </dgm:pt>
    <dgm:pt modelId="{D62D1CF2-B3EB-4EA6-8FD2-585DBE18788E}" type="parTrans" cxnId="{8EF60F83-CCE1-44C8-825A-52632FF3C526}">
      <dgm:prSet/>
      <dgm:spPr/>
      <dgm:t>
        <a:bodyPr/>
        <a:lstStyle/>
        <a:p>
          <a:endParaRPr lang="en-US"/>
        </a:p>
      </dgm:t>
    </dgm:pt>
    <dgm:pt modelId="{C0EDD4E8-DC4A-4758-BACE-414B464CA1D8}">
      <dgm:prSet custT="1"/>
      <dgm:spPr/>
      <dgm:t>
        <a:bodyPr>
          <a:noAutofit/>
        </a:bodyPr>
        <a:lstStyle/>
        <a:p>
          <a:pPr rtl="0"/>
          <a:r>
            <a:rPr lang="zh-Hans" sz="2100" b="0" i="0" u="none" strike="noStrike" dirty="0">
              <a:latin typeface="Simsun"/>
              <a:ea typeface="Simsun"/>
            </a:rPr>
            <a:t>学校、图书馆、社区学院、政府医院/诊所、社区组织、</a:t>
          </a:r>
          <a:r>
            <a:rPr lang="zh-Hans" sz="2100" b="0" i="0" u="none" strike="noStrike" dirty="0">
              <a:latin typeface="+mn-lt"/>
              <a:ea typeface="Simsun"/>
            </a:rPr>
            <a:t>2-1-1 </a:t>
          </a:r>
          <a:r>
            <a:rPr lang="zh-Hans" sz="2100" b="0" i="0" u="none" strike="noStrike" dirty="0">
              <a:latin typeface="Simsun"/>
              <a:ea typeface="Simsun"/>
            </a:rPr>
            <a:t>服务提供者和医疗社区组织在</a:t>
          </a:r>
          <a:r>
            <a:rPr lang="zh-Hans" sz="2100" b="0" i="0" u="none" strike="noStrike" dirty="0">
              <a:latin typeface="+mn-lt"/>
              <a:ea typeface="Simsun"/>
            </a:rPr>
            <a:t> eCAP </a:t>
          </a:r>
          <a:r>
            <a:rPr lang="zh-Hans" sz="2100" b="0" i="0" u="none" strike="noStrike" dirty="0">
              <a:latin typeface="Simsun"/>
              <a:ea typeface="Simsun"/>
            </a:rPr>
            <a:t>中提交文件时需要点击“重新认证 </a:t>
          </a:r>
          <a:r>
            <a:rPr lang="zh-Hans" sz="2100" b="0" i="0" u="none" strike="noStrike" dirty="0">
              <a:latin typeface="+mn-lt"/>
              <a:ea typeface="Simsun"/>
            </a:rPr>
            <a:t>CTF </a:t>
          </a:r>
          <a:r>
            <a:rPr lang="zh-Hans" sz="2100" b="0" i="0" u="none" strike="noStrike" dirty="0">
              <a:latin typeface="Simsun"/>
              <a:ea typeface="Simsun"/>
            </a:rPr>
            <a:t>申请”。</a:t>
          </a:r>
        </a:p>
      </dgm:t>
    </dgm:pt>
    <dgm:pt modelId="{A942E9C7-5060-456A-90C5-35F8847FB287}" type="sibTrans" cxnId="{8EF60F83-CCE1-44C8-825A-52632FF3C526}">
      <dgm:prSet/>
      <dgm:spPr/>
      <dgm:t>
        <a:bodyPr/>
        <a:lstStyle/>
        <a:p>
          <a:endParaRPr lang="en-US"/>
        </a:p>
      </dgm:t>
    </dgm:pt>
    <dgm:pt modelId="{0415CFB1-D5A5-4ED1-9722-6CC12CC913F8}" type="parTrans" cxnId="{728C4B65-6475-4E90-9C6C-08139354DFFC}">
      <dgm:prSet/>
      <dgm:spPr/>
      <dgm:t>
        <a:bodyPr/>
        <a:lstStyle/>
        <a:p>
          <a:endParaRPr lang="en-US"/>
        </a:p>
      </dgm:t>
    </dgm:pt>
    <dgm:pt modelId="{4F5694E1-F810-43A6-8751-FC52D7A5DF87}">
      <dgm:prSet custT="1"/>
      <dgm:spPr/>
      <dgm:t>
        <a:bodyPr>
          <a:noAutofit/>
        </a:bodyPr>
        <a:lstStyle/>
        <a:p>
          <a:pPr rtl="0"/>
          <a:r>
            <a:rPr lang="zh-Hans" sz="2100" b="0" i="0" u="none" strike="noStrike" dirty="0">
              <a:latin typeface="Simsun"/>
              <a:ea typeface="Simsun"/>
            </a:rPr>
            <a:t>当前的 </a:t>
          </a:r>
          <a:r>
            <a:rPr lang="zh-Hans" sz="2100" b="0" i="0" u="none" strike="noStrike" dirty="0">
              <a:latin typeface="+mn-lt"/>
              <a:ea typeface="Simsun"/>
            </a:rPr>
            <a:t>990 </a:t>
          </a:r>
          <a:r>
            <a:rPr lang="zh-Hans" sz="2100" b="0" i="0" u="none" strike="noStrike" dirty="0">
              <a:latin typeface="Simsun"/>
              <a:ea typeface="Simsun"/>
            </a:rPr>
            <a:t>表格和 </a:t>
          </a:r>
          <a:r>
            <a:rPr lang="zh-Hans" sz="2100" b="0" i="0" u="none" strike="noStrike" dirty="0">
              <a:latin typeface="+mn-lt"/>
              <a:ea typeface="Simsun"/>
            </a:rPr>
            <a:t>501c(3) </a:t>
          </a:r>
          <a:r>
            <a:rPr lang="zh-Hans" sz="2100" b="0" i="0" u="none" strike="noStrike" dirty="0">
              <a:latin typeface="Simsun"/>
              <a:ea typeface="Simsun"/>
            </a:rPr>
            <a:t>信函</a:t>
          </a:r>
        </a:p>
      </dgm:t>
    </dgm:pt>
    <dgm:pt modelId="{7BF74443-6F31-4A07-A06A-D4DC8923367C}" type="sibTrans" cxnId="{728C4B65-6475-4E90-9C6C-08139354DFFC}">
      <dgm:prSet/>
      <dgm:spPr/>
      <dgm:t>
        <a:bodyPr/>
        <a:lstStyle/>
        <a:p>
          <a:endParaRPr lang="en-US"/>
        </a:p>
      </dgm:t>
    </dgm:pt>
    <dgm:pt modelId="{1A6386A6-A9A9-44BB-A175-F13EC0B7639F}" type="pres">
      <dgm:prSet presAssocID="{7E3EFF95-88AA-442A-83D8-8376C5E05A0B}" presName="vert0" presStyleCnt="0">
        <dgm:presLayoutVars>
          <dgm:dir/>
          <dgm:animOne val="branch"/>
          <dgm:animLvl val="lvl"/>
        </dgm:presLayoutVars>
      </dgm:prSet>
      <dgm:spPr/>
    </dgm:pt>
    <dgm:pt modelId="{B953E41B-EBDA-4E18-A960-8DED6601428D}" type="pres">
      <dgm:prSet presAssocID="{423043F6-8391-42D6-91F0-4CBF4B48F2A5}" presName="thickLine" presStyleLbl="alignNode1" presStyleIdx="0" presStyleCnt="4"/>
      <dgm:spPr/>
    </dgm:pt>
    <dgm:pt modelId="{B0E14ECC-1A5E-49EC-80DB-939B2CA3A72D}" type="pres">
      <dgm:prSet presAssocID="{423043F6-8391-42D6-91F0-4CBF4B48F2A5}" presName="horz1" presStyleCnt="0"/>
      <dgm:spPr/>
    </dgm:pt>
    <dgm:pt modelId="{35C2B9FA-A79A-4560-AA81-6CF375BEB6C4}" type="pres">
      <dgm:prSet presAssocID="{423043F6-8391-42D6-91F0-4CBF4B48F2A5}" presName="tx1" presStyleLbl="revTx" presStyleIdx="0" presStyleCnt="4"/>
      <dgm:spPr/>
    </dgm:pt>
    <dgm:pt modelId="{3D51F79E-F445-4887-AA94-0C4E1FCA10D2}" type="pres">
      <dgm:prSet presAssocID="{423043F6-8391-42D6-91F0-4CBF4B48F2A5}" presName="vert1" presStyleCnt="0"/>
      <dgm:spPr/>
    </dgm:pt>
    <dgm:pt modelId="{A77F8068-449E-4A80-9938-40313AE4FF25}" type="pres">
      <dgm:prSet presAssocID="{8D40DD36-0410-4023-9863-1B6AB75CDE97}" presName="thickLine" presStyleLbl="alignNode1" presStyleIdx="1" presStyleCnt="4"/>
      <dgm:spPr/>
    </dgm:pt>
    <dgm:pt modelId="{04BB648B-DC53-4B03-B676-5BA96826B8E1}" type="pres">
      <dgm:prSet presAssocID="{8D40DD36-0410-4023-9863-1B6AB75CDE97}" presName="horz1" presStyleCnt="0"/>
      <dgm:spPr/>
    </dgm:pt>
    <dgm:pt modelId="{115DDB0E-072E-4BA5-BBB6-5464B3D95E90}" type="pres">
      <dgm:prSet presAssocID="{8D40DD36-0410-4023-9863-1B6AB75CDE97}" presName="tx1" presStyleLbl="revTx" presStyleIdx="1" presStyleCnt="4"/>
      <dgm:spPr/>
    </dgm:pt>
    <dgm:pt modelId="{2D47C50F-A6C4-444C-81C0-6F7682CB4D53}" type="pres">
      <dgm:prSet presAssocID="{8D40DD36-0410-4023-9863-1B6AB75CDE97}" presName="vert1" presStyleCnt="0"/>
      <dgm:spPr/>
    </dgm:pt>
    <dgm:pt modelId="{13891E47-9729-4F47-81A3-9BC9F78E9CF8}" type="pres">
      <dgm:prSet presAssocID="{C0EDD4E8-DC4A-4758-BACE-414B464CA1D8}" presName="thickLine" presStyleLbl="alignNode1" presStyleIdx="2" presStyleCnt="4"/>
      <dgm:spPr/>
    </dgm:pt>
    <dgm:pt modelId="{8FB17D2F-A9E7-41F4-AB8E-D03A5D5FF1F3}" type="pres">
      <dgm:prSet presAssocID="{C0EDD4E8-DC4A-4758-BACE-414B464CA1D8}" presName="horz1" presStyleCnt="0"/>
      <dgm:spPr/>
    </dgm:pt>
    <dgm:pt modelId="{A64F05D5-6AFB-4716-BD82-8108A8BC780C}" type="pres">
      <dgm:prSet presAssocID="{C0EDD4E8-DC4A-4758-BACE-414B464CA1D8}" presName="tx1" presStyleLbl="revTx" presStyleIdx="2" presStyleCnt="4"/>
      <dgm:spPr/>
    </dgm:pt>
    <dgm:pt modelId="{8A8101C2-8837-4D6D-984F-CCC8F674F8C7}" type="pres">
      <dgm:prSet presAssocID="{C0EDD4E8-DC4A-4758-BACE-414B464CA1D8}" presName="vert1" presStyleCnt="0"/>
      <dgm:spPr/>
    </dgm:pt>
    <dgm:pt modelId="{F68575AB-C49B-4682-A755-AD59C9FA05C9}" type="pres">
      <dgm:prSet presAssocID="{4F5694E1-F810-43A6-8751-FC52D7A5DF87}" presName="thickLine" presStyleLbl="alignNode1" presStyleIdx="3" presStyleCnt="4"/>
      <dgm:spPr/>
    </dgm:pt>
    <dgm:pt modelId="{4DF32998-6639-4095-AF16-C8118FF25A2E}" type="pres">
      <dgm:prSet presAssocID="{4F5694E1-F810-43A6-8751-FC52D7A5DF87}" presName="horz1" presStyleCnt="0"/>
      <dgm:spPr/>
    </dgm:pt>
    <dgm:pt modelId="{22E0D9C5-CA69-454D-90EB-7DE98BA7201F}" type="pres">
      <dgm:prSet presAssocID="{4F5694E1-F810-43A6-8751-FC52D7A5DF87}" presName="tx1" presStyleLbl="revTx" presStyleIdx="3" presStyleCnt="4"/>
      <dgm:spPr/>
    </dgm:pt>
    <dgm:pt modelId="{321E8D01-D499-4BAB-A473-EB340D44494F}" type="pres">
      <dgm:prSet presAssocID="{4F5694E1-F810-43A6-8751-FC52D7A5DF87}" presName="vert1" presStyleCnt="0"/>
      <dgm:spPr/>
    </dgm:pt>
  </dgm:ptLst>
  <dgm:cxnLst>
    <dgm:cxn modelId="{A5AB6604-A255-4207-B0F4-E5AEED0C3C65}" type="presOf" srcId="{7E3EFF95-88AA-442A-83D8-8376C5E05A0B}" destId="{1A6386A6-A9A9-44BB-A175-F13EC0B7639F}" srcOrd="0" destOrd="0" presId="urn:microsoft.com/office/officeart/2008/layout/LinedList"/>
    <dgm:cxn modelId="{9499E734-80ED-456F-8C5D-0BF2E6928B4D}" type="presOf" srcId="{8D40DD36-0410-4023-9863-1B6AB75CDE97}" destId="{115DDB0E-072E-4BA5-BBB6-5464B3D95E90}" srcOrd="0" destOrd="0" presId="urn:microsoft.com/office/officeart/2008/layout/LinedList"/>
    <dgm:cxn modelId="{9C0AB664-770F-4508-BB3C-8DF903540068}" srcId="{7E3EFF95-88AA-442A-83D8-8376C5E05A0B}" destId="{8D40DD36-0410-4023-9863-1B6AB75CDE97}" srcOrd="1" destOrd="0" parTransId="{CDAAF52C-285F-4A6B-96D1-0171D1FABAAD}" sibTransId="{2346B3D7-11BE-4F48-A686-1605DF1DE55A}"/>
    <dgm:cxn modelId="{728C4B65-6475-4E90-9C6C-08139354DFFC}" srcId="{7E3EFF95-88AA-442A-83D8-8376C5E05A0B}" destId="{4F5694E1-F810-43A6-8751-FC52D7A5DF87}" srcOrd="3" destOrd="0" parTransId="{0415CFB1-D5A5-4ED1-9722-6CC12CC913F8}" sibTransId="{7BF74443-6F31-4A07-A06A-D4DC8923367C}"/>
    <dgm:cxn modelId="{B68CF84B-7CE4-4FE9-B564-225C340EB14F}" type="presOf" srcId="{423043F6-8391-42D6-91F0-4CBF4B48F2A5}" destId="{35C2B9FA-A79A-4560-AA81-6CF375BEB6C4}" srcOrd="0" destOrd="0" presId="urn:microsoft.com/office/officeart/2008/layout/LinedList"/>
    <dgm:cxn modelId="{15B72F6F-819C-457E-A167-FB0B1D493B6A}" type="presOf" srcId="{C0EDD4E8-DC4A-4758-BACE-414B464CA1D8}" destId="{A64F05D5-6AFB-4716-BD82-8108A8BC780C}" srcOrd="0" destOrd="0" presId="urn:microsoft.com/office/officeart/2008/layout/LinedList"/>
    <dgm:cxn modelId="{8EF60F83-CCE1-44C8-825A-52632FF3C526}" srcId="{7E3EFF95-88AA-442A-83D8-8376C5E05A0B}" destId="{C0EDD4E8-DC4A-4758-BACE-414B464CA1D8}" srcOrd="2" destOrd="0" parTransId="{D62D1CF2-B3EB-4EA6-8FD2-585DBE18788E}" sibTransId="{A942E9C7-5060-456A-90C5-35F8847FB287}"/>
    <dgm:cxn modelId="{C9061E8D-4FCB-497E-9E36-D6CB4486AF9F}" srcId="{7E3EFF95-88AA-442A-83D8-8376C5E05A0B}" destId="{423043F6-8391-42D6-91F0-4CBF4B48F2A5}" srcOrd="0" destOrd="0" parTransId="{D33CB085-CB50-47A6-888D-B9E4E1D1B3ED}" sibTransId="{16178DC3-2EC8-4362-86EE-DFDAD5AC738C}"/>
    <dgm:cxn modelId="{8E097395-5197-4C2D-91E6-E69DF3601CDE}" type="presOf" srcId="{4F5694E1-F810-43A6-8751-FC52D7A5DF87}" destId="{22E0D9C5-CA69-454D-90EB-7DE98BA7201F}" srcOrd="0" destOrd="0" presId="urn:microsoft.com/office/officeart/2008/layout/LinedList"/>
    <dgm:cxn modelId="{919AF93A-2E96-4280-BAD1-76B837FEE3D7}" type="presParOf" srcId="{1A6386A6-A9A9-44BB-A175-F13EC0B7639F}" destId="{B953E41B-EBDA-4E18-A960-8DED6601428D}" srcOrd="0" destOrd="0" presId="urn:microsoft.com/office/officeart/2008/layout/LinedList"/>
    <dgm:cxn modelId="{286AF9DF-BEE4-4203-90D2-83A7660DA791}" type="presParOf" srcId="{1A6386A6-A9A9-44BB-A175-F13EC0B7639F}" destId="{B0E14ECC-1A5E-49EC-80DB-939B2CA3A72D}" srcOrd="1" destOrd="0" presId="urn:microsoft.com/office/officeart/2008/layout/LinedList"/>
    <dgm:cxn modelId="{64AB6441-2FE8-404E-94B0-99AD62638825}" type="presParOf" srcId="{B0E14ECC-1A5E-49EC-80DB-939B2CA3A72D}" destId="{35C2B9FA-A79A-4560-AA81-6CF375BEB6C4}" srcOrd="0" destOrd="0" presId="urn:microsoft.com/office/officeart/2008/layout/LinedList"/>
    <dgm:cxn modelId="{96D16AA0-78C7-4160-A4AE-4DC2CF8F9E7F}" type="presParOf" srcId="{B0E14ECC-1A5E-49EC-80DB-939B2CA3A72D}" destId="{3D51F79E-F445-4887-AA94-0C4E1FCA10D2}" srcOrd="1" destOrd="0" presId="urn:microsoft.com/office/officeart/2008/layout/LinedList"/>
    <dgm:cxn modelId="{15DECCDF-35BC-416B-B320-EF4F82C23E3B}" type="presParOf" srcId="{1A6386A6-A9A9-44BB-A175-F13EC0B7639F}" destId="{A77F8068-449E-4A80-9938-40313AE4FF25}" srcOrd="2" destOrd="0" presId="urn:microsoft.com/office/officeart/2008/layout/LinedList"/>
    <dgm:cxn modelId="{F00BD028-E3B0-4352-8554-8B413DB6D3DE}" type="presParOf" srcId="{1A6386A6-A9A9-44BB-A175-F13EC0B7639F}" destId="{04BB648B-DC53-4B03-B676-5BA96826B8E1}" srcOrd="3" destOrd="0" presId="urn:microsoft.com/office/officeart/2008/layout/LinedList"/>
    <dgm:cxn modelId="{0A81B983-C107-4769-9F56-2CAFAE1E43C7}" type="presParOf" srcId="{04BB648B-DC53-4B03-B676-5BA96826B8E1}" destId="{115DDB0E-072E-4BA5-BBB6-5464B3D95E90}" srcOrd="0" destOrd="0" presId="urn:microsoft.com/office/officeart/2008/layout/LinedList"/>
    <dgm:cxn modelId="{284AFA0B-2275-49C6-9E3B-557DE19B8CAC}" type="presParOf" srcId="{04BB648B-DC53-4B03-B676-5BA96826B8E1}" destId="{2D47C50F-A6C4-444C-81C0-6F7682CB4D53}" srcOrd="1" destOrd="0" presId="urn:microsoft.com/office/officeart/2008/layout/LinedList"/>
    <dgm:cxn modelId="{A2BF9A98-22ED-4734-AA2D-1F124E4CEE72}" type="presParOf" srcId="{1A6386A6-A9A9-44BB-A175-F13EC0B7639F}" destId="{13891E47-9729-4F47-81A3-9BC9F78E9CF8}" srcOrd="4" destOrd="0" presId="urn:microsoft.com/office/officeart/2008/layout/LinedList"/>
    <dgm:cxn modelId="{4A101872-39E9-45F9-8BC4-457FBD87DB02}" type="presParOf" srcId="{1A6386A6-A9A9-44BB-A175-F13EC0B7639F}" destId="{8FB17D2F-A9E7-41F4-AB8E-D03A5D5FF1F3}" srcOrd="5" destOrd="0" presId="urn:microsoft.com/office/officeart/2008/layout/LinedList"/>
    <dgm:cxn modelId="{B99AE882-28A2-4C27-A6C8-59E030AEAD53}" type="presParOf" srcId="{8FB17D2F-A9E7-41F4-AB8E-D03A5D5FF1F3}" destId="{A64F05D5-6AFB-4716-BD82-8108A8BC780C}" srcOrd="0" destOrd="0" presId="urn:microsoft.com/office/officeart/2008/layout/LinedList"/>
    <dgm:cxn modelId="{5CFF667D-0BAE-4390-A5A4-2740BB9C5A52}" type="presParOf" srcId="{8FB17D2F-A9E7-41F4-AB8E-D03A5D5FF1F3}" destId="{8A8101C2-8837-4D6D-984F-CCC8F674F8C7}" srcOrd="1" destOrd="0" presId="urn:microsoft.com/office/officeart/2008/layout/LinedList"/>
    <dgm:cxn modelId="{43EE017C-2C6E-44B9-A377-144DFD72CBF8}" type="presParOf" srcId="{1A6386A6-A9A9-44BB-A175-F13EC0B7639F}" destId="{F68575AB-C49B-4682-A755-AD59C9FA05C9}" srcOrd="6" destOrd="0" presId="urn:microsoft.com/office/officeart/2008/layout/LinedList"/>
    <dgm:cxn modelId="{1543F572-8A9D-46B9-97A9-F8D43DDF0BA4}" type="presParOf" srcId="{1A6386A6-A9A9-44BB-A175-F13EC0B7639F}" destId="{4DF32998-6639-4095-AF16-C8118FF25A2E}" srcOrd="7" destOrd="0" presId="urn:microsoft.com/office/officeart/2008/layout/LinedList"/>
    <dgm:cxn modelId="{64544B2A-F1CA-4005-89F1-5F23B9271A98}" type="presParOf" srcId="{4DF32998-6639-4095-AF16-C8118FF25A2E}" destId="{22E0D9C5-CA69-454D-90EB-7DE98BA7201F}" srcOrd="0" destOrd="0" presId="urn:microsoft.com/office/officeart/2008/layout/LinedList"/>
    <dgm:cxn modelId="{107A6161-CF25-43B7-934B-A7ABB4C57FE8}" type="presParOf" srcId="{4DF32998-6639-4095-AF16-C8118FF25A2E}" destId="{321E8D01-D499-4BAB-A473-EB340D4449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76FCF42B-821D-40A7-8B77-3797721B8A97}" type="doc">
      <dgm:prSet loTypeId="urn:microsoft.com/office/officeart/2005/8/layout/process4" loCatId="process" qsTypeId="urn:microsoft.com/office/officeart/2005/8/quickstyle/3d2" qsCatId="3D" csTypeId="urn:microsoft.com/office/officeart/2005/8/colors/accent1_3" csCatId="accent1" phldr="1"/>
      <dgm:spPr/>
      <dgm:t>
        <a:bodyPr/>
        <a:lstStyle/>
        <a:p>
          <a:endParaRPr lang="en-US"/>
        </a:p>
      </dgm:t>
    </dgm:pt>
    <dgm:pt modelId="{3099E736-D5A2-4F32-9FF3-38E0090AAB00}" type="parTrans" cxnId="{39E2F026-A477-4A37-8B28-549229B9DEDE}">
      <dgm:prSet/>
      <dgm:spPr/>
      <dgm:t>
        <a:bodyPr/>
        <a:lstStyle/>
        <a:p>
          <a:endParaRPr lang="en-US"/>
        </a:p>
      </dgm:t>
    </dgm:pt>
    <dgm:pt modelId="{04804D55-4520-4E2C-8BC5-1F7E10A87AB6}">
      <dgm:prSet phldrT="[Text]" custT="1"/>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a:solidFill>
                <a:srgbClr val="808080"/>
              </a:solidFill>
              <a:latin typeface="Simsun"/>
              <a:ea typeface="Simsun"/>
            </a:rPr>
            <a:t>提交重新认证申请</a:t>
          </a:r>
        </a:p>
      </dgm:t>
    </dgm:pt>
    <dgm:pt modelId="{BDFD1918-0F83-4F24-AF29-78C97EDC8D17}" type="sibTrans" cxnId="{39E2F026-A477-4A37-8B28-549229B9DEDE}">
      <dgm:prSet/>
      <dgm:spPr/>
      <dgm:t>
        <a:bodyPr/>
        <a:lstStyle/>
        <a:p>
          <a:endParaRPr lang="en-US"/>
        </a:p>
      </dgm:t>
    </dgm:pt>
    <dgm:pt modelId="{1B039168-9648-42EC-BE1E-83774869BD41}" type="parTrans" cxnId="{AAD6BEEE-B3A8-46E8-B906-731BD324B21C}">
      <dgm:prSet/>
      <dgm:spPr/>
      <dgm:t>
        <a:bodyPr/>
        <a:lstStyle/>
        <a:p>
          <a:endParaRPr lang="en-US"/>
        </a:p>
      </dgm:t>
    </dgm:pt>
    <dgm:pt modelId="{F96EB362-6498-4433-BE63-8CA3F0DC0B14}">
      <dgm:prSet phldrT="[Text]" custT="1"/>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a:solidFill>
                <a:srgbClr val="808080"/>
              </a:solidFill>
              <a:latin typeface="Simsun"/>
              <a:ea typeface="Simsun"/>
            </a:rPr>
            <a:t>文件核验</a:t>
          </a:r>
        </a:p>
      </dgm:t>
    </dgm:pt>
    <dgm:pt modelId="{5BCD01B3-0759-4DF3-9196-EB4C9111DE1A}" type="sibTrans" cxnId="{AAD6BEEE-B3A8-46E8-B906-731BD324B21C}">
      <dgm:prSet/>
      <dgm:spPr/>
      <dgm:t>
        <a:bodyPr/>
        <a:lstStyle/>
        <a:p>
          <a:endParaRPr lang="en-US"/>
        </a:p>
      </dgm:t>
    </dgm:pt>
    <dgm:pt modelId="{7AE75DBA-0B31-4466-8D22-0A3E7C358567}" type="parTrans" cxnId="{AC54C44F-0273-477C-9CC0-288AA0E3091E}">
      <dgm:prSet/>
      <dgm:spPr/>
      <dgm:t>
        <a:bodyPr/>
        <a:lstStyle/>
        <a:p>
          <a:endParaRPr lang="en-US"/>
        </a:p>
      </dgm:t>
    </dgm:pt>
    <dgm:pt modelId="{EE260ED6-1AC5-4F78-B98B-AF251EF6AF11}">
      <dgm:prSet phldrT="[Tex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a:solidFill>
                <a:srgbClr val="808080"/>
              </a:solidFill>
              <a:latin typeface="Simsun"/>
              <a:ea typeface="Simsun"/>
            </a:rPr>
            <a:t>资格评估</a:t>
          </a:r>
        </a:p>
      </dgm:t>
    </dgm:pt>
    <dgm:pt modelId="{1FA70AB4-EE88-4309-910C-A6BBB4FDA271}" type="sibTrans" cxnId="{AC54C44F-0273-477C-9CC0-288AA0E3091E}">
      <dgm:prSet/>
      <dgm:spPr/>
      <dgm:t>
        <a:bodyPr/>
        <a:lstStyle/>
        <a:p>
          <a:endParaRPr lang="en-US"/>
        </a:p>
      </dgm:t>
    </dgm:pt>
    <dgm:pt modelId="{1CBDA489-AF97-4C9A-96E8-E243613E2002}" type="parTrans" cxnId="{6CE45383-EFB6-49ED-9637-9671965A653C}">
      <dgm:prSet/>
      <dgm:spPr/>
      <dgm:t>
        <a:bodyPr/>
        <a:lstStyle/>
        <a:p>
          <a:endParaRPr lang="en-US"/>
        </a:p>
      </dgm:t>
    </dgm:pt>
    <dgm:pt modelId="{EE84A550-51B8-4624-AC97-979008CD3507}">
      <dgm:prSet phldrT="[Text]" custT="1"/>
      <dgm:spPr>
        <a:solidFill>
          <a:schemeClr val="accent4"/>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a:solidFill>
                <a:srgbClr val="404040"/>
              </a:solidFill>
              <a:latin typeface="Simsun"/>
              <a:ea typeface="Simsun"/>
            </a:rPr>
            <a:t>审查财务信息</a:t>
          </a:r>
        </a:p>
      </dgm:t>
    </dgm:pt>
    <dgm:pt modelId="{5581B81E-7559-421E-B1D6-6651D77550FE}" type="sibTrans" cxnId="{6CE45383-EFB6-49ED-9637-9671965A653C}">
      <dgm:prSet/>
      <dgm:spPr/>
      <dgm:t>
        <a:bodyPr/>
        <a:lstStyle/>
        <a:p>
          <a:endParaRPr lang="en-US"/>
        </a:p>
      </dgm:t>
    </dgm:pt>
    <dgm:pt modelId="{855A9AB9-66CB-4459-97C1-2F6BD27E3074}" type="parTrans" cxnId="{C8FC50D6-5FC6-4EB0-A4B6-DCFC16120E65}">
      <dgm:prSet/>
      <dgm:spPr/>
      <dgm:t>
        <a:bodyPr/>
        <a:lstStyle/>
        <a:p>
          <a:endParaRPr lang="en-US"/>
        </a:p>
      </dgm:t>
    </dgm:pt>
    <dgm:pt modelId="{CF1F4EC5-06CD-4007-86C1-92EA5747B2A7}">
      <dgm:prSet phldrT="[Tex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000" b="1" i="0" u="none" strike="noStrike" dirty="0">
              <a:solidFill>
                <a:srgbClr val="404040"/>
              </a:solidFill>
              <a:latin typeface="Simsun"/>
              <a:ea typeface="Simsun"/>
            </a:rPr>
            <a:t>核验是否符合 </a:t>
          </a:r>
          <a:r>
            <a:rPr lang="zh-Hans" sz="2000" b="1" i="0" u="none" strike="noStrike" dirty="0">
              <a:solidFill>
                <a:srgbClr val="404040"/>
              </a:solidFill>
              <a:latin typeface="+mn-lt"/>
              <a:ea typeface="Simsun"/>
            </a:rPr>
            <a:t>CTF </a:t>
          </a:r>
          <a:r>
            <a:rPr lang="zh-Hans" sz="2000" b="1" i="0" u="none" strike="noStrike" dirty="0">
              <a:solidFill>
                <a:srgbClr val="404040"/>
              </a:solidFill>
              <a:latin typeface="Simsun"/>
              <a:ea typeface="Simsun"/>
            </a:rPr>
            <a:t>计划规则</a:t>
          </a:r>
        </a:p>
      </dgm:t>
    </dgm:pt>
    <dgm:pt modelId="{92739B47-F9F2-48A3-BA7B-32B647830880}" type="sibTrans" cxnId="{C8FC50D6-5FC6-4EB0-A4B6-DCFC16120E65}">
      <dgm:prSet/>
      <dgm:spPr/>
      <dgm:t>
        <a:bodyPr/>
        <a:lstStyle/>
        <a:p>
          <a:endParaRPr lang="en-US"/>
        </a:p>
      </dgm:t>
    </dgm:pt>
    <dgm:pt modelId="{8F2FE9B2-FE7A-4A94-B7AD-C9730CF55D87}" type="parTrans" cxnId="{1B2DD76F-4D23-4C72-8183-50A1B1EC534C}">
      <dgm:prSet/>
      <dgm:spPr/>
      <dgm:t>
        <a:bodyPr/>
        <a:lstStyle/>
        <a:p>
          <a:endParaRPr lang="en-US"/>
        </a:p>
      </dgm:t>
    </dgm:pt>
    <dgm:pt modelId="{4F93CB69-54E2-49E1-A1AB-22BF222E7E9A}">
      <dgm:prSet phldrT="[Text]" custT="1"/>
      <dgm:spPr>
        <a:solidFill>
          <a:srgbClr val="00B0F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noAutofit/>
        </a:bodyPr>
        <a:lstStyle/>
        <a:p>
          <a:pPr rtl="0"/>
          <a:r>
            <a:rPr lang="zh-Hans" sz="2400" b="1" i="0" u="none" strike="noStrike">
              <a:solidFill>
                <a:srgbClr val="404040"/>
              </a:solidFill>
              <a:latin typeface="Simsun"/>
              <a:ea typeface="Simsun"/>
            </a:rPr>
            <a:t>批准/不合格/拒绝</a:t>
          </a:r>
        </a:p>
      </dgm:t>
    </dgm:pt>
    <dgm:pt modelId="{76BCA81C-D969-4260-94B9-CAF510D615A8}" type="sibTrans" cxnId="{1B2DD76F-4D23-4C72-8183-50A1B1EC534C}">
      <dgm:prSet/>
      <dgm:spPr/>
      <dgm:t>
        <a:bodyPr/>
        <a:lstStyle/>
        <a:p>
          <a:endParaRPr lang="en-US"/>
        </a:p>
      </dgm:t>
    </dgm:pt>
    <dgm:pt modelId="{EC529788-A1BD-4C08-8FEC-7E9269AB825D}" type="pres">
      <dgm:prSet presAssocID="{76FCF42B-821D-40A7-8B77-3797721B8A97}" presName="Name0" presStyleCnt="0">
        <dgm:presLayoutVars>
          <dgm:dir/>
          <dgm:animLvl val="lvl"/>
          <dgm:resizeHandles val="exact"/>
        </dgm:presLayoutVars>
      </dgm:prSet>
      <dgm:spPr/>
    </dgm:pt>
    <dgm:pt modelId="{51406C26-3A30-4093-ABB3-6F8998A97DD4}" type="pres">
      <dgm:prSet presAssocID="{4F93CB69-54E2-49E1-A1AB-22BF222E7E9A}" presName="boxAndChildren" presStyleCnt="0"/>
      <dgm:spPr/>
    </dgm:pt>
    <dgm:pt modelId="{F8BC5EB5-3147-41B0-8B50-A493CF694610}" type="pres">
      <dgm:prSet presAssocID="{4F93CB69-54E2-49E1-A1AB-22BF222E7E9A}" presName="parentTextBox" presStyleLbl="node1" presStyleIdx="0" presStyleCnt="6"/>
      <dgm:spPr/>
    </dgm:pt>
    <dgm:pt modelId="{C5649E37-F61D-4939-97CD-9A852F892D4B}" type="pres">
      <dgm:prSet presAssocID="{92739B47-F9F2-48A3-BA7B-32B647830880}" presName="sp" presStyleCnt="0"/>
      <dgm:spPr/>
    </dgm:pt>
    <dgm:pt modelId="{01DE00E2-D8E8-49AA-A32F-D4FA4822D7D7}" type="pres">
      <dgm:prSet presAssocID="{CF1F4EC5-06CD-4007-86C1-92EA5747B2A7}" presName="arrowAndChildren" presStyleCnt="0"/>
      <dgm:spPr/>
    </dgm:pt>
    <dgm:pt modelId="{1DF87030-4419-480E-8DA8-025A01B9C06A}" type="pres">
      <dgm:prSet presAssocID="{CF1F4EC5-06CD-4007-86C1-92EA5747B2A7}" presName="parentTextArrow" presStyleLbl="node1" presStyleIdx="1" presStyleCnt="6"/>
      <dgm:spPr/>
    </dgm:pt>
    <dgm:pt modelId="{9F2BFF6E-3176-4673-B819-C49ECD415B9A}" type="pres">
      <dgm:prSet presAssocID="{5581B81E-7559-421E-B1D6-6651D77550FE}" presName="sp" presStyleCnt="0"/>
      <dgm:spPr/>
    </dgm:pt>
    <dgm:pt modelId="{F23C6E7C-9103-470E-AF48-A66F342BD939}" type="pres">
      <dgm:prSet presAssocID="{EE84A550-51B8-4624-AC97-979008CD3507}" presName="arrowAndChildren" presStyleCnt="0"/>
      <dgm:spPr/>
    </dgm:pt>
    <dgm:pt modelId="{E12F1CBC-7FF9-43C7-98AD-886084E8E122}" type="pres">
      <dgm:prSet presAssocID="{EE84A550-51B8-4624-AC97-979008CD3507}" presName="parentTextArrow" presStyleLbl="node1" presStyleIdx="2" presStyleCnt="6"/>
      <dgm:spPr/>
    </dgm:pt>
    <dgm:pt modelId="{E6FF6F44-7A08-448D-BCEA-1D6C6E33321B}" type="pres">
      <dgm:prSet presAssocID="{1FA70AB4-EE88-4309-910C-A6BBB4FDA271}" presName="sp" presStyleCnt="0"/>
      <dgm:spPr/>
    </dgm:pt>
    <dgm:pt modelId="{7019BCE0-D06D-4608-A69B-C35A5022BD03}" type="pres">
      <dgm:prSet presAssocID="{EE260ED6-1AC5-4F78-B98B-AF251EF6AF11}" presName="arrowAndChildren" presStyleCnt="0"/>
      <dgm:spPr/>
    </dgm:pt>
    <dgm:pt modelId="{B9C9C6D4-6E96-45A2-9ACE-86AE8EF6AFC4}" type="pres">
      <dgm:prSet presAssocID="{EE260ED6-1AC5-4F78-B98B-AF251EF6AF11}" presName="parentTextArrow" presStyleLbl="node1" presStyleIdx="3" presStyleCnt="6"/>
      <dgm:spPr/>
    </dgm:pt>
    <dgm:pt modelId="{D74B21F2-F9A5-437F-B989-4DEB62DA7A5D}" type="pres">
      <dgm:prSet presAssocID="{5BCD01B3-0759-4DF3-9196-EB4C9111DE1A}" presName="sp" presStyleCnt="0"/>
      <dgm:spPr/>
    </dgm:pt>
    <dgm:pt modelId="{B9D23EAC-456A-4271-BC16-4B3728CEC3D0}" type="pres">
      <dgm:prSet presAssocID="{F96EB362-6498-4433-BE63-8CA3F0DC0B14}" presName="arrowAndChildren" presStyleCnt="0"/>
      <dgm:spPr/>
    </dgm:pt>
    <dgm:pt modelId="{86D3F7AC-6DBE-4B9E-A9F7-A49F76552D22}" type="pres">
      <dgm:prSet presAssocID="{F96EB362-6498-4433-BE63-8CA3F0DC0B14}" presName="parentTextArrow" presStyleLbl="node1" presStyleIdx="4" presStyleCnt="6"/>
      <dgm:spPr/>
    </dgm:pt>
    <dgm:pt modelId="{CE35BBD7-F9E4-49EE-ADC4-7E45D5A44CA4}" type="pres">
      <dgm:prSet presAssocID="{BDFD1918-0F83-4F24-AF29-78C97EDC8D17}" presName="sp" presStyleCnt="0"/>
      <dgm:spPr/>
    </dgm:pt>
    <dgm:pt modelId="{EEDB4C06-9CE0-43EB-84EA-4B37C8C0741A}" type="pres">
      <dgm:prSet presAssocID="{04804D55-4520-4E2C-8BC5-1F7E10A87AB6}" presName="arrowAndChildren" presStyleCnt="0"/>
      <dgm:spPr/>
    </dgm:pt>
    <dgm:pt modelId="{2FEAEA0A-8A9B-4429-B43E-5752F2543793}" type="pres">
      <dgm:prSet presAssocID="{04804D55-4520-4E2C-8BC5-1F7E10A87AB6}" presName="parentTextArrow" presStyleLbl="node1" presStyleIdx="5" presStyleCnt="6" custLinFactNeighborX="1075" custLinFactNeighborY="-3431"/>
      <dgm:spPr/>
    </dgm:pt>
  </dgm:ptLst>
  <dgm:cxnLst>
    <dgm:cxn modelId="{E35FBF13-DB7D-40AF-BD51-2A8A01E8B8A9}" type="presOf" srcId="{EE260ED6-1AC5-4F78-B98B-AF251EF6AF11}" destId="{B9C9C6D4-6E96-45A2-9ACE-86AE8EF6AFC4}" srcOrd="0" destOrd="0" presId="urn:microsoft.com/office/officeart/2005/8/layout/process4"/>
    <dgm:cxn modelId="{39E2F026-A477-4A37-8B28-549229B9DEDE}" srcId="{76FCF42B-821D-40A7-8B77-3797721B8A97}" destId="{04804D55-4520-4E2C-8BC5-1F7E10A87AB6}" srcOrd="0" destOrd="0" parTransId="{3099E736-D5A2-4F32-9FF3-38E0090AAB00}" sibTransId="{BDFD1918-0F83-4F24-AF29-78C97EDC8D17}"/>
    <dgm:cxn modelId="{993E0834-752D-4B33-9627-949FAFA4CE23}" type="presOf" srcId="{4F93CB69-54E2-49E1-A1AB-22BF222E7E9A}" destId="{F8BC5EB5-3147-41B0-8B50-A493CF694610}" srcOrd="0" destOrd="0" presId="urn:microsoft.com/office/officeart/2005/8/layout/process4"/>
    <dgm:cxn modelId="{DE12E038-F627-4D4E-9C05-E09D029EAAD1}" type="presOf" srcId="{04804D55-4520-4E2C-8BC5-1F7E10A87AB6}" destId="{2FEAEA0A-8A9B-4429-B43E-5752F2543793}" srcOrd="0" destOrd="0" presId="urn:microsoft.com/office/officeart/2005/8/layout/process4"/>
    <dgm:cxn modelId="{68AF1663-E6B2-42B6-9DF1-4D681D6D4E23}" type="presOf" srcId="{76FCF42B-821D-40A7-8B77-3797721B8A97}" destId="{EC529788-A1BD-4C08-8FEC-7E9269AB825D}" srcOrd="0" destOrd="0" presId="urn:microsoft.com/office/officeart/2005/8/layout/process4"/>
    <dgm:cxn modelId="{AC54C44F-0273-477C-9CC0-288AA0E3091E}" srcId="{76FCF42B-821D-40A7-8B77-3797721B8A97}" destId="{EE260ED6-1AC5-4F78-B98B-AF251EF6AF11}" srcOrd="2" destOrd="0" parTransId="{7AE75DBA-0B31-4466-8D22-0A3E7C358567}" sibTransId="{1FA70AB4-EE88-4309-910C-A6BBB4FDA271}"/>
    <dgm:cxn modelId="{1B2DD76F-4D23-4C72-8183-50A1B1EC534C}" srcId="{76FCF42B-821D-40A7-8B77-3797721B8A97}" destId="{4F93CB69-54E2-49E1-A1AB-22BF222E7E9A}" srcOrd="5" destOrd="0" parTransId="{8F2FE9B2-FE7A-4A94-B7AD-C9730CF55D87}" sibTransId="{76BCA81C-D969-4260-94B9-CAF510D615A8}"/>
    <dgm:cxn modelId="{3A24057F-D057-4ED0-B980-54FB1AC458B5}" type="presOf" srcId="{F96EB362-6498-4433-BE63-8CA3F0DC0B14}" destId="{86D3F7AC-6DBE-4B9E-A9F7-A49F76552D22}" srcOrd="0" destOrd="0" presId="urn:microsoft.com/office/officeart/2005/8/layout/process4"/>
    <dgm:cxn modelId="{6CE45383-EFB6-49ED-9637-9671965A653C}" srcId="{76FCF42B-821D-40A7-8B77-3797721B8A97}" destId="{EE84A550-51B8-4624-AC97-979008CD3507}" srcOrd="3" destOrd="0" parTransId="{1CBDA489-AF97-4C9A-96E8-E243613E2002}" sibTransId="{5581B81E-7559-421E-B1D6-6651D77550FE}"/>
    <dgm:cxn modelId="{332833CE-3C9B-49B7-AE2F-FDE1E619694B}" type="presOf" srcId="{EE84A550-51B8-4624-AC97-979008CD3507}" destId="{E12F1CBC-7FF9-43C7-98AD-886084E8E122}" srcOrd="0" destOrd="0" presId="urn:microsoft.com/office/officeart/2005/8/layout/process4"/>
    <dgm:cxn modelId="{F64081CE-20A7-4E21-9D17-2352BFFB0574}" type="presOf" srcId="{CF1F4EC5-06CD-4007-86C1-92EA5747B2A7}" destId="{1DF87030-4419-480E-8DA8-025A01B9C06A}" srcOrd="0" destOrd="0" presId="urn:microsoft.com/office/officeart/2005/8/layout/process4"/>
    <dgm:cxn modelId="{C8FC50D6-5FC6-4EB0-A4B6-DCFC16120E65}" srcId="{76FCF42B-821D-40A7-8B77-3797721B8A97}" destId="{CF1F4EC5-06CD-4007-86C1-92EA5747B2A7}" srcOrd="4" destOrd="0" parTransId="{855A9AB9-66CB-4459-97C1-2F6BD27E3074}" sibTransId="{92739B47-F9F2-48A3-BA7B-32B647830880}"/>
    <dgm:cxn modelId="{AAD6BEEE-B3A8-46E8-B906-731BD324B21C}" srcId="{76FCF42B-821D-40A7-8B77-3797721B8A97}" destId="{F96EB362-6498-4433-BE63-8CA3F0DC0B14}" srcOrd="1" destOrd="0" parTransId="{1B039168-9648-42EC-BE1E-83774869BD41}" sibTransId="{5BCD01B3-0759-4DF3-9196-EB4C9111DE1A}"/>
    <dgm:cxn modelId="{22655066-7D50-449F-A812-ADE33E7E6E1F}" type="presParOf" srcId="{EC529788-A1BD-4C08-8FEC-7E9269AB825D}" destId="{51406C26-3A30-4093-ABB3-6F8998A97DD4}" srcOrd="0" destOrd="0" presId="urn:microsoft.com/office/officeart/2005/8/layout/process4"/>
    <dgm:cxn modelId="{1CDB85E5-8040-493E-9487-8B1FC722463A}" type="presParOf" srcId="{51406C26-3A30-4093-ABB3-6F8998A97DD4}" destId="{F8BC5EB5-3147-41B0-8B50-A493CF694610}" srcOrd="0" destOrd="0" presId="urn:microsoft.com/office/officeart/2005/8/layout/process4"/>
    <dgm:cxn modelId="{188C3D80-FA69-4B6E-84FA-891C2A6882C2}" type="presParOf" srcId="{EC529788-A1BD-4C08-8FEC-7E9269AB825D}" destId="{C5649E37-F61D-4939-97CD-9A852F892D4B}" srcOrd="1" destOrd="0" presId="urn:microsoft.com/office/officeart/2005/8/layout/process4"/>
    <dgm:cxn modelId="{A3194162-EC42-43F1-ADDB-552F767F2609}" type="presParOf" srcId="{EC529788-A1BD-4C08-8FEC-7E9269AB825D}" destId="{01DE00E2-D8E8-49AA-A32F-D4FA4822D7D7}" srcOrd="2" destOrd="0" presId="urn:microsoft.com/office/officeart/2005/8/layout/process4"/>
    <dgm:cxn modelId="{72C52B44-AE79-41C9-AB2F-61D6E08BA840}" type="presParOf" srcId="{01DE00E2-D8E8-49AA-A32F-D4FA4822D7D7}" destId="{1DF87030-4419-480E-8DA8-025A01B9C06A}" srcOrd="0" destOrd="0" presId="urn:microsoft.com/office/officeart/2005/8/layout/process4"/>
    <dgm:cxn modelId="{715212A0-562B-498B-996D-FB9344AB1AEC}" type="presParOf" srcId="{EC529788-A1BD-4C08-8FEC-7E9269AB825D}" destId="{9F2BFF6E-3176-4673-B819-C49ECD415B9A}" srcOrd="3" destOrd="0" presId="urn:microsoft.com/office/officeart/2005/8/layout/process4"/>
    <dgm:cxn modelId="{7E649380-60CB-4181-82F7-CE21AD2FAEE4}" type="presParOf" srcId="{EC529788-A1BD-4C08-8FEC-7E9269AB825D}" destId="{F23C6E7C-9103-470E-AF48-A66F342BD939}" srcOrd="4" destOrd="0" presId="urn:microsoft.com/office/officeart/2005/8/layout/process4"/>
    <dgm:cxn modelId="{45FBD858-37DD-465A-8B56-78102A3FE4F7}" type="presParOf" srcId="{F23C6E7C-9103-470E-AF48-A66F342BD939}" destId="{E12F1CBC-7FF9-43C7-98AD-886084E8E122}" srcOrd="0" destOrd="0" presId="urn:microsoft.com/office/officeart/2005/8/layout/process4"/>
    <dgm:cxn modelId="{3CF87382-38B2-4BE8-94D4-DECA29C246A0}" type="presParOf" srcId="{EC529788-A1BD-4C08-8FEC-7E9269AB825D}" destId="{E6FF6F44-7A08-448D-BCEA-1D6C6E33321B}" srcOrd="5" destOrd="0" presId="urn:microsoft.com/office/officeart/2005/8/layout/process4"/>
    <dgm:cxn modelId="{D6F0C739-6455-45D1-B383-BB5B2055B642}" type="presParOf" srcId="{EC529788-A1BD-4C08-8FEC-7E9269AB825D}" destId="{7019BCE0-D06D-4608-A69B-C35A5022BD03}" srcOrd="6" destOrd="0" presId="urn:microsoft.com/office/officeart/2005/8/layout/process4"/>
    <dgm:cxn modelId="{6BB6B8EE-70F9-4D79-8DB4-63B44CC4A022}" type="presParOf" srcId="{7019BCE0-D06D-4608-A69B-C35A5022BD03}" destId="{B9C9C6D4-6E96-45A2-9ACE-86AE8EF6AFC4}" srcOrd="0" destOrd="0" presId="urn:microsoft.com/office/officeart/2005/8/layout/process4"/>
    <dgm:cxn modelId="{0DF68E6F-3335-4F34-A885-26BB60B9F751}" type="presParOf" srcId="{EC529788-A1BD-4C08-8FEC-7E9269AB825D}" destId="{D74B21F2-F9A5-437F-B989-4DEB62DA7A5D}" srcOrd="7" destOrd="0" presId="urn:microsoft.com/office/officeart/2005/8/layout/process4"/>
    <dgm:cxn modelId="{8A79F34D-6D69-4454-BADA-3291E2017B10}" type="presParOf" srcId="{EC529788-A1BD-4C08-8FEC-7E9269AB825D}" destId="{B9D23EAC-456A-4271-BC16-4B3728CEC3D0}" srcOrd="8" destOrd="0" presId="urn:microsoft.com/office/officeart/2005/8/layout/process4"/>
    <dgm:cxn modelId="{6DA95E5C-27E9-4CB4-82F5-DE5F6DA05650}" type="presParOf" srcId="{B9D23EAC-456A-4271-BC16-4B3728CEC3D0}" destId="{86D3F7AC-6DBE-4B9E-A9F7-A49F76552D22}" srcOrd="0" destOrd="0" presId="urn:microsoft.com/office/officeart/2005/8/layout/process4"/>
    <dgm:cxn modelId="{CA8A4C98-C359-4CBA-AA66-0BE1FE64D909}" type="presParOf" srcId="{EC529788-A1BD-4C08-8FEC-7E9269AB825D}" destId="{CE35BBD7-F9E4-49EE-ADC4-7E45D5A44CA4}" srcOrd="9" destOrd="0" presId="urn:microsoft.com/office/officeart/2005/8/layout/process4"/>
    <dgm:cxn modelId="{733562EE-626C-46F7-90D0-BB1E1728C6B2}" type="presParOf" srcId="{EC529788-A1BD-4C08-8FEC-7E9269AB825D}" destId="{EEDB4C06-9CE0-43EB-84EA-4B37C8C0741A}" srcOrd="10" destOrd="0" presId="urn:microsoft.com/office/officeart/2005/8/layout/process4"/>
    <dgm:cxn modelId="{537FC9F5-FF70-4880-AEC6-1E9A1BF81C99}" type="presParOf" srcId="{EEDB4C06-9CE0-43EB-84EA-4B37C8C0741A}" destId="{2FEAEA0A-8A9B-4429-B43E-5752F25437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45582F2C-E421-4EE7-99D5-723830F6444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2A9FE8A-AEA4-44DD-B010-3D57190F3DC6}" type="parTrans" cxnId="{2D0A57ED-0E0B-49DA-9E9F-027D78BF4DC9}">
      <dgm:prSet/>
      <dgm:spPr/>
      <dgm:t>
        <a:bodyPr/>
        <a:lstStyle/>
        <a:p>
          <a:endParaRPr lang="en-US"/>
        </a:p>
      </dgm:t>
    </dgm:pt>
    <dgm:pt modelId="{7548510F-6071-4129-A39B-C7178DB73BE9}">
      <dgm:prSet custT="1"/>
      <dgm:spPr/>
      <dgm:t>
        <a:bodyPr>
          <a:noAutofit/>
        </a:bodyPr>
        <a:lstStyle/>
        <a:p>
          <a:pPr rtl="0"/>
          <a:r>
            <a:rPr lang="zh-Hans" sz="1600" b="0" i="0" u="none" strike="noStrike" dirty="0">
              <a:latin typeface="Simsun"/>
              <a:ea typeface="Simsun"/>
            </a:rPr>
            <a:t>符合条件的服务是指有资格获得</a:t>
          </a:r>
          <a:r>
            <a:rPr lang="zh-Hans" sz="1600" b="0" i="0" u="none" strike="noStrike" dirty="0">
              <a:latin typeface="+mn-lt"/>
              <a:ea typeface="Simsun"/>
            </a:rPr>
            <a:t>CTF</a:t>
          </a:r>
          <a:r>
            <a:rPr lang="zh-Hans" sz="1600" b="0" i="0" u="none" strike="noStrike" dirty="0">
              <a:latin typeface="Simsun"/>
              <a:ea typeface="Simsun"/>
            </a:rPr>
            <a:t>折扣的高级通信服务类别。以下是符合条件的服务：</a:t>
          </a:r>
        </a:p>
      </dgm:t>
    </dgm:pt>
    <dgm:pt modelId="{3219D833-EC34-4CCC-B233-9A984483228B}" type="sibTrans" cxnId="{2D0A57ED-0E0B-49DA-9E9F-027D78BF4DC9}">
      <dgm:prSet/>
      <dgm:spPr/>
      <dgm:t>
        <a:bodyPr/>
        <a:lstStyle/>
        <a:p>
          <a:endParaRPr lang="en-US"/>
        </a:p>
      </dgm:t>
    </dgm:pt>
    <dgm:pt modelId="{48FDF6EA-726A-435C-90F2-A481E4F23D2F}" type="parTrans" cxnId="{C6648181-CEEB-435D-9753-641FE611E1CD}">
      <dgm:prSet/>
      <dgm:spPr/>
      <dgm:t>
        <a:bodyPr/>
        <a:lstStyle/>
        <a:p>
          <a:endParaRPr lang="en-US"/>
        </a:p>
      </dgm:t>
    </dgm:pt>
    <dgm:pt modelId="{2FDBA0D3-1FC5-4E03-AD00-BC6033167547}">
      <dgm:prSet custT="1"/>
      <dgm:spPr/>
      <dgm:t>
        <a:bodyPr>
          <a:noAutofit/>
        </a:bodyPr>
        <a:lstStyle/>
        <a:p>
          <a:pPr rtl="0"/>
          <a:r>
            <a:rPr lang="zh-Hans" sz="1600" b="0" i="0" u="none" strike="noStrike">
              <a:latin typeface="Simsun"/>
              <a:ea typeface="Simsun"/>
            </a:rPr>
            <a:t>异步传输模式</a:t>
          </a:r>
        </a:p>
      </dgm:t>
    </dgm:pt>
    <dgm:pt modelId="{320A4081-AB07-49AB-9082-05F2AB9BF575}" type="sibTrans" cxnId="{C6648181-CEEB-435D-9753-641FE611E1CD}">
      <dgm:prSet/>
      <dgm:spPr/>
      <dgm:t>
        <a:bodyPr/>
        <a:lstStyle/>
        <a:p>
          <a:endParaRPr lang="en-US"/>
        </a:p>
      </dgm:t>
    </dgm:pt>
    <dgm:pt modelId="{8FDF70AF-5174-4D25-9225-2E34E965ECF3}" type="parTrans" cxnId="{0CCAD236-0CEE-4D01-BFD3-F7D513110AB5}">
      <dgm:prSet/>
      <dgm:spPr/>
      <dgm:t>
        <a:bodyPr/>
        <a:lstStyle/>
        <a:p>
          <a:endParaRPr lang="en-US"/>
        </a:p>
      </dgm:t>
    </dgm:pt>
    <dgm:pt modelId="{B2DB8B60-4BE0-465D-A7A7-6064050300A6}">
      <dgm:prSet custT="1"/>
      <dgm:spPr/>
      <dgm:t>
        <a:bodyPr>
          <a:noAutofit/>
        </a:bodyPr>
        <a:lstStyle/>
        <a:p>
          <a:pPr rtl="0"/>
          <a:r>
            <a:rPr lang="zh-Hans" sz="1600" b="0" i="0" u="none" strike="noStrike">
              <a:latin typeface="Simsun"/>
              <a:ea typeface="Simsun"/>
            </a:rPr>
            <a:t>电力线宽带</a:t>
          </a:r>
        </a:p>
      </dgm:t>
    </dgm:pt>
    <dgm:pt modelId="{1B41EDD3-CB8A-4A18-AF65-3B0289DDC2E8}" type="sibTrans" cxnId="{0CCAD236-0CEE-4D01-BFD3-F7D513110AB5}">
      <dgm:prSet/>
      <dgm:spPr/>
      <dgm:t>
        <a:bodyPr/>
        <a:lstStyle/>
        <a:p>
          <a:endParaRPr lang="en-US"/>
        </a:p>
      </dgm:t>
    </dgm:pt>
    <dgm:pt modelId="{04335FFF-54C2-4D7E-9E4F-B7B2E8C8FFA3}" type="parTrans" cxnId="{E9AF0D8A-17F2-456A-997C-CBD5B543DE0B}">
      <dgm:prSet/>
      <dgm:spPr/>
      <dgm:t>
        <a:bodyPr/>
        <a:lstStyle/>
        <a:p>
          <a:endParaRPr lang="en-US"/>
        </a:p>
      </dgm:t>
    </dgm:pt>
    <dgm:pt modelId="{707699C3-B892-4DCE-AB5A-F09DA1D46670}">
      <dgm:prSet custT="1"/>
      <dgm:spPr/>
      <dgm:t>
        <a:bodyPr>
          <a:noAutofit/>
        </a:bodyPr>
        <a:lstStyle/>
        <a:p>
          <a:pPr rtl="0"/>
          <a:r>
            <a:rPr lang="zh-Hans" sz="1600" b="0" i="0" u="none" strike="noStrike">
              <a:latin typeface="Simsun"/>
              <a:ea typeface="Simsun"/>
            </a:rPr>
            <a:t>有线调制解调器</a:t>
          </a:r>
        </a:p>
      </dgm:t>
    </dgm:pt>
    <dgm:pt modelId="{785F2F84-2F36-49DD-9D9D-F143CE05A636}" type="sibTrans" cxnId="{E9AF0D8A-17F2-456A-997C-CBD5B543DE0B}">
      <dgm:prSet/>
      <dgm:spPr/>
      <dgm:t>
        <a:bodyPr/>
        <a:lstStyle/>
        <a:p>
          <a:endParaRPr lang="en-US"/>
        </a:p>
      </dgm:t>
    </dgm:pt>
    <dgm:pt modelId="{7C888E15-1807-41AD-B7B8-6FE5E8FB3703}" type="parTrans" cxnId="{D742F272-F878-4CF0-8B2B-F3775DEE676A}">
      <dgm:prSet/>
      <dgm:spPr/>
      <dgm:t>
        <a:bodyPr/>
        <a:lstStyle/>
        <a:p>
          <a:endParaRPr lang="en-US"/>
        </a:p>
      </dgm:t>
    </dgm:pt>
    <dgm:pt modelId="{0D76D5F7-9F39-45FA-BBE4-1AE63CA9981E}">
      <dgm:prSet custT="1"/>
      <dgm:spPr/>
      <dgm:t>
        <a:bodyPr>
          <a:noAutofit/>
        </a:bodyPr>
        <a:lstStyle/>
        <a:p>
          <a:pPr rtl="0"/>
          <a:r>
            <a:rPr lang="zh-Hans" sz="1600" b="0" i="0" u="none" strike="noStrike">
              <a:latin typeface="Simsun"/>
              <a:ea typeface="Simsun"/>
            </a:rPr>
            <a:t>数字用户线路</a:t>
          </a:r>
        </a:p>
      </dgm:t>
    </dgm:pt>
    <dgm:pt modelId="{55D42C33-470E-4FEF-BF03-FD332BE23F40}" type="sibTrans" cxnId="{D742F272-F878-4CF0-8B2B-F3775DEE676A}">
      <dgm:prSet/>
      <dgm:spPr/>
      <dgm:t>
        <a:bodyPr/>
        <a:lstStyle/>
        <a:p>
          <a:endParaRPr lang="en-US"/>
        </a:p>
      </dgm:t>
    </dgm:pt>
    <dgm:pt modelId="{B772D8D2-45E7-42CB-8779-8634C1BE2D2C}" type="parTrans" cxnId="{12EA095A-736B-477F-A444-E4E64D0BC4AD}">
      <dgm:prSet/>
      <dgm:spPr/>
      <dgm:t>
        <a:bodyPr/>
        <a:lstStyle/>
        <a:p>
          <a:endParaRPr lang="en-US"/>
        </a:p>
      </dgm:t>
    </dgm:pt>
    <dgm:pt modelId="{25BA59B6-8FD0-4352-BCA8-AC9F0CF21BD5}">
      <dgm:prSet custT="1"/>
      <dgm:spPr/>
      <dgm:t>
        <a:bodyPr>
          <a:noAutofit/>
        </a:bodyPr>
        <a:lstStyle/>
        <a:p>
          <a:pPr rtl="0"/>
          <a:r>
            <a:rPr lang="zh-Hans" sz="1600" b="0" i="0" u="none" strike="noStrike" dirty="0">
              <a:latin typeface="Simsun"/>
              <a:ea typeface="Simsun"/>
            </a:rPr>
            <a:t>数字信号、</a:t>
          </a:r>
          <a:r>
            <a:rPr lang="zh-Hans" sz="1600" b="0" i="0" u="none" strike="noStrike" dirty="0">
              <a:latin typeface="+mn-lt"/>
              <a:ea typeface="Simsun"/>
            </a:rPr>
            <a:t>DS1、DS2 </a:t>
          </a:r>
          <a:r>
            <a:rPr lang="zh-Hans" sz="1600" b="0" i="0" u="none" strike="noStrike" dirty="0">
              <a:latin typeface="Simsun"/>
              <a:ea typeface="Simsun"/>
            </a:rPr>
            <a:t>等</a:t>
          </a:r>
        </a:p>
      </dgm:t>
    </dgm:pt>
    <dgm:pt modelId="{493AE23A-5B51-4335-BE4F-B1F86DD593F3}" type="sibTrans" cxnId="{12EA095A-736B-477F-A444-E4E64D0BC4AD}">
      <dgm:prSet/>
      <dgm:spPr/>
      <dgm:t>
        <a:bodyPr/>
        <a:lstStyle/>
        <a:p>
          <a:endParaRPr lang="en-US"/>
        </a:p>
      </dgm:t>
    </dgm:pt>
    <dgm:pt modelId="{1F38A492-045C-4E56-9D58-F943A5B4FCB1}" type="parTrans" cxnId="{07D02615-4EC1-42CB-B254-7AB288C284AE}">
      <dgm:prSet/>
      <dgm:spPr/>
      <dgm:t>
        <a:bodyPr/>
        <a:lstStyle/>
        <a:p>
          <a:endParaRPr lang="en-US"/>
        </a:p>
      </dgm:t>
    </dgm:pt>
    <dgm:pt modelId="{81A90F7A-7635-41DA-8913-77DD9A6A636A}">
      <dgm:prSet custT="1"/>
      <dgm:spPr/>
      <dgm:t>
        <a:bodyPr>
          <a:noAutofit/>
        </a:bodyPr>
        <a:lstStyle/>
        <a:p>
          <a:pPr rtl="0"/>
          <a:r>
            <a:rPr lang="zh-Hans" sz="1600" b="0" i="0" u="none" strike="noStrike">
              <a:latin typeface="Simsun"/>
              <a:ea typeface="Simsun"/>
            </a:rPr>
            <a:t>以太网</a:t>
          </a:r>
        </a:p>
      </dgm:t>
    </dgm:pt>
    <dgm:pt modelId="{4DE7E998-AAD4-445B-A5C7-BEE3A90E4EB8}" type="sibTrans" cxnId="{07D02615-4EC1-42CB-B254-7AB288C284AE}">
      <dgm:prSet/>
      <dgm:spPr/>
      <dgm:t>
        <a:bodyPr/>
        <a:lstStyle/>
        <a:p>
          <a:endParaRPr lang="en-US"/>
        </a:p>
      </dgm:t>
    </dgm:pt>
    <dgm:pt modelId="{BAEB6C6E-B599-46A5-A04C-F7A52B538D76}" type="parTrans" cxnId="{2558264E-6034-457C-A853-20C9BB27DEA1}">
      <dgm:prSet/>
      <dgm:spPr/>
      <dgm:t>
        <a:bodyPr/>
        <a:lstStyle/>
        <a:p>
          <a:endParaRPr lang="en-US"/>
        </a:p>
      </dgm:t>
    </dgm:pt>
    <dgm:pt modelId="{D6B4A859-F7A4-4004-B943-79267596ED50}">
      <dgm:prSet custT="1"/>
      <dgm:spPr/>
      <dgm:t>
        <a:bodyPr>
          <a:noAutofit/>
        </a:bodyPr>
        <a:lstStyle/>
        <a:p>
          <a:pPr rtl="0"/>
          <a:r>
            <a:rPr lang="zh-Hans" sz="1600" b="0" i="0" u="none" strike="noStrike">
              <a:latin typeface="Simsun"/>
              <a:ea typeface="Simsun"/>
            </a:rPr>
            <a:t>光纤，包括租用的暗光纤和租用的亮光纤</a:t>
          </a:r>
        </a:p>
      </dgm:t>
    </dgm:pt>
    <dgm:pt modelId="{501B6A75-B53A-4FC0-936E-6CECBE96BA09}" type="sibTrans" cxnId="{2558264E-6034-457C-A853-20C9BB27DEA1}">
      <dgm:prSet/>
      <dgm:spPr/>
      <dgm:t>
        <a:bodyPr/>
        <a:lstStyle/>
        <a:p>
          <a:endParaRPr lang="en-US"/>
        </a:p>
      </dgm:t>
    </dgm:pt>
    <dgm:pt modelId="{6B16F3AE-F0D4-4E80-A554-31DD028FE6ED}" type="parTrans" cxnId="{E3840D32-C88A-432A-BCAD-07E2675E8FDE}">
      <dgm:prSet/>
      <dgm:spPr/>
      <dgm:t>
        <a:bodyPr/>
        <a:lstStyle/>
        <a:p>
          <a:endParaRPr lang="en-US"/>
        </a:p>
      </dgm:t>
    </dgm:pt>
    <dgm:pt modelId="{95B2927E-6DA1-4520-BC4A-AB891385CA45}">
      <dgm:prSet custT="1"/>
      <dgm:spPr/>
      <dgm:t>
        <a:bodyPr>
          <a:noAutofit/>
        </a:bodyPr>
        <a:lstStyle/>
        <a:p>
          <a:pPr rtl="0"/>
          <a:r>
            <a:rPr lang="zh-Hans" sz="1600" b="0" i="0" u="none" strike="noStrike">
              <a:latin typeface="Simsun"/>
              <a:ea typeface="Simsun"/>
            </a:rPr>
            <a:t>固定无线互联网上网</a:t>
          </a:r>
        </a:p>
      </dgm:t>
    </dgm:pt>
    <dgm:pt modelId="{7D683DF2-91C7-49DE-BE39-43DC0A2076FE}" type="sibTrans" cxnId="{E3840D32-C88A-432A-BCAD-07E2675E8FDE}">
      <dgm:prSet/>
      <dgm:spPr/>
      <dgm:t>
        <a:bodyPr/>
        <a:lstStyle/>
        <a:p>
          <a:endParaRPr lang="en-US"/>
        </a:p>
      </dgm:t>
    </dgm:pt>
    <dgm:pt modelId="{03BE31EA-3985-41CC-B210-DBECA2DE2EB8}" type="pres">
      <dgm:prSet presAssocID="{45582F2C-E421-4EE7-99D5-723830F64440}" presName="vert0" presStyleCnt="0">
        <dgm:presLayoutVars>
          <dgm:dir/>
          <dgm:animOne val="branch"/>
          <dgm:animLvl val="lvl"/>
        </dgm:presLayoutVars>
      </dgm:prSet>
      <dgm:spPr/>
    </dgm:pt>
    <dgm:pt modelId="{F6D7C53A-3774-4E9E-ACFA-E92C8C1E4F4C}" type="pres">
      <dgm:prSet presAssocID="{7548510F-6071-4129-A39B-C7178DB73BE9}" presName="thickLine" presStyleLbl="alignNode1" presStyleIdx="0" presStyleCnt="9"/>
      <dgm:spPr/>
    </dgm:pt>
    <dgm:pt modelId="{66AE5CA6-C6DA-48CF-BB75-8085C0008CF8}" type="pres">
      <dgm:prSet presAssocID="{7548510F-6071-4129-A39B-C7178DB73BE9}" presName="horz1" presStyleCnt="0"/>
      <dgm:spPr/>
    </dgm:pt>
    <dgm:pt modelId="{87897CD6-FC64-431B-A551-49547792D668}" type="pres">
      <dgm:prSet presAssocID="{7548510F-6071-4129-A39B-C7178DB73BE9}" presName="tx1" presStyleLbl="revTx" presStyleIdx="0" presStyleCnt="9"/>
      <dgm:spPr/>
    </dgm:pt>
    <dgm:pt modelId="{BB2D4306-CDBC-41CE-9840-E3FA028C1884}" type="pres">
      <dgm:prSet presAssocID="{7548510F-6071-4129-A39B-C7178DB73BE9}" presName="vert1" presStyleCnt="0"/>
      <dgm:spPr/>
    </dgm:pt>
    <dgm:pt modelId="{43683A62-91F8-43AF-AA55-956586402EA9}" type="pres">
      <dgm:prSet presAssocID="{2FDBA0D3-1FC5-4E03-AD00-BC6033167547}" presName="thickLine" presStyleLbl="alignNode1" presStyleIdx="1" presStyleCnt="9"/>
      <dgm:spPr/>
    </dgm:pt>
    <dgm:pt modelId="{3E9CAD44-77F7-413D-B446-3483A9C3CA12}" type="pres">
      <dgm:prSet presAssocID="{2FDBA0D3-1FC5-4E03-AD00-BC6033167547}" presName="horz1" presStyleCnt="0"/>
      <dgm:spPr/>
    </dgm:pt>
    <dgm:pt modelId="{A537016D-43A1-4CA6-A1EF-150D2E03C5F2}" type="pres">
      <dgm:prSet presAssocID="{2FDBA0D3-1FC5-4E03-AD00-BC6033167547}" presName="tx1" presStyleLbl="revTx" presStyleIdx="1" presStyleCnt="9"/>
      <dgm:spPr/>
    </dgm:pt>
    <dgm:pt modelId="{9F022290-6403-4C9C-B78C-F8500839E7D8}" type="pres">
      <dgm:prSet presAssocID="{2FDBA0D3-1FC5-4E03-AD00-BC6033167547}" presName="vert1" presStyleCnt="0"/>
      <dgm:spPr/>
    </dgm:pt>
    <dgm:pt modelId="{6662ED7C-97A6-4C8B-90A9-EDF575FD9598}" type="pres">
      <dgm:prSet presAssocID="{B2DB8B60-4BE0-465D-A7A7-6064050300A6}" presName="thickLine" presStyleLbl="alignNode1" presStyleIdx="2" presStyleCnt="9"/>
      <dgm:spPr/>
    </dgm:pt>
    <dgm:pt modelId="{06A5F896-1109-46CA-B34B-DA9C82D4E0E3}" type="pres">
      <dgm:prSet presAssocID="{B2DB8B60-4BE0-465D-A7A7-6064050300A6}" presName="horz1" presStyleCnt="0"/>
      <dgm:spPr/>
    </dgm:pt>
    <dgm:pt modelId="{DCA65EA4-F1E1-483A-8496-1646B4CC54C4}" type="pres">
      <dgm:prSet presAssocID="{B2DB8B60-4BE0-465D-A7A7-6064050300A6}" presName="tx1" presStyleLbl="revTx" presStyleIdx="2" presStyleCnt="9"/>
      <dgm:spPr/>
    </dgm:pt>
    <dgm:pt modelId="{B597E8BA-A816-4A37-90D3-2C3C6979833B}" type="pres">
      <dgm:prSet presAssocID="{B2DB8B60-4BE0-465D-A7A7-6064050300A6}" presName="vert1" presStyleCnt="0"/>
      <dgm:spPr/>
    </dgm:pt>
    <dgm:pt modelId="{A4C36DF1-B2C1-45AC-93CA-623B3F692337}" type="pres">
      <dgm:prSet presAssocID="{707699C3-B892-4DCE-AB5A-F09DA1D46670}" presName="thickLine" presStyleLbl="alignNode1" presStyleIdx="3" presStyleCnt="9"/>
      <dgm:spPr/>
    </dgm:pt>
    <dgm:pt modelId="{262A1F06-9B17-43D0-9E21-7211C96DBA5D}" type="pres">
      <dgm:prSet presAssocID="{707699C3-B892-4DCE-AB5A-F09DA1D46670}" presName="horz1" presStyleCnt="0"/>
      <dgm:spPr/>
    </dgm:pt>
    <dgm:pt modelId="{42CAE95B-6CAD-418E-84E4-5E88A0E58500}" type="pres">
      <dgm:prSet presAssocID="{707699C3-B892-4DCE-AB5A-F09DA1D46670}" presName="tx1" presStyleLbl="revTx" presStyleIdx="3" presStyleCnt="9"/>
      <dgm:spPr/>
    </dgm:pt>
    <dgm:pt modelId="{3BC74F79-8187-4B75-9F65-53DEB9ED7EE8}" type="pres">
      <dgm:prSet presAssocID="{707699C3-B892-4DCE-AB5A-F09DA1D46670}" presName="vert1" presStyleCnt="0"/>
      <dgm:spPr/>
    </dgm:pt>
    <dgm:pt modelId="{A331B8E3-F79B-4C18-954B-B697662CB74E}" type="pres">
      <dgm:prSet presAssocID="{0D76D5F7-9F39-45FA-BBE4-1AE63CA9981E}" presName="thickLine" presStyleLbl="alignNode1" presStyleIdx="4" presStyleCnt="9"/>
      <dgm:spPr/>
    </dgm:pt>
    <dgm:pt modelId="{24375EDC-F3E7-4864-A070-DC5D3297193C}" type="pres">
      <dgm:prSet presAssocID="{0D76D5F7-9F39-45FA-BBE4-1AE63CA9981E}" presName="horz1" presStyleCnt="0"/>
      <dgm:spPr/>
    </dgm:pt>
    <dgm:pt modelId="{E94B97A7-2E79-4955-822A-1D3191A92469}" type="pres">
      <dgm:prSet presAssocID="{0D76D5F7-9F39-45FA-BBE4-1AE63CA9981E}" presName="tx1" presStyleLbl="revTx" presStyleIdx="4" presStyleCnt="9"/>
      <dgm:spPr/>
    </dgm:pt>
    <dgm:pt modelId="{90AB3C23-2866-4007-8E7D-CAF9A4AE50DB}" type="pres">
      <dgm:prSet presAssocID="{0D76D5F7-9F39-45FA-BBE4-1AE63CA9981E}" presName="vert1" presStyleCnt="0"/>
      <dgm:spPr/>
    </dgm:pt>
    <dgm:pt modelId="{D3F240D9-D783-4151-94DF-F30A03F8A396}" type="pres">
      <dgm:prSet presAssocID="{25BA59B6-8FD0-4352-BCA8-AC9F0CF21BD5}" presName="thickLine" presStyleLbl="alignNode1" presStyleIdx="5" presStyleCnt="9"/>
      <dgm:spPr/>
    </dgm:pt>
    <dgm:pt modelId="{3657D6AC-DB9F-41D4-B6B0-E19AEDBA134E}" type="pres">
      <dgm:prSet presAssocID="{25BA59B6-8FD0-4352-BCA8-AC9F0CF21BD5}" presName="horz1" presStyleCnt="0"/>
      <dgm:spPr/>
    </dgm:pt>
    <dgm:pt modelId="{F11F7DFE-93EC-4D1F-BE94-93ECD1D921C2}" type="pres">
      <dgm:prSet presAssocID="{25BA59B6-8FD0-4352-BCA8-AC9F0CF21BD5}" presName="tx1" presStyleLbl="revTx" presStyleIdx="5" presStyleCnt="9"/>
      <dgm:spPr/>
    </dgm:pt>
    <dgm:pt modelId="{DCDD4666-67D5-46D2-AD6D-6833BF112D0D}" type="pres">
      <dgm:prSet presAssocID="{25BA59B6-8FD0-4352-BCA8-AC9F0CF21BD5}" presName="vert1" presStyleCnt="0"/>
      <dgm:spPr/>
    </dgm:pt>
    <dgm:pt modelId="{19F4C0C4-1DC7-4DA9-B18A-C539F37D1A20}" type="pres">
      <dgm:prSet presAssocID="{81A90F7A-7635-41DA-8913-77DD9A6A636A}" presName="thickLine" presStyleLbl="alignNode1" presStyleIdx="6" presStyleCnt="9"/>
      <dgm:spPr/>
    </dgm:pt>
    <dgm:pt modelId="{0BFDA221-AB85-4E9E-B3EC-2CFC7CBA5E48}" type="pres">
      <dgm:prSet presAssocID="{81A90F7A-7635-41DA-8913-77DD9A6A636A}" presName="horz1" presStyleCnt="0"/>
      <dgm:spPr/>
    </dgm:pt>
    <dgm:pt modelId="{548835A4-3292-400F-8BED-37642A8F4D1A}" type="pres">
      <dgm:prSet presAssocID="{81A90F7A-7635-41DA-8913-77DD9A6A636A}" presName="tx1" presStyleLbl="revTx" presStyleIdx="6" presStyleCnt="9"/>
      <dgm:spPr/>
    </dgm:pt>
    <dgm:pt modelId="{40BAD5D0-0EF4-4EA7-BDDF-B97E8181028B}" type="pres">
      <dgm:prSet presAssocID="{81A90F7A-7635-41DA-8913-77DD9A6A636A}" presName="vert1" presStyleCnt="0"/>
      <dgm:spPr/>
    </dgm:pt>
    <dgm:pt modelId="{7181AFDE-D23F-48AA-A06E-31819B999F7A}" type="pres">
      <dgm:prSet presAssocID="{D6B4A859-F7A4-4004-B943-79267596ED50}" presName="thickLine" presStyleLbl="alignNode1" presStyleIdx="7" presStyleCnt="9"/>
      <dgm:spPr/>
    </dgm:pt>
    <dgm:pt modelId="{B35FABE7-A4BE-47A2-8538-12034DCA7ED9}" type="pres">
      <dgm:prSet presAssocID="{D6B4A859-F7A4-4004-B943-79267596ED50}" presName="horz1" presStyleCnt="0"/>
      <dgm:spPr/>
    </dgm:pt>
    <dgm:pt modelId="{9DE20144-1091-404B-913C-6657CE70F9E2}" type="pres">
      <dgm:prSet presAssocID="{D6B4A859-F7A4-4004-B943-79267596ED50}" presName="tx1" presStyleLbl="revTx" presStyleIdx="7" presStyleCnt="9"/>
      <dgm:spPr/>
    </dgm:pt>
    <dgm:pt modelId="{EC8F4CE0-5DC4-4FF8-AD67-3A4A7FA0C4A9}" type="pres">
      <dgm:prSet presAssocID="{D6B4A859-F7A4-4004-B943-79267596ED50}" presName="vert1" presStyleCnt="0"/>
      <dgm:spPr/>
    </dgm:pt>
    <dgm:pt modelId="{1A59DD46-80F2-4C9A-9787-086191843071}" type="pres">
      <dgm:prSet presAssocID="{95B2927E-6DA1-4520-BC4A-AB891385CA45}" presName="thickLine" presStyleLbl="alignNode1" presStyleIdx="8" presStyleCnt="9"/>
      <dgm:spPr/>
    </dgm:pt>
    <dgm:pt modelId="{E23C2638-1391-4FE2-8D46-048EAF0DAD47}" type="pres">
      <dgm:prSet presAssocID="{95B2927E-6DA1-4520-BC4A-AB891385CA45}" presName="horz1" presStyleCnt="0"/>
      <dgm:spPr/>
    </dgm:pt>
    <dgm:pt modelId="{027341D9-3D91-4434-B162-641164835442}" type="pres">
      <dgm:prSet presAssocID="{95B2927E-6DA1-4520-BC4A-AB891385CA45}" presName="tx1" presStyleLbl="revTx" presStyleIdx="8" presStyleCnt="9"/>
      <dgm:spPr/>
    </dgm:pt>
    <dgm:pt modelId="{B373D998-1E43-4FBF-80FF-7DC072FCAB5E}" type="pres">
      <dgm:prSet presAssocID="{95B2927E-6DA1-4520-BC4A-AB891385CA45}" presName="vert1" presStyleCnt="0"/>
      <dgm:spPr/>
    </dgm:pt>
  </dgm:ptLst>
  <dgm:cxnLst>
    <dgm:cxn modelId="{07D02615-4EC1-42CB-B254-7AB288C284AE}" srcId="{45582F2C-E421-4EE7-99D5-723830F64440}" destId="{81A90F7A-7635-41DA-8913-77DD9A6A636A}" srcOrd="6" destOrd="0" parTransId="{1F38A492-045C-4E56-9D58-F943A5B4FCB1}" sibTransId="{4DE7E998-AAD4-445B-A5C7-BEE3A90E4EB8}"/>
    <dgm:cxn modelId="{E3840D32-C88A-432A-BCAD-07E2675E8FDE}" srcId="{45582F2C-E421-4EE7-99D5-723830F64440}" destId="{95B2927E-6DA1-4520-BC4A-AB891385CA45}" srcOrd="8" destOrd="0" parTransId="{6B16F3AE-F0D4-4E80-A554-31DD028FE6ED}" sibTransId="{7D683DF2-91C7-49DE-BE39-43DC0A2076FE}"/>
    <dgm:cxn modelId="{0CCAD236-0CEE-4D01-BFD3-F7D513110AB5}" srcId="{45582F2C-E421-4EE7-99D5-723830F64440}" destId="{B2DB8B60-4BE0-465D-A7A7-6064050300A6}" srcOrd="2" destOrd="0" parTransId="{8FDF70AF-5174-4D25-9225-2E34E965ECF3}" sibTransId="{1B41EDD3-CB8A-4A18-AF65-3B0289DDC2E8}"/>
    <dgm:cxn modelId="{4EB6CA5D-C266-4563-A5FD-1D646849AF30}" type="presOf" srcId="{2FDBA0D3-1FC5-4E03-AD00-BC6033167547}" destId="{A537016D-43A1-4CA6-A1EF-150D2E03C5F2}" srcOrd="0" destOrd="0" presId="urn:microsoft.com/office/officeart/2008/layout/LinedList"/>
    <dgm:cxn modelId="{2558264E-6034-457C-A853-20C9BB27DEA1}" srcId="{45582F2C-E421-4EE7-99D5-723830F64440}" destId="{D6B4A859-F7A4-4004-B943-79267596ED50}" srcOrd="7" destOrd="0" parTransId="{BAEB6C6E-B599-46A5-A04C-F7A52B538D76}" sibTransId="{501B6A75-B53A-4FC0-936E-6CECBE96BA09}"/>
    <dgm:cxn modelId="{D742F272-F878-4CF0-8B2B-F3775DEE676A}" srcId="{45582F2C-E421-4EE7-99D5-723830F64440}" destId="{0D76D5F7-9F39-45FA-BBE4-1AE63CA9981E}" srcOrd="4" destOrd="0" parTransId="{7C888E15-1807-41AD-B7B8-6FE5E8FB3703}" sibTransId="{55D42C33-470E-4FEF-BF03-FD332BE23F40}"/>
    <dgm:cxn modelId="{387C6657-4EBB-4A59-9337-5FC4E2EFF069}" type="presOf" srcId="{7548510F-6071-4129-A39B-C7178DB73BE9}" destId="{87897CD6-FC64-431B-A551-49547792D668}" srcOrd="0" destOrd="0" presId="urn:microsoft.com/office/officeart/2008/layout/LinedList"/>
    <dgm:cxn modelId="{B5861B79-A642-46DF-8629-74830427B34E}" type="presOf" srcId="{95B2927E-6DA1-4520-BC4A-AB891385CA45}" destId="{027341D9-3D91-4434-B162-641164835442}" srcOrd="0" destOrd="0" presId="urn:microsoft.com/office/officeart/2008/layout/LinedList"/>
    <dgm:cxn modelId="{12EA095A-736B-477F-A444-E4E64D0BC4AD}" srcId="{45582F2C-E421-4EE7-99D5-723830F64440}" destId="{25BA59B6-8FD0-4352-BCA8-AC9F0CF21BD5}" srcOrd="5" destOrd="0" parTransId="{B772D8D2-45E7-42CB-8779-8634C1BE2D2C}" sibTransId="{493AE23A-5B51-4335-BE4F-B1F86DD593F3}"/>
    <dgm:cxn modelId="{5CEB197A-4FDC-4895-8567-7FAC72986816}" type="presOf" srcId="{81A90F7A-7635-41DA-8913-77DD9A6A636A}" destId="{548835A4-3292-400F-8BED-37642A8F4D1A}" srcOrd="0" destOrd="0" presId="urn:microsoft.com/office/officeart/2008/layout/LinedList"/>
    <dgm:cxn modelId="{C6648181-CEEB-435D-9753-641FE611E1CD}" srcId="{45582F2C-E421-4EE7-99D5-723830F64440}" destId="{2FDBA0D3-1FC5-4E03-AD00-BC6033167547}" srcOrd="1" destOrd="0" parTransId="{48FDF6EA-726A-435C-90F2-A481E4F23D2F}" sibTransId="{320A4081-AB07-49AB-9082-05F2AB9BF575}"/>
    <dgm:cxn modelId="{E9AF0D8A-17F2-456A-997C-CBD5B543DE0B}" srcId="{45582F2C-E421-4EE7-99D5-723830F64440}" destId="{707699C3-B892-4DCE-AB5A-F09DA1D46670}" srcOrd="3" destOrd="0" parTransId="{04335FFF-54C2-4D7E-9E4F-B7B2E8C8FFA3}" sibTransId="{785F2F84-2F36-49DD-9D9D-F143CE05A636}"/>
    <dgm:cxn modelId="{F4C2BCA4-928E-48AA-966B-96A5777E5647}" type="presOf" srcId="{45582F2C-E421-4EE7-99D5-723830F64440}" destId="{03BE31EA-3985-41CC-B210-DBECA2DE2EB8}" srcOrd="0" destOrd="0" presId="urn:microsoft.com/office/officeart/2008/layout/LinedList"/>
    <dgm:cxn modelId="{C12970B9-816F-4A75-9E8F-BF18552016A3}" type="presOf" srcId="{25BA59B6-8FD0-4352-BCA8-AC9F0CF21BD5}" destId="{F11F7DFE-93EC-4D1F-BE94-93ECD1D921C2}" srcOrd="0" destOrd="0" presId="urn:microsoft.com/office/officeart/2008/layout/LinedList"/>
    <dgm:cxn modelId="{0A0F74C6-2A9D-4B47-AA03-1767D9DFD9F1}" type="presOf" srcId="{707699C3-B892-4DCE-AB5A-F09DA1D46670}" destId="{42CAE95B-6CAD-418E-84E4-5E88A0E58500}" srcOrd="0" destOrd="0" presId="urn:microsoft.com/office/officeart/2008/layout/LinedList"/>
    <dgm:cxn modelId="{2D0A57ED-0E0B-49DA-9E9F-027D78BF4DC9}" srcId="{45582F2C-E421-4EE7-99D5-723830F64440}" destId="{7548510F-6071-4129-A39B-C7178DB73BE9}" srcOrd="0" destOrd="0" parTransId="{42A9FE8A-AEA4-44DD-B010-3D57190F3DC6}" sibTransId="{3219D833-EC34-4CCC-B233-9A984483228B}"/>
    <dgm:cxn modelId="{D63ADCF3-A101-4C0F-95D5-BE4421A81BD8}" type="presOf" srcId="{B2DB8B60-4BE0-465D-A7A7-6064050300A6}" destId="{DCA65EA4-F1E1-483A-8496-1646B4CC54C4}" srcOrd="0" destOrd="0" presId="urn:microsoft.com/office/officeart/2008/layout/LinedList"/>
    <dgm:cxn modelId="{7556EEF5-30DC-431F-9340-C57F7BAF4294}" type="presOf" srcId="{D6B4A859-F7A4-4004-B943-79267596ED50}" destId="{9DE20144-1091-404B-913C-6657CE70F9E2}" srcOrd="0" destOrd="0" presId="urn:microsoft.com/office/officeart/2008/layout/LinedList"/>
    <dgm:cxn modelId="{363A1BF8-425C-4E2E-866A-BF3C39EF3F93}" type="presOf" srcId="{0D76D5F7-9F39-45FA-BBE4-1AE63CA9981E}" destId="{E94B97A7-2E79-4955-822A-1D3191A92469}" srcOrd="0" destOrd="0" presId="urn:microsoft.com/office/officeart/2008/layout/LinedList"/>
    <dgm:cxn modelId="{B0BE4775-6AAB-4DF9-993C-2F1DA4C613D4}" type="presParOf" srcId="{03BE31EA-3985-41CC-B210-DBECA2DE2EB8}" destId="{F6D7C53A-3774-4E9E-ACFA-E92C8C1E4F4C}" srcOrd="0" destOrd="0" presId="urn:microsoft.com/office/officeart/2008/layout/LinedList"/>
    <dgm:cxn modelId="{A3FA9726-0C00-4160-9DDF-6674705FA1F6}" type="presParOf" srcId="{03BE31EA-3985-41CC-B210-DBECA2DE2EB8}" destId="{66AE5CA6-C6DA-48CF-BB75-8085C0008CF8}" srcOrd="1" destOrd="0" presId="urn:microsoft.com/office/officeart/2008/layout/LinedList"/>
    <dgm:cxn modelId="{85F81741-50DD-473E-B834-EE19FCBD6C67}" type="presParOf" srcId="{66AE5CA6-C6DA-48CF-BB75-8085C0008CF8}" destId="{87897CD6-FC64-431B-A551-49547792D668}" srcOrd="0" destOrd="0" presId="urn:microsoft.com/office/officeart/2008/layout/LinedList"/>
    <dgm:cxn modelId="{8A1CADD2-D87B-4ADC-AC9A-C951948A8E1F}" type="presParOf" srcId="{66AE5CA6-C6DA-48CF-BB75-8085C0008CF8}" destId="{BB2D4306-CDBC-41CE-9840-E3FA028C1884}" srcOrd="1" destOrd="0" presId="urn:microsoft.com/office/officeart/2008/layout/LinedList"/>
    <dgm:cxn modelId="{8A10A903-EA53-4696-BA5B-7397E51DD3C0}" type="presParOf" srcId="{03BE31EA-3985-41CC-B210-DBECA2DE2EB8}" destId="{43683A62-91F8-43AF-AA55-956586402EA9}" srcOrd="2" destOrd="0" presId="urn:microsoft.com/office/officeart/2008/layout/LinedList"/>
    <dgm:cxn modelId="{37419DC4-A8C2-4EBD-8A8A-CF587ABF8957}" type="presParOf" srcId="{03BE31EA-3985-41CC-B210-DBECA2DE2EB8}" destId="{3E9CAD44-77F7-413D-B446-3483A9C3CA12}" srcOrd="3" destOrd="0" presId="urn:microsoft.com/office/officeart/2008/layout/LinedList"/>
    <dgm:cxn modelId="{496E4B54-87C8-49E6-8A2C-7E03B7F0FBDF}" type="presParOf" srcId="{3E9CAD44-77F7-413D-B446-3483A9C3CA12}" destId="{A537016D-43A1-4CA6-A1EF-150D2E03C5F2}" srcOrd="0" destOrd="0" presId="urn:microsoft.com/office/officeart/2008/layout/LinedList"/>
    <dgm:cxn modelId="{F81CBB8F-D1C4-43C8-8140-5B1F00F0D599}" type="presParOf" srcId="{3E9CAD44-77F7-413D-B446-3483A9C3CA12}" destId="{9F022290-6403-4C9C-B78C-F8500839E7D8}" srcOrd="1" destOrd="0" presId="urn:microsoft.com/office/officeart/2008/layout/LinedList"/>
    <dgm:cxn modelId="{D2EE7109-B443-4541-962F-FD5FAF4C903E}" type="presParOf" srcId="{03BE31EA-3985-41CC-B210-DBECA2DE2EB8}" destId="{6662ED7C-97A6-4C8B-90A9-EDF575FD9598}" srcOrd="4" destOrd="0" presId="urn:microsoft.com/office/officeart/2008/layout/LinedList"/>
    <dgm:cxn modelId="{84FBCFC9-988B-47BC-BBD7-010BB6519C34}" type="presParOf" srcId="{03BE31EA-3985-41CC-B210-DBECA2DE2EB8}" destId="{06A5F896-1109-46CA-B34B-DA9C82D4E0E3}" srcOrd="5" destOrd="0" presId="urn:microsoft.com/office/officeart/2008/layout/LinedList"/>
    <dgm:cxn modelId="{BFE07E0A-4080-4EF3-BA13-AE8CC906704A}" type="presParOf" srcId="{06A5F896-1109-46CA-B34B-DA9C82D4E0E3}" destId="{DCA65EA4-F1E1-483A-8496-1646B4CC54C4}" srcOrd="0" destOrd="0" presId="urn:microsoft.com/office/officeart/2008/layout/LinedList"/>
    <dgm:cxn modelId="{7FB851B6-2B30-4B70-B845-6C9F84125BC6}" type="presParOf" srcId="{06A5F896-1109-46CA-B34B-DA9C82D4E0E3}" destId="{B597E8BA-A816-4A37-90D3-2C3C6979833B}" srcOrd="1" destOrd="0" presId="urn:microsoft.com/office/officeart/2008/layout/LinedList"/>
    <dgm:cxn modelId="{D6006F55-BE55-4698-A230-6B0F1E9E1F9C}" type="presParOf" srcId="{03BE31EA-3985-41CC-B210-DBECA2DE2EB8}" destId="{A4C36DF1-B2C1-45AC-93CA-623B3F692337}" srcOrd="6" destOrd="0" presId="urn:microsoft.com/office/officeart/2008/layout/LinedList"/>
    <dgm:cxn modelId="{27D6DBE4-BD09-40B8-9494-FA1954254759}" type="presParOf" srcId="{03BE31EA-3985-41CC-B210-DBECA2DE2EB8}" destId="{262A1F06-9B17-43D0-9E21-7211C96DBA5D}" srcOrd="7" destOrd="0" presId="urn:microsoft.com/office/officeart/2008/layout/LinedList"/>
    <dgm:cxn modelId="{1E252458-C287-4246-8CAB-F3DB3DE32848}" type="presParOf" srcId="{262A1F06-9B17-43D0-9E21-7211C96DBA5D}" destId="{42CAE95B-6CAD-418E-84E4-5E88A0E58500}" srcOrd="0" destOrd="0" presId="urn:microsoft.com/office/officeart/2008/layout/LinedList"/>
    <dgm:cxn modelId="{ADA432F4-6116-4FA3-B3A1-E9AF38EB7090}" type="presParOf" srcId="{262A1F06-9B17-43D0-9E21-7211C96DBA5D}" destId="{3BC74F79-8187-4B75-9F65-53DEB9ED7EE8}" srcOrd="1" destOrd="0" presId="urn:microsoft.com/office/officeart/2008/layout/LinedList"/>
    <dgm:cxn modelId="{80798C94-C9F3-424E-B2D7-78ADA4DC8A79}" type="presParOf" srcId="{03BE31EA-3985-41CC-B210-DBECA2DE2EB8}" destId="{A331B8E3-F79B-4C18-954B-B697662CB74E}" srcOrd="8" destOrd="0" presId="urn:microsoft.com/office/officeart/2008/layout/LinedList"/>
    <dgm:cxn modelId="{15C9BB30-B16A-475C-ABEA-DDBC68FFD9FD}" type="presParOf" srcId="{03BE31EA-3985-41CC-B210-DBECA2DE2EB8}" destId="{24375EDC-F3E7-4864-A070-DC5D3297193C}" srcOrd="9" destOrd="0" presId="urn:microsoft.com/office/officeart/2008/layout/LinedList"/>
    <dgm:cxn modelId="{4E145948-FAD5-4455-85AF-3DD2503A1DCE}" type="presParOf" srcId="{24375EDC-F3E7-4864-A070-DC5D3297193C}" destId="{E94B97A7-2E79-4955-822A-1D3191A92469}" srcOrd="0" destOrd="0" presId="urn:microsoft.com/office/officeart/2008/layout/LinedList"/>
    <dgm:cxn modelId="{DB4E089F-C0A4-4BAD-B2A9-6D565567C87B}" type="presParOf" srcId="{24375EDC-F3E7-4864-A070-DC5D3297193C}" destId="{90AB3C23-2866-4007-8E7D-CAF9A4AE50DB}" srcOrd="1" destOrd="0" presId="urn:microsoft.com/office/officeart/2008/layout/LinedList"/>
    <dgm:cxn modelId="{95A1E33E-67DB-4CDD-ADF5-B0AB07D5034D}" type="presParOf" srcId="{03BE31EA-3985-41CC-B210-DBECA2DE2EB8}" destId="{D3F240D9-D783-4151-94DF-F30A03F8A396}" srcOrd="10" destOrd="0" presId="urn:microsoft.com/office/officeart/2008/layout/LinedList"/>
    <dgm:cxn modelId="{1C8B0B45-8CEE-43F3-9CF7-4964968B443B}" type="presParOf" srcId="{03BE31EA-3985-41CC-B210-DBECA2DE2EB8}" destId="{3657D6AC-DB9F-41D4-B6B0-E19AEDBA134E}" srcOrd="11" destOrd="0" presId="urn:microsoft.com/office/officeart/2008/layout/LinedList"/>
    <dgm:cxn modelId="{C5DD166B-7894-4A01-B118-60CF9A766674}" type="presParOf" srcId="{3657D6AC-DB9F-41D4-B6B0-E19AEDBA134E}" destId="{F11F7DFE-93EC-4D1F-BE94-93ECD1D921C2}" srcOrd="0" destOrd="0" presId="urn:microsoft.com/office/officeart/2008/layout/LinedList"/>
    <dgm:cxn modelId="{007EF771-49C5-4D50-982B-19FE082B4DBF}" type="presParOf" srcId="{3657D6AC-DB9F-41D4-B6B0-E19AEDBA134E}" destId="{DCDD4666-67D5-46D2-AD6D-6833BF112D0D}" srcOrd="1" destOrd="0" presId="urn:microsoft.com/office/officeart/2008/layout/LinedList"/>
    <dgm:cxn modelId="{A30BAAFE-5F09-4C61-A056-1B4F7648A137}" type="presParOf" srcId="{03BE31EA-3985-41CC-B210-DBECA2DE2EB8}" destId="{19F4C0C4-1DC7-4DA9-B18A-C539F37D1A20}" srcOrd="12" destOrd="0" presId="urn:microsoft.com/office/officeart/2008/layout/LinedList"/>
    <dgm:cxn modelId="{1988CB80-8D18-4A24-944D-34CBF8C0E3FF}" type="presParOf" srcId="{03BE31EA-3985-41CC-B210-DBECA2DE2EB8}" destId="{0BFDA221-AB85-4E9E-B3EC-2CFC7CBA5E48}" srcOrd="13" destOrd="0" presId="urn:microsoft.com/office/officeart/2008/layout/LinedList"/>
    <dgm:cxn modelId="{E69F21D2-02F8-4AAD-B93C-4DC69BC72F19}" type="presParOf" srcId="{0BFDA221-AB85-4E9E-B3EC-2CFC7CBA5E48}" destId="{548835A4-3292-400F-8BED-37642A8F4D1A}" srcOrd="0" destOrd="0" presId="urn:microsoft.com/office/officeart/2008/layout/LinedList"/>
    <dgm:cxn modelId="{384A8A55-7D88-4EA3-869E-9E92A27D3AF9}" type="presParOf" srcId="{0BFDA221-AB85-4E9E-B3EC-2CFC7CBA5E48}" destId="{40BAD5D0-0EF4-4EA7-BDDF-B97E8181028B}" srcOrd="1" destOrd="0" presId="urn:microsoft.com/office/officeart/2008/layout/LinedList"/>
    <dgm:cxn modelId="{E5BAFE38-2569-49F7-95E3-D44219719480}" type="presParOf" srcId="{03BE31EA-3985-41CC-B210-DBECA2DE2EB8}" destId="{7181AFDE-D23F-48AA-A06E-31819B999F7A}" srcOrd="14" destOrd="0" presId="urn:microsoft.com/office/officeart/2008/layout/LinedList"/>
    <dgm:cxn modelId="{2316985B-8930-4956-A90D-C296B742FDD1}" type="presParOf" srcId="{03BE31EA-3985-41CC-B210-DBECA2DE2EB8}" destId="{B35FABE7-A4BE-47A2-8538-12034DCA7ED9}" srcOrd="15" destOrd="0" presId="urn:microsoft.com/office/officeart/2008/layout/LinedList"/>
    <dgm:cxn modelId="{CA216C3C-58F6-4F42-969C-D9EFD86C2E10}" type="presParOf" srcId="{B35FABE7-A4BE-47A2-8538-12034DCA7ED9}" destId="{9DE20144-1091-404B-913C-6657CE70F9E2}" srcOrd="0" destOrd="0" presId="urn:microsoft.com/office/officeart/2008/layout/LinedList"/>
    <dgm:cxn modelId="{FF164ED7-944F-4252-87EC-2371EECFEC0B}" type="presParOf" srcId="{B35FABE7-A4BE-47A2-8538-12034DCA7ED9}" destId="{EC8F4CE0-5DC4-4FF8-AD67-3A4A7FA0C4A9}" srcOrd="1" destOrd="0" presId="urn:microsoft.com/office/officeart/2008/layout/LinedList"/>
    <dgm:cxn modelId="{7781FDF8-BC3A-4CA4-B7D5-333243F6CDBE}" type="presParOf" srcId="{03BE31EA-3985-41CC-B210-DBECA2DE2EB8}" destId="{1A59DD46-80F2-4C9A-9787-086191843071}" srcOrd="16" destOrd="0" presId="urn:microsoft.com/office/officeart/2008/layout/LinedList"/>
    <dgm:cxn modelId="{4621247A-AAB9-44F6-BD6F-C4B0355C4622}" type="presParOf" srcId="{03BE31EA-3985-41CC-B210-DBECA2DE2EB8}" destId="{E23C2638-1391-4FE2-8D46-048EAF0DAD47}" srcOrd="17" destOrd="0" presId="urn:microsoft.com/office/officeart/2008/layout/LinedList"/>
    <dgm:cxn modelId="{16F5DC71-4069-4ECF-901E-3908D8491AD8}" type="presParOf" srcId="{E23C2638-1391-4FE2-8D46-048EAF0DAD47}" destId="{027341D9-3D91-4434-B162-641164835442}" srcOrd="0" destOrd="0" presId="urn:microsoft.com/office/officeart/2008/layout/LinedList"/>
    <dgm:cxn modelId="{23C12694-5AA3-4B81-9761-F472AA7DC55E}" type="presParOf" srcId="{E23C2638-1391-4FE2-8D46-048EAF0DAD47}" destId="{B373D998-1E43-4FBF-80FF-7DC072FCAB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334A6EC3-FB1D-481B-A498-DE1B32E8F71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73B8D87-1EB4-45C2-B636-89D3CE9CEF36}" type="parTrans" cxnId="{0EA344C3-D011-431D-A31A-06F1211D46B0}">
      <dgm:prSet/>
      <dgm:spPr/>
      <dgm:t>
        <a:bodyPr/>
        <a:lstStyle/>
        <a:p>
          <a:endParaRPr lang="en-US" sz="1600"/>
        </a:p>
      </dgm:t>
    </dgm:pt>
    <dgm:pt modelId="{1A1668D0-7E86-4BA6-B314-88CFE52EBDA1}">
      <dgm:prSet custT="1"/>
      <dgm:spPr/>
      <dgm:t>
        <a:bodyPr>
          <a:noAutofit/>
        </a:bodyPr>
        <a:lstStyle/>
        <a:p>
          <a:pPr rtl="0"/>
          <a:r>
            <a:rPr lang="zh-Hans" sz="2000" b="0" i="0" u="none" strike="noStrike">
              <a:latin typeface="Simsun"/>
              <a:ea typeface="Simsun"/>
            </a:rPr>
            <a:t>帧中继</a:t>
          </a:r>
        </a:p>
      </dgm:t>
    </dgm:pt>
    <dgm:pt modelId="{E46ED691-5F02-4DA5-BE85-ADB9D1BFFC87}" type="sibTrans" cxnId="{0EA344C3-D011-431D-A31A-06F1211D46B0}">
      <dgm:prSet/>
      <dgm:spPr/>
      <dgm:t>
        <a:bodyPr/>
        <a:lstStyle/>
        <a:p>
          <a:endParaRPr lang="en-US" sz="1600"/>
        </a:p>
      </dgm:t>
    </dgm:pt>
    <dgm:pt modelId="{C140BE49-F25B-4540-B3B3-38B3490A2434}" type="parTrans" cxnId="{1AFC9AC6-4FD8-4AFE-9784-2589F17D8983}">
      <dgm:prSet/>
      <dgm:spPr/>
      <dgm:t>
        <a:bodyPr/>
        <a:lstStyle/>
        <a:p>
          <a:endParaRPr lang="en-US" sz="1600"/>
        </a:p>
      </dgm:t>
    </dgm:pt>
    <dgm:pt modelId="{FCDE4F58-E625-4DD8-B583-46A5120834CC}">
      <dgm:prSet custT="1"/>
      <dgm:spPr/>
      <dgm:t>
        <a:bodyPr>
          <a:noAutofit/>
        </a:bodyPr>
        <a:lstStyle/>
        <a:p>
          <a:pPr rtl="0"/>
          <a:r>
            <a:rPr lang="zh-Hans" sz="2000" b="0" i="0" u="none" strike="noStrike">
              <a:latin typeface="Simsun"/>
              <a:ea typeface="Simsun"/>
            </a:rPr>
            <a:t>综合服务数字网络</a:t>
          </a:r>
        </a:p>
      </dgm:t>
    </dgm:pt>
    <dgm:pt modelId="{D76ACB4D-7F76-421C-A795-E0491944AE83}" type="sibTrans" cxnId="{1AFC9AC6-4FD8-4AFE-9784-2589F17D8983}">
      <dgm:prSet/>
      <dgm:spPr/>
      <dgm:t>
        <a:bodyPr/>
        <a:lstStyle/>
        <a:p>
          <a:endParaRPr lang="en-US" sz="1600"/>
        </a:p>
      </dgm:t>
    </dgm:pt>
    <dgm:pt modelId="{64CE65F6-5D92-44F0-9472-170527525802}" type="parTrans" cxnId="{C7663058-EFE8-42E3-8424-AADC83ED941D}">
      <dgm:prSet/>
      <dgm:spPr/>
      <dgm:t>
        <a:bodyPr/>
        <a:lstStyle/>
        <a:p>
          <a:endParaRPr lang="en-US" sz="1600"/>
        </a:p>
      </dgm:t>
    </dgm:pt>
    <dgm:pt modelId="{01F5D132-34B7-4727-AB45-910261B225D6}">
      <dgm:prSet custT="1"/>
      <dgm:spPr/>
      <dgm:t>
        <a:bodyPr>
          <a:noAutofit/>
        </a:bodyPr>
        <a:lstStyle/>
        <a:p>
          <a:pPr rtl="0"/>
          <a:r>
            <a:rPr lang="zh-Hans" sz="2000" b="0" i="0" u="none" strike="noStrike">
              <a:latin typeface="Simsun"/>
              <a:ea typeface="Simsun"/>
            </a:rPr>
            <a:t>移动宽带服务（有一定限制*）</a:t>
          </a:r>
        </a:p>
      </dgm:t>
    </dgm:pt>
    <dgm:pt modelId="{851C1863-F176-48C9-9F1E-F672163F8FA0}" type="sibTrans" cxnId="{C7663058-EFE8-42E3-8424-AADC83ED941D}">
      <dgm:prSet/>
      <dgm:spPr/>
      <dgm:t>
        <a:bodyPr/>
        <a:lstStyle/>
        <a:p>
          <a:endParaRPr lang="en-US" sz="1600"/>
        </a:p>
      </dgm:t>
    </dgm:pt>
    <dgm:pt modelId="{D10A2AB5-F85D-4D77-A616-186AE3F2F39A}" type="parTrans" cxnId="{E430BDA2-A08D-4EF9-AE44-2581ABFE5E1F}">
      <dgm:prSet/>
      <dgm:spPr/>
      <dgm:t>
        <a:bodyPr/>
        <a:lstStyle/>
        <a:p>
          <a:endParaRPr lang="en-US" sz="1600"/>
        </a:p>
      </dgm:t>
    </dgm:pt>
    <dgm:pt modelId="{059FF233-DF0E-4FD6-B300-79319654F8E2}">
      <dgm:prSet custT="1"/>
      <dgm:spPr/>
      <dgm:t>
        <a:bodyPr>
          <a:noAutofit/>
        </a:bodyPr>
        <a:lstStyle/>
        <a:p>
          <a:pPr rtl="0"/>
          <a:r>
            <a:rPr lang="zh-Hans" sz="2000" b="0" i="0" u="none" strike="noStrike">
              <a:latin typeface="Simsun"/>
              <a:ea typeface="Simsun"/>
            </a:rPr>
            <a:t>多协议标签交换</a:t>
          </a:r>
        </a:p>
      </dgm:t>
    </dgm:pt>
    <dgm:pt modelId="{2D1E326D-93ED-469B-B250-BF444C64B43B}" type="sibTrans" cxnId="{E430BDA2-A08D-4EF9-AE44-2581ABFE5E1F}">
      <dgm:prSet/>
      <dgm:spPr/>
      <dgm:t>
        <a:bodyPr/>
        <a:lstStyle/>
        <a:p>
          <a:endParaRPr lang="en-US" sz="1600"/>
        </a:p>
      </dgm:t>
    </dgm:pt>
    <dgm:pt modelId="{F506DB35-FBAE-41C3-BFB4-C74B687CE263}" type="parTrans" cxnId="{B9603BF8-1D3C-4C50-951A-16827736DC9A}">
      <dgm:prSet/>
      <dgm:spPr/>
      <dgm:t>
        <a:bodyPr/>
        <a:lstStyle/>
        <a:p>
          <a:endParaRPr lang="en-US" sz="1600"/>
        </a:p>
      </dgm:t>
    </dgm:pt>
    <dgm:pt modelId="{75A11AB6-C44E-410E-BC18-C92F74DEA780}">
      <dgm:prSet custT="1"/>
      <dgm:spPr/>
      <dgm:t>
        <a:bodyPr>
          <a:noAutofit/>
        </a:bodyPr>
        <a:lstStyle/>
        <a:p>
          <a:pPr rtl="0"/>
          <a:r>
            <a:rPr lang="zh-Hans" sz="2000" b="0" i="0" u="none" strike="noStrike" dirty="0">
              <a:latin typeface="Simsun"/>
              <a:ea typeface="Simsun"/>
            </a:rPr>
            <a:t>光载波、</a:t>
          </a:r>
          <a:r>
            <a:rPr lang="zh-Hans" sz="2000" b="0" i="0" u="none" strike="noStrike" dirty="0">
              <a:latin typeface="+mn-lt"/>
              <a:ea typeface="Simsun"/>
            </a:rPr>
            <a:t>OC1、OC2 </a:t>
          </a:r>
          <a:r>
            <a:rPr lang="zh-Hans" sz="2000" b="0" i="0" u="none" strike="noStrike" dirty="0">
              <a:latin typeface="Simsun"/>
              <a:ea typeface="Simsun"/>
            </a:rPr>
            <a:t>等</a:t>
          </a:r>
        </a:p>
      </dgm:t>
    </dgm:pt>
    <dgm:pt modelId="{5E8B9C15-400B-4DE7-8232-8D1D522BBD97}" type="sibTrans" cxnId="{B9603BF8-1D3C-4C50-951A-16827736DC9A}">
      <dgm:prSet/>
      <dgm:spPr/>
      <dgm:t>
        <a:bodyPr/>
        <a:lstStyle/>
        <a:p>
          <a:endParaRPr lang="en-US" sz="1600"/>
        </a:p>
      </dgm:t>
    </dgm:pt>
    <dgm:pt modelId="{DDC97283-D42E-42C1-BE61-B1952EEB9DB4}" type="parTrans" cxnId="{9169B083-5617-4E4F-BA12-8DDD7CD1E724}">
      <dgm:prSet/>
      <dgm:spPr/>
      <dgm:t>
        <a:bodyPr/>
        <a:lstStyle/>
        <a:p>
          <a:endParaRPr lang="en-US" sz="1600"/>
        </a:p>
      </dgm:t>
    </dgm:pt>
    <dgm:pt modelId="{215407F6-4207-4E0D-95D3-9306B00D0B08}">
      <dgm:prSet custT="1"/>
      <dgm:spPr/>
      <dgm:t>
        <a:bodyPr>
          <a:noAutofit/>
        </a:bodyPr>
        <a:lstStyle/>
        <a:p>
          <a:pPr rtl="0"/>
          <a:r>
            <a:rPr lang="zh-Hans" sz="2000" b="0" i="0" u="none" strike="noStrike">
              <a:latin typeface="Simsun"/>
              <a:ea typeface="Simsun"/>
            </a:rPr>
            <a:t>卫星互联网接入</a:t>
          </a:r>
        </a:p>
      </dgm:t>
    </dgm:pt>
    <dgm:pt modelId="{C6F024E9-2CBF-4738-85C8-1520C3F7A5EE}" type="sibTrans" cxnId="{9169B083-5617-4E4F-BA12-8DDD7CD1E724}">
      <dgm:prSet/>
      <dgm:spPr/>
      <dgm:t>
        <a:bodyPr/>
        <a:lstStyle/>
        <a:p>
          <a:endParaRPr lang="en-US" sz="1600"/>
        </a:p>
      </dgm:t>
    </dgm:pt>
    <dgm:pt modelId="{C001854E-3CBC-418C-9576-909C9C857088}" type="parTrans" cxnId="{4ACCF16E-2A80-4342-8175-C2F26F898A88}">
      <dgm:prSet/>
      <dgm:spPr/>
      <dgm:t>
        <a:bodyPr/>
        <a:lstStyle/>
        <a:p>
          <a:endParaRPr lang="en-US" sz="1600"/>
        </a:p>
      </dgm:t>
    </dgm:pt>
    <dgm:pt modelId="{CF57E066-016B-43D1-8420-74EC994234A1}">
      <dgm:prSet custT="1"/>
      <dgm:spPr/>
      <dgm:t>
        <a:bodyPr>
          <a:noAutofit/>
        </a:bodyPr>
        <a:lstStyle/>
        <a:p>
          <a:pPr rtl="0"/>
          <a:r>
            <a:rPr lang="zh-Hans" sz="2000" b="0" i="0" u="none" strike="noStrike">
              <a:latin typeface="Simsun"/>
              <a:ea typeface="Simsun"/>
            </a:rPr>
            <a:t>切换多兆位数据服务</a:t>
          </a:r>
        </a:p>
      </dgm:t>
    </dgm:pt>
    <dgm:pt modelId="{CD6E3A60-D23E-40A5-AE1F-483FF35429A5}" type="sibTrans" cxnId="{4ACCF16E-2A80-4342-8175-C2F26F898A88}">
      <dgm:prSet/>
      <dgm:spPr/>
      <dgm:t>
        <a:bodyPr/>
        <a:lstStyle/>
        <a:p>
          <a:endParaRPr lang="en-US" sz="1600"/>
        </a:p>
      </dgm:t>
    </dgm:pt>
    <dgm:pt modelId="{02CD63E2-4484-4071-941D-136ADBC2FEAE}" type="parTrans" cxnId="{61E6D0D8-6D08-40F9-9488-E0AAFD0D69E9}">
      <dgm:prSet/>
      <dgm:spPr/>
      <dgm:t>
        <a:bodyPr/>
        <a:lstStyle/>
        <a:p>
          <a:endParaRPr lang="en-US" sz="1600"/>
        </a:p>
      </dgm:t>
    </dgm:pt>
    <dgm:pt modelId="{6B10A163-1121-42C0-B993-9566599460B1}">
      <dgm:prSet custT="1"/>
      <dgm:spPr/>
      <dgm:t>
        <a:bodyPr>
          <a:noAutofit/>
        </a:bodyPr>
        <a:lstStyle/>
        <a:p>
          <a:pPr rtl="0"/>
          <a:r>
            <a:rPr lang="zh-Hans" sz="2000" b="0" i="0" u="none" strike="noStrike" dirty="0">
              <a:latin typeface="Simsun"/>
              <a:ea typeface="Simsun"/>
            </a:rPr>
            <a:t>中继级、</a:t>
          </a:r>
          <a:r>
            <a:rPr lang="zh-Hans" sz="2000" b="0" i="0" u="none" strike="noStrike" dirty="0">
              <a:latin typeface="+mn-lt"/>
              <a:ea typeface="Simsun"/>
            </a:rPr>
            <a:t>T1、T2 </a:t>
          </a:r>
          <a:r>
            <a:rPr lang="zh-Hans" sz="2000" b="0" i="0" u="none" strike="noStrike" dirty="0">
              <a:latin typeface="Simsun"/>
              <a:ea typeface="Simsun"/>
            </a:rPr>
            <a:t>等</a:t>
          </a:r>
        </a:p>
      </dgm:t>
    </dgm:pt>
    <dgm:pt modelId="{8AC970E0-8C0C-4649-AFC3-87C6C92AF8C2}" type="sibTrans" cxnId="{61E6D0D8-6D08-40F9-9488-E0AAFD0D69E9}">
      <dgm:prSet/>
      <dgm:spPr/>
      <dgm:t>
        <a:bodyPr/>
        <a:lstStyle/>
        <a:p>
          <a:endParaRPr lang="en-US" sz="1600"/>
        </a:p>
      </dgm:t>
    </dgm:pt>
    <dgm:pt modelId="{94D6A5C1-683B-4F7C-8E11-CEBFFFBEF0ED}" type="parTrans" cxnId="{8C870A6A-A43A-4706-930A-F2082F199086}">
      <dgm:prSet/>
      <dgm:spPr/>
      <dgm:t>
        <a:bodyPr/>
        <a:lstStyle/>
        <a:p>
          <a:endParaRPr lang="en-US" sz="1600"/>
        </a:p>
      </dgm:t>
    </dgm:pt>
    <dgm:pt modelId="{0CAD7DF5-261C-45A0-A101-AB563CA95C66}">
      <dgm:prSet custT="1"/>
      <dgm:spPr/>
      <dgm:t>
        <a:bodyPr>
          <a:noAutofit/>
        </a:bodyPr>
        <a:lstStyle/>
        <a:p>
          <a:pPr rtl="0"/>
          <a:r>
            <a:rPr lang="zh-Hans" sz="2000" b="0" i="0" u="none" strike="noStrike">
              <a:latin typeface="Simsun"/>
              <a:ea typeface="Simsun"/>
            </a:rPr>
            <a:t>广域网（WAN）¹</a:t>
          </a:r>
        </a:p>
      </dgm:t>
    </dgm:pt>
    <dgm:pt modelId="{33933E54-0AE8-4F66-B42C-DCAEF64983C4}" type="sibTrans" cxnId="{8C870A6A-A43A-4706-930A-F2082F199086}">
      <dgm:prSet/>
      <dgm:spPr/>
      <dgm:t>
        <a:bodyPr/>
        <a:lstStyle/>
        <a:p>
          <a:endParaRPr lang="en-US" sz="1600"/>
        </a:p>
      </dgm:t>
    </dgm:pt>
    <dgm:pt modelId="{E1980DAD-AA63-4CF0-B279-F0A64D02BF29}" type="pres">
      <dgm:prSet presAssocID="{334A6EC3-FB1D-481B-A498-DE1B32E8F71A}" presName="vert0" presStyleCnt="0">
        <dgm:presLayoutVars>
          <dgm:dir/>
          <dgm:animOne val="branch"/>
          <dgm:animLvl val="lvl"/>
        </dgm:presLayoutVars>
      </dgm:prSet>
      <dgm:spPr/>
    </dgm:pt>
    <dgm:pt modelId="{97436E2A-B222-4894-AB10-FE23E2478BE8}" type="pres">
      <dgm:prSet presAssocID="{1A1668D0-7E86-4BA6-B314-88CFE52EBDA1}" presName="thickLine" presStyleLbl="alignNode1" presStyleIdx="0" presStyleCnt="9"/>
      <dgm:spPr/>
    </dgm:pt>
    <dgm:pt modelId="{629A9D0B-A406-413E-8F5C-6D648AA4B6C7}" type="pres">
      <dgm:prSet presAssocID="{1A1668D0-7E86-4BA6-B314-88CFE52EBDA1}" presName="horz1" presStyleCnt="0"/>
      <dgm:spPr/>
    </dgm:pt>
    <dgm:pt modelId="{8BBF1D21-AD60-4894-B1DC-B672888A4470}" type="pres">
      <dgm:prSet presAssocID="{1A1668D0-7E86-4BA6-B314-88CFE52EBDA1}" presName="tx1" presStyleLbl="revTx" presStyleIdx="0" presStyleCnt="9"/>
      <dgm:spPr/>
    </dgm:pt>
    <dgm:pt modelId="{88651F64-3CB6-4564-99B6-CE21519B3EBE}" type="pres">
      <dgm:prSet presAssocID="{1A1668D0-7E86-4BA6-B314-88CFE52EBDA1}" presName="vert1" presStyleCnt="0"/>
      <dgm:spPr/>
    </dgm:pt>
    <dgm:pt modelId="{B61FD544-7EE2-44AC-A62E-3FE6932DCF1D}" type="pres">
      <dgm:prSet presAssocID="{FCDE4F58-E625-4DD8-B583-46A5120834CC}" presName="thickLine" presStyleLbl="alignNode1" presStyleIdx="1" presStyleCnt="9"/>
      <dgm:spPr/>
    </dgm:pt>
    <dgm:pt modelId="{4400427D-E4D9-4828-8A34-3DBBC68D930B}" type="pres">
      <dgm:prSet presAssocID="{FCDE4F58-E625-4DD8-B583-46A5120834CC}" presName="horz1" presStyleCnt="0"/>
      <dgm:spPr/>
    </dgm:pt>
    <dgm:pt modelId="{BC2A9B17-36EB-4F7C-969C-F542E3EB29CB}" type="pres">
      <dgm:prSet presAssocID="{FCDE4F58-E625-4DD8-B583-46A5120834CC}" presName="tx1" presStyleLbl="revTx" presStyleIdx="1" presStyleCnt="9"/>
      <dgm:spPr/>
    </dgm:pt>
    <dgm:pt modelId="{4D781255-13AD-4656-BC32-2C83A10D128E}" type="pres">
      <dgm:prSet presAssocID="{FCDE4F58-E625-4DD8-B583-46A5120834CC}" presName="vert1" presStyleCnt="0"/>
      <dgm:spPr/>
    </dgm:pt>
    <dgm:pt modelId="{D9DE71EA-A2D0-4B7E-A617-682E6F031972}" type="pres">
      <dgm:prSet presAssocID="{01F5D132-34B7-4727-AB45-910261B225D6}" presName="thickLine" presStyleLbl="alignNode1" presStyleIdx="2" presStyleCnt="9"/>
      <dgm:spPr/>
    </dgm:pt>
    <dgm:pt modelId="{A0F5E8B5-A5D5-4534-9440-A542277FDFF9}" type="pres">
      <dgm:prSet presAssocID="{01F5D132-34B7-4727-AB45-910261B225D6}" presName="horz1" presStyleCnt="0"/>
      <dgm:spPr/>
    </dgm:pt>
    <dgm:pt modelId="{652FAD7B-5447-4FEA-8BA6-BD2E142A407B}" type="pres">
      <dgm:prSet presAssocID="{01F5D132-34B7-4727-AB45-910261B225D6}" presName="tx1" presStyleLbl="revTx" presStyleIdx="2" presStyleCnt="9"/>
      <dgm:spPr/>
    </dgm:pt>
    <dgm:pt modelId="{644831F3-F92C-4DF0-861E-49B109E8A837}" type="pres">
      <dgm:prSet presAssocID="{01F5D132-34B7-4727-AB45-910261B225D6}" presName="vert1" presStyleCnt="0"/>
      <dgm:spPr/>
    </dgm:pt>
    <dgm:pt modelId="{326F716C-1BF2-4FAE-A580-649D79B2510D}" type="pres">
      <dgm:prSet presAssocID="{059FF233-DF0E-4FD6-B300-79319654F8E2}" presName="thickLine" presStyleLbl="alignNode1" presStyleIdx="3" presStyleCnt="9"/>
      <dgm:spPr/>
    </dgm:pt>
    <dgm:pt modelId="{0D7B4938-37FB-4D26-9EEB-848DF10ACA3D}" type="pres">
      <dgm:prSet presAssocID="{059FF233-DF0E-4FD6-B300-79319654F8E2}" presName="horz1" presStyleCnt="0"/>
      <dgm:spPr/>
    </dgm:pt>
    <dgm:pt modelId="{D2B559C1-6DB0-4ACD-91A9-36EBE1D7185F}" type="pres">
      <dgm:prSet presAssocID="{059FF233-DF0E-4FD6-B300-79319654F8E2}" presName="tx1" presStyleLbl="revTx" presStyleIdx="3" presStyleCnt="9"/>
      <dgm:spPr/>
    </dgm:pt>
    <dgm:pt modelId="{B48E0120-39F2-4979-BE3E-CA41C17CB1C4}" type="pres">
      <dgm:prSet presAssocID="{059FF233-DF0E-4FD6-B300-79319654F8E2}" presName="vert1" presStyleCnt="0"/>
      <dgm:spPr/>
    </dgm:pt>
    <dgm:pt modelId="{46486193-1B36-4175-84C8-15610B993876}" type="pres">
      <dgm:prSet presAssocID="{75A11AB6-C44E-410E-BC18-C92F74DEA780}" presName="thickLine" presStyleLbl="alignNode1" presStyleIdx="4" presStyleCnt="9"/>
      <dgm:spPr/>
    </dgm:pt>
    <dgm:pt modelId="{057C49AC-355B-4B9D-81F1-6BBA67E69F8B}" type="pres">
      <dgm:prSet presAssocID="{75A11AB6-C44E-410E-BC18-C92F74DEA780}" presName="horz1" presStyleCnt="0"/>
      <dgm:spPr/>
    </dgm:pt>
    <dgm:pt modelId="{87A5DF79-AE69-4913-B32A-11619EEB9473}" type="pres">
      <dgm:prSet presAssocID="{75A11AB6-C44E-410E-BC18-C92F74DEA780}" presName="tx1" presStyleLbl="revTx" presStyleIdx="4" presStyleCnt="9"/>
      <dgm:spPr/>
    </dgm:pt>
    <dgm:pt modelId="{73D7CC9A-A525-4B50-AE61-1198895F9968}" type="pres">
      <dgm:prSet presAssocID="{75A11AB6-C44E-410E-BC18-C92F74DEA780}" presName="vert1" presStyleCnt="0"/>
      <dgm:spPr/>
    </dgm:pt>
    <dgm:pt modelId="{8F8DA80A-9754-4296-9894-0230CA1A4F7D}" type="pres">
      <dgm:prSet presAssocID="{215407F6-4207-4E0D-95D3-9306B00D0B08}" presName="thickLine" presStyleLbl="alignNode1" presStyleIdx="5" presStyleCnt="9"/>
      <dgm:spPr/>
    </dgm:pt>
    <dgm:pt modelId="{5201AA8F-9446-427C-9C83-56A716F15C3D}" type="pres">
      <dgm:prSet presAssocID="{215407F6-4207-4E0D-95D3-9306B00D0B08}" presName="horz1" presStyleCnt="0"/>
      <dgm:spPr/>
    </dgm:pt>
    <dgm:pt modelId="{5B257D3A-BF05-405A-8160-3182E4C5933D}" type="pres">
      <dgm:prSet presAssocID="{215407F6-4207-4E0D-95D3-9306B00D0B08}" presName="tx1" presStyleLbl="revTx" presStyleIdx="5" presStyleCnt="9"/>
      <dgm:spPr/>
    </dgm:pt>
    <dgm:pt modelId="{B0A225D1-D42E-4AE5-B756-E9571B86EBC7}" type="pres">
      <dgm:prSet presAssocID="{215407F6-4207-4E0D-95D3-9306B00D0B08}" presName="vert1" presStyleCnt="0"/>
      <dgm:spPr/>
    </dgm:pt>
    <dgm:pt modelId="{24D4AFC1-2E05-4637-B56F-7000A7B1FE47}" type="pres">
      <dgm:prSet presAssocID="{CF57E066-016B-43D1-8420-74EC994234A1}" presName="thickLine" presStyleLbl="alignNode1" presStyleIdx="6" presStyleCnt="9"/>
      <dgm:spPr/>
    </dgm:pt>
    <dgm:pt modelId="{F8647746-3F19-4F77-9E5A-2378609F2161}" type="pres">
      <dgm:prSet presAssocID="{CF57E066-016B-43D1-8420-74EC994234A1}" presName="horz1" presStyleCnt="0"/>
      <dgm:spPr/>
    </dgm:pt>
    <dgm:pt modelId="{9A5F02F8-6BAD-46A3-98B9-17B86B8524BC}" type="pres">
      <dgm:prSet presAssocID="{CF57E066-016B-43D1-8420-74EC994234A1}" presName="tx1" presStyleLbl="revTx" presStyleIdx="6" presStyleCnt="9"/>
      <dgm:spPr/>
    </dgm:pt>
    <dgm:pt modelId="{542CFC57-8137-4F0F-AA71-F2235B8BD4BC}" type="pres">
      <dgm:prSet presAssocID="{CF57E066-016B-43D1-8420-74EC994234A1}" presName="vert1" presStyleCnt="0"/>
      <dgm:spPr/>
    </dgm:pt>
    <dgm:pt modelId="{7D04D745-B8D8-46C1-8FF8-BE7E2897692B}" type="pres">
      <dgm:prSet presAssocID="{6B10A163-1121-42C0-B993-9566599460B1}" presName="thickLine" presStyleLbl="alignNode1" presStyleIdx="7" presStyleCnt="9"/>
      <dgm:spPr/>
    </dgm:pt>
    <dgm:pt modelId="{5CB58689-8A34-40E1-A245-E38140181AB4}" type="pres">
      <dgm:prSet presAssocID="{6B10A163-1121-42C0-B993-9566599460B1}" presName="horz1" presStyleCnt="0"/>
      <dgm:spPr/>
    </dgm:pt>
    <dgm:pt modelId="{A2E373FA-2837-4665-BC70-F70D82B75F4E}" type="pres">
      <dgm:prSet presAssocID="{6B10A163-1121-42C0-B993-9566599460B1}" presName="tx1" presStyleLbl="revTx" presStyleIdx="7" presStyleCnt="9"/>
      <dgm:spPr/>
    </dgm:pt>
    <dgm:pt modelId="{E493FF08-AED2-4E7A-BB8C-9F16932F6E1F}" type="pres">
      <dgm:prSet presAssocID="{6B10A163-1121-42C0-B993-9566599460B1}" presName="vert1" presStyleCnt="0"/>
      <dgm:spPr/>
    </dgm:pt>
    <dgm:pt modelId="{9808BA1F-0FFF-423C-B040-925DD764FC50}" type="pres">
      <dgm:prSet presAssocID="{0CAD7DF5-261C-45A0-A101-AB563CA95C66}" presName="thickLine" presStyleLbl="alignNode1" presStyleIdx="8" presStyleCnt="9"/>
      <dgm:spPr/>
    </dgm:pt>
    <dgm:pt modelId="{2F02A02D-FC9C-43BC-A0DD-FCC619FC181A}" type="pres">
      <dgm:prSet presAssocID="{0CAD7DF5-261C-45A0-A101-AB563CA95C66}" presName="horz1" presStyleCnt="0"/>
      <dgm:spPr/>
    </dgm:pt>
    <dgm:pt modelId="{58C90EF2-FC97-4632-AD47-C99CC344D025}" type="pres">
      <dgm:prSet presAssocID="{0CAD7DF5-261C-45A0-A101-AB563CA95C66}" presName="tx1" presStyleLbl="revTx" presStyleIdx="8" presStyleCnt="9"/>
      <dgm:spPr/>
    </dgm:pt>
    <dgm:pt modelId="{9436EB93-B285-4418-B2AB-0E91ED51BDB8}" type="pres">
      <dgm:prSet presAssocID="{0CAD7DF5-261C-45A0-A101-AB563CA95C66}" presName="vert1" presStyleCnt="0"/>
      <dgm:spPr/>
    </dgm:pt>
  </dgm:ptLst>
  <dgm:cxnLst>
    <dgm:cxn modelId="{DFB50602-9C3E-499C-97FD-34B219D4E264}" type="presOf" srcId="{059FF233-DF0E-4FD6-B300-79319654F8E2}" destId="{D2B559C1-6DB0-4ACD-91A9-36EBE1D7185F}" srcOrd="0" destOrd="0" presId="urn:microsoft.com/office/officeart/2008/layout/LinedList"/>
    <dgm:cxn modelId="{9BCE9F34-8FCE-47F3-AFA2-C3DD518159CE}" type="presOf" srcId="{1A1668D0-7E86-4BA6-B314-88CFE52EBDA1}" destId="{8BBF1D21-AD60-4894-B1DC-B672888A4470}" srcOrd="0" destOrd="0" presId="urn:microsoft.com/office/officeart/2008/layout/LinedList"/>
    <dgm:cxn modelId="{4AF0F662-E745-448C-9A17-FD868F85DCD5}" type="presOf" srcId="{CF57E066-016B-43D1-8420-74EC994234A1}" destId="{9A5F02F8-6BAD-46A3-98B9-17B86B8524BC}" srcOrd="0" destOrd="0" presId="urn:microsoft.com/office/officeart/2008/layout/LinedList"/>
    <dgm:cxn modelId="{8C870A6A-A43A-4706-930A-F2082F199086}" srcId="{334A6EC3-FB1D-481B-A498-DE1B32E8F71A}" destId="{0CAD7DF5-261C-45A0-A101-AB563CA95C66}" srcOrd="8" destOrd="0" parTransId="{94D6A5C1-683B-4F7C-8E11-CEBFFFBEF0ED}" sibTransId="{33933E54-0AE8-4F66-B42C-DCAEF64983C4}"/>
    <dgm:cxn modelId="{4ACCF16E-2A80-4342-8175-C2F26F898A88}" srcId="{334A6EC3-FB1D-481B-A498-DE1B32E8F71A}" destId="{CF57E066-016B-43D1-8420-74EC994234A1}" srcOrd="6" destOrd="0" parTransId="{C001854E-3CBC-418C-9576-909C9C857088}" sibTransId="{CD6E3A60-D23E-40A5-AE1F-483FF35429A5}"/>
    <dgm:cxn modelId="{BA9A9172-94DE-48DF-ADB5-E5650675F9EF}" type="presOf" srcId="{01F5D132-34B7-4727-AB45-910261B225D6}" destId="{652FAD7B-5447-4FEA-8BA6-BD2E142A407B}" srcOrd="0" destOrd="0" presId="urn:microsoft.com/office/officeart/2008/layout/LinedList"/>
    <dgm:cxn modelId="{C37D2D56-649D-4232-AA1E-4BC4D2DB72FF}" type="presOf" srcId="{6B10A163-1121-42C0-B993-9566599460B1}" destId="{A2E373FA-2837-4665-BC70-F70D82B75F4E}" srcOrd="0" destOrd="0" presId="urn:microsoft.com/office/officeart/2008/layout/LinedList"/>
    <dgm:cxn modelId="{C7663058-EFE8-42E3-8424-AADC83ED941D}" srcId="{334A6EC3-FB1D-481B-A498-DE1B32E8F71A}" destId="{01F5D132-34B7-4727-AB45-910261B225D6}" srcOrd="2" destOrd="0" parTransId="{64CE65F6-5D92-44F0-9472-170527525802}" sibTransId="{851C1863-F176-48C9-9F1E-F672163F8FA0}"/>
    <dgm:cxn modelId="{39EAD47B-6831-4F6D-9668-25691480DDC8}" type="presOf" srcId="{FCDE4F58-E625-4DD8-B583-46A5120834CC}" destId="{BC2A9B17-36EB-4F7C-969C-F542E3EB29CB}" srcOrd="0" destOrd="0" presId="urn:microsoft.com/office/officeart/2008/layout/LinedList"/>
    <dgm:cxn modelId="{9169B083-5617-4E4F-BA12-8DDD7CD1E724}" srcId="{334A6EC3-FB1D-481B-A498-DE1B32E8F71A}" destId="{215407F6-4207-4E0D-95D3-9306B00D0B08}" srcOrd="5" destOrd="0" parTransId="{DDC97283-D42E-42C1-BE61-B1952EEB9DB4}" sibTransId="{C6F024E9-2CBF-4738-85C8-1520C3F7A5EE}"/>
    <dgm:cxn modelId="{E430BDA2-A08D-4EF9-AE44-2581ABFE5E1F}" srcId="{334A6EC3-FB1D-481B-A498-DE1B32E8F71A}" destId="{059FF233-DF0E-4FD6-B300-79319654F8E2}" srcOrd="3" destOrd="0" parTransId="{D10A2AB5-F85D-4D77-A616-186AE3F2F39A}" sibTransId="{2D1E326D-93ED-469B-B250-BF444C64B43B}"/>
    <dgm:cxn modelId="{48F711A6-65B5-48DF-8C57-A534D7C4AF9B}" type="presOf" srcId="{215407F6-4207-4E0D-95D3-9306B00D0B08}" destId="{5B257D3A-BF05-405A-8160-3182E4C5933D}" srcOrd="0" destOrd="0" presId="urn:microsoft.com/office/officeart/2008/layout/LinedList"/>
    <dgm:cxn modelId="{94724BAD-78D7-4936-A07D-8F26EB101A94}" type="presOf" srcId="{334A6EC3-FB1D-481B-A498-DE1B32E8F71A}" destId="{E1980DAD-AA63-4CF0-B279-F0A64D02BF29}" srcOrd="0" destOrd="0" presId="urn:microsoft.com/office/officeart/2008/layout/LinedList"/>
    <dgm:cxn modelId="{0EA344C3-D011-431D-A31A-06F1211D46B0}" srcId="{334A6EC3-FB1D-481B-A498-DE1B32E8F71A}" destId="{1A1668D0-7E86-4BA6-B314-88CFE52EBDA1}" srcOrd="0" destOrd="0" parTransId="{073B8D87-1EB4-45C2-B636-89D3CE9CEF36}" sibTransId="{E46ED691-5F02-4DA5-BE85-ADB9D1BFFC87}"/>
    <dgm:cxn modelId="{1AFC9AC6-4FD8-4AFE-9784-2589F17D8983}" srcId="{334A6EC3-FB1D-481B-A498-DE1B32E8F71A}" destId="{FCDE4F58-E625-4DD8-B583-46A5120834CC}" srcOrd="1" destOrd="0" parTransId="{C140BE49-F25B-4540-B3B3-38B3490A2434}" sibTransId="{D76ACB4D-7F76-421C-A795-E0491944AE83}"/>
    <dgm:cxn modelId="{61E6D0D8-6D08-40F9-9488-E0AAFD0D69E9}" srcId="{334A6EC3-FB1D-481B-A498-DE1B32E8F71A}" destId="{6B10A163-1121-42C0-B993-9566599460B1}" srcOrd="7" destOrd="0" parTransId="{02CD63E2-4484-4071-941D-136ADBC2FEAE}" sibTransId="{8AC970E0-8C0C-4649-AFC3-87C6C92AF8C2}"/>
    <dgm:cxn modelId="{E21434F5-BE10-46F6-A4AD-69513576DEA8}" type="presOf" srcId="{75A11AB6-C44E-410E-BC18-C92F74DEA780}" destId="{87A5DF79-AE69-4913-B32A-11619EEB9473}" srcOrd="0" destOrd="0" presId="urn:microsoft.com/office/officeart/2008/layout/LinedList"/>
    <dgm:cxn modelId="{B9603BF8-1D3C-4C50-951A-16827736DC9A}" srcId="{334A6EC3-FB1D-481B-A498-DE1B32E8F71A}" destId="{75A11AB6-C44E-410E-BC18-C92F74DEA780}" srcOrd="4" destOrd="0" parTransId="{F506DB35-FBAE-41C3-BFB4-C74B687CE263}" sibTransId="{5E8B9C15-400B-4DE7-8232-8D1D522BBD97}"/>
    <dgm:cxn modelId="{63C952FD-445E-48EC-815A-51472B2F7D76}" type="presOf" srcId="{0CAD7DF5-261C-45A0-A101-AB563CA95C66}" destId="{58C90EF2-FC97-4632-AD47-C99CC344D025}" srcOrd="0" destOrd="0" presId="urn:microsoft.com/office/officeart/2008/layout/LinedList"/>
    <dgm:cxn modelId="{B435B85B-05F4-4C81-9441-22A3F3327300}" type="presParOf" srcId="{E1980DAD-AA63-4CF0-B279-F0A64D02BF29}" destId="{97436E2A-B222-4894-AB10-FE23E2478BE8}" srcOrd="0" destOrd="0" presId="urn:microsoft.com/office/officeart/2008/layout/LinedList"/>
    <dgm:cxn modelId="{8DFCE22F-EB11-45F7-A0B2-8833F72D72AD}" type="presParOf" srcId="{E1980DAD-AA63-4CF0-B279-F0A64D02BF29}" destId="{629A9D0B-A406-413E-8F5C-6D648AA4B6C7}" srcOrd="1" destOrd="0" presId="urn:microsoft.com/office/officeart/2008/layout/LinedList"/>
    <dgm:cxn modelId="{CECC19E4-75CF-4931-A6A7-56D01691879B}" type="presParOf" srcId="{629A9D0B-A406-413E-8F5C-6D648AA4B6C7}" destId="{8BBF1D21-AD60-4894-B1DC-B672888A4470}" srcOrd="0" destOrd="0" presId="urn:microsoft.com/office/officeart/2008/layout/LinedList"/>
    <dgm:cxn modelId="{9446D788-97FF-45B8-BBF1-1D15E49141C9}" type="presParOf" srcId="{629A9D0B-A406-413E-8F5C-6D648AA4B6C7}" destId="{88651F64-3CB6-4564-99B6-CE21519B3EBE}" srcOrd="1" destOrd="0" presId="urn:microsoft.com/office/officeart/2008/layout/LinedList"/>
    <dgm:cxn modelId="{99974B1A-7AD5-4041-85A3-2F5DFA953911}" type="presParOf" srcId="{E1980DAD-AA63-4CF0-B279-F0A64D02BF29}" destId="{B61FD544-7EE2-44AC-A62E-3FE6932DCF1D}" srcOrd="2" destOrd="0" presId="urn:microsoft.com/office/officeart/2008/layout/LinedList"/>
    <dgm:cxn modelId="{137BFD9B-116C-4B9E-A709-6FFD3987AE18}" type="presParOf" srcId="{E1980DAD-AA63-4CF0-B279-F0A64D02BF29}" destId="{4400427D-E4D9-4828-8A34-3DBBC68D930B}" srcOrd="3" destOrd="0" presId="urn:microsoft.com/office/officeart/2008/layout/LinedList"/>
    <dgm:cxn modelId="{120E80D2-A0A6-4413-A406-2775D83D52B2}" type="presParOf" srcId="{4400427D-E4D9-4828-8A34-3DBBC68D930B}" destId="{BC2A9B17-36EB-4F7C-969C-F542E3EB29CB}" srcOrd="0" destOrd="0" presId="urn:microsoft.com/office/officeart/2008/layout/LinedList"/>
    <dgm:cxn modelId="{6DFB3979-F7EA-42F1-B887-55216B865583}" type="presParOf" srcId="{4400427D-E4D9-4828-8A34-3DBBC68D930B}" destId="{4D781255-13AD-4656-BC32-2C83A10D128E}" srcOrd="1" destOrd="0" presId="urn:microsoft.com/office/officeart/2008/layout/LinedList"/>
    <dgm:cxn modelId="{3EFA1374-C87D-43EC-B945-E0238D431CB3}" type="presParOf" srcId="{E1980DAD-AA63-4CF0-B279-F0A64D02BF29}" destId="{D9DE71EA-A2D0-4B7E-A617-682E6F031972}" srcOrd="4" destOrd="0" presId="urn:microsoft.com/office/officeart/2008/layout/LinedList"/>
    <dgm:cxn modelId="{24250455-33EA-4329-88AB-646928D36E9F}" type="presParOf" srcId="{E1980DAD-AA63-4CF0-B279-F0A64D02BF29}" destId="{A0F5E8B5-A5D5-4534-9440-A542277FDFF9}" srcOrd="5" destOrd="0" presId="urn:microsoft.com/office/officeart/2008/layout/LinedList"/>
    <dgm:cxn modelId="{36F64A04-7CCA-419E-A7AA-BC061B6E140C}" type="presParOf" srcId="{A0F5E8B5-A5D5-4534-9440-A542277FDFF9}" destId="{652FAD7B-5447-4FEA-8BA6-BD2E142A407B}" srcOrd="0" destOrd="0" presId="urn:microsoft.com/office/officeart/2008/layout/LinedList"/>
    <dgm:cxn modelId="{1ACA3C91-AE21-4DA0-8B6D-7B38F17637C4}" type="presParOf" srcId="{A0F5E8B5-A5D5-4534-9440-A542277FDFF9}" destId="{644831F3-F92C-4DF0-861E-49B109E8A837}" srcOrd="1" destOrd="0" presId="urn:microsoft.com/office/officeart/2008/layout/LinedList"/>
    <dgm:cxn modelId="{9CA03313-18F4-4B19-BA97-7CF4F4E8FE4B}" type="presParOf" srcId="{E1980DAD-AA63-4CF0-B279-F0A64D02BF29}" destId="{326F716C-1BF2-4FAE-A580-649D79B2510D}" srcOrd="6" destOrd="0" presId="urn:microsoft.com/office/officeart/2008/layout/LinedList"/>
    <dgm:cxn modelId="{FE0ECFF0-E19D-46C9-A08B-FFD99BEB0844}" type="presParOf" srcId="{E1980DAD-AA63-4CF0-B279-F0A64D02BF29}" destId="{0D7B4938-37FB-4D26-9EEB-848DF10ACA3D}" srcOrd="7" destOrd="0" presId="urn:microsoft.com/office/officeart/2008/layout/LinedList"/>
    <dgm:cxn modelId="{CC7A70AB-0F77-4565-8948-51269F23252D}" type="presParOf" srcId="{0D7B4938-37FB-4D26-9EEB-848DF10ACA3D}" destId="{D2B559C1-6DB0-4ACD-91A9-36EBE1D7185F}" srcOrd="0" destOrd="0" presId="urn:microsoft.com/office/officeart/2008/layout/LinedList"/>
    <dgm:cxn modelId="{5AAAD97D-FF9D-4DEC-86C4-01C031222C78}" type="presParOf" srcId="{0D7B4938-37FB-4D26-9EEB-848DF10ACA3D}" destId="{B48E0120-39F2-4979-BE3E-CA41C17CB1C4}" srcOrd="1" destOrd="0" presId="urn:microsoft.com/office/officeart/2008/layout/LinedList"/>
    <dgm:cxn modelId="{CCB2E5E4-3272-4296-8569-611AB1FA152E}" type="presParOf" srcId="{E1980DAD-AA63-4CF0-B279-F0A64D02BF29}" destId="{46486193-1B36-4175-84C8-15610B993876}" srcOrd="8" destOrd="0" presId="urn:microsoft.com/office/officeart/2008/layout/LinedList"/>
    <dgm:cxn modelId="{1707571C-331C-41D0-B2B0-E9C9B607C2BB}" type="presParOf" srcId="{E1980DAD-AA63-4CF0-B279-F0A64D02BF29}" destId="{057C49AC-355B-4B9D-81F1-6BBA67E69F8B}" srcOrd="9" destOrd="0" presId="urn:microsoft.com/office/officeart/2008/layout/LinedList"/>
    <dgm:cxn modelId="{8B18BBC7-7315-432D-9013-E8574389AD9A}" type="presParOf" srcId="{057C49AC-355B-4B9D-81F1-6BBA67E69F8B}" destId="{87A5DF79-AE69-4913-B32A-11619EEB9473}" srcOrd="0" destOrd="0" presId="urn:microsoft.com/office/officeart/2008/layout/LinedList"/>
    <dgm:cxn modelId="{73002377-37D7-4BAA-A8E2-9FFCD7EBF9F6}" type="presParOf" srcId="{057C49AC-355B-4B9D-81F1-6BBA67E69F8B}" destId="{73D7CC9A-A525-4B50-AE61-1198895F9968}" srcOrd="1" destOrd="0" presId="urn:microsoft.com/office/officeart/2008/layout/LinedList"/>
    <dgm:cxn modelId="{0243C36A-1AE3-4F50-A6D2-533672CD8EE5}" type="presParOf" srcId="{E1980DAD-AA63-4CF0-B279-F0A64D02BF29}" destId="{8F8DA80A-9754-4296-9894-0230CA1A4F7D}" srcOrd="10" destOrd="0" presId="urn:microsoft.com/office/officeart/2008/layout/LinedList"/>
    <dgm:cxn modelId="{3A87F1FC-31B5-4355-9154-46386E6D973F}" type="presParOf" srcId="{E1980DAD-AA63-4CF0-B279-F0A64D02BF29}" destId="{5201AA8F-9446-427C-9C83-56A716F15C3D}" srcOrd="11" destOrd="0" presId="urn:microsoft.com/office/officeart/2008/layout/LinedList"/>
    <dgm:cxn modelId="{39DE0A69-7C42-46DE-B275-5CE5D5D1B822}" type="presParOf" srcId="{5201AA8F-9446-427C-9C83-56A716F15C3D}" destId="{5B257D3A-BF05-405A-8160-3182E4C5933D}" srcOrd="0" destOrd="0" presId="urn:microsoft.com/office/officeart/2008/layout/LinedList"/>
    <dgm:cxn modelId="{8C585D6D-90CA-4710-AFDA-06E73B19B6F7}" type="presParOf" srcId="{5201AA8F-9446-427C-9C83-56A716F15C3D}" destId="{B0A225D1-D42E-4AE5-B756-E9571B86EBC7}" srcOrd="1" destOrd="0" presId="urn:microsoft.com/office/officeart/2008/layout/LinedList"/>
    <dgm:cxn modelId="{DB388C55-3DBB-4B8C-B0ED-8DE20136F301}" type="presParOf" srcId="{E1980DAD-AA63-4CF0-B279-F0A64D02BF29}" destId="{24D4AFC1-2E05-4637-B56F-7000A7B1FE47}" srcOrd="12" destOrd="0" presId="urn:microsoft.com/office/officeart/2008/layout/LinedList"/>
    <dgm:cxn modelId="{45C8F05E-E95B-46C6-91AB-6D658B6F9447}" type="presParOf" srcId="{E1980DAD-AA63-4CF0-B279-F0A64D02BF29}" destId="{F8647746-3F19-4F77-9E5A-2378609F2161}" srcOrd="13" destOrd="0" presId="urn:microsoft.com/office/officeart/2008/layout/LinedList"/>
    <dgm:cxn modelId="{71ACF232-3232-44AC-BD0C-760D24B743CC}" type="presParOf" srcId="{F8647746-3F19-4F77-9E5A-2378609F2161}" destId="{9A5F02F8-6BAD-46A3-98B9-17B86B8524BC}" srcOrd="0" destOrd="0" presId="urn:microsoft.com/office/officeart/2008/layout/LinedList"/>
    <dgm:cxn modelId="{F2BC36E7-9D0D-4818-AC79-0C8B046E0C63}" type="presParOf" srcId="{F8647746-3F19-4F77-9E5A-2378609F2161}" destId="{542CFC57-8137-4F0F-AA71-F2235B8BD4BC}" srcOrd="1" destOrd="0" presId="urn:microsoft.com/office/officeart/2008/layout/LinedList"/>
    <dgm:cxn modelId="{7E829611-A835-4402-86CE-4A11737CCB7B}" type="presParOf" srcId="{E1980DAD-AA63-4CF0-B279-F0A64D02BF29}" destId="{7D04D745-B8D8-46C1-8FF8-BE7E2897692B}" srcOrd="14" destOrd="0" presId="urn:microsoft.com/office/officeart/2008/layout/LinedList"/>
    <dgm:cxn modelId="{9895DAF4-9745-4EE4-B2BB-BFDE71CD6FE2}" type="presParOf" srcId="{E1980DAD-AA63-4CF0-B279-F0A64D02BF29}" destId="{5CB58689-8A34-40E1-A245-E38140181AB4}" srcOrd="15" destOrd="0" presId="urn:microsoft.com/office/officeart/2008/layout/LinedList"/>
    <dgm:cxn modelId="{F39CF41C-6A78-4BC1-B877-E4513FC4FA2A}" type="presParOf" srcId="{5CB58689-8A34-40E1-A245-E38140181AB4}" destId="{A2E373FA-2837-4665-BC70-F70D82B75F4E}" srcOrd="0" destOrd="0" presId="urn:microsoft.com/office/officeart/2008/layout/LinedList"/>
    <dgm:cxn modelId="{5FD44CB7-6A21-4C3F-A037-050104521196}" type="presParOf" srcId="{5CB58689-8A34-40E1-A245-E38140181AB4}" destId="{E493FF08-AED2-4E7A-BB8C-9F16932F6E1F}" srcOrd="1" destOrd="0" presId="urn:microsoft.com/office/officeart/2008/layout/LinedList"/>
    <dgm:cxn modelId="{989CE403-53F1-46FD-8CEA-3156403E4F6F}" type="presParOf" srcId="{E1980DAD-AA63-4CF0-B279-F0A64D02BF29}" destId="{9808BA1F-0FFF-423C-B040-925DD764FC50}" srcOrd="16" destOrd="0" presId="urn:microsoft.com/office/officeart/2008/layout/LinedList"/>
    <dgm:cxn modelId="{5A50EEA2-245B-4F3C-9617-207903391123}" type="presParOf" srcId="{E1980DAD-AA63-4CF0-B279-F0A64D02BF29}" destId="{2F02A02D-FC9C-43BC-A0DD-FCC619FC181A}" srcOrd="17" destOrd="0" presId="urn:microsoft.com/office/officeart/2008/layout/LinedList"/>
    <dgm:cxn modelId="{2230E7F0-2365-4011-8C02-DFF16DA7FE98}" type="presParOf" srcId="{2F02A02D-FC9C-43BC-A0DD-FCC619FC181A}" destId="{58C90EF2-FC97-4632-AD47-C99CC344D025}" srcOrd="0" destOrd="0" presId="urn:microsoft.com/office/officeart/2008/layout/LinedList"/>
    <dgm:cxn modelId="{D1CA5FCD-9CF7-45F2-BC43-5D93A32BB6BC}" type="presParOf" srcId="{2F02A02D-FC9C-43BC-A0DD-FCC619FC181A}" destId="{9436EB93-B285-4418-B2AB-0E91ED51BDB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8D13E-F95D-4A31-BB47-C6A9FAC7DFBB}">
      <dsp:nvSpPr>
        <dsp:cNvPr id="0" name=""/>
        <dsp:cNvSpPr/>
      </dsp:nvSpPr>
      <dsp:spPr>
        <a:xfrm>
          <a:off x="0" y="27774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B73B69-B9A0-4952-B0AE-6FD58821F8DC}">
      <dsp:nvSpPr>
        <dsp:cNvPr id="0" name=""/>
        <dsp:cNvSpPr/>
      </dsp:nvSpPr>
      <dsp:spPr>
        <a:xfrm>
          <a:off x="269668" y="41588"/>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89050" rtl="0">
            <a:lnSpc>
              <a:spcPct val="90000"/>
            </a:lnSpc>
            <a:spcBef>
              <a:spcPct val="0"/>
            </a:spcBef>
            <a:spcAft>
              <a:spcPct val="35000"/>
            </a:spcAft>
            <a:buNone/>
          </a:pPr>
          <a:r>
            <a:rPr lang="zh-Hans" sz="2900" b="0" i="0" u="none" strike="noStrike" kern="1200" dirty="0">
              <a:latin typeface="+mn-lt"/>
              <a:ea typeface="Simsun"/>
            </a:rPr>
            <a:t>CTF </a:t>
          </a:r>
          <a:r>
            <a:rPr lang="zh-Hans" sz="2900" b="0" i="0" u="none" strike="noStrike" kern="1200" dirty="0">
              <a:latin typeface="Simsun"/>
              <a:ea typeface="Simsun"/>
            </a:rPr>
            <a:t>计划概述</a:t>
          </a:r>
        </a:p>
      </dsp:txBody>
      <dsp:txXfrm>
        <a:off x="292725" y="64645"/>
        <a:ext cx="3729238" cy="426206"/>
      </dsp:txXfrm>
    </dsp:sp>
    <dsp:sp modelId="{27399F75-352F-4FFD-BB2B-DEE67349D94B}">
      <dsp:nvSpPr>
        <dsp:cNvPr id="0" name=""/>
        <dsp:cNvSpPr/>
      </dsp:nvSpPr>
      <dsp:spPr>
        <a:xfrm>
          <a:off x="0" y="100350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4357C1D-2154-4185-8EC6-5584B7233624}">
      <dsp:nvSpPr>
        <dsp:cNvPr id="0" name=""/>
        <dsp:cNvSpPr/>
      </dsp:nvSpPr>
      <dsp:spPr>
        <a:xfrm>
          <a:off x="269668" y="767349"/>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89050" rtl="0">
            <a:lnSpc>
              <a:spcPct val="90000"/>
            </a:lnSpc>
            <a:spcBef>
              <a:spcPct val="0"/>
            </a:spcBef>
            <a:spcAft>
              <a:spcPct val="35000"/>
            </a:spcAft>
            <a:buNone/>
          </a:pPr>
          <a:r>
            <a:rPr lang="zh-Hans" sz="2900" b="0" i="0" u="none" strike="noStrike" kern="1200" dirty="0">
              <a:latin typeface="Simsun"/>
              <a:ea typeface="Simsun"/>
            </a:rPr>
            <a:t>申请流程</a:t>
          </a:r>
        </a:p>
      </dsp:txBody>
      <dsp:txXfrm>
        <a:off x="292725" y="790406"/>
        <a:ext cx="3729238" cy="426206"/>
      </dsp:txXfrm>
    </dsp:sp>
    <dsp:sp modelId="{B6E005F4-96A7-46BB-AFE6-60CDFB8C56AB}">
      <dsp:nvSpPr>
        <dsp:cNvPr id="0" name=""/>
        <dsp:cNvSpPr/>
      </dsp:nvSpPr>
      <dsp:spPr>
        <a:xfrm>
          <a:off x="0" y="172926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96879C2-D576-4C97-8EFC-38A6860C28B9}">
      <dsp:nvSpPr>
        <dsp:cNvPr id="0" name=""/>
        <dsp:cNvSpPr/>
      </dsp:nvSpPr>
      <dsp:spPr>
        <a:xfrm>
          <a:off x="269668" y="1493108"/>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89050" rtl="0">
            <a:lnSpc>
              <a:spcPct val="90000"/>
            </a:lnSpc>
            <a:spcBef>
              <a:spcPct val="0"/>
            </a:spcBef>
            <a:spcAft>
              <a:spcPct val="35000"/>
            </a:spcAft>
            <a:buNone/>
          </a:pPr>
          <a:r>
            <a:rPr lang="zh-Hans" sz="2900" b="0" i="0" u="none" strike="noStrike" kern="1200" dirty="0">
              <a:latin typeface="Simsun"/>
              <a:ea typeface="Simsun"/>
            </a:rPr>
            <a:t>重新认证流程</a:t>
          </a:r>
        </a:p>
      </dsp:txBody>
      <dsp:txXfrm>
        <a:off x="292725" y="1516165"/>
        <a:ext cx="3729238" cy="426206"/>
      </dsp:txXfrm>
    </dsp:sp>
    <dsp:sp modelId="{B98EE4F1-C411-437A-9E5B-05B06342EA95}">
      <dsp:nvSpPr>
        <dsp:cNvPr id="0" name=""/>
        <dsp:cNvSpPr/>
      </dsp:nvSpPr>
      <dsp:spPr>
        <a:xfrm>
          <a:off x="0" y="2455028"/>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B2B0D4-8A7B-4D56-957C-F6088603A4A3}">
      <dsp:nvSpPr>
        <dsp:cNvPr id="0" name=""/>
        <dsp:cNvSpPr/>
      </dsp:nvSpPr>
      <dsp:spPr>
        <a:xfrm>
          <a:off x="269668" y="2218868"/>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89050" rtl="0">
            <a:lnSpc>
              <a:spcPct val="90000"/>
            </a:lnSpc>
            <a:spcBef>
              <a:spcPct val="0"/>
            </a:spcBef>
            <a:spcAft>
              <a:spcPct val="35000"/>
            </a:spcAft>
            <a:buNone/>
          </a:pPr>
          <a:r>
            <a:rPr lang="zh-Hans" sz="2900" b="0" i="0" u="none" strike="noStrike" kern="1200">
              <a:latin typeface="Simsun"/>
              <a:ea typeface="Simsun"/>
            </a:rPr>
            <a:t>报销流程</a:t>
          </a:r>
        </a:p>
      </dsp:txBody>
      <dsp:txXfrm>
        <a:off x="292725" y="2241925"/>
        <a:ext cx="3729238" cy="426206"/>
      </dsp:txXfrm>
    </dsp:sp>
    <dsp:sp modelId="{878DA720-A8FA-4BDB-A992-40A076BE9E98}">
      <dsp:nvSpPr>
        <dsp:cNvPr id="0" name=""/>
        <dsp:cNvSpPr/>
      </dsp:nvSpPr>
      <dsp:spPr>
        <a:xfrm>
          <a:off x="0" y="3180789"/>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A11BEC-0ACA-41FB-BE06-010FBAA7CADD}">
      <dsp:nvSpPr>
        <dsp:cNvPr id="0" name=""/>
        <dsp:cNvSpPr/>
      </dsp:nvSpPr>
      <dsp:spPr>
        <a:xfrm>
          <a:off x="269668" y="2944629"/>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89050" rtl="0">
            <a:lnSpc>
              <a:spcPct val="90000"/>
            </a:lnSpc>
            <a:spcBef>
              <a:spcPct val="0"/>
            </a:spcBef>
            <a:spcAft>
              <a:spcPct val="35000"/>
            </a:spcAft>
            <a:buNone/>
          </a:pPr>
          <a:r>
            <a:rPr lang="zh-Hans" sz="2900" b="0" i="0" u="none" strike="noStrike" kern="1200">
              <a:latin typeface="Simsun"/>
              <a:ea typeface="Simsun"/>
            </a:rPr>
            <a:t>结论</a:t>
          </a:r>
        </a:p>
      </dsp:txBody>
      <dsp:txXfrm>
        <a:off x="292725" y="2967686"/>
        <a:ext cx="3729238" cy="426206"/>
      </dsp:txXfrm>
    </dsp:sp>
    <dsp:sp modelId="{D60C1244-A052-47FF-B799-3E4EC86A62E0}">
      <dsp:nvSpPr>
        <dsp:cNvPr id="0" name=""/>
        <dsp:cNvSpPr/>
      </dsp:nvSpPr>
      <dsp:spPr>
        <a:xfrm>
          <a:off x="0" y="3906549"/>
          <a:ext cx="5393361"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A234A3-2F2F-40D6-BFAE-DD69A02BCD2E}">
      <dsp:nvSpPr>
        <dsp:cNvPr id="0" name=""/>
        <dsp:cNvSpPr/>
      </dsp:nvSpPr>
      <dsp:spPr>
        <a:xfrm>
          <a:off x="269668" y="3670389"/>
          <a:ext cx="3775352"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289050" rtl="0">
            <a:lnSpc>
              <a:spcPct val="90000"/>
            </a:lnSpc>
            <a:spcBef>
              <a:spcPct val="0"/>
            </a:spcBef>
            <a:spcAft>
              <a:spcPct val="35000"/>
            </a:spcAft>
            <a:buNone/>
          </a:pPr>
          <a:r>
            <a:rPr lang="zh-Hans" sz="2900" b="0" i="0" u="none" strike="noStrike" kern="1200">
              <a:latin typeface="Simsun"/>
              <a:ea typeface="Simsun"/>
            </a:rPr>
            <a:t>问答环节</a:t>
          </a:r>
        </a:p>
      </dsp:txBody>
      <dsp:txXfrm>
        <a:off x="292725" y="3693446"/>
        <a:ext cx="3729238"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25A46-9054-45E6-BCFA-877151313ECA}">
      <dsp:nvSpPr>
        <dsp:cNvPr id="0" name=""/>
        <dsp:cNvSpPr/>
      </dsp:nvSpPr>
      <dsp:spPr>
        <a:xfrm>
          <a:off x="0" y="33828"/>
          <a:ext cx="5747085" cy="599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zh-Hans" sz="2200" b="0" i="0" u="none" strike="noStrike" kern="1200" baseline="0">
              <a:latin typeface="Simsun"/>
              <a:ea typeface="Simsun"/>
            </a:rPr>
            <a:t>记录保留</a:t>
          </a:r>
          <a:endParaRPr lang="en-US" kern="1200"/>
        </a:p>
      </dsp:txBody>
      <dsp:txXfrm>
        <a:off x="29243" y="63071"/>
        <a:ext cx="5688599" cy="540554"/>
      </dsp:txXfrm>
    </dsp:sp>
    <dsp:sp modelId="{8E5CFFF4-966C-4E43-BEC2-E7F5631A165C}">
      <dsp:nvSpPr>
        <dsp:cNvPr id="0" name=""/>
        <dsp:cNvSpPr/>
      </dsp:nvSpPr>
      <dsp:spPr>
        <a:xfrm>
          <a:off x="0" y="632868"/>
          <a:ext cx="5747085"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21590" rIns="120904" bIns="21590" numCol="1" spcCol="1270" anchor="t" anchorCtr="0">
          <a:noAutofit/>
        </a:bodyPr>
        <a:lstStyle/>
        <a:p>
          <a:pPr marL="171450" lvl="1" indent="-171450" algn="l" defTabSz="755650" rtl="0">
            <a:lnSpc>
              <a:spcPct val="90000"/>
            </a:lnSpc>
            <a:spcBef>
              <a:spcPct val="0"/>
            </a:spcBef>
            <a:spcAft>
              <a:spcPct val="20000"/>
            </a:spcAft>
            <a:buChar char="•"/>
          </a:pPr>
          <a:r>
            <a:rPr lang="zh-Hans" sz="1700" b="0" i="0" u="none" strike="noStrike" kern="1200" baseline="0">
              <a:latin typeface="Simsun"/>
              <a:ea typeface="Simsun"/>
            </a:rPr>
            <a:t>请保留一份已提交的报销单副本，以备将来审计之用。</a:t>
          </a:r>
          <a:endParaRPr lang="en-US" kern="1200"/>
        </a:p>
      </dsp:txBody>
      <dsp:txXfrm>
        <a:off x="0" y="632868"/>
        <a:ext cx="5747085" cy="529920"/>
      </dsp:txXfrm>
    </dsp:sp>
    <dsp:sp modelId="{C4591109-ADA4-41E4-A2D0-4CAA96F7FB1F}">
      <dsp:nvSpPr>
        <dsp:cNvPr id="0" name=""/>
        <dsp:cNvSpPr/>
      </dsp:nvSpPr>
      <dsp:spPr>
        <a:xfrm>
          <a:off x="0" y="1162788"/>
          <a:ext cx="5747085" cy="59904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zh-Hans" sz="2200" b="0" i="0" u="none" strike="noStrike" kern="1200">
              <a:latin typeface="Simsun"/>
              <a:ea typeface="Simsun"/>
            </a:rPr>
            <a:t>一致邮件沟通</a:t>
          </a:r>
          <a:endParaRPr lang="en-US" kern="1200"/>
        </a:p>
      </dsp:txBody>
      <dsp:txXfrm>
        <a:off x="29243" y="1192031"/>
        <a:ext cx="5688599" cy="540554"/>
      </dsp:txXfrm>
    </dsp:sp>
    <dsp:sp modelId="{84081E74-63CC-4EB1-9926-5389E4374847}">
      <dsp:nvSpPr>
        <dsp:cNvPr id="0" name=""/>
        <dsp:cNvSpPr/>
      </dsp:nvSpPr>
      <dsp:spPr>
        <a:xfrm>
          <a:off x="0" y="1761829"/>
          <a:ext cx="5747085"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21590" rIns="120904" bIns="21590" numCol="1" spcCol="1270" anchor="t" anchorCtr="0">
          <a:noAutofit/>
        </a:bodyPr>
        <a:lstStyle/>
        <a:p>
          <a:pPr marL="171450" lvl="1" indent="-171450" algn="l" defTabSz="755650" rtl="0">
            <a:lnSpc>
              <a:spcPct val="90000"/>
            </a:lnSpc>
            <a:spcBef>
              <a:spcPct val="0"/>
            </a:spcBef>
            <a:spcAft>
              <a:spcPct val="20000"/>
            </a:spcAft>
            <a:buChar char="•"/>
          </a:pPr>
          <a:r>
            <a:rPr lang="zh-Hans" sz="1700" b="0" i="0" u="none" strike="noStrike" kern="1200" baseline="0">
              <a:latin typeface="Simsun"/>
              <a:ea typeface="Simsun"/>
            </a:rPr>
            <a:t>问题、拒绝或批准函。</a:t>
          </a:r>
          <a:endParaRPr lang="en-US" kern="1200"/>
        </a:p>
      </dsp:txBody>
      <dsp:txXfrm>
        <a:off x="0" y="1761829"/>
        <a:ext cx="5747085" cy="529920"/>
      </dsp:txXfrm>
    </dsp:sp>
    <dsp:sp modelId="{4390976B-F0B6-4BC4-8D10-905B06AB2FEA}">
      <dsp:nvSpPr>
        <dsp:cNvPr id="0" name=""/>
        <dsp:cNvSpPr/>
      </dsp:nvSpPr>
      <dsp:spPr>
        <a:xfrm>
          <a:off x="0" y="2291749"/>
          <a:ext cx="5747085" cy="59904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zh-Hans" sz="2200" b="0" i="0" u="none" strike="noStrike" kern="1200">
              <a:latin typeface="Simsun"/>
              <a:ea typeface="Simsun"/>
            </a:rPr>
            <a:t>确保报销申请总额正确</a:t>
          </a:r>
          <a:endParaRPr lang="en-US" kern="1200"/>
        </a:p>
      </dsp:txBody>
      <dsp:txXfrm>
        <a:off x="29243" y="2320992"/>
        <a:ext cx="5688599" cy="540554"/>
      </dsp:txXfrm>
    </dsp:sp>
    <dsp:sp modelId="{E0259E49-C1B0-42D0-A313-89A3C8908461}">
      <dsp:nvSpPr>
        <dsp:cNvPr id="0" name=""/>
        <dsp:cNvSpPr/>
      </dsp:nvSpPr>
      <dsp:spPr>
        <a:xfrm>
          <a:off x="0" y="2890789"/>
          <a:ext cx="574708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21590" rIns="120904" bIns="21590" numCol="1" spcCol="1270" anchor="t" anchorCtr="0">
          <a:noAutofit/>
        </a:bodyPr>
        <a:lstStyle/>
        <a:p>
          <a:pPr marL="171450" lvl="1" indent="-171450" algn="l" defTabSz="755650" rtl="0">
            <a:lnSpc>
              <a:spcPct val="90000"/>
            </a:lnSpc>
            <a:spcBef>
              <a:spcPct val="0"/>
            </a:spcBef>
            <a:spcAft>
              <a:spcPct val="20000"/>
            </a:spcAft>
            <a:buChar char="•"/>
          </a:pPr>
          <a:r>
            <a:rPr lang="zh-Hans" sz="1700" b="0" i="0" u="none" strike="noStrike" kern="1200" baseline="0">
              <a:latin typeface="Simsun"/>
              <a:ea typeface="Simsun"/>
            </a:rPr>
            <a:t>更正所有系统生成的错误后，请仔细检查报销总额是否正确。</a:t>
          </a:r>
          <a:endParaRPr lang="en-US" kern="1200"/>
        </a:p>
      </dsp:txBody>
      <dsp:txXfrm>
        <a:off x="0" y="2890789"/>
        <a:ext cx="5747085" cy="563040"/>
      </dsp:txXfrm>
    </dsp:sp>
    <dsp:sp modelId="{E9DA2319-31EC-48EA-AF0F-5703DC44D05F}">
      <dsp:nvSpPr>
        <dsp:cNvPr id="0" name=""/>
        <dsp:cNvSpPr/>
      </dsp:nvSpPr>
      <dsp:spPr>
        <a:xfrm>
          <a:off x="0" y="3453829"/>
          <a:ext cx="5747085" cy="5990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zh-Hans" sz="2200" b="0" i="0" u="none" strike="noStrike" kern="1200">
              <a:latin typeface="Simsun"/>
              <a:ea typeface="Simsun"/>
            </a:rPr>
            <a:t>确保报销申请总额正确。</a:t>
          </a:r>
          <a:endParaRPr lang="en-US" kern="1200"/>
        </a:p>
      </dsp:txBody>
      <dsp:txXfrm>
        <a:off x="29243" y="3483072"/>
        <a:ext cx="5688599" cy="540554"/>
      </dsp:txXfrm>
    </dsp:sp>
    <dsp:sp modelId="{B89D2AFC-8068-42EA-9DB8-9C1550444884}">
      <dsp:nvSpPr>
        <dsp:cNvPr id="0" name=""/>
        <dsp:cNvSpPr/>
      </dsp:nvSpPr>
      <dsp:spPr>
        <a:xfrm>
          <a:off x="0" y="4052869"/>
          <a:ext cx="5747085"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0" tIns="21590" rIns="120904" bIns="21590" numCol="1" spcCol="1270" anchor="t" anchorCtr="0">
          <a:noAutofit/>
        </a:bodyPr>
        <a:lstStyle/>
        <a:p>
          <a:pPr marL="171450" lvl="1" indent="-171450" algn="l" defTabSz="755650" rtl="0">
            <a:lnSpc>
              <a:spcPct val="90000"/>
            </a:lnSpc>
            <a:spcBef>
              <a:spcPct val="0"/>
            </a:spcBef>
            <a:spcAft>
              <a:spcPct val="20000"/>
            </a:spcAft>
            <a:buChar char="•"/>
          </a:pPr>
          <a:r>
            <a:rPr lang="zh-Hans" sz="1700" b="0" i="0" u="none" strike="noStrike" kern="1200" baseline="0" dirty="0">
              <a:latin typeface="Simsun"/>
              <a:ea typeface="Simsun"/>
            </a:rPr>
            <a:t>数据应使用 </a:t>
          </a:r>
          <a:r>
            <a:rPr lang="zh-Hans" sz="1700" b="0" i="0" u="none" strike="noStrike" kern="1200" baseline="0" dirty="0">
              <a:latin typeface="+mn-lt"/>
              <a:ea typeface="Simsun"/>
            </a:rPr>
            <a:t>Excel </a:t>
          </a:r>
          <a:r>
            <a:rPr lang="zh-Hans" sz="1700" b="0" i="0" u="none" strike="noStrike" kern="1200" baseline="0" dirty="0">
              <a:latin typeface="Simsun"/>
              <a:ea typeface="Simsun"/>
            </a:rPr>
            <a:t>工作表提交。请确保在正确的栏目中填写数据。</a:t>
          </a:r>
          <a:endParaRPr lang="en-US" kern="1200" dirty="0"/>
        </a:p>
        <a:p>
          <a:pPr marL="171450" lvl="1" indent="-171450" algn="l" defTabSz="755650" rtl="0">
            <a:lnSpc>
              <a:spcPct val="90000"/>
            </a:lnSpc>
            <a:spcBef>
              <a:spcPct val="0"/>
            </a:spcBef>
            <a:spcAft>
              <a:spcPct val="20000"/>
            </a:spcAft>
            <a:buChar char="•"/>
          </a:pPr>
          <a:r>
            <a:rPr lang="zh-Hans" sz="1700" b="0" i="0" u="none" strike="noStrike" kern="1200" dirty="0">
              <a:latin typeface="+mn-lt"/>
              <a:ea typeface="Simsun"/>
            </a:rPr>
            <a:t>Excel </a:t>
          </a:r>
          <a:r>
            <a:rPr lang="zh-Hans" sz="1700" b="0" i="0" u="none" strike="noStrike" kern="1200" dirty="0">
              <a:latin typeface="Simsun"/>
              <a:ea typeface="Simsun"/>
            </a:rPr>
            <a:t>工作表模板在报销提交过程中通过链接提供。</a:t>
          </a:r>
        </a:p>
      </dsp:txBody>
      <dsp:txXfrm>
        <a:off x="0" y="4052869"/>
        <a:ext cx="5747085" cy="86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BDD18-5757-4690-B877-404B4D63E567}">
      <dsp:nvSpPr>
        <dsp:cNvPr id="0" name=""/>
        <dsp:cNvSpPr/>
      </dsp:nvSpPr>
      <dsp:spPr>
        <a:xfrm>
          <a:off x="0" y="0"/>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2F956-8D6B-4FA5-BC30-871B76D5FD12}">
      <dsp:nvSpPr>
        <dsp:cNvPr id="0" name=""/>
        <dsp:cNvSpPr/>
      </dsp:nvSpPr>
      <dsp:spPr>
        <a:xfrm>
          <a:off x="0" y="0"/>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zh-Hans" sz="3100" b="0" i="0" u="none" strike="noStrike" kern="1200" dirty="0">
              <a:latin typeface="+mn-lt"/>
              <a:ea typeface="Simsun"/>
            </a:rPr>
            <a:t>AB 3643 </a:t>
          </a:r>
          <a:r>
            <a:rPr lang="zh-Hans" sz="3100" b="0" i="0" u="none" strike="noStrike" kern="1200" dirty="0">
              <a:latin typeface="Simsun"/>
              <a:ea typeface="Simsun"/>
            </a:rPr>
            <a:t>法案（</a:t>
          </a:r>
          <a:r>
            <a:rPr lang="zh-Hans" sz="3100" b="0" i="0" u="none" strike="noStrike" kern="1200" dirty="0">
              <a:latin typeface="+mn-lt"/>
              <a:ea typeface="Simsun"/>
            </a:rPr>
            <a:t>1994</a:t>
          </a:r>
          <a:r>
            <a:rPr lang="zh-Hans" sz="3100" b="0" i="0" u="none" strike="noStrike" kern="1200" dirty="0">
              <a:latin typeface="Simsun"/>
              <a:ea typeface="Simsun"/>
            </a:rPr>
            <a:t>年）</a:t>
          </a:r>
        </a:p>
      </dsp:txBody>
      <dsp:txXfrm>
        <a:off x="0" y="0"/>
        <a:ext cx="6263640" cy="688085"/>
      </dsp:txXfrm>
    </dsp:sp>
    <dsp:sp modelId="{5ED67FB1-9F5A-4C10-AC28-25DA7C667972}">
      <dsp:nvSpPr>
        <dsp:cNvPr id="0" name=""/>
        <dsp:cNvSpPr/>
      </dsp:nvSpPr>
      <dsp:spPr>
        <a:xfrm>
          <a:off x="0" y="688085"/>
          <a:ext cx="626364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C0295-9405-490E-B73A-DBE074D27B40}">
      <dsp:nvSpPr>
        <dsp:cNvPr id="0" name=""/>
        <dsp:cNvSpPr/>
      </dsp:nvSpPr>
      <dsp:spPr>
        <a:xfrm>
          <a:off x="0" y="68808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zh-Hans" sz="3100" b="0" i="0" u="none" strike="noStrike" kern="1200" baseline="0" dirty="0">
              <a:latin typeface="Simsun"/>
              <a:ea typeface="Simsun"/>
            </a:rPr>
            <a:t>公共事业 第 </a:t>
          </a:r>
          <a:r>
            <a:rPr lang="zh-Hans" sz="3100" b="0" i="0" u="none" strike="noStrike" kern="1200" baseline="0" dirty="0">
              <a:latin typeface="+mn-lt"/>
              <a:ea typeface="Simsun"/>
            </a:rPr>
            <a:t>280</a:t>
          </a:r>
          <a:r>
            <a:rPr lang="zh-Hans" sz="3100" b="0" i="0" u="none" strike="noStrike" kern="1200" baseline="0" dirty="0">
              <a:latin typeface="Simsun"/>
              <a:ea typeface="Simsun"/>
            </a:rPr>
            <a:t> 节</a:t>
          </a:r>
          <a:endParaRPr lang="en-US" kern="1200" dirty="0"/>
        </a:p>
      </dsp:txBody>
      <dsp:txXfrm>
        <a:off x="0" y="688085"/>
        <a:ext cx="6263640" cy="688085"/>
      </dsp:txXfrm>
    </dsp:sp>
    <dsp:sp modelId="{359D06C5-DCB8-4D12-9F0A-5AAA8D717C38}">
      <dsp:nvSpPr>
        <dsp:cNvPr id="0" name=""/>
        <dsp:cNvSpPr/>
      </dsp:nvSpPr>
      <dsp:spPr>
        <a:xfrm>
          <a:off x="0" y="1376171"/>
          <a:ext cx="626364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8C42C-C0CC-47DA-97F6-835FD9927BDE}">
      <dsp:nvSpPr>
        <dsp:cNvPr id="0" name=""/>
        <dsp:cNvSpPr/>
      </dsp:nvSpPr>
      <dsp:spPr>
        <a:xfrm>
          <a:off x="0" y="137617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zh-Hans" sz="3100" b="0" i="0" u="none" strike="noStrike" kern="1200" dirty="0">
              <a:latin typeface="Simsun"/>
              <a:ea typeface="Simsun"/>
            </a:rPr>
            <a:t>第 </a:t>
          </a:r>
          <a:r>
            <a:rPr lang="zh-Hans" sz="3100" b="0" i="0" u="none" strike="noStrike" kern="1200" dirty="0">
              <a:latin typeface="+mn-lt"/>
              <a:ea typeface="Simsun"/>
            </a:rPr>
            <a:t>96-10-010</a:t>
          </a:r>
          <a:r>
            <a:rPr lang="zh-Hans" sz="3100" b="0" i="0" u="none" strike="noStrike" kern="1200" dirty="0">
              <a:latin typeface="Simsun"/>
              <a:ea typeface="Simsun"/>
            </a:rPr>
            <a:t> 号决议（</a:t>
          </a:r>
          <a:r>
            <a:rPr lang="zh-Hans" sz="3100" b="0" i="0" u="none" strike="noStrike" kern="1200" dirty="0">
              <a:latin typeface="+mn-lt"/>
              <a:ea typeface="Simsun"/>
            </a:rPr>
            <a:t>1996 </a:t>
          </a:r>
          <a:r>
            <a:rPr lang="zh-Hans" sz="3100" b="0" i="0" u="none" strike="noStrike" kern="1200" dirty="0">
              <a:latin typeface="Simsun"/>
              <a:ea typeface="Simsun"/>
            </a:rPr>
            <a:t>年）</a:t>
          </a:r>
        </a:p>
      </dsp:txBody>
      <dsp:txXfrm>
        <a:off x="0" y="1376171"/>
        <a:ext cx="6263640" cy="688085"/>
      </dsp:txXfrm>
    </dsp:sp>
    <dsp:sp modelId="{0FAA7996-02E9-437B-8C37-F7754CC02CA9}">
      <dsp:nvSpPr>
        <dsp:cNvPr id="0" name=""/>
        <dsp:cNvSpPr/>
      </dsp:nvSpPr>
      <dsp:spPr>
        <a:xfrm>
          <a:off x="0" y="2064257"/>
          <a:ext cx="626364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B0755-0F14-456A-A6D3-269A8512547C}">
      <dsp:nvSpPr>
        <dsp:cNvPr id="0" name=""/>
        <dsp:cNvSpPr/>
      </dsp:nvSpPr>
      <dsp:spPr>
        <a:xfrm>
          <a:off x="0" y="2064257"/>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zh-Hans" sz="3100" b="0" i="0" u="none" strike="noStrike" kern="1200" baseline="0" dirty="0">
              <a:latin typeface="Simsun"/>
              <a:ea typeface="Simsun"/>
            </a:rPr>
            <a:t>第 </a:t>
          </a:r>
          <a:r>
            <a:rPr lang="zh-Hans" sz="3100" b="0" i="0" u="none" strike="noStrike" kern="1200" baseline="0" dirty="0">
              <a:latin typeface="+mn-lt"/>
              <a:ea typeface="Simsun"/>
            </a:rPr>
            <a:t>08-06-020 </a:t>
          </a:r>
          <a:r>
            <a:rPr lang="zh-Hans" sz="3100" b="0" i="0" u="none" strike="noStrike" kern="1200" baseline="0" dirty="0">
              <a:latin typeface="Simsun"/>
              <a:ea typeface="Simsun"/>
            </a:rPr>
            <a:t>号决议（</a:t>
          </a:r>
          <a:r>
            <a:rPr lang="zh-Hans" sz="3100" b="0" i="0" u="none" strike="noStrike" kern="1200" baseline="0" dirty="0">
              <a:latin typeface="+mn-lt"/>
              <a:ea typeface="Simsun"/>
            </a:rPr>
            <a:t>2008 </a:t>
          </a:r>
          <a:r>
            <a:rPr lang="zh-Hans" sz="3100" b="0" i="0" u="none" strike="noStrike" kern="1200" baseline="0" dirty="0">
              <a:latin typeface="Simsun"/>
              <a:ea typeface="Simsun"/>
            </a:rPr>
            <a:t>年）</a:t>
          </a:r>
          <a:endParaRPr lang="en-US" kern="1200" dirty="0"/>
        </a:p>
      </dsp:txBody>
      <dsp:txXfrm>
        <a:off x="0" y="2064257"/>
        <a:ext cx="6263640" cy="688085"/>
      </dsp:txXfrm>
    </dsp:sp>
    <dsp:sp modelId="{0A10E993-60B1-4D5A-8074-3421AC6D288D}">
      <dsp:nvSpPr>
        <dsp:cNvPr id="0" name=""/>
        <dsp:cNvSpPr/>
      </dsp:nvSpPr>
      <dsp:spPr>
        <a:xfrm>
          <a:off x="0" y="2752343"/>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29FD4-266B-41EC-B6CE-86C6718801C5}">
      <dsp:nvSpPr>
        <dsp:cNvPr id="0" name=""/>
        <dsp:cNvSpPr/>
      </dsp:nvSpPr>
      <dsp:spPr>
        <a:xfrm>
          <a:off x="0" y="2752343"/>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zh-Hans" sz="3100" b="0" i="0" u="none" strike="noStrike" kern="1200" dirty="0">
              <a:latin typeface="Simsun"/>
              <a:ea typeface="Simsun"/>
            </a:rPr>
            <a:t>第 </a:t>
          </a:r>
          <a:r>
            <a:rPr lang="zh-Hans" sz="3100" b="0" i="0" u="none" strike="noStrike" kern="1200" dirty="0">
              <a:latin typeface="+mn-lt"/>
              <a:ea typeface="Simsun"/>
            </a:rPr>
            <a:t>15-07-007 </a:t>
          </a:r>
          <a:r>
            <a:rPr lang="zh-Hans" sz="3100" b="0" i="0" u="none" strike="noStrike" kern="1200" dirty="0">
              <a:latin typeface="Simsun"/>
              <a:ea typeface="Simsun"/>
            </a:rPr>
            <a:t>号决议（</a:t>
          </a:r>
          <a:r>
            <a:rPr lang="zh-Hans" sz="3100" b="0" i="0" u="none" strike="noStrike" kern="1200" dirty="0">
              <a:latin typeface="+mn-lt"/>
              <a:ea typeface="Simsun"/>
            </a:rPr>
            <a:t>2015 </a:t>
          </a:r>
          <a:r>
            <a:rPr lang="zh-Hans" sz="3100" b="0" i="0" u="none" strike="noStrike" kern="1200" dirty="0">
              <a:latin typeface="Simsun"/>
              <a:ea typeface="Simsun"/>
            </a:rPr>
            <a:t>年）</a:t>
          </a:r>
        </a:p>
      </dsp:txBody>
      <dsp:txXfrm>
        <a:off x="0" y="2752343"/>
        <a:ext cx="6263640" cy="688085"/>
      </dsp:txXfrm>
    </dsp:sp>
    <dsp:sp modelId="{50CB57E0-990D-4670-A34B-974AE60769E0}">
      <dsp:nvSpPr>
        <dsp:cNvPr id="0" name=""/>
        <dsp:cNvSpPr/>
      </dsp:nvSpPr>
      <dsp:spPr>
        <a:xfrm>
          <a:off x="0" y="3440430"/>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7B7C1-3E06-448E-9A13-C0B94F2E4ABB}">
      <dsp:nvSpPr>
        <dsp:cNvPr id="0" name=""/>
        <dsp:cNvSpPr/>
      </dsp:nvSpPr>
      <dsp:spPr>
        <a:xfrm>
          <a:off x="0" y="3440429"/>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zh-Hans" sz="3100" b="0" i="0" u="none" strike="noStrike" kern="1200" dirty="0">
              <a:latin typeface="Simsun"/>
              <a:ea typeface="Simsun"/>
            </a:rPr>
            <a:t>第 </a:t>
          </a:r>
          <a:r>
            <a:rPr lang="zh-Hans" sz="3100" b="0" i="0" u="none" strike="noStrike" kern="1200" dirty="0">
              <a:latin typeface="+mn-lt"/>
              <a:ea typeface="Simsun"/>
            </a:rPr>
            <a:t>16-04-021</a:t>
          </a:r>
          <a:r>
            <a:rPr lang="zh-Hans" sz="3100" b="0" i="0" u="none" strike="noStrike" kern="1200" dirty="0">
              <a:latin typeface="Simsun"/>
              <a:ea typeface="Simsun"/>
            </a:rPr>
            <a:t> 号决议（</a:t>
          </a:r>
          <a:r>
            <a:rPr lang="zh-Hans" sz="3100" b="0" i="0" u="none" strike="noStrike" kern="1200" dirty="0">
              <a:latin typeface="+mn-lt"/>
              <a:ea typeface="Simsun"/>
            </a:rPr>
            <a:t>2016 </a:t>
          </a:r>
          <a:r>
            <a:rPr lang="zh-Hans" sz="3100" b="0" i="0" u="none" strike="noStrike" kern="1200" dirty="0">
              <a:latin typeface="Simsun"/>
              <a:ea typeface="Simsun"/>
            </a:rPr>
            <a:t>年）</a:t>
          </a:r>
        </a:p>
      </dsp:txBody>
      <dsp:txXfrm>
        <a:off x="0" y="3440429"/>
        <a:ext cx="6263640" cy="688085"/>
      </dsp:txXfrm>
    </dsp:sp>
    <dsp:sp modelId="{EE330E82-E1BE-4FAD-8320-287D1F6291A8}">
      <dsp:nvSpPr>
        <dsp:cNvPr id="0" name=""/>
        <dsp:cNvSpPr/>
      </dsp:nvSpPr>
      <dsp:spPr>
        <a:xfrm>
          <a:off x="0" y="4128515"/>
          <a:ext cx="626364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10314-AE21-4C0D-8A8B-48C66C999948}">
      <dsp:nvSpPr>
        <dsp:cNvPr id="0" name=""/>
        <dsp:cNvSpPr/>
      </dsp:nvSpPr>
      <dsp:spPr>
        <a:xfrm>
          <a:off x="0" y="412851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zh-Hans" sz="3100" b="0" i="0" u="none" strike="noStrike" kern="1200" dirty="0">
              <a:latin typeface="Simsun"/>
              <a:ea typeface="Simsun"/>
            </a:rPr>
            <a:t>第 </a:t>
          </a:r>
          <a:r>
            <a:rPr lang="zh-Hans" sz="3100" b="0" i="0" u="none" strike="noStrike" kern="1200" dirty="0">
              <a:latin typeface="+mn-lt"/>
              <a:ea typeface="Simsun"/>
            </a:rPr>
            <a:t>18-01-006 </a:t>
          </a:r>
          <a:r>
            <a:rPr lang="zh-Hans" sz="3100" b="0" i="0" u="none" strike="noStrike" kern="1200" dirty="0">
              <a:latin typeface="Simsun"/>
              <a:ea typeface="Simsun"/>
            </a:rPr>
            <a:t>号决议（</a:t>
          </a:r>
          <a:r>
            <a:rPr lang="zh-Hans" sz="3100" b="0" i="0" u="none" strike="noStrike" kern="1200" dirty="0">
              <a:latin typeface="+mn-lt"/>
              <a:ea typeface="Simsun"/>
            </a:rPr>
            <a:t>2018 </a:t>
          </a:r>
          <a:r>
            <a:rPr lang="zh-Hans" sz="3100" b="0" i="0" u="none" strike="noStrike" kern="1200" dirty="0">
              <a:latin typeface="Simsun"/>
              <a:ea typeface="Simsun"/>
            </a:rPr>
            <a:t>年）</a:t>
          </a:r>
        </a:p>
      </dsp:txBody>
      <dsp:txXfrm>
        <a:off x="0" y="4128515"/>
        <a:ext cx="6263640" cy="688085"/>
      </dsp:txXfrm>
    </dsp:sp>
    <dsp:sp modelId="{0846E780-700C-4974-AEA3-7A56DA605E0E}">
      <dsp:nvSpPr>
        <dsp:cNvPr id="0" name=""/>
        <dsp:cNvSpPr/>
      </dsp:nvSpPr>
      <dsp:spPr>
        <a:xfrm>
          <a:off x="0" y="4816601"/>
          <a:ext cx="626364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93433-B9A6-4FC6-94B8-F3741CECCAF8}">
      <dsp:nvSpPr>
        <dsp:cNvPr id="0" name=""/>
        <dsp:cNvSpPr/>
      </dsp:nvSpPr>
      <dsp:spPr>
        <a:xfrm>
          <a:off x="0" y="481660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zh-Hans" sz="3100" b="0" i="0" u="none" strike="noStrike" kern="1200" dirty="0">
              <a:latin typeface="Simsun"/>
              <a:ea typeface="Simsun"/>
            </a:rPr>
            <a:t>第 </a:t>
          </a:r>
          <a:r>
            <a:rPr lang="zh-Hans" sz="3100" b="0" i="0" u="none" strike="noStrike" kern="1200" dirty="0">
              <a:latin typeface="+mn-lt"/>
              <a:ea typeface="Simsun"/>
            </a:rPr>
            <a:t>19-04-013 </a:t>
          </a:r>
          <a:r>
            <a:rPr lang="zh-Hans" sz="3100" b="0" i="0" u="none" strike="noStrike" kern="1200" dirty="0">
              <a:latin typeface="Simsun"/>
              <a:ea typeface="Simsun"/>
            </a:rPr>
            <a:t>号决议 （</a:t>
          </a:r>
          <a:r>
            <a:rPr lang="zh-Hans" sz="3100" b="0" i="0" u="none" strike="noStrike" kern="1200" dirty="0">
              <a:latin typeface="+mn-lt"/>
              <a:ea typeface="Simsun"/>
            </a:rPr>
            <a:t>2019 </a:t>
          </a:r>
          <a:r>
            <a:rPr lang="zh-Hans" sz="3100" b="0" i="0" u="none" strike="noStrike" kern="1200" dirty="0">
              <a:latin typeface="Simsun"/>
              <a:ea typeface="Simsun"/>
            </a:rPr>
            <a:t>年）</a:t>
          </a:r>
        </a:p>
      </dsp:txBody>
      <dsp:txXfrm>
        <a:off x="0" y="4816601"/>
        <a:ext cx="6263640" cy="688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434C-BF9A-464F-A7F6-CD97B56C6744}">
      <dsp:nvSpPr>
        <dsp:cNvPr id="0" name=""/>
        <dsp:cNvSpPr/>
      </dsp:nvSpPr>
      <dsp:spPr>
        <a:xfrm>
          <a:off x="0" y="536"/>
          <a:ext cx="557069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991639D-EF15-4831-88F9-46E1EE389E7B}">
      <dsp:nvSpPr>
        <dsp:cNvPr id="0" name=""/>
        <dsp:cNvSpPr/>
      </dsp:nvSpPr>
      <dsp:spPr>
        <a:xfrm>
          <a:off x="0" y="536"/>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zh-Hans" sz="1900" b="0" i="0" u="none" strike="noStrike" kern="1200" baseline="0">
              <a:latin typeface="Simsun"/>
              <a:ea typeface="Simsun"/>
            </a:rPr>
            <a:t>学校</a:t>
          </a:r>
          <a:endParaRPr lang="en-US" kern="1200"/>
        </a:p>
      </dsp:txBody>
      <dsp:txXfrm>
        <a:off x="0" y="536"/>
        <a:ext cx="5570697" cy="627386"/>
      </dsp:txXfrm>
    </dsp:sp>
    <dsp:sp modelId="{46ADE1BB-7BA3-45E9-9863-8A7D8353E75E}">
      <dsp:nvSpPr>
        <dsp:cNvPr id="0" name=""/>
        <dsp:cNvSpPr/>
      </dsp:nvSpPr>
      <dsp:spPr>
        <a:xfrm>
          <a:off x="0" y="627922"/>
          <a:ext cx="55706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235EE9C-6F4A-48C1-A57C-46CBB959A44C}">
      <dsp:nvSpPr>
        <dsp:cNvPr id="0" name=""/>
        <dsp:cNvSpPr/>
      </dsp:nvSpPr>
      <dsp:spPr>
        <a:xfrm>
          <a:off x="0" y="627922"/>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zh-Hans" sz="1900" b="0" i="0" u="none" strike="noStrike" kern="1200" baseline="0">
              <a:latin typeface="Simsun"/>
              <a:ea typeface="Simsun"/>
            </a:rPr>
            <a:t>图书馆</a:t>
          </a:r>
          <a:endParaRPr lang="en-US" kern="1200"/>
        </a:p>
      </dsp:txBody>
      <dsp:txXfrm>
        <a:off x="0" y="627922"/>
        <a:ext cx="5570697" cy="627386"/>
      </dsp:txXfrm>
    </dsp:sp>
    <dsp:sp modelId="{B40752D3-2E72-4B7F-AEC3-E8C5761C8807}">
      <dsp:nvSpPr>
        <dsp:cNvPr id="0" name=""/>
        <dsp:cNvSpPr/>
      </dsp:nvSpPr>
      <dsp:spPr>
        <a:xfrm>
          <a:off x="0" y="1255309"/>
          <a:ext cx="557069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F1DCB7-5BDA-4228-AF98-7688BCCC71CC}">
      <dsp:nvSpPr>
        <dsp:cNvPr id="0" name=""/>
        <dsp:cNvSpPr/>
      </dsp:nvSpPr>
      <dsp:spPr>
        <a:xfrm>
          <a:off x="0" y="1255309"/>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zh-Hans" sz="1900" b="0" i="0" u="none" strike="noStrike" kern="1200" baseline="0">
              <a:latin typeface="Simsun"/>
              <a:ea typeface="Simsun"/>
            </a:rPr>
            <a:t>社区学院</a:t>
          </a:r>
          <a:endParaRPr lang="en-US" kern="1200"/>
        </a:p>
      </dsp:txBody>
      <dsp:txXfrm>
        <a:off x="0" y="1255309"/>
        <a:ext cx="5570697" cy="627386"/>
      </dsp:txXfrm>
    </dsp:sp>
    <dsp:sp modelId="{20FF7C95-A2E0-465E-8192-8F666EDE66A0}">
      <dsp:nvSpPr>
        <dsp:cNvPr id="0" name=""/>
        <dsp:cNvSpPr/>
      </dsp:nvSpPr>
      <dsp:spPr>
        <a:xfrm>
          <a:off x="0" y="1882696"/>
          <a:ext cx="557069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FB14194-4F75-445E-BB6B-9B602470EFCF}">
      <dsp:nvSpPr>
        <dsp:cNvPr id="0" name=""/>
        <dsp:cNvSpPr/>
      </dsp:nvSpPr>
      <dsp:spPr>
        <a:xfrm>
          <a:off x="0" y="1882696"/>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zh-Hans" sz="1900" b="0" i="0" u="none" strike="noStrike" kern="1200" baseline="0">
              <a:latin typeface="Simsun"/>
              <a:ea typeface="Simsun"/>
            </a:rPr>
            <a:t>政府拥有和运营的医疗机构</a:t>
          </a:r>
          <a:endParaRPr lang="en-US" kern="1200"/>
        </a:p>
      </dsp:txBody>
      <dsp:txXfrm>
        <a:off x="0" y="1882696"/>
        <a:ext cx="5570697" cy="627386"/>
      </dsp:txXfrm>
    </dsp:sp>
    <dsp:sp modelId="{156B7CA9-CE52-435E-80B4-093BC8F7BBCB}">
      <dsp:nvSpPr>
        <dsp:cNvPr id="0" name=""/>
        <dsp:cNvSpPr/>
      </dsp:nvSpPr>
      <dsp:spPr>
        <a:xfrm>
          <a:off x="0" y="2510082"/>
          <a:ext cx="557069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68EF5C8-8BE6-4161-88F2-71E33E1C4633}">
      <dsp:nvSpPr>
        <dsp:cNvPr id="0" name=""/>
        <dsp:cNvSpPr/>
      </dsp:nvSpPr>
      <dsp:spPr>
        <a:xfrm>
          <a:off x="0" y="2510082"/>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zh-Hans" sz="1900" b="0" i="0" u="none" strike="noStrike" kern="1200" baseline="0" dirty="0">
              <a:latin typeface="Simsun"/>
              <a:ea typeface="Simsun"/>
            </a:rPr>
            <a:t>社区组织</a:t>
          </a:r>
          <a:r>
            <a:rPr lang="zh-Hans" sz="1900" b="0" i="0" u="none" strike="noStrike" kern="1200" baseline="0" dirty="0">
              <a:latin typeface="+mn-lt"/>
              <a:ea typeface="Simsun"/>
            </a:rPr>
            <a:t>（CBO）</a:t>
          </a:r>
          <a:endParaRPr lang="en-US" kern="1200" dirty="0">
            <a:latin typeface="+mn-lt"/>
          </a:endParaRPr>
        </a:p>
      </dsp:txBody>
      <dsp:txXfrm>
        <a:off x="0" y="2510082"/>
        <a:ext cx="5570697" cy="627386"/>
      </dsp:txXfrm>
    </dsp:sp>
    <dsp:sp modelId="{F9878C46-0151-45B6-886F-41123DEDD312}">
      <dsp:nvSpPr>
        <dsp:cNvPr id="0" name=""/>
        <dsp:cNvSpPr/>
      </dsp:nvSpPr>
      <dsp:spPr>
        <a:xfrm>
          <a:off x="0" y="3137469"/>
          <a:ext cx="557069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A7EE79-D4A9-4C11-95C3-92BBCBC9A3BC}">
      <dsp:nvSpPr>
        <dsp:cNvPr id="0" name=""/>
        <dsp:cNvSpPr/>
      </dsp:nvSpPr>
      <dsp:spPr>
        <a:xfrm>
          <a:off x="0" y="3137469"/>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zh-Hans" sz="1900" b="0" i="0" u="none" strike="noStrike" kern="1200" baseline="0">
              <a:latin typeface="Simsun"/>
              <a:ea typeface="Simsun"/>
            </a:rPr>
            <a:t>医疗社区组织</a:t>
          </a:r>
          <a:endParaRPr lang="en-US" kern="1200"/>
        </a:p>
      </dsp:txBody>
      <dsp:txXfrm>
        <a:off x="0" y="3137469"/>
        <a:ext cx="5570697" cy="627386"/>
      </dsp:txXfrm>
    </dsp:sp>
    <dsp:sp modelId="{C2212AC3-08B2-40AA-8A54-5C8C7D6B18C8}">
      <dsp:nvSpPr>
        <dsp:cNvPr id="0" name=""/>
        <dsp:cNvSpPr/>
      </dsp:nvSpPr>
      <dsp:spPr>
        <a:xfrm>
          <a:off x="0" y="3764856"/>
          <a:ext cx="557069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81414EE-0821-4E13-AA4C-D42D7A582ADA}">
      <dsp:nvSpPr>
        <dsp:cNvPr id="0" name=""/>
        <dsp:cNvSpPr/>
      </dsp:nvSpPr>
      <dsp:spPr>
        <a:xfrm>
          <a:off x="0" y="3764856"/>
          <a:ext cx="5570697" cy="62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zh-Hans" sz="1900" b="0" i="0" u="none" strike="noStrike" kern="1200" baseline="0" dirty="0">
              <a:latin typeface="Simsun"/>
              <a:ea typeface="Simsun"/>
            </a:rPr>
            <a:t>加州远程医疗网络</a:t>
          </a:r>
          <a:r>
            <a:rPr lang="zh-Hans" sz="1900" b="0" i="0" u="none" strike="noStrike" kern="1200" baseline="0" dirty="0">
              <a:latin typeface="+mn-lt"/>
              <a:ea typeface="Simsun"/>
            </a:rPr>
            <a:t>（CTN）</a:t>
          </a:r>
          <a:endParaRPr lang="en-US" kern="1200" dirty="0">
            <a:latin typeface="+mn-lt"/>
          </a:endParaRPr>
        </a:p>
      </dsp:txBody>
      <dsp:txXfrm>
        <a:off x="0" y="3764856"/>
        <a:ext cx="5570697" cy="627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C5EB5-3147-41B0-8B50-A493CF694610}">
      <dsp:nvSpPr>
        <dsp:cNvPr id="0" name=""/>
        <dsp:cNvSpPr/>
      </dsp:nvSpPr>
      <dsp:spPr>
        <a:xfrm>
          <a:off x="0" y="4116991"/>
          <a:ext cx="9026013" cy="540352"/>
        </a:xfrm>
        <a:prstGeom prst="rect">
          <a:avLst/>
        </a:prstGeom>
        <a:solidFill>
          <a:schemeClr val="accent3">
            <a:lumMod val="5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zh-Hans" sz="2400" b="1" i="0" u="none" strike="noStrike" kern="1200">
              <a:solidFill>
                <a:srgbClr val="D9D9D9"/>
              </a:solidFill>
              <a:latin typeface="Simsun"/>
              <a:ea typeface="Simsun"/>
            </a:rPr>
            <a:t>批准/不合格/拒绝</a:t>
          </a:r>
        </a:p>
      </dsp:txBody>
      <dsp:txXfrm>
        <a:off x="0" y="4116991"/>
        <a:ext cx="9026013" cy="540352"/>
      </dsp:txXfrm>
    </dsp:sp>
    <dsp:sp modelId="{1DF87030-4419-480E-8DA8-025A01B9C06A}">
      <dsp:nvSpPr>
        <dsp:cNvPr id="0" name=""/>
        <dsp:cNvSpPr/>
      </dsp:nvSpPr>
      <dsp:spPr>
        <a:xfrm rot="10800000">
          <a:off x="0" y="3294034"/>
          <a:ext cx="9026013" cy="831062"/>
        </a:xfrm>
        <a:prstGeom prst="upArrowCallout">
          <a:avLst/>
        </a:prstGeom>
        <a:solidFill>
          <a:schemeClr val="accent3">
            <a:lumMod val="75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dirty="0">
              <a:solidFill>
                <a:srgbClr val="D9D9D9"/>
              </a:solidFill>
              <a:latin typeface="Simsun"/>
              <a:ea typeface="Simsun"/>
            </a:rPr>
            <a:t>核验是否符合 </a:t>
          </a:r>
          <a:r>
            <a:rPr lang="zh-Hans" sz="2000" b="1" i="0" u="none" strike="noStrike" kern="1200" dirty="0">
              <a:solidFill>
                <a:srgbClr val="D9D9D9"/>
              </a:solidFill>
              <a:latin typeface="+mn-lt"/>
              <a:ea typeface="Simsun"/>
            </a:rPr>
            <a:t>CTF </a:t>
          </a:r>
          <a:r>
            <a:rPr lang="zh-Hans" sz="2000" b="1" i="0" u="none" strike="noStrike" kern="1200" dirty="0">
              <a:solidFill>
                <a:srgbClr val="D9D9D9"/>
              </a:solidFill>
              <a:latin typeface="Simsun"/>
              <a:ea typeface="Simsun"/>
            </a:rPr>
            <a:t>计划规则</a:t>
          </a:r>
        </a:p>
      </dsp:txBody>
      <dsp:txXfrm rot="10800000">
        <a:off x="0" y="3294034"/>
        <a:ext cx="9026013" cy="539999"/>
      </dsp:txXfrm>
    </dsp:sp>
    <dsp:sp modelId="{E12F1CBC-7FF9-43C7-98AD-886084E8E122}">
      <dsp:nvSpPr>
        <dsp:cNvPr id="0" name=""/>
        <dsp:cNvSpPr/>
      </dsp:nvSpPr>
      <dsp:spPr>
        <a:xfrm rot="10800000">
          <a:off x="0" y="2471076"/>
          <a:ext cx="9026013" cy="831062"/>
        </a:xfrm>
        <a:prstGeom prst="upArrowCallout">
          <a:avLst/>
        </a:prstGeom>
        <a:solidFill>
          <a:schemeClr val="accent3"/>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dirty="0">
              <a:solidFill>
                <a:srgbClr val="AEAEAE"/>
              </a:solidFill>
              <a:latin typeface="Simsun"/>
              <a:ea typeface="Simsun"/>
            </a:rPr>
            <a:t>审查财务信息</a:t>
          </a:r>
        </a:p>
      </dsp:txBody>
      <dsp:txXfrm rot="10800000">
        <a:off x="0" y="2471076"/>
        <a:ext cx="9026013" cy="539999"/>
      </dsp:txXfrm>
    </dsp:sp>
    <dsp:sp modelId="{B9C9C6D4-6E96-45A2-9ACE-86AE8EF6AFC4}">
      <dsp:nvSpPr>
        <dsp:cNvPr id="0" name=""/>
        <dsp:cNvSpPr/>
      </dsp:nvSpPr>
      <dsp:spPr>
        <a:xfrm rot="10800000">
          <a:off x="0" y="1648119"/>
          <a:ext cx="9026013" cy="831062"/>
        </a:xfrm>
        <a:prstGeom prst="upArrowCallout">
          <a:avLst/>
        </a:prstGeom>
        <a:solidFill>
          <a:schemeClr val="accent3">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dirty="0">
              <a:solidFill>
                <a:srgbClr val="808080"/>
              </a:solidFill>
              <a:latin typeface="Simsun"/>
              <a:ea typeface="Simsun"/>
            </a:rPr>
            <a:t>资格评估</a:t>
          </a:r>
        </a:p>
      </dsp:txBody>
      <dsp:txXfrm rot="10800000">
        <a:off x="0" y="1648119"/>
        <a:ext cx="9026013" cy="539999"/>
      </dsp:txXfrm>
    </dsp:sp>
    <dsp:sp modelId="{86D3F7AC-6DBE-4B9E-A9F7-A49F76552D22}">
      <dsp:nvSpPr>
        <dsp:cNvPr id="0" name=""/>
        <dsp:cNvSpPr/>
      </dsp:nvSpPr>
      <dsp:spPr>
        <a:xfrm rot="10800000">
          <a:off x="0" y="825161"/>
          <a:ext cx="9026013" cy="831062"/>
        </a:xfrm>
        <a:prstGeom prst="upArrowCallout">
          <a:avLst/>
        </a:prstGeom>
        <a:solidFill>
          <a:schemeClr val="accent3">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dirty="0">
              <a:solidFill>
                <a:srgbClr val="3A3A3A"/>
              </a:solidFill>
              <a:latin typeface="Simsun"/>
              <a:ea typeface="Simsun"/>
            </a:rPr>
            <a:t>文件核验</a:t>
          </a:r>
        </a:p>
      </dsp:txBody>
      <dsp:txXfrm rot="10800000">
        <a:off x="0" y="825161"/>
        <a:ext cx="9026013" cy="539999"/>
      </dsp:txXfrm>
    </dsp:sp>
    <dsp:sp modelId="{2FEAEA0A-8A9B-4429-B43E-5752F2543793}">
      <dsp:nvSpPr>
        <dsp:cNvPr id="0" name=""/>
        <dsp:cNvSpPr/>
      </dsp:nvSpPr>
      <dsp:spPr>
        <a:xfrm rot="10800000">
          <a:off x="0" y="0"/>
          <a:ext cx="9026013" cy="831062"/>
        </a:xfrm>
        <a:prstGeom prst="upArrowCallout">
          <a:avLst/>
        </a:prstGeom>
        <a:solidFill>
          <a:schemeClr val="accent3">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dirty="0">
              <a:solidFill>
                <a:srgbClr val="3A3A3A"/>
              </a:solidFill>
              <a:latin typeface="Simsun"/>
              <a:ea typeface="Simsun"/>
            </a:rPr>
            <a:t>申请提交</a:t>
          </a:r>
        </a:p>
      </dsp:txBody>
      <dsp:txXfrm rot="10800000">
        <a:off x="0" y="0"/>
        <a:ext cx="9026013" cy="5399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3613-52BA-4611-B016-C9548ED20454}">
      <dsp:nvSpPr>
        <dsp:cNvPr id="0" name=""/>
        <dsp:cNvSpPr/>
      </dsp:nvSpPr>
      <dsp:spPr>
        <a:xfrm>
          <a:off x="0" y="0"/>
          <a:ext cx="10972800" cy="1613001"/>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DFBBED8-CEF4-48E3-870A-8A7E04FD0DFD}">
      <dsp:nvSpPr>
        <dsp:cNvPr id="0" name=""/>
        <dsp:cNvSpPr/>
      </dsp:nvSpPr>
      <dsp:spPr>
        <a:xfrm>
          <a:off x="330443" y="215066"/>
          <a:ext cx="1586448" cy="118286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ABF532F-AD1E-444F-86D7-47E58B940CE0}">
      <dsp:nvSpPr>
        <dsp:cNvPr id="0" name=""/>
        <dsp:cNvSpPr/>
      </dsp:nvSpPr>
      <dsp:spPr>
        <a:xfrm rot="10800000">
          <a:off x="330443"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0">
            <a:lnSpc>
              <a:spcPct val="90000"/>
            </a:lnSpc>
            <a:spcBef>
              <a:spcPct val="0"/>
            </a:spcBef>
            <a:spcAft>
              <a:spcPct val="35000"/>
            </a:spcAft>
            <a:buNone/>
          </a:pPr>
          <a:r>
            <a:rPr lang="zh-Hans" sz="1900" b="0" i="0" u="none" strike="noStrike" kern="1200" cap="none" spc="0">
              <a:latin typeface="Simsun"/>
              <a:ea typeface="Simsun"/>
            </a:rPr>
            <a:t>信息不完整</a:t>
          </a:r>
          <a:endParaRPr lang="en-US" b="0" kern="1200" cap="none" spc="0">
            <a:ln w="0"/>
            <a:effectLst>
              <a:outerShdw blurRad="38100" dist="19050" dir="2700000" algn="tl" rotWithShape="0">
                <a:schemeClr val="dk1">
                  <a:alpha val="40000"/>
                </a:schemeClr>
              </a:outerShdw>
            </a:effectLst>
            <a:latin typeface="+mj-lt"/>
          </a:endParaRPr>
        </a:p>
      </dsp:txBody>
      <dsp:txXfrm rot="10800000">
        <a:off x="379232" y="1613001"/>
        <a:ext cx="1488870" cy="1922657"/>
      </dsp:txXfrm>
    </dsp:sp>
    <dsp:sp modelId="{06352631-F07D-4DDA-9C1E-23A46E2EA141}">
      <dsp:nvSpPr>
        <dsp:cNvPr id="0" name=""/>
        <dsp:cNvSpPr/>
      </dsp:nvSpPr>
      <dsp:spPr>
        <a:xfrm>
          <a:off x="2075536" y="215066"/>
          <a:ext cx="1586448" cy="11828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tretch>
            <a:fillRect t="-30000" b="-3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AEBAC3C-2A51-455C-98C6-D94D69EF4E55}">
      <dsp:nvSpPr>
        <dsp:cNvPr id="0" name=""/>
        <dsp:cNvSpPr/>
      </dsp:nvSpPr>
      <dsp:spPr>
        <a:xfrm rot="10800000">
          <a:off x="2075536"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0">
            <a:lnSpc>
              <a:spcPct val="90000"/>
            </a:lnSpc>
            <a:spcBef>
              <a:spcPct val="0"/>
            </a:spcBef>
            <a:spcAft>
              <a:spcPct val="35000"/>
            </a:spcAft>
            <a:buNone/>
          </a:pPr>
          <a:r>
            <a:rPr lang="zh-Hans" sz="1900" b="0" i="0" u="none" strike="noStrike" kern="1200" cap="none" spc="0">
              <a:latin typeface="Simsun"/>
              <a:ea typeface="Simsun"/>
            </a:rPr>
            <a:t>信息不正确或不准确</a:t>
          </a:r>
        </a:p>
      </dsp:txBody>
      <dsp:txXfrm rot="10800000">
        <a:off x="2124325" y="1613001"/>
        <a:ext cx="1488870" cy="1922657"/>
      </dsp:txXfrm>
    </dsp:sp>
    <dsp:sp modelId="{C239CCE3-A50E-4542-AE79-A90586947F7D}">
      <dsp:nvSpPr>
        <dsp:cNvPr id="0" name=""/>
        <dsp:cNvSpPr/>
      </dsp:nvSpPr>
      <dsp:spPr>
        <a:xfrm>
          <a:off x="3820629" y="215066"/>
          <a:ext cx="1586448" cy="11828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442936-6F76-4C3B-AAA3-0F890618C6BD}">
      <dsp:nvSpPr>
        <dsp:cNvPr id="0" name=""/>
        <dsp:cNvSpPr/>
      </dsp:nvSpPr>
      <dsp:spPr>
        <a:xfrm rot="10800000">
          <a:off x="3820629"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0">
            <a:lnSpc>
              <a:spcPct val="90000"/>
            </a:lnSpc>
            <a:spcBef>
              <a:spcPct val="0"/>
            </a:spcBef>
            <a:spcAft>
              <a:spcPct val="35000"/>
            </a:spcAft>
            <a:buNone/>
          </a:pPr>
          <a:r>
            <a:rPr lang="zh-Hans" sz="1900" b="0" i="0" u="none" strike="noStrike" kern="1200" cap="none" spc="0">
              <a:latin typeface="Simsun"/>
              <a:ea typeface="Simsun"/>
            </a:rPr>
            <a:t>资格问题</a:t>
          </a:r>
        </a:p>
      </dsp:txBody>
      <dsp:txXfrm rot="10800000">
        <a:off x="3869418" y="1613001"/>
        <a:ext cx="1488870" cy="1922657"/>
      </dsp:txXfrm>
    </dsp:sp>
    <dsp:sp modelId="{580A3597-E0E5-4D3E-B128-7E052AA98C1B}">
      <dsp:nvSpPr>
        <dsp:cNvPr id="0" name=""/>
        <dsp:cNvSpPr/>
      </dsp:nvSpPr>
      <dsp:spPr>
        <a:xfrm>
          <a:off x="5565722" y="215066"/>
          <a:ext cx="1586448" cy="118286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tretch>
            <a:fillRect t="-6000" b="-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C37EF91-1C9F-457F-B2E8-6E122CD5FCF4}">
      <dsp:nvSpPr>
        <dsp:cNvPr id="0" name=""/>
        <dsp:cNvSpPr/>
      </dsp:nvSpPr>
      <dsp:spPr>
        <a:xfrm rot="10800000">
          <a:off x="5565722"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0">
            <a:lnSpc>
              <a:spcPct val="90000"/>
            </a:lnSpc>
            <a:spcBef>
              <a:spcPct val="0"/>
            </a:spcBef>
            <a:spcAft>
              <a:spcPct val="35000"/>
            </a:spcAft>
            <a:buNone/>
          </a:pPr>
          <a:r>
            <a:rPr lang="zh-Hans" sz="1900" b="0" i="0" u="none" strike="noStrike" kern="1200" cap="none" spc="0">
              <a:latin typeface="Simsun"/>
              <a:ea typeface="Simsun"/>
            </a:rPr>
            <a:t>未提供证明文件</a:t>
          </a:r>
        </a:p>
      </dsp:txBody>
      <dsp:txXfrm rot="10800000">
        <a:off x="5614511" y="1613001"/>
        <a:ext cx="1488870" cy="1922657"/>
      </dsp:txXfrm>
    </dsp:sp>
    <dsp:sp modelId="{4E7AD313-CA19-46A3-BD6B-5C534AC13B39}">
      <dsp:nvSpPr>
        <dsp:cNvPr id="0" name=""/>
        <dsp:cNvSpPr/>
      </dsp:nvSpPr>
      <dsp:spPr>
        <a:xfrm>
          <a:off x="7310815" y="215066"/>
          <a:ext cx="1586448" cy="1182867"/>
        </a:xfrm>
        <a:prstGeom prst="roundRect">
          <a:avLst>
            <a:gd name="adj" fmla="val 10000"/>
          </a:avLst>
        </a:prstGeom>
        <a:blipFill rotWithShape="1">
          <a:blip xmlns:r="http://schemas.openxmlformats.org/officeDocument/2006/relationships" r:embed="rId5"/>
          <a:stretch>
            <a:fillRect l="-51000" r="-5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0171195-5DB2-416E-9EE1-83DB4DAEB690}">
      <dsp:nvSpPr>
        <dsp:cNvPr id="0" name=""/>
        <dsp:cNvSpPr/>
      </dsp:nvSpPr>
      <dsp:spPr>
        <a:xfrm rot="10800000">
          <a:off x="7310815"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0">
            <a:lnSpc>
              <a:spcPct val="90000"/>
            </a:lnSpc>
            <a:spcBef>
              <a:spcPct val="0"/>
            </a:spcBef>
            <a:spcAft>
              <a:spcPct val="35000"/>
            </a:spcAft>
            <a:buNone/>
          </a:pPr>
          <a:r>
            <a:rPr lang="zh-Hans" sz="1900" b="0" i="0" u="none" strike="noStrike" kern="1200" cap="none" spc="0">
              <a:latin typeface="Simsun"/>
              <a:ea typeface="Simsun"/>
            </a:rPr>
            <a:t>服务提供者批准</a:t>
          </a:r>
        </a:p>
      </dsp:txBody>
      <dsp:txXfrm rot="10800000">
        <a:off x="7359604" y="1613001"/>
        <a:ext cx="1488870" cy="1922657"/>
      </dsp:txXfrm>
    </dsp:sp>
    <dsp:sp modelId="{1E52FDC3-35C2-4A33-8D92-41304B534354}">
      <dsp:nvSpPr>
        <dsp:cNvPr id="0" name=""/>
        <dsp:cNvSpPr/>
      </dsp:nvSpPr>
      <dsp:spPr>
        <a:xfrm>
          <a:off x="9055908" y="215066"/>
          <a:ext cx="1586448" cy="1182867"/>
        </a:xfrm>
        <a:prstGeom prst="roundRect">
          <a:avLst>
            <a:gd name="adj" fmla="val 10000"/>
          </a:avLst>
        </a:prstGeom>
        <a:blipFill rotWithShape="1">
          <a:blip xmlns:r="http://schemas.openxmlformats.org/officeDocument/2006/relationships" r:embed="rId6"/>
          <a:stretch>
            <a:fillRect l="-51000" r="-5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EF88568-07B8-4306-9B94-E00858A08A3E}">
      <dsp:nvSpPr>
        <dsp:cNvPr id="0" name=""/>
        <dsp:cNvSpPr/>
      </dsp:nvSpPr>
      <dsp:spPr>
        <a:xfrm rot="10800000">
          <a:off x="9055908" y="1613001"/>
          <a:ext cx="1586448" cy="1971446"/>
        </a:xfrm>
        <a:prstGeom prst="round2SameRect">
          <a:avLst>
            <a:gd name="adj1" fmla="val 10500"/>
            <a:gd name="adj2" fmla="val 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0">
            <a:lnSpc>
              <a:spcPct val="90000"/>
            </a:lnSpc>
            <a:spcBef>
              <a:spcPct val="0"/>
            </a:spcBef>
            <a:spcAft>
              <a:spcPct val="35000"/>
            </a:spcAft>
            <a:buNone/>
          </a:pPr>
          <a:r>
            <a:rPr lang="zh-Hans" sz="1900" b="0" i="0" u="none" strike="noStrike" kern="1200" cap="none" spc="0">
              <a:latin typeface="Simsun"/>
              <a:ea typeface="Simsun"/>
            </a:rPr>
            <a:t>不合规</a:t>
          </a:r>
          <a:endParaRPr lang="en-US" sz="1850" b="0" kern="1200" cap="none" spc="0">
            <a:ln w="0"/>
            <a:effectLst>
              <a:outerShdw blurRad="38100" dist="19050" dir="2700000" algn="tl" rotWithShape="0">
                <a:schemeClr val="dk1">
                  <a:alpha val="40000"/>
                </a:schemeClr>
              </a:outerShdw>
            </a:effectLst>
            <a:latin typeface="+mj-lt"/>
          </a:endParaRPr>
        </a:p>
      </dsp:txBody>
      <dsp:txXfrm rot="10800000">
        <a:off x="9104697" y="1613001"/>
        <a:ext cx="1488870" cy="19226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3E41B-EBDA-4E18-A960-8DED6601428D}">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5C2B9FA-A79A-4560-AA81-6CF375BEB6C4}">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zh-Hans" sz="2100" b="0" i="0" u="none" strike="noStrike" kern="1200">
              <a:latin typeface="Simsun"/>
              <a:ea typeface="Simsun"/>
            </a:rPr>
            <a:t>申请人在提交重新认证时需要提供的文件和信息</a:t>
          </a:r>
        </a:p>
      </dsp:txBody>
      <dsp:txXfrm>
        <a:off x="0" y="0"/>
        <a:ext cx="10515600" cy="1087834"/>
      </dsp:txXfrm>
    </dsp:sp>
    <dsp:sp modelId="{A77F8068-449E-4A80-9938-40313AE4FF25}">
      <dsp:nvSpPr>
        <dsp:cNvPr id="0" name=""/>
        <dsp:cNvSpPr/>
      </dsp:nvSpPr>
      <dsp:spPr>
        <a:xfrm>
          <a:off x="0" y="1087834"/>
          <a:ext cx="10515600"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5DDB0E-072E-4BA5-BBB6-5464B3D95E90}">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zh-Hans" sz="2100" b="0" i="0" u="none" strike="noStrike" kern="1200" dirty="0">
              <a:latin typeface="Simsun"/>
              <a:ea typeface="Simsun"/>
            </a:rPr>
            <a:t>登录您的 </a:t>
          </a:r>
          <a:r>
            <a:rPr lang="zh-Hans" sz="2100" b="0" i="0" u="none" strike="noStrike" kern="1200" dirty="0">
              <a:latin typeface="+mn-lt"/>
              <a:ea typeface="Simsun"/>
            </a:rPr>
            <a:t>eCAP </a:t>
          </a:r>
          <a:r>
            <a:rPr lang="zh-Hans" sz="2100" b="0" i="0" u="none" strike="noStrike" kern="1200" dirty="0">
              <a:latin typeface="Simsun"/>
              <a:ea typeface="Simsun"/>
            </a:rPr>
            <a:t>账户</a:t>
          </a:r>
        </a:p>
      </dsp:txBody>
      <dsp:txXfrm>
        <a:off x="0" y="1087834"/>
        <a:ext cx="10515600" cy="1087834"/>
      </dsp:txXfrm>
    </dsp:sp>
    <dsp:sp modelId="{13891E47-9729-4F47-81A3-9BC9F78E9CF8}">
      <dsp:nvSpPr>
        <dsp:cNvPr id="0" name=""/>
        <dsp:cNvSpPr/>
      </dsp:nvSpPr>
      <dsp:spPr>
        <a:xfrm>
          <a:off x="0" y="2175669"/>
          <a:ext cx="10515600" cy="0"/>
        </a:xfrm>
        <a:prstGeom prst="lin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64F05D5-6AFB-4716-BD82-8108A8BC780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zh-Hans" sz="2100" b="0" i="0" u="none" strike="noStrike" kern="1200" dirty="0">
              <a:latin typeface="Simsun"/>
              <a:ea typeface="Simsun"/>
            </a:rPr>
            <a:t>学校、图书馆、社区学院、政府医院/诊所、社区组织、</a:t>
          </a:r>
          <a:r>
            <a:rPr lang="zh-Hans" sz="2100" b="0" i="0" u="none" strike="noStrike" kern="1200" dirty="0">
              <a:latin typeface="+mn-lt"/>
              <a:ea typeface="Simsun"/>
            </a:rPr>
            <a:t>2-1-1 </a:t>
          </a:r>
          <a:r>
            <a:rPr lang="zh-Hans" sz="2100" b="0" i="0" u="none" strike="noStrike" kern="1200" dirty="0">
              <a:latin typeface="Simsun"/>
              <a:ea typeface="Simsun"/>
            </a:rPr>
            <a:t>服务提供者和医疗社区组织在</a:t>
          </a:r>
          <a:r>
            <a:rPr lang="zh-Hans" sz="2100" b="0" i="0" u="none" strike="noStrike" kern="1200" dirty="0">
              <a:latin typeface="+mn-lt"/>
              <a:ea typeface="Simsun"/>
            </a:rPr>
            <a:t> eCAP </a:t>
          </a:r>
          <a:r>
            <a:rPr lang="zh-Hans" sz="2100" b="0" i="0" u="none" strike="noStrike" kern="1200" dirty="0">
              <a:latin typeface="Simsun"/>
              <a:ea typeface="Simsun"/>
            </a:rPr>
            <a:t>中提交文件时需要点击“重新认证 </a:t>
          </a:r>
          <a:r>
            <a:rPr lang="zh-Hans" sz="2100" b="0" i="0" u="none" strike="noStrike" kern="1200" dirty="0">
              <a:latin typeface="+mn-lt"/>
              <a:ea typeface="Simsun"/>
            </a:rPr>
            <a:t>CTF </a:t>
          </a:r>
          <a:r>
            <a:rPr lang="zh-Hans" sz="2100" b="0" i="0" u="none" strike="noStrike" kern="1200" dirty="0">
              <a:latin typeface="Simsun"/>
              <a:ea typeface="Simsun"/>
            </a:rPr>
            <a:t>申请”。</a:t>
          </a:r>
        </a:p>
      </dsp:txBody>
      <dsp:txXfrm>
        <a:off x="0" y="2175669"/>
        <a:ext cx="10515600" cy="1087834"/>
      </dsp:txXfrm>
    </dsp:sp>
    <dsp:sp modelId="{F68575AB-C49B-4682-A755-AD59C9FA05C9}">
      <dsp:nvSpPr>
        <dsp:cNvPr id="0" name=""/>
        <dsp:cNvSpPr/>
      </dsp:nvSpPr>
      <dsp:spPr>
        <a:xfrm>
          <a:off x="0" y="3263503"/>
          <a:ext cx="10515600"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E0D9C5-CA69-454D-90EB-7DE98BA7201F}">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zh-Hans" sz="2100" b="0" i="0" u="none" strike="noStrike" kern="1200" dirty="0">
              <a:latin typeface="Simsun"/>
              <a:ea typeface="Simsun"/>
            </a:rPr>
            <a:t>当前的 </a:t>
          </a:r>
          <a:r>
            <a:rPr lang="zh-Hans" sz="2100" b="0" i="0" u="none" strike="noStrike" kern="1200" dirty="0">
              <a:latin typeface="+mn-lt"/>
              <a:ea typeface="Simsun"/>
            </a:rPr>
            <a:t>990 </a:t>
          </a:r>
          <a:r>
            <a:rPr lang="zh-Hans" sz="2100" b="0" i="0" u="none" strike="noStrike" kern="1200" dirty="0">
              <a:latin typeface="Simsun"/>
              <a:ea typeface="Simsun"/>
            </a:rPr>
            <a:t>表格和 </a:t>
          </a:r>
          <a:r>
            <a:rPr lang="zh-Hans" sz="2100" b="0" i="0" u="none" strike="noStrike" kern="1200" dirty="0">
              <a:latin typeface="+mn-lt"/>
              <a:ea typeface="Simsun"/>
            </a:rPr>
            <a:t>501c(3) </a:t>
          </a:r>
          <a:r>
            <a:rPr lang="zh-Hans" sz="2100" b="0" i="0" u="none" strike="noStrike" kern="1200" dirty="0">
              <a:latin typeface="Simsun"/>
              <a:ea typeface="Simsun"/>
            </a:rPr>
            <a:t>信函</a:t>
          </a:r>
        </a:p>
      </dsp:txBody>
      <dsp:txXfrm>
        <a:off x="0" y="3263503"/>
        <a:ext cx="10515600"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C5EB5-3147-41B0-8B50-A493CF694610}">
      <dsp:nvSpPr>
        <dsp:cNvPr id="0" name=""/>
        <dsp:cNvSpPr/>
      </dsp:nvSpPr>
      <dsp:spPr>
        <a:xfrm>
          <a:off x="0" y="4116991"/>
          <a:ext cx="8445911" cy="540352"/>
        </a:xfrm>
        <a:prstGeom prst="rect">
          <a:avLst/>
        </a:prstGeom>
        <a:solidFill>
          <a:srgbClr val="00B0F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zh-Hans" sz="2400" b="1" i="0" u="none" strike="noStrike" kern="1200">
              <a:solidFill>
                <a:srgbClr val="404040"/>
              </a:solidFill>
              <a:latin typeface="Simsun"/>
              <a:ea typeface="Simsun"/>
            </a:rPr>
            <a:t>批准/不合格/拒绝</a:t>
          </a:r>
        </a:p>
      </dsp:txBody>
      <dsp:txXfrm>
        <a:off x="0" y="4116991"/>
        <a:ext cx="8445911" cy="540352"/>
      </dsp:txXfrm>
    </dsp:sp>
    <dsp:sp modelId="{1DF87030-4419-480E-8DA8-025A01B9C06A}">
      <dsp:nvSpPr>
        <dsp:cNvPr id="0" name=""/>
        <dsp:cNvSpPr/>
      </dsp:nvSpPr>
      <dsp:spPr>
        <a:xfrm rot="10800000">
          <a:off x="0" y="3294034"/>
          <a:ext cx="8445911" cy="831062"/>
        </a:xfrm>
        <a:prstGeom prst="upArrowCallout">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dirty="0">
              <a:solidFill>
                <a:srgbClr val="404040"/>
              </a:solidFill>
              <a:latin typeface="Simsun"/>
              <a:ea typeface="Simsun"/>
            </a:rPr>
            <a:t>核验是否符合 </a:t>
          </a:r>
          <a:r>
            <a:rPr lang="zh-Hans" sz="2000" b="1" i="0" u="none" strike="noStrike" kern="1200" dirty="0">
              <a:solidFill>
                <a:srgbClr val="404040"/>
              </a:solidFill>
              <a:latin typeface="+mn-lt"/>
              <a:ea typeface="Simsun"/>
            </a:rPr>
            <a:t>CTF </a:t>
          </a:r>
          <a:r>
            <a:rPr lang="zh-Hans" sz="2000" b="1" i="0" u="none" strike="noStrike" kern="1200" dirty="0">
              <a:solidFill>
                <a:srgbClr val="404040"/>
              </a:solidFill>
              <a:latin typeface="Simsun"/>
              <a:ea typeface="Simsun"/>
            </a:rPr>
            <a:t>计划规则</a:t>
          </a:r>
        </a:p>
      </dsp:txBody>
      <dsp:txXfrm rot="10800000">
        <a:off x="0" y="3294034"/>
        <a:ext cx="8445911" cy="539999"/>
      </dsp:txXfrm>
    </dsp:sp>
    <dsp:sp modelId="{E12F1CBC-7FF9-43C7-98AD-886084E8E122}">
      <dsp:nvSpPr>
        <dsp:cNvPr id="0" name=""/>
        <dsp:cNvSpPr/>
      </dsp:nvSpPr>
      <dsp:spPr>
        <a:xfrm rot="10800000">
          <a:off x="0" y="2471076"/>
          <a:ext cx="8445911" cy="831062"/>
        </a:xfrm>
        <a:prstGeom prst="upArrowCallout">
          <a:avLst/>
        </a:prstGeom>
        <a:solidFill>
          <a:schemeClr val="accent4"/>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a:solidFill>
                <a:srgbClr val="404040"/>
              </a:solidFill>
              <a:latin typeface="Simsun"/>
              <a:ea typeface="Simsun"/>
            </a:rPr>
            <a:t>审查财务信息</a:t>
          </a:r>
        </a:p>
      </dsp:txBody>
      <dsp:txXfrm rot="10800000">
        <a:off x="0" y="2471076"/>
        <a:ext cx="8445911" cy="539999"/>
      </dsp:txXfrm>
    </dsp:sp>
    <dsp:sp modelId="{B9C9C6D4-6E96-45A2-9ACE-86AE8EF6AFC4}">
      <dsp:nvSpPr>
        <dsp:cNvPr id="0" name=""/>
        <dsp:cNvSpPr/>
      </dsp:nvSpPr>
      <dsp:spPr>
        <a:xfrm rot="10800000">
          <a:off x="0" y="1648119"/>
          <a:ext cx="8445911" cy="831062"/>
        </a:xfrm>
        <a:prstGeom prst="upArrowCallout">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a:solidFill>
                <a:srgbClr val="808080"/>
              </a:solidFill>
              <a:latin typeface="Simsun"/>
              <a:ea typeface="Simsun"/>
            </a:rPr>
            <a:t>资格评估</a:t>
          </a:r>
        </a:p>
      </dsp:txBody>
      <dsp:txXfrm rot="10800000">
        <a:off x="0" y="1648119"/>
        <a:ext cx="8445911" cy="539999"/>
      </dsp:txXfrm>
    </dsp:sp>
    <dsp:sp modelId="{86D3F7AC-6DBE-4B9E-A9F7-A49F76552D22}">
      <dsp:nvSpPr>
        <dsp:cNvPr id="0" name=""/>
        <dsp:cNvSpPr/>
      </dsp:nvSpPr>
      <dsp:spPr>
        <a:xfrm rot="10800000">
          <a:off x="0" y="825161"/>
          <a:ext cx="8445911" cy="831062"/>
        </a:xfrm>
        <a:prstGeom prst="upArrowCallout">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a:solidFill>
                <a:srgbClr val="808080"/>
              </a:solidFill>
              <a:latin typeface="Simsun"/>
              <a:ea typeface="Simsun"/>
            </a:rPr>
            <a:t>文件核验</a:t>
          </a:r>
        </a:p>
      </dsp:txBody>
      <dsp:txXfrm rot="10800000">
        <a:off x="0" y="825161"/>
        <a:ext cx="8445911" cy="539999"/>
      </dsp:txXfrm>
    </dsp:sp>
    <dsp:sp modelId="{2FEAEA0A-8A9B-4429-B43E-5752F2543793}">
      <dsp:nvSpPr>
        <dsp:cNvPr id="0" name=""/>
        <dsp:cNvSpPr/>
      </dsp:nvSpPr>
      <dsp:spPr>
        <a:xfrm rot="10800000">
          <a:off x="0" y="0"/>
          <a:ext cx="8445911" cy="831062"/>
        </a:xfrm>
        <a:prstGeom prst="upArrowCallout">
          <a:avLst/>
        </a:prstGeom>
        <a:solidFill>
          <a:schemeClr val="accent1">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zh-Hans" sz="2000" b="1" i="0" u="none" strike="noStrike" kern="1200">
              <a:solidFill>
                <a:srgbClr val="808080"/>
              </a:solidFill>
              <a:latin typeface="Simsun"/>
              <a:ea typeface="Simsun"/>
            </a:rPr>
            <a:t>提交重新认证申请</a:t>
          </a:r>
        </a:p>
      </dsp:txBody>
      <dsp:txXfrm rot="10800000">
        <a:off x="0" y="0"/>
        <a:ext cx="8445911" cy="539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7C53A-3774-4E9E-ACFA-E92C8C1E4F4C}">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97CD6-FC64-431B-A551-49547792D668}">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Hans" sz="1600" b="0" i="0" u="none" strike="noStrike" kern="1200" dirty="0">
              <a:latin typeface="Simsun"/>
              <a:ea typeface="Simsun"/>
            </a:rPr>
            <a:t>符合条件的服务是指有资格获得</a:t>
          </a:r>
          <a:r>
            <a:rPr lang="zh-Hans" sz="1600" b="0" i="0" u="none" strike="noStrike" kern="1200" dirty="0">
              <a:latin typeface="+mn-lt"/>
              <a:ea typeface="Simsun"/>
            </a:rPr>
            <a:t>CTF</a:t>
          </a:r>
          <a:r>
            <a:rPr lang="zh-Hans" sz="1600" b="0" i="0" u="none" strike="noStrike" kern="1200" dirty="0">
              <a:latin typeface="Simsun"/>
              <a:ea typeface="Simsun"/>
            </a:rPr>
            <a:t>折扣的高级通信服务类别。以下是符合条件的服务：</a:t>
          </a:r>
        </a:p>
      </dsp:txBody>
      <dsp:txXfrm>
        <a:off x="0" y="675"/>
        <a:ext cx="6900512" cy="614976"/>
      </dsp:txXfrm>
    </dsp:sp>
    <dsp:sp modelId="{43683A62-91F8-43AF-AA55-956586402EA9}">
      <dsp:nvSpPr>
        <dsp:cNvPr id="0" name=""/>
        <dsp:cNvSpPr/>
      </dsp:nvSpPr>
      <dsp:spPr>
        <a:xfrm>
          <a:off x="0" y="615652"/>
          <a:ext cx="6900512" cy="0"/>
        </a:xfrm>
        <a:prstGeom prst="line">
          <a:avLst/>
        </a:prstGeom>
        <a:solidFill>
          <a:schemeClr val="accent2">
            <a:hueOff val="805452"/>
            <a:satOff val="-2312"/>
            <a:lumOff val="-3701"/>
            <a:alphaOff val="0"/>
          </a:schemeClr>
        </a:solidFill>
        <a:ln w="19050" cap="flat" cmpd="sng" algn="ctr">
          <a:solidFill>
            <a:schemeClr val="accent2">
              <a:hueOff val="805452"/>
              <a:satOff val="-2312"/>
              <a:lumOff val="-3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7016D-43A1-4CA6-A1EF-150D2E03C5F2}">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Hans" sz="1600" b="0" i="0" u="none" strike="noStrike" kern="1200">
              <a:latin typeface="Simsun"/>
              <a:ea typeface="Simsun"/>
            </a:rPr>
            <a:t>异步传输模式</a:t>
          </a:r>
        </a:p>
      </dsp:txBody>
      <dsp:txXfrm>
        <a:off x="0" y="615652"/>
        <a:ext cx="6900512" cy="614976"/>
      </dsp:txXfrm>
    </dsp:sp>
    <dsp:sp modelId="{6662ED7C-97A6-4C8B-90A9-EDF575FD9598}">
      <dsp:nvSpPr>
        <dsp:cNvPr id="0" name=""/>
        <dsp:cNvSpPr/>
      </dsp:nvSpPr>
      <dsp:spPr>
        <a:xfrm>
          <a:off x="0" y="1230628"/>
          <a:ext cx="6900512"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65EA4-F1E1-483A-8496-1646B4CC54C4}">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Hans" sz="1600" b="0" i="0" u="none" strike="noStrike" kern="1200">
              <a:latin typeface="Simsun"/>
              <a:ea typeface="Simsun"/>
            </a:rPr>
            <a:t>电力线宽带</a:t>
          </a:r>
        </a:p>
      </dsp:txBody>
      <dsp:txXfrm>
        <a:off x="0" y="1230628"/>
        <a:ext cx="6900512" cy="614976"/>
      </dsp:txXfrm>
    </dsp:sp>
    <dsp:sp modelId="{A4C36DF1-B2C1-45AC-93CA-623B3F692337}">
      <dsp:nvSpPr>
        <dsp:cNvPr id="0" name=""/>
        <dsp:cNvSpPr/>
      </dsp:nvSpPr>
      <dsp:spPr>
        <a:xfrm>
          <a:off x="0" y="1845605"/>
          <a:ext cx="6900512" cy="0"/>
        </a:xfrm>
        <a:prstGeom prst="line">
          <a:avLst/>
        </a:prstGeom>
        <a:solidFill>
          <a:schemeClr val="accent2">
            <a:hueOff val="2416355"/>
            <a:satOff val="-6935"/>
            <a:lumOff val="-11103"/>
            <a:alphaOff val="0"/>
          </a:schemeClr>
        </a:solidFill>
        <a:ln w="19050" cap="flat" cmpd="sng" algn="ctr">
          <a:solidFill>
            <a:schemeClr val="accent2">
              <a:hueOff val="2416355"/>
              <a:satOff val="-6935"/>
              <a:lumOff val="-1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AE95B-6CAD-418E-84E4-5E88A0E58500}">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Hans" sz="1600" b="0" i="0" u="none" strike="noStrike" kern="1200">
              <a:latin typeface="Simsun"/>
              <a:ea typeface="Simsun"/>
            </a:rPr>
            <a:t>有线调制解调器</a:t>
          </a:r>
        </a:p>
      </dsp:txBody>
      <dsp:txXfrm>
        <a:off x="0" y="1845605"/>
        <a:ext cx="6900512" cy="614976"/>
      </dsp:txXfrm>
    </dsp:sp>
    <dsp:sp modelId="{A331B8E3-F79B-4C18-954B-B697662CB74E}">
      <dsp:nvSpPr>
        <dsp:cNvPr id="0" name=""/>
        <dsp:cNvSpPr/>
      </dsp:nvSpPr>
      <dsp:spPr>
        <a:xfrm>
          <a:off x="0" y="2460582"/>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B97A7-2E79-4955-822A-1D3191A92469}">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Hans" sz="1600" b="0" i="0" u="none" strike="noStrike" kern="1200">
              <a:latin typeface="Simsun"/>
              <a:ea typeface="Simsun"/>
            </a:rPr>
            <a:t>数字用户线路</a:t>
          </a:r>
        </a:p>
      </dsp:txBody>
      <dsp:txXfrm>
        <a:off x="0" y="2460582"/>
        <a:ext cx="6900512" cy="614976"/>
      </dsp:txXfrm>
    </dsp:sp>
    <dsp:sp modelId="{D3F240D9-D783-4151-94DF-F30A03F8A396}">
      <dsp:nvSpPr>
        <dsp:cNvPr id="0" name=""/>
        <dsp:cNvSpPr/>
      </dsp:nvSpPr>
      <dsp:spPr>
        <a:xfrm>
          <a:off x="0" y="3075558"/>
          <a:ext cx="6900512" cy="0"/>
        </a:xfrm>
        <a:prstGeom prst="line">
          <a:avLst/>
        </a:prstGeom>
        <a:solidFill>
          <a:schemeClr val="accent2">
            <a:hueOff val="4027259"/>
            <a:satOff val="-11558"/>
            <a:lumOff val="-18506"/>
            <a:alphaOff val="0"/>
          </a:schemeClr>
        </a:solidFill>
        <a:ln w="19050" cap="flat" cmpd="sng" algn="ctr">
          <a:solidFill>
            <a:schemeClr val="accent2">
              <a:hueOff val="4027259"/>
              <a:satOff val="-11558"/>
              <a:lumOff val="-185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F7DFE-93EC-4D1F-BE94-93ECD1D921C2}">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Hans" sz="1600" b="0" i="0" u="none" strike="noStrike" kern="1200" dirty="0">
              <a:latin typeface="Simsun"/>
              <a:ea typeface="Simsun"/>
            </a:rPr>
            <a:t>数字信号、</a:t>
          </a:r>
          <a:r>
            <a:rPr lang="zh-Hans" sz="1600" b="0" i="0" u="none" strike="noStrike" kern="1200" dirty="0">
              <a:latin typeface="+mn-lt"/>
              <a:ea typeface="Simsun"/>
            </a:rPr>
            <a:t>DS1、DS2 </a:t>
          </a:r>
          <a:r>
            <a:rPr lang="zh-Hans" sz="1600" b="0" i="0" u="none" strike="noStrike" kern="1200" dirty="0">
              <a:latin typeface="Simsun"/>
              <a:ea typeface="Simsun"/>
            </a:rPr>
            <a:t>等</a:t>
          </a:r>
        </a:p>
      </dsp:txBody>
      <dsp:txXfrm>
        <a:off x="0" y="3075558"/>
        <a:ext cx="6900512" cy="614976"/>
      </dsp:txXfrm>
    </dsp:sp>
    <dsp:sp modelId="{19F4C0C4-1DC7-4DA9-B18A-C539F37D1A20}">
      <dsp:nvSpPr>
        <dsp:cNvPr id="0" name=""/>
        <dsp:cNvSpPr/>
      </dsp:nvSpPr>
      <dsp:spPr>
        <a:xfrm>
          <a:off x="0" y="3690535"/>
          <a:ext cx="6900512"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835A4-3292-400F-8BED-37642A8F4D1A}">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Hans" sz="1600" b="0" i="0" u="none" strike="noStrike" kern="1200">
              <a:latin typeface="Simsun"/>
              <a:ea typeface="Simsun"/>
            </a:rPr>
            <a:t>以太网</a:t>
          </a:r>
        </a:p>
      </dsp:txBody>
      <dsp:txXfrm>
        <a:off x="0" y="3690535"/>
        <a:ext cx="6900512" cy="614976"/>
      </dsp:txXfrm>
    </dsp:sp>
    <dsp:sp modelId="{7181AFDE-D23F-48AA-A06E-31819B999F7A}">
      <dsp:nvSpPr>
        <dsp:cNvPr id="0" name=""/>
        <dsp:cNvSpPr/>
      </dsp:nvSpPr>
      <dsp:spPr>
        <a:xfrm>
          <a:off x="0" y="4305512"/>
          <a:ext cx="6900512" cy="0"/>
        </a:xfrm>
        <a:prstGeom prst="line">
          <a:avLst/>
        </a:prstGeom>
        <a:solidFill>
          <a:schemeClr val="accent2">
            <a:hueOff val="5638162"/>
            <a:satOff val="-16181"/>
            <a:lumOff val="-25908"/>
            <a:alphaOff val="0"/>
          </a:schemeClr>
        </a:solidFill>
        <a:ln w="19050" cap="flat" cmpd="sng" algn="ctr">
          <a:solidFill>
            <a:schemeClr val="accent2">
              <a:hueOff val="5638162"/>
              <a:satOff val="-16181"/>
              <a:lumOff val="-25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0144-1091-404B-913C-6657CE70F9E2}">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Hans" sz="1600" b="0" i="0" u="none" strike="noStrike" kern="1200">
              <a:latin typeface="Simsun"/>
              <a:ea typeface="Simsun"/>
            </a:rPr>
            <a:t>光纤，包括租用的暗光纤和租用的亮光纤</a:t>
          </a:r>
        </a:p>
      </dsp:txBody>
      <dsp:txXfrm>
        <a:off x="0" y="4305512"/>
        <a:ext cx="6900512" cy="614976"/>
      </dsp:txXfrm>
    </dsp:sp>
    <dsp:sp modelId="{1A59DD46-80F2-4C9A-9787-086191843071}">
      <dsp:nvSpPr>
        <dsp:cNvPr id="0" name=""/>
        <dsp:cNvSpPr/>
      </dsp:nvSpPr>
      <dsp:spPr>
        <a:xfrm>
          <a:off x="0" y="492048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341D9-3D91-4434-B162-641164835442}">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Hans" sz="1600" b="0" i="0" u="none" strike="noStrike" kern="1200">
              <a:latin typeface="Simsun"/>
              <a:ea typeface="Simsun"/>
            </a:rPr>
            <a:t>固定无线互联网上网</a:t>
          </a:r>
        </a:p>
      </dsp:txBody>
      <dsp:txXfrm>
        <a:off x="0" y="4920488"/>
        <a:ext cx="6900512" cy="6149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36E2A-B222-4894-AB10-FE23E2478BE8}">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F1D21-AD60-4894-B1DC-B672888A4470}">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zh-Hans" sz="2000" b="0" i="0" u="none" strike="noStrike" kern="1200">
              <a:latin typeface="Simsun"/>
              <a:ea typeface="Simsun"/>
            </a:rPr>
            <a:t>帧中继</a:t>
          </a:r>
        </a:p>
      </dsp:txBody>
      <dsp:txXfrm>
        <a:off x="0" y="675"/>
        <a:ext cx="6900512" cy="614976"/>
      </dsp:txXfrm>
    </dsp:sp>
    <dsp:sp modelId="{B61FD544-7EE2-44AC-A62E-3FE6932DCF1D}">
      <dsp:nvSpPr>
        <dsp:cNvPr id="0" name=""/>
        <dsp:cNvSpPr/>
      </dsp:nvSpPr>
      <dsp:spPr>
        <a:xfrm>
          <a:off x="0" y="615652"/>
          <a:ext cx="6900512" cy="0"/>
        </a:xfrm>
        <a:prstGeom prst="line">
          <a:avLst/>
        </a:prstGeom>
        <a:solidFill>
          <a:schemeClr val="accent2">
            <a:hueOff val="805452"/>
            <a:satOff val="-2312"/>
            <a:lumOff val="-3701"/>
            <a:alphaOff val="0"/>
          </a:schemeClr>
        </a:solidFill>
        <a:ln w="19050" cap="flat" cmpd="sng" algn="ctr">
          <a:solidFill>
            <a:schemeClr val="accent2">
              <a:hueOff val="805452"/>
              <a:satOff val="-2312"/>
              <a:lumOff val="-3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A9B17-36EB-4F7C-969C-F542E3EB29CB}">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zh-Hans" sz="2000" b="0" i="0" u="none" strike="noStrike" kern="1200">
              <a:latin typeface="Simsun"/>
              <a:ea typeface="Simsun"/>
            </a:rPr>
            <a:t>综合服务数字网络</a:t>
          </a:r>
        </a:p>
      </dsp:txBody>
      <dsp:txXfrm>
        <a:off x="0" y="615652"/>
        <a:ext cx="6900512" cy="614976"/>
      </dsp:txXfrm>
    </dsp:sp>
    <dsp:sp modelId="{D9DE71EA-A2D0-4B7E-A617-682E6F031972}">
      <dsp:nvSpPr>
        <dsp:cNvPr id="0" name=""/>
        <dsp:cNvSpPr/>
      </dsp:nvSpPr>
      <dsp:spPr>
        <a:xfrm>
          <a:off x="0" y="1230628"/>
          <a:ext cx="6900512"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FAD7B-5447-4FEA-8BA6-BD2E142A407B}">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zh-Hans" sz="2000" b="0" i="0" u="none" strike="noStrike" kern="1200">
              <a:latin typeface="Simsun"/>
              <a:ea typeface="Simsun"/>
            </a:rPr>
            <a:t>移动宽带服务（有一定限制*）</a:t>
          </a:r>
        </a:p>
      </dsp:txBody>
      <dsp:txXfrm>
        <a:off x="0" y="1230628"/>
        <a:ext cx="6900512" cy="614976"/>
      </dsp:txXfrm>
    </dsp:sp>
    <dsp:sp modelId="{326F716C-1BF2-4FAE-A580-649D79B2510D}">
      <dsp:nvSpPr>
        <dsp:cNvPr id="0" name=""/>
        <dsp:cNvSpPr/>
      </dsp:nvSpPr>
      <dsp:spPr>
        <a:xfrm>
          <a:off x="0" y="1845605"/>
          <a:ext cx="6900512" cy="0"/>
        </a:xfrm>
        <a:prstGeom prst="line">
          <a:avLst/>
        </a:prstGeom>
        <a:solidFill>
          <a:schemeClr val="accent2">
            <a:hueOff val="2416355"/>
            <a:satOff val="-6935"/>
            <a:lumOff val="-11103"/>
            <a:alphaOff val="0"/>
          </a:schemeClr>
        </a:solidFill>
        <a:ln w="19050" cap="flat" cmpd="sng" algn="ctr">
          <a:solidFill>
            <a:schemeClr val="accent2">
              <a:hueOff val="2416355"/>
              <a:satOff val="-6935"/>
              <a:lumOff val="-1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559C1-6DB0-4ACD-91A9-36EBE1D7185F}">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zh-Hans" sz="2000" b="0" i="0" u="none" strike="noStrike" kern="1200">
              <a:latin typeface="Simsun"/>
              <a:ea typeface="Simsun"/>
            </a:rPr>
            <a:t>多协议标签交换</a:t>
          </a:r>
        </a:p>
      </dsp:txBody>
      <dsp:txXfrm>
        <a:off x="0" y="1845605"/>
        <a:ext cx="6900512" cy="614976"/>
      </dsp:txXfrm>
    </dsp:sp>
    <dsp:sp modelId="{46486193-1B36-4175-84C8-15610B993876}">
      <dsp:nvSpPr>
        <dsp:cNvPr id="0" name=""/>
        <dsp:cNvSpPr/>
      </dsp:nvSpPr>
      <dsp:spPr>
        <a:xfrm>
          <a:off x="0" y="2460582"/>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5DF79-AE69-4913-B32A-11619EEB9473}">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zh-Hans" sz="2000" b="0" i="0" u="none" strike="noStrike" kern="1200" dirty="0">
              <a:latin typeface="Simsun"/>
              <a:ea typeface="Simsun"/>
            </a:rPr>
            <a:t>光载波、</a:t>
          </a:r>
          <a:r>
            <a:rPr lang="zh-Hans" sz="2000" b="0" i="0" u="none" strike="noStrike" kern="1200" dirty="0">
              <a:latin typeface="+mn-lt"/>
              <a:ea typeface="Simsun"/>
            </a:rPr>
            <a:t>OC1、OC2 </a:t>
          </a:r>
          <a:r>
            <a:rPr lang="zh-Hans" sz="2000" b="0" i="0" u="none" strike="noStrike" kern="1200" dirty="0">
              <a:latin typeface="Simsun"/>
              <a:ea typeface="Simsun"/>
            </a:rPr>
            <a:t>等</a:t>
          </a:r>
        </a:p>
      </dsp:txBody>
      <dsp:txXfrm>
        <a:off x="0" y="2460582"/>
        <a:ext cx="6900512" cy="614976"/>
      </dsp:txXfrm>
    </dsp:sp>
    <dsp:sp modelId="{8F8DA80A-9754-4296-9894-0230CA1A4F7D}">
      <dsp:nvSpPr>
        <dsp:cNvPr id="0" name=""/>
        <dsp:cNvSpPr/>
      </dsp:nvSpPr>
      <dsp:spPr>
        <a:xfrm>
          <a:off x="0" y="3075558"/>
          <a:ext cx="6900512" cy="0"/>
        </a:xfrm>
        <a:prstGeom prst="line">
          <a:avLst/>
        </a:prstGeom>
        <a:solidFill>
          <a:schemeClr val="accent2">
            <a:hueOff val="4027259"/>
            <a:satOff val="-11558"/>
            <a:lumOff val="-18506"/>
            <a:alphaOff val="0"/>
          </a:schemeClr>
        </a:solidFill>
        <a:ln w="19050" cap="flat" cmpd="sng" algn="ctr">
          <a:solidFill>
            <a:schemeClr val="accent2">
              <a:hueOff val="4027259"/>
              <a:satOff val="-11558"/>
              <a:lumOff val="-185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57D3A-BF05-405A-8160-3182E4C5933D}">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zh-Hans" sz="2000" b="0" i="0" u="none" strike="noStrike" kern="1200">
              <a:latin typeface="Simsun"/>
              <a:ea typeface="Simsun"/>
            </a:rPr>
            <a:t>卫星互联网接入</a:t>
          </a:r>
        </a:p>
      </dsp:txBody>
      <dsp:txXfrm>
        <a:off x="0" y="3075558"/>
        <a:ext cx="6900512" cy="614976"/>
      </dsp:txXfrm>
    </dsp:sp>
    <dsp:sp modelId="{24D4AFC1-2E05-4637-B56F-7000A7B1FE47}">
      <dsp:nvSpPr>
        <dsp:cNvPr id="0" name=""/>
        <dsp:cNvSpPr/>
      </dsp:nvSpPr>
      <dsp:spPr>
        <a:xfrm>
          <a:off x="0" y="3690535"/>
          <a:ext cx="6900512"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F02F8-6BAD-46A3-98B9-17B86B8524BC}">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zh-Hans" sz="2000" b="0" i="0" u="none" strike="noStrike" kern="1200">
              <a:latin typeface="Simsun"/>
              <a:ea typeface="Simsun"/>
            </a:rPr>
            <a:t>切换多兆位数据服务</a:t>
          </a:r>
        </a:p>
      </dsp:txBody>
      <dsp:txXfrm>
        <a:off x="0" y="3690535"/>
        <a:ext cx="6900512" cy="614976"/>
      </dsp:txXfrm>
    </dsp:sp>
    <dsp:sp modelId="{7D04D745-B8D8-46C1-8FF8-BE7E2897692B}">
      <dsp:nvSpPr>
        <dsp:cNvPr id="0" name=""/>
        <dsp:cNvSpPr/>
      </dsp:nvSpPr>
      <dsp:spPr>
        <a:xfrm>
          <a:off x="0" y="4305512"/>
          <a:ext cx="6900512" cy="0"/>
        </a:xfrm>
        <a:prstGeom prst="line">
          <a:avLst/>
        </a:prstGeom>
        <a:solidFill>
          <a:schemeClr val="accent2">
            <a:hueOff val="5638162"/>
            <a:satOff val="-16181"/>
            <a:lumOff val="-25908"/>
            <a:alphaOff val="0"/>
          </a:schemeClr>
        </a:solidFill>
        <a:ln w="19050" cap="flat" cmpd="sng" algn="ctr">
          <a:solidFill>
            <a:schemeClr val="accent2">
              <a:hueOff val="5638162"/>
              <a:satOff val="-16181"/>
              <a:lumOff val="-25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373FA-2837-4665-BC70-F70D82B75F4E}">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zh-Hans" sz="2000" b="0" i="0" u="none" strike="noStrike" kern="1200" dirty="0">
              <a:latin typeface="Simsun"/>
              <a:ea typeface="Simsun"/>
            </a:rPr>
            <a:t>中继级、</a:t>
          </a:r>
          <a:r>
            <a:rPr lang="zh-Hans" sz="2000" b="0" i="0" u="none" strike="noStrike" kern="1200" dirty="0">
              <a:latin typeface="+mn-lt"/>
              <a:ea typeface="Simsun"/>
            </a:rPr>
            <a:t>T1、T2 </a:t>
          </a:r>
          <a:r>
            <a:rPr lang="zh-Hans" sz="2000" b="0" i="0" u="none" strike="noStrike" kern="1200" dirty="0">
              <a:latin typeface="Simsun"/>
              <a:ea typeface="Simsun"/>
            </a:rPr>
            <a:t>等</a:t>
          </a:r>
        </a:p>
      </dsp:txBody>
      <dsp:txXfrm>
        <a:off x="0" y="4305512"/>
        <a:ext cx="6900512" cy="614976"/>
      </dsp:txXfrm>
    </dsp:sp>
    <dsp:sp modelId="{9808BA1F-0FFF-423C-B040-925DD764FC50}">
      <dsp:nvSpPr>
        <dsp:cNvPr id="0" name=""/>
        <dsp:cNvSpPr/>
      </dsp:nvSpPr>
      <dsp:spPr>
        <a:xfrm>
          <a:off x="0" y="492048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90EF2-FC97-4632-AD47-C99CC344D025}">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zh-Hans" sz="2000" b="0" i="0" u="none" strike="noStrike" kern="1200">
              <a:latin typeface="Simsun"/>
              <a:ea typeface="Simsun"/>
            </a:rPr>
            <a:t>广域网（WAN）¹</a:t>
          </a:r>
        </a:p>
      </dsp:txBody>
      <dsp:txXfrm>
        <a:off x="0" y="4920488"/>
        <a:ext cx="6900512" cy="6149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302599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382947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22</a:t>
            </a:fld>
            <a:endParaRPr lang="en-US"/>
          </a:p>
        </p:txBody>
      </p:sp>
    </p:spTree>
    <p:extLst>
      <p:ext uri="{BB962C8B-B14F-4D97-AF65-F5344CB8AC3E}">
        <p14:creationId xmlns:p14="http://schemas.microsoft.com/office/powerpoint/2010/main" val="418430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26</a:t>
            </a:fld>
            <a:endParaRPr lang="en-US"/>
          </a:p>
        </p:txBody>
      </p:sp>
    </p:spTree>
    <p:extLst>
      <p:ext uri="{BB962C8B-B14F-4D97-AF65-F5344CB8AC3E}">
        <p14:creationId xmlns:p14="http://schemas.microsoft.com/office/powerpoint/2010/main" val="241825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37</a:t>
            </a:fld>
            <a:endParaRPr lang="en-US"/>
          </a:p>
        </p:txBody>
      </p:sp>
    </p:spTree>
    <p:extLst>
      <p:ext uri="{BB962C8B-B14F-4D97-AF65-F5344CB8AC3E}">
        <p14:creationId xmlns:p14="http://schemas.microsoft.com/office/powerpoint/2010/main" val="3242769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February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February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February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February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February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February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February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February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February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February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February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February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February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February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February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February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February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February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February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February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February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February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February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February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February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February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February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February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February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February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February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February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February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February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February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February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February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5D9F-94DF-9851-8A77-E851D11E3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4E4872-AA7B-F7C3-B259-42616ABE1E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7F693B-207C-BCEF-42C7-CB38C20B6344}"/>
              </a:ext>
            </a:extLst>
          </p:cNvPr>
          <p:cNvSpPr>
            <a:spLocks noGrp="1"/>
          </p:cNvSpPr>
          <p:nvPr>
            <p:ph type="dt" sz="half" idx="10"/>
          </p:nvPr>
        </p:nvSpPr>
        <p:spPr/>
        <p:txBody>
          <a:bodyPr/>
          <a:lstStyle/>
          <a:p>
            <a:fld id="{44A356D8-0ECF-E747-BA03-03D5F7490A95}" type="datetime4">
              <a:rPr lang="en-US" smtClean="0"/>
              <a:t>February 9, 2024</a:t>
            </a:fld>
            <a:endParaRPr lang="en-US"/>
          </a:p>
        </p:txBody>
      </p:sp>
      <p:sp>
        <p:nvSpPr>
          <p:cNvPr id="5" name="Footer Placeholder 4">
            <a:extLst>
              <a:ext uri="{FF2B5EF4-FFF2-40B4-BE49-F238E27FC236}">
                <a16:creationId xmlns:a16="http://schemas.microsoft.com/office/drawing/2014/main" id="{EBE66CA3-C543-A8C2-ECD3-A4FD5AFB7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95D74-1D02-187F-046B-2E87CCE9DAA5}"/>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7" name="Picture 6">
            <a:extLst>
              <a:ext uri="{FF2B5EF4-FFF2-40B4-BE49-F238E27FC236}">
                <a16:creationId xmlns:a16="http://schemas.microsoft.com/office/drawing/2014/main" id="{DCFEFA2F-BC90-DF64-C48D-707EAB5BF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389500034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9C1A-0B95-BBDA-35DE-E4A3FED40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9C998-2F47-FD71-6A0D-F0896680D7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6382C-E6F3-E65C-BCBE-8A4B7D590893}"/>
              </a:ext>
            </a:extLst>
          </p:cNvPr>
          <p:cNvSpPr>
            <a:spLocks noGrp="1"/>
          </p:cNvSpPr>
          <p:nvPr>
            <p:ph type="dt" sz="half" idx="10"/>
          </p:nvPr>
        </p:nvSpPr>
        <p:spPr/>
        <p:txBody>
          <a:bodyPr/>
          <a:lstStyle/>
          <a:p>
            <a:fld id="{B923269C-E58F-174E-B990-E0E418CAD694}" type="datetime4">
              <a:rPr lang="en-US" smtClean="0"/>
              <a:t>February 9, 2024</a:t>
            </a:fld>
            <a:endParaRPr lang="en-US"/>
          </a:p>
        </p:txBody>
      </p:sp>
      <p:sp>
        <p:nvSpPr>
          <p:cNvPr id="5" name="Footer Placeholder 4">
            <a:extLst>
              <a:ext uri="{FF2B5EF4-FFF2-40B4-BE49-F238E27FC236}">
                <a16:creationId xmlns:a16="http://schemas.microsoft.com/office/drawing/2014/main" id="{185A235C-8585-0E56-74DD-BE8F80CF0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94E3D-A5F7-243B-7FB3-C75F847515C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2609279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269A-2C08-0D4A-AF37-7564AE435D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C84992-CB23-7BAD-7A39-58270EF94C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CA3EF7-0900-55BB-9095-B1B5228F5A28}"/>
              </a:ext>
            </a:extLst>
          </p:cNvPr>
          <p:cNvSpPr>
            <a:spLocks noGrp="1"/>
          </p:cNvSpPr>
          <p:nvPr>
            <p:ph type="dt" sz="half" idx="10"/>
          </p:nvPr>
        </p:nvSpPr>
        <p:spPr/>
        <p:txBody>
          <a:bodyPr/>
          <a:lstStyle/>
          <a:p>
            <a:fld id="{AA566AAF-2144-204E-9236-2C6BA1B1017A}" type="datetime4">
              <a:rPr lang="en-US" smtClean="0"/>
              <a:t>February 9, 2024</a:t>
            </a:fld>
            <a:endParaRPr lang="en-US"/>
          </a:p>
        </p:txBody>
      </p:sp>
      <p:sp>
        <p:nvSpPr>
          <p:cNvPr id="5" name="Footer Placeholder 4">
            <a:extLst>
              <a:ext uri="{FF2B5EF4-FFF2-40B4-BE49-F238E27FC236}">
                <a16:creationId xmlns:a16="http://schemas.microsoft.com/office/drawing/2014/main" id="{44332AEC-9F0D-F112-5123-8A39FAB10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259BA-2BB2-EEA4-939C-266F2CF296A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6853956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7CA3-BAF2-5B42-004E-685B208D2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E30FF-81D9-6E61-800C-8675E93561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A7E8A-231D-530E-B2BF-E98B224B45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C0C4E1-3F67-2D59-9CDF-1C5A24273642}"/>
              </a:ext>
            </a:extLst>
          </p:cNvPr>
          <p:cNvSpPr>
            <a:spLocks noGrp="1"/>
          </p:cNvSpPr>
          <p:nvPr>
            <p:ph type="dt" sz="half" idx="10"/>
          </p:nvPr>
        </p:nvSpPr>
        <p:spPr/>
        <p:txBody>
          <a:bodyPr/>
          <a:lstStyle/>
          <a:p>
            <a:fld id="{090A7486-EBF6-4043-9E2B-DDEA7774D398}" type="datetime4">
              <a:rPr lang="en-US" smtClean="0"/>
              <a:t>February 9, 2024</a:t>
            </a:fld>
            <a:endParaRPr lang="en-US"/>
          </a:p>
        </p:txBody>
      </p:sp>
      <p:sp>
        <p:nvSpPr>
          <p:cNvPr id="6" name="Footer Placeholder 5">
            <a:extLst>
              <a:ext uri="{FF2B5EF4-FFF2-40B4-BE49-F238E27FC236}">
                <a16:creationId xmlns:a16="http://schemas.microsoft.com/office/drawing/2014/main" id="{12D6FE1A-A286-378F-2B03-2080B65CF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44FAE-A77D-0DE2-75D6-E048D73B765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2835120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4F90-B36F-993A-F2FF-6BBAD4EF57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BE1F25-C050-711C-FB45-FEEA44C6ED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7CE509-1B44-07D3-DEB7-58948EC02A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9E964-E0C7-38F5-48C8-45FA3B1D5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A61F6-51EE-5498-33E6-DAAEA78E6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227989-7F45-F05E-E562-8B292E15D5CF}"/>
              </a:ext>
            </a:extLst>
          </p:cNvPr>
          <p:cNvSpPr>
            <a:spLocks noGrp="1"/>
          </p:cNvSpPr>
          <p:nvPr>
            <p:ph type="dt" sz="half" idx="10"/>
          </p:nvPr>
        </p:nvSpPr>
        <p:spPr/>
        <p:txBody>
          <a:bodyPr/>
          <a:lstStyle/>
          <a:p>
            <a:fld id="{39C43B7B-1AAB-6145-9B21-5744CAD8C887}" type="datetime4">
              <a:rPr lang="en-US" smtClean="0"/>
              <a:t>February 9, 2024</a:t>
            </a:fld>
            <a:endParaRPr lang="en-US"/>
          </a:p>
        </p:txBody>
      </p:sp>
      <p:sp>
        <p:nvSpPr>
          <p:cNvPr id="8" name="Footer Placeholder 7">
            <a:extLst>
              <a:ext uri="{FF2B5EF4-FFF2-40B4-BE49-F238E27FC236}">
                <a16:creationId xmlns:a16="http://schemas.microsoft.com/office/drawing/2014/main" id="{E9D0253B-C2D0-D250-E710-478EABF3EC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1E7472-8AC6-FABE-A6D4-0EF201D5FDBE}"/>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5658065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8788-A64C-BCA4-9D3B-C85D771418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7BDB1-7C0B-74BC-2093-E326CDD3E080}"/>
              </a:ext>
            </a:extLst>
          </p:cNvPr>
          <p:cNvSpPr>
            <a:spLocks noGrp="1"/>
          </p:cNvSpPr>
          <p:nvPr>
            <p:ph type="dt" sz="half" idx="10"/>
          </p:nvPr>
        </p:nvSpPr>
        <p:spPr/>
        <p:txBody>
          <a:bodyPr/>
          <a:lstStyle/>
          <a:p>
            <a:fld id="{E5B87BA5-B33F-E04B-92A6-6471351FE8AA}" type="datetime4">
              <a:rPr lang="en-US" smtClean="0"/>
              <a:t>February 9, 2024</a:t>
            </a:fld>
            <a:endParaRPr lang="en-US"/>
          </a:p>
        </p:txBody>
      </p:sp>
      <p:sp>
        <p:nvSpPr>
          <p:cNvPr id="4" name="Footer Placeholder 3">
            <a:extLst>
              <a:ext uri="{FF2B5EF4-FFF2-40B4-BE49-F238E27FC236}">
                <a16:creationId xmlns:a16="http://schemas.microsoft.com/office/drawing/2014/main" id="{DE2A6385-3FDE-E79D-9B13-C59A52B05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9D4A-3DAD-7A2A-E654-66C74AA00B1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6027934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319FF-C69D-5505-B33E-942A187A0441}"/>
              </a:ext>
            </a:extLst>
          </p:cNvPr>
          <p:cNvSpPr>
            <a:spLocks noGrp="1"/>
          </p:cNvSpPr>
          <p:nvPr>
            <p:ph type="dt" sz="half" idx="10"/>
          </p:nvPr>
        </p:nvSpPr>
        <p:spPr/>
        <p:txBody>
          <a:bodyPr/>
          <a:lstStyle/>
          <a:p>
            <a:fld id="{BF91E12C-F7E3-9C46-BFFB-144F0FBDC852}" type="datetime4">
              <a:rPr lang="en-US" smtClean="0"/>
              <a:t>February 9, 2024</a:t>
            </a:fld>
            <a:endParaRPr lang="en-US"/>
          </a:p>
        </p:txBody>
      </p:sp>
      <p:sp>
        <p:nvSpPr>
          <p:cNvPr id="3" name="Footer Placeholder 2">
            <a:extLst>
              <a:ext uri="{FF2B5EF4-FFF2-40B4-BE49-F238E27FC236}">
                <a16:creationId xmlns:a16="http://schemas.microsoft.com/office/drawing/2014/main" id="{1A29B29B-A00D-147A-0361-3AFB6FABC3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84069-693D-7050-5FB0-1E10EEE56E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3299960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12C6-23A6-6FD8-5EAB-7447A8BC6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13AAC6-0B76-97DA-2600-8198009E6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E31AFC-B49B-3CB7-DB47-8A61B260B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3AA3E-DE7D-4601-B366-E6B2C059FF38}"/>
              </a:ext>
            </a:extLst>
          </p:cNvPr>
          <p:cNvSpPr>
            <a:spLocks noGrp="1"/>
          </p:cNvSpPr>
          <p:nvPr>
            <p:ph type="dt" sz="half" idx="10"/>
          </p:nvPr>
        </p:nvSpPr>
        <p:spPr/>
        <p:txBody>
          <a:bodyPr/>
          <a:lstStyle/>
          <a:p>
            <a:fld id="{D586A759-E491-1A43-9E94-B3A4D096C747}" type="datetime4">
              <a:rPr lang="en-US" smtClean="0"/>
              <a:t>February 9, 2024</a:t>
            </a:fld>
            <a:endParaRPr lang="en-US"/>
          </a:p>
        </p:txBody>
      </p:sp>
      <p:sp>
        <p:nvSpPr>
          <p:cNvPr id="6" name="Footer Placeholder 5">
            <a:extLst>
              <a:ext uri="{FF2B5EF4-FFF2-40B4-BE49-F238E27FC236}">
                <a16:creationId xmlns:a16="http://schemas.microsoft.com/office/drawing/2014/main" id="{08ED03FB-9915-12F8-555A-DA3902F8B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C9580-4F26-1208-80F1-C9B80AF359C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9609991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47DE-FD22-36F0-EFCA-491A7C53B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8DB81-474C-3293-D741-D904322D1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800190-2EDC-B5EB-9B11-1008A95E8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D70CA-6133-53A6-5E19-285AE35207DE}"/>
              </a:ext>
            </a:extLst>
          </p:cNvPr>
          <p:cNvSpPr>
            <a:spLocks noGrp="1"/>
          </p:cNvSpPr>
          <p:nvPr>
            <p:ph type="dt" sz="half" idx="10"/>
          </p:nvPr>
        </p:nvSpPr>
        <p:spPr/>
        <p:txBody>
          <a:bodyPr/>
          <a:lstStyle/>
          <a:p>
            <a:fld id="{F95ED669-7F72-0643-B0D9-9ACA079D290A}" type="datetime4">
              <a:rPr lang="en-US" smtClean="0"/>
              <a:t>February 9, 2024</a:t>
            </a:fld>
            <a:endParaRPr lang="en-US"/>
          </a:p>
        </p:txBody>
      </p:sp>
      <p:sp>
        <p:nvSpPr>
          <p:cNvPr id="6" name="Footer Placeholder 5">
            <a:extLst>
              <a:ext uri="{FF2B5EF4-FFF2-40B4-BE49-F238E27FC236}">
                <a16:creationId xmlns:a16="http://schemas.microsoft.com/office/drawing/2014/main" id="{F0E6CB24-3C5B-7AC8-059B-3FCE248BA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FB560-C256-1A12-4FC0-32882B7068B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4938473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5220-ED67-AF7D-D318-B66F06984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6007F9-5E7B-449B-8F0B-00E0107025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2F0F2-8A41-1477-1119-D3156F0B2AF1}"/>
              </a:ext>
            </a:extLst>
          </p:cNvPr>
          <p:cNvSpPr>
            <a:spLocks noGrp="1"/>
          </p:cNvSpPr>
          <p:nvPr>
            <p:ph type="dt" sz="half" idx="10"/>
          </p:nvPr>
        </p:nvSpPr>
        <p:spPr/>
        <p:txBody>
          <a:bodyPr/>
          <a:lstStyle/>
          <a:p>
            <a:fld id="{6ACDA198-3666-2A43-B798-B12BD4FB6F3D}" type="datetime4">
              <a:rPr lang="en-US" smtClean="0"/>
              <a:t>February 9, 2024</a:t>
            </a:fld>
            <a:endParaRPr lang="en-US"/>
          </a:p>
        </p:txBody>
      </p:sp>
      <p:sp>
        <p:nvSpPr>
          <p:cNvPr id="5" name="Footer Placeholder 4">
            <a:extLst>
              <a:ext uri="{FF2B5EF4-FFF2-40B4-BE49-F238E27FC236}">
                <a16:creationId xmlns:a16="http://schemas.microsoft.com/office/drawing/2014/main" id="{17E9A516-18F9-6E34-2AE8-08D356C88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68123-BE8A-87C1-10D1-4CC4A7D7D001}"/>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980666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February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B7875-B38B-27D9-6773-630E25A76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95810E-4217-E1BC-A101-01B175BD6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CC634-BE8F-24A7-064B-6DF7B8BD2613}"/>
              </a:ext>
            </a:extLst>
          </p:cNvPr>
          <p:cNvSpPr>
            <a:spLocks noGrp="1"/>
          </p:cNvSpPr>
          <p:nvPr>
            <p:ph type="dt" sz="half" idx="10"/>
          </p:nvPr>
        </p:nvSpPr>
        <p:spPr/>
        <p:txBody>
          <a:bodyPr/>
          <a:lstStyle/>
          <a:p>
            <a:fld id="{0A773AF5-D64D-1E40-ACCB-D72BB9B9E96A}" type="datetime4">
              <a:rPr lang="en-US" smtClean="0"/>
              <a:t>February 9, 2024</a:t>
            </a:fld>
            <a:endParaRPr lang="en-US"/>
          </a:p>
        </p:txBody>
      </p:sp>
      <p:sp>
        <p:nvSpPr>
          <p:cNvPr id="5" name="Footer Placeholder 4">
            <a:extLst>
              <a:ext uri="{FF2B5EF4-FFF2-40B4-BE49-F238E27FC236}">
                <a16:creationId xmlns:a16="http://schemas.microsoft.com/office/drawing/2014/main" id="{60650DED-3362-635C-C3FB-87FDCEF04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1DCBB-31C6-29BB-D8A6-A1FB379A6565}"/>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02040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February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February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February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February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660" r:id="rId13"/>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February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February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February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D01AC-8864-F45F-0E99-FAF3C7D2A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4CBAC-DCEB-DABC-126E-96A65D16A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36AAB-FD75-463E-6306-59BBD4F72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C69767-2149-0A44-A16F-9B95B4E6FF2F}" type="datetime4">
              <a:rPr lang="en-US" smtClean="0"/>
              <a:t>February 9, 2024</a:t>
            </a:fld>
            <a:endParaRPr lang="en-US"/>
          </a:p>
        </p:txBody>
      </p:sp>
      <p:sp>
        <p:nvSpPr>
          <p:cNvPr id="5" name="Footer Placeholder 4">
            <a:extLst>
              <a:ext uri="{FF2B5EF4-FFF2-40B4-BE49-F238E27FC236}">
                <a16:creationId xmlns:a16="http://schemas.microsoft.com/office/drawing/2014/main" id="{7C9AAEF9-D5F4-3C86-E046-BEF38980F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73A2CD-EEB5-534D-6350-20818EAE7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4126A1-9282-4A82-AC02-A59AF4A969C8}" type="slidenum">
              <a:rPr lang="en-US" smtClean="0"/>
              <a:t>‹#›</a:t>
            </a:fld>
            <a:endParaRPr lang="en-US"/>
          </a:p>
        </p:txBody>
      </p:sp>
      <p:sp>
        <p:nvSpPr>
          <p:cNvPr id="7" name="TextBox 6">
            <a:extLst>
              <a:ext uri="{FF2B5EF4-FFF2-40B4-BE49-F238E27FC236}">
                <a16:creationId xmlns:a16="http://schemas.microsoft.com/office/drawing/2014/main" id="{56CAACC2-B0B8-2329-9043-63C74172B17D}"/>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08118479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3.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openclipart.org/detail/169719/checklist-by-dak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hyperlink" Target="https://pixabay.com/en/checklist-icon-notes-202418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hyperlink" Target="https://www.cpuc.ca.gov/consumer-support/financial-assistance-savings-and-discounts/california-teleconnect-fund/program-outreach-and-education" TargetMode="External"/><Relationship Id="rId2" Type="http://schemas.openxmlformats.org/officeDocument/2006/relationships/image" Target="../media/image24.emf"/><Relationship Id="rId1" Type="http://schemas.openxmlformats.org/officeDocument/2006/relationships/slideLayout" Target="../slideLayouts/slideLayout33.xml"/><Relationship Id="rId6" Type="http://schemas.openxmlformats.org/officeDocument/2006/relationships/hyperlink" Target="https://ecap.cpuc.ca.gov/s/help-faqs?tabset-139ec=1" TargetMode="External"/><Relationship Id="rId5" Type="http://schemas.openxmlformats.org/officeDocument/2006/relationships/hyperlink" Target="https://www.cpuc.ca.gov/-/media/cpuc-website/divisions/communications-division/documents/california-teleconnect-fund/ctf_applicant_and_participant_guidebook.pdf" TargetMode="External"/><Relationship Id="rId4" Type="http://schemas.openxmlformats.org/officeDocument/2006/relationships/hyperlink" Target="https://www.cpuc.ca.gov/CT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hyperlink" Target="mailto:CTFHelp@cpuc.ca.gov"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3164541"/>
            <a:ext cx="11259671" cy="2770093"/>
          </a:xfrm>
        </p:spPr>
        <p:txBody>
          <a:bodyPr>
            <a:noAutofit/>
          </a:bodyPr>
          <a:lstStyle/>
          <a:p>
            <a:pPr algn="ctr" rtl="0" fontAlgn="b">
              <a:lnSpc>
                <a:spcPct val="90000"/>
              </a:lnSpc>
              <a:spcBef>
                <a:spcPct val="0"/>
              </a:spcBef>
            </a:pPr>
            <a:r>
              <a:rPr lang="zh-Hans" sz="3600" b="1" i="0" u="none" strike="noStrike" dirty="0">
                <a:solidFill>
                  <a:srgbClr val="0E2841"/>
                </a:solidFill>
                <a:latin typeface="Simsun"/>
                <a:ea typeface="Simsun"/>
                <a:cs typeface="+mj-cs"/>
              </a:rPr>
              <a:t>加州电信连接基金</a:t>
            </a:r>
            <a:r>
              <a:rPr lang="zh-Hans" sz="3600" b="1" i="0" u="none" strike="noStrike" dirty="0">
                <a:solidFill>
                  <a:srgbClr val="0E2841"/>
                </a:solidFill>
                <a:latin typeface="+mj-lt"/>
                <a:ea typeface="Simsun"/>
                <a:cs typeface="+mj-cs"/>
              </a:rPr>
              <a:t>（CTF）</a:t>
            </a:r>
            <a:r>
              <a:rPr lang="zh-Hans" sz="3600" b="1" i="0" u="none" strike="noStrike" dirty="0">
                <a:solidFill>
                  <a:srgbClr val="0E2841"/>
                </a:solidFill>
                <a:latin typeface="Simsun"/>
                <a:ea typeface="Simsun"/>
                <a:cs typeface="+mj-cs"/>
              </a:rPr>
              <a:t>计划摘要说明	</a:t>
            </a:r>
            <a:endParaRPr lang="en-US" dirty="0"/>
          </a:p>
          <a:p>
            <a:pPr algn="ctr" fontAlgn="b">
              <a:lnSpc>
                <a:spcPct val="90000"/>
              </a:lnSpc>
              <a:spcBef>
                <a:spcPct val="0"/>
              </a:spcBef>
            </a:pPr>
            <a:endParaRPr lang="en-US" sz="3200" dirty="0">
              <a:solidFill>
                <a:schemeClr val="tx2"/>
              </a:solidFill>
              <a:latin typeface="+mj-lt"/>
              <a:ea typeface="+mj-ea"/>
              <a:cs typeface="+mj-cs"/>
            </a:endParaRPr>
          </a:p>
          <a:p>
            <a:pPr algn="ctr" rtl="0" fontAlgn="b">
              <a:lnSpc>
                <a:spcPct val="90000"/>
              </a:lnSpc>
              <a:spcBef>
                <a:spcPct val="0"/>
              </a:spcBef>
            </a:pPr>
            <a:r>
              <a:rPr lang="zh-Hans" sz="3200" b="0" i="0" u="none" strike="noStrike" dirty="0">
                <a:solidFill>
                  <a:srgbClr val="0E2841"/>
                </a:solidFill>
                <a:latin typeface="Simsun"/>
                <a:ea typeface="Simsun"/>
                <a:cs typeface="+mj-cs"/>
              </a:rPr>
              <a:t>由 </a:t>
            </a:r>
            <a:r>
              <a:rPr lang="zh-Hans" sz="3200" b="0" i="0" u="none" strike="noStrike" dirty="0">
                <a:solidFill>
                  <a:srgbClr val="0E2841"/>
                </a:solidFill>
                <a:latin typeface="+mj-lt"/>
                <a:ea typeface="Simsun"/>
                <a:cs typeface="+mj-cs"/>
              </a:rPr>
              <a:t>CTF</a:t>
            </a:r>
            <a:r>
              <a:rPr lang="zh-Hans" sz="3200" b="0" i="0" u="none" strike="noStrike" dirty="0">
                <a:solidFill>
                  <a:srgbClr val="0E2841"/>
                </a:solidFill>
                <a:latin typeface="Simsun"/>
                <a:ea typeface="Simsun"/>
                <a:cs typeface="+mj-cs"/>
              </a:rPr>
              <a:t> 工作人员呈现</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noAutofit/>
          </a:bodyPr>
          <a:lstStyle/>
          <a:p>
            <a:pPr rtl="0"/>
            <a:r>
              <a:rPr lang="zh-Hans" sz="1200" b="0" i="0" u="none" strike="noStrike">
                <a:latin typeface="Simsun"/>
                <a:ea typeface="Simsun"/>
              </a:rPr>
              <a:t>1</a:t>
            </a:r>
            <a:endParaRPr lang="en-US"/>
          </a:p>
        </p:txBody>
      </p:sp>
      <p:pic>
        <p:nvPicPr>
          <p:cNvPr id="5" name="Picture 4" descr="Logo&#10;&#10;Description automatically generated">
            <a:extLst>
              <a:ext uri="{FF2B5EF4-FFF2-40B4-BE49-F238E27FC236}">
                <a16:creationId xmlns:a16="http://schemas.microsoft.com/office/drawing/2014/main" id="{2147ACE8-31B2-293F-1D77-1698ED176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42708092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1595717"/>
            <a:ext cx="10760635" cy="4123765"/>
          </a:xfrm>
        </p:spPr>
        <p:txBody>
          <a:bodyPr>
            <a:noAutofit/>
          </a:bodyPr>
          <a:lstStyle/>
          <a:p>
            <a:pPr marL="342900" indent="-342900">
              <a:buFont typeface="Wingdings" panose="05000000000000000000" pitchFamily="2" charset="2"/>
              <a:buChar char="v"/>
            </a:pPr>
            <a:endParaRPr lang="en-US" dirty="0"/>
          </a:p>
          <a:p>
            <a:pPr marL="342900" indent="-342900" rtl="0">
              <a:buFont typeface="Arial" panose="020B0604020202020204" pitchFamily="34" charset="0"/>
              <a:buChar char="•"/>
            </a:pPr>
            <a:r>
              <a:rPr lang="zh-Hans" sz="2400" b="0" i="0" u="none" strike="noStrike" dirty="0">
                <a:latin typeface="Simsun"/>
                <a:ea typeface="Simsun"/>
              </a:rPr>
              <a:t>通过为小型社区组织提供折扣，推广宽带服务的接入和使用。</a:t>
            </a:r>
          </a:p>
          <a:p>
            <a:pPr marL="342900" indent="-342900" rtl="0">
              <a:buFont typeface="Arial" panose="020B0604020202020204" pitchFamily="34" charset="0"/>
              <a:buChar char="•"/>
            </a:pPr>
            <a:r>
              <a:rPr lang="zh-Hans" sz="2400" b="0" i="0" u="none" strike="noStrike" dirty="0">
                <a:latin typeface="Simsun"/>
                <a:ea typeface="Simsun"/>
              </a:rPr>
              <a:t>在 </a:t>
            </a:r>
            <a:r>
              <a:rPr lang="zh-Hans" sz="2400" b="0" i="0" u="none" strike="noStrike" dirty="0">
                <a:ea typeface="Simsun"/>
              </a:rPr>
              <a:t>2020</a:t>
            </a:r>
            <a:r>
              <a:rPr lang="zh-Hans" sz="2400" b="0" i="0" u="none" strike="noStrike" dirty="0">
                <a:latin typeface="Simsun"/>
                <a:ea typeface="Simsun"/>
              </a:rPr>
              <a:t> 至 </a:t>
            </a:r>
            <a:r>
              <a:rPr lang="zh-Hans" sz="2400" b="0" i="0" u="none" strike="noStrike" dirty="0">
                <a:ea typeface="Simsun"/>
              </a:rPr>
              <a:t>2021</a:t>
            </a:r>
            <a:r>
              <a:rPr lang="zh-Hans" sz="2400" b="0" i="0" u="none" strike="noStrike" dirty="0">
                <a:latin typeface="Simsun"/>
                <a:ea typeface="Simsun"/>
              </a:rPr>
              <a:t> 年大流行期间，远程学习计划为 </a:t>
            </a:r>
            <a:r>
              <a:rPr lang="zh-Hans" sz="2400" b="0" i="0" u="none" strike="noStrike" dirty="0">
                <a:ea typeface="Simsun"/>
              </a:rPr>
              <a:t>413</a:t>
            </a:r>
            <a:r>
              <a:rPr lang="zh-Hans" sz="2400" b="0" i="0" u="none" strike="noStrike" dirty="0">
                <a:latin typeface="Simsun"/>
                <a:ea typeface="Simsun"/>
              </a:rPr>
              <a:t> 个学区提供了共计 </a:t>
            </a:r>
            <a:r>
              <a:rPr lang="zh-Hans" sz="2400" b="0" i="0" u="none" strike="noStrike" dirty="0">
                <a:ea typeface="Simsun"/>
              </a:rPr>
              <a:t>110,630 </a:t>
            </a:r>
            <a:r>
              <a:rPr lang="zh-Hans" sz="2400" b="0" i="0" u="none" strike="noStrike" dirty="0">
                <a:latin typeface="Simsun"/>
                <a:ea typeface="Simsun"/>
              </a:rPr>
              <a:t>个移动热点，确保学生能够远程参加州测试。</a:t>
            </a:r>
          </a:p>
          <a:p>
            <a:pPr marL="342900" indent="-342900" rtl="0">
              <a:buFont typeface="Arial" panose="020B0604020202020204" pitchFamily="34" charset="0"/>
              <a:buChar char="•"/>
            </a:pPr>
            <a:r>
              <a:rPr lang="zh-Hans" sz="2400" b="0" i="0" u="none" strike="noStrike" dirty="0">
                <a:latin typeface="Simsun"/>
                <a:ea typeface="Simsun"/>
              </a:rPr>
              <a:t>数字鸿沟补助金计划提供了近 </a:t>
            </a:r>
            <a:r>
              <a:rPr lang="zh-Hans" sz="2400" b="0" i="0" u="none" strike="noStrike" dirty="0">
                <a:ea typeface="Simsun"/>
              </a:rPr>
              <a:t>100</a:t>
            </a:r>
            <a:r>
              <a:rPr lang="zh-Hans" sz="2400" b="0" i="0" u="none" strike="noStrike" dirty="0">
                <a:latin typeface="Simsun"/>
                <a:ea typeface="Simsun"/>
              </a:rPr>
              <a:t> 万美元的补助金，为低收入、农村和城市的小型学区提供整体技术解决方案。</a:t>
            </a:r>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noAutofit/>
          </a:bodyPr>
          <a:lstStyle/>
          <a:p>
            <a:pPr rtl="0"/>
            <a:r>
              <a:rPr lang="zh-Hans" sz="1200" b="0" i="0" u="none" strike="noStrike">
                <a:latin typeface="Simsun"/>
                <a:ea typeface="Simsun"/>
              </a:rPr>
              <a:t>10</a:t>
            </a:r>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609600" y="736752"/>
            <a:ext cx="10760635" cy="867930"/>
          </a:xfrm>
          <a:prstGeom prst="rect">
            <a:avLst/>
          </a:prstGeom>
          <a:noFill/>
        </p:spPr>
        <p:txBody>
          <a:bodyPr wrap="square" rtlCol="0">
            <a:noAutofit/>
          </a:bodyPr>
          <a:lstStyle/>
          <a:p>
            <a:pPr algn="ctr" rtl="0" fontAlgn="b">
              <a:lnSpc>
                <a:spcPct val="90000"/>
              </a:lnSpc>
              <a:spcBef>
                <a:spcPct val="0"/>
              </a:spcBef>
            </a:pPr>
            <a:r>
              <a:rPr lang="zh-Hans" sz="3600" b="1" i="0" u="none" strike="noStrike" dirty="0">
                <a:solidFill>
                  <a:srgbClr val="0E2841"/>
                </a:solidFill>
                <a:ea typeface="Simsun"/>
                <a:cs typeface="+mj-cs"/>
              </a:rPr>
              <a:t>CTF</a:t>
            </a:r>
            <a:r>
              <a:rPr lang="zh-Hans" sz="3600" b="1" i="0" u="none" strike="noStrike" dirty="0">
                <a:solidFill>
                  <a:srgbClr val="0E2841"/>
                </a:solidFill>
                <a:latin typeface="Simsun"/>
                <a:ea typeface="Simsun"/>
                <a:cs typeface="+mj-cs"/>
              </a:rPr>
              <a:t> 在缩小数字鸿沟方面的作用</a:t>
            </a:r>
          </a:p>
          <a:p>
            <a:endParaRPr lang="en-US" dirty="0"/>
          </a:p>
        </p:txBody>
      </p:sp>
    </p:spTree>
    <p:extLst>
      <p:ext uri="{BB962C8B-B14F-4D97-AF65-F5344CB8AC3E}">
        <p14:creationId xmlns:p14="http://schemas.microsoft.com/office/powerpoint/2010/main" val="9558190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zh-Hans" sz="3600" b="0" i="0" u="none" strike="noStrike" dirty="0">
                <a:latin typeface="Aptos" panose="020B0004020202020204" pitchFamily="34" charset="0"/>
                <a:ea typeface="Simsun"/>
              </a:rPr>
              <a:t>CTF  </a:t>
            </a:r>
            <a:r>
              <a:rPr lang="zh-Hans" sz="3600" b="0" i="0" u="none" strike="noStrike" dirty="0">
                <a:latin typeface="Simsun"/>
                <a:ea typeface="Simsun"/>
              </a:rPr>
              <a:t>- 申请流程</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11</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6318611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3F984B-2B86-470F-319A-CBE2C0743CF9}"/>
              </a:ext>
            </a:extLst>
          </p:cNvPr>
          <p:cNvSpPr/>
          <p:nvPr/>
        </p:nvSpPr>
        <p:spPr>
          <a:xfrm>
            <a:off x="6334373" y="1291211"/>
            <a:ext cx="2688336" cy="139388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由市政或地方政府运营</a:t>
            </a:r>
          </a:p>
        </p:txBody>
      </p:sp>
      <p:sp>
        <p:nvSpPr>
          <p:cNvPr id="13" name="Rectangle 12">
            <a:extLst>
              <a:ext uri="{FF2B5EF4-FFF2-40B4-BE49-F238E27FC236}">
                <a16:creationId xmlns:a16="http://schemas.microsoft.com/office/drawing/2014/main" id="{FD7AF8D8-D260-1B05-0BC0-0272BA80F2ED}"/>
              </a:ext>
            </a:extLst>
          </p:cNvPr>
          <p:cNvSpPr/>
          <p:nvPr/>
        </p:nvSpPr>
        <p:spPr>
          <a:xfrm>
            <a:off x="3286236" y="1299158"/>
            <a:ext cx="2688336" cy="1405986"/>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dirty="0">
                <a:solidFill>
                  <a:srgbClr val="000000"/>
                </a:solidFill>
                <a:latin typeface="Simsun"/>
                <a:ea typeface="Simsun"/>
              </a:rPr>
              <a:t>由加利福尼亚州立图书馆认证</a:t>
            </a:r>
          </a:p>
        </p:txBody>
      </p:sp>
      <p:sp>
        <p:nvSpPr>
          <p:cNvPr id="8" name="Rectangle 7">
            <a:extLst>
              <a:ext uri="{FF2B5EF4-FFF2-40B4-BE49-F238E27FC236}">
                <a16:creationId xmlns:a16="http://schemas.microsoft.com/office/drawing/2014/main" id="{65D34A47-BE7A-8A45-DE6C-D0D00D4F4137}"/>
              </a:ext>
            </a:extLst>
          </p:cNvPr>
          <p:cNvSpPr/>
          <p:nvPr/>
        </p:nvSpPr>
        <p:spPr>
          <a:xfrm>
            <a:off x="263740" y="1299157"/>
            <a:ext cx="2688336" cy="1405987"/>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300" b="1" i="0" u="none" strike="noStrike" dirty="0">
                <a:solidFill>
                  <a:srgbClr val="000000"/>
                </a:solidFill>
                <a:latin typeface="Simsun"/>
                <a:ea typeface="Simsun"/>
              </a:rPr>
              <a:t>公立学校 - </a:t>
            </a:r>
            <a:r>
              <a:rPr lang="zh-Hans" sz="1300" b="0" i="0" u="none" strike="noStrike" dirty="0">
                <a:solidFill>
                  <a:srgbClr val="000000"/>
                </a:solidFill>
                <a:latin typeface="Simsun"/>
                <a:ea typeface="Simsun"/>
              </a:rPr>
              <a:t>无要求</a:t>
            </a:r>
          </a:p>
          <a:p>
            <a:pPr algn="ctr" rtl="0"/>
            <a:r>
              <a:rPr lang="zh-Hans" sz="1300" b="1" i="0" u="none" strike="noStrike" dirty="0">
                <a:solidFill>
                  <a:srgbClr val="000000"/>
                </a:solidFill>
                <a:latin typeface="Simsun"/>
                <a:ea typeface="Simsun"/>
              </a:rPr>
              <a:t>私立学校 -</a:t>
            </a:r>
            <a:r>
              <a:rPr lang="zh-Hans" sz="1300" b="0" i="0" u="none" strike="noStrike" dirty="0">
                <a:solidFill>
                  <a:srgbClr val="000000"/>
                </a:solidFill>
                <a:latin typeface="Simsun"/>
                <a:ea typeface="Simsun"/>
              </a:rPr>
              <a:t>必须是可核实的非营利组织</a:t>
            </a:r>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591491" y="247108"/>
            <a:ext cx="10972800" cy="461432"/>
          </a:xfrm>
        </p:spPr>
        <p:txBody>
          <a:bodyPr anchor="t">
            <a:noAutofit/>
          </a:bodyPr>
          <a:lstStyle/>
          <a:p>
            <a:pPr algn="ctr" rtl="0"/>
            <a:r>
              <a:rPr lang="zh-Hans" sz="3200" b="0" i="0" u="none" strike="noStrike" dirty="0">
                <a:latin typeface="Simsun"/>
                <a:ea typeface="Simsun"/>
              </a:rPr>
              <a:t>有资格获得</a:t>
            </a:r>
            <a:r>
              <a:rPr lang="zh-Hans" sz="3200" b="0" i="0" u="none" strike="noStrike" dirty="0">
                <a:latin typeface="+mn-lt"/>
                <a:ea typeface="Simsun"/>
              </a:rPr>
              <a:t> CTF </a:t>
            </a:r>
            <a:r>
              <a:rPr lang="zh-Hans" sz="3200" b="0" i="0" u="none" strike="noStrike" dirty="0">
                <a:latin typeface="Simsun"/>
                <a:ea typeface="Simsun"/>
              </a:rPr>
              <a:t>支持的机构</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zh-Hans" sz="1200" b="0" i="0" u="none" strike="noStrike">
                <a:latin typeface="Simsun"/>
                <a:ea typeface="Simsun"/>
              </a:rPr>
              <a:t>12</a:t>
            </a:r>
            <a:endParaRPr lang="en-US"/>
          </a:p>
        </p:txBody>
      </p:sp>
      <p:sp>
        <p:nvSpPr>
          <p:cNvPr id="2" name="Flowchart: Off-page Connector 1">
            <a:extLst>
              <a:ext uri="{FF2B5EF4-FFF2-40B4-BE49-F238E27FC236}">
                <a16:creationId xmlns:a16="http://schemas.microsoft.com/office/drawing/2014/main" id="{14102615-3A10-956C-1BFD-54C3A61C76FB}"/>
              </a:ext>
            </a:extLst>
          </p:cNvPr>
          <p:cNvSpPr/>
          <p:nvPr/>
        </p:nvSpPr>
        <p:spPr>
          <a:xfrm>
            <a:off x="591491" y="883138"/>
            <a:ext cx="2032838" cy="701674"/>
          </a:xfrm>
          <a:prstGeom prst="flowChartOffpageConnector">
            <a:avLst/>
          </a:prstGeom>
          <a:solidFill>
            <a:srgbClr val="2D87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a:latin typeface="Simsun"/>
                <a:ea typeface="Simsun"/>
              </a:rPr>
              <a:t>学校</a:t>
            </a:r>
          </a:p>
        </p:txBody>
      </p:sp>
      <p:sp>
        <p:nvSpPr>
          <p:cNvPr id="5" name="Flowchart: Off-page Connector 4">
            <a:extLst>
              <a:ext uri="{FF2B5EF4-FFF2-40B4-BE49-F238E27FC236}">
                <a16:creationId xmlns:a16="http://schemas.microsoft.com/office/drawing/2014/main" id="{BF1519C5-7300-C042-BB90-4CC9A52533B7}"/>
              </a:ext>
            </a:extLst>
          </p:cNvPr>
          <p:cNvSpPr/>
          <p:nvPr/>
        </p:nvSpPr>
        <p:spPr>
          <a:xfrm>
            <a:off x="3620396" y="883138"/>
            <a:ext cx="2032838" cy="701674"/>
          </a:xfrm>
          <a:prstGeom prst="flowChartOffpage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a:latin typeface="Simsun"/>
                <a:ea typeface="Simsun"/>
              </a:rPr>
              <a:t>图书馆</a:t>
            </a:r>
          </a:p>
        </p:txBody>
      </p:sp>
      <p:sp>
        <p:nvSpPr>
          <p:cNvPr id="7" name="Flowchart: Off-page Connector 6">
            <a:extLst>
              <a:ext uri="{FF2B5EF4-FFF2-40B4-BE49-F238E27FC236}">
                <a16:creationId xmlns:a16="http://schemas.microsoft.com/office/drawing/2014/main" id="{1A7E2B90-70B0-DFB4-BD5C-F4755630D675}"/>
              </a:ext>
            </a:extLst>
          </p:cNvPr>
          <p:cNvSpPr/>
          <p:nvPr/>
        </p:nvSpPr>
        <p:spPr>
          <a:xfrm>
            <a:off x="6662122" y="890298"/>
            <a:ext cx="2032838" cy="701674"/>
          </a:xfrm>
          <a:prstGeom prst="flowChartOffpageConnector">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a:latin typeface="Simsun"/>
                <a:ea typeface="Simsun"/>
              </a:rPr>
              <a:t>政府医院和诊所</a:t>
            </a:r>
          </a:p>
        </p:txBody>
      </p:sp>
      <p:sp>
        <p:nvSpPr>
          <p:cNvPr id="20" name="Rectangle 19">
            <a:extLst>
              <a:ext uri="{FF2B5EF4-FFF2-40B4-BE49-F238E27FC236}">
                <a16:creationId xmlns:a16="http://schemas.microsoft.com/office/drawing/2014/main" id="{4EAC6BD0-A2AA-0DDF-6E1F-EEE54A0861AD}"/>
              </a:ext>
            </a:extLst>
          </p:cNvPr>
          <p:cNvSpPr/>
          <p:nvPr/>
        </p:nvSpPr>
        <p:spPr>
          <a:xfrm>
            <a:off x="6335961" y="270709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无收入上限</a:t>
            </a:r>
          </a:p>
        </p:txBody>
      </p:sp>
      <p:sp>
        <p:nvSpPr>
          <p:cNvPr id="21" name="Rectangle 20">
            <a:extLst>
              <a:ext uri="{FF2B5EF4-FFF2-40B4-BE49-F238E27FC236}">
                <a16:creationId xmlns:a16="http://schemas.microsoft.com/office/drawing/2014/main" id="{E2630BCA-8299-2715-2D1D-2DDE61AD9B2D}"/>
              </a:ext>
            </a:extLst>
          </p:cNvPr>
          <p:cNvSpPr/>
          <p:nvPr/>
        </p:nvSpPr>
        <p:spPr>
          <a:xfrm>
            <a:off x="6340723" y="4570653"/>
            <a:ext cx="2688336" cy="156062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F74CB55C-25F3-B50C-F1F6-2238253D8DF0}"/>
              </a:ext>
            </a:extLst>
          </p:cNvPr>
          <p:cNvSpPr/>
          <p:nvPr/>
        </p:nvSpPr>
        <p:spPr>
          <a:xfrm>
            <a:off x="6339136" y="3328282"/>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1" i="0" u="none" strike="noStrike" dirty="0">
                <a:solidFill>
                  <a:srgbClr val="000000"/>
                </a:solidFill>
                <a:latin typeface="Simsun"/>
                <a:ea typeface="Simsun"/>
              </a:rPr>
              <a:t>服务</a:t>
            </a:r>
            <a:r>
              <a:rPr lang="zh-Hans" sz="1200" b="1" i="0" u="none" strike="noStrike" dirty="0">
                <a:solidFill>
                  <a:srgbClr val="000000"/>
                </a:solidFill>
                <a:latin typeface="Simsun"/>
                <a:ea typeface="Simsun"/>
              </a:rPr>
              <a:t>：</a:t>
            </a:r>
            <a:r>
              <a:rPr lang="zh-Hans" sz="1200" b="0" i="0" u="none" strike="noStrike" dirty="0">
                <a:solidFill>
                  <a:srgbClr val="000000"/>
                </a:solidFill>
                <a:latin typeface="Simsun"/>
                <a:ea typeface="Simsun"/>
              </a:rPr>
              <a:t>仅限加州内为社区提供直接医疗保健服务的地点</a:t>
            </a:r>
          </a:p>
        </p:txBody>
      </p:sp>
      <p:sp>
        <p:nvSpPr>
          <p:cNvPr id="25" name="Rectangle 24">
            <a:extLst>
              <a:ext uri="{FF2B5EF4-FFF2-40B4-BE49-F238E27FC236}">
                <a16:creationId xmlns:a16="http://schemas.microsoft.com/office/drawing/2014/main" id="{0BA1B265-B367-2343-526C-04F9B32617E0}"/>
              </a:ext>
            </a:extLst>
          </p:cNvPr>
          <p:cNvSpPr/>
          <p:nvPr/>
        </p:nvSpPr>
        <p:spPr>
          <a:xfrm>
            <a:off x="3289441" y="272531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无收入上限</a:t>
            </a:r>
          </a:p>
        </p:txBody>
      </p:sp>
      <p:sp>
        <p:nvSpPr>
          <p:cNvPr id="26" name="Rectangle 25">
            <a:extLst>
              <a:ext uri="{FF2B5EF4-FFF2-40B4-BE49-F238E27FC236}">
                <a16:creationId xmlns:a16="http://schemas.microsoft.com/office/drawing/2014/main" id="{2D1ED761-88D5-C87A-B2A4-6FD6E7BF3EE6}"/>
              </a:ext>
            </a:extLst>
          </p:cNvPr>
          <p:cNvSpPr/>
          <p:nvPr/>
        </p:nvSpPr>
        <p:spPr>
          <a:xfrm>
            <a:off x="3283031" y="4583380"/>
            <a:ext cx="2688336" cy="1591556"/>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a:extLst>
              <a:ext uri="{FF2B5EF4-FFF2-40B4-BE49-F238E27FC236}">
                <a16:creationId xmlns:a16="http://schemas.microsoft.com/office/drawing/2014/main" id="{2D8E3F27-96C3-85AD-89E6-104CBD418151}"/>
              </a:ext>
            </a:extLst>
          </p:cNvPr>
          <p:cNvSpPr/>
          <p:nvPr/>
        </p:nvSpPr>
        <p:spPr>
          <a:xfrm>
            <a:off x="265327" y="272451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300" b="1" i="0" u="none" strike="noStrike" dirty="0">
                <a:solidFill>
                  <a:srgbClr val="000000"/>
                </a:solidFill>
                <a:latin typeface="Simsun"/>
                <a:ea typeface="Simsun"/>
              </a:rPr>
              <a:t>公立学校 - </a:t>
            </a:r>
            <a:r>
              <a:rPr lang="zh-Hans" sz="1300" b="0" i="0" u="none" strike="noStrike" dirty="0">
                <a:solidFill>
                  <a:srgbClr val="000000"/>
                </a:solidFill>
                <a:latin typeface="Simsun"/>
                <a:ea typeface="Simsun"/>
              </a:rPr>
              <a:t>无</a:t>
            </a:r>
          </a:p>
          <a:p>
            <a:pPr algn="ctr" rtl="0"/>
            <a:r>
              <a:rPr lang="zh-Hans" sz="1300" b="1" i="0" u="none" strike="noStrike" dirty="0">
                <a:solidFill>
                  <a:srgbClr val="000000"/>
                </a:solidFill>
                <a:latin typeface="Simsun"/>
                <a:ea typeface="Simsun"/>
              </a:rPr>
              <a:t>私立学校 </a:t>
            </a:r>
            <a:r>
              <a:rPr lang="zh-Hans" sz="1300" b="1" i="0" u="none" strike="noStrike" dirty="0">
                <a:solidFill>
                  <a:srgbClr val="000000"/>
                </a:solidFill>
                <a:ea typeface="Simsun"/>
              </a:rPr>
              <a:t>- </a:t>
            </a:r>
            <a:r>
              <a:rPr lang="zh-Hans" sz="1300" b="0" i="0" u="none" strike="noStrike" dirty="0">
                <a:solidFill>
                  <a:srgbClr val="000000"/>
                </a:solidFill>
                <a:ea typeface="Simsun"/>
              </a:rPr>
              <a:t>5000 </a:t>
            </a:r>
            <a:r>
              <a:rPr lang="zh-Hans" sz="1300" b="0" i="0" u="none" strike="noStrike" dirty="0">
                <a:solidFill>
                  <a:srgbClr val="000000"/>
                </a:solidFill>
                <a:latin typeface="Simsun"/>
                <a:ea typeface="Simsun"/>
              </a:rPr>
              <a:t>万美元资助上限</a:t>
            </a:r>
          </a:p>
        </p:txBody>
      </p:sp>
      <p:sp>
        <p:nvSpPr>
          <p:cNvPr id="30" name="Rectangle 29">
            <a:extLst>
              <a:ext uri="{FF2B5EF4-FFF2-40B4-BE49-F238E27FC236}">
                <a16:creationId xmlns:a16="http://schemas.microsoft.com/office/drawing/2014/main" id="{1DE37626-9893-DC9A-7114-AC3C21A6E443}"/>
              </a:ext>
            </a:extLst>
          </p:cNvPr>
          <p:cNvSpPr/>
          <p:nvPr/>
        </p:nvSpPr>
        <p:spPr>
          <a:xfrm>
            <a:off x="268503" y="4576203"/>
            <a:ext cx="2688336" cy="1628927"/>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5B09AD68-23DC-A1F0-20D6-48E4BADED8E3}"/>
              </a:ext>
            </a:extLst>
          </p:cNvPr>
          <p:cNvSpPr/>
          <p:nvPr/>
        </p:nvSpPr>
        <p:spPr>
          <a:xfrm>
            <a:off x="262153" y="334306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1" i="0" u="none" strike="noStrike" dirty="0">
                <a:solidFill>
                  <a:srgbClr val="000000"/>
                </a:solidFill>
                <a:latin typeface="Simsun"/>
                <a:ea typeface="Simsun"/>
              </a:rPr>
              <a:t>服务：</a:t>
            </a:r>
            <a:r>
              <a:rPr lang="zh-Hans" sz="1300" b="0" i="0" u="none" strike="noStrike" dirty="0">
                <a:solidFill>
                  <a:srgbClr val="000000"/>
                </a:solidFill>
                <a:latin typeface="Simsun"/>
                <a:ea typeface="Simsun"/>
              </a:rPr>
              <a:t> 小学、学前教育</a:t>
            </a:r>
            <a:r>
              <a:rPr lang="zh-Hans" sz="1300" b="0" i="0" u="none" strike="noStrike" dirty="0">
                <a:solidFill>
                  <a:srgbClr val="000000"/>
                </a:solidFill>
                <a:ea typeface="SimSun" panose="02010600030101010101" pitchFamily="2" charset="-122"/>
              </a:rPr>
              <a:t>（pre-schoo</a:t>
            </a:r>
            <a:r>
              <a:rPr lang="en-US" altLang="zh-Hans" sz="1300" b="0" i="0" u="none" strike="noStrike" dirty="0">
                <a:solidFill>
                  <a:srgbClr val="000000"/>
                </a:solidFill>
                <a:ea typeface="SimSun" panose="02010600030101010101" pitchFamily="2" charset="-122"/>
              </a:rPr>
              <a:t>l</a:t>
            </a:r>
            <a:r>
              <a:rPr lang="zh-Hans" sz="1300" b="0" i="0" u="none" strike="noStrike" dirty="0">
                <a:solidFill>
                  <a:srgbClr val="000000"/>
                </a:solidFill>
                <a:latin typeface="Simsun"/>
                <a:ea typeface="Simsun"/>
              </a:rPr>
              <a:t>）或 </a:t>
            </a:r>
            <a:r>
              <a:rPr lang="zh-Hans" sz="1300" b="0" i="0" u="none" strike="noStrike" dirty="0">
                <a:solidFill>
                  <a:srgbClr val="000000"/>
                </a:solidFill>
                <a:ea typeface="SimSun" panose="02010600030101010101" pitchFamily="2" charset="-122"/>
              </a:rPr>
              <a:t>K-12 </a:t>
            </a:r>
            <a:r>
              <a:rPr lang="zh-Hans" sz="1300" b="0" i="0" u="none" strike="noStrike" dirty="0">
                <a:solidFill>
                  <a:srgbClr val="000000"/>
                </a:solidFill>
                <a:latin typeface="Simsun"/>
                <a:ea typeface="Simsun"/>
              </a:rPr>
              <a:t>学科教学</a:t>
            </a:r>
          </a:p>
        </p:txBody>
      </p:sp>
      <p:sp>
        <p:nvSpPr>
          <p:cNvPr id="52" name="Flowchart: Connector 51">
            <a:extLst>
              <a:ext uri="{FF2B5EF4-FFF2-40B4-BE49-F238E27FC236}">
                <a16:creationId xmlns:a16="http://schemas.microsoft.com/office/drawing/2014/main" id="{422E966E-5E76-2EBD-1BA5-8047A41ADCC9}"/>
              </a:ext>
            </a:extLst>
          </p:cNvPr>
          <p:cNvSpPr/>
          <p:nvPr/>
        </p:nvSpPr>
        <p:spPr>
          <a:xfrm>
            <a:off x="7242827" y="5100699"/>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6" name="Rectangle 65">
            <a:extLst>
              <a:ext uri="{FF2B5EF4-FFF2-40B4-BE49-F238E27FC236}">
                <a16:creationId xmlns:a16="http://schemas.microsoft.com/office/drawing/2014/main" id="{2710F7CA-7CF3-304F-2091-1784C9D4A2EF}"/>
              </a:ext>
            </a:extLst>
          </p:cNvPr>
          <p:cNvSpPr/>
          <p:nvPr/>
        </p:nvSpPr>
        <p:spPr>
          <a:xfrm>
            <a:off x="6337549" y="3949467"/>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dirty="0">
                <a:solidFill>
                  <a:srgbClr val="000000"/>
                </a:solidFill>
                <a:ea typeface="Simsun"/>
              </a:rPr>
              <a:t>CDPH</a:t>
            </a:r>
            <a:r>
              <a:rPr lang="zh-Hans" sz="1600" b="0" i="0" u="none" strike="noStrike" dirty="0">
                <a:solidFill>
                  <a:srgbClr val="000000"/>
                </a:solidFill>
                <a:latin typeface="Simsun"/>
                <a:ea typeface="Simsun"/>
              </a:rPr>
              <a:t>/ 医疗保健执照编号</a:t>
            </a:r>
          </a:p>
        </p:txBody>
      </p:sp>
      <p:sp>
        <p:nvSpPr>
          <p:cNvPr id="67" name="Rectangle 66">
            <a:extLst>
              <a:ext uri="{FF2B5EF4-FFF2-40B4-BE49-F238E27FC236}">
                <a16:creationId xmlns:a16="http://schemas.microsoft.com/office/drawing/2014/main" id="{3BA9E29B-846C-F856-78B4-A1C642F00B80}"/>
              </a:ext>
            </a:extLst>
          </p:cNvPr>
          <p:cNvSpPr/>
          <p:nvPr/>
        </p:nvSpPr>
        <p:spPr>
          <a:xfrm>
            <a:off x="3279826" y="396402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000000"/>
                </a:solidFill>
                <a:latin typeface="Simsun"/>
                <a:ea typeface="Simsun"/>
              </a:rPr>
              <a:t>不适用</a:t>
            </a:r>
          </a:p>
        </p:txBody>
      </p:sp>
      <p:sp>
        <p:nvSpPr>
          <p:cNvPr id="68" name="Rectangle 67">
            <a:extLst>
              <a:ext uri="{FF2B5EF4-FFF2-40B4-BE49-F238E27FC236}">
                <a16:creationId xmlns:a16="http://schemas.microsoft.com/office/drawing/2014/main" id="{41ADD482-5CAD-3C05-6C77-B7BAC954CAF8}"/>
              </a:ext>
            </a:extLst>
          </p:cNvPr>
          <p:cNvSpPr/>
          <p:nvPr/>
        </p:nvSpPr>
        <p:spPr>
          <a:xfrm>
            <a:off x="266914" y="3961619"/>
            <a:ext cx="2688336" cy="59521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dirty="0">
                <a:solidFill>
                  <a:srgbClr val="000000"/>
                </a:solidFill>
                <a:ea typeface="Simsun"/>
              </a:rPr>
              <a:t>CDS </a:t>
            </a:r>
            <a:r>
              <a:rPr lang="zh-Hans" sz="1800" b="0" i="0" u="none" strike="noStrike" dirty="0">
                <a:solidFill>
                  <a:srgbClr val="000000"/>
                </a:solidFill>
                <a:latin typeface="Simsun"/>
                <a:ea typeface="Simsun"/>
              </a:rPr>
              <a:t>代码</a:t>
            </a:r>
          </a:p>
        </p:txBody>
      </p:sp>
      <p:sp>
        <p:nvSpPr>
          <p:cNvPr id="3" name="Rectangle 2">
            <a:extLst>
              <a:ext uri="{FF2B5EF4-FFF2-40B4-BE49-F238E27FC236}">
                <a16:creationId xmlns:a16="http://schemas.microsoft.com/office/drawing/2014/main" id="{92B3607D-7B62-A60B-39F7-E33582B1E378}"/>
              </a:ext>
            </a:extLst>
          </p:cNvPr>
          <p:cNvSpPr/>
          <p:nvPr/>
        </p:nvSpPr>
        <p:spPr>
          <a:xfrm>
            <a:off x="9239922" y="1290114"/>
            <a:ext cx="2688336" cy="139388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不适用</a:t>
            </a:r>
          </a:p>
        </p:txBody>
      </p:sp>
      <p:sp>
        <p:nvSpPr>
          <p:cNvPr id="6" name="Flowchart: Off-page Connector 5">
            <a:extLst>
              <a:ext uri="{FF2B5EF4-FFF2-40B4-BE49-F238E27FC236}">
                <a16:creationId xmlns:a16="http://schemas.microsoft.com/office/drawing/2014/main" id="{D2F52FBA-FA57-2603-5EA5-97DEA852AF7E}"/>
              </a:ext>
            </a:extLst>
          </p:cNvPr>
          <p:cNvSpPr/>
          <p:nvPr/>
        </p:nvSpPr>
        <p:spPr>
          <a:xfrm>
            <a:off x="9567671" y="889201"/>
            <a:ext cx="2032838" cy="701674"/>
          </a:xfrm>
          <a:prstGeom prst="flowChartOffpageConnector">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a:latin typeface="Simsun"/>
                <a:ea typeface="Simsun"/>
              </a:rPr>
              <a:t>社区学院</a:t>
            </a:r>
          </a:p>
        </p:txBody>
      </p:sp>
      <p:sp>
        <p:nvSpPr>
          <p:cNvPr id="10" name="Rectangle 9">
            <a:extLst>
              <a:ext uri="{FF2B5EF4-FFF2-40B4-BE49-F238E27FC236}">
                <a16:creationId xmlns:a16="http://schemas.microsoft.com/office/drawing/2014/main" id="{AEDFA21A-6C3F-AB90-8581-8E4174B4DC4C}"/>
              </a:ext>
            </a:extLst>
          </p:cNvPr>
          <p:cNvSpPr/>
          <p:nvPr/>
        </p:nvSpPr>
        <p:spPr>
          <a:xfrm>
            <a:off x="9241510" y="270600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无收入上限</a:t>
            </a:r>
          </a:p>
        </p:txBody>
      </p:sp>
      <p:sp>
        <p:nvSpPr>
          <p:cNvPr id="12" name="Rectangle 11">
            <a:extLst>
              <a:ext uri="{FF2B5EF4-FFF2-40B4-BE49-F238E27FC236}">
                <a16:creationId xmlns:a16="http://schemas.microsoft.com/office/drawing/2014/main" id="{C38164BC-80E2-0868-D6B5-D37E800E5E89}"/>
              </a:ext>
            </a:extLst>
          </p:cNvPr>
          <p:cNvSpPr/>
          <p:nvPr/>
        </p:nvSpPr>
        <p:spPr>
          <a:xfrm>
            <a:off x="9246272" y="4569556"/>
            <a:ext cx="2688336" cy="156062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Rectangle 14">
            <a:extLst>
              <a:ext uri="{FF2B5EF4-FFF2-40B4-BE49-F238E27FC236}">
                <a16:creationId xmlns:a16="http://schemas.microsoft.com/office/drawing/2014/main" id="{8B21F8E7-6241-9C5E-6DAA-B5A18497EC23}"/>
              </a:ext>
            </a:extLst>
          </p:cNvPr>
          <p:cNvSpPr/>
          <p:nvPr/>
        </p:nvSpPr>
        <p:spPr>
          <a:xfrm>
            <a:off x="9243098" y="332718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1" i="0" u="none" strike="noStrike">
                <a:solidFill>
                  <a:srgbClr val="000000"/>
                </a:solidFill>
                <a:latin typeface="Simsun"/>
                <a:ea typeface="Simsun"/>
              </a:rPr>
              <a:t>服务：</a:t>
            </a:r>
            <a:r>
              <a:rPr lang="zh-Hans" sz="1300" b="0" i="0" u="none" strike="noStrike">
                <a:solidFill>
                  <a:srgbClr val="000000"/>
                </a:solidFill>
                <a:latin typeface="Simsun"/>
                <a:ea typeface="Simsun"/>
              </a:rPr>
              <a:t>为社区成员提供教育服务</a:t>
            </a:r>
          </a:p>
        </p:txBody>
      </p:sp>
      <p:sp>
        <p:nvSpPr>
          <p:cNvPr id="16" name="Flowchart: Connector 15">
            <a:extLst>
              <a:ext uri="{FF2B5EF4-FFF2-40B4-BE49-F238E27FC236}">
                <a16:creationId xmlns:a16="http://schemas.microsoft.com/office/drawing/2014/main" id="{91918122-60F2-D1F7-6903-EF30F3A3584E}"/>
              </a:ext>
            </a:extLst>
          </p:cNvPr>
          <p:cNvSpPr/>
          <p:nvPr/>
        </p:nvSpPr>
        <p:spPr>
          <a:xfrm>
            <a:off x="10159061" y="5099602"/>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2" name="Rectangle 61">
            <a:extLst>
              <a:ext uri="{FF2B5EF4-FFF2-40B4-BE49-F238E27FC236}">
                <a16:creationId xmlns:a16="http://schemas.microsoft.com/office/drawing/2014/main" id="{2195FF05-7DCD-9763-7DB1-645622DE002E}"/>
              </a:ext>
            </a:extLst>
          </p:cNvPr>
          <p:cNvSpPr/>
          <p:nvPr/>
        </p:nvSpPr>
        <p:spPr>
          <a:xfrm>
            <a:off x="9246272" y="394837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dirty="0">
                <a:solidFill>
                  <a:srgbClr val="000000"/>
                </a:solidFill>
                <a:ea typeface="Simsun"/>
              </a:rPr>
              <a:t>MIS </a:t>
            </a:r>
            <a:r>
              <a:rPr lang="zh-Hans" sz="1800" b="0" i="0" u="none" strike="noStrike" dirty="0">
                <a:solidFill>
                  <a:srgbClr val="000000"/>
                </a:solidFill>
                <a:latin typeface="Simsun"/>
                <a:ea typeface="Simsun"/>
              </a:rPr>
              <a:t>代码</a:t>
            </a:r>
          </a:p>
        </p:txBody>
      </p:sp>
      <p:sp>
        <p:nvSpPr>
          <p:cNvPr id="63" name="Flowchart: Connector 62">
            <a:extLst>
              <a:ext uri="{FF2B5EF4-FFF2-40B4-BE49-F238E27FC236}">
                <a16:creationId xmlns:a16="http://schemas.microsoft.com/office/drawing/2014/main" id="{8C30437F-F647-DD85-50E8-32489793C0F9}"/>
              </a:ext>
            </a:extLst>
          </p:cNvPr>
          <p:cNvSpPr/>
          <p:nvPr/>
        </p:nvSpPr>
        <p:spPr>
          <a:xfrm>
            <a:off x="1052663" y="5160231"/>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4" name="Freeform 29">
            <a:extLst>
              <a:ext uri="{FF2B5EF4-FFF2-40B4-BE49-F238E27FC236}">
                <a16:creationId xmlns:a16="http://schemas.microsoft.com/office/drawing/2014/main" id="{BDC3D4F1-51A0-FAE6-E661-8F60C65D71BD}"/>
              </a:ext>
            </a:extLst>
          </p:cNvPr>
          <p:cNvSpPr>
            <a:spLocks noEditPoints="1"/>
          </p:cNvSpPr>
          <p:nvPr/>
        </p:nvSpPr>
        <p:spPr bwMode="auto">
          <a:xfrm>
            <a:off x="1277290" y="5500189"/>
            <a:ext cx="509588" cy="287338"/>
          </a:xfrm>
          <a:custGeom>
            <a:avLst/>
            <a:gdLst>
              <a:gd name="T0" fmla="*/ 119 w 513"/>
              <a:gd name="T1" fmla="*/ 59 h 296"/>
              <a:gd name="T2" fmla="*/ 117 w 513"/>
              <a:gd name="T3" fmla="*/ 128 h 296"/>
              <a:gd name="T4" fmla="*/ 69 w 513"/>
              <a:gd name="T5" fmla="*/ 127 h 296"/>
              <a:gd name="T6" fmla="*/ 71 w 513"/>
              <a:gd name="T7" fmla="*/ 57 h 296"/>
              <a:gd name="T8" fmla="*/ 216 w 513"/>
              <a:gd name="T9" fmla="*/ 57 h 296"/>
              <a:gd name="T10" fmla="*/ 216 w 513"/>
              <a:gd name="T11" fmla="*/ 127 h 296"/>
              <a:gd name="T12" fmla="*/ 136 w 513"/>
              <a:gd name="T13" fmla="*/ 128 h 296"/>
              <a:gd name="T14" fmla="*/ 134 w 513"/>
              <a:gd name="T15" fmla="*/ 59 h 296"/>
              <a:gd name="T16" fmla="*/ 214 w 513"/>
              <a:gd name="T17" fmla="*/ 57 h 296"/>
              <a:gd name="T18" fmla="*/ 313 w 513"/>
              <a:gd name="T19" fmla="*/ 57 h 296"/>
              <a:gd name="T20" fmla="*/ 313 w 513"/>
              <a:gd name="T21" fmla="*/ 128 h 296"/>
              <a:gd name="T22" fmla="*/ 232 w 513"/>
              <a:gd name="T23" fmla="*/ 128 h 296"/>
              <a:gd name="T24" fmla="*/ 232 w 513"/>
              <a:gd name="T25" fmla="*/ 57 h 296"/>
              <a:gd name="T26" fmla="*/ 313 w 513"/>
              <a:gd name="T27" fmla="*/ 57 h 296"/>
              <a:gd name="T28" fmla="*/ 411 w 513"/>
              <a:gd name="T29" fmla="*/ 59 h 296"/>
              <a:gd name="T30" fmla="*/ 409 w 513"/>
              <a:gd name="T31" fmla="*/ 128 h 296"/>
              <a:gd name="T32" fmla="*/ 329 w 513"/>
              <a:gd name="T33" fmla="*/ 127 h 296"/>
              <a:gd name="T34" fmla="*/ 331 w 513"/>
              <a:gd name="T35" fmla="*/ 57 h 296"/>
              <a:gd name="T36" fmla="*/ 498 w 513"/>
              <a:gd name="T37" fmla="*/ 178 h 296"/>
              <a:gd name="T38" fmla="*/ 498 w 513"/>
              <a:gd name="T39" fmla="*/ 237 h 296"/>
              <a:gd name="T40" fmla="*/ 464 w 513"/>
              <a:gd name="T41" fmla="*/ 237 h 296"/>
              <a:gd name="T42" fmla="*/ 363 w 513"/>
              <a:gd name="T43" fmla="*/ 235 h 296"/>
              <a:gd name="T44" fmla="*/ 146 w 513"/>
              <a:gd name="T45" fmla="*/ 237 h 296"/>
              <a:gd name="T46" fmla="*/ 94 w 513"/>
              <a:gd name="T47" fmla="*/ 193 h 296"/>
              <a:gd name="T48" fmla="*/ 42 w 513"/>
              <a:gd name="T49" fmla="*/ 237 h 296"/>
              <a:gd name="T50" fmla="*/ 15 w 513"/>
              <a:gd name="T51" fmla="*/ 235 h 296"/>
              <a:gd name="T52" fmla="*/ 446 w 513"/>
              <a:gd name="T53" fmla="*/ 14 h 296"/>
              <a:gd name="T54" fmla="*/ 478 w 513"/>
              <a:gd name="T55" fmla="*/ 42 h 296"/>
              <a:gd name="T56" fmla="*/ 54 w 513"/>
              <a:gd name="T57" fmla="*/ 136 h 296"/>
              <a:gd name="T58" fmla="*/ 417 w 513"/>
              <a:gd name="T59" fmla="*/ 144 h 296"/>
              <a:gd name="T60" fmla="*/ 473 w 513"/>
              <a:gd name="T61" fmla="*/ 176 h 296"/>
              <a:gd name="T62" fmla="*/ 498 w 513"/>
              <a:gd name="T63" fmla="*/ 178 h 296"/>
              <a:gd name="T64" fmla="*/ 378 w 513"/>
              <a:gd name="T65" fmla="*/ 244 h 296"/>
              <a:gd name="T66" fmla="*/ 413 w 513"/>
              <a:gd name="T67" fmla="*/ 280 h 296"/>
              <a:gd name="T68" fmla="*/ 58 w 513"/>
              <a:gd name="T69" fmla="*/ 244 h 296"/>
              <a:gd name="T70" fmla="*/ 94 w 513"/>
              <a:gd name="T71" fmla="*/ 280 h 296"/>
              <a:gd name="T72" fmla="*/ 483 w 513"/>
              <a:gd name="T73" fmla="*/ 59 h 296"/>
              <a:gd name="T74" fmla="*/ 495 w 513"/>
              <a:gd name="T75" fmla="*/ 161 h 296"/>
              <a:gd name="T76" fmla="*/ 475 w 513"/>
              <a:gd name="T77" fmla="*/ 161 h 296"/>
              <a:gd name="T78" fmla="*/ 426 w 513"/>
              <a:gd name="T79" fmla="*/ 131 h 296"/>
              <a:gd name="T80" fmla="*/ 428 w 513"/>
              <a:gd name="T81" fmla="*/ 57 h 296"/>
              <a:gd name="T82" fmla="*/ 496 w 513"/>
              <a:gd name="T83" fmla="*/ 43 h 296"/>
              <a:gd name="T84" fmla="*/ 18 w 513"/>
              <a:gd name="T85" fmla="*/ 0 h 296"/>
              <a:gd name="T86" fmla="*/ 7 w 513"/>
              <a:gd name="T87" fmla="*/ 252 h 296"/>
              <a:gd name="T88" fmla="*/ 44 w 513"/>
              <a:gd name="T89" fmla="*/ 254 h 296"/>
              <a:gd name="T90" fmla="*/ 144 w 513"/>
              <a:gd name="T91" fmla="*/ 252 h 296"/>
              <a:gd name="T92" fmla="*/ 363 w 513"/>
              <a:gd name="T93" fmla="*/ 252 h 296"/>
              <a:gd name="T94" fmla="*/ 463 w 513"/>
              <a:gd name="T95" fmla="*/ 254 h 296"/>
              <a:gd name="T96" fmla="*/ 505 w 513"/>
              <a:gd name="T97" fmla="*/ 252 h 296"/>
              <a:gd name="T98" fmla="*/ 496 w 513"/>
              <a:gd name="T99"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3" h="296">
                <a:moveTo>
                  <a:pt x="119" y="57"/>
                </a:moveTo>
                <a:lnTo>
                  <a:pt x="119" y="57"/>
                </a:lnTo>
                <a:lnTo>
                  <a:pt x="119" y="59"/>
                </a:lnTo>
                <a:lnTo>
                  <a:pt x="119" y="127"/>
                </a:lnTo>
                <a:lnTo>
                  <a:pt x="119" y="128"/>
                </a:lnTo>
                <a:lnTo>
                  <a:pt x="117" y="128"/>
                </a:lnTo>
                <a:lnTo>
                  <a:pt x="71" y="128"/>
                </a:lnTo>
                <a:lnTo>
                  <a:pt x="69" y="128"/>
                </a:lnTo>
                <a:lnTo>
                  <a:pt x="69" y="127"/>
                </a:lnTo>
                <a:lnTo>
                  <a:pt x="69" y="59"/>
                </a:lnTo>
                <a:lnTo>
                  <a:pt x="69" y="57"/>
                </a:lnTo>
                <a:lnTo>
                  <a:pt x="71" y="57"/>
                </a:lnTo>
                <a:lnTo>
                  <a:pt x="117" y="57"/>
                </a:lnTo>
                <a:lnTo>
                  <a:pt x="119" y="57"/>
                </a:lnTo>
                <a:close/>
                <a:moveTo>
                  <a:pt x="216" y="57"/>
                </a:moveTo>
                <a:lnTo>
                  <a:pt x="216" y="57"/>
                </a:lnTo>
                <a:lnTo>
                  <a:pt x="216" y="59"/>
                </a:lnTo>
                <a:lnTo>
                  <a:pt x="216" y="127"/>
                </a:lnTo>
                <a:lnTo>
                  <a:pt x="216" y="128"/>
                </a:lnTo>
                <a:lnTo>
                  <a:pt x="214" y="128"/>
                </a:lnTo>
                <a:lnTo>
                  <a:pt x="136" y="128"/>
                </a:lnTo>
                <a:lnTo>
                  <a:pt x="134" y="128"/>
                </a:lnTo>
                <a:lnTo>
                  <a:pt x="134" y="127"/>
                </a:lnTo>
                <a:lnTo>
                  <a:pt x="134" y="59"/>
                </a:lnTo>
                <a:lnTo>
                  <a:pt x="134" y="57"/>
                </a:lnTo>
                <a:lnTo>
                  <a:pt x="136" y="57"/>
                </a:lnTo>
                <a:lnTo>
                  <a:pt x="214" y="57"/>
                </a:lnTo>
                <a:lnTo>
                  <a:pt x="216" y="57"/>
                </a:lnTo>
                <a:close/>
                <a:moveTo>
                  <a:pt x="313" y="57"/>
                </a:moveTo>
                <a:lnTo>
                  <a:pt x="313" y="57"/>
                </a:lnTo>
                <a:lnTo>
                  <a:pt x="313" y="59"/>
                </a:lnTo>
                <a:lnTo>
                  <a:pt x="313" y="127"/>
                </a:lnTo>
                <a:lnTo>
                  <a:pt x="313" y="128"/>
                </a:lnTo>
                <a:lnTo>
                  <a:pt x="312" y="128"/>
                </a:lnTo>
                <a:lnTo>
                  <a:pt x="233" y="128"/>
                </a:lnTo>
                <a:lnTo>
                  <a:pt x="232" y="128"/>
                </a:lnTo>
                <a:lnTo>
                  <a:pt x="232" y="127"/>
                </a:lnTo>
                <a:lnTo>
                  <a:pt x="232" y="59"/>
                </a:lnTo>
                <a:lnTo>
                  <a:pt x="232" y="57"/>
                </a:lnTo>
                <a:lnTo>
                  <a:pt x="233" y="57"/>
                </a:lnTo>
                <a:lnTo>
                  <a:pt x="312" y="57"/>
                </a:lnTo>
                <a:lnTo>
                  <a:pt x="313" y="57"/>
                </a:lnTo>
                <a:close/>
                <a:moveTo>
                  <a:pt x="411" y="57"/>
                </a:moveTo>
                <a:lnTo>
                  <a:pt x="411" y="57"/>
                </a:lnTo>
                <a:lnTo>
                  <a:pt x="411" y="59"/>
                </a:lnTo>
                <a:lnTo>
                  <a:pt x="411" y="127"/>
                </a:lnTo>
                <a:lnTo>
                  <a:pt x="411" y="128"/>
                </a:lnTo>
                <a:lnTo>
                  <a:pt x="409" y="128"/>
                </a:lnTo>
                <a:lnTo>
                  <a:pt x="331" y="128"/>
                </a:lnTo>
                <a:lnTo>
                  <a:pt x="329" y="128"/>
                </a:lnTo>
                <a:lnTo>
                  <a:pt x="329" y="127"/>
                </a:lnTo>
                <a:lnTo>
                  <a:pt x="329" y="59"/>
                </a:lnTo>
                <a:lnTo>
                  <a:pt x="329" y="57"/>
                </a:lnTo>
                <a:lnTo>
                  <a:pt x="331" y="57"/>
                </a:lnTo>
                <a:lnTo>
                  <a:pt x="409" y="57"/>
                </a:lnTo>
                <a:lnTo>
                  <a:pt x="411" y="57"/>
                </a:lnTo>
                <a:close/>
                <a:moveTo>
                  <a:pt x="498" y="178"/>
                </a:moveTo>
                <a:lnTo>
                  <a:pt x="498" y="178"/>
                </a:lnTo>
                <a:lnTo>
                  <a:pt x="498" y="235"/>
                </a:lnTo>
                <a:lnTo>
                  <a:pt x="498" y="237"/>
                </a:lnTo>
                <a:lnTo>
                  <a:pt x="496" y="237"/>
                </a:lnTo>
                <a:lnTo>
                  <a:pt x="465" y="237"/>
                </a:lnTo>
                <a:lnTo>
                  <a:pt x="464" y="237"/>
                </a:lnTo>
                <a:lnTo>
                  <a:pt x="463" y="235"/>
                </a:lnTo>
                <a:cubicBezTo>
                  <a:pt x="459" y="211"/>
                  <a:pt x="438" y="193"/>
                  <a:pt x="413" y="193"/>
                </a:cubicBezTo>
                <a:cubicBezTo>
                  <a:pt x="389" y="193"/>
                  <a:pt x="368" y="211"/>
                  <a:pt x="363" y="235"/>
                </a:cubicBezTo>
                <a:lnTo>
                  <a:pt x="363" y="237"/>
                </a:lnTo>
                <a:lnTo>
                  <a:pt x="362" y="237"/>
                </a:lnTo>
                <a:lnTo>
                  <a:pt x="146" y="237"/>
                </a:lnTo>
                <a:lnTo>
                  <a:pt x="144" y="237"/>
                </a:lnTo>
                <a:lnTo>
                  <a:pt x="144" y="235"/>
                </a:lnTo>
                <a:cubicBezTo>
                  <a:pt x="140" y="211"/>
                  <a:pt x="119" y="193"/>
                  <a:pt x="94" y="193"/>
                </a:cubicBezTo>
                <a:cubicBezTo>
                  <a:pt x="69" y="193"/>
                  <a:pt x="48" y="211"/>
                  <a:pt x="44" y="235"/>
                </a:cubicBezTo>
                <a:lnTo>
                  <a:pt x="43" y="237"/>
                </a:lnTo>
                <a:lnTo>
                  <a:pt x="42" y="237"/>
                </a:lnTo>
                <a:lnTo>
                  <a:pt x="17" y="237"/>
                </a:lnTo>
                <a:lnTo>
                  <a:pt x="15" y="237"/>
                </a:lnTo>
                <a:lnTo>
                  <a:pt x="15" y="235"/>
                </a:lnTo>
                <a:lnTo>
                  <a:pt x="15" y="17"/>
                </a:lnTo>
                <a:cubicBezTo>
                  <a:pt x="15" y="15"/>
                  <a:pt x="16" y="14"/>
                  <a:pt x="18" y="14"/>
                </a:cubicBezTo>
                <a:lnTo>
                  <a:pt x="446" y="14"/>
                </a:lnTo>
                <a:cubicBezTo>
                  <a:pt x="461" y="14"/>
                  <a:pt x="475" y="25"/>
                  <a:pt x="480" y="40"/>
                </a:cubicBezTo>
                <a:lnTo>
                  <a:pt x="480" y="42"/>
                </a:lnTo>
                <a:lnTo>
                  <a:pt x="478" y="42"/>
                </a:lnTo>
                <a:lnTo>
                  <a:pt x="61" y="42"/>
                </a:lnTo>
                <a:cubicBezTo>
                  <a:pt x="57" y="42"/>
                  <a:pt x="54" y="45"/>
                  <a:pt x="54" y="50"/>
                </a:cubicBezTo>
                <a:lnTo>
                  <a:pt x="54" y="136"/>
                </a:lnTo>
                <a:cubicBezTo>
                  <a:pt x="54" y="140"/>
                  <a:pt x="57" y="144"/>
                  <a:pt x="61" y="144"/>
                </a:cubicBezTo>
                <a:lnTo>
                  <a:pt x="416" y="144"/>
                </a:lnTo>
                <a:lnTo>
                  <a:pt x="417" y="144"/>
                </a:lnTo>
                <a:lnTo>
                  <a:pt x="417" y="144"/>
                </a:lnTo>
                <a:lnTo>
                  <a:pt x="469" y="175"/>
                </a:lnTo>
                <a:cubicBezTo>
                  <a:pt x="470" y="176"/>
                  <a:pt x="471" y="176"/>
                  <a:pt x="473" y="176"/>
                </a:cubicBezTo>
                <a:lnTo>
                  <a:pt x="496" y="176"/>
                </a:lnTo>
                <a:lnTo>
                  <a:pt x="498" y="176"/>
                </a:lnTo>
                <a:lnTo>
                  <a:pt x="498" y="178"/>
                </a:lnTo>
                <a:close/>
                <a:moveTo>
                  <a:pt x="413" y="280"/>
                </a:moveTo>
                <a:lnTo>
                  <a:pt x="413" y="280"/>
                </a:lnTo>
                <a:cubicBezTo>
                  <a:pt x="394" y="280"/>
                  <a:pt x="378" y="264"/>
                  <a:pt x="378" y="244"/>
                </a:cubicBezTo>
                <a:cubicBezTo>
                  <a:pt x="378" y="225"/>
                  <a:pt x="394" y="209"/>
                  <a:pt x="413" y="209"/>
                </a:cubicBezTo>
                <a:cubicBezTo>
                  <a:pt x="433" y="209"/>
                  <a:pt x="449" y="225"/>
                  <a:pt x="449" y="244"/>
                </a:cubicBezTo>
                <a:cubicBezTo>
                  <a:pt x="449" y="264"/>
                  <a:pt x="433" y="280"/>
                  <a:pt x="413" y="280"/>
                </a:cubicBezTo>
                <a:close/>
                <a:moveTo>
                  <a:pt x="94" y="280"/>
                </a:moveTo>
                <a:lnTo>
                  <a:pt x="94" y="280"/>
                </a:lnTo>
                <a:cubicBezTo>
                  <a:pt x="74" y="280"/>
                  <a:pt x="58" y="264"/>
                  <a:pt x="58" y="244"/>
                </a:cubicBezTo>
                <a:cubicBezTo>
                  <a:pt x="58" y="225"/>
                  <a:pt x="74" y="209"/>
                  <a:pt x="94" y="209"/>
                </a:cubicBezTo>
                <a:cubicBezTo>
                  <a:pt x="113" y="209"/>
                  <a:pt x="129" y="225"/>
                  <a:pt x="129" y="244"/>
                </a:cubicBezTo>
                <a:cubicBezTo>
                  <a:pt x="129" y="264"/>
                  <a:pt x="113" y="280"/>
                  <a:pt x="94" y="280"/>
                </a:cubicBezTo>
                <a:close/>
                <a:moveTo>
                  <a:pt x="483" y="57"/>
                </a:moveTo>
                <a:lnTo>
                  <a:pt x="483" y="57"/>
                </a:lnTo>
                <a:lnTo>
                  <a:pt x="483" y="59"/>
                </a:lnTo>
                <a:lnTo>
                  <a:pt x="496" y="159"/>
                </a:lnTo>
                <a:lnTo>
                  <a:pt x="497" y="161"/>
                </a:lnTo>
                <a:lnTo>
                  <a:pt x="495" y="161"/>
                </a:lnTo>
                <a:lnTo>
                  <a:pt x="475" y="161"/>
                </a:lnTo>
                <a:lnTo>
                  <a:pt x="475" y="161"/>
                </a:lnTo>
                <a:lnTo>
                  <a:pt x="475" y="161"/>
                </a:lnTo>
                <a:lnTo>
                  <a:pt x="427" y="132"/>
                </a:lnTo>
                <a:lnTo>
                  <a:pt x="426" y="132"/>
                </a:lnTo>
                <a:lnTo>
                  <a:pt x="426" y="131"/>
                </a:lnTo>
                <a:lnTo>
                  <a:pt x="426" y="59"/>
                </a:lnTo>
                <a:lnTo>
                  <a:pt x="426" y="57"/>
                </a:lnTo>
                <a:lnTo>
                  <a:pt x="428" y="57"/>
                </a:lnTo>
                <a:lnTo>
                  <a:pt x="481" y="57"/>
                </a:lnTo>
                <a:lnTo>
                  <a:pt x="483" y="57"/>
                </a:lnTo>
                <a:close/>
                <a:moveTo>
                  <a:pt x="496" y="43"/>
                </a:moveTo>
                <a:lnTo>
                  <a:pt x="496" y="43"/>
                </a:lnTo>
                <a:cubicBezTo>
                  <a:pt x="493" y="18"/>
                  <a:pt x="471" y="0"/>
                  <a:pt x="446" y="0"/>
                </a:cubicBezTo>
                <a:lnTo>
                  <a:pt x="18" y="0"/>
                </a:lnTo>
                <a:cubicBezTo>
                  <a:pt x="8" y="0"/>
                  <a:pt x="0" y="8"/>
                  <a:pt x="0" y="17"/>
                </a:cubicBezTo>
                <a:lnTo>
                  <a:pt x="0" y="244"/>
                </a:lnTo>
                <a:cubicBezTo>
                  <a:pt x="0" y="249"/>
                  <a:pt x="3" y="252"/>
                  <a:pt x="7" y="252"/>
                </a:cubicBezTo>
                <a:lnTo>
                  <a:pt x="42" y="252"/>
                </a:lnTo>
                <a:lnTo>
                  <a:pt x="43" y="252"/>
                </a:lnTo>
                <a:lnTo>
                  <a:pt x="44" y="254"/>
                </a:lnTo>
                <a:cubicBezTo>
                  <a:pt x="48" y="278"/>
                  <a:pt x="69" y="296"/>
                  <a:pt x="94" y="296"/>
                </a:cubicBezTo>
                <a:cubicBezTo>
                  <a:pt x="119" y="296"/>
                  <a:pt x="140" y="278"/>
                  <a:pt x="144" y="254"/>
                </a:cubicBezTo>
                <a:lnTo>
                  <a:pt x="144" y="252"/>
                </a:lnTo>
                <a:lnTo>
                  <a:pt x="146" y="252"/>
                </a:lnTo>
                <a:lnTo>
                  <a:pt x="362" y="252"/>
                </a:lnTo>
                <a:lnTo>
                  <a:pt x="363" y="252"/>
                </a:lnTo>
                <a:lnTo>
                  <a:pt x="363" y="254"/>
                </a:lnTo>
                <a:cubicBezTo>
                  <a:pt x="368" y="278"/>
                  <a:pt x="389" y="296"/>
                  <a:pt x="413" y="296"/>
                </a:cubicBezTo>
                <a:cubicBezTo>
                  <a:pt x="438" y="296"/>
                  <a:pt x="459" y="278"/>
                  <a:pt x="463" y="254"/>
                </a:cubicBezTo>
                <a:lnTo>
                  <a:pt x="464" y="252"/>
                </a:lnTo>
                <a:lnTo>
                  <a:pt x="465" y="252"/>
                </a:lnTo>
                <a:lnTo>
                  <a:pt x="505" y="252"/>
                </a:lnTo>
                <a:cubicBezTo>
                  <a:pt x="510" y="252"/>
                  <a:pt x="513" y="249"/>
                  <a:pt x="513" y="244"/>
                </a:cubicBezTo>
                <a:lnTo>
                  <a:pt x="513" y="167"/>
                </a:lnTo>
                <a:lnTo>
                  <a:pt x="496" y="43"/>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65" name="Flowchart: Connector 64">
            <a:extLst>
              <a:ext uri="{FF2B5EF4-FFF2-40B4-BE49-F238E27FC236}">
                <a16:creationId xmlns:a16="http://schemas.microsoft.com/office/drawing/2014/main" id="{AB46950C-4B84-635E-6568-85358017FD4A}"/>
              </a:ext>
            </a:extLst>
          </p:cNvPr>
          <p:cNvSpPr/>
          <p:nvPr/>
        </p:nvSpPr>
        <p:spPr>
          <a:xfrm>
            <a:off x="4122822" y="5127383"/>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9" name="Group 4">
            <a:extLst>
              <a:ext uri="{FF2B5EF4-FFF2-40B4-BE49-F238E27FC236}">
                <a16:creationId xmlns:a16="http://schemas.microsoft.com/office/drawing/2014/main" id="{04906693-7DC6-F3D5-C0E3-12AEFAFFCF67}"/>
              </a:ext>
            </a:extLst>
          </p:cNvPr>
          <p:cNvGrpSpPr>
            <a:grpSpLocks noChangeAspect="1"/>
          </p:cNvGrpSpPr>
          <p:nvPr/>
        </p:nvGrpSpPr>
        <p:grpSpPr>
          <a:xfrm>
            <a:off x="4337498" y="5377648"/>
            <a:ext cx="538163" cy="430212"/>
            <a:chOff x="6468" y="1728"/>
            <a:chExt cx="339" cy="271"/>
          </a:xfrm>
          <a:solidFill>
            <a:schemeClr val="bg1"/>
          </a:solidFill>
        </p:grpSpPr>
        <p:sp>
          <p:nvSpPr>
            <p:cNvPr id="70" name="Freeform 5">
              <a:extLst>
                <a:ext uri="{FF2B5EF4-FFF2-40B4-BE49-F238E27FC236}">
                  <a16:creationId xmlns:a16="http://schemas.microsoft.com/office/drawing/2014/main" id="{C37F1CBF-5476-4912-41E3-F278097525ED}"/>
                </a:ext>
              </a:extLst>
            </p:cNvPr>
            <p:cNvSpPr>
              <a:spLocks noEditPoints="1"/>
            </p:cNvSpPr>
            <p:nvPr/>
          </p:nvSpPr>
          <p:spPr bwMode="auto">
            <a:xfrm>
              <a:off x="6616" y="1838"/>
              <a:ext cx="43" cy="43"/>
            </a:xfrm>
            <a:custGeom>
              <a:avLst/>
              <a:gdLst>
                <a:gd name="T0" fmla="*/ 40 w 80"/>
                <a:gd name="T1" fmla="*/ 9 h 80"/>
                <a:gd name="T2" fmla="*/ 40 w 80"/>
                <a:gd name="T3" fmla="*/ 9 h 80"/>
                <a:gd name="T4" fmla="*/ 71 w 80"/>
                <a:gd name="T5" fmla="*/ 40 h 80"/>
                <a:gd name="T6" fmla="*/ 40 w 80"/>
                <a:gd name="T7" fmla="*/ 71 h 80"/>
                <a:gd name="T8" fmla="*/ 9 w 80"/>
                <a:gd name="T9" fmla="*/ 40 h 80"/>
                <a:gd name="T10" fmla="*/ 40 w 80"/>
                <a:gd name="T11" fmla="*/ 9 h 80"/>
                <a:gd name="T12" fmla="*/ 40 w 80"/>
                <a:gd name="T13" fmla="*/ 80 h 80"/>
                <a:gd name="T14" fmla="*/ 40 w 80"/>
                <a:gd name="T15" fmla="*/ 80 h 80"/>
                <a:gd name="T16" fmla="*/ 80 w 80"/>
                <a:gd name="T17" fmla="*/ 40 h 80"/>
                <a:gd name="T18" fmla="*/ 40 w 80"/>
                <a:gd name="T19" fmla="*/ 0 h 80"/>
                <a:gd name="T20" fmla="*/ 0 w 80"/>
                <a:gd name="T21" fmla="*/ 40 h 80"/>
                <a:gd name="T22" fmla="*/ 40 w 80"/>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40" y="9"/>
                  </a:moveTo>
                  <a:lnTo>
                    <a:pt x="40" y="9"/>
                  </a:lnTo>
                  <a:cubicBezTo>
                    <a:pt x="57" y="9"/>
                    <a:pt x="71" y="22"/>
                    <a:pt x="71" y="40"/>
                  </a:cubicBezTo>
                  <a:cubicBezTo>
                    <a:pt x="71" y="57"/>
                    <a:pt x="57" y="71"/>
                    <a:pt x="40" y="71"/>
                  </a:cubicBezTo>
                  <a:cubicBezTo>
                    <a:pt x="23" y="71"/>
                    <a:pt x="9" y="57"/>
                    <a:pt x="9" y="40"/>
                  </a:cubicBezTo>
                  <a:cubicBezTo>
                    <a:pt x="9" y="22"/>
                    <a:pt x="23" y="9"/>
                    <a:pt x="40" y="9"/>
                  </a:cubicBezTo>
                  <a:close/>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71" name="Freeform 6">
              <a:extLst>
                <a:ext uri="{FF2B5EF4-FFF2-40B4-BE49-F238E27FC236}">
                  <a16:creationId xmlns:a16="http://schemas.microsoft.com/office/drawing/2014/main" id="{65274431-DF0F-8538-D26C-B71D4B1A7FBC}"/>
                </a:ext>
              </a:extLst>
            </p:cNvPr>
            <p:cNvSpPr>
              <a:spLocks noEditPoints="1"/>
            </p:cNvSpPr>
            <p:nvPr/>
          </p:nvSpPr>
          <p:spPr bwMode="auto">
            <a:xfrm>
              <a:off x="6468" y="1728"/>
              <a:ext cx="339" cy="271"/>
            </a:xfrm>
            <a:custGeom>
              <a:avLst/>
              <a:gdLst>
                <a:gd name="T0" fmla="*/ 389 w 639"/>
                <a:gd name="T1" fmla="*/ 397 h 495"/>
                <a:gd name="T2" fmla="*/ 227 w 639"/>
                <a:gd name="T3" fmla="*/ 485 h 495"/>
                <a:gd name="T4" fmla="*/ 405 w 639"/>
                <a:gd name="T5" fmla="*/ 471 h 495"/>
                <a:gd name="T6" fmla="*/ 251 w 639"/>
                <a:gd name="T7" fmla="*/ 397 h 495"/>
                <a:gd name="T8" fmla="*/ 11 w 639"/>
                <a:gd name="T9" fmla="*/ 424 h 495"/>
                <a:gd name="T10" fmla="*/ 39 w 639"/>
                <a:gd name="T11" fmla="*/ 364 h 495"/>
                <a:gd name="T12" fmla="*/ 418 w 639"/>
                <a:gd name="T13" fmla="*/ 160 h 495"/>
                <a:gd name="T14" fmla="*/ 281 w 639"/>
                <a:gd name="T15" fmla="*/ 158 h 495"/>
                <a:gd name="T16" fmla="*/ 167 w 639"/>
                <a:gd name="T17" fmla="*/ 162 h 495"/>
                <a:gd name="T18" fmla="*/ 66 w 639"/>
                <a:gd name="T19" fmla="*/ 172 h 495"/>
                <a:gd name="T20" fmla="*/ 320 w 639"/>
                <a:gd name="T21" fmla="*/ 108 h 495"/>
                <a:gd name="T22" fmla="*/ 550 w 639"/>
                <a:gd name="T23" fmla="*/ 121 h 495"/>
                <a:gd name="T24" fmla="*/ 600 w 639"/>
                <a:gd name="T25" fmla="*/ 175 h 495"/>
                <a:gd name="T26" fmla="*/ 523 w 639"/>
                <a:gd name="T27" fmla="*/ 166 h 495"/>
                <a:gd name="T28" fmla="*/ 427 w 639"/>
                <a:gd name="T29" fmla="*/ 160 h 495"/>
                <a:gd name="T30" fmla="*/ 382 w 639"/>
                <a:gd name="T31" fmla="*/ 326 h 495"/>
                <a:gd name="T32" fmla="*/ 268 w 639"/>
                <a:gd name="T33" fmla="*/ 325 h 495"/>
                <a:gd name="T34" fmla="*/ 268 w 639"/>
                <a:gd name="T35" fmla="*/ 325 h 495"/>
                <a:gd name="T36" fmla="*/ 39 w 639"/>
                <a:gd name="T37" fmla="*/ 277 h 495"/>
                <a:gd name="T38" fmla="*/ 39 w 639"/>
                <a:gd name="T39" fmla="*/ 231 h 495"/>
                <a:gd name="T40" fmla="*/ 427 w 639"/>
                <a:gd name="T41" fmla="*/ 273 h 495"/>
                <a:gd name="T42" fmla="*/ 382 w 639"/>
                <a:gd name="T43" fmla="*/ 273 h 495"/>
                <a:gd name="T44" fmla="*/ 418 w 639"/>
                <a:gd name="T45" fmla="*/ 264 h 495"/>
                <a:gd name="T46" fmla="*/ 600 w 639"/>
                <a:gd name="T47" fmla="*/ 267 h 495"/>
                <a:gd name="T48" fmla="*/ 524 w 639"/>
                <a:gd name="T49" fmla="*/ 178 h 495"/>
                <a:gd name="T50" fmla="*/ 600 w 639"/>
                <a:gd name="T51" fmla="*/ 220 h 495"/>
                <a:gd name="T52" fmla="*/ 415 w 639"/>
                <a:gd name="T53" fmla="*/ 171 h 495"/>
                <a:gd name="T54" fmla="*/ 415 w 639"/>
                <a:gd name="T55" fmla="*/ 171 h 495"/>
                <a:gd name="T56" fmla="*/ 268 w 639"/>
                <a:gd name="T57" fmla="*/ 316 h 495"/>
                <a:gd name="T58" fmla="*/ 83 w 639"/>
                <a:gd name="T59" fmla="*/ 182 h 495"/>
                <a:gd name="T60" fmla="*/ 188 w 639"/>
                <a:gd name="T61" fmla="*/ 173 h 495"/>
                <a:gd name="T62" fmla="*/ 39 w 639"/>
                <a:gd name="T63" fmla="*/ 222 h 495"/>
                <a:gd name="T64" fmla="*/ 304 w 639"/>
                <a:gd name="T65" fmla="*/ 395 h 495"/>
                <a:gd name="T66" fmla="*/ 261 w 639"/>
                <a:gd name="T67" fmla="*/ 394 h 495"/>
                <a:gd name="T68" fmla="*/ 381 w 639"/>
                <a:gd name="T69" fmla="*/ 417 h 495"/>
                <a:gd name="T70" fmla="*/ 279 w 639"/>
                <a:gd name="T71" fmla="*/ 417 h 495"/>
                <a:gd name="T72" fmla="*/ 272 w 639"/>
                <a:gd name="T73" fmla="*/ 404 h 495"/>
                <a:gd name="T74" fmla="*/ 326 w 639"/>
                <a:gd name="T75" fmla="*/ 404 h 495"/>
                <a:gd name="T76" fmla="*/ 366 w 639"/>
                <a:gd name="T77" fmla="*/ 404 h 495"/>
                <a:gd name="T78" fmla="*/ 258 w 639"/>
                <a:gd name="T79" fmla="*/ 426 h 495"/>
                <a:gd name="T80" fmla="*/ 319 w 639"/>
                <a:gd name="T81" fmla="*/ 427 h 495"/>
                <a:gd name="T82" fmla="*/ 383 w 639"/>
                <a:gd name="T83" fmla="*/ 426 h 495"/>
                <a:gd name="T84" fmla="*/ 260 w 639"/>
                <a:gd name="T85" fmla="*/ 440 h 495"/>
                <a:gd name="T86" fmla="*/ 397 w 639"/>
                <a:gd name="T87" fmla="*/ 462 h 495"/>
                <a:gd name="T88" fmla="*/ 244 w 639"/>
                <a:gd name="T89" fmla="*/ 449 h 495"/>
                <a:gd name="T90" fmla="*/ 279 w 639"/>
                <a:gd name="T91" fmla="*/ 449 h 495"/>
                <a:gd name="T92" fmla="*/ 397 w 639"/>
                <a:gd name="T93" fmla="*/ 462 h 495"/>
                <a:gd name="T94" fmla="*/ 427 w 639"/>
                <a:gd name="T95" fmla="*/ 370 h 495"/>
                <a:gd name="T96" fmla="*/ 513 w 639"/>
                <a:gd name="T97" fmla="*/ 47 h 495"/>
                <a:gd name="T98" fmla="*/ 612 w 639"/>
                <a:gd name="T99" fmla="*/ 320 h 495"/>
                <a:gd name="T100" fmla="*/ 612 w 639"/>
                <a:gd name="T101" fmla="*/ 226 h 495"/>
                <a:gd name="T102" fmla="*/ 562 w 639"/>
                <a:gd name="T103" fmla="*/ 116 h 495"/>
                <a:gd name="T104" fmla="*/ 522 w 639"/>
                <a:gd name="T105" fmla="*/ 5 h 495"/>
                <a:gd name="T106" fmla="*/ 418 w 639"/>
                <a:gd name="T107" fmla="*/ 98 h 495"/>
                <a:gd name="T108" fmla="*/ 27 w 639"/>
                <a:gd name="T109" fmla="*/ 148 h 495"/>
                <a:gd name="T110" fmla="*/ 0 w 639"/>
                <a:gd name="T111" fmla="*/ 429 h 495"/>
                <a:gd name="T112" fmla="*/ 217 w 639"/>
                <a:gd name="T113" fmla="*/ 492 h 495"/>
                <a:gd name="T114" fmla="*/ 421 w 639"/>
                <a:gd name="T115" fmla="*/ 488 h 495"/>
                <a:gd name="T116" fmla="*/ 637 w 639"/>
                <a:gd name="T117" fmla="*/ 3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495">
                  <a:moveTo>
                    <a:pt x="627" y="424"/>
                  </a:moveTo>
                  <a:lnTo>
                    <a:pt x="627" y="424"/>
                  </a:lnTo>
                  <a:cubicBezTo>
                    <a:pt x="571" y="431"/>
                    <a:pt x="489" y="436"/>
                    <a:pt x="403" y="438"/>
                  </a:cubicBezTo>
                  <a:cubicBezTo>
                    <a:pt x="403" y="438"/>
                    <a:pt x="403" y="438"/>
                    <a:pt x="403" y="438"/>
                  </a:cubicBezTo>
                  <a:lnTo>
                    <a:pt x="397" y="420"/>
                  </a:lnTo>
                  <a:lnTo>
                    <a:pt x="389" y="397"/>
                  </a:lnTo>
                  <a:lnTo>
                    <a:pt x="383" y="383"/>
                  </a:lnTo>
                  <a:cubicBezTo>
                    <a:pt x="472" y="382"/>
                    <a:pt x="555" y="379"/>
                    <a:pt x="627" y="374"/>
                  </a:cubicBezTo>
                  <a:lnTo>
                    <a:pt x="627" y="424"/>
                  </a:lnTo>
                  <a:close/>
                  <a:moveTo>
                    <a:pt x="319" y="486"/>
                  </a:moveTo>
                  <a:lnTo>
                    <a:pt x="319" y="486"/>
                  </a:lnTo>
                  <a:cubicBezTo>
                    <a:pt x="286" y="485"/>
                    <a:pt x="256" y="485"/>
                    <a:pt x="227" y="485"/>
                  </a:cubicBezTo>
                  <a:cubicBezTo>
                    <a:pt x="229" y="480"/>
                    <a:pt x="230" y="476"/>
                    <a:pt x="232" y="471"/>
                  </a:cubicBezTo>
                  <a:cubicBezTo>
                    <a:pt x="233" y="471"/>
                    <a:pt x="234" y="471"/>
                    <a:pt x="234" y="471"/>
                  </a:cubicBezTo>
                  <a:cubicBezTo>
                    <a:pt x="261" y="472"/>
                    <a:pt x="287" y="472"/>
                    <a:pt x="313" y="472"/>
                  </a:cubicBezTo>
                  <a:cubicBezTo>
                    <a:pt x="315" y="472"/>
                    <a:pt x="317" y="472"/>
                    <a:pt x="319" y="472"/>
                  </a:cubicBezTo>
                  <a:cubicBezTo>
                    <a:pt x="347" y="472"/>
                    <a:pt x="375" y="472"/>
                    <a:pt x="402" y="471"/>
                  </a:cubicBezTo>
                  <a:cubicBezTo>
                    <a:pt x="403" y="471"/>
                    <a:pt x="404" y="471"/>
                    <a:pt x="405" y="471"/>
                  </a:cubicBezTo>
                  <a:cubicBezTo>
                    <a:pt x="407" y="476"/>
                    <a:pt x="409" y="480"/>
                    <a:pt x="410" y="485"/>
                  </a:cubicBezTo>
                  <a:cubicBezTo>
                    <a:pt x="383" y="485"/>
                    <a:pt x="353" y="486"/>
                    <a:pt x="319" y="486"/>
                  </a:cubicBezTo>
                  <a:close/>
                  <a:moveTo>
                    <a:pt x="11" y="374"/>
                  </a:moveTo>
                  <a:lnTo>
                    <a:pt x="11" y="374"/>
                  </a:lnTo>
                  <a:cubicBezTo>
                    <a:pt x="84" y="379"/>
                    <a:pt x="167" y="382"/>
                    <a:pt x="256" y="383"/>
                  </a:cubicBezTo>
                  <a:cubicBezTo>
                    <a:pt x="254" y="387"/>
                    <a:pt x="253" y="391"/>
                    <a:pt x="251" y="397"/>
                  </a:cubicBezTo>
                  <a:cubicBezTo>
                    <a:pt x="251" y="397"/>
                    <a:pt x="251" y="397"/>
                    <a:pt x="251" y="397"/>
                  </a:cubicBezTo>
                  <a:cubicBezTo>
                    <a:pt x="248" y="406"/>
                    <a:pt x="246" y="411"/>
                    <a:pt x="243" y="420"/>
                  </a:cubicBezTo>
                  <a:cubicBezTo>
                    <a:pt x="243" y="420"/>
                    <a:pt x="243" y="420"/>
                    <a:pt x="243" y="420"/>
                  </a:cubicBezTo>
                  <a:cubicBezTo>
                    <a:pt x="240" y="427"/>
                    <a:pt x="238" y="432"/>
                    <a:pt x="236" y="438"/>
                  </a:cubicBezTo>
                  <a:cubicBezTo>
                    <a:pt x="236" y="438"/>
                    <a:pt x="235" y="438"/>
                    <a:pt x="235" y="438"/>
                  </a:cubicBezTo>
                  <a:cubicBezTo>
                    <a:pt x="155" y="436"/>
                    <a:pt x="70" y="430"/>
                    <a:pt x="11" y="424"/>
                  </a:cubicBezTo>
                  <a:lnTo>
                    <a:pt x="11" y="374"/>
                  </a:lnTo>
                  <a:close/>
                  <a:moveTo>
                    <a:pt x="39" y="324"/>
                  </a:moveTo>
                  <a:lnTo>
                    <a:pt x="39" y="324"/>
                  </a:lnTo>
                  <a:cubicBezTo>
                    <a:pt x="102" y="325"/>
                    <a:pt x="177" y="326"/>
                    <a:pt x="257" y="326"/>
                  </a:cubicBezTo>
                  <a:lnTo>
                    <a:pt x="257" y="371"/>
                  </a:lnTo>
                  <a:cubicBezTo>
                    <a:pt x="179" y="370"/>
                    <a:pt x="105" y="368"/>
                    <a:pt x="39" y="364"/>
                  </a:cubicBezTo>
                  <a:lnTo>
                    <a:pt x="39" y="324"/>
                  </a:lnTo>
                  <a:close/>
                  <a:moveTo>
                    <a:pt x="39" y="153"/>
                  </a:moveTo>
                  <a:lnTo>
                    <a:pt x="39" y="153"/>
                  </a:lnTo>
                  <a:cubicBezTo>
                    <a:pt x="116" y="142"/>
                    <a:pt x="215" y="135"/>
                    <a:pt x="321" y="135"/>
                  </a:cubicBezTo>
                  <a:cubicBezTo>
                    <a:pt x="354" y="135"/>
                    <a:pt x="387" y="136"/>
                    <a:pt x="418" y="137"/>
                  </a:cubicBezTo>
                  <a:lnTo>
                    <a:pt x="418" y="160"/>
                  </a:lnTo>
                  <a:cubicBezTo>
                    <a:pt x="417" y="159"/>
                    <a:pt x="416" y="159"/>
                    <a:pt x="414" y="159"/>
                  </a:cubicBezTo>
                  <a:cubicBezTo>
                    <a:pt x="409" y="159"/>
                    <a:pt x="404" y="159"/>
                    <a:pt x="399" y="159"/>
                  </a:cubicBezTo>
                  <a:cubicBezTo>
                    <a:pt x="391" y="159"/>
                    <a:pt x="382" y="158"/>
                    <a:pt x="373" y="158"/>
                  </a:cubicBezTo>
                  <a:cubicBezTo>
                    <a:pt x="369" y="158"/>
                    <a:pt x="365" y="158"/>
                    <a:pt x="361" y="158"/>
                  </a:cubicBezTo>
                  <a:cubicBezTo>
                    <a:pt x="348" y="158"/>
                    <a:pt x="334" y="158"/>
                    <a:pt x="321" y="158"/>
                  </a:cubicBezTo>
                  <a:cubicBezTo>
                    <a:pt x="308" y="158"/>
                    <a:pt x="295" y="158"/>
                    <a:pt x="281" y="158"/>
                  </a:cubicBezTo>
                  <a:cubicBezTo>
                    <a:pt x="277" y="158"/>
                    <a:pt x="273" y="158"/>
                    <a:pt x="269" y="158"/>
                  </a:cubicBezTo>
                  <a:cubicBezTo>
                    <a:pt x="260" y="158"/>
                    <a:pt x="251" y="159"/>
                    <a:pt x="242" y="159"/>
                  </a:cubicBezTo>
                  <a:cubicBezTo>
                    <a:pt x="237" y="159"/>
                    <a:pt x="232" y="159"/>
                    <a:pt x="227" y="159"/>
                  </a:cubicBezTo>
                  <a:cubicBezTo>
                    <a:pt x="219" y="160"/>
                    <a:pt x="212" y="160"/>
                    <a:pt x="204" y="160"/>
                  </a:cubicBezTo>
                  <a:cubicBezTo>
                    <a:pt x="199" y="161"/>
                    <a:pt x="193" y="161"/>
                    <a:pt x="188" y="161"/>
                  </a:cubicBezTo>
                  <a:cubicBezTo>
                    <a:pt x="181" y="162"/>
                    <a:pt x="174" y="162"/>
                    <a:pt x="167" y="162"/>
                  </a:cubicBezTo>
                  <a:cubicBezTo>
                    <a:pt x="162" y="163"/>
                    <a:pt x="156" y="163"/>
                    <a:pt x="151" y="164"/>
                  </a:cubicBezTo>
                  <a:cubicBezTo>
                    <a:pt x="145" y="164"/>
                    <a:pt x="138" y="164"/>
                    <a:pt x="132" y="165"/>
                  </a:cubicBezTo>
                  <a:cubicBezTo>
                    <a:pt x="126" y="165"/>
                    <a:pt x="121" y="166"/>
                    <a:pt x="116" y="166"/>
                  </a:cubicBezTo>
                  <a:cubicBezTo>
                    <a:pt x="110" y="167"/>
                    <a:pt x="104" y="168"/>
                    <a:pt x="98" y="168"/>
                  </a:cubicBezTo>
                  <a:cubicBezTo>
                    <a:pt x="93" y="169"/>
                    <a:pt x="88" y="169"/>
                    <a:pt x="83" y="170"/>
                  </a:cubicBezTo>
                  <a:cubicBezTo>
                    <a:pt x="77" y="171"/>
                    <a:pt x="71" y="171"/>
                    <a:pt x="66" y="172"/>
                  </a:cubicBezTo>
                  <a:cubicBezTo>
                    <a:pt x="61" y="173"/>
                    <a:pt x="56" y="173"/>
                    <a:pt x="52" y="174"/>
                  </a:cubicBezTo>
                  <a:cubicBezTo>
                    <a:pt x="48" y="174"/>
                    <a:pt x="43" y="175"/>
                    <a:pt x="39" y="176"/>
                  </a:cubicBezTo>
                  <a:lnTo>
                    <a:pt x="39" y="153"/>
                  </a:lnTo>
                  <a:close/>
                  <a:moveTo>
                    <a:pt x="88" y="122"/>
                  </a:moveTo>
                  <a:lnTo>
                    <a:pt x="88" y="122"/>
                  </a:lnTo>
                  <a:cubicBezTo>
                    <a:pt x="151" y="113"/>
                    <a:pt x="233" y="108"/>
                    <a:pt x="320" y="108"/>
                  </a:cubicBezTo>
                  <a:cubicBezTo>
                    <a:pt x="354" y="108"/>
                    <a:pt x="387" y="109"/>
                    <a:pt x="418" y="110"/>
                  </a:cubicBezTo>
                  <a:lnTo>
                    <a:pt x="418" y="125"/>
                  </a:lnTo>
                  <a:cubicBezTo>
                    <a:pt x="387" y="124"/>
                    <a:pt x="354" y="123"/>
                    <a:pt x="321" y="123"/>
                  </a:cubicBezTo>
                  <a:cubicBezTo>
                    <a:pt x="237" y="123"/>
                    <a:pt x="156" y="127"/>
                    <a:pt x="88" y="135"/>
                  </a:cubicBezTo>
                  <a:lnTo>
                    <a:pt x="88" y="122"/>
                  </a:lnTo>
                  <a:close/>
                  <a:moveTo>
                    <a:pt x="550" y="121"/>
                  </a:moveTo>
                  <a:lnTo>
                    <a:pt x="550" y="121"/>
                  </a:lnTo>
                  <a:lnTo>
                    <a:pt x="550" y="134"/>
                  </a:lnTo>
                  <a:cubicBezTo>
                    <a:pt x="512" y="130"/>
                    <a:pt x="471" y="127"/>
                    <a:pt x="427" y="126"/>
                  </a:cubicBezTo>
                  <a:lnTo>
                    <a:pt x="427" y="111"/>
                  </a:lnTo>
                  <a:cubicBezTo>
                    <a:pt x="472" y="113"/>
                    <a:pt x="514" y="117"/>
                    <a:pt x="550" y="121"/>
                  </a:cubicBezTo>
                  <a:close/>
                  <a:moveTo>
                    <a:pt x="600" y="175"/>
                  </a:moveTo>
                  <a:lnTo>
                    <a:pt x="600" y="175"/>
                  </a:lnTo>
                  <a:cubicBezTo>
                    <a:pt x="596" y="174"/>
                    <a:pt x="591" y="174"/>
                    <a:pt x="587" y="173"/>
                  </a:cubicBezTo>
                  <a:cubicBezTo>
                    <a:pt x="583" y="173"/>
                    <a:pt x="578" y="172"/>
                    <a:pt x="574" y="172"/>
                  </a:cubicBezTo>
                  <a:cubicBezTo>
                    <a:pt x="568" y="171"/>
                    <a:pt x="562" y="170"/>
                    <a:pt x="556" y="169"/>
                  </a:cubicBezTo>
                  <a:cubicBezTo>
                    <a:pt x="551" y="169"/>
                    <a:pt x="547" y="168"/>
                    <a:pt x="542" y="168"/>
                  </a:cubicBezTo>
                  <a:cubicBezTo>
                    <a:pt x="536" y="167"/>
                    <a:pt x="529" y="167"/>
                    <a:pt x="523" y="166"/>
                  </a:cubicBezTo>
                  <a:cubicBezTo>
                    <a:pt x="518" y="166"/>
                    <a:pt x="513" y="165"/>
                    <a:pt x="508" y="165"/>
                  </a:cubicBezTo>
                  <a:cubicBezTo>
                    <a:pt x="502" y="164"/>
                    <a:pt x="495" y="164"/>
                    <a:pt x="488" y="163"/>
                  </a:cubicBezTo>
                  <a:cubicBezTo>
                    <a:pt x="483" y="163"/>
                    <a:pt x="478" y="163"/>
                    <a:pt x="473" y="162"/>
                  </a:cubicBezTo>
                  <a:cubicBezTo>
                    <a:pt x="466" y="162"/>
                    <a:pt x="459" y="161"/>
                    <a:pt x="452" y="161"/>
                  </a:cubicBezTo>
                  <a:cubicBezTo>
                    <a:pt x="447" y="161"/>
                    <a:pt x="442" y="160"/>
                    <a:pt x="437" y="160"/>
                  </a:cubicBezTo>
                  <a:cubicBezTo>
                    <a:pt x="434" y="160"/>
                    <a:pt x="430" y="160"/>
                    <a:pt x="427" y="160"/>
                  </a:cubicBezTo>
                  <a:lnTo>
                    <a:pt x="427" y="138"/>
                  </a:lnTo>
                  <a:cubicBezTo>
                    <a:pt x="491" y="140"/>
                    <a:pt x="551" y="145"/>
                    <a:pt x="600" y="153"/>
                  </a:cubicBezTo>
                  <a:lnTo>
                    <a:pt x="600" y="175"/>
                  </a:lnTo>
                  <a:close/>
                  <a:moveTo>
                    <a:pt x="382" y="355"/>
                  </a:moveTo>
                  <a:lnTo>
                    <a:pt x="382" y="355"/>
                  </a:lnTo>
                  <a:lnTo>
                    <a:pt x="382" y="326"/>
                  </a:lnTo>
                  <a:cubicBezTo>
                    <a:pt x="394" y="326"/>
                    <a:pt x="406" y="326"/>
                    <a:pt x="418" y="326"/>
                  </a:cubicBezTo>
                  <a:lnTo>
                    <a:pt x="418" y="370"/>
                  </a:lnTo>
                  <a:cubicBezTo>
                    <a:pt x="406" y="371"/>
                    <a:pt x="394" y="371"/>
                    <a:pt x="382" y="371"/>
                  </a:cubicBezTo>
                  <a:lnTo>
                    <a:pt x="382" y="355"/>
                  </a:lnTo>
                  <a:close/>
                  <a:moveTo>
                    <a:pt x="268" y="325"/>
                  </a:moveTo>
                  <a:lnTo>
                    <a:pt x="268" y="325"/>
                  </a:lnTo>
                  <a:lnTo>
                    <a:pt x="370" y="325"/>
                  </a:lnTo>
                  <a:lnTo>
                    <a:pt x="370" y="355"/>
                  </a:lnTo>
                  <a:lnTo>
                    <a:pt x="370" y="371"/>
                  </a:lnTo>
                  <a:cubicBezTo>
                    <a:pt x="353" y="371"/>
                    <a:pt x="336" y="371"/>
                    <a:pt x="319" y="371"/>
                  </a:cubicBezTo>
                  <a:cubicBezTo>
                    <a:pt x="302" y="371"/>
                    <a:pt x="285" y="371"/>
                    <a:pt x="268" y="371"/>
                  </a:cubicBezTo>
                  <a:lnTo>
                    <a:pt x="268" y="325"/>
                  </a:lnTo>
                  <a:close/>
                  <a:moveTo>
                    <a:pt x="39" y="277"/>
                  </a:moveTo>
                  <a:lnTo>
                    <a:pt x="39" y="277"/>
                  </a:lnTo>
                  <a:cubicBezTo>
                    <a:pt x="103" y="275"/>
                    <a:pt x="178" y="273"/>
                    <a:pt x="257" y="273"/>
                  </a:cubicBezTo>
                  <a:lnTo>
                    <a:pt x="257" y="317"/>
                  </a:lnTo>
                  <a:cubicBezTo>
                    <a:pt x="177" y="317"/>
                    <a:pt x="102" y="316"/>
                    <a:pt x="39" y="315"/>
                  </a:cubicBezTo>
                  <a:lnTo>
                    <a:pt x="39" y="277"/>
                  </a:lnTo>
                  <a:close/>
                  <a:moveTo>
                    <a:pt x="39" y="231"/>
                  </a:moveTo>
                  <a:lnTo>
                    <a:pt x="39" y="231"/>
                  </a:lnTo>
                  <a:cubicBezTo>
                    <a:pt x="101" y="225"/>
                    <a:pt x="176" y="221"/>
                    <a:pt x="257" y="220"/>
                  </a:cubicBezTo>
                  <a:lnTo>
                    <a:pt x="257" y="264"/>
                  </a:lnTo>
                  <a:cubicBezTo>
                    <a:pt x="178" y="264"/>
                    <a:pt x="103" y="266"/>
                    <a:pt x="39" y="268"/>
                  </a:cubicBezTo>
                  <a:lnTo>
                    <a:pt x="39" y="231"/>
                  </a:lnTo>
                  <a:close/>
                  <a:moveTo>
                    <a:pt x="427" y="273"/>
                  </a:moveTo>
                  <a:lnTo>
                    <a:pt x="427" y="273"/>
                  </a:lnTo>
                  <a:cubicBezTo>
                    <a:pt x="489" y="274"/>
                    <a:pt x="548" y="275"/>
                    <a:pt x="600" y="276"/>
                  </a:cubicBezTo>
                  <a:lnTo>
                    <a:pt x="600" y="315"/>
                  </a:lnTo>
                  <a:cubicBezTo>
                    <a:pt x="549" y="316"/>
                    <a:pt x="490" y="317"/>
                    <a:pt x="427" y="317"/>
                  </a:cubicBezTo>
                  <a:lnTo>
                    <a:pt x="427" y="273"/>
                  </a:lnTo>
                  <a:close/>
                  <a:moveTo>
                    <a:pt x="382" y="273"/>
                  </a:moveTo>
                  <a:lnTo>
                    <a:pt x="382" y="273"/>
                  </a:lnTo>
                  <a:cubicBezTo>
                    <a:pt x="394" y="273"/>
                    <a:pt x="406" y="273"/>
                    <a:pt x="418" y="273"/>
                  </a:cubicBezTo>
                  <a:lnTo>
                    <a:pt x="418" y="317"/>
                  </a:lnTo>
                  <a:cubicBezTo>
                    <a:pt x="406" y="317"/>
                    <a:pt x="394" y="317"/>
                    <a:pt x="382" y="317"/>
                  </a:cubicBezTo>
                  <a:lnTo>
                    <a:pt x="382" y="273"/>
                  </a:lnTo>
                  <a:close/>
                  <a:moveTo>
                    <a:pt x="418" y="264"/>
                  </a:moveTo>
                  <a:lnTo>
                    <a:pt x="418" y="264"/>
                  </a:lnTo>
                  <a:cubicBezTo>
                    <a:pt x="406" y="264"/>
                    <a:pt x="394" y="264"/>
                    <a:pt x="382" y="264"/>
                  </a:cubicBezTo>
                  <a:lnTo>
                    <a:pt x="382" y="220"/>
                  </a:lnTo>
                  <a:cubicBezTo>
                    <a:pt x="394" y="220"/>
                    <a:pt x="406" y="220"/>
                    <a:pt x="418" y="220"/>
                  </a:cubicBezTo>
                  <a:lnTo>
                    <a:pt x="418" y="264"/>
                  </a:lnTo>
                  <a:close/>
                  <a:moveTo>
                    <a:pt x="600" y="267"/>
                  </a:moveTo>
                  <a:lnTo>
                    <a:pt x="600" y="267"/>
                  </a:lnTo>
                  <a:cubicBezTo>
                    <a:pt x="548" y="266"/>
                    <a:pt x="489" y="265"/>
                    <a:pt x="427" y="264"/>
                  </a:cubicBezTo>
                  <a:lnTo>
                    <a:pt x="427" y="221"/>
                  </a:lnTo>
                  <a:cubicBezTo>
                    <a:pt x="490" y="222"/>
                    <a:pt x="549" y="225"/>
                    <a:pt x="600" y="229"/>
                  </a:cubicBezTo>
                  <a:lnTo>
                    <a:pt x="600" y="267"/>
                  </a:lnTo>
                  <a:close/>
                  <a:moveTo>
                    <a:pt x="453" y="173"/>
                  </a:moveTo>
                  <a:lnTo>
                    <a:pt x="453" y="173"/>
                  </a:lnTo>
                  <a:cubicBezTo>
                    <a:pt x="460" y="173"/>
                    <a:pt x="466" y="174"/>
                    <a:pt x="473" y="174"/>
                  </a:cubicBezTo>
                  <a:cubicBezTo>
                    <a:pt x="478" y="175"/>
                    <a:pt x="484" y="175"/>
                    <a:pt x="489" y="175"/>
                  </a:cubicBezTo>
                  <a:cubicBezTo>
                    <a:pt x="496" y="176"/>
                    <a:pt x="502" y="176"/>
                    <a:pt x="508" y="177"/>
                  </a:cubicBezTo>
                  <a:cubicBezTo>
                    <a:pt x="513" y="177"/>
                    <a:pt x="519" y="178"/>
                    <a:pt x="524" y="178"/>
                  </a:cubicBezTo>
                  <a:cubicBezTo>
                    <a:pt x="530" y="179"/>
                    <a:pt x="536" y="179"/>
                    <a:pt x="541" y="180"/>
                  </a:cubicBezTo>
                  <a:cubicBezTo>
                    <a:pt x="546" y="180"/>
                    <a:pt x="552" y="181"/>
                    <a:pt x="557" y="182"/>
                  </a:cubicBezTo>
                  <a:cubicBezTo>
                    <a:pt x="562" y="182"/>
                    <a:pt x="568" y="183"/>
                    <a:pt x="573" y="183"/>
                  </a:cubicBezTo>
                  <a:cubicBezTo>
                    <a:pt x="578" y="184"/>
                    <a:pt x="583" y="185"/>
                    <a:pt x="588" y="186"/>
                  </a:cubicBezTo>
                  <a:cubicBezTo>
                    <a:pt x="592" y="186"/>
                    <a:pt x="596" y="187"/>
                    <a:pt x="600" y="187"/>
                  </a:cubicBezTo>
                  <a:lnTo>
                    <a:pt x="600" y="220"/>
                  </a:lnTo>
                  <a:cubicBezTo>
                    <a:pt x="549" y="216"/>
                    <a:pt x="490" y="213"/>
                    <a:pt x="427" y="212"/>
                  </a:cubicBezTo>
                  <a:lnTo>
                    <a:pt x="427" y="172"/>
                  </a:lnTo>
                  <a:cubicBezTo>
                    <a:pt x="430" y="172"/>
                    <a:pt x="433" y="172"/>
                    <a:pt x="436" y="172"/>
                  </a:cubicBezTo>
                  <a:cubicBezTo>
                    <a:pt x="442" y="172"/>
                    <a:pt x="447" y="173"/>
                    <a:pt x="453" y="173"/>
                  </a:cubicBezTo>
                  <a:close/>
                  <a:moveTo>
                    <a:pt x="415" y="171"/>
                  </a:moveTo>
                  <a:lnTo>
                    <a:pt x="415" y="171"/>
                  </a:lnTo>
                  <a:cubicBezTo>
                    <a:pt x="416" y="171"/>
                    <a:pt x="417" y="171"/>
                    <a:pt x="418" y="171"/>
                  </a:cubicBezTo>
                  <a:lnTo>
                    <a:pt x="418" y="211"/>
                  </a:lnTo>
                  <a:cubicBezTo>
                    <a:pt x="406" y="211"/>
                    <a:pt x="394" y="211"/>
                    <a:pt x="382" y="211"/>
                  </a:cubicBezTo>
                  <a:lnTo>
                    <a:pt x="382" y="170"/>
                  </a:lnTo>
                  <a:cubicBezTo>
                    <a:pt x="387" y="170"/>
                    <a:pt x="393" y="171"/>
                    <a:pt x="399" y="171"/>
                  </a:cubicBezTo>
                  <a:cubicBezTo>
                    <a:pt x="404" y="171"/>
                    <a:pt x="409" y="171"/>
                    <a:pt x="415" y="171"/>
                  </a:cubicBezTo>
                  <a:close/>
                  <a:moveTo>
                    <a:pt x="321" y="170"/>
                  </a:moveTo>
                  <a:lnTo>
                    <a:pt x="321" y="170"/>
                  </a:lnTo>
                  <a:cubicBezTo>
                    <a:pt x="334" y="170"/>
                    <a:pt x="347" y="170"/>
                    <a:pt x="360" y="170"/>
                  </a:cubicBezTo>
                  <a:cubicBezTo>
                    <a:pt x="364" y="170"/>
                    <a:pt x="367" y="170"/>
                    <a:pt x="370" y="170"/>
                  </a:cubicBezTo>
                  <a:lnTo>
                    <a:pt x="370" y="316"/>
                  </a:lnTo>
                  <a:lnTo>
                    <a:pt x="268" y="316"/>
                  </a:lnTo>
                  <a:lnTo>
                    <a:pt x="268" y="170"/>
                  </a:lnTo>
                  <a:cubicBezTo>
                    <a:pt x="273" y="170"/>
                    <a:pt x="277" y="170"/>
                    <a:pt x="281" y="170"/>
                  </a:cubicBezTo>
                  <a:cubicBezTo>
                    <a:pt x="295" y="170"/>
                    <a:pt x="308" y="170"/>
                    <a:pt x="321" y="170"/>
                  </a:cubicBezTo>
                  <a:close/>
                  <a:moveTo>
                    <a:pt x="66" y="184"/>
                  </a:moveTo>
                  <a:lnTo>
                    <a:pt x="66" y="184"/>
                  </a:lnTo>
                  <a:cubicBezTo>
                    <a:pt x="72" y="183"/>
                    <a:pt x="78" y="183"/>
                    <a:pt x="83" y="182"/>
                  </a:cubicBezTo>
                  <a:cubicBezTo>
                    <a:pt x="88" y="181"/>
                    <a:pt x="93" y="181"/>
                    <a:pt x="98" y="180"/>
                  </a:cubicBezTo>
                  <a:cubicBezTo>
                    <a:pt x="104" y="180"/>
                    <a:pt x="110" y="179"/>
                    <a:pt x="116" y="178"/>
                  </a:cubicBezTo>
                  <a:cubicBezTo>
                    <a:pt x="122" y="178"/>
                    <a:pt x="127" y="177"/>
                    <a:pt x="132" y="177"/>
                  </a:cubicBezTo>
                  <a:cubicBezTo>
                    <a:pt x="138" y="176"/>
                    <a:pt x="145" y="176"/>
                    <a:pt x="151" y="176"/>
                  </a:cubicBezTo>
                  <a:cubicBezTo>
                    <a:pt x="157" y="175"/>
                    <a:pt x="162" y="175"/>
                    <a:pt x="168" y="174"/>
                  </a:cubicBezTo>
                  <a:cubicBezTo>
                    <a:pt x="174" y="174"/>
                    <a:pt x="181" y="174"/>
                    <a:pt x="188" y="173"/>
                  </a:cubicBezTo>
                  <a:cubicBezTo>
                    <a:pt x="194" y="173"/>
                    <a:pt x="199" y="173"/>
                    <a:pt x="204" y="172"/>
                  </a:cubicBezTo>
                  <a:cubicBezTo>
                    <a:pt x="212" y="172"/>
                    <a:pt x="219" y="172"/>
                    <a:pt x="226" y="171"/>
                  </a:cubicBezTo>
                  <a:cubicBezTo>
                    <a:pt x="232" y="171"/>
                    <a:pt x="237" y="171"/>
                    <a:pt x="242" y="171"/>
                  </a:cubicBezTo>
                  <a:cubicBezTo>
                    <a:pt x="247" y="171"/>
                    <a:pt x="252" y="171"/>
                    <a:pt x="257" y="170"/>
                  </a:cubicBezTo>
                  <a:lnTo>
                    <a:pt x="257" y="211"/>
                  </a:lnTo>
                  <a:cubicBezTo>
                    <a:pt x="176" y="212"/>
                    <a:pt x="101" y="216"/>
                    <a:pt x="39" y="222"/>
                  </a:cubicBezTo>
                  <a:lnTo>
                    <a:pt x="39" y="188"/>
                  </a:lnTo>
                  <a:cubicBezTo>
                    <a:pt x="43" y="187"/>
                    <a:pt x="48" y="186"/>
                    <a:pt x="52" y="186"/>
                  </a:cubicBezTo>
                  <a:cubicBezTo>
                    <a:pt x="57" y="185"/>
                    <a:pt x="62" y="185"/>
                    <a:pt x="66" y="184"/>
                  </a:cubicBezTo>
                  <a:close/>
                  <a:moveTo>
                    <a:pt x="319" y="395"/>
                  </a:moveTo>
                  <a:lnTo>
                    <a:pt x="319" y="395"/>
                  </a:lnTo>
                  <a:cubicBezTo>
                    <a:pt x="314" y="395"/>
                    <a:pt x="309" y="395"/>
                    <a:pt x="304" y="395"/>
                  </a:cubicBezTo>
                  <a:cubicBezTo>
                    <a:pt x="303" y="395"/>
                    <a:pt x="301" y="395"/>
                    <a:pt x="300" y="395"/>
                  </a:cubicBezTo>
                  <a:cubicBezTo>
                    <a:pt x="296" y="395"/>
                    <a:pt x="293" y="395"/>
                    <a:pt x="289" y="395"/>
                  </a:cubicBezTo>
                  <a:cubicBezTo>
                    <a:pt x="287" y="395"/>
                    <a:pt x="285" y="395"/>
                    <a:pt x="282" y="395"/>
                  </a:cubicBezTo>
                  <a:cubicBezTo>
                    <a:pt x="280" y="395"/>
                    <a:pt x="277" y="395"/>
                    <a:pt x="274" y="395"/>
                  </a:cubicBezTo>
                  <a:cubicBezTo>
                    <a:pt x="271" y="395"/>
                    <a:pt x="269" y="395"/>
                    <a:pt x="266" y="395"/>
                  </a:cubicBezTo>
                  <a:cubicBezTo>
                    <a:pt x="265" y="394"/>
                    <a:pt x="263" y="394"/>
                    <a:pt x="261" y="394"/>
                  </a:cubicBezTo>
                  <a:cubicBezTo>
                    <a:pt x="263" y="390"/>
                    <a:pt x="264" y="387"/>
                    <a:pt x="265" y="383"/>
                  </a:cubicBezTo>
                  <a:cubicBezTo>
                    <a:pt x="283" y="383"/>
                    <a:pt x="301" y="383"/>
                    <a:pt x="319" y="383"/>
                  </a:cubicBezTo>
                  <a:cubicBezTo>
                    <a:pt x="338" y="383"/>
                    <a:pt x="356" y="383"/>
                    <a:pt x="374" y="383"/>
                  </a:cubicBezTo>
                  <a:lnTo>
                    <a:pt x="378" y="395"/>
                  </a:lnTo>
                  <a:cubicBezTo>
                    <a:pt x="360" y="395"/>
                    <a:pt x="338" y="395"/>
                    <a:pt x="319" y="395"/>
                  </a:cubicBezTo>
                  <a:close/>
                  <a:moveTo>
                    <a:pt x="381" y="417"/>
                  </a:moveTo>
                  <a:lnTo>
                    <a:pt x="381" y="417"/>
                  </a:lnTo>
                  <a:cubicBezTo>
                    <a:pt x="359" y="418"/>
                    <a:pt x="337" y="418"/>
                    <a:pt x="319" y="418"/>
                  </a:cubicBezTo>
                  <a:cubicBezTo>
                    <a:pt x="314" y="418"/>
                    <a:pt x="308" y="418"/>
                    <a:pt x="302" y="418"/>
                  </a:cubicBezTo>
                  <a:cubicBezTo>
                    <a:pt x="301" y="418"/>
                    <a:pt x="300" y="418"/>
                    <a:pt x="299" y="418"/>
                  </a:cubicBezTo>
                  <a:cubicBezTo>
                    <a:pt x="295" y="418"/>
                    <a:pt x="290" y="418"/>
                    <a:pt x="285" y="417"/>
                  </a:cubicBezTo>
                  <a:cubicBezTo>
                    <a:pt x="283" y="417"/>
                    <a:pt x="281" y="417"/>
                    <a:pt x="279" y="417"/>
                  </a:cubicBezTo>
                  <a:cubicBezTo>
                    <a:pt x="275" y="417"/>
                    <a:pt x="271" y="417"/>
                    <a:pt x="268" y="417"/>
                  </a:cubicBezTo>
                  <a:cubicBezTo>
                    <a:pt x="265" y="417"/>
                    <a:pt x="263" y="417"/>
                    <a:pt x="261" y="417"/>
                  </a:cubicBezTo>
                  <a:cubicBezTo>
                    <a:pt x="258" y="417"/>
                    <a:pt x="256" y="417"/>
                    <a:pt x="254" y="417"/>
                  </a:cubicBezTo>
                  <a:cubicBezTo>
                    <a:pt x="255" y="412"/>
                    <a:pt x="257" y="408"/>
                    <a:pt x="258" y="403"/>
                  </a:cubicBezTo>
                  <a:cubicBezTo>
                    <a:pt x="261" y="403"/>
                    <a:pt x="264" y="403"/>
                    <a:pt x="266" y="404"/>
                  </a:cubicBezTo>
                  <a:cubicBezTo>
                    <a:pt x="268" y="404"/>
                    <a:pt x="270" y="404"/>
                    <a:pt x="272" y="404"/>
                  </a:cubicBezTo>
                  <a:cubicBezTo>
                    <a:pt x="276" y="404"/>
                    <a:pt x="279" y="404"/>
                    <a:pt x="282" y="404"/>
                  </a:cubicBezTo>
                  <a:cubicBezTo>
                    <a:pt x="284" y="404"/>
                    <a:pt x="286" y="404"/>
                    <a:pt x="288" y="404"/>
                  </a:cubicBezTo>
                  <a:cubicBezTo>
                    <a:pt x="292" y="404"/>
                    <a:pt x="295" y="404"/>
                    <a:pt x="299" y="404"/>
                  </a:cubicBezTo>
                  <a:cubicBezTo>
                    <a:pt x="300" y="404"/>
                    <a:pt x="302" y="404"/>
                    <a:pt x="304" y="404"/>
                  </a:cubicBezTo>
                  <a:cubicBezTo>
                    <a:pt x="309" y="404"/>
                    <a:pt x="314" y="404"/>
                    <a:pt x="319" y="404"/>
                  </a:cubicBezTo>
                  <a:cubicBezTo>
                    <a:pt x="321" y="404"/>
                    <a:pt x="324" y="404"/>
                    <a:pt x="326" y="404"/>
                  </a:cubicBezTo>
                  <a:cubicBezTo>
                    <a:pt x="328" y="404"/>
                    <a:pt x="330" y="404"/>
                    <a:pt x="331" y="404"/>
                  </a:cubicBezTo>
                  <a:cubicBezTo>
                    <a:pt x="333" y="404"/>
                    <a:pt x="335" y="404"/>
                    <a:pt x="337" y="404"/>
                  </a:cubicBezTo>
                  <a:cubicBezTo>
                    <a:pt x="341" y="404"/>
                    <a:pt x="345" y="404"/>
                    <a:pt x="348" y="404"/>
                  </a:cubicBezTo>
                  <a:cubicBezTo>
                    <a:pt x="350" y="404"/>
                    <a:pt x="351" y="404"/>
                    <a:pt x="352" y="404"/>
                  </a:cubicBezTo>
                  <a:cubicBezTo>
                    <a:pt x="357" y="404"/>
                    <a:pt x="362" y="404"/>
                    <a:pt x="366" y="404"/>
                  </a:cubicBezTo>
                  <a:lnTo>
                    <a:pt x="366" y="404"/>
                  </a:lnTo>
                  <a:cubicBezTo>
                    <a:pt x="372" y="404"/>
                    <a:pt x="377" y="404"/>
                    <a:pt x="381" y="404"/>
                  </a:cubicBezTo>
                  <a:lnTo>
                    <a:pt x="386" y="417"/>
                  </a:lnTo>
                  <a:cubicBezTo>
                    <a:pt x="384" y="417"/>
                    <a:pt x="383" y="417"/>
                    <a:pt x="381" y="417"/>
                  </a:cubicBezTo>
                  <a:close/>
                  <a:moveTo>
                    <a:pt x="250" y="426"/>
                  </a:moveTo>
                  <a:lnTo>
                    <a:pt x="250" y="426"/>
                  </a:lnTo>
                  <a:cubicBezTo>
                    <a:pt x="253" y="426"/>
                    <a:pt x="255" y="426"/>
                    <a:pt x="258" y="426"/>
                  </a:cubicBezTo>
                  <a:cubicBezTo>
                    <a:pt x="261" y="426"/>
                    <a:pt x="263" y="426"/>
                    <a:pt x="266" y="426"/>
                  </a:cubicBezTo>
                  <a:cubicBezTo>
                    <a:pt x="271" y="426"/>
                    <a:pt x="275" y="426"/>
                    <a:pt x="279" y="426"/>
                  </a:cubicBezTo>
                  <a:cubicBezTo>
                    <a:pt x="281" y="426"/>
                    <a:pt x="282" y="426"/>
                    <a:pt x="284" y="426"/>
                  </a:cubicBezTo>
                  <a:cubicBezTo>
                    <a:pt x="290" y="427"/>
                    <a:pt x="296" y="427"/>
                    <a:pt x="301" y="427"/>
                  </a:cubicBezTo>
                  <a:cubicBezTo>
                    <a:pt x="301" y="427"/>
                    <a:pt x="302" y="427"/>
                    <a:pt x="302" y="427"/>
                  </a:cubicBezTo>
                  <a:cubicBezTo>
                    <a:pt x="308" y="427"/>
                    <a:pt x="314" y="427"/>
                    <a:pt x="319" y="427"/>
                  </a:cubicBezTo>
                  <a:cubicBezTo>
                    <a:pt x="321" y="427"/>
                    <a:pt x="323" y="427"/>
                    <a:pt x="325" y="427"/>
                  </a:cubicBezTo>
                  <a:cubicBezTo>
                    <a:pt x="326" y="427"/>
                    <a:pt x="327" y="427"/>
                    <a:pt x="328" y="427"/>
                  </a:cubicBezTo>
                  <a:cubicBezTo>
                    <a:pt x="332" y="427"/>
                    <a:pt x="336" y="427"/>
                    <a:pt x="341" y="427"/>
                  </a:cubicBezTo>
                  <a:cubicBezTo>
                    <a:pt x="341" y="427"/>
                    <a:pt x="341" y="427"/>
                    <a:pt x="341" y="427"/>
                  </a:cubicBezTo>
                  <a:cubicBezTo>
                    <a:pt x="352" y="427"/>
                    <a:pt x="363" y="426"/>
                    <a:pt x="374" y="426"/>
                  </a:cubicBezTo>
                  <a:cubicBezTo>
                    <a:pt x="377" y="426"/>
                    <a:pt x="380" y="426"/>
                    <a:pt x="383" y="426"/>
                  </a:cubicBezTo>
                  <a:cubicBezTo>
                    <a:pt x="385" y="426"/>
                    <a:pt x="387" y="426"/>
                    <a:pt x="389" y="426"/>
                  </a:cubicBezTo>
                  <a:lnTo>
                    <a:pt x="394" y="440"/>
                  </a:lnTo>
                  <a:cubicBezTo>
                    <a:pt x="376" y="440"/>
                    <a:pt x="343" y="440"/>
                    <a:pt x="319" y="440"/>
                  </a:cubicBezTo>
                  <a:cubicBezTo>
                    <a:pt x="306" y="440"/>
                    <a:pt x="289" y="440"/>
                    <a:pt x="271" y="440"/>
                  </a:cubicBezTo>
                  <a:lnTo>
                    <a:pt x="270" y="440"/>
                  </a:lnTo>
                  <a:cubicBezTo>
                    <a:pt x="267" y="440"/>
                    <a:pt x="263" y="440"/>
                    <a:pt x="260" y="440"/>
                  </a:cubicBezTo>
                  <a:cubicBezTo>
                    <a:pt x="260" y="440"/>
                    <a:pt x="260" y="440"/>
                    <a:pt x="259" y="440"/>
                  </a:cubicBezTo>
                  <a:cubicBezTo>
                    <a:pt x="256" y="440"/>
                    <a:pt x="253" y="440"/>
                    <a:pt x="250" y="440"/>
                  </a:cubicBezTo>
                  <a:cubicBezTo>
                    <a:pt x="249" y="440"/>
                    <a:pt x="249" y="440"/>
                    <a:pt x="248" y="440"/>
                  </a:cubicBezTo>
                  <a:cubicBezTo>
                    <a:pt x="247" y="440"/>
                    <a:pt x="246" y="440"/>
                    <a:pt x="245" y="440"/>
                  </a:cubicBezTo>
                  <a:cubicBezTo>
                    <a:pt x="247" y="435"/>
                    <a:pt x="248" y="431"/>
                    <a:pt x="250" y="426"/>
                  </a:cubicBezTo>
                  <a:close/>
                  <a:moveTo>
                    <a:pt x="397" y="462"/>
                  </a:moveTo>
                  <a:lnTo>
                    <a:pt x="397" y="462"/>
                  </a:lnTo>
                  <a:cubicBezTo>
                    <a:pt x="371" y="463"/>
                    <a:pt x="345" y="463"/>
                    <a:pt x="319" y="463"/>
                  </a:cubicBezTo>
                  <a:cubicBezTo>
                    <a:pt x="293" y="463"/>
                    <a:pt x="267" y="463"/>
                    <a:pt x="241" y="462"/>
                  </a:cubicBezTo>
                  <a:cubicBezTo>
                    <a:pt x="239" y="462"/>
                    <a:pt x="238" y="462"/>
                    <a:pt x="236" y="462"/>
                  </a:cubicBezTo>
                  <a:lnTo>
                    <a:pt x="241" y="448"/>
                  </a:lnTo>
                  <a:cubicBezTo>
                    <a:pt x="242" y="448"/>
                    <a:pt x="243" y="449"/>
                    <a:pt x="244" y="449"/>
                  </a:cubicBezTo>
                  <a:cubicBezTo>
                    <a:pt x="246" y="449"/>
                    <a:pt x="248" y="449"/>
                    <a:pt x="251" y="449"/>
                  </a:cubicBezTo>
                  <a:cubicBezTo>
                    <a:pt x="252" y="449"/>
                    <a:pt x="253" y="449"/>
                    <a:pt x="255" y="449"/>
                  </a:cubicBezTo>
                  <a:cubicBezTo>
                    <a:pt x="257" y="449"/>
                    <a:pt x="259" y="449"/>
                    <a:pt x="261" y="449"/>
                  </a:cubicBezTo>
                  <a:cubicBezTo>
                    <a:pt x="263" y="449"/>
                    <a:pt x="264" y="449"/>
                    <a:pt x="266" y="449"/>
                  </a:cubicBezTo>
                  <a:cubicBezTo>
                    <a:pt x="268" y="449"/>
                    <a:pt x="270" y="449"/>
                    <a:pt x="272" y="449"/>
                  </a:cubicBezTo>
                  <a:cubicBezTo>
                    <a:pt x="274" y="449"/>
                    <a:pt x="277" y="449"/>
                    <a:pt x="279" y="449"/>
                  </a:cubicBezTo>
                  <a:cubicBezTo>
                    <a:pt x="280" y="449"/>
                    <a:pt x="281" y="449"/>
                    <a:pt x="282" y="449"/>
                  </a:cubicBezTo>
                  <a:cubicBezTo>
                    <a:pt x="296" y="449"/>
                    <a:pt x="309" y="449"/>
                    <a:pt x="319" y="449"/>
                  </a:cubicBezTo>
                  <a:cubicBezTo>
                    <a:pt x="344" y="450"/>
                    <a:pt x="376" y="449"/>
                    <a:pt x="394" y="448"/>
                  </a:cubicBezTo>
                  <a:cubicBezTo>
                    <a:pt x="395" y="448"/>
                    <a:pt x="396" y="448"/>
                    <a:pt x="397" y="448"/>
                  </a:cubicBezTo>
                  <a:lnTo>
                    <a:pt x="402" y="462"/>
                  </a:lnTo>
                  <a:cubicBezTo>
                    <a:pt x="400" y="462"/>
                    <a:pt x="399" y="462"/>
                    <a:pt x="397" y="462"/>
                  </a:cubicBezTo>
                  <a:close/>
                  <a:moveTo>
                    <a:pt x="427" y="370"/>
                  </a:moveTo>
                  <a:lnTo>
                    <a:pt x="427" y="370"/>
                  </a:lnTo>
                  <a:lnTo>
                    <a:pt x="427" y="326"/>
                  </a:lnTo>
                  <a:cubicBezTo>
                    <a:pt x="490" y="326"/>
                    <a:pt x="549" y="325"/>
                    <a:pt x="600" y="324"/>
                  </a:cubicBezTo>
                  <a:lnTo>
                    <a:pt x="600" y="364"/>
                  </a:lnTo>
                  <a:cubicBezTo>
                    <a:pt x="547" y="367"/>
                    <a:pt x="489" y="369"/>
                    <a:pt x="427" y="370"/>
                  </a:cubicBezTo>
                  <a:close/>
                  <a:moveTo>
                    <a:pt x="513" y="47"/>
                  </a:moveTo>
                  <a:lnTo>
                    <a:pt x="513" y="47"/>
                  </a:lnTo>
                  <a:lnTo>
                    <a:pt x="427" y="47"/>
                  </a:lnTo>
                  <a:lnTo>
                    <a:pt x="427" y="8"/>
                  </a:lnTo>
                  <a:lnTo>
                    <a:pt x="513" y="8"/>
                  </a:lnTo>
                  <a:lnTo>
                    <a:pt x="513" y="47"/>
                  </a:lnTo>
                  <a:close/>
                  <a:moveTo>
                    <a:pt x="637" y="364"/>
                  </a:moveTo>
                  <a:lnTo>
                    <a:pt x="637" y="364"/>
                  </a:lnTo>
                  <a:cubicBezTo>
                    <a:pt x="636" y="362"/>
                    <a:pt x="635" y="362"/>
                    <a:pt x="633" y="362"/>
                  </a:cubicBezTo>
                  <a:cubicBezTo>
                    <a:pt x="626" y="362"/>
                    <a:pt x="619" y="363"/>
                    <a:pt x="612" y="363"/>
                  </a:cubicBezTo>
                  <a:lnTo>
                    <a:pt x="612" y="320"/>
                  </a:lnTo>
                  <a:cubicBezTo>
                    <a:pt x="612" y="320"/>
                    <a:pt x="612" y="320"/>
                    <a:pt x="612" y="320"/>
                  </a:cubicBezTo>
                  <a:cubicBezTo>
                    <a:pt x="612" y="319"/>
                    <a:pt x="612" y="319"/>
                    <a:pt x="612" y="319"/>
                  </a:cubicBezTo>
                  <a:lnTo>
                    <a:pt x="612" y="273"/>
                  </a:lnTo>
                  <a:cubicBezTo>
                    <a:pt x="612" y="273"/>
                    <a:pt x="612" y="272"/>
                    <a:pt x="612" y="272"/>
                  </a:cubicBezTo>
                  <a:cubicBezTo>
                    <a:pt x="612" y="272"/>
                    <a:pt x="612" y="272"/>
                    <a:pt x="612" y="271"/>
                  </a:cubicBezTo>
                  <a:lnTo>
                    <a:pt x="612" y="226"/>
                  </a:lnTo>
                  <a:cubicBezTo>
                    <a:pt x="612" y="226"/>
                    <a:pt x="612" y="226"/>
                    <a:pt x="612" y="226"/>
                  </a:cubicBezTo>
                  <a:cubicBezTo>
                    <a:pt x="612" y="225"/>
                    <a:pt x="612" y="225"/>
                    <a:pt x="612" y="225"/>
                  </a:cubicBezTo>
                  <a:lnTo>
                    <a:pt x="612" y="182"/>
                  </a:lnTo>
                  <a:lnTo>
                    <a:pt x="612" y="148"/>
                  </a:lnTo>
                  <a:cubicBezTo>
                    <a:pt x="612" y="145"/>
                    <a:pt x="610" y="142"/>
                    <a:pt x="607" y="142"/>
                  </a:cubicBezTo>
                  <a:cubicBezTo>
                    <a:pt x="593" y="140"/>
                    <a:pt x="578" y="138"/>
                    <a:pt x="562" y="136"/>
                  </a:cubicBezTo>
                  <a:lnTo>
                    <a:pt x="562" y="116"/>
                  </a:lnTo>
                  <a:cubicBezTo>
                    <a:pt x="562" y="113"/>
                    <a:pt x="560" y="111"/>
                    <a:pt x="557" y="110"/>
                  </a:cubicBezTo>
                  <a:cubicBezTo>
                    <a:pt x="519" y="105"/>
                    <a:pt x="475" y="101"/>
                    <a:pt x="427" y="99"/>
                  </a:cubicBezTo>
                  <a:lnTo>
                    <a:pt x="427" y="56"/>
                  </a:lnTo>
                  <a:lnTo>
                    <a:pt x="518" y="56"/>
                  </a:lnTo>
                  <a:cubicBezTo>
                    <a:pt x="520" y="56"/>
                    <a:pt x="522" y="54"/>
                    <a:pt x="522" y="51"/>
                  </a:cubicBezTo>
                  <a:lnTo>
                    <a:pt x="522" y="5"/>
                  </a:lnTo>
                  <a:cubicBezTo>
                    <a:pt x="522" y="2"/>
                    <a:pt x="520" y="0"/>
                    <a:pt x="518" y="0"/>
                  </a:cubicBezTo>
                  <a:lnTo>
                    <a:pt x="423" y="0"/>
                  </a:lnTo>
                  <a:cubicBezTo>
                    <a:pt x="423" y="0"/>
                    <a:pt x="423" y="0"/>
                    <a:pt x="423" y="0"/>
                  </a:cubicBezTo>
                  <a:cubicBezTo>
                    <a:pt x="423" y="0"/>
                    <a:pt x="423" y="0"/>
                    <a:pt x="423" y="0"/>
                  </a:cubicBezTo>
                  <a:cubicBezTo>
                    <a:pt x="420" y="0"/>
                    <a:pt x="418" y="2"/>
                    <a:pt x="418" y="5"/>
                  </a:cubicBezTo>
                  <a:lnTo>
                    <a:pt x="418" y="98"/>
                  </a:lnTo>
                  <a:cubicBezTo>
                    <a:pt x="387" y="97"/>
                    <a:pt x="354" y="96"/>
                    <a:pt x="320" y="96"/>
                  </a:cubicBezTo>
                  <a:cubicBezTo>
                    <a:pt x="231" y="96"/>
                    <a:pt x="146" y="101"/>
                    <a:pt x="81" y="111"/>
                  </a:cubicBezTo>
                  <a:cubicBezTo>
                    <a:pt x="78" y="111"/>
                    <a:pt x="76" y="114"/>
                    <a:pt x="76" y="117"/>
                  </a:cubicBezTo>
                  <a:lnTo>
                    <a:pt x="76" y="136"/>
                  </a:lnTo>
                  <a:cubicBezTo>
                    <a:pt x="61" y="138"/>
                    <a:pt x="46" y="140"/>
                    <a:pt x="32" y="142"/>
                  </a:cubicBezTo>
                  <a:cubicBezTo>
                    <a:pt x="29" y="143"/>
                    <a:pt x="27" y="145"/>
                    <a:pt x="27" y="148"/>
                  </a:cubicBezTo>
                  <a:lnTo>
                    <a:pt x="27" y="183"/>
                  </a:lnTo>
                  <a:lnTo>
                    <a:pt x="27" y="363"/>
                  </a:lnTo>
                  <a:cubicBezTo>
                    <a:pt x="20" y="363"/>
                    <a:pt x="13" y="362"/>
                    <a:pt x="6" y="362"/>
                  </a:cubicBezTo>
                  <a:cubicBezTo>
                    <a:pt x="4" y="362"/>
                    <a:pt x="3" y="362"/>
                    <a:pt x="1" y="364"/>
                  </a:cubicBezTo>
                  <a:cubicBezTo>
                    <a:pt x="0" y="365"/>
                    <a:pt x="0" y="366"/>
                    <a:pt x="0" y="368"/>
                  </a:cubicBezTo>
                  <a:lnTo>
                    <a:pt x="0" y="429"/>
                  </a:lnTo>
                  <a:cubicBezTo>
                    <a:pt x="0" y="432"/>
                    <a:pt x="2" y="435"/>
                    <a:pt x="5" y="435"/>
                  </a:cubicBezTo>
                  <a:cubicBezTo>
                    <a:pt x="63" y="442"/>
                    <a:pt x="150" y="447"/>
                    <a:pt x="231" y="450"/>
                  </a:cubicBezTo>
                  <a:lnTo>
                    <a:pt x="225" y="465"/>
                  </a:lnTo>
                  <a:cubicBezTo>
                    <a:pt x="225" y="465"/>
                    <a:pt x="225" y="465"/>
                    <a:pt x="225" y="465"/>
                  </a:cubicBezTo>
                  <a:cubicBezTo>
                    <a:pt x="222" y="474"/>
                    <a:pt x="220" y="479"/>
                    <a:pt x="217" y="488"/>
                  </a:cubicBezTo>
                  <a:cubicBezTo>
                    <a:pt x="216" y="489"/>
                    <a:pt x="216" y="491"/>
                    <a:pt x="217" y="492"/>
                  </a:cubicBezTo>
                  <a:cubicBezTo>
                    <a:pt x="218" y="493"/>
                    <a:pt x="219" y="494"/>
                    <a:pt x="221" y="494"/>
                  </a:cubicBezTo>
                  <a:cubicBezTo>
                    <a:pt x="250" y="494"/>
                    <a:pt x="281" y="495"/>
                    <a:pt x="315" y="495"/>
                  </a:cubicBezTo>
                  <a:lnTo>
                    <a:pt x="319" y="495"/>
                  </a:lnTo>
                  <a:cubicBezTo>
                    <a:pt x="355" y="494"/>
                    <a:pt x="387" y="494"/>
                    <a:pt x="417" y="494"/>
                  </a:cubicBezTo>
                  <a:cubicBezTo>
                    <a:pt x="418" y="494"/>
                    <a:pt x="420" y="493"/>
                    <a:pt x="421" y="492"/>
                  </a:cubicBezTo>
                  <a:cubicBezTo>
                    <a:pt x="421" y="491"/>
                    <a:pt x="422" y="489"/>
                    <a:pt x="421" y="488"/>
                  </a:cubicBezTo>
                  <a:cubicBezTo>
                    <a:pt x="418" y="479"/>
                    <a:pt x="416" y="474"/>
                    <a:pt x="413" y="465"/>
                  </a:cubicBezTo>
                  <a:lnTo>
                    <a:pt x="407" y="450"/>
                  </a:lnTo>
                  <a:cubicBezTo>
                    <a:pt x="495" y="448"/>
                    <a:pt x="577" y="442"/>
                    <a:pt x="634" y="435"/>
                  </a:cubicBezTo>
                  <a:cubicBezTo>
                    <a:pt x="637" y="435"/>
                    <a:pt x="639" y="432"/>
                    <a:pt x="639" y="429"/>
                  </a:cubicBezTo>
                  <a:lnTo>
                    <a:pt x="639" y="368"/>
                  </a:lnTo>
                  <a:cubicBezTo>
                    <a:pt x="639" y="366"/>
                    <a:pt x="639" y="365"/>
                    <a:pt x="637" y="364"/>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pic>
        <p:nvPicPr>
          <p:cNvPr id="75" name="Graphic 74" descr="Medical outline">
            <a:extLst>
              <a:ext uri="{FF2B5EF4-FFF2-40B4-BE49-F238E27FC236}">
                <a16:creationId xmlns:a16="http://schemas.microsoft.com/office/drawing/2014/main" id="{DAEE532D-6B8F-FBBE-2526-42C270BBA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2369" y="5208126"/>
            <a:ext cx="747058" cy="747058"/>
          </a:xfrm>
          <a:prstGeom prst="rect">
            <a:avLst/>
          </a:prstGeom>
        </p:spPr>
      </p:pic>
      <p:pic>
        <p:nvPicPr>
          <p:cNvPr id="81" name="Graphic 80" descr="Books outline">
            <a:extLst>
              <a:ext uri="{FF2B5EF4-FFF2-40B4-BE49-F238E27FC236}">
                <a16:creationId xmlns:a16="http://schemas.microsoft.com/office/drawing/2014/main" id="{C1A710AD-4D15-D33A-0D3B-804F41AC9C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34543" y="5267747"/>
            <a:ext cx="600278" cy="600278"/>
          </a:xfrm>
          <a:prstGeom prst="rect">
            <a:avLst/>
          </a:prstGeom>
        </p:spPr>
      </p:pic>
      <p:sp>
        <p:nvSpPr>
          <p:cNvPr id="82" name="Rectangle 81">
            <a:extLst>
              <a:ext uri="{FF2B5EF4-FFF2-40B4-BE49-F238E27FC236}">
                <a16:creationId xmlns:a16="http://schemas.microsoft.com/office/drawing/2014/main" id="{D9CCE31C-0048-E3A0-C75D-0FA32A00A686}"/>
              </a:ext>
            </a:extLst>
          </p:cNvPr>
          <p:cNvSpPr/>
          <p:nvPr/>
        </p:nvSpPr>
        <p:spPr>
          <a:xfrm>
            <a:off x="3292647" y="3344671"/>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1" i="0" u="none" strike="noStrike">
                <a:solidFill>
                  <a:srgbClr val="000000"/>
                </a:solidFill>
                <a:latin typeface="Simsun"/>
                <a:ea typeface="Simsun"/>
              </a:rPr>
              <a:t>服务：</a:t>
            </a:r>
            <a:r>
              <a:rPr lang="zh-Hans" sz="1300" b="0" i="0" u="none" strike="noStrike">
                <a:solidFill>
                  <a:srgbClr val="000000"/>
                </a:solidFill>
                <a:latin typeface="Simsun"/>
                <a:ea typeface="Simsun"/>
              </a:rPr>
              <a:t>为社区成员提供直接宽带接入服务</a:t>
            </a:r>
          </a:p>
        </p:txBody>
      </p:sp>
    </p:spTree>
    <p:extLst>
      <p:ext uri="{BB962C8B-B14F-4D97-AF65-F5344CB8AC3E}">
        <p14:creationId xmlns:p14="http://schemas.microsoft.com/office/powerpoint/2010/main" val="24538239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rrow: Right 72">
            <a:extLst>
              <a:ext uri="{FF2B5EF4-FFF2-40B4-BE49-F238E27FC236}">
                <a16:creationId xmlns:a16="http://schemas.microsoft.com/office/drawing/2014/main" id="{533EE881-A091-654A-A9C5-E4FC84D44FEF}"/>
              </a:ext>
            </a:extLst>
          </p:cNvPr>
          <p:cNvSpPr/>
          <p:nvPr/>
        </p:nvSpPr>
        <p:spPr>
          <a:xfrm>
            <a:off x="91531" y="2968274"/>
            <a:ext cx="2472116" cy="463286"/>
          </a:xfrm>
          <a:prstGeom prst="rightArrow">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DD3F984B-2B86-470F-319A-CBE2C0743CF9}"/>
              </a:ext>
            </a:extLst>
          </p:cNvPr>
          <p:cNvSpPr/>
          <p:nvPr/>
        </p:nvSpPr>
        <p:spPr>
          <a:xfrm>
            <a:off x="8629517" y="1429056"/>
            <a:ext cx="2688336" cy="80208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oAutofit/>
          </a:bodyPr>
          <a:lstStyle/>
          <a:p>
            <a:pPr algn="ctr" rtl="0"/>
            <a:r>
              <a:rPr lang="zh-Hans" sz="1600" b="0" i="0" u="none" strike="noStrike" dirty="0">
                <a:solidFill>
                  <a:srgbClr val="000000"/>
                </a:solidFill>
                <a:ea typeface="Simsun"/>
              </a:rPr>
              <a:t>501-c3 </a:t>
            </a:r>
            <a:r>
              <a:rPr lang="zh-Hans" sz="1600" b="0" i="0" u="none" strike="noStrike" dirty="0">
                <a:solidFill>
                  <a:srgbClr val="000000"/>
                </a:solidFill>
                <a:latin typeface="Simsun"/>
                <a:ea typeface="Simsun"/>
              </a:rPr>
              <a:t>组织</a:t>
            </a:r>
          </a:p>
        </p:txBody>
      </p:sp>
      <p:sp>
        <p:nvSpPr>
          <p:cNvPr id="13" name="Rectangle 12">
            <a:extLst>
              <a:ext uri="{FF2B5EF4-FFF2-40B4-BE49-F238E27FC236}">
                <a16:creationId xmlns:a16="http://schemas.microsoft.com/office/drawing/2014/main" id="{FD7AF8D8-D260-1B05-0BC0-0272BA80F2ED}"/>
              </a:ext>
            </a:extLst>
          </p:cNvPr>
          <p:cNvSpPr/>
          <p:nvPr/>
        </p:nvSpPr>
        <p:spPr>
          <a:xfrm>
            <a:off x="5585226" y="1437003"/>
            <a:ext cx="2688336" cy="794134"/>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oAutofit/>
          </a:bodyPr>
          <a:lstStyle/>
          <a:p>
            <a:pPr algn="ctr" rtl="0"/>
            <a:r>
              <a:rPr lang="zh-Hans" sz="1600" b="0" i="0" u="none" strike="noStrike" dirty="0">
                <a:solidFill>
                  <a:srgbClr val="000000"/>
                </a:solidFill>
                <a:ea typeface="Simsun"/>
              </a:rPr>
              <a:t>501-c3 </a:t>
            </a:r>
            <a:r>
              <a:rPr lang="zh-Hans" sz="1600" b="0" i="0" u="none" strike="noStrike" dirty="0">
                <a:solidFill>
                  <a:srgbClr val="000000"/>
                </a:solidFill>
                <a:latin typeface="Simsun"/>
                <a:ea typeface="Simsun"/>
              </a:rPr>
              <a:t>组织</a:t>
            </a:r>
          </a:p>
        </p:txBody>
      </p:sp>
      <p:sp>
        <p:nvSpPr>
          <p:cNvPr id="8" name="Rectangle 7">
            <a:extLst>
              <a:ext uri="{FF2B5EF4-FFF2-40B4-BE49-F238E27FC236}">
                <a16:creationId xmlns:a16="http://schemas.microsoft.com/office/drawing/2014/main" id="{65D34A47-BE7A-8A45-DE6C-D0D00D4F4137}"/>
              </a:ext>
            </a:extLst>
          </p:cNvPr>
          <p:cNvSpPr/>
          <p:nvPr/>
        </p:nvSpPr>
        <p:spPr>
          <a:xfrm>
            <a:off x="2558567" y="1427959"/>
            <a:ext cx="2688336" cy="803178"/>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oAutofit/>
          </a:bodyPr>
          <a:lstStyle/>
          <a:p>
            <a:pPr algn="ctr" rtl="0"/>
            <a:r>
              <a:rPr lang="zh-Hans" sz="1600" b="0" i="0" u="none" strike="noStrike" dirty="0">
                <a:solidFill>
                  <a:srgbClr val="000000"/>
                </a:solidFill>
                <a:ea typeface="Simsun"/>
              </a:rPr>
              <a:t>501-c3 </a:t>
            </a:r>
            <a:r>
              <a:rPr lang="zh-Hans" sz="1600" b="0" i="0" u="none" strike="noStrike" dirty="0">
                <a:solidFill>
                  <a:srgbClr val="000000"/>
                </a:solidFill>
                <a:latin typeface="Simsun"/>
                <a:ea typeface="Simsun"/>
              </a:rPr>
              <a:t>组织</a:t>
            </a:r>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609600" y="365127"/>
            <a:ext cx="10972800" cy="701674"/>
          </a:xfrm>
        </p:spPr>
        <p:txBody>
          <a:bodyPr anchor="t">
            <a:noAutofit/>
          </a:bodyPr>
          <a:lstStyle/>
          <a:p>
            <a:pPr rtl="0"/>
            <a:r>
              <a:rPr lang="zh-Hans" sz="2800" b="0" i="0" u="none" strike="noStrike" dirty="0">
                <a:latin typeface="Simsun"/>
                <a:ea typeface="Simsun"/>
              </a:rPr>
              <a:t>有资格获得 </a:t>
            </a:r>
            <a:r>
              <a:rPr lang="zh-Hans" sz="2800" b="0" i="0" u="none" strike="noStrike" dirty="0">
                <a:latin typeface="+mn-lt"/>
                <a:ea typeface="Simsun"/>
              </a:rPr>
              <a:t>CTF </a:t>
            </a:r>
            <a:r>
              <a:rPr lang="zh-Hans" sz="2800" b="0" i="0" u="none" strike="noStrike" dirty="0">
                <a:latin typeface="Simsun"/>
                <a:ea typeface="Simsun"/>
              </a:rPr>
              <a:t>机构的实体（续）</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zh-Hans" sz="1200" b="0" i="0" u="none" strike="noStrike">
                <a:latin typeface="Simsun"/>
                <a:ea typeface="Simsun"/>
              </a:rPr>
              <a:t>13</a:t>
            </a:r>
            <a:endParaRPr lang="en-US"/>
          </a:p>
        </p:txBody>
      </p:sp>
      <p:sp>
        <p:nvSpPr>
          <p:cNvPr id="2" name="Flowchart: Off-page Connector 1">
            <a:extLst>
              <a:ext uri="{FF2B5EF4-FFF2-40B4-BE49-F238E27FC236}">
                <a16:creationId xmlns:a16="http://schemas.microsoft.com/office/drawing/2014/main" id="{14102615-3A10-956C-1BFD-54C3A61C76FB}"/>
              </a:ext>
            </a:extLst>
          </p:cNvPr>
          <p:cNvSpPr/>
          <p:nvPr/>
        </p:nvSpPr>
        <p:spPr>
          <a:xfrm>
            <a:off x="2886635" y="1020983"/>
            <a:ext cx="2032838" cy="701674"/>
          </a:xfrm>
          <a:prstGeom prst="flowChartOffpageConnector">
            <a:avLst/>
          </a:prstGeom>
          <a:solidFill>
            <a:srgbClr val="2D87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dirty="0">
                <a:latin typeface="Simsun"/>
                <a:ea typeface="Simsun"/>
              </a:rPr>
              <a:t>社区组织</a:t>
            </a:r>
            <a:r>
              <a:rPr lang="zh-Hans" sz="1400" b="0" i="0" u="none" strike="noStrike" dirty="0">
                <a:ea typeface="Simsun"/>
              </a:rPr>
              <a:t>（CBO）</a:t>
            </a:r>
          </a:p>
        </p:txBody>
      </p:sp>
      <p:sp>
        <p:nvSpPr>
          <p:cNvPr id="5" name="Flowchart: Off-page Connector 4">
            <a:extLst>
              <a:ext uri="{FF2B5EF4-FFF2-40B4-BE49-F238E27FC236}">
                <a16:creationId xmlns:a16="http://schemas.microsoft.com/office/drawing/2014/main" id="{BF1519C5-7300-C042-BB90-4CC9A52533B7}"/>
              </a:ext>
            </a:extLst>
          </p:cNvPr>
          <p:cNvSpPr/>
          <p:nvPr/>
        </p:nvSpPr>
        <p:spPr>
          <a:xfrm>
            <a:off x="5915540" y="1020983"/>
            <a:ext cx="2032838" cy="701674"/>
          </a:xfrm>
          <a:prstGeom prst="flowChartOffpageConnecto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dirty="0">
                <a:latin typeface="Simsun"/>
                <a:ea typeface="Simsun"/>
              </a:rPr>
              <a:t>医疗保健 </a:t>
            </a:r>
            <a:r>
              <a:rPr lang="zh-Hans" sz="1400" b="0" i="0" u="none" strike="noStrike" dirty="0">
                <a:ea typeface="Simsun"/>
              </a:rPr>
              <a:t>CBO</a:t>
            </a:r>
          </a:p>
        </p:txBody>
      </p:sp>
      <p:sp>
        <p:nvSpPr>
          <p:cNvPr id="7" name="Flowchart: Off-page Connector 6">
            <a:extLst>
              <a:ext uri="{FF2B5EF4-FFF2-40B4-BE49-F238E27FC236}">
                <a16:creationId xmlns:a16="http://schemas.microsoft.com/office/drawing/2014/main" id="{1A7E2B90-70B0-DFB4-BD5C-F4755630D675}"/>
              </a:ext>
            </a:extLst>
          </p:cNvPr>
          <p:cNvSpPr/>
          <p:nvPr/>
        </p:nvSpPr>
        <p:spPr>
          <a:xfrm>
            <a:off x="8957266" y="1028143"/>
            <a:ext cx="2032838" cy="701674"/>
          </a:xfrm>
          <a:prstGeom prst="flowChartOffpageConnector">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dirty="0">
                <a:ea typeface="Simsun"/>
              </a:rPr>
              <a:t>2-1-1 </a:t>
            </a:r>
            <a:r>
              <a:rPr lang="zh-Hans" sz="1400" b="0" i="0" u="none" strike="noStrike" dirty="0">
                <a:latin typeface="Simsun"/>
                <a:ea typeface="Simsun"/>
              </a:rPr>
              <a:t>服务提供者</a:t>
            </a:r>
          </a:p>
        </p:txBody>
      </p:sp>
      <p:sp>
        <p:nvSpPr>
          <p:cNvPr id="19" name="Rectangle 18">
            <a:extLst>
              <a:ext uri="{FF2B5EF4-FFF2-40B4-BE49-F238E27FC236}">
                <a16:creationId xmlns:a16="http://schemas.microsoft.com/office/drawing/2014/main" id="{B7E12C75-9C36-FEFF-ADC6-B933898F2BD2}"/>
              </a:ext>
            </a:extLst>
          </p:cNvPr>
          <p:cNvSpPr/>
          <p:nvPr/>
        </p:nvSpPr>
        <p:spPr>
          <a:xfrm>
            <a:off x="8630787" y="2247265"/>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无</a:t>
            </a:r>
          </a:p>
        </p:txBody>
      </p:sp>
      <p:sp>
        <p:nvSpPr>
          <p:cNvPr id="20" name="Rectangle 19">
            <a:extLst>
              <a:ext uri="{FF2B5EF4-FFF2-40B4-BE49-F238E27FC236}">
                <a16:creationId xmlns:a16="http://schemas.microsoft.com/office/drawing/2014/main" id="{4EAC6BD0-A2AA-0DDF-6E1F-EEE54A0861AD}"/>
              </a:ext>
            </a:extLst>
          </p:cNvPr>
          <p:cNvSpPr/>
          <p:nvPr/>
        </p:nvSpPr>
        <p:spPr>
          <a:xfrm>
            <a:off x="8632057" y="2862573"/>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dirty="0">
                <a:solidFill>
                  <a:srgbClr val="000000"/>
                </a:solidFill>
                <a:latin typeface="Simsun"/>
                <a:ea typeface="Simsun"/>
              </a:rPr>
              <a:t>以提供</a:t>
            </a:r>
            <a:r>
              <a:rPr lang="zh-Hans" sz="1600" b="0" i="0" u="none" strike="noStrike" dirty="0">
                <a:solidFill>
                  <a:srgbClr val="000000"/>
                </a:solidFill>
                <a:ea typeface="Simsun"/>
              </a:rPr>
              <a:t> 2-1-1 </a:t>
            </a:r>
            <a:r>
              <a:rPr lang="zh-Hans" sz="1600" b="0" i="0" u="none" strike="noStrike" dirty="0">
                <a:solidFill>
                  <a:srgbClr val="000000"/>
                </a:solidFill>
                <a:latin typeface="Simsun"/>
                <a:ea typeface="Simsun"/>
              </a:rPr>
              <a:t>服务为主要功能</a:t>
            </a:r>
          </a:p>
        </p:txBody>
      </p:sp>
      <p:sp>
        <p:nvSpPr>
          <p:cNvPr id="21" name="Rectangle 20">
            <a:extLst>
              <a:ext uri="{FF2B5EF4-FFF2-40B4-BE49-F238E27FC236}">
                <a16:creationId xmlns:a16="http://schemas.microsoft.com/office/drawing/2014/main" id="{E2630BCA-8299-2715-2D1D-2DDE61AD9B2D}"/>
              </a:ext>
            </a:extLst>
          </p:cNvPr>
          <p:cNvSpPr/>
          <p:nvPr/>
        </p:nvSpPr>
        <p:spPr>
          <a:xfrm>
            <a:off x="8635867" y="4708498"/>
            <a:ext cx="2688336" cy="156062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F74CB55C-25F3-B50C-F1F6-2238253D8DF0}"/>
              </a:ext>
            </a:extLst>
          </p:cNvPr>
          <p:cNvSpPr/>
          <p:nvPr/>
        </p:nvSpPr>
        <p:spPr>
          <a:xfrm>
            <a:off x="8633327" y="3477881"/>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大多数理事会成员在加州</a:t>
            </a:r>
          </a:p>
        </p:txBody>
      </p:sp>
      <p:sp>
        <p:nvSpPr>
          <p:cNvPr id="24" name="Rectangle 23">
            <a:extLst>
              <a:ext uri="{FF2B5EF4-FFF2-40B4-BE49-F238E27FC236}">
                <a16:creationId xmlns:a16="http://schemas.microsoft.com/office/drawing/2014/main" id="{C25B6C50-2D5C-6214-8ADD-E13395A928BE}"/>
              </a:ext>
            </a:extLst>
          </p:cNvPr>
          <p:cNvSpPr/>
          <p:nvPr/>
        </p:nvSpPr>
        <p:spPr>
          <a:xfrm>
            <a:off x="5574970" y="224981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dirty="0">
                <a:solidFill>
                  <a:srgbClr val="000000"/>
                </a:solidFill>
                <a:ea typeface="Simsun"/>
              </a:rPr>
              <a:t>5000 </a:t>
            </a:r>
            <a:r>
              <a:rPr lang="zh-Hans" sz="1600" b="0" i="0" u="none" strike="noStrike" dirty="0">
                <a:solidFill>
                  <a:srgbClr val="000000"/>
                </a:solidFill>
                <a:latin typeface="Simsun"/>
                <a:ea typeface="Simsun"/>
              </a:rPr>
              <a:t>万美元收入上限</a:t>
            </a:r>
          </a:p>
        </p:txBody>
      </p:sp>
      <p:sp>
        <p:nvSpPr>
          <p:cNvPr id="25" name="Rectangle 24">
            <a:extLst>
              <a:ext uri="{FF2B5EF4-FFF2-40B4-BE49-F238E27FC236}">
                <a16:creationId xmlns:a16="http://schemas.microsoft.com/office/drawing/2014/main" id="{0BA1B265-B367-2343-526C-04F9B32617E0}"/>
              </a:ext>
            </a:extLst>
          </p:cNvPr>
          <p:cNvSpPr/>
          <p:nvPr/>
        </p:nvSpPr>
        <p:spPr>
          <a:xfrm>
            <a:off x="5587791" y="2867664"/>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400" b="0" i="0" u="none" strike="noStrike">
                <a:solidFill>
                  <a:srgbClr val="000000"/>
                </a:solidFill>
                <a:latin typeface="Simsun"/>
                <a:ea typeface="Simsun"/>
              </a:rPr>
              <a:t>向公众提供直接许可的医疗保健服务</a:t>
            </a:r>
          </a:p>
        </p:txBody>
      </p:sp>
      <p:sp>
        <p:nvSpPr>
          <p:cNvPr id="26" name="Rectangle 25">
            <a:extLst>
              <a:ext uri="{FF2B5EF4-FFF2-40B4-BE49-F238E27FC236}">
                <a16:creationId xmlns:a16="http://schemas.microsoft.com/office/drawing/2014/main" id="{2D1ED761-88D5-C87A-B2A4-6FD6E7BF3EE6}"/>
              </a:ext>
            </a:extLst>
          </p:cNvPr>
          <p:cNvSpPr/>
          <p:nvPr/>
        </p:nvSpPr>
        <p:spPr>
          <a:xfrm>
            <a:off x="5580098" y="4721225"/>
            <a:ext cx="2688336" cy="1591556"/>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algn="ctr" rtl="0"/>
            <a:r>
              <a:rPr lang="zh-Hans" sz="1600" b="0" i="0" u="none" strike="noStrike" dirty="0">
                <a:solidFill>
                  <a:srgbClr val="000000"/>
                </a:solidFill>
                <a:ea typeface="Simsun"/>
              </a:rPr>
              <a:t>CDPH/ </a:t>
            </a:r>
            <a:r>
              <a:rPr lang="zh-Hans" sz="1600" b="0" i="0" u="none" strike="noStrike" dirty="0">
                <a:solidFill>
                  <a:srgbClr val="000000"/>
                </a:solidFill>
                <a:latin typeface="Simsun"/>
                <a:ea typeface="Simsun"/>
              </a:rPr>
              <a:t>医疗保健执照编号</a:t>
            </a:r>
          </a:p>
          <a:p>
            <a:pPr algn="ctr"/>
            <a:endParaRPr lang="en-US" dirty="0"/>
          </a:p>
        </p:txBody>
      </p:sp>
      <p:sp>
        <p:nvSpPr>
          <p:cNvPr id="27" name="Rectangle 26">
            <a:extLst>
              <a:ext uri="{FF2B5EF4-FFF2-40B4-BE49-F238E27FC236}">
                <a16:creationId xmlns:a16="http://schemas.microsoft.com/office/drawing/2014/main" id="{3FEA69A8-91BC-5EC8-30C3-A80E67D264BB}"/>
              </a:ext>
            </a:extLst>
          </p:cNvPr>
          <p:cNvSpPr/>
          <p:nvPr/>
        </p:nvSpPr>
        <p:spPr>
          <a:xfrm>
            <a:off x="5577534" y="3485518"/>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dirty="0">
                <a:solidFill>
                  <a:srgbClr val="000000"/>
                </a:solidFill>
                <a:latin typeface="Simsun"/>
                <a:ea typeface="Simsun"/>
              </a:rPr>
              <a:t>大多数理事会成员在加州</a:t>
            </a:r>
          </a:p>
        </p:txBody>
      </p:sp>
      <p:sp>
        <p:nvSpPr>
          <p:cNvPr id="28" name="Rectangle 27">
            <a:extLst>
              <a:ext uri="{FF2B5EF4-FFF2-40B4-BE49-F238E27FC236}">
                <a16:creationId xmlns:a16="http://schemas.microsoft.com/office/drawing/2014/main" id="{526C0230-1683-7C46-9EE5-EA95967D0300}"/>
              </a:ext>
            </a:extLst>
          </p:cNvPr>
          <p:cNvSpPr/>
          <p:nvPr/>
        </p:nvSpPr>
        <p:spPr>
          <a:xfrm>
            <a:off x="2559837" y="2249168"/>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dirty="0">
                <a:solidFill>
                  <a:srgbClr val="000000"/>
                </a:solidFill>
                <a:ea typeface="Simsun"/>
              </a:rPr>
              <a:t>500 </a:t>
            </a:r>
            <a:r>
              <a:rPr lang="zh-Hans" sz="1600" b="0" i="0" u="none" strike="noStrike" dirty="0">
                <a:solidFill>
                  <a:srgbClr val="000000"/>
                </a:solidFill>
                <a:latin typeface="Simsun"/>
                <a:ea typeface="Simsun"/>
              </a:rPr>
              <a:t>万美元收入上限</a:t>
            </a:r>
          </a:p>
        </p:txBody>
      </p:sp>
      <p:sp>
        <p:nvSpPr>
          <p:cNvPr id="29" name="Rectangle 28">
            <a:extLst>
              <a:ext uri="{FF2B5EF4-FFF2-40B4-BE49-F238E27FC236}">
                <a16:creationId xmlns:a16="http://schemas.microsoft.com/office/drawing/2014/main" id="{2D8E3F27-96C3-85AD-89E6-104CBD418151}"/>
              </a:ext>
            </a:extLst>
          </p:cNvPr>
          <p:cNvSpPr/>
          <p:nvPr/>
        </p:nvSpPr>
        <p:spPr>
          <a:xfrm>
            <a:off x="2561107" y="2866380"/>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dirty="0">
                <a:solidFill>
                  <a:srgbClr val="000000"/>
                </a:solidFill>
                <a:latin typeface="Simsun"/>
                <a:ea typeface="Simsun"/>
              </a:rPr>
              <a:t>根据 </a:t>
            </a:r>
            <a:r>
              <a:rPr lang="zh-Hans" sz="1600" b="0" i="0" u="none" strike="noStrike" dirty="0">
                <a:solidFill>
                  <a:srgbClr val="000000"/>
                </a:solidFill>
                <a:ea typeface="Simsun"/>
              </a:rPr>
              <a:t>CTF </a:t>
            </a:r>
            <a:r>
              <a:rPr lang="zh-Hans" sz="1600" b="0" i="0" u="none" strike="noStrike" dirty="0">
                <a:solidFill>
                  <a:srgbClr val="000000"/>
                </a:solidFill>
                <a:latin typeface="Simsun"/>
                <a:ea typeface="Simsun"/>
              </a:rPr>
              <a:t>规则提供合格服务</a:t>
            </a:r>
          </a:p>
        </p:txBody>
      </p:sp>
      <p:sp>
        <p:nvSpPr>
          <p:cNvPr id="30" name="Rectangle 29">
            <a:extLst>
              <a:ext uri="{FF2B5EF4-FFF2-40B4-BE49-F238E27FC236}">
                <a16:creationId xmlns:a16="http://schemas.microsoft.com/office/drawing/2014/main" id="{1DE37626-9893-DC9A-7114-AC3C21A6E443}"/>
              </a:ext>
            </a:extLst>
          </p:cNvPr>
          <p:cNvSpPr/>
          <p:nvPr/>
        </p:nvSpPr>
        <p:spPr>
          <a:xfrm>
            <a:off x="2563647" y="4714048"/>
            <a:ext cx="2688336" cy="1628927"/>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5B09AD68-23DC-A1F0-20D6-48E4BADED8E3}"/>
              </a:ext>
            </a:extLst>
          </p:cNvPr>
          <p:cNvSpPr/>
          <p:nvPr/>
        </p:nvSpPr>
        <p:spPr>
          <a:xfrm>
            <a:off x="2557297" y="3483592"/>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大多数理事会成员在加州</a:t>
            </a:r>
          </a:p>
        </p:txBody>
      </p:sp>
      <p:sp>
        <p:nvSpPr>
          <p:cNvPr id="32" name="Flowchart: Connector 31">
            <a:extLst>
              <a:ext uri="{FF2B5EF4-FFF2-40B4-BE49-F238E27FC236}">
                <a16:creationId xmlns:a16="http://schemas.microsoft.com/office/drawing/2014/main" id="{63E83E04-C67F-F121-803B-83A6554B1B85}"/>
              </a:ext>
            </a:extLst>
          </p:cNvPr>
          <p:cNvSpPr/>
          <p:nvPr/>
        </p:nvSpPr>
        <p:spPr>
          <a:xfrm>
            <a:off x="3429982" y="5318713"/>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3" name="Group 9">
            <a:extLst>
              <a:ext uri="{FF2B5EF4-FFF2-40B4-BE49-F238E27FC236}">
                <a16:creationId xmlns:a16="http://schemas.microsoft.com/office/drawing/2014/main" id="{B0B80AAC-E6D7-8A22-B492-7E971754FEBC}"/>
              </a:ext>
            </a:extLst>
          </p:cNvPr>
          <p:cNvGrpSpPr>
            <a:grpSpLocks noChangeAspect="1"/>
          </p:cNvGrpSpPr>
          <p:nvPr/>
        </p:nvGrpSpPr>
        <p:grpSpPr>
          <a:xfrm>
            <a:off x="3647465" y="5611046"/>
            <a:ext cx="511175" cy="346075"/>
            <a:chOff x="6468" y="2115"/>
            <a:chExt cx="322" cy="218"/>
          </a:xfrm>
          <a:noFill/>
        </p:grpSpPr>
        <p:sp>
          <p:nvSpPr>
            <p:cNvPr id="34" name="AutoShape 8">
              <a:extLst>
                <a:ext uri="{FF2B5EF4-FFF2-40B4-BE49-F238E27FC236}">
                  <a16:creationId xmlns:a16="http://schemas.microsoft.com/office/drawing/2014/main" id="{9E2186B4-C597-8C4A-C3A1-8E564D74EC71}"/>
                </a:ext>
              </a:extLst>
            </p:cNvPr>
            <p:cNvSpPr>
              <a:spLocks noChangeAspect="1"/>
            </p:cNvSpPr>
            <p:nvPr/>
          </p:nvSpPr>
          <p:spPr bwMode="auto">
            <a:xfrm>
              <a:off x="6468" y="2115"/>
              <a:ext cx="320" cy="217"/>
            </a:xfrm>
            <a:prstGeom prst="rect">
              <a:avLst/>
            </a:prstGeom>
            <a:grpFill/>
            <a:ln w="9525">
              <a:solidFill>
                <a:schemeClr val="bg1"/>
              </a:solidFill>
              <a:miter lim="800000"/>
            </a:ln>
          </p:spPr>
          <p:txBody>
            <a:bodyPr vert="horz" wrap="square" lIns="91440" tIns="45720" rIns="91440" bIns="45720" numCol="1" anchor="t" anchorCtr="0" compatLnSpc="1">
              <a:prstTxWarp prst="textNoShape">
                <a:avLst/>
              </a:prstTxWarp>
              <a:noAutofit/>
            </a:bodyPr>
            <a:lstStyle/>
            <a:p>
              <a:endParaRPr lang="en-US"/>
            </a:p>
          </p:txBody>
        </p:sp>
        <p:sp>
          <p:nvSpPr>
            <p:cNvPr id="35" name="Freeform 10">
              <a:extLst>
                <a:ext uri="{FF2B5EF4-FFF2-40B4-BE49-F238E27FC236}">
                  <a16:creationId xmlns:a16="http://schemas.microsoft.com/office/drawing/2014/main" id="{9000231A-2F29-34F8-AC72-6D9F4D2A52A2}"/>
                </a:ext>
              </a:extLst>
            </p:cNvPr>
            <p:cNvSpPr/>
            <p:nvPr/>
          </p:nvSpPr>
          <p:spPr bwMode="auto">
            <a:xfrm>
              <a:off x="6632" y="2118"/>
              <a:ext cx="68" cy="93"/>
            </a:xfrm>
            <a:custGeom>
              <a:avLst/>
              <a:gdLst>
                <a:gd name="T0" fmla="*/ 112 w 137"/>
                <a:gd name="T1" fmla="*/ 136 h 188"/>
                <a:gd name="T2" fmla="*/ 112 w 137"/>
                <a:gd name="T3" fmla="*/ 136 h 188"/>
                <a:gd name="T4" fmla="*/ 90 w 137"/>
                <a:gd name="T5" fmla="*/ 136 h 188"/>
                <a:gd name="T6" fmla="*/ 84 w 137"/>
                <a:gd name="T7" fmla="*/ 136 h 188"/>
                <a:gd name="T8" fmla="*/ 82 w 137"/>
                <a:gd name="T9" fmla="*/ 136 h 188"/>
                <a:gd name="T10" fmla="*/ 79 w 137"/>
                <a:gd name="T11" fmla="*/ 151 h 188"/>
                <a:gd name="T12" fmla="*/ 80 w 137"/>
                <a:gd name="T13" fmla="*/ 152 h 188"/>
                <a:gd name="T14" fmla="*/ 87 w 137"/>
                <a:gd name="T15" fmla="*/ 168 h 188"/>
                <a:gd name="T16" fmla="*/ 67 w 137"/>
                <a:gd name="T17" fmla="*/ 188 h 188"/>
                <a:gd name="T18" fmla="*/ 46 w 137"/>
                <a:gd name="T19" fmla="*/ 168 h 188"/>
                <a:gd name="T20" fmla="*/ 53 w 137"/>
                <a:gd name="T21" fmla="*/ 153 h 188"/>
                <a:gd name="T22" fmla="*/ 53 w 137"/>
                <a:gd name="T23" fmla="*/ 153 h 188"/>
                <a:gd name="T24" fmla="*/ 56 w 137"/>
                <a:gd name="T25" fmla="*/ 144 h 188"/>
                <a:gd name="T26" fmla="*/ 52 w 137"/>
                <a:gd name="T27" fmla="*/ 136 h 188"/>
                <a:gd name="T28" fmla="*/ 49 w 137"/>
                <a:gd name="T29" fmla="*/ 136 h 188"/>
                <a:gd name="T30" fmla="*/ 45 w 137"/>
                <a:gd name="T31" fmla="*/ 136 h 188"/>
                <a:gd name="T32" fmla="*/ 3 w 137"/>
                <a:gd name="T33" fmla="*/ 136 h 188"/>
                <a:gd name="T34" fmla="*/ 0 w 137"/>
                <a:gd name="T35" fmla="*/ 133 h 188"/>
                <a:gd name="T36" fmla="*/ 0 w 137"/>
                <a:gd name="T37" fmla="*/ 84 h 188"/>
                <a:gd name="T38" fmla="*/ 0 w 137"/>
                <a:gd name="T39" fmla="*/ 82 h 188"/>
                <a:gd name="T40" fmla="*/ 9 w 137"/>
                <a:gd name="T41" fmla="*/ 77 h 188"/>
                <a:gd name="T42" fmla="*/ 17 w 137"/>
                <a:gd name="T43" fmla="*/ 81 h 188"/>
                <a:gd name="T44" fmla="*/ 17 w 137"/>
                <a:gd name="T45" fmla="*/ 81 h 188"/>
                <a:gd name="T46" fmla="*/ 32 w 137"/>
                <a:gd name="T47" fmla="*/ 87 h 188"/>
                <a:gd name="T48" fmla="*/ 53 w 137"/>
                <a:gd name="T49" fmla="*/ 67 h 188"/>
                <a:gd name="T50" fmla="*/ 32 w 137"/>
                <a:gd name="T51" fmla="*/ 46 h 188"/>
                <a:gd name="T52" fmla="*/ 16 w 137"/>
                <a:gd name="T53" fmla="*/ 54 h 188"/>
                <a:gd name="T54" fmla="*/ 16 w 137"/>
                <a:gd name="T55" fmla="*/ 54 h 188"/>
                <a:gd name="T56" fmla="*/ 9 w 137"/>
                <a:gd name="T57" fmla="*/ 56 h 188"/>
                <a:gd name="T58" fmla="*/ 0 w 137"/>
                <a:gd name="T59" fmla="*/ 51 h 188"/>
                <a:gd name="T60" fmla="*/ 0 w 137"/>
                <a:gd name="T61" fmla="*/ 50 h 188"/>
                <a:gd name="T62" fmla="*/ 0 w 137"/>
                <a:gd name="T63" fmla="*/ 3 h 188"/>
                <a:gd name="T64" fmla="*/ 3 w 137"/>
                <a:gd name="T65" fmla="*/ 0 h 188"/>
                <a:gd name="T66" fmla="*/ 134 w 137"/>
                <a:gd name="T67" fmla="*/ 0 h 188"/>
                <a:gd name="T68" fmla="*/ 137 w 137"/>
                <a:gd name="T69" fmla="*/ 3 h 188"/>
                <a:gd name="T70" fmla="*/ 137 w 137"/>
                <a:gd name="T71"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 h="188">
                  <a:moveTo>
                    <a:pt x="112" y="136"/>
                  </a:moveTo>
                  <a:lnTo>
                    <a:pt x="112" y="136"/>
                  </a:lnTo>
                  <a:lnTo>
                    <a:pt x="90" y="136"/>
                  </a:lnTo>
                  <a:lnTo>
                    <a:pt x="84" y="136"/>
                  </a:lnTo>
                  <a:cubicBezTo>
                    <a:pt x="84" y="136"/>
                    <a:pt x="82" y="136"/>
                    <a:pt x="82" y="136"/>
                  </a:cubicBezTo>
                  <a:cubicBezTo>
                    <a:pt x="77" y="140"/>
                    <a:pt x="76" y="145"/>
                    <a:pt x="79" y="151"/>
                  </a:cubicBezTo>
                  <a:cubicBezTo>
                    <a:pt x="79" y="151"/>
                    <a:pt x="80" y="152"/>
                    <a:pt x="80" y="152"/>
                  </a:cubicBezTo>
                  <a:cubicBezTo>
                    <a:pt x="85" y="156"/>
                    <a:pt x="87" y="162"/>
                    <a:pt x="87" y="168"/>
                  </a:cubicBezTo>
                  <a:cubicBezTo>
                    <a:pt x="87" y="179"/>
                    <a:pt x="78" y="188"/>
                    <a:pt x="67" y="188"/>
                  </a:cubicBezTo>
                  <a:cubicBezTo>
                    <a:pt x="56" y="188"/>
                    <a:pt x="46" y="179"/>
                    <a:pt x="46" y="168"/>
                  </a:cubicBezTo>
                  <a:cubicBezTo>
                    <a:pt x="46" y="162"/>
                    <a:pt x="49" y="157"/>
                    <a:pt x="53" y="153"/>
                  </a:cubicBezTo>
                  <a:cubicBezTo>
                    <a:pt x="53" y="153"/>
                    <a:pt x="53" y="153"/>
                    <a:pt x="53" y="153"/>
                  </a:cubicBezTo>
                  <a:cubicBezTo>
                    <a:pt x="55" y="150"/>
                    <a:pt x="56" y="147"/>
                    <a:pt x="56" y="144"/>
                  </a:cubicBezTo>
                  <a:cubicBezTo>
                    <a:pt x="56" y="142"/>
                    <a:pt x="56" y="139"/>
                    <a:pt x="52" y="136"/>
                  </a:cubicBezTo>
                  <a:cubicBezTo>
                    <a:pt x="52" y="136"/>
                    <a:pt x="50" y="136"/>
                    <a:pt x="49" y="136"/>
                  </a:cubicBezTo>
                  <a:lnTo>
                    <a:pt x="45" y="136"/>
                  </a:lnTo>
                  <a:lnTo>
                    <a:pt x="3" y="136"/>
                  </a:lnTo>
                  <a:cubicBezTo>
                    <a:pt x="1" y="136"/>
                    <a:pt x="0" y="135"/>
                    <a:pt x="0" y="133"/>
                  </a:cubicBezTo>
                  <a:lnTo>
                    <a:pt x="0" y="84"/>
                  </a:lnTo>
                  <a:cubicBezTo>
                    <a:pt x="0" y="83"/>
                    <a:pt x="0" y="83"/>
                    <a:pt x="0" y="82"/>
                  </a:cubicBezTo>
                  <a:cubicBezTo>
                    <a:pt x="2" y="79"/>
                    <a:pt x="5" y="77"/>
                    <a:pt x="9" y="77"/>
                  </a:cubicBezTo>
                  <a:cubicBezTo>
                    <a:pt x="12" y="77"/>
                    <a:pt x="15" y="79"/>
                    <a:pt x="17" y="81"/>
                  </a:cubicBezTo>
                  <a:cubicBezTo>
                    <a:pt x="17" y="81"/>
                    <a:pt x="17" y="81"/>
                    <a:pt x="17" y="81"/>
                  </a:cubicBezTo>
                  <a:cubicBezTo>
                    <a:pt x="21" y="85"/>
                    <a:pt x="27" y="87"/>
                    <a:pt x="32" y="87"/>
                  </a:cubicBezTo>
                  <a:cubicBezTo>
                    <a:pt x="44" y="87"/>
                    <a:pt x="53" y="78"/>
                    <a:pt x="53" y="67"/>
                  </a:cubicBezTo>
                  <a:cubicBezTo>
                    <a:pt x="53" y="56"/>
                    <a:pt x="44" y="46"/>
                    <a:pt x="32" y="46"/>
                  </a:cubicBezTo>
                  <a:cubicBezTo>
                    <a:pt x="26" y="46"/>
                    <a:pt x="20" y="49"/>
                    <a:pt x="16" y="54"/>
                  </a:cubicBezTo>
                  <a:cubicBezTo>
                    <a:pt x="16" y="54"/>
                    <a:pt x="16" y="54"/>
                    <a:pt x="16" y="54"/>
                  </a:cubicBezTo>
                  <a:cubicBezTo>
                    <a:pt x="13" y="56"/>
                    <a:pt x="11" y="56"/>
                    <a:pt x="9" y="56"/>
                  </a:cubicBezTo>
                  <a:cubicBezTo>
                    <a:pt x="7" y="56"/>
                    <a:pt x="3" y="55"/>
                    <a:pt x="0" y="51"/>
                  </a:cubicBezTo>
                  <a:cubicBezTo>
                    <a:pt x="0" y="51"/>
                    <a:pt x="0" y="50"/>
                    <a:pt x="0" y="50"/>
                  </a:cubicBezTo>
                  <a:lnTo>
                    <a:pt x="0" y="3"/>
                  </a:lnTo>
                  <a:cubicBezTo>
                    <a:pt x="0" y="1"/>
                    <a:pt x="1" y="0"/>
                    <a:pt x="3" y="0"/>
                  </a:cubicBezTo>
                  <a:lnTo>
                    <a:pt x="134" y="0"/>
                  </a:lnTo>
                  <a:cubicBezTo>
                    <a:pt x="136" y="0"/>
                    <a:pt x="137" y="1"/>
                    <a:pt x="137" y="3"/>
                  </a:cubicBezTo>
                  <a:lnTo>
                    <a:pt x="137" y="10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11">
              <a:extLst>
                <a:ext uri="{FF2B5EF4-FFF2-40B4-BE49-F238E27FC236}">
                  <a16:creationId xmlns:a16="http://schemas.microsoft.com/office/drawing/2014/main" id="{7986100F-B521-A28E-41BC-C6F01BFA4CA9}"/>
                </a:ext>
              </a:extLst>
            </p:cNvPr>
            <p:cNvSpPr/>
            <p:nvPr/>
          </p:nvSpPr>
          <p:spPr bwMode="auto">
            <a:xfrm>
              <a:off x="6676" y="2152"/>
              <a:ext cx="114" cy="181"/>
            </a:xfrm>
            <a:custGeom>
              <a:avLst/>
              <a:gdLst>
                <a:gd name="T0" fmla="*/ 149 w 233"/>
                <a:gd name="T1" fmla="*/ 3 h 368"/>
                <a:gd name="T2" fmla="*/ 149 w 233"/>
                <a:gd name="T3" fmla="*/ 3 h 368"/>
                <a:gd name="T4" fmla="*/ 82 w 233"/>
                <a:gd name="T5" fmla="*/ 47 h 368"/>
                <a:gd name="T6" fmla="*/ 32 w 233"/>
                <a:gd name="T7" fmla="*/ 25 h 368"/>
                <a:gd name="T8" fmla="*/ 4 w 233"/>
                <a:gd name="T9" fmla="*/ 35 h 368"/>
                <a:gd name="T10" fmla="*/ 7 w 233"/>
                <a:gd name="T11" fmla="*/ 57 h 368"/>
                <a:gd name="T12" fmla="*/ 14 w 233"/>
                <a:gd name="T13" fmla="*/ 63 h 368"/>
                <a:gd name="T14" fmla="*/ 77 w 233"/>
                <a:gd name="T15" fmla="*/ 89 h 368"/>
                <a:gd name="T16" fmla="*/ 91 w 233"/>
                <a:gd name="T17" fmla="*/ 89 h 368"/>
                <a:gd name="T18" fmla="*/ 135 w 233"/>
                <a:gd name="T19" fmla="*/ 64 h 368"/>
                <a:gd name="T20" fmla="*/ 135 w 233"/>
                <a:gd name="T21" fmla="*/ 161 h 368"/>
                <a:gd name="T22" fmla="*/ 104 w 233"/>
                <a:gd name="T23" fmla="*/ 258 h 368"/>
                <a:gd name="T24" fmla="*/ 92 w 233"/>
                <a:gd name="T25" fmla="*/ 343 h 368"/>
                <a:gd name="T26" fmla="*/ 108 w 233"/>
                <a:gd name="T27" fmla="*/ 367 h 368"/>
                <a:gd name="T28" fmla="*/ 114 w 233"/>
                <a:gd name="T29" fmla="*/ 368 h 368"/>
                <a:gd name="T30" fmla="*/ 132 w 233"/>
                <a:gd name="T31" fmla="*/ 351 h 368"/>
                <a:gd name="T32" fmla="*/ 144 w 233"/>
                <a:gd name="T33" fmla="*/ 271 h 368"/>
                <a:gd name="T34" fmla="*/ 173 w 233"/>
                <a:gd name="T35" fmla="*/ 190 h 368"/>
                <a:gd name="T36" fmla="*/ 178 w 233"/>
                <a:gd name="T37" fmla="*/ 267 h 368"/>
                <a:gd name="T38" fmla="*/ 191 w 233"/>
                <a:gd name="T39" fmla="*/ 351 h 368"/>
                <a:gd name="T40" fmla="*/ 209 w 233"/>
                <a:gd name="T41" fmla="*/ 368 h 368"/>
                <a:gd name="T42" fmla="*/ 221 w 233"/>
                <a:gd name="T43" fmla="*/ 366 h 368"/>
                <a:gd name="T44" fmla="*/ 232 w 233"/>
                <a:gd name="T45" fmla="*/ 343 h 368"/>
                <a:gd name="T46" fmla="*/ 219 w 233"/>
                <a:gd name="T47" fmla="*/ 263 h 368"/>
                <a:gd name="T48" fmla="*/ 220 w 233"/>
                <a:gd name="T49" fmla="*/ 175 h 368"/>
                <a:gd name="T50" fmla="*/ 204 w 233"/>
                <a:gd name="T51" fmla="*/ 21 h 368"/>
                <a:gd name="T52" fmla="*/ 184 w 233"/>
                <a:gd name="T5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 h="368">
                  <a:moveTo>
                    <a:pt x="149" y="3"/>
                  </a:moveTo>
                  <a:lnTo>
                    <a:pt x="149" y="3"/>
                  </a:lnTo>
                  <a:lnTo>
                    <a:pt x="82" y="47"/>
                  </a:lnTo>
                  <a:lnTo>
                    <a:pt x="32" y="25"/>
                  </a:lnTo>
                  <a:cubicBezTo>
                    <a:pt x="21" y="21"/>
                    <a:pt x="9" y="25"/>
                    <a:pt x="4" y="35"/>
                  </a:cubicBezTo>
                  <a:cubicBezTo>
                    <a:pt x="0" y="43"/>
                    <a:pt x="2" y="51"/>
                    <a:pt x="7" y="57"/>
                  </a:cubicBezTo>
                  <a:cubicBezTo>
                    <a:pt x="9" y="59"/>
                    <a:pt x="11" y="61"/>
                    <a:pt x="14" y="63"/>
                  </a:cubicBezTo>
                  <a:lnTo>
                    <a:pt x="77" y="89"/>
                  </a:lnTo>
                  <a:cubicBezTo>
                    <a:pt x="81" y="91"/>
                    <a:pt x="86" y="91"/>
                    <a:pt x="91" y="89"/>
                  </a:cubicBezTo>
                  <a:cubicBezTo>
                    <a:pt x="107" y="82"/>
                    <a:pt x="135" y="64"/>
                    <a:pt x="135" y="64"/>
                  </a:cubicBezTo>
                  <a:lnTo>
                    <a:pt x="135" y="161"/>
                  </a:lnTo>
                  <a:cubicBezTo>
                    <a:pt x="136" y="163"/>
                    <a:pt x="105" y="255"/>
                    <a:pt x="104" y="258"/>
                  </a:cubicBezTo>
                  <a:lnTo>
                    <a:pt x="92" y="343"/>
                  </a:lnTo>
                  <a:cubicBezTo>
                    <a:pt x="90" y="355"/>
                    <a:pt x="97" y="365"/>
                    <a:pt x="108" y="367"/>
                  </a:cubicBezTo>
                  <a:cubicBezTo>
                    <a:pt x="110" y="368"/>
                    <a:pt x="112" y="368"/>
                    <a:pt x="114" y="368"/>
                  </a:cubicBezTo>
                  <a:cubicBezTo>
                    <a:pt x="123" y="367"/>
                    <a:pt x="131" y="360"/>
                    <a:pt x="132" y="351"/>
                  </a:cubicBezTo>
                  <a:lnTo>
                    <a:pt x="144" y="271"/>
                  </a:lnTo>
                  <a:lnTo>
                    <a:pt x="173" y="190"/>
                  </a:lnTo>
                  <a:cubicBezTo>
                    <a:pt x="173" y="190"/>
                    <a:pt x="177" y="265"/>
                    <a:pt x="178" y="267"/>
                  </a:cubicBezTo>
                  <a:lnTo>
                    <a:pt x="191" y="351"/>
                  </a:lnTo>
                  <a:cubicBezTo>
                    <a:pt x="193" y="360"/>
                    <a:pt x="200" y="367"/>
                    <a:pt x="209" y="368"/>
                  </a:cubicBezTo>
                  <a:cubicBezTo>
                    <a:pt x="213" y="368"/>
                    <a:pt x="217" y="368"/>
                    <a:pt x="221" y="366"/>
                  </a:cubicBezTo>
                  <a:cubicBezTo>
                    <a:pt x="229" y="362"/>
                    <a:pt x="233" y="352"/>
                    <a:pt x="232" y="343"/>
                  </a:cubicBezTo>
                  <a:lnTo>
                    <a:pt x="219" y="263"/>
                  </a:lnTo>
                  <a:lnTo>
                    <a:pt x="220" y="175"/>
                  </a:lnTo>
                  <a:cubicBezTo>
                    <a:pt x="221" y="169"/>
                    <a:pt x="204" y="21"/>
                    <a:pt x="204" y="21"/>
                  </a:cubicBezTo>
                  <a:cubicBezTo>
                    <a:pt x="202" y="6"/>
                    <a:pt x="184" y="0"/>
                    <a:pt x="184"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12">
              <a:extLst>
                <a:ext uri="{FF2B5EF4-FFF2-40B4-BE49-F238E27FC236}">
                  <a16:creationId xmlns:a16="http://schemas.microsoft.com/office/drawing/2014/main" id="{B48D9C21-F0B7-A617-8471-8DE70A4A0EB3}"/>
                </a:ext>
              </a:extLst>
            </p:cNvPr>
            <p:cNvSpPr/>
            <p:nvPr/>
          </p:nvSpPr>
          <p:spPr bwMode="auto">
            <a:xfrm>
              <a:off x="6737" y="2116"/>
              <a:ext cx="39" cy="39"/>
            </a:xfrm>
            <a:custGeom>
              <a:avLst/>
              <a:gdLst>
                <a:gd name="T0" fmla="*/ 79 w 79"/>
                <a:gd name="T1" fmla="*/ 40 h 80"/>
                <a:gd name="T2" fmla="*/ 79 w 79"/>
                <a:gd name="T3" fmla="*/ 40 h 80"/>
                <a:gd name="T4" fmla="*/ 39 w 79"/>
                <a:gd name="T5" fmla="*/ 80 h 80"/>
                <a:gd name="T6" fmla="*/ 0 w 79"/>
                <a:gd name="T7" fmla="*/ 40 h 80"/>
                <a:gd name="T8" fmla="*/ 39 w 79"/>
                <a:gd name="T9" fmla="*/ 0 h 80"/>
                <a:gd name="T10" fmla="*/ 79 w 79"/>
                <a:gd name="T11" fmla="*/ 40 h 80"/>
                <a:gd name="T12" fmla="*/ 79 w 79"/>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79" h="80">
                  <a:moveTo>
                    <a:pt x="79" y="40"/>
                  </a:moveTo>
                  <a:lnTo>
                    <a:pt x="79" y="40"/>
                  </a:lnTo>
                  <a:cubicBezTo>
                    <a:pt x="79" y="62"/>
                    <a:pt x="62" y="80"/>
                    <a:pt x="39" y="80"/>
                  </a:cubicBezTo>
                  <a:cubicBezTo>
                    <a:pt x="17" y="80"/>
                    <a:pt x="0" y="62"/>
                    <a:pt x="0" y="40"/>
                  </a:cubicBezTo>
                  <a:cubicBezTo>
                    <a:pt x="0" y="18"/>
                    <a:pt x="17" y="0"/>
                    <a:pt x="39" y="0"/>
                  </a:cubicBezTo>
                  <a:cubicBezTo>
                    <a:pt x="62" y="0"/>
                    <a:pt x="79" y="18"/>
                    <a:pt x="79" y="40"/>
                  </a:cubicBezTo>
                  <a:lnTo>
                    <a:pt x="79" y="40"/>
                  </a:lnTo>
                  <a:close/>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13">
              <a:extLst>
                <a:ext uri="{FF2B5EF4-FFF2-40B4-BE49-F238E27FC236}">
                  <a16:creationId xmlns:a16="http://schemas.microsoft.com/office/drawing/2014/main" id="{56B75BE6-439D-ADA1-0E9C-78242D9D948D}"/>
                </a:ext>
              </a:extLst>
            </p:cNvPr>
            <p:cNvSpPr/>
            <p:nvPr/>
          </p:nvSpPr>
          <p:spPr bwMode="auto">
            <a:xfrm>
              <a:off x="6702" y="2150"/>
              <a:ext cx="35" cy="11"/>
            </a:xfrm>
            <a:custGeom>
              <a:avLst/>
              <a:gdLst>
                <a:gd name="T0" fmla="*/ 72 w 72"/>
                <a:gd name="T1" fmla="*/ 21 h 21"/>
                <a:gd name="T2" fmla="*/ 72 w 72"/>
                <a:gd name="T3" fmla="*/ 21 h 21"/>
                <a:gd name="T4" fmla="*/ 36 w 72"/>
                <a:gd name="T5" fmla="*/ 18 h 21"/>
                <a:gd name="T6" fmla="*/ 0 w 72"/>
                <a:gd name="T7" fmla="*/ 0 h 21"/>
              </a:gdLst>
              <a:ahLst/>
              <a:cxnLst>
                <a:cxn ang="0">
                  <a:pos x="T0" y="T1"/>
                </a:cxn>
                <a:cxn ang="0">
                  <a:pos x="T2" y="T3"/>
                </a:cxn>
                <a:cxn ang="0">
                  <a:pos x="T4" y="T5"/>
                </a:cxn>
                <a:cxn ang="0">
                  <a:pos x="T6" y="T7"/>
                </a:cxn>
              </a:cxnLst>
              <a:rect l="0" t="0" r="r" b="b"/>
              <a:pathLst>
                <a:path w="72" h="21">
                  <a:moveTo>
                    <a:pt x="72" y="21"/>
                  </a:moveTo>
                  <a:lnTo>
                    <a:pt x="72" y="21"/>
                  </a:lnTo>
                  <a:lnTo>
                    <a:pt x="36" y="18"/>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14">
              <a:extLst>
                <a:ext uri="{FF2B5EF4-FFF2-40B4-BE49-F238E27FC236}">
                  <a16:creationId xmlns:a16="http://schemas.microsoft.com/office/drawing/2014/main" id="{DB105E14-226A-A91C-BDE9-50573E1C19D9}"/>
                </a:ext>
              </a:extLst>
            </p:cNvPr>
            <p:cNvSpPr/>
            <p:nvPr/>
          </p:nvSpPr>
          <p:spPr bwMode="auto">
            <a:xfrm>
              <a:off x="6508" y="2117"/>
              <a:ext cx="40" cy="42"/>
            </a:xfrm>
            <a:custGeom>
              <a:avLst/>
              <a:gdLst>
                <a:gd name="T0" fmla="*/ 35 w 80"/>
                <a:gd name="T1" fmla="*/ 81 h 84"/>
                <a:gd name="T2" fmla="*/ 35 w 80"/>
                <a:gd name="T3" fmla="*/ 81 h 84"/>
                <a:gd name="T4" fmla="*/ 28 w 80"/>
                <a:gd name="T5" fmla="*/ 80 h 84"/>
                <a:gd name="T6" fmla="*/ 6 w 80"/>
                <a:gd name="T7" fmla="*/ 60 h 84"/>
                <a:gd name="T8" fmla="*/ 4 w 80"/>
                <a:gd name="T9" fmla="*/ 31 h 84"/>
                <a:gd name="T10" fmla="*/ 53 w 80"/>
                <a:gd name="T11" fmla="*/ 6 h 84"/>
                <a:gd name="T12" fmla="*/ 75 w 80"/>
                <a:gd name="T13" fmla="*/ 26 h 84"/>
                <a:gd name="T14" fmla="*/ 77 w 80"/>
                <a:gd name="T15" fmla="*/ 55 h 84"/>
                <a:gd name="T16" fmla="*/ 35 w 80"/>
                <a:gd name="T17" fmla="*/ 81 h 84"/>
                <a:gd name="T18" fmla="*/ 35 w 80"/>
                <a:gd name="T19"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4">
                  <a:moveTo>
                    <a:pt x="35" y="81"/>
                  </a:moveTo>
                  <a:lnTo>
                    <a:pt x="35" y="81"/>
                  </a:lnTo>
                  <a:cubicBezTo>
                    <a:pt x="32" y="81"/>
                    <a:pt x="30" y="81"/>
                    <a:pt x="28" y="80"/>
                  </a:cubicBezTo>
                  <a:cubicBezTo>
                    <a:pt x="18" y="77"/>
                    <a:pt x="10" y="70"/>
                    <a:pt x="6" y="60"/>
                  </a:cubicBezTo>
                  <a:cubicBezTo>
                    <a:pt x="1" y="51"/>
                    <a:pt x="0" y="41"/>
                    <a:pt x="4" y="31"/>
                  </a:cubicBezTo>
                  <a:cubicBezTo>
                    <a:pt x="11" y="11"/>
                    <a:pt x="33" y="0"/>
                    <a:pt x="53" y="6"/>
                  </a:cubicBezTo>
                  <a:cubicBezTo>
                    <a:pt x="63" y="10"/>
                    <a:pt x="70" y="17"/>
                    <a:pt x="75" y="26"/>
                  </a:cubicBezTo>
                  <a:cubicBezTo>
                    <a:pt x="80" y="35"/>
                    <a:pt x="80" y="46"/>
                    <a:pt x="77" y="55"/>
                  </a:cubicBezTo>
                  <a:cubicBezTo>
                    <a:pt x="71" y="74"/>
                    <a:pt x="53" y="84"/>
                    <a:pt x="35" y="81"/>
                  </a:cubicBezTo>
                  <a:lnTo>
                    <a:pt x="35" y="81"/>
                  </a:lnTo>
                  <a:close/>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15">
              <a:extLst>
                <a:ext uri="{FF2B5EF4-FFF2-40B4-BE49-F238E27FC236}">
                  <a16:creationId xmlns:a16="http://schemas.microsoft.com/office/drawing/2014/main" id="{9D0296D1-3F75-8F1E-8C4A-9D18EE2F9D84}"/>
                </a:ext>
              </a:extLst>
            </p:cNvPr>
            <p:cNvSpPr/>
            <p:nvPr/>
          </p:nvSpPr>
          <p:spPr bwMode="auto">
            <a:xfrm>
              <a:off x="6508" y="2176"/>
              <a:ext cx="57" cy="54"/>
            </a:xfrm>
            <a:custGeom>
              <a:avLst/>
              <a:gdLst>
                <a:gd name="T0" fmla="*/ 0 w 117"/>
                <a:gd name="T1" fmla="*/ 17 h 111"/>
                <a:gd name="T2" fmla="*/ 0 w 117"/>
                <a:gd name="T3" fmla="*/ 17 h 111"/>
                <a:gd name="T4" fmla="*/ 5 w 117"/>
                <a:gd name="T5" fmla="*/ 53 h 111"/>
                <a:gd name="T6" fmla="*/ 16 w 117"/>
                <a:gd name="T7" fmla="*/ 68 h 111"/>
                <a:gd name="T8" fmla="*/ 83 w 117"/>
                <a:gd name="T9" fmla="*/ 108 h 111"/>
                <a:gd name="T10" fmla="*/ 89 w 117"/>
                <a:gd name="T11" fmla="*/ 110 h 111"/>
                <a:gd name="T12" fmla="*/ 111 w 117"/>
                <a:gd name="T13" fmla="*/ 99 h 111"/>
                <a:gd name="T14" fmla="*/ 103 w 117"/>
                <a:gd name="T15" fmla="*/ 70 h 111"/>
                <a:gd name="T16" fmla="*/ 45 w 117"/>
                <a:gd name="T17" fmla="*/ 35 h 111"/>
                <a:gd name="T18" fmla="*/ 38 w 117"/>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0">
                  <a:moveTo>
                    <a:pt x="0" y="17"/>
                  </a:moveTo>
                  <a:lnTo>
                    <a:pt x="0" y="17"/>
                  </a:lnTo>
                  <a:lnTo>
                    <a:pt x="5" y="53"/>
                  </a:lnTo>
                  <a:cubicBezTo>
                    <a:pt x="7" y="60"/>
                    <a:pt x="11" y="65"/>
                    <a:pt x="16" y="68"/>
                  </a:cubicBezTo>
                  <a:lnTo>
                    <a:pt x="83" y="108"/>
                  </a:lnTo>
                  <a:cubicBezTo>
                    <a:pt x="85" y="109"/>
                    <a:pt x="87" y="110"/>
                    <a:pt x="89" y="110"/>
                  </a:cubicBezTo>
                  <a:cubicBezTo>
                    <a:pt x="98" y="111"/>
                    <a:pt x="107" y="107"/>
                    <a:pt x="111" y="99"/>
                  </a:cubicBezTo>
                  <a:cubicBezTo>
                    <a:pt x="117" y="89"/>
                    <a:pt x="113" y="76"/>
                    <a:pt x="103" y="70"/>
                  </a:cubicBezTo>
                  <a:lnTo>
                    <a:pt x="45" y="35"/>
                  </a:lnTo>
                  <a:lnTo>
                    <a:pt x="38"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16">
              <a:extLst>
                <a:ext uri="{FF2B5EF4-FFF2-40B4-BE49-F238E27FC236}">
                  <a16:creationId xmlns:a16="http://schemas.microsoft.com/office/drawing/2014/main" id="{49465AC9-82E8-EC3F-A02D-C2F3C29E23EB}"/>
                </a:ext>
              </a:extLst>
            </p:cNvPr>
            <p:cNvSpPr/>
            <p:nvPr/>
          </p:nvSpPr>
          <p:spPr bwMode="auto">
            <a:xfrm>
              <a:off x="6526" y="2158"/>
              <a:ext cx="23" cy="31"/>
            </a:xfrm>
            <a:custGeom>
              <a:avLst/>
              <a:gdLst>
                <a:gd name="T0" fmla="*/ 46 w 46"/>
                <a:gd name="T1" fmla="*/ 64 h 64"/>
                <a:gd name="T2" fmla="*/ 46 w 46"/>
                <a:gd name="T3" fmla="*/ 64 h 64"/>
                <a:gd name="T4" fmla="*/ 28 w 46"/>
                <a:gd name="T5" fmla="*/ 46 h 64"/>
                <a:gd name="T6" fmla="*/ 21 w 46"/>
                <a:gd name="T7" fmla="*/ 23 h 64"/>
                <a:gd name="T8" fmla="*/ 0 w 46"/>
                <a:gd name="T9" fmla="*/ 0 h 64"/>
              </a:gdLst>
              <a:ahLst/>
              <a:cxnLst>
                <a:cxn ang="0">
                  <a:pos x="T0" y="T1"/>
                </a:cxn>
                <a:cxn ang="0">
                  <a:pos x="T2" y="T3"/>
                </a:cxn>
                <a:cxn ang="0">
                  <a:pos x="T4" y="T5"/>
                </a:cxn>
                <a:cxn ang="0">
                  <a:pos x="T6" y="T7"/>
                </a:cxn>
                <a:cxn ang="0">
                  <a:pos x="T8" y="T9"/>
                </a:cxn>
              </a:cxnLst>
              <a:rect l="0" t="0" r="r" b="b"/>
              <a:pathLst>
                <a:path w="46" h="64">
                  <a:moveTo>
                    <a:pt x="46" y="64"/>
                  </a:moveTo>
                  <a:lnTo>
                    <a:pt x="46" y="64"/>
                  </a:lnTo>
                  <a:lnTo>
                    <a:pt x="28" y="46"/>
                  </a:lnTo>
                  <a:lnTo>
                    <a:pt x="21" y="23"/>
                  </a:lnTo>
                  <a:cubicBezTo>
                    <a:pt x="17" y="13"/>
                    <a:pt x="9" y="3"/>
                    <a:pt x="0"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17">
              <a:extLst>
                <a:ext uri="{FF2B5EF4-FFF2-40B4-BE49-F238E27FC236}">
                  <a16:creationId xmlns:a16="http://schemas.microsoft.com/office/drawing/2014/main" id="{AF666D6B-4198-4175-F945-D640797CFB1A}"/>
                </a:ext>
              </a:extLst>
            </p:cNvPr>
            <p:cNvSpPr/>
            <p:nvPr/>
          </p:nvSpPr>
          <p:spPr bwMode="auto">
            <a:xfrm>
              <a:off x="6616" y="2185"/>
              <a:ext cx="73" cy="100"/>
            </a:xfrm>
            <a:custGeom>
              <a:avLst/>
              <a:gdLst>
                <a:gd name="T0" fmla="*/ 148 w 148"/>
                <a:gd name="T1" fmla="*/ 148 h 204"/>
                <a:gd name="T2" fmla="*/ 148 w 148"/>
                <a:gd name="T3" fmla="*/ 148 h 204"/>
                <a:gd name="T4" fmla="*/ 97 w 148"/>
                <a:gd name="T5" fmla="*/ 148 h 204"/>
                <a:gd name="T6" fmla="*/ 91 w 148"/>
                <a:gd name="T7" fmla="*/ 148 h 204"/>
                <a:gd name="T8" fmla="*/ 88 w 148"/>
                <a:gd name="T9" fmla="*/ 148 h 204"/>
                <a:gd name="T10" fmla="*/ 86 w 148"/>
                <a:gd name="T11" fmla="*/ 164 h 204"/>
                <a:gd name="T12" fmla="*/ 86 w 148"/>
                <a:gd name="T13" fmla="*/ 165 h 204"/>
                <a:gd name="T14" fmla="*/ 94 w 148"/>
                <a:gd name="T15" fmla="*/ 182 h 204"/>
                <a:gd name="T16" fmla="*/ 72 w 148"/>
                <a:gd name="T17" fmla="*/ 204 h 204"/>
                <a:gd name="T18" fmla="*/ 50 w 148"/>
                <a:gd name="T19" fmla="*/ 182 h 204"/>
                <a:gd name="T20" fmla="*/ 57 w 148"/>
                <a:gd name="T21" fmla="*/ 166 h 204"/>
                <a:gd name="T22" fmla="*/ 57 w 148"/>
                <a:gd name="T23" fmla="*/ 166 h 204"/>
                <a:gd name="T24" fmla="*/ 61 w 148"/>
                <a:gd name="T25" fmla="*/ 157 h 204"/>
                <a:gd name="T26" fmla="*/ 56 w 148"/>
                <a:gd name="T27" fmla="*/ 148 h 204"/>
                <a:gd name="T28" fmla="*/ 53 w 148"/>
                <a:gd name="T29" fmla="*/ 148 h 204"/>
                <a:gd name="T30" fmla="*/ 48 w 148"/>
                <a:gd name="T31" fmla="*/ 148 h 204"/>
                <a:gd name="T32" fmla="*/ 2 w 148"/>
                <a:gd name="T33" fmla="*/ 148 h 204"/>
                <a:gd name="T34" fmla="*/ 0 w 148"/>
                <a:gd name="T35" fmla="*/ 145 h 204"/>
                <a:gd name="T36" fmla="*/ 0 w 148"/>
                <a:gd name="T37" fmla="*/ 91 h 204"/>
                <a:gd name="T38" fmla="*/ 0 w 148"/>
                <a:gd name="T39" fmla="*/ 89 h 204"/>
                <a:gd name="T40" fmla="*/ 9 w 148"/>
                <a:gd name="T41" fmla="*/ 84 h 204"/>
                <a:gd name="T42" fmla="*/ 18 w 148"/>
                <a:gd name="T43" fmla="*/ 88 h 204"/>
                <a:gd name="T44" fmla="*/ 19 w 148"/>
                <a:gd name="T45" fmla="*/ 88 h 204"/>
                <a:gd name="T46" fmla="*/ 35 w 148"/>
                <a:gd name="T47" fmla="*/ 95 h 204"/>
                <a:gd name="T48" fmla="*/ 57 w 148"/>
                <a:gd name="T49" fmla="*/ 73 h 204"/>
                <a:gd name="T50" fmla="*/ 35 w 148"/>
                <a:gd name="T51" fmla="*/ 50 h 204"/>
                <a:gd name="T52" fmla="*/ 17 w 148"/>
                <a:gd name="T53" fmla="*/ 58 h 204"/>
                <a:gd name="T54" fmla="*/ 17 w 148"/>
                <a:gd name="T55" fmla="*/ 59 h 204"/>
                <a:gd name="T56" fmla="*/ 9 w 148"/>
                <a:gd name="T57" fmla="*/ 61 h 204"/>
                <a:gd name="T58" fmla="*/ 0 w 148"/>
                <a:gd name="T59" fmla="*/ 55 h 204"/>
                <a:gd name="T60" fmla="*/ 0 w 148"/>
                <a:gd name="T61" fmla="*/ 54 h 204"/>
                <a:gd name="T62" fmla="*/ 0 w 148"/>
                <a:gd name="T6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04">
                  <a:moveTo>
                    <a:pt x="148" y="148"/>
                  </a:moveTo>
                  <a:lnTo>
                    <a:pt x="148" y="148"/>
                  </a:lnTo>
                  <a:lnTo>
                    <a:pt x="97" y="148"/>
                  </a:lnTo>
                  <a:lnTo>
                    <a:pt x="91" y="148"/>
                  </a:lnTo>
                  <a:cubicBezTo>
                    <a:pt x="90" y="148"/>
                    <a:pt x="89" y="148"/>
                    <a:pt x="88" y="148"/>
                  </a:cubicBezTo>
                  <a:cubicBezTo>
                    <a:pt x="83" y="152"/>
                    <a:pt x="82" y="158"/>
                    <a:pt x="86" y="164"/>
                  </a:cubicBezTo>
                  <a:cubicBezTo>
                    <a:pt x="86" y="164"/>
                    <a:pt x="86" y="165"/>
                    <a:pt x="86" y="165"/>
                  </a:cubicBezTo>
                  <a:cubicBezTo>
                    <a:pt x="91" y="169"/>
                    <a:pt x="94" y="175"/>
                    <a:pt x="94" y="182"/>
                  </a:cubicBezTo>
                  <a:cubicBezTo>
                    <a:pt x="94" y="194"/>
                    <a:pt x="84" y="204"/>
                    <a:pt x="72" y="204"/>
                  </a:cubicBezTo>
                  <a:cubicBezTo>
                    <a:pt x="60" y="204"/>
                    <a:pt x="50" y="194"/>
                    <a:pt x="50" y="182"/>
                  </a:cubicBezTo>
                  <a:cubicBezTo>
                    <a:pt x="50" y="176"/>
                    <a:pt x="52" y="170"/>
                    <a:pt x="57" y="166"/>
                  </a:cubicBezTo>
                  <a:cubicBezTo>
                    <a:pt x="57" y="166"/>
                    <a:pt x="57" y="166"/>
                    <a:pt x="57" y="166"/>
                  </a:cubicBezTo>
                  <a:cubicBezTo>
                    <a:pt x="60" y="163"/>
                    <a:pt x="61" y="160"/>
                    <a:pt x="61" y="157"/>
                  </a:cubicBezTo>
                  <a:cubicBezTo>
                    <a:pt x="61" y="154"/>
                    <a:pt x="60" y="151"/>
                    <a:pt x="56" y="148"/>
                  </a:cubicBezTo>
                  <a:cubicBezTo>
                    <a:pt x="56" y="148"/>
                    <a:pt x="54" y="148"/>
                    <a:pt x="53" y="148"/>
                  </a:cubicBezTo>
                  <a:lnTo>
                    <a:pt x="48" y="148"/>
                  </a:lnTo>
                  <a:lnTo>
                    <a:pt x="2" y="148"/>
                  </a:lnTo>
                  <a:cubicBezTo>
                    <a:pt x="1" y="148"/>
                    <a:pt x="0" y="146"/>
                    <a:pt x="0" y="145"/>
                  </a:cubicBezTo>
                  <a:lnTo>
                    <a:pt x="0" y="91"/>
                  </a:lnTo>
                  <a:cubicBezTo>
                    <a:pt x="0" y="90"/>
                    <a:pt x="0" y="90"/>
                    <a:pt x="0" y="89"/>
                  </a:cubicBezTo>
                  <a:cubicBezTo>
                    <a:pt x="2" y="86"/>
                    <a:pt x="5" y="84"/>
                    <a:pt x="9" y="84"/>
                  </a:cubicBezTo>
                  <a:cubicBezTo>
                    <a:pt x="12" y="84"/>
                    <a:pt x="15" y="85"/>
                    <a:pt x="18" y="88"/>
                  </a:cubicBezTo>
                  <a:cubicBezTo>
                    <a:pt x="18" y="88"/>
                    <a:pt x="18" y="88"/>
                    <a:pt x="19" y="88"/>
                  </a:cubicBezTo>
                  <a:cubicBezTo>
                    <a:pt x="23" y="92"/>
                    <a:pt x="28" y="95"/>
                    <a:pt x="35" y="95"/>
                  </a:cubicBezTo>
                  <a:cubicBezTo>
                    <a:pt x="47" y="95"/>
                    <a:pt x="57" y="85"/>
                    <a:pt x="57" y="73"/>
                  </a:cubicBezTo>
                  <a:cubicBezTo>
                    <a:pt x="57" y="60"/>
                    <a:pt x="47" y="50"/>
                    <a:pt x="35" y="50"/>
                  </a:cubicBezTo>
                  <a:cubicBezTo>
                    <a:pt x="28" y="50"/>
                    <a:pt x="22" y="53"/>
                    <a:pt x="17" y="58"/>
                  </a:cubicBezTo>
                  <a:cubicBezTo>
                    <a:pt x="17" y="59"/>
                    <a:pt x="17" y="59"/>
                    <a:pt x="17" y="59"/>
                  </a:cubicBezTo>
                  <a:cubicBezTo>
                    <a:pt x="14" y="60"/>
                    <a:pt x="12" y="61"/>
                    <a:pt x="9" y="61"/>
                  </a:cubicBezTo>
                  <a:cubicBezTo>
                    <a:pt x="7" y="61"/>
                    <a:pt x="3" y="60"/>
                    <a:pt x="0" y="55"/>
                  </a:cubicBezTo>
                  <a:cubicBezTo>
                    <a:pt x="0" y="55"/>
                    <a:pt x="0" y="54"/>
                    <a:pt x="0" y="54"/>
                  </a:cubicBez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3" name="Freeform 18">
              <a:extLst>
                <a:ext uri="{FF2B5EF4-FFF2-40B4-BE49-F238E27FC236}">
                  <a16:creationId xmlns:a16="http://schemas.microsoft.com/office/drawing/2014/main" id="{94B2F3FB-5FCE-D666-CADE-046D9639E405}"/>
                </a:ext>
              </a:extLst>
            </p:cNvPr>
            <p:cNvSpPr/>
            <p:nvPr/>
          </p:nvSpPr>
          <p:spPr bwMode="auto">
            <a:xfrm>
              <a:off x="6549" y="2230"/>
              <a:ext cx="140" cy="103"/>
            </a:xfrm>
            <a:custGeom>
              <a:avLst/>
              <a:gdLst>
                <a:gd name="T0" fmla="*/ 0 w 285"/>
                <a:gd name="T1" fmla="*/ 0 h 210"/>
                <a:gd name="T2" fmla="*/ 0 w 285"/>
                <a:gd name="T3" fmla="*/ 0 h 210"/>
                <a:gd name="T4" fmla="*/ 0 w 285"/>
                <a:gd name="T5" fmla="*/ 210 h 210"/>
                <a:gd name="T6" fmla="*/ 285 w 285"/>
                <a:gd name="T7" fmla="*/ 210 h 210"/>
                <a:gd name="T8" fmla="*/ 285 w 285"/>
                <a:gd name="T9" fmla="*/ 56 h 210"/>
              </a:gdLst>
              <a:ahLst/>
              <a:cxnLst>
                <a:cxn ang="0">
                  <a:pos x="T0" y="T1"/>
                </a:cxn>
                <a:cxn ang="0">
                  <a:pos x="T2" y="T3"/>
                </a:cxn>
                <a:cxn ang="0">
                  <a:pos x="T4" y="T5"/>
                </a:cxn>
                <a:cxn ang="0">
                  <a:pos x="T6" y="T7"/>
                </a:cxn>
                <a:cxn ang="0">
                  <a:pos x="T8" y="T9"/>
                </a:cxn>
              </a:cxnLst>
              <a:rect l="0" t="0" r="r" b="b"/>
              <a:pathLst>
                <a:path w="285" h="210">
                  <a:moveTo>
                    <a:pt x="0" y="0"/>
                  </a:moveTo>
                  <a:lnTo>
                    <a:pt x="0" y="0"/>
                  </a:lnTo>
                  <a:lnTo>
                    <a:pt x="0" y="210"/>
                  </a:lnTo>
                  <a:lnTo>
                    <a:pt x="285" y="210"/>
                  </a:lnTo>
                  <a:lnTo>
                    <a:pt x="285" y="56"/>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4" name="Freeform 19">
              <a:extLst>
                <a:ext uri="{FF2B5EF4-FFF2-40B4-BE49-F238E27FC236}">
                  <a16:creationId xmlns:a16="http://schemas.microsoft.com/office/drawing/2014/main" id="{C0A80483-B798-4E0E-4BCD-3C5814BE5AD3}"/>
                </a:ext>
              </a:extLst>
            </p:cNvPr>
            <p:cNvSpPr/>
            <p:nvPr/>
          </p:nvSpPr>
          <p:spPr bwMode="auto">
            <a:xfrm>
              <a:off x="6549" y="2185"/>
              <a:ext cx="67" cy="16"/>
            </a:xfrm>
            <a:custGeom>
              <a:avLst/>
              <a:gdLst>
                <a:gd name="T0" fmla="*/ 137 w 137"/>
                <a:gd name="T1" fmla="*/ 0 h 32"/>
                <a:gd name="T2" fmla="*/ 137 w 137"/>
                <a:gd name="T3" fmla="*/ 0 h 32"/>
                <a:gd name="T4" fmla="*/ 0 w 137"/>
                <a:gd name="T5" fmla="*/ 0 h 32"/>
                <a:gd name="T6" fmla="*/ 0 w 137"/>
                <a:gd name="T7" fmla="*/ 32 h 32"/>
              </a:gdLst>
              <a:ahLst/>
              <a:cxnLst>
                <a:cxn ang="0">
                  <a:pos x="T0" y="T1"/>
                </a:cxn>
                <a:cxn ang="0">
                  <a:pos x="T2" y="T3"/>
                </a:cxn>
                <a:cxn ang="0">
                  <a:pos x="T4" y="T5"/>
                </a:cxn>
                <a:cxn ang="0">
                  <a:pos x="T6" y="T7"/>
                </a:cxn>
              </a:cxnLst>
              <a:rect l="0" t="0" r="r" b="b"/>
              <a:pathLst>
                <a:path w="137" h="32">
                  <a:moveTo>
                    <a:pt x="137" y="0"/>
                  </a:moveTo>
                  <a:lnTo>
                    <a:pt x="137" y="0"/>
                  </a:lnTo>
                  <a:lnTo>
                    <a:pt x="0" y="0"/>
                  </a:lnTo>
                  <a:lnTo>
                    <a:pt x="0" y="32"/>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5" name="Freeform 20">
              <a:extLst>
                <a:ext uri="{FF2B5EF4-FFF2-40B4-BE49-F238E27FC236}">
                  <a16:creationId xmlns:a16="http://schemas.microsoft.com/office/drawing/2014/main" id="{71AD0D12-7605-86C3-372F-397FAE754123}"/>
                </a:ext>
              </a:extLst>
            </p:cNvPr>
            <p:cNvSpPr/>
            <p:nvPr/>
          </p:nvSpPr>
          <p:spPr bwMode="auto">
            <a:xfrm flipH="1">
              <a:off x="6616" y="2315"/>
              <a:ext cx="0" cy="18"/>
            </a:xfrm>
            <a:custGeom>
              <a:avLst/>
              <a:gdLst>
                <a:gd name="T0" fmla="*/ 37 h 37"/>
                <a:gd name="T1" fmla="*/ 37 h 37"/>
                <a:gd name="T2" fmla="*/ 0 h 37"/>
              </a:gdLst>
              <a:ahLst/>
              <a:cxnLst>
                <a:cxn ang="0">
                  <a:pos x="0" y="T0"/>
                </a:cxn>
                <a:cxn ang="0">
                  <a:pos x="0" y="T1"/>
                </a:cxn>
                <a:cxn ang="0">
                  <a:pos x="0" y="T2"/>
                </a:cxn>
              </a:cxnLst>
              <a:rect l="0" t="0" r="r" b="b"/>
              <a:pathLst>
                <a:path h="37">
                  <a:moveTo>
                    <a:pt x="0" y="37"/>
                  </a:moveTo>
                  <a:lnTo>
                    <a:pt x="0" y="37"/>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6" name="Freeform 21">
              <a:extLst>
                <a:ext uri="{FF2B5EF4-FFF2-40B4-BE49-F238E27FC236}">
                  <a16:creationId xmlns:a16="http://schemas.microsoft.com/office/drawing/2014/main" id="{077B5AF5-353F-38A0-F6D4-19CF76980D3C}"/>
                </a:ext>
              </a:extLst>
            </p:cNvPr>
            <p:cNvSpPr/>
            <p:nvPr/>
          </p:nvSpPr>
          <p:spPr bwMode="auto">
            <a:xfrm>
              <a:off x="6591" y="2258"/>
              <a:ext cx="28" cy="0"/>
            </a:xfrm>
            <a:custGeom>
              <a:avLst/>
              <a:gdLst>
                <a:gd name="T0" fmla="*/ 56 w 56"/>
                <a:gd name="T1" fmla="*/ 56 w 56"/>
                <a:gd name="T2" fmla="*/ 0 w 56"/>
              </a:gdLst>
              <a:ahLst/>
              <a:cxnLst>
                <a:cxn ang="0">
                  <a:pos x="T0" y="0"/>
                </a:cxn>
                <a:cxn ang="0">
                  <a:pos x="T1" y="0"/>
                </a:cxn>
                <a:cxn ang="0">
                  <a:pos x="T2" y="0"/>
                </a:cxn>
              </a:cxnLst>
              <a:rect l="0" t="0" r="r" b="b"/>
              <a:pathLst>
                <a:path w="56">
                  <a:moveTo>
                    <a:pt x="56" y="0"/>
                  </a:moveTo>
                  <a:lnTo>
                    <a:pt x="56" y="0"/>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7" name="Freeform 22">
              <a:extLst>
                <a:ext uri="{FF2B5EF4-FFF2-40B4-BE49-F238E27FC236}">
                  <a16:creationId xmlns:a16="http://schemas.microsoft.com/office/drawing/2014/main" id="{EBF65CDB-AE62-7C97-631E-9C749432A78E}"/>
                </a:ext>
              </a:extLst>
            </p:cNvPr>
            <p:cNvSpPr/>
            <p:nvPr/>
          </p:nvSpPr>
          <p:spPr bwMode="auto">
            <a:xfrm>
              <a:off x="6549" y="2258"/>
              <a:ext cx="26" cy="0"/>
            </a:xfrm>
            <a:custGeom>
              <a:avLst/>
              <a:gdLst>
                <a:gd name="T0" fmla="*/ 52 w 52"/>
                <a:gd name="T1" fmla="*/ 52 w 52"/>
                <a:gd name="T2" fmla="*/ 0 w 52"/>
              </a:gdLst>
              <a:ahLst/>
              <a:cxnLst>
                <a:cxn ang="0">
                  <a:pos x="T0" y="0"/>
                </a:cxn>
                <a:cxn ang="0">
                  <a:pos x="T1" y="0"/>
                </a:cxn>
                <a:cxn ang="0">
                  <a:pos x="T2" y="0"/>
                </a:cxn>
              </a:cxnLst>
              <a:rect l="0" t="0" r="r" b="b"/>
              <a:pathLst>
                <a:path w="52">
                  <a:moveTo>
                    <a:pt x="52" y="0"/>
                  </a:moveTo>
                  <a:lnTo>
                    <a:pt x="52" y="0"/>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8" name="Freeform 23">
              <a:extLst>
                <a:ext uri="{FF2B5EF4-FFF2-40B4-BE49-F238E27FC236}">
                  <a16:creationId xmlns:a16="http://schemas.microsoft.com/office/drawing/2014/main" id="{2E971AF3-F1E2-FECF-7885-35DCAF928119}"/>
                </a:ext>
              </a:extLst>
            </p:cNvPr>
            <p:cNvSpPr/>
            <p:nvPr/>
          </p:nvSpPr>
          <p:spPr bwMode="auto">
            <a:xfrm>
              <a:off x="6572" y="2230"/>
              <a:ext cx="22" cy="28"/>
            </a:xfrm>
            <a:custGeom>
              <a:avLst/>
              <a:gdLst>
                <a:gd name="T0" fmla="*/ 39 w 44"/>
                <a:gd name="T1" fmla="*/ 57 h 57"/>
                <a:gd name="T2" fmla="*/ 39 w 44"/>
                <a:gd name="T3" fmla="*/ 57 h 57"/>
                <a:gd name="T4" fmla="*/ 33 w 44"/>
                <a:gd name="T5" fmla="*/ 47 h 57"/>
                <a:gd name="T6" fmla="*/ 37 w 44"/>
                <a:gd name="T7" fmla="*/ 38 h 57"/>
                <a:gd name="T8" fmla="*/ 37 w 44"/>
                <a:gd name="T9" fmla="*/ 38 h 57"/>
                <a:gd name="T10" fmla="*/ 44 w 44"/>
                <a:gd name="T11" fmla="*/ 22 h 57"/>
                <a:gd name="T12" fmla="*/ 22 w 44"/>
                <a:gd name="T13" fmla="*/ 0 h 57"/>
                <a:gd name="T14" fmla="*/ 0 w 44"/>
                <a:gd name="T15" fmla="*/ 22 h 57"/>
                <a:gd name="T16" fmla="*/ 8 w 44"/>
                <a:gd name="T17" fmla="*/ 39 h 57"/>
                <a:gd name="T18" fmla="*/ 9 w 44"/>
                <a:gd name="T19" fmla="*/ 40 h 57"/>
                <a:gd name="T20" fmla="*/ 11 w 44"/>
                <a:gd name="T21" fmla="*/ 47 h 57"/>
                <a:gd name="T22" fmla="*/ 5 w 44"/>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7">
                  <a:moveTo>
                    <a:pt x="39" y="57"/>
                  </a:moveTo>
                  <a:lnTo>
                    <a:pt x="39" y="57"/>
                  </a:lnTo>
                  <a:cubicBezTo>
                    <a:pt x="35" y="54"/>
                    <a:pt x="33" y="51"/>
                    <a:pt x="33" y="47"/>
                  </a:cubicBezTo>
                  <a:cubicBezTo>
                    <a:pt x="33" y="44"/>
                    <a:pt x="35" y="41"/>
                    <a:pt x="37" y="38"/>
                  </a:cubicBezTo>
                  <a:cubicBezTo>
                    <a:pt x="37" y="38"/>
                    <a:pt x="37" y="38"/>
                    <a:pt x="37" y="38"/>
                  </a:cubicBezTo>
                  <a:cubicBezTo>
                    <a:pt x="42" y="34"/>
                    <a:pt x="44" y="28"/>
                    <a:pt x="44" y="22"/>
                  </a:cubicBezTo>
                  <a:cubicBezTo>
                    <a:pt x="44" y="10"/>
                    <a:pt x="34" y="0"/>
                    <a:pt x="22" y="0"/>
                  </a:cubicBezTo>
                  <a:cubicBezTo>
                    <a:pt x="10" y="0"/>
                    <a:pt x="0" y="10"/>
                    <a:pt x="0" y="22"/>
                  </a:cubicBezTo>
                  <a:cubicBezTo>
                    <a:pt x="0" y="29"/>
                    <a:pt x="3" y="35"/>
                    <a:pt x="8" y="39"/>
                  </a:cubicBezTo>
                  <a:cubicBezTo>
                    <a:pt x="8" y="39"/>
                    <a:pt x="8" y="40"/>
                    <a:pt x="9" y="40"/>
                  </a:cubicBezTo>
                  <a:cubicBezTo>
                    <a:pt x="10" y="42"/>
                    <a:pt x="11" y="45"/>
                    <a:pt x="11" y="47"/>
                  </a:cubicBezTo>
                  <a:cubicBezTo>
                    <a:pt x="11" y="50"/>
                    <a:pt x="10" y="54"/>
                    <a:pt x="5" y="57"/>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24">
              <a:extLst>
                <a:ext uri="{FF2B5EF4-FFF2-40B4-BE49-F238E27FC236}">
                  <a16:creationId xmlns:a16="http://schemas.microsoft.com/office/drawing/2014/main" id="{F8B7ED0E-D423-8569-3E5B-E01058895E9C}"/>
                </a:ext>
              </a:extLst>
            </p:cNvPr>
            <p:cNvSpPr/>
            <p:nvPr/>
          </p:nvSpPr>
          <p:spPr bwMode="auto">
            <a:xfrm>
              <a:off x="6470" y="2150"/>
              <a:ext cx="64" cy="183"/>
            </a:xfrm>
            <a:custGeom>
              <a:avLst/>
              <a:gdLst>
                <a:gd name="T0" fmla="*/ 85 w 130"/>
                <a:gd name="T1" fmla="*/ 0 h 371"/>
                <a:gd name="T2" fmla="*/ 85 w 130"/>
                <a:gd name="T3" fmla="*/ 0 h 371"/>
                <a:gd name="T4" fmla="*/ 58 w 130"/>
                <a:gd name="T5" fmla="*/ 23 h 371"/>
                <a:gd name="T6" fmla="*/ 21 w 130"/>
                <a:gd name="T7" fmla="*/ 173 h 371"/>
                <a:gd name="T8" fmla="*/ 17 w 130"/>
                <a:gd name="T9" fmla="*/ 260 h 371"/>
                <a:gd name="T10" fmla="*/ 2 w 130"/>
                <a:gd name="T11" fmla="*/ 346 h 371"/>
                <a:gd name="T12" fmla="*/ 20 w 130"/>
                <a:gd name="T13" fmla="*/ 370 h 371"/>
                <a:gd name="T14" fmla="*/ 23 w 130"/>
                <a:gd name="T15" fmla="*/ 371 h 371"/>
                <a:gd name="T16" fmla="*/ 44 w 130"/>
                <a:gd name="T17" fmla="*/ 352 h 371"/>
                <a:gd name="T18" fmla="*/ 59 w 130"/>
                <a:gd name="T19" fmla="*/ 266 h 371"/>
                <a:gd name="T20" fmla="*/ 60 w 130"/>
                <a:gd name="T21" fmla="*/ 263 h 371"/>
                <a:gd name="T22" fmla="*/ 63 w 130"/>
                <a:gd name="T23" fmla="*/ 192 h 371"/>
                <a:gd name="T24" fmla="*/ 84 w 130"/>
                <a:gd name="T25" fmla="*/ 265 h 371"/>
                <a:gd name="T26" fmla="*/ 87 w 130"/>
                <a:gd name="T27" fmla="*/ 350 h 371"/>
                <a:gd name="T28" fmla="*/ 109 w 130"/>
                <a:gd name="T29" fmla="*/ 370 h 371"/>
                <a:gd name="T30" fmla="*/ 109 w 130"/>
                <a:gd name="T31" fmla="*/ 370 h 371"/>
                <a:gd name="T32" fmla="*/ 130 w 130"/>
                <a:gd name="T33" fmla="*/ 348 h 371"/>
                <a:gd name="T34" fmla="*/ 126 w 130"/>
                <a:gd name="T35" fmla="*/ 262 h 371"/>
                <a:gd name="T36" fmla="*/ 125 w 130"/>
                <a:gd name="T37" fmla="*/ 257 h 371"/>
                <a:gd name="T38" fmla="*/ 102 w 130"/>
                <a:gd name="T39" fmla="*/ 163 h 371"/>
                <a:gd name="T40" fmla="*/ 101 w 130"/>
                <a:gd name="T41" fmla="*/ 160 h 371"/>
                <a:gd name="T42" fmla="*/ 108 w 130"/>
                <a:gd name="T43" fmla="*/ 12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371">
                  <a:moveTo>
                    <a:pt x="85" y="0"/>
                  </a:moveTo>
                  <a:lnTo>
                    <a:pt x="85" y="0"/>
                  </a:lnTo>
                  <a:cubicBezTo>
                    <a:pt x="85" y="0"/>
                    <a:pt x="65" y="6"/>
                    <a:pt x="58" y="23"/>
                  </a:cubicBezTo>
                  <a:cubicBezTo>
                    <a:pt x="58" y="23"/>
                    <a:pt x="21" y="166"/>
                    <a:pt x="21" y="173"/>
                  </a:cubicBezTo>
                  <a:lnTo>
                    <a:pt x="17" y="260"/>
                  </a:lnTo>
                  <a:lnTo>
                    <a:pt x="2" y="346"/>
                  </a:lnTo>
                  <a:cubicBezTo>
                    <a:pt x="0" y="358"/>
                    <a:pt x="8" y="369"/>
                    <a:pt x="20" y="370"/>
                  </a:cubicBezTo>
                  <a:cubicBezTo>
                    <a:pt x="21" y="370"/>
                    <a:pt x="22" y="371"/>
                    <a:pt x="23" y="371"/>
                  </a:cubicBezTo>
                  <a:cubicBezTo>
                    <a:pt x="34" y="371"/>
                    <a:pt x="43" y="363"/>
                    <a:pt x="44" y="352"/>
                  </a:cubicBezTo>
                  <a:lnTo>
                    <a:pt x="59" y="266"/>
                  </a:lnTo>
                  <a:cubicBezTo>
                    <a:pt x="60" y="265"/>
                    <a:pt x="60" y="264"/>
                    <a:pt x="60" y="263"/>
                  </a:cubicBezTo>
                  <a:lnTo>
                    <a:pt x="63" y="192"/>
                  </a:lnTo>
                  <a:cubicBezTo>
                    <a:pt x="64" y="193"/>
                    <a:pt x="84" y="265"/>
                    <a:pt x="84" y="265"/>
                  </a:cubicBezTo>
                  <a:lnTo>
                    <a:pt x="87" y="350"/>
                  </a:lnTo>
                  <a:cubicBezTo>
                    <a:pt x="88" y="361"/>
                    <a:pt x="97" y="370"/>
                    <a:pt x="109" y="370"/>
                  </a:cubicBezTo>
                  <a:cubicBezTo>
                    <a:pt x="109" y="370"/>
                    <a:pt x="109" y="370"/>
                    <a:pt x="109" y="370"/>
                  </a:cubicBezTo>
                  <a:cubicBezTo>
                    <a:pt x="121" y="370"/>
                    <a:pt x="130" y="360"/>
                    <a:pt x="130" y="348"/>
                  </a:cubicBezTo>
                  <a:lnTo>
                    <a:pt x="126" y="262"/>
                  </a:lnTo>
                  <a:cubicBezTo>
                    <a:pt x="126" y="260"/>
                    <a:pt x="126" y="259"/>
                    <a:pt x="125" y="257"/>
                  </a:cubicBezTo>
                  <a:lnTo>
                    <a:pt x="102" y="163"/>
                  </a:lnTo>
                  <a:cubicBezTo>
                    <a:pt x="102" y="162"/>
                    <a:pt x="101" y="161"/>
                    <a:pt x="101" y="160"/>
                  </a:cubicBezTo>
                  <a:lnTo>
                    <a:pt x="108" y="129"/>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0" name="Freeform 25">
              <a:extLst>
                <a:ext uri="{FF2B5EF4-FFF2-40B4-BE49-F238E27FC236}">
                  <a16:creationId xmlns:a16="http://schemas.microsoft.com/office/drawing/2014/main" id="{F393BAB1-9E5F-E25D-99D8-3D74C4334D9C}"/>
                </a:ext>
              </a:extLst>
            </p:cNvPr>
            <p:cNvSpPr/>
            <p:nvPr/>
          </p:nvSpPr>
          <p:spPr bwMode="auto">
            <a:xfrm>
              <a:off x="6742" y="2179"/>
              <a:ext cx="7" cy="4"/>
            </a:xfrm>
            <a:custGeom>
              <a:avLst/>
              <a:gdLst>
                <a:gd name="T0" fmla="*/ 0 w 14"/>
                <a:gd name="T1" fmla="*/ 8 h 8"/>
                <a:gd name="T2" fmla="*/ 0 w 14"/>
                <a:gd name="T3" fmla="*/ 8 h 8"/>
                <a:gd name="T4" fmla="*/ 14 w 14"/>
                <a:gd name="T5" fmla="*/ 0 h 8"/>
              </a:gdLst>
              <a:ahLst/>
              <a:cxnLst>
                <a:cxn ang="0">
                  <a:pos x="T0" y="T1"/>
                </a:cxn>
                <a:cxn ang="0">
                  <a:pos x="T2" y="T3"/>
                </a:cxn>
                <a:cxn ang="0">
                  <a:pos x="T4" y="T5"/>
                </a:cxn>
              </a:cxnLst>
              <a:rect l="0" t="0" r="r" b="b"/>
              <a:pathLst>
                <a:path w="14" h="8">
                  <a:moveTo>
                    <a:pt x="0" y="8"/>
                  </a:moveTo>
                  <a:lnTo>
                    <a:pt x="0" y="8"/>
                  </a:lnTo>
                  <a:cubicBezTo>
                    <a:pt x="9" y="4"/>
                    <a:pt x="14" y="0"/>
                    <a:pt x="14"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sp>
        <p:nvSpPr>
          <p:cNvPr id="51" name="Flowchart: Connector 50">
            <a:extLst>
              <a:ext uri="{FF2B5EF4-FFF2-40B4-BE49-F238E27FC236}">
                <a16:creationId xmlns:a16="http://schemas.microsoft.com/office/drawing/2014/main" id="{9C1CADC5-6543-6C8C-3B2C-0D24058075B4}"/>
              </a:ext>
            </a:extLst>
          </p:cNvPr>
          <p:cNvSpPr/>
          <p:nvPr/>
        </p:nvSpPr>
        <p:spPr>
          <a:xfrm>
            <a:off x="6443607" y="5298076"/>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Flowchart: Connector 51">
            <a:extLst>
              <a:ext uri="{FF2B5EF4-FFF2-40B4-BE49-F238E27FC236}">
                <a16:creationId xmlns:a16="http://schemas.microsoft.com/office/drawing/2014/main" id="{422E966E-5E76-2EBD-1BA5-8047A41ADCC9}"/>
              </a:ext>
            </a:extLst>
          </p:cNvPr>
          <p:cNvSpPr/>
          <p:nvPr/>
        </p:nvSpPr>
        <p:spPr>
          <a:xfrm>
            <a:off x="9537971" y="5238544"/>
            <a:ext cx="946143" cy="930742"/>
          </a:xfrm>
          <a:prstGeom prst="flowChartConnector">
            <a:avLst/>
          </a:prstGeom>
          <a:solidFill>
            <a:srgbClr val="23475F"/>
          </a:solidFill>
          <a:ln>
            <a:solidFill>
              <a:srgbClr val="141E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3" name="Group 4">
            <a:extLst>
              <a:ext uri="{FF2B5EF4-FFF2-40B4-BE49-F238E27FC236}">
                <a16:creationId xmlns:a16="http://schemas.microsoft.com/office/drawing/2014/main" id="{C12D4B22-7D07-AA87-916A-20B658F33528}"/>
              </a:ext>
            </a:extLst>
          </p:cNvPr>
          <p:cNvGrpSpPr>
            <a:grpSpLocks noChangeAspect="1"/>
          </p:cNvGrpSpPr>
          <p:nvPr/>
        </p:nvGrpSpPr>
        <p:grpSpPr>
          <a:xfrm>
            <a:off x="9752647" y="5488809"/>
            <a:ext cx="538163" cy="430212"/>
            <a:chOff x="6468" y="1728"/>
            <a:chExt cx="339" cy="271"/>
          </a:xfrm>
          <a:solidFill>
            <a:schemeClr val="bg1"/>
          </a:solidFill>
        </p:grpSpPr>
        <p:sp>
          <p:nvSpPr>
            <p:cNvPr id="54" name="Freeform 5">
              <a:extLst>
                <a:ext uri="{FF2B5EF4-FFF2-40B4-BE49-F238E27FC236}">
                  <a16:creationId xmlns:a16="http://schemas.microsoft.com/office/drawing/2014/main" id="{44A4700A-FB4F-E2AB-C55F-E00D7FBB6D3F}"/>
                </a:ext>
              </a:extLst>
            </p:cNvPr>
            <p:cNvSpPr>
              <a:spLocks noEditPoints="1"/>
            </p:cNvSpPr>
            <p:nvPr/>
          </p:nvSpPr>
          <p:spPr bwMode="auto">
            <a:xfrm>
              <a:off x="6616" y="1838"/>
              <a:ext cx="43" cy="43"/>
            </a:xfrm>
            <a:custGeom>
              <a:avLst/>
              <a:gdLst>
                <a:gd name="T0" fmla="*/ 40 w 80"/>
                <a:gd name="T1" fmla="*/ 9 h 80"/>
                <a:gd name="T2" fmla="*/ 40 w 80"/>
                <a:gd name="T3" fmla="*/ 9 h 80"/>
                <a:gd name="T4" fmla="*/ 71 w 80"/>
                <a:gd name="T5" fmla="*/ 40 h 80"/>
                <a:gd name="T6" fmla="*/ 40 w 80"/>
                <a:gd name="T7" fmla="*/ 71 h 80"/>
                <a:gd name="T8" fmla="*/ 9 w 80"/>
                <a:gd name="T9" fmla="*/ 40 h 80"/>
                <a:gd name="T10" fmla="*/ 40 w 80"/>
                <a:gd name="T11" fmla="*/ 9 h 80"/>
                <a:gd name="T12" fmla="*/ 40 w 80"/>
                <a:gd name="T13" fmla="*/ 80 h 80"/>
                <a:gd name="T14" fmla="*/ 40 w 80"/>
                <a:gd name="T15" fmla="*/ 80 h 80"/>
                <a:gd name="T16" fmla="*/ 80 w 80"/>
                <a:gd name="T17" fmla="*/ 40 h 80"/>
                <a:gd name="T18" fmla="*/ 40 w 80"/>
                <a:gd name="T19" fmla="*/ 0 h 80"/>
                <a:gd name="T20" fmla="*/ 0 w 80"/>
                <a:gd name="T21" fmla="*/ 40 h 80"/>
                <a:gd name="T22" fmla="*/ 40 w 80"/>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40" y="9"/>
                  </a:moveTo>
                  <a:lnTo>
                    <a:pt x="40" y="9"/>
                  </a:lnTo>
                  <a:cubicBezTo>
                    <a:pt x="57" y="9"/>
                    <a:pt x="71" y="22"/>
                    <a:pt x="71" y="40"/>
                  </a:cubicBezTo>
                  <a:cubicBezTo>
                    <a:pt x="71" y="57"/>
                    <a:pt x="57" y="71"/>
                    <a:pt x="40" y="71"/>
                  </a:cubicBezTo>
                  <a:cubicBezTo>
                    <a:pt x="23" y="71"/>
                    <a:pt x="9" y="57"/>
                    <a:pt x="9" y="40"/>
                  </a:cubicBezTo>
                  <a:cubicBezTo>
                    <a:pt x="9" y="22"/>
                    <a:pt x="23" y="9"/>
                    <a:pt x="40" y="9"/>
                  </a:cubicBezTo>
                  <a:close/>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6">
              <a:extLst>
                <a:ext uri="{FF2B5EF4-FFF2-40B4-BE49-F238E27FC236}">
                  <a16:creationId xmlns:a16="http://schemas.microsoft.com/office/drawing/2014/main" id="{811C63E8-B2D9-85C9-E8FC-AAFA6A8B7228}"/>
                </a:ext>
              </a:extLst>
            </p:cNvPr>
            <p:cNvSpPr>
              <a:spLocks noEditPoints="1"/>
            </p:cNvSpPr>
            <p:nvPr/>
          </p:nvSpPr>
          <p:spPr bwMode="auto">
            <a:xfrm>
              <a:off x="6468" y="1728"/>
              <a:ext cx="339" cy="271"/>
            </a:xfrm>
            <a:custGeom>
              <a:avLst/>
              <a:gdLst>
                <a:gd name="T0" fmla="*/ 389 w 639"/>
                <a:gd name="T1" fmla="*/ 397 h 495"/>
                <a:gd name="T2" fmla="*/ 227 w 639"/>
                <a:gd name="T3" fmla="*/ 485 h 495"/>
                <a:gd name="T4" fmla="*/ 405 w 639"/>
                <a:gd name="T5" fmla="*/ 471 h 495"/>
                <a:gd name="T6" fmla="*/ 251 w 639"/>
                <a:gd name="T7" fmla="*/ 397 h 495"/>
                <a:gd name="T8" fmla="*/ 11 w 639"/>
                <a:gd name="T9" fmla="*/ 424 h 495"/>
                <a:gd name="T10" fmla="*/ 39 w 639"/>
                <a:gd name="T11" fmla="*/ 364 h 495"/>
                <a:gd name="T12" fmla="*/ 418 w 639"/>
                <a:gd name="T13" fmla="*/ 160 h 495"/>
                <a:gd name="T14" fmla="*/ 281 w 639"/>
                <a:gd name="T15" fmla="*/ 158 h 495"/>
                <a:gd name="T16" fmla="*/ 167 w 639"/>
                <a:gd name="T17" fmla="*/ 162 h 495"/>
                <a:gd name="T18" fmla="*/ 66 w 639"/>
                <a:gd name="T19" fmla="*/ 172 h 495"/>
                <a:gd name="T20" fmla="*/ 320 w 639"/>
                <a:gd name="T21" fmla="*/ 108 h 495"/>
                <a:gd name="T22" fmla="*/ 550 w 639"/>
                <a:gd name="T23" fmla="*/ 121 h 495"/>
                <a:gd name="T24" fmla="*/ 600 w 639"/>
                <a:gd name="T25" fmla="*/ 175 h 495"/>
                <a:gd name="T26" fmla="*/ 523 w 639"/>
                <a:gd name="T27" fmla="*/ 166 h 495"/>
                <a:gd name="T28" fmla="*/ 427 w 639"/>
                <a:gd name="T29" fmla="*/ 160 h 495"/>
                <a:gd name="T30" fmla="*/ 382 w 639"/>
                <a:gd name="T31" fmla="*/ 326 h 495"/>
                <a:gd name="T32" fmla="*/ 268 w 639"/>
                <a:gd name="T33" fmla="*/ 325 h 495"/>
                <a:gd name="T34" fmla="*/ 268 w 639"/>
                <a:gd name="T35" fmla="*/ 325 h 495"/>
                <a:gd name="T36" fmla="*/ 39 w 639"/>
                <a:gd name="T37" fmla="*/ 277 h 495"/>
                <a:gd name="T38" fmla="*/ 39 w 639"/>
                <a:gd name="T39" fmla="*/ 231 h 495"/>
                <a:gd name="T40" fmla="*/ 427 w 639"/>
                <a:gd name="T41" fmla="*/ 273 h 495"/>
                <a:gd name="T42" fmla="*/ 382 w 639"/>
                <a:gd name="T43" fmla="*/ 273 h 495"/>
                <a:gd name="T44" fmla="*/ 418 w 639"/>
                <a:gd name="T45" fmla="*/ 264 h 495"/>
                <a:gd name="T46" fmla="*/ 600 w 639"/>
                <a:gd name="T47" fmla="*/ 267 h 495"/>
                <a:gd name="T48" fmla="*/ 524 w 639"/>
                <a:gd name="T49" fmla="*/ 178 h 495"/>
                <a:gd name="T50" fmla="*/ 600 w 639"/>
                <a:gd name="T51" fmla="*/ 220 h 495"/>
                <a:gd name="T52" fmla="*/ 415 w 639"/>
                <a:gd name="T53" fmla="*/ 171 h 495"/>
                <a:gd name="T54" fmla="*/ 415 w 639"/>
                <a:gd name="T55" fmla="*/ 171 h 495"/>
                <a:gd name="T56" fmla="*/ 268 w 639"/>
                <a:gd name="T57" fmla="*/ 316 h 495"/>
                <a:gd name="T58" fmla="*/ 83 w 639"/>
                <a:gd name="T59" fmla="*/ 182 h 495"/>
                <a:gd name="T60" fmla="*/ 188 w 639"/>
                <a:gd name="T61" fmla="*/ 173 h 495"/>
                <a:gd name="T62" fmla="*/ 39 w 639"/>
                <a:gd name="T63" fmla="*/ 222 h 495"/>
                <a:gd name="T64" fmla="*/ 304 w 639"/>
                <a:gd name="T65" fmla="*/ 395 h 495"/>
                <a:gd name="T66" fmla="*/ 261 w 639"/>
                <a:gd name="T67" fmla="*/ 394 h 495"/>
                <a:gd name="T68" fmla="*/ 381 w 639"/>
                <a:gd name="T69" fmla="*/ 417 h 495"/>
                <a:gd name="T70" fmla="*/ 279 w 639"/>
                <a:gd name="T71" fmla="*/ 417 h 495"/>
                <a:gd name="T72" fmla="*/ 272 w 639"/>
                <a:gd name="T73" fmla="*/ 404 h 495"/>
                <a:gd name="T74" fmla="*/ 326 w 639"/>
                <a:gd name="T75" fmla="*/ 404 h 495"/>
                <a:gd name="T76" fmla="*/ 366 w 639"/>
                <a:gd name="T77" fmla="*/ 404 h 495"/>
                <a:gd name="T78" fmla="*/ 258 w 639"/>
                <a:gd name="T79" fmla="*/ 426 h 495"/>
                <a:gd name="T80" fmla="*/ 319 w 639"/>
                <a:gd name="T81" fmla="*/ 427 h 495"/>
                <a:gd name="T82" fmla="*/ 383 w 639"/>
                <a:gd name="T83" fmla="*/ 426 h 495"/>
                <a:gd name="T84" fmla="*/ 260 w 639"/>
                <a:gd name="T85" fmla="*/ 440 h 495"/>
                <a:gd name="T86" fmla="*/ 397 w 639"/>
                <a:gd name="T87" fmla="*/ 462 h 495"/>
                <a:gd name="T88" fmla="*/ 244 w 639"/>
                <a:gd name="T89" fmla="*/ 449 h 495"/>
                <a:gd name="T90" fmla="*/ 279 w 639"/>
                <a:gd name="T91" fmla="*/ 449 h 495"/>
                <a:gd name="T92" fmla="*/ 397 w 639"/>
                <a:gd name="T93" fmla="*/ 462 h 495"/>
                <a:gd name="T94" fmla="*/ 427 w 639"/>
                <a:gd name="T95" fmla="*/ 370 h 495"/>
                <a:gd name="T96" fmla="*/ 513 w 639"/>
                <a:gd name="T97" fmla="*/ 47 h 495"/>
                <a:gd name="T98" fmla="*/ 612 w 639"/>
                <a:gd name="T99" fmla="*/ 320 h 495"/>
                <a:gd name="T100" fmla="*/ 612 w 639"/>
                <a:gd name="T101" fmla="*/ 226 h 495"/>
                <a:gd name="T102" fmla="*/ 562 w 639"/>
                <a:gd name="T103" fmla="*/ 116 h 495"/>
                <a:gd name="T104" fmla="*/ 522 w 639"/>
                <a:gd name="T105" fmla="*/ 5 h 495"/>
                <a:gd name="T106" fmla="*/ 418 w 639"/>
                <a:gd name="T107" fmla="*/ 98 h 495"/>
                <a:gd name="T108" fmla="*/ 27 w 639"/>
                <a:gd name="T109" fmla="*/ 148 h 495"/>
                <a:gd name="T110" fmla="*/ 0 w 639"/>
                <a:gd name="T111" fmla="*/ 429 h 495"/>
                <a:gd name="T112" fmla="*/ 217 w 639"/>
                <a:gd name="T113" fmla="*/ 492 h 495"/>
                <a:gd name="T114" fmla="*/ 421 w 639"/>
                <a:gd name="T115" fmla="*/ 488 h 495"/>
                <a:gd name="T116" fmla="*/ 637 w 639"/>
                <a:gd name="T117" fmla="*/ 3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495">
                  <a:moveTo>
                    <a:pt x="627" y="424"/>
                  </a:moveTo>
                  <a:lnTo>
                    <a:pt x="627" y="424"/>
                  </a:lnTo>
                  <a:cubicBezTo>
                    <a:pt x="571" y="431"/>
                    <a:pt x="489" y="436"/>
                    <a:pt x="403" y="438"/>
                  </a:cubicBezTo>
                  <a:cubicBezTo>
                    <a:pt x="403" y="438"/>
                    <a:pt x="403" y="438"/>
                    <a:pt x="403" y="438"/>
                  </a:cubicBezTo>
                  <a:lnTo>
                    <a:pt x="397" y="420"/>
                  </a:lnTo>
                  <a:lnTo>
                    <a:pt x="389" y="397"/>
                  </a:lnTo>
                  <a:lnTo>
                    <a:pt x="383" y="383"/>
                  </a:lnTo>
                  <a:cubicBezTo>
                    <a:pt x="472" y="382"/>
                    <a:pt x="555" y="379"/>
                    <a:pt x="627" y="374"/>
                  </a:cubicBezTo>
                  <a:lnTo>
                    <a:pt x="627" y="424"/>
                  </a:lnTo>
                  <a:close/>
                  <a:moveTo>
                    <a:pt x="319" y="486"/>
                  </a:moveTo>
                  <a:lnTo>
                    <a:pt x="319" y="486"/>
                  </a:lnTo>
                  <a:cubicBezTo>
                    <a:pt x="286" y="485"/>
                    <a:pt x="256" y="485"/>
                    <a:pt x="227" y="485"/>
                  </a:cubicBezTo>
                  <a:cubicBezTo>
                    <a:pt x="229" y="480"/>
                    <a:pt x="230" y="476"/>
                    <a:pt x="232" y="471"/>
                  </a:cubicBezTo>
                  <a:cubicBezTo>
                    <a:pt x="233" y="471"/>
                    <a:pt x="234" y="471"/>
                    <a:pt x="234" y="471"/>
                  </a:cubicBezTo>
                  <a:cubicBezTo>
                    <a:pt x="261" y="472"/>
                    <a:pt x="287" y="472"/>
                    <a:pt x="313" y="472"/>
                  </a:cubicBezTo>
                  <a:cubicBezTo>
                    <a:pt x="315" y="472"/>
                    <a:pt x="317" y="472"/>
                    <a:pt x="319" y="472"/>
                  </a:cubicBezTo>
                  <a:cubicBezTo>
                    <a:pt x="347" y="472"/>
                    <a:pt x="375" y="472"/>
                    <a:pt x="402" y="471"/>
                  </a:cubicBezTo>
                  <a:cubicBezTo>
                    <a:pt x="403" y="471"/>
                    <a:pt x="404" y="471"/>
                    <a:pt x="405" y="471"/>
                  </a:cubicBezTo>
                  <a:cubicBezTo>
                    <a:pt x="407" y="476"/>
                    <a:pt x="409" y="480"/>
                    <a:pt x="410" y="485"/>
                  </a:cubicBezTo>
                  <a:cubicBezTo>
                    <a:pt x="383" y="485"/>
                    <a:pt x="353" y="486"/>
                    <a:pt x="319" y="486"/>
                  </a:cubicBezTo>
                  <a:close/>
                  <a:moveTo>
                    <a:pt x="11" y="374"/>
                  </a:moveTo>
                  <a:lnTo>
                    <a:pt x="11" y="374"/>
                  </a:lnTo>
                  <a:cubicBezTo>
                    <a:pt x="84" y="379"/>
                    <a:pt x="167" y="382"/>
                    <a:pt x="256" y="383"/>
                  </a:cubicBezTo>
                  <a:cubicBezTo>
                    <a:pt x="254" y="387"/>
                    <a:pt x="253" y="391"/>
                    <a:pt x="251" y="397"/>
                  </a:cubicBezTo>
                  <a:cubicBezTo>
                    <a:pt x="251" y="397"/>
                    <a:pt x="251" y="397"/>
                    <a:pt x="251" y="397"/>
                  </a:cubicBezTo>
                  <a:cubicBezTo>
                    <a:pt x="248" y="406"/>
                    <a:pt x="246" y="411"/>
                    <a:pt x="243" y="420"/>
                  </a:cubicBezTo>
                  <a:cubicBezTo>
                    <a:pt x="243" y="420"/>
                    <a:pt x="243" y="420"/>
                    <a:pt x="243" y="420"/>
                  </a:cubicBezTo>
                  <a:cubicBezTo>
                    <a:pt x="240" y="427"/>
                    <a:pt x="238" y="432"/>
                    <a:pt x="236" y="438"/>
                  </a:cubicBezTo>
                  <a:cubicBezTo>
                    <a:pt x="236" y="438"/>
                    <a:pt x="235" y="438"/>
                    <a:pt x="235" y="438"/>
                  </a:cubicBezTo>
                  <a:cubicBezTo>
                    <a:pt x="155" y="436"/>
                    <a:pt x="70" y="430"/>
                    <a:pt x="11" y="424"/>
                  </a:cubicBezTo>
                  <a:lnTo>
                    <a:pt x="11" y="374"/>
                  </a:lnTo>
                  <a:close/>
                  <a:moveTo>
                    <a:pt x="39" y="324"/>
                  </a:moveTo>
                  <a:lnTo>
                    <a:pt x="39" y="324"/>
                  </a:lnTo>
                  <a:cubicBezTo>
                    <a:pt x="102" y="325"/>
                    <a:pt x="177" y="326"/>
                    <a:pt x="257" y="326"/>
                  </a:cubicBezTo>
                  <a:lnTo>
                    <a:pt x="257" y="371"/>
                  </a:lnTo>
                  <a:cubicBezTo>
                    <a:pt x="179" y="370"/>
                    <a:pt x="105" y="368"/>
                    <a:pt x="39" y="364"/>
                  </a:cubicBezTo>
                  <a:lnTo>
                    <a:pt x="39" y="324"/>
                  </a:lnTo>
                  <a:close/>
                  <a:moveTo>
                    <a:pt x="39" y="153"/>
                  </a:moveTo>
                  <a:lnTo>
                    <a:pt x="39" y="153"/>
                  </a:lnTo>
                  <a:cubicBezTo>
                    <a:pt x="116" y="142"/>
                    <a:pt x="215" y="135"/>
                    <a:pt x="321" y="135"/>
                  </a:cubicBezTo>
                  <a:cubicBezTo>
                    <a:pt x="354" y="135"/>
                    <a:pt x="387" y="136"/>
                    <a:pt x="418" y="137"/>
                  </a:cubicBezTo>
                  <a:lnTo>
                    <a:pt x="418" y="160"/>
                  </a:lnTo>
                  <a:cubicBezTo>
                    <a:pt x="417" y="159"/>
                    <a:pt x="416" y="159"/>
                    <a:pt x="414" y="159"/>
                  </a:cubicBezTo>
                  <a:cubicBezTo>
                    <a:pt x="409" y="159"/>
                    <a:pt x="404" y="159"/>
                    <a:pt x="399" y="159"/>
                  </a:cubicBezTo>
                  <a:cubicBezTo>
                    <a:pt x="391" y="159"/>
                    <a:pt x="382" y="158"/>
                    <a:pt x="373" y="158"/>
                  </a:cubicBezTo>
                  <a:cubicBezTo>
                    <a:pt x="369" y="158"/>
                    <a:pt x="365" y="158"/>
                    <a:pt x="361" y="158"/>
                  </a:cubicBezTo>
                  <a:cubicBezTo>
                    <a:pt x="348" y="158"/>
                    <a:pt x="334" y="158"/>
                    <a:pt x="321" y="158"/>
                  </a:cubicBezTo>
                  <a:cubicBezTo>
                    <a:pt x="308" y="158"/>
                    <a:pt x="295" y="158"/>
                    <a:pt x="281" y="158"/>
                  </a:cubicBezTo>
                  <a:cubicBezTo>
                    <a:pt x="277" y="158"/>
                    <a:pt x="273" y="158"/>
                    <a:pt x="269" y="158"/>
                  </a:cubicBezTo>
                  <a:cubicBezTo>
                    <a:pt x="260" y="158"/>
                    <a:pt x="251" y="159"/>
                    <a:pt x="242" y="159"/>
                  </a:cubicBezTo>
                  <a:cubicBezTo>
                    <a:pt x="237" y="159"/>
                    <a:pt x="232" y="159"/>
                    <a:pt x="227" y="159"/>
                  </a:cubicBezTo>
                  <a:cubicBezTo>
                    <a:pt x="219" y="160"/>
                    <a:pt x="212" y="160"/>
                    <a:pt x="204" y="160"/>
                  </a:cubicBezTo>
                  <a:cubicBezTo>
                    <a:pt x="199" y="161"/>
                    <a:pt x="193" y="161"/>
                    <a:pt x="188" y="161"/>
                  </a:cubicBezTo>
                  <a:cubicBezTo>
                    <a:pt x="181" y="162"/>
                    <a:pt x="174" y="162"/>
                    <a:pt x="167" y="162"/>
                  </a:cubicBezTo>
                  <a:cubicBezTo>
                    <a:pt x="162" y="163"/>
                    <a:pt x="156" y="163"/>
                    <a:pt x="151" y="164"/>
                  </a:cubicBezTo>
                  <a:cubicBezTo>
                    <a:pt x="145" y="164"/>
                    <a:pt x="138" y="164"/>
                    <a:pt x="132" y="165"/>
                  </a:cubicBezTo>
                  <a:cubicBezTo>
                    <a:pt x="126" y="165"/>
                    <a:pt x="121" y="166"/>
                    <a:pt x="116" y="166"/>
                  </a:cubicBezTo>
                  <a:cubicBezTo>
                    <a:pt x="110" y="167"/>
                    <a:pt x="104" y="168"/>
                    <a:pt x="98" y="168"/>
                  </a:cubicBezTo>
                  <a:cubicBezTo>
                    <a:pt x="93" y="169"/>
                    <a:pt x="88" y="169"/>
                    <a:pt x="83" y="170"/>
                  </a:cubicBezTo>
                  <a:cubicBezTo>
                    <a:pt x="77" y="171"/>
                    <a:pt x="71" y="171"/>
                    <a:pt x="66" y="172"/>
                  </a:cubicBezTo>
                  <a:cubicBezTo>
                    <a:pt x="61" y="173"/>
                    <a:pt x="56" y="173"/>
                    <a:pt x="52" y="174"/>
                  </a:cubicBezTo>
                  <a:cubicBezTo>
                    <a:pt x="48" y="174"/>
                    <a:pt x="43" y="175"/>
                    <a:pt x="39" y="176"/>
                  </a:cubicBezTo>
                  <a:lnTo>
                    <a:pt x="39" y="153"/>
                  </a:lnTo>
                  <a:close/>
                  <a:moveTo>
                    <a:pt x="88" y="122"/>
                  </a:moveTo>
                  <a:lnTo>
                    <a:pt x="88" y="122"/>
                  </a:lnTo>
                  <a:cubicBezTo>
                    <a:pt x="151" y="113"/>
                    <a:pt x="233" y="108"/>
                    <a:pt x="320" y="108"/>
                  </a:cubicBezTo>
                  <a:cubicBezTo>
                    <a:pt x="354" y="108"/>
                    <a:pt x="387" y="109"/>
                    <a:pt x="418" y="110"/>
                  </a:cubicBezTo>
                  <a:lnTo>
                    <a:pt x="418" y="125"/>
                  </a:lnTo>
                  <a:cubicBezTo>
                    <a:pt x="387" y="124"/>
                    <a:pt x="354" y="123"/>
                    <a:pt x="321" y="123"/>
                  </a:cubicBezTo>
                  <a:cubicBezTo>
                    <a:pt x="237" y="123"/>
                    <a:pt x="156" y="127"/>
                    <a:pt x="88" y="135"/>
                  </a:cubicBezTo>
                  <a:lnTo>
                    <a:pt x="88" y="122"/>
                  </a:lnTo>
                  <a:close/>
                  <a:moveTo>
                    <a:pt x="550" y="121"/>
                  </a:moveTo>
                  <a:lnTo>
                    <a:pt x="550" y="121"/>
                  </a:lnTo>
                  <a:lnTo>
                    <a:pt x="550" y="134"/>
                  </a:lnTo>
                  <a:cubicBezTo>
                    <a:pt x="512" y="130"/>
                    <a:pt x="471" y="127"/>
                    <a:pt x="427" y="126"/>
                  </a:cubicBezTo>
                  <a:lnTo>
                    <a:pt x="427" y="111"/>
                  </a:lnTo>
                  <a:cubicBezTo>
                    <a:pt x="472" y="113"/>
                    <a:pt x="514" y="117"/>
                    <a:pt x="550" y="121"/>
                  </a:cubicBezTo>
                  <a:close/>
                  <a:moveTo>
                    <a:pt x="600" y="175"/>
                  </a:moveTo>
                  <a:lnTo>
                    <a:pt x="600" y="175"/>
                  </a:lnTo>
                  <a:cubicBezTo>
                    <a:pt x="596" y="174"/>
                    <a:pt x="591" y="174"/>
                    <a:pt x="587" y="173"/>
                  </a:cubicBezTo>
                  <a:cubicBezTo>
                    <a:pt x="583" y="173"/>
                    <a:pt x="578" y="172"/>
                    <a:pt x="574" y="172"/>
                  </a:cubicBezTo>
                  <a:cubicBezTo>
                    <a:pt x="568" y="171"/>
                    <a:pt x="562" y="170"/>
                    <a:pt x="556" y="169"/>
                  </a:cubicBezTo>
                  <a:cubicBezTo>
                    <a:pt x="551" y="169"/>
                    <a:pt x="547" y="168"/>
                    <a:pt x="542" y="168"/>
                  </a:cubicBezTo>
                  <a:cubicBezTo>
                    <a:pt x="536" y="167"/>
                    <a:pt x="529" y="167"/>
                    <a:pt x="523" y="166"/>
                  </a:cubicBezTo>
                  <a:cubicBezTo>
                    <a:pt x="518" y="166"/>
                    <a:pt x="513" y="165"/>
                    <a:pt x="508" y="165"/>
                  </a:cubicBezTo>
                  <a:cubicBezTo>
                    <a:pt x="502" y="164"/>
                    <a:pt x="495" y="164"/>
                    <a:pt x="488" y="163"/>
                  </a:cubicBezTo>
                  <a:cubicBezTo>
                    <a:pt x="483" y="163"/>
                    <a:pt x="478" y="163"/>
                    <a:pt x="473" y="162"/>
                  </a:cubicBezTo>
                  <a:cubicBezTo>
                    <a:pt x="466" y="162"/>
                    <a:pt x="459" y="161"/>
                    <a:pt x="452" y="161"/>
                  </a:cubicBezTo>
                  <a:cubicBezTo>
                    <a:pt x="447" y="161"/>
                    <a:pt x="442" y="160"/>
                    <a:pt x="437" y="160"/>
                  </a:cubicBezTo>
                  <a:cubicBezTo>
                    <a:pt x="434" y="160"/>
                    <a:pt x="430" y="160"/>
                    <a:pt x="427" y="160"/>
                  </a:cubicBezTo>
                  <a:lnTo>
                    <a:pt x="427" y="138"/>
                  </a:lnTo>
                  <a:cubicBezTo>
                    <a:pt x="491" y="140"/>
                    <a:pt x="551" y="145"/>
                    <a:pt x="600" y="153"/>
                  </a:cubicBezTo>
                  <a:lnTo>
                    <a:pt x="600" y="175"/>
                  </a:lnTo>
                  <a:close/>
                  <a:moveTo>
                    <a:pt x="382" y="355"/>
                  </a:moveTo>
                  <a:lnTo>
                    <a:pt x="382" y="355"/>
                  </a:lnTo>
                  <a:lnTo>
                    <a:pt x="382" y="326"/>
                  </a:lnTo>
                  <a:cubicBezTo>
                    <a:pt x="394" y="326"/>
                    <a:pt x="406" y="326"/>
                    <a:pt x="418" y="326"/>
                  </a:cubicBezTo>
                  <a:lnTo>
                    <a:pt x="418" y="370"/>
                  </a:lnTo>
                  <a:cubicBezTo>
                    <a:pt x="406" y="371"/>
                    <a:pt x="394" y="371"/>
                    <a:pt x="382" y="371"/>
                  </a:cubicBezTo>
                  <a:lnTo>
                    <a:pt x="382" y="355"/>
                  </a:lnTo>
                  <a:close/>
                  <a:moveTo>
                    <a:pt x="268" y="325"/>
                  </a:moveTo>
                  <a:lnTo>
                    <a:pt x="268" y="325"/>
                  </a:lnTo>
                  <a:lnTo>
                    <a:pt x="370" y="325"/>
                  </a:lnTo>
                  <a:lnTo>
                    <a:pt x="370" y="355"/>
                  </a:lnTo>
                  <a:lnTo>
                    <a:pt x="370" y="371"/>
                  </a:lnTo>
                  <a:cubicBezTo>
                    <a:pt x="353" y="371"/>
                    <a:pt x="336" y="371"/>
                    <a:pt x="319" y="371"/>
                  </a:cubicBezTo>
                  <a:cubicBezTo>
                    <a:pt x="302" y="371"/>
                    <a:pt x="285" y="371"/>
                    <a:pt x="268" y="371"/>
                  </a:cubicBezTo>
                  <a:lnTo>
                    <a:pt x="268" y="325"/>
                  </a:lnTo>
                  <a:close/>
                  <a:moveTo>
                    <a:pt x="39" y="277"/>
                  </a:moveTo>
                  <a:lnTo>
                    <a:pt x="39" y="277"/>
                  </a:lnTo>
                  <a:cubicBezTo>
                    <a:pt x="103" y="275"/>
                    <a:pt x="178" y="273"/>
                    <a:pt x="257" y="273"/>
                  </a:cubicBezTo>
                  <a:lnTo>
                    <a:pt x="257" y="317"/>
                  </a:lnTo>
                  <a:cubicBezTo>
                    <a:pt x="177" y="317"/>
                    <a:pt x="102" y="316"/>
                    <a:pt x="39" y="315"/>
                  </a:cubicBezTo>
                  <a:lnTo>
                    <a:pt x="39" y="277"/>
                  </a:lnTo>
                  <a:close/>
                  <a:moveTo>
                    <a:pt x="39" y="231"/>
                  </a:moveTo>
                  <a:lnTo>
                    <a:pt x="39" y="231"/>
                  </a:lnTo>
                  <a:cubicBezTo>
                    <a:pt x="101" y="225"/>
                    <a:pt x="176" y="221"/>
                    <a:pt x="257" y="220"/>
                  </a:cubicBezTo>
                  <a:lnTo>
                    <a:pt x="257" y="264"/>
                  </a:lnTo>
                  <a:cubicBezTo>
                    <a:pt x="178" y="264"/>
                    <a:pt x="103" y="266"/>
                    <a:pt x="39" y="268"/>
                  </a:cubicBezTo>
                  <a:lnTo>
                    <a:pt x="39" y="231"/>
                  </a:lnTo>
                  <a:close/>
                  <a:moveTo>
                    <a:pt x="427" y="273"/>
                  </a:moveTo>
                  <a:lnTo>
                    <a:pt x="427" y="273"/>
                  </a:lnTo>
                  <a:cubicBezTo>
                    <a:pt x="489" y="274"/>
                    <a:pt x="548" y="275"/>
                    <a:pt x="600" y="276"/>
                  </a:cubicBezTo>
                  <a:lnTo>
                    <a:pt x="600" y="315"/>
                  </a:lnTo>
                  <a:cubicBezTo>
                    <a:pt x="549" y="316"/>
                    <a:pt x="490" y="317"/>
                    <a:pt x="427" y="317"/>
                  </a:cubicBezTo>
                  <a:lnTo>
                    <a:pt x="427" y="273"/>
                  </a:lnTo>
                  <a:close/>
                  <a:moveTo>
                    <a:pt x="382" y="273"/>
                  </a:moveTo>
                  <a:lnTo>
                    <a:pt x="382" y="273"/>
                  </a:lnTo>
                  <a:cubicBezTo>
                    <a:pt x="394" y="273"/>
                    <a:pt x="406" y="273"/>
                    <a:pt x="418" y="273"/>
                  </a:cubicBezTo>
                  <a:lnTo>
                    <a:pt x="418" y="317"/>
                  </a:lnTo>
                  <a:cubicBezTo>
                    <a:pt x="406" y="317"/>
                    <a:pt x="394" y="317"/>
                    <a:pt x="382" y="317"/>
                  </a:cubicBezTo>
                  <a:lnTo>
                    <a:pt x="382" y="273"/>
                  </a:lnTo>
                  <a:close/>
                  <a:moveTo>
                    <a:pt x="418" y="264"/>
                  </a:moveTo>
                  <a:lnTo>
                    <a:pt x="418" y="264"/>
                  </a:lnTo>
                  <a:cubicBezTo>
                    <a:pt x="406" y="264"/>
                    <a:pt x="394" y="264"/>
                    <a:pt x="382" y="264"/>
                  </a:cubicBezTo>
                  <a:lnTo>
                    <a:pt x="382" y="220"/>
                  </a:lnTo>
                  <a:cubicBezTo>
                    <a:pt x="394" y="220"/>
                    <a:pt x="406" y="220"/>
                    <a:pt x="418" y="220"/>
                  </a:cubicBezTo>
                  <a:lnTo>
                    <a:pt x="418" y="264"/>
                  </a:lnTo>
                  <a:close/>
                  <a:moveTo>
                    <a:pt x="600" y="267"/>
                  </a:moveTo>
                  <a:lnTo>
                    <a:pt x="600" y="267"/>
                  </a:lnTo>
                  <a:cubicBezTo>
                    <a:pt x="548" y="266"/>
                    <a:pt x="489" y="265"/>
                    <a:pt x="427" y="264"/>
                  </a:cubicBezTo>
                  <a:lnTo>
                    <a:pt x="427" y="221"/>
                  </a:lnTo>
                  <a:cubicBezTo>
                    <a:pt x="490" y="222"/>
                    <a:pt x="549" y="225"/>
                    <a:pt x="600" y="229"/>
                  </a:cubicBezTo>
                  <a:lnTo>
                    <a:pt x="600" y="267"/>
                  </a:lnTo>
                  <a:close/>
                  <a:moveTo>
                    <a:pt x="453" y="173"/>
                  </a:moveTo>
                  <a:lnTo>
                    <a:pt x="453" y="173"/>
                  </a:lnTo>
                  <a:cubicBezTo>
                    <a:pt x="460" y="173"/>
                    <a:pt x="466" y="174"/>
                    <a:pt x="473" y="174"/>
                  </a:cubicBezTo>
                  <a:cubicBezTo>
                    <a:pt x="478" y="175"/>
                    <a:pt x="484" y="175"/>
                    <a:pt x="489" y="175"/>
                  </a:cubicBezTo>
                  <a:cubicBezTo>
                    <a:pt x="496" y="176"/>
                    <a:pt x="502" y="176"/>
                    <a:pt x="508" y="177"/>
                  </a:cubicBezTo>
                  <a:cubicBezTo>
                    <a:pt x="513" y="177"/>
                    <a:pt x="519" y="178"/>
                    <a:pt x="524" y="178"/>
                  </a:cubicBezTo>
                  <a:cubicBezTo>
                    <a:pt x="530" y="179"/>
                    <a:pt x="536" y="179"/>
                    <a:pt x="541" y="180"/>
                  </a:cubicBezTo>
                  <a:cubicBezTo>
                    <a:pt x="546" y="180"/>
                    <a:pt x="552" y="181"/>
                    <a:pt x="557" y="182"/>
                  </a:cubicBezTo>
                  <a:cubicBezTo>
                    <a:pt x="562" y="182"/>
                    <a:pt x="568" y="183"/>
                    <a:pt x="573" y="183"/>
                  </a:cubicBezTo>
                  <a:cubicBezTo>
                    <a:pt x="578" y="184"/>
                    <a:pt x="583" y="185"/>
                    <a:pt x="588" y="186"/>
                  </a:cubicBezTo>
                  <a:cubicBezTo>
                    <a:pt x="592" y="186"/>
                    <a:pt x="596" y="187"/>
                    <a:pt x="600" y="187"/>
                  </a:cubicBezTo>
                  <a:lnTo>
                    <a:pt x="600" y="220"/>
                  </a:lnTo>
                  <a:cubicBezTo>
                    <a:pt x="549" y="216"/>
                    <a:pt x="490" y="213"/>
                    <a:pt x="427" y="212"/>
                  </a:cubicBezTo>
                  <a:lnTo>
                    <a:pt x="427" y="172"/>
                  </a:lnTo>
                  <a:cubicBezTo>
                    <a:pt x="430" y="172"/>
                    <a:pt x="433" y="172"/>
                    <a:pt x="436" y="172"/>
                  </a:cubicBezTo>
                  <a:cubicBezTo>
                    <a:pt x="442" y="172"/>
                    <a:pt x="447" y="173"/>
                    <a:pt x="453" y="173"/>
                  </a:cubicBezTo>
                  <a:close/>
                  <a:moveTo>
                    <a:pt x="415" y="171"/>
                  </a:moveTo>
                  <a:lnTo>
                    <a:pt x="415" y="171"/>
                  </a:lnTo>
                  <a:cubicBezTo>
                    <a:pt x="416" y="171"/>
                    <a:pt x="417" y="171"/>
                    <a:pt x="418" y="171"/>
                  </a:cubicBezTo>
                  <a:lnTo>
                    <a:pt x="418" y="211"/>
                  </a:lnTo>
                  <a:cubicBezTo>
                    <a:pt x="406" y="211"/>
                    <a:pt x="394" y="211"/>
                    <a:pt x="382" y="211"/>
                  </a:cubicBezTo>
                  <a:lnTo>
                    <a:pt x="382" y="170"/>
                  </a:lnTo>
                  <a:cubicBezTo>
                    <a:pt x="387" y="170"/>
                    <a:pt x="393" y="171"/>
                    <a:pt x="399" y="171"/>
                  </a:cubicBezTo>
                  <a:cubicBezTo>
                    <a:pt x="404" y="171"/>
                    <a:pt x="409" y="171"/>
                    <a:pt x="415" y="171"/>
                  </a:cubicBezTo>
                  <a:close/>
                  <a:moveTo>
                    <a:pt x="321" y="170"/>
                  </a:moveTo>
                  <a:lnTo>
                    <a:pt x="321" y="170"/>
                  </a:lnTo>
                  <a:cubicBezTo>
                    <a:pt x="334" y="170"/>
                    <a:pt x="347" y="170"/>
                    <a:pt x="360" y="170"/>
                  </a:cubicBezTo>
                  <a:cubicBezTo>
                    <a:pt x="364" y="170"/>
                    <a:pt x="367" y="170"/>
                    <a:pt x="370" y="170"/>
                  </a:cubicBezTo>
                  <a:lnTo>
                    <a:pt x="370" y="316"/>
                  </a:lnTo>
                  <a:lnTo>
                    <a:pt x="268" y="316"/>
                  </a:lnTo>
                  <a:lnTo>
                    <a:pt x="268" y="170"/>
                  </a:lnTo>
                  <a:cubicBezTo>
                    <a:pt x="273" y="170"/>
                    <a:pt x="277" y="170"/>
                    <a:pt x="281" y="170"/>
                  </a:cubicBezTo>
                  <a:cubicBezTo>
                    <a:pt x="295" y="170"/>
                    <a:pt x="308" y="170"/>
                    <a:pt x="321" y="170"/>
                  </a:cubicBezTo>
                  <a:close/>
                  <a:moveTo>
                    <a:pt x="66" y="184"/>
                  </a:moveTo>
                  <a:lnTo>
                    <a:pt x="66" y="184"/>
                  </a:lnTo>
                  <a:cubicBezTo>
                    <a:pt x="72" y="183"/>
                    <a:pt x="78" y="183"/>
                    <a:pt x="83" y="182"/>
                  </a:cubicBezTo>
                  <a:cubicBezTo>
                    <a:pt x="88" y="181"/>
                    <a:pt x="93" y="181"/>
                    <a:pt x="98" y="180"/>
                  </a:cubicBezTo>
                  <a:cubicBezTo>
                    <a:pt x="104" y="180"/>
                    <a:pt x="110" y="179"/>
                    <a:pt x="116" y="178"/>
                  </a:cubicBezTo>
                  <a:cubicBezTo>
                    <a:pt x="122" y="178"/>
                    <a:pt x="127" y="177"/>
                    <a:pt x="132" y="177"/>
                  </a:cubicBezTo>
                  <a:cubicBezTo>
                    <a:pt x="138" y="176"/>
                    <a:pt x="145" y="176"/>
                    <a:pt x="151" y="176"/>
                  </a:cubicBezTo>
                  <a:cubicBezTo>
                    <a:pt x="157" y="175"/>
                    <a:pt x="162" y="175"/>
                    <a:pt x="168" y="174"/>
                  </a:cubicBezTo>
                  <a:cubicBezTo>
                    <a:pt x="174" y="174"/>
                    <a:pt x="181" y="174"/>
                    <a:pt x="188" y="173"/>
                  </a:cubicBezTo>
                  <a:cubicBezTo>
                    <a:pt x="194" y="173"/>
                    <a:pt x="199" y="173"/>
                    <a:pt x="204" y="172"/>
                  </a:cubicBezTo>
                  <a:cubicBezTo>
                    <a:pt x="212" y="172"/>
                    <a:pt x="219" y="172"/>
                    <a:pt x="226" y="171"/>
                  </a:cubicBezTo>
                  <a:cubicBezTo>
                    <a:pt x="232" y="171"/>
                    <a:pt x="237" y="171"/>
                    <a:pt x="242" y="171"/>
                  </a:cubicBezTo>
                  <a:cubicBezTo>
                    <a:pt x="247" y="171"/>
                    <a:pt x="252" y="171"/>
                    <a:pt x="257" y="170"/>
                  </a:cubicBezTo>
                  <a:lnTo>
                    <a:pt x="257" y="211"/>
                  </a:lnTo>
                  <a:cubicBezTo>
                    <a:pt x="176" y="212"/>
                    <a:pt x="101" y="216"/>
                    <a:pt x="39" y="222"/>
                  </a:cubicBezTo>
                  <a:lnTo>
                    <a:pt x="39" y="188"/>
                  </a:lnTo>
                  <a:cubicBezTo>
                    <a:pt x="43" y="187"/>
                    <a:pt x="48" y="186"/>
                    <a:pt x="52" y="186"/>
                  </a:cubicBezTo>
                  <a:cubicBezTo>
                    <a:pt x="57" y="185"/>
                    <a:pt x="62" y="185"/>
                    <a:pt x="66" y="184"/>
                  </a:cubicBezTo>
                  <a:close/>
                  <a:moveTo>
                    <a:pt x="319" y="395"/>
                  </a:moveTo>
                  <a:lnTo>
                    <a:pt x="319" y="395"/>
                  </a:lnTo>
                  <a:cubicBezTo>
                    <a:pt x="314" y="395"/>
                    <a:pt x="309" y="395"/>
                    <a:pt x="304" y="395"/>
                  </a:cubicBezTo>
                  <a:cubicBezTo>
                    <a:pt x="303" y="395"/>
                    <a:pt x="301" y="395"/>
                    <a:pt x="300" y="395"/>
                  </a:cubicBezTo>
                  <a:cubicBezTo>
                    <a:pt x="296" y="395"/>
                    <a:pt x="293" y="395"/>
                    <a:pt x="289" y="395"/>
                  </a:cubicBezTo>
                  <a:cubicBezTo>
                    <a:pt x="287" y="395"/>
                    <a:pt x="285" y="395"/>
                    <a:pt x="282" y="395"/>
                  </a:cubicBezTo>
                  <a:cubicBezTo>
                    <a:pt x="280" y="395"/>
                    <a:pt x="277" y="395"/>
                    <a:pt x="274" y="395"/>
                  </a:cubicBezTo>
                  <a:cubicBezTo>
                    <a:pt x="271" y="395"/>
                    <a:pt x="269" y="395"/>
                    <a:pt x="266" y="395"/>
                  </a:cubicBezTo>
                  <a:cubicBezTo>
                    <a:pt x="265" y="394"/>
                    <a:pt x="263" y="394"/>
                    <a:pt x="261" y="394"/>
                  </a:cubicBezTo>
                  <a:cubicBezTo>
                    <a:pt x="263" y="390"/>
                    <a:pt x="264" y="387"/>
                    <a:pt x="265" y="383"/>
                  </a:cubicBezTo>
                  <a:cubicBezTo>
                    <a:pt x="283" y="383"/>
                    <a:pt x="301" y="383"/>
                    <a:pt x="319" y="383"/>
                  </a:cubicBezTo>
                  <a:cubicBezTo>
                    <a:pt x="338" y="383"/>
                    <a:pt x="356" y="383"/>
                    <a:pt x="374" y="383"/>
                  </a:cubicBezTo>
                  <a:lnTo>
                    <a:pt x="378" y="395"/>
                  </a:lnTo>
                  <a:cubicBezTo>
                    <a:pt x="360" y="395"/>
                    <a:pt x="338" y="395"/>
                    <a:pt x="319" y="395"/>
                  </a:cubicBezTo>
                  <a:close/>
                  <a:moveTo>
                    <a:pt x="381" y="417"/>
                  </a:moveTo>
                  <a:lnTo>
                    <a:pt x="381" y="417"/>
                  </a:lnTo>
                  <a:cubicBezTo>
                    <a:pt x="359" y="418"/>
                    <a:pt x="337" y="418"/>
                    <a:pt x="319" y="418"/>
                  </a:cubicBezTo>
                  <a:cubicBezTo>
                    <a:pt x="314" y="418"/>
                    <a:pt x="308" y="418"/>
                    <a:pt x="302" y="418"/>
                  </a:cubicBezTo>
                  <a:cubicBezTo>
                    <a:pt x="301" y="418"/>
                    <a:pt x="300" y="418"/>
                    <a:pt x="299" y="418"/>
                  </a:cubicBezTo>
                  <a:cubicBezTo>
                    <a:pt x="295" y="418"/>
                    <a:pt x="290" y="418"/>
                    <a:pt x="285" y="417"/>
                  </a:cubicBezTo>
                  <a:cubicBezTo>
                    <a:pt x="283" y="417"/>
                    <a:pt x="281" y="417"/>
                    <a:pt x="279" y="417"/>
                  </a:cubicBezTo>
                  <a:cubicBezTo>
                    <a:pt x="275" y="417"/>
                    <a:pt x="271" y="417"/>
                    <a:pt x="268" y="417"/>
                  </a:cubicBezTo>
                  <a:cubicBezTo>
                    <a:pt x="265" y="417"/>
                    <a:pt x="263" y="417"/>
                    <a:pt x="261" y="417"/>
                  </a:cubicBezTo>
                  <a:cubicBezTo>
                    <a:pt x="258" y="417"/>
                    <a:pt x="256" y="417"/>
                    <a:pt x="254" y="417"/>
                  </a:cubicBezTo>
                  <a:cubicBezTo>
                    <a:pt x="255" y="412"/>
                    <a:pt x="257" y="408"/>
                    <a:pt x="258" y="403"/>
                  </a:cubicBezTo>
                  <a:cubicBezTo>
                    <a:pt x="261" y="403"/>
                    <a:pt x="264" y="403"/>
                    <a:pt x="266" y="404"/>
                  </a:cubicBezTo>
                  <a:cubicBezTo>
                    <a:pt x="268" y="404"/>
                    <a:pt x="270" y="404"/>
                    <a:pt x="272" y="404"/>
                  </a:cubicBezTo>
                  <a:cubicBezTo>
                    <a:pt x="276" y="404"/>
                    <a:pt x="279" y="404"/>
                    <a:pt x="282" y="404"/>
                  </a:cubicBezTo>
                  <a:cubicBezTo>
                    <a:pt x="284" y="404"/>
                    <a:pt x="286" y="404"/>
                    <a:pt x="288" y="404"/>
                  </a:cubicBezTo>
                  <a:cubicBezTo>
                    <a:pt x="292" y="404"/>
                    <a:pt x="295" y="404"/>
                    <a:pt x="299" y="404"/>
                  </a:cubicBezTo>
                  <a:cubicBezTo>
                    <a:pt x="300" y="404"/>
                    <a:pt x="302" y="404"/>
                    <a:pt x="304" y="404"/>
                  </a:cubicBezTo>
                  <a:cubicBezTo>
                    <a:pt x="309" y="404"/>
                    <a:pt x="314" y="404"/>
                    <a:pt x="319" y="404"/>
                  </a:cubicBezTo>
                  <a:cubicBezTo>
                    <a:pt x="321" y="404"/>
                    <a:pt x="324" y="404"/>
                    <a:pt x="326" y="404"/>
                  </a:cubicBezTo>
                  <a:cubicBezTo>
                    <a:pt x="328" y="404"/>
                    <a:pt x="330" y="404"/>
                    <a:pt x="331" y="404"/>
                  </a:cubicBezTo>
                  <a:cubicBezTo>
                    <a:pt x="333" y="404"/>
                    <a:pt x="335" y="404"/>
                    <a:pt x="337" y="404"/>
                  </a:cubicBezTo>
                  <a:cubicBezTo>
                    <a:pt x="341" y="404"/>
                    <a:pt x="345" y="404"/>
                    <a:pt x="348" y="404"/>
                  </a:cubicBezTo>
                  <a:cubicBezTo>
                    <a:pt x="350" y="404"/>
                    <a:pt x="351" y="404"/>
                    <a:pt x="352" y="404"/>
                  </a:cubicBezTo>
                  <a:cubicBezTo>
                    <a:pt x="357" y="404"/>
                    <a:pt x="362" y="404"/>
                    <a:pt x="366" y="404"/>
                  </a:cubicBezTo>
                  <a:lnTo>
                    <a:pt x="366" y="404"/>
                  </a:lnTo>
                  <a:cubicBezTo>
                    <a:pt x="372" y="404"/>
                    <a:pt x="377" y="404"/>
                    <a:pt x="381" y="404"/>
                  </a:cubicBezTo>
                  <a:lnTo>
                    <a:pt x="386" y="417"/>
                  </a:lnTo>
                  <a:cubicBezTo>
                    <a:pt x="384" y="417"/>
                    <a:pt x="383" y="417"/>
                    <a:pt x="381" y="417"/>
                  </a:cubicBezTo>
                  <a:close/>
                  <a:moveTo>
                    <a:pt x="250" y="426"/>
                  </a:moveTo>
                  <a:lnTo>
                    <a:pt x="250" y="426"/>
                  </a:lnTo>
                  <a:cubicBezTo>
                    <a:pt x="253" y="426"/>
                    <a:pt x="255" y="426"/>
                    <a:pt x="258" y="426"/>
                  </a:cubicBezTo>
                  <a:cubicBezTo>
                    <a:pt x="261" y="426"/>
                    <a:pt x="263" y="426"/>
                    <a:pt x="266" y="426"/>
                  </a:cubicBezTo>
                  <a:cubicBezTo>
                    <a:pt x="271" y="426"/>
                    <a:pt x="275" y="426"/>
                    <a:pt x="279" y="426"/>
                  </a:cubicBezTo>
                  <a:cubicBezTo>
                    <a:pt x="281" y="426"/>
                    <a:pt x="282" y="426"/>
                    <a:pt x="284" y="426"/>
                  </a:cubicBezTo>
                  <a:cubicBezTo>
                    <a:pt x="290" y="427"/>
                    <a:pt x="296" y="427"/>
                    <a:pt x="301" y="427"/>
                  </a:cubicBezTo>
                  <a:cubicBezTo>
                    <a:pt x="301" y="427"/>
                    <a:pt x="302" y="427"/>
                    <a:pt x="302" y="427"/>
                  </a:cubicBezTo>
                  <a:cubicBezTo>
                    <a:pt x="308" y="427"/>
                    <a:pt x="314" y="427"/>
                    <a:pt x="319" y="427"/>
                  </a:cubicBezTo>
                  <a:cubicBezTo>
                    <a:pt x="321" y="427"/>
                    <a:pt x="323" y="427"/>
                    <a:pt x="325" y="427"/>
                  </a:cubicBezTo>
                  <a:cubicBezTo>
                    <a:pt x="326" y="427"/>
                    <a:pt x="327" y="427"/>
                    <a:pt x="328" y="427"/>
                  </a:cubicBezTo>
                  <a:cubicBezTo>
                    <a:pt x="332" y="427"/>
                    <a:pt x="336" y="427"/>
                    <a:pt x="341" y="427"/>
                  </a:cubicBezTo>
                  <a:cubicBezTo>
                    <a:pt x="341" y="427"/>
                    <a:pt x="341" y="427"/>
                    <a:pt x="341" y="427"/>
                  </a:cubicBezTo>
                  <a:cubicBezTo>
                    <a:pt x="352" y="427"/>
                    <a:pt x="363" y="426"/>
                    <a:pt x="374" y="426"/>
                  </a:cubicBezTo>
                  <a:cubicBezTo>
                    <a:pt x="377" y="426"/>
                    <a:pt x="380" y="426"/>
                    <a:pt x="383" y="426"/>
                  </a:cubicBezTo>
                  <a:cubicBezTo>
                    <a:pt x="385" y="426"/>
                    <a:pt x="387" y="426"/>
                    <a:pt x="389" y="426"/>
                  </a:cubicBezTo>
                  <a:lnTo>
                    <a:pt x="394" y="440"/>
                  </a:lnTo>
                  <a:cubicBezTo>
                    <a:pt x="376" y="440"/>
                    <a:pt x="343" y="440"/>
                    <a:pt x="319" y="440"/>
                  </a:cubicBezTo>
                  <a:cubicBezTo>
                    <a:pt x="306" y="440"/>
                    <a:pt x="289" y="440"/>
                    <a:pt x="271" y="440"/>
                  </a:cubicBezTo>
                  <a:lnTo>
                    <a:pt x="270" y="440"/>
                  </a:lnTo>
                  <a:cubicBezTo>
                    <a:pt x="267" y="440"/>
                    <a:pt x="263" y="440"/>
                    <a:pt x="260" y="440"/>
                  </a:cubicBezTo>
                  <a:cubicBezTo>
                    <a:pt x="260" y="440"/>
                    <a:pt x="260" y="440"/>
                    <a:pt x="259" y="440"/>
                  </a:cubicBezTo>
                  <a:cubicBezTo>
                    <a:pt x="256" y="440"/>
                    <a:pt x="253" y="440"/>
                    <a:pt x="250" y="440"/>
                  </a:cubicBezTo>
                  <a:cubicBezTo>
                    <a:pt x="249" y="440"/>
                    <a:pt x="249" y="440"/>
                    <a:pt x="248" y="440"/>
                  </a:cubicBezTo>
                  <a:cubicBezTo>
                    <a:pt x="247" y="440"/>
                    <a:pt x="246" y="440"/>
                    <a:pt x="245" y="440"/>
                  </a:cubicBezTo>
                  <a:cubicBezTo>
                    <a:pt x="247" y="435"/>
                    <a:pt x="248" y="431"/>
                    <a:pt x="250" y="426"/>
                  </a:cubicBezTo>
                  <a:close/>
                  <a:moveTo>
                    <a:pt x="397" y="462"/>
                  </a:moveTo>
                  <a:lnTo>
                    <a:pt x="397" y="462"/>
                  </a:lnTo>
                  <a:cubicBezTo>
                    <a:pt x="371" y="463"/>
                    <a:pt x="345" y="463"/>
                    <a:pt x="319" y="463"/>
                  </a:cubicBezTo>
                  <a:cubicBezTo>
                    <a:pt x="293" y="463"/>
                    <a:pt x="267" y="463"/>
                    <a:pt x="241" y="462"/>
                  </a:cubicBezTo>
                  <a:cubicBezTo>
                    <a:pt x="239" y="462"/>
                    <a:pt x="238" y="462"/>
                    <a:pt x="236" y="462"/>
                  </a:cubicBezTo>
                  <a:lnTo>
                    <a:pt x="241" y="448"/>
                  </a:lnTo>
                  <a:cubicBezTo>
                    <a:pt x="242" y="448"/>
                    <a:pt x="243" y="449"/>
                    <a:pt x="244" y="449"/>
                  </a:cubicBezTo>
                  <a:cubicBezTo>
                    <a:pt x="246" y="449"/>
                    <a:pt x="248" y="449"/>
                    <a:pt x="251" y="449"/>
                  </a:cubicBezTo>
                  <a:cubicBezTo>
                    <a:pt x="252" y="449"/>
                    <a:pt x="253" y="449"/>
                    <a:pt x="255" y="449"/>
                  </a:cubicBezTo>
                  <a:cubicBezTo>
                    <a:pt x="257" y="449"/>
                    <a:pt x="259" y="449"/>
                    <a:pt x="261" y="449"/>
                  </a:cubicBezTo>
                  <a:cubicBezTo>
                    <a:pt x="263" y="449"/>
                    <a:pt x="264" y="449"/>
                    <a:pt x="266" y="449"/>
                  </a:cubicBezTo>
                  <a:cubicBezTo>
                    <a:pt x="268" y="449"/>
                    <a:pt x="270" y="449"/>
                    <a:pt x="272" y="449"/>
                  </a:cubicBezTo>
                  <a:cubicBezTo>
                    <a:pt x="274" y="449"/>
                    <a:pt x="277" y="449"/>
                    <a:pt x="279" y="449"/>
                  </a:cubicBezTo>
                  <a:cubicBezTo>
                    <a:pt x="280" y="449"/>
                    <a:pt x="281" y="449"/>
                    <a:pt x="282" y="449"/>
                  </a:cubicBezTo>
                  <a:cubicBezTo>
                    <a:pt x="296" y="449"/>
                    <a:pt x="309" y="449"/>
                    <a:pt x="319" y="449"/>
                  </a:cubicBezTo>
                  <a:cubicBezTo>
                    <a:pt x="344" y="450"/>
                    <a:pt x="376" y="449"/>
                    <a:pt x="394" y="448"/>
                  </a:cubicBezTo>
                  <a:cubicBezTo>
                    <a:pt x="395" y="448"/>
                    <a:pt x="396" y="448"/>
                    <a:pt x="397" y="448"/>
                  </a:cubicBezTo>
                  <a:lnTo>
                    <a:pt x="402" y="462"/>
                  </a:lnTo>
                  <a:cubicBezTo>
                    <a:pt x="400" y="462"/>
                    <a:pt x="399" y="462"/>
                    <a:pt x="397" y="462"/>
                  </a:cubicBezTo>
                  <a:close/>
                  <a:moveTo>
                    <a:pt x="427" y="370"/>
                  </a:moveTo>
                  <a:lnTo>
                    <a:pt x="427" y="370"/>
                  </a:lnTo>
                  <a:lnTo>
                    <a:pt x="427" y="326"/>
                  </a:lnTo>
                  <a:cubicBezTo>
                    <a:pt x="490" y="326"/>
                    <a:pt x="549" y="325"/>
                    <a:pt x="600" y="324"/>
                  </a:cubicBezTo>
                  <a:lnTo>
                    <a:pt x="600" y="364"/>
                  </a:lnTo>
                  <a:cubicBezTo>
                    <a:pt x="547" y="367"/>
                    <a:pt x="489" y="369"/>
                    <a:pt x="427" y="370"/>
                  </a:cubicBezTo>
                  <a:close/>
                  <a:moveTo>
                    <a:pt x="513" y="47"/>
                  </a:moveTo>
                  <a:lnTo>
                    <a:pt x="513" y="47"/>
                  </a:lnTo>
                  <a:lnTo>
                    <a:pt x="427" y="47"/>
                  </a:lnTo>
                  <a:lnTo>
                    <a:pt x="427" y="8"/>
                  </a:lnTo>
                  <a:lnTo>
                    <a:pt x="513" y="8"/>
                  </a:lnTo>
                  <a:lnTo>
                    <a:pt x="513" y="47"/>
                  </a:lnTo>
                  <a:close/>
                  <a:moveTo>
                    <a:pt x="637" y="364"/>
                  </a:moveTo>
                  <a:lnTo>
                    <a:pt x="637" y="364"/>
                  </a:lnTo>
                  <a:cubicBezTo>
                    <a:pt x="636" y="362"/>
                    <a:pt x="635" y="362"/>
                    <a:pt x="633" y="362"/>
                  </a:cubicBezTo>
                  <a:cubicBezTo>
                    <a:pt x="626" y="362"/>
                    <a:pt x="619" y="363"/>
                    <a:pt x="612" y="363"/>
                  </a:cubicBezTo>
                  <a:lnTo>
                    <a:pt x="612" y="320"/>
                  </a:lnTo>
                  <a:cubicBezTo>
                    <a:pt x="612" y="320"/>
                    <a:pt x="612" y="320"/>
                    <a:pt x="612" y="320"/>
                  </a:cubicBezTo>
                  <a:cubicBezTo>
                    <a:pt x="612" y="319"/>
                    <a:pt x="612" y="319"/>
                    <a:pt x="612" y="319"/>
                  </a:cubicBezTo>
                  <a:lnTo>
                    <a:pt x="612" y="273"/>
                  </a:lnTo>
                  <a:cubicBezTo>
                    <a:pt x="612" y="273"/>
                    <a:pt x="612" y="272"/>
                    <a:pt x="612" y="272"/>
                  </a:cubicBezTo>
                  <a:cubicBezTo>
                    <a:pt x="612" y="272"/>
                    <a:pt x="612" y="272"/>
                    <a:pt x="612" y="271"/>
                  </a:cubicBezTo>
                  <a:lnTo>
                    <a:pt x="612" y="226"/>
                  </a:lnTo>
                  <a:cubicBezTo>
                    <a:pt x="612" y="226"/>
                    <a:pt x="612" y="226"/>
                    <a:pt x="612" y="226"/>
                  </a:cubicBezTo>
                  <a:cubicBezTo>
                    <a:pt x="612" y="225"/>
                    <a:pt x="612" y="225"/>
                    <a:pt x="612" y="225"/>
                  </a:cubicBezTo>
                  <a:lnTo>
                    <a:pt x="612" y="182"/>
                  </a:lnTo>
                  <a:lnTo>
                    <a:pt x="612" y="148"/>
                  </a:lnTo>
                  <a:cubicBezTo>
                    <a:pt x="612" y="145"/>
                    <a:pt x="610" y="142"/>
                    <a:pt x="607" y="142"/>
                  </a:cubicBezTo>
                  <a:cubicBezTo>
                    <a:pt x="593" y="140"/>
                    <a:pt x="578" y="138"/>
                    <a:pt x="562" y="136"/>
                  </a:cubicBezTo>
                  <a:lnTo>
                    <a:pt x="562" y="116"/>
                  </a:lnTo>
                  <a:cubicBezTo>
                    <a:pt x="562" y="113"/>
                    <a:pt x="560" y="111"/>
                    <a:pt x="557" y="110"/>
                  </a:cubicBezTo>
                  <a:cubicBezTo>
                    <a:pt x="519" y="105"/>
                    <a:pt x="475" y="101"/>
                    <a:pt x="427" y="99"/>
                  </a:cubicBezTo>
                  <a:lnTo>
                    <a:pt x="427" y="56"/>
                  </a:lnTo>
                  <a:lnTo>
                    <a:pt x="518" y="56"/>
                  </a:lnTo>
                  <a:cubicBezTo>
                    <a:pt x="520" y="56"/>
                    <a:pt x="522" y="54"/>
                    <a:pt x="522" y="51"/>
                  </a:cubicBezTo>
                  <a:lnTo>
                    <a:pt x="522" y="5"/>
                  </a:lnTo>
                  <a:cubicBezTo>
                    <a:pt x="522" y="2"/>
                    <a:pt x="520" y="0"/>
                    <a:pt x="518" y="0"/>
                  </a:cubicBezTo>
                  <a:lnTo>
                    <a:pt x="423" y="0"/>
                  </a:lnTo>
                  <a:cubicBezTo>
                    <a:pt x="423" y="0"/>
                    <a:pt x="423" y="0"/>
                    <a:pt x="423" y="0"/>
                  </a:cubicBezTo>
                  <a:cubicBezTo>
                    <a:pt x="423" y="0"/>
                    <a:pt x="423" y="0"/>
                    <a:pt x="423" y="0"/>
                  </a:cubicBezTo>
                  <a:cubicBezTo>
                    <a:pt x="420" y="0"/>
                    <a:pt x="418" y="2"/>
                    <a:pt x="418" y="5"/>
                  </a:cubicBezTo>
                  <a:lnTo>
                    <a:pt x="418" y="98"/>
                  </a:lnTo>
                  <a:cubicBezTo>
                    <a:pt x="387" y="97"/>
                    <a:pt x="354" y="96"/>
                    <a:pt x="320" y="96"/>
                  </a:cubicBezTo>
                  <a:cubicBezTo>
                    <a:pt x="231" y="96"/>
                    <a:pt x="146" y="101"/>
                    <a:pt x="81" y="111"/>
                  </a:cubicBezTo>
                  <a:cubicBezTo>
                    <a:pt x="78" y="111"/>
                    <a:pt x="76" y="114"/>
                    <a:pt x="76" y="117"/>
                  </a:cubicBezTo>
                  <a:lnTo>
                    <a:pt x="76" y="136"/>
                  </a:lnTo>
                  <a:cubicBezTo>
                    <a:pt x="61" y="138"/>
                    <a:pt x="46" y="140"/>
                    <a:pt x="32" y="142"/>
                  </a:cubicBezTo>
                  <a:cubicBezTo>
                    <a:pt x="29" y="143"/>
                    <a:pt x="27" y="145"/>
                    <a:pt x="27" y="148"/>
                  </a:cubicBezTo>
                  <a:lnTo>
                    <a:pt x="27" y="183"/>
                  </a:lnTo>
                  <a:lnTo>
                    <a:pt x="27" y="363"/>
                  </a:lnTo>
                  <a:cubicBezTo>
                    <a:pt x="20" y="363"/>
                    <a:pt x="13" y="362"/>
                    <a:pt x="6" y="362"/>
                  </a:cubicBezTo>
                  <a:cubicBezTo>
                    <a:pt x="4" y="362"/>
                    <a:pt x="3" y="362"/>
                    <a:pt x="1" y="364"/>
                  </a:cubicBezTo>
                  <a:cubicBezTo>
                    <a:pt x="0" y="365"/>
                    <a:pt x="0" y="366"/>
                    <a:pt x="0" y="368"/>
                  </a:cubicBezTo>
                  <a:lnTo>
                    <a:pt x="0" y="429"/>
                  </a:lnTo>
                  <a:cubicBezTo>
                    <a:pt x="0" y="432"/>
                    <a:pt x="2" y="435"/>
                    <a:pt x="5" y="435"/>
                  </a:cubicBezTo>
                  <a:cubicBezTo>
                    <a:pt x="63" y="442"/>
                    <a:pt x="150" y="447"/>
                    <a:pt x="231" y="450"/>
                  </a:cubicBezTo>
                  <a:lnTo>
                    <a:pt x="225" y="465"/>
                  </a:lnTo>
                  <a:cubicBezTo>
                    <a:pt x="225" y="465"/>
                    <a:pt x="225" y="465"/>
                    <a:pt x="225" y="465"/>
                  </a:cubicBezTo>
                  <a:cubicBezTo>
                    <a:pt x="222" y="474"/>
                    <a:pt x="220" y="479"/>
                    <a:pt x="217" y="488"/>
                  </a:cubicBezTo>
                  <a:cubicBezTo>
                    <a:pt x="216" y="489"/>
                    <a:pt x="216" y="491"/>
                    <a:pt x="217" y="492"/>
                  </a:cubicBezTo>
                  <a:cubicBezTo>
                    <a:pt x="218" y="493"/>
                    <a:pt x="219" y="494"/>
                    <a:pt x="221" y="494"/>
                  </a:cubicBezTo>
                  <a:cubicBezTo>
                    <a:pt x="250" y="494"/>
                    <a:pt x="281" y="495"/>
                    <a:pt x="315" y="495"/>
                  </a:cubicBezTo>
                  <a:lnTo>
                    <a:pt x="319" y="495"/>
                  </a:lnTo>
                  <a:cubicBezTo>
                    <a:pt x="355" y="494"/>
                    <a:pt x="387" y="494"/>
                    <a:pt x="417" y="494"/>
                  </a:cubicBezTo>
                  <a:cubicBezTo>
                    <a:pt x="418" y="494"/>
                    <a:pt x="420" y="493"/>
                    <a:pt x="421" y="492"/>
                  </a:cubicBezTo>
                  <a:cubicBezTo>
                    <a:pt x="421" y="491"/>
                    <a:pt x="422" y="489"/>
                    <a:pt x="421" y="488"/>
                  </a:cubicBezTo>
                  <a:cubicBezTo>
                    <a:pt x="418" y="479"/>
                    <a:pt x="416" y="474"/>
                    <a:pt x="413" y="465"/>
                  </a:cubicBezTo>
                  <a:lnTo>
                    <a:pt x="407" y="450"/>
                  </a:lnTo>
                  <a:cubicBezTo>
                    <a:pt x="495" y="448"/>
                    <a:pt x="577" y="442"/>
                    <a:pt x="634" y="435"/>
                  </a:cubicBezTo>
                  <a:cubicBezTo>
                    <a:pt x="637" y="435"/>
                    <a:pt x="639" y="432"/>
                    <a:pt x="639" y="429"/>
                  </a:cubicBezTo>
                  <a:lnTo>
                    <a:pt x="639" y="368"/>
                  </a:lnTo>
                  <a:cubicBezTo>
                    <a:pt x="639" y="366"/>
                    <a:pt x="639" y="365"/>
                    <a:pt x="637" y="364"/>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grpSp>
        <p:nvGrpSpPr>
          <p:cNvPr id="56" name="Group 32">
            <a:extLst>
              <a:ext uri="{FF2B5EF4-FFF2-40B4-BE49-F238E27FC236}">
                <a16:creationId xmlns:a16="http://schemas.microsoft.com/office/drawing/2014/main" id="{583D311B-AF8D-F120-48DF-A492F4B3C77E}"/>
              </a:ext>
            </a:extLst>
          </p:cNvPr>
          <p:cNvGrpSpPr>
            <a:grpSpLocks noChangeAspect="1"/>
          </p:cNvGrpSpPr>
          <p:nvPr/>
        </p:nvGrpSpPr>
        <p:grpSpPr>
          <a:xfrm>
            <a:off x="6676965" y="5588821"/>
            <a:ext cx="479425" cy="317500"/>
            <a:chOff x="6564" y="1686"/>
            <a:chExt cx="302" cy="200"/>
          </a:xfrm>
          <a:solidFill>
            <a:schemeClr val="bg1"/>
          </a:solidFill>
        </p:grpSpPr>
        <p:sp>
          <p:nvSpPr>
            <p:cNvPr id="57" name="Freeform 33">
              <a:extLst>
                <a:ext uri="{FF2B5EF4-FFF2-40B4-BE49-F238E27FC236}">
                  <a16:creationId xmlns:a16="http://schemas.microsoft.com/office/drawing/2014/main" id="{17416699-23C7-6EEA-A45F-D7CF5B84D29A}"/>
                </a:ext>
              </a:extLst>
            </p:cNvPr>
            <p:cNvSpPr>
              <a:spLocks noEditPoints="1"/>
            </p:cNvSpPr>
            <p:nvPr/>
          </p:nvSpPr>
          <p:spPr bwMode="auto">
            <a:xfrm>
              <a:off x="677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0">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8" name="Freeform 34">
              <a:extLst>
                <a:ext uri="{FF2B5EF4-FFF2-40B4-BE49-F238E27FC236}">
                  <a16:creationId xmlns:a16="http://schemas.microsoft.com/office/drawing/2014/main" id="{7E83EFF7-86C3-A3DA-953F-4852BE6F1872}"/>
                </a:ext>
              </a:extLst>
            </p:cNvPr>
            <p:cNvSpPr/>
            <p:nvPr/>
          </p:nvSpPr>
          <p:spPr bwMode="auto">
            <a:xfrm>
              <a:off x="6829" y="1859"/>
              <a:ext cx="7"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9" name="Freeform 35">
              <a:extLst>
                <a:ext uri="{FF2B5EF4-FFF2-40B4-BE49-F238E27FC236}">
                  <a16:creationId xmlns:a16="http://schemas.microsoft.com/office/drawing/2014/main" id="{45E56E55-F472-E90C-A44F-4D92F9939CF6}"/>
                </a:ext>
              </a:extLst>
            </p:cNvPr>
            <p:cNvSpPr>
              <a:spLocks noEditPoints="1"/>
            </p:cNvSpPr>
            <p:nvPr/>
          </p:nvSpPr>
          <p:spPr bwMode="auto">
            <a:xfrm>
              <a:off x="658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0">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60" name="Freeform 36">
              <a:extLst>
                <a:ext uri="{FF2B5EF4-FFF2-40B4-BE49-F238E27FC236}">
                  <a16:creationId xmlns:a16="http://schemas.microsoft.com/office/drawing/2014/main" id="{7595564F-CF18-64D1-F378-B8DCA14432F3}"/>
                </a:ext>
              </a:extLst>
            </p:cNvPr>
            <p:cNvSpPr/>
            <p:nvPr/>
          </p:nvSpPr>
          <p:spPr bwMode="auto">
            <a:xfrm>
              <a:off x="6594" y="1859"/>
              <a:ext cx="6"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61" name="Freeform 37">
              <a:extLst>
                <a:ext uri="{FF2B5EF4-FFF2-40B4-BE49-F238E27FC236}">
                  <a16:creationId xmlns:a16="http://schemas.microsoft.com/office/drawing/2014/main" id="{CF30AB17-7201-2D03-E50D-6F567D3C6583}"/>
                </a:ext>
              </a:extLst>
            </p:cNvPr>
            <p:cNvSpPr>
              <a:spLocks noEditPoints="1"/>
            </p:cNvSpPr>
            <p:nvPr/>
          </p:nvSpPr>
          <p:spPr bwMode="auto">
            <a:xfrm>
              <a:off x="6564" y="1686"/>
              <a:ext cx="302" cy="200"/>
            </a:xfrm>
            <a:custGeom>
              <a:avLst/>
              <a:gdLst>
                <a:gd name="T0" fmla="*/ 311 w 498"/>
                <a:gd name="T1" fmla="*/ 141 h 318"/>
                <a:gd name="T2" fmla="*/ 302 w 498"/>
                <a:gd name="T3" fmla="*/ 186 h 318"/>
                <a:gd name="T4" fmla="*/ 282 w 498"/>
                <a:gd name="T5" fmla="*/ 161 h 318"/>
                <a:gd name="T6" fmla="*/ 293 w 498"/>
                <a:gd name="T7" fmla="*/ 81 h 318"/>
                <a:gd name="T8" fmla="*/ 258 w 498"/>
                <a:gd name="T9" fmla="*/ 73 h 318"/>
                <a:gd name="T10" fmla="*/ 210 w 498"/>
                <a:gd name="T11" fmla="*/ 73 h 318"/>
                <a:gd name="T12" fmla="*/ 201 w 498"/>
                <a:gd name="T13" fmla="*/ 76 h 318"/>
                <a:gd name="T14" fmla="*/ 214 w 498"/>
                <a:gd name="T15" fmla="*/ 180 h 318"/>
                <a:gd name="T16" fmla="*/ 186 w 498"/>
                <a:gd name="T17" fmla="*/ 189 h 318"/>
                <a:gd name="T18" fmla="*/ 179 w 498"/>
                <a:gd name="T19" fmla="*/ 89 h 318"/>
                <a:gd name="T20" fmla="*/ 292 w 498"/>
                <a:gd name="T21" fmla="*/ 29 h 318"/>
                <a:gd name="T22" fmla="*/ 311 w 498"/>
                <a:gd name="T23" fmla="*/ 141 h 318"/>
                <a:gd name="T24" fmla="*/ 310 w 498"/>
                <a:gd name="T25" fmla="*/ 222 h 318"/>
                <a:gd name="T26" fmla="*/ 287 w 498"/>
                <a:gd name="T27" fmla="*/ 222 h 318"/>
                <a:gd name="T28" fmla="*/ 209 w 498"/>
                <a:gd name="T29" fmla="*/ 222 h 318"/>
                <a:gd name="T30" fmla="*/ 186 w 498"/>
                <a:gd name="T31" fmla="*/ 222 h 318"/>
                <a:gd name="T32" fmla="*/ 225 w 498"/>
                <a:gd name="T33" fmla="*/ 185 h 318"/>
                <a:gd name="T34" fmla="*/ 223 w 498"/>
                <a:gd name="T35" fmla="*/ 155 h 318"/>
                <a:gd name="T36" fmla="*/ 288 w 498"/>
                <a:gd name="T37" fmla="*/ 93 h 318"/>
                <a:gd name="T38" fmla="*/ 272 w 498"/>
                <a:gd name="T39" fmla="*/ 158 h 318"/>
                <a:gd name="T40" fmla="*/ 273 w 498"/>
                <a:gd name="T41" fmla="*/ 189 h 318"/>
                <a:gd name="T42" fmla="*/ 444 w 498"/>
                <a:gd name="T43" fmla="*/ 185 h 318"/>
                <a:gd name="T44" fmla="*/ 439 w 498"/>
                <a:gd name="T45" fmla="*/ 186 h 318"/>
                <a:gd name="T46" fmla="*/ 374 w 498"/>
                <a:gd name="T47" fmla="*/ 186 h 318"/>
                <a:gd name="T48" fmla="*/ 337 w 498"/>
                <a:gd name="T49" fmla="*/ 202 h 318"/>
                <a:gd name="T50" fmla="*/ 322 w 498"/>
                <a:gd name="T51" fmla="*/ 143 h 318"/>
                <a:gd name="T52" fmla="*/ 300 w 498"/>
                <a:gd name="T53" fmla="*/ 21 h 318"/>
                <a:gd name="T54" fmla="*/ 168 w 498"/>
                <a:gd name="T55" fmla="*/ 89 h 318"/>
                <a:gd name="T56" fmla="*/ 171 w 498"/>
                <a:gd name="T57" fmla="*/ 196 h 318"/>
                <a:gd name="T58" fmla="*/ 160 w 498"/>
                <a:gd name="T59" fmla="*/ 202 h 318"/>
                <a:gd name="T60" fmla="*/ 124 w 498"/>
                <a:gd name="T61" fmla="*/ 186 h 318"/>
                <a:gd name="T62" fmla="*/ 59 w 498"/>
                <a:gd name="T63" fmla="*/ 186 h 318"/>
                <a:gd name="T64" fmla="*/ 0 w 498"/>
                <a:gd name="T65" fmla="*/ 250 h 318"/>
                <a:gd name="T66" fmla="*/ 10 w 498"/>
                <a:gd name="T67" fmla="*/ 318 h 318"/>
                <a:gd name="T68" fmla="*/ 54 w 498"/>
                <a:gd name="T69" fmla="*/ 196 h 318"/>
                <a:gd name="T70" fmla="*/ 95 w 498"/>
                <a:gd name="T71" fmla="*/ 223 h 318"/>
                <a:gd name="T72" fmla="*/ 151 w 498"/>
                <a:gd name="T73" fmla="*/ 208 h 318"/>
                <a:gd name="T74" fmla="*/ 129 w 498"/>
                <a:gd name="T75" fmla="*/ 318 h 318"/>
                <a:gd name="T76" fmla="*/ 140 w 498"/>
                <a:gd name="T77" fmla="*/ 251 h 318"/>
                <a:gd name="T78" fmla="*/ 198 w 498"/>
                <a:gd name="T79" fmla="*/ 197 h 318"/>
                <a:gd name="T80" fmla="*/ 164 w 498"/>
                <a:gd name="T81" fmla="*/ 231 h 318"/>
                <a:gd name="T82" fmla="*/ 200 w 498"/>
                <a:gd name="T83" fmla="*/ 232 h 318"/>
                <a:gd name="T84" fmla="*/ 222 w 498"/>
                <a:gd name="T85" fmla="*/ 317 h 318"/>
                <a:gd name="T86" fmla="*/ 244 w 498"/>
                <a:gd name="T87" fmla="*/ 275 h 318"/>
                <a:gd name="T88" fmla="*/ 252 w 498"/>
                <a:gd name="T89" fmla="*/ 275 h 318"/>
                <a:gd name="T90" fmla="*/ 273 w 498"/>
                <a:gd name="T91" fmla="*/ 317 h 318"/>
                <a:gd name="T92" fmla="*/ 296 w 498"/>
                <a:gd name="T93" fmla="*/ 232 h 318"/>
                <a:gd name="T94" fmla="*/ 331 w 498"/>
                <a:gd name="T95" fmla="*/ 231 h 318"/>
                <a:gd name="T96" fmla="*/ 298 w 498"/>
                <a:gd name="T97" fmla="*/ 197 h 318"/>
                <a:gd name="T98" fmla="*/ 317 w 498"/>
                <a:gd name="T99" fmla="*/ 203 h 318"/>
                <a:gd name="T100" fmla="*/ 317 w 498"/>
                <a:gd name="T101" fmla="*/ 203 h 318"/>
                <a:gd name="T102" fmla="*/ 356 w 498"/>
                <a:gd name="T103" fmla="*/ 318 h 318"/>
                <a:gd name="T104" fmla="*/ 367 w 498"/>
                <a:gd name="T105" fmla="*/ 251 h 318"/>
                <a:gd name="T106" fmla="*/ 369 w 498"/>
                <a:gd name="T107" fmla="*/ 196 h 318"/>
                <a:gd name="T108" fmla="*/ 410 w 498"/>
                <a:gd name="T109" fmla="*/ 223 h 318"/>
                <a:gd name="T110" fmla="*/ 487 w 498"/>
                <a:gd name="T111" fmla="*/ 250 h 318"/>
                <a:gd name="T112" fmla="*/ 498 w 498"/>
                <a:gd name="T113" fmla="*/ 318 h 318"/>
                <a:gd name="T114" fmla="*/ 444 w 498"/>
                <a:gd name="T115" fmla="*/ 18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8" h="318">
                  <a:moveTo>
                    <a:pt x="311" y="141"/>
                  </a:moveTo>
                  <a:lnTo>
                    <a:pt x="311" y="141"/>
                  </a:lnTo>
                  <a:cubicBezTo>
                    <a:pt x="308" y="159"/>
                    <a:pt x="305" y="176"/>
                    <a:pt x="308" y="188"/>
                  </a:cubicBezTo>
                  <a:cubicBezTo>
                    <a:pt x="306" y="187"/>
                    <a:pt x="304" y="187"/>
                    <a:pt x="302" y="186"/>
                  </a:cubicBezTo>
                  <a:lnTo>
                    <a:pt x="282" y="181"/>
                  </a:lnTo>
                  <a:cubicBezTo>
                    <a:pt x="281" y="175"/>
                    <a:pt x="282" y="167"/>
                    <a:pt x="282" y="161"/>
                  </a:cubicBezTo>
                  <a:cubicBezTo>
                    <a:pt x="303" y="130"/>
                    <a:pt x="304" y="101"/>
                    <a:pt x="296" y="84"/>
                  </a:cubicBezTo>
                  <a:cubicBezTo>
                    <a:pt x="296" y="83"/>
                    <a:pt x="295" y="82"/>
                    <a:pt x="293" y="81"/>
                  </a:cubicBezTo>
                  <a:cubicBezTo>
                    <a:pt x="279" y="76"/>
                    <a:pt x="265" y="64"/>
                    <a:pt x="265" y="64"/>
                  </a:cubicBezTo>
                  <a:lnTo>
                    <a:pt x="258" y="73"/>
                  </a:lnTo>
                  <a:cubicBezTo>
                    <a:pt x="258" y="73"/>
                    <a:pt x="265" y="79"/>
                    <a:pt x="274" y="84"/>
                  </a:cubicBezTo>
                  <a:cubicBezTo>
                    <a:pt x="245" y="88"/>
                    <a:pt x="221" y="80"/>
                    <a:pt x="210" y="73"/>
                  </a:cubicBezTo>
                  <a:cubicBezTo>
                    <a:pt x="208" y="72"/>
                    <a:pt x="206" y="72"/>
                    <a:pt x="205" y="72"/>
                  </a:cubicBezTo>
                  <a:cubicBezTo>
                    <a:pt x="203" y="73"/>
                    <a:pt x="202" y="74"/>
                    <a:pt x="201" y="76"/>
                  </a:cubicBezTo>
                  <a:cubicBezTo>
                    <a:pt x="196" y="91"/>
                    <a:pt x="193" y="131"/>
                    <a:pt x="213" y="161"/>
                  </a:cubicBezTo>
                  <a:cubicBezTo>
                    <a:pt x="214" y="167"/>
                    <a:pt x="214" y="175"/>
                    <a:pt x="214" y="180"/>
                  </a:cubicBezTo>
                  <a:cubicBezTo>
                    <a:pt x="208" y="182"/>
                    <a:pt x="198" y="185"/>
                    <a:pt x="194" y="186"/>
                  </a:cubicBezTo>
                  <a:cubicBezTo>
                    <a:pt x="191" y="187"/>
                    <a:pt x="189" y="188"/>
                    <a:pt x="186" y="189"/>
                  </a:cubicBezTo>
                  <a:cubicBezTo>
                    <a:pt x="189" y="177"/>
                    <a:pt x="186" y="160"/>
                    <a:pt x="184" y="141"/>
                  </a:cubicBezTo>
                  <a:cubicBezTo>
                    <a:pt x="181" y="125"/>
                    <a:pt x="179" y="106"/>
                    <a:pt x="179" y="89"/>
                  </a:cubicBezTo>
                  <a:cubicBezTo>
                    <a:pt x="179" y="51"/>
                    <a:pt x="207" y="10"/>
                    <a:pt x="248" y="10"/>
                  </a:cubicBezTo>
                  <a:cubicBezTo>
                    <a:pt x="264" y="10"/>
                    <a:pt x="280" y="16"/>
                    <a:pt x="292" y="29"/>
                  </a:cubicBezTo>
                  <a:cubicBezTo>
                    <a:pt x="307" y="44"/>
                    <a:pt x="316" y="67"/>
                    <a:pt x="316" y="89"/>
                  </a:cubicBezTo>
                  <a:cubicBezTo>
                    <a:pt x="317" y="106"/>
                    <a:pt x="314" y="125"/>
                    <a:pt x="311" y="141"/>
                  </a:cubicBezTo>
                  <a:close/>
                  <a:moveTo>
                    <a:pt x="310" y="222"/>
                  </a:moveTo>
                  <a:lnTo>
                    <a:pt x="310" y="222"/>
                  </a:lnTo>
                  <a:lnTo>
                    <a:pt x="291" y="220"/>
                  </a:lnTo>
                  <a:cubicBezTo>
                    <a:pt x="290" y="220"/>
                    <a:pt x="288" y="221"/>
                    <a:pt x="287" y="222"/>
                  </a:cubicBezTo>
                  <a:lnTo>
                    <a:pt x="248" y="264"/>
                  </a:lnTo>
                  <a:lnTo>
                    <a:pt x="209" y="222"/>
                  </a:lnTo>
                  <a:cubicBezTo>
                    <a:pt x="208" y="221"/>
                    <a:pt x="206" y="220"/>
                    <a:pt x="204" y="220"/>
                  </a:cubicBezTo>
                  <a:lnTo>
                    <a:pt x="186" y="222"/>
                  </a:lnTo>
                  <a:lnTo>
                    <a:pt x="223" y="189"/>
                  </a:lnTo>
                  <a:cubicBezTo>
                    <a:pt x="224" y="188"/>
                    <a:pt x="225" y="187"/>
                    <a:pt x="225" y="185"/>
                  </a:cubicBezTo>
                  <a:cubicBezTo>
                    <a:pt x="225" y="178"/>
                    <a:pt x="225" y="167"/>
                    <a:pt x="224" y="158"/>
                  </a:cubicBezTo>
                  <a:cubicBezTo>
                    <a:pt x="224" y="157"/>
                    <a:pt x="224" y="156"/>
                    <a:pt x="223" y="155"/>
                  </a:cubicBezTo>
                  <a:cubicBezTo>
                    <a:pt x="208" y="133"/>
                    <a:pt x="206" y="102"/>
                    <a:pt x="210" y="86"/>
                  </a:cubicBezTo>
                  <a:cubicBezTo>
                    <a:pt x="226" y="93"/>
                    <a:pt x="256" y="100"/>
                    <a:pt x="288" y="93"/>
                  </a:cubicBezTo>
                  <a:cubicBezTo>
                    <a:pt x="292" y="107"/>
                    <a:pt x="290" y="131"/>
                    <a:pt x="272" y="156"/>
                  </a:cubicBezTo>
                  <a:cubicBezTo>
                    <a:pt x="272" y="157"/>
                    <a:pt x="272" y="158"/>
                    <a:pt x="272" y="158"/>
                  </a:cubicBezTo>
                  <a:cubicBezTo>
                    <a:pt x="271" y="167"/>
                    <a:pt x="270" y="178"/>
                    <a:pt x="271" y="185"/>
                  </a:cubicBezTo>
                  <a:cubicBezTo>
                    <a:pt x="271" y="187"/>
                    <a:pt x="271" y="188"/>
                    <a:pt x="273" y="189"/>
                  </a:cubicBezTo>
                  <a:lnTo>
                    <a:pt x="310" y="222"/>
                  </a:lnTo>
                  <a:close/>
                  <a:moveTo>
                    <a:pt x="444" y="185"/>
                  </a:moveTo>
                  <a:lnTo>
                    <a:pt x="444" y="185"/>
                  </a:lnTo>
                  <a:cubicBezTo>
                    <a:pt x="442" y="184"/>
                    <a:pt x="440" y="185"/>
                    <a:pt x="439" y="186"/>
                  </a:cubicBezTo>
                  <a:lnTo>
                    <a:pt x="406" y="212"/>
                  </a:lnTo>
                  <a:lnTo>
                    <a:pt x="374" y="186"/>
                  </a:lnTo>
                  <a:cubicBezTo>
                    <a:pt x="373" y="185"/>
                    <a:pt x="371" y="184"/>
                    <a:pt x="369" y="185"/>
                  </a:cubicBezTo>
                  <a:cubicBezTo>
                    <a:pt x="356" y="189"/>
                    <a:pt x="346" y="195"/>
                    <a:pt x="337" y="202"/>
                  </a:cubicBezTo>
                  <a:cubicBezTo>
                    <a:pt x="333" y="199"/>
                    <a:pt x="328" y="196"/>
                    <a:pt x="322" y="193"/>
                  </a:cubicBezTo>
                  <a:cubicBezTo>
                    <a:pt x="315" y="187"/>
                    <a:pt x="318" y="165"/>
                    <a:pt x="322" y="143"/>
                  </a:cubicBezTo>
                  <a:cubicBezTo>
                    <a:pt x="325" y="126"/>
                    <a:pt x="328" y="107"/>
                    <a:pt x="327" y="89"/>
                  </a:cubicBezTo>
                  <a:cubicBezTo>
                    <a:pt x="327" y="64"/>
                    <a:pt x="317" y="38"/>
                    <a:pt x="300" y="21"/>
                  </a:cubicBezTo>
                  <a:cubicBezTo>
                    <a:pt x="285" y="6"/>
                    <a:pt x="267" y="0"/>
                    <a:pt x="248" y="0"/>
                  </a:cubicBezTo>
                  <a:cubicBezTo>
                    <a:pt x="200" y="0"/>
                    <a:pt x="168" y="46"/>
                    <a:pt x="168" y="89"/>
                  </a:cubicBezTo>
                  <a:cubicBezTo>
                    <a:pt x="168" y="107"/>
                    <a:pt x="170" y="126"/>
                    <a:pt x="173" y="142"/>
                  </a:cubicBezTo>
                  <a:cubicBezTo>
                    <a:pt x="176" y="166"/>
                    <a:pt x="179" y="190"/>
                    <a:pt x="171" y="196"/>
                  </a:cubicBezTo>
                  <a:lnTo>
                    <a:pt x="171" y="196"/>
                  </a:lnTo>
                  <a:cubicBezTo>
                    <a:pt x="167" y="198"/>
                    <a:pt x="164" y="200"/>
                    <a:pt x="160" y="202"/>
                  </a:cubicBezTo>
                  <a:cubicBezTo>
                    <a:pt x="152" y="195"/>
                    <a:pt x="141" y="189"/>
                    <a:pt x="129" y="185"/>
                  </a:cubicBezTo>
                  <a:cubicBezTo>
                    <a:pt x="127" y="184"/>
                    <a:pt x="125" y="185"/>
                    <a:pt x="124" y="186"/>
                  </a:cubicBezTo>
                  <a:lnTo>
                    <a:pt x="91" y="212"/>
                  </a:lnTo>
                  <a:lnTo>
                    <a:pt x="59" y="186"/>
                  </a:lnTo>
                  <a:cubicBezTo>
                    <a:pt x="57" y="185"/>
                    <a:pt x="55" y="184"/>
                    <a:pt x="54" y="185"/>
                  </a:cubicBezTo>
                  <a:cubicBezTo>
                    <a:pt x="20" y="196"/>
                    <a:pt x="0" y="220"/>
                    <a:pt x="0" y="250"/>
                  </a:cubicBezTo>
                  <a:lnTo>
                    <a:pt x="0" y="318"/>
                  </a:lnTo>
                  <a:lnTo>
                    <a:pt x="10" y="318"/>
                  </a:lnTo>
                  <a:lnTo>
                    <a:pt x="10" y="250"/>
                  </a:lnTo>
                  <a:cubicBezTo>
                    <a:pt x="10" y="226"/>
                    <a:pt x="27" y="206"/>
                    <a:pt x="54" y="196"/>
                  </a:cubicBezTo>
                  <a:lnTo>
                    <a:pt x="88" y="223"/>
                  </a:lnTo>
                  <a:cubicBezTo>
                    <a:pt x="90" y="225"/>
                    <a:pt x="93" y="225"/>
                    <a:pt x="95" y="223"/>
                  </a:cubicBezTo>
                  <a:lnTo>
                    <a:pt x="128" y="196"/>
                  </a:lnTo>
                  <a:cubicBezTo>
                    <a:pt x="137" y="199"/>
                    <a:pt x="145" y="204"/>
                    <a:pt x="151" y="208"/>
                  </a:cubicBezTo>
                  <a:cubicBezTo>
                    <a:pt x="136" y="220"/>
                    <a:pt x="129" y="235"/>
                    <a:pt x="129" y="251"/>
                  </a:cubicBezTo>
                  <a:lnTo>
                    <a:pt x="129" y="318"/>
                  </a:lnTo>
                  <a:lnTo>
                    <a:pt x="140" y="318"/>
                  </a:lnTo>
                  <a:lnTo>
                    <a:pt x="140" y="251"/>
                  </a:lnTo>
                  <a:cubicBezTo>
                    <a:pt x="140" y="228"/>
                    <a:pt x="159" y="210"/>
                    <a:pt x="197" y="197"/>
                  </a:cubicBezTo>
                  <a:cubicBezTo>
                    <a:pt x="197" y="197"/>
                    <a:pt x="198" y="197"/>
                    <a:pt x="198" y="197"/>
                  </a:cubicBezTo>
                  <a:lnTo>
                    <a:pt x="166" y="224"/>
                  </a:lnTo>
                  <a:cubicBezTo>
                    <a:pt x="164" y="226"/>
                    <a:pt x="163" y="228"/>
                    <a:pt x="164" y="231"/>
                  </a:cubicBezTo>
                  <a:cubicBezTo>
                    <a:pt x="165" y="233"/>
                    <a:pt x="167" y="234"/>
                    <a:pt x="170" y="234"/>
                  </a:cubicBezTo>
                  <a:lnTo>
                    <a:pt x="200" y="232"/>
                  </a:lnTo>
                  <a:lnTo>
                    <a:pt x="211" y="318"/>
                  </a:lnTo>
                  <a:lnTo>
                    <a:pt x="222" y="317"/>
                  </a:lnTo>
                  <a:lnTo>
                    <a:pt x="212" y="242"/>
                  </a:lnTo>
                  <a:lnTo>
                    <a:pt x="244" y="275"/>
                  </a:lnTo>
                  <a:cubicBezTo>
                    <a:pt x="245" y="277"/>
                    <a:pt x="246" y="277"/>
                    <a:pt x="248" y="277"/>
                  </a:cubicBezTo>
                  <a:cubicBezTo>
                    <a:pt x="249" y="277"/>
                    <a:pt x="251" y="277"/>
                    <a:pt x="252" y="275"/>
                  </a:cubicBezTo>
                  <a:lnTo>
                    <a:pt x="283" y="242"/>
                  </a:lnTo>
                  <a:lnTo>
                    <a:pt x="273" y="317"/>
                  </a:lnTo>
                  <a:lnTo>
                    <a:pt x="284" y="318"/>
                  </a:lnTo>
                  <a:lnTo>
                    <a:pt x="296" y="232"/>
                  </a:lnTo>
                  <a:lnTo>
                    <a:pt x="326" y="234"/>
                  </a:lnTo>
                  <a:cubicBezTo>
                    <a:pt x="328" y="234"/>
                    <a:pt x="330" y="233"/>
                    <a:pt x="331" y="231"/>
                  </a:cubicBezTo>
                  <a:cubicBezTo>
                    <a:pt x="332" y="228"/>
                    <a:pt x="332" y="226"/>
                    <a:pt x="330" y="224"/>
                  </a:cubicBezTo>
                  <a:lnTo>
                    <a:pt x="298" y="197"/>
                  </a:lnTo>
                  <a:lnTo>
                    <a:pt x="299" y="197"/>
                  </a:lnTo>
                  <a:cubicBezTo>
                    <a:pt x="304" y="198"/>
                    <a:pt x="310" y="200"/>
                    <a:pt x="317" y="203"/>
                  </a:cubicBezTo>
                  <a:cubicBezTo>
                    <a:pt x="317" y="203"/>
                    <a:pt x="317" y="203"/>
                    <a:pt x="317" y="203"/>
                  </a:cubicBezTo>
                  <a:lnTo>
                    <a:pt x="317" y="203"/>
                  </a:lnTo>
                  <a:cubicBezTo>
                    <a:pt x="336" y="211"/>
                    <a:pt x="356" y="226"/>
                    <a:pt x="356" y="251"/>
                  </a:cubicBezTo>
                  <a:lnTo>
                    <a:pt x="356" y="318"/>
                  </a:lnTo>
                  <a:lnTo>
                    <a:pt x="367" y="318"/>
                  </a:lnTo>
                  <a:lnTo>
                    <a:pt x="367" y="251"/>
                  </a:lnTo>
                  <a:cubicBezTo>
                    <a:pt x="367" y="235"/>
                    <a:pt x="360" y="220"/>
                    <a:pt x="346" y="209"/>
                  </a:cubicBezTo>
                  <a:cubicBezTo>
                    <a:pt x="353" y="204"/>
                    <a:pt x="361" y="199"/>
                    <a:pt x="369" y="196"/>
                  </a:cubicBezTo>
                  <a:lnTo>
                    <a:pt x="403" y="223"/>
                  </a:lnTo>
                  <a:cubicBezTo>
                    <a:pt x="405" y="225"/>
                    <a:pt x="408" y="225"/>
                    <a:pt x="410" y="223"/>
                  </a:cubicBezTo>
                  <a:lnTo>
                    <a:pt x="443" y="196"/>
                  </a:lnTo>
                  <a:cubicBezTo>
                    <a:pt x="471" y="206"/>
                    <a:pt x="487" y="226"/>
                    <a:pt x="487" y="250"/>
                  </a:cubicBezTo>
                  <a:lnTo>
                    <a:pt x="487" y="318"/>
                  </a:lnTo>
                  <a:lnTo>
                    <a:pt x="498" y="318"/>
                  </a:lnTo>
                  <a:lnTo>
                    <a:pt x="498" y="250"/>
                  </a:lnTo>
                  <a:cubicBezTo>
                    <a:pt x="498" y="220"/>
                    <a:pt x="478" y="196"/>
                    <a:pt x="444" y="185"/>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sp>
        <p:nvSpPr>
          <p:cNvPr id="66" name="Rectangle 65">
            <a:extLst>
              <a:ext uri="{FF2B5EF4-FFF2-40B4-BE49-F238E27FC236}">
                <a16:creationId xmlns:a16="http://schemas.microsoft.com/office/drawing/2014/main" id="{2710F7CA-7CF3-304F-2091-1784C9D4A2EF}"/>
              </a:ext>
            </a:extLst>
          </p:cNvPr>
          <p:cNvSpPr/>
          <p:nvPr/>
        </p:nvSpPr>
        <p:spPr>
          <a:xfrm>
            <a:off x="8634597" y="4093189"/>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200" b="0" i="0" u="none" strike="noStrike" dirty="0">
                <a:solidFill>
                  <a:srgbClr val="000000"/>
                </a:solidFill>
                <a:latin typeface="Simsun"/>
                <a:ea typeface="Simsun"/>
              </a:rPr>
              <a:t>成为 </a:t>
            </a:r>
            <a:r>
              <a:rPr lang="zh-Hans" sz="1200" b="0" i="0" u="none" strike="noStrike" dirty="0">
                <a:solidFill>
                  <a:srgbClr val="000000"/>
                </a:solidFill>
                <a:ea typeface="Simsun"/>
              </a:rPr>
              <a:t>CPUC </a:t>
            </a:r>
            <a:r>
              <a:rPr lang="zh-Hans" sz="1200" b="0" i="0" u="none" strike="noStrike" dirty="0">
                <a:solidFill>
                  <a:srgbClr val="000000"/>
                </a:solidFill>
                <a:latin typeface="Simsun"/>
                <a:ea typeface="Simsun"/>
              </a:rPr>
              <a:t>通过决议指定的</a:t>
            </a:r>
            <a:r>
              <a:rPr lang="zh-Hans" sz="1200" b="0" i="0" u="none" strike="noStrike" dirty="0">
                <a:solidFill>
                  <a:srgbClr val="000000"/>
                </a:solidFill>
                <a:ea typeface="Simsun"/>
              </a:rPr>
              <a:t> 2-1-1 </a:t>
            </a:r>
            <a:r>
              <a:rPr lang="zh-Hans" sz="1200" b="0" i="0" u="none" strike="noStrike" dirty="0">
                <a:solidFill>
                  <a:srgbClr val="000000"/>
                </a:solidFill>
                <a:latin typeface="Simsun"/>
                <a:ea typeface="Simsun"/>
              </a:rPr>
              <a:t>服务提供商。</a:t>
            </a:r>
          </a:p>
        </p:txBody>
      </p:sp>
      <p:sp>
        <p:nvSpPr>
          <p:cNvPr id="67" name="Rectangle 66">
            <a:extLst>
              <a:ext uri="{FF2B5EF4-FFF2-40B4-BE49-F238E27FC236}">
                <a16:creationId xmlns:a16="http://schemas.microsoft.com/office/drawing/2014/main" id="{3BA9E29B-846C-F856-78B4-A1C642F00B80}"/>
              </a:ext>
            </a:extLst>
          </p:cNvPr>
          <p:cNvSpPr/>
          <p:nvPr/>
        </p:nvSpPr>
        <p:spPr>
          <a:xfrm>
            <a:off x="5582662" y="4103372"/>
            <a:ext cx="2688336" cy="599181"/>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现场执业医疗保健人员</a:t>
            </a:r>
          </a:p>
        </p:txBody>
      </p:sp>
      <p:sp>
        <p:nvSpPr>
          <p:cNvPr id="68" name="Rectangle 67">
            <a:extLst>
              <a:ext uri="{FF2B5EF4-FFF2-40B4-BE49-F238E27FC236}">
                <a16:creationId xmlns:a16="http://schemas.microsoft.com/office/drawing/2014/main" id="{41ADD482-5CAD-3C05-6C77-B7BAC954CAF8}"/>
              </a:ext>
            </a:extLst>
          </p:cNvPr>
          <p:cNvSpPr/>
          <p:nvPr/>
        </p:nvSpPr>
        <p:spPr>
          <a:xfrm>
            <a:off x="2562377" y="4100804"/>
            <a:ext cx="2688336" cy="595212"/>
          </a:xfrm>
          <a:prstGeom prst="rect">
            <a:avLst/>
          </a:prstGeom>
          <a:solidFill>
            <a:srgbClr val="CBD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solidFill>
                  <a:srgbClr val="000000"/>
                </a:solidFill>
                <a:latin typeface="Simsun"/>
                <a:ea typeface="Simsun"/>
              </a:rPr>
              <a:t>非宗教组织</a:t>
            </a:r>
          </a:p>
        </p:txBody>
      </p:sp>
      <p:sp>
        <p:nvSpPr>
          <p:cNvPr id="69" name="Teardrop 68">
            <a:extLst>
              <a:ext uri="{FF2B5EF4-FFF2-40B4-BE49-F238E27FC236}">
                <a16:creationId xmlns:a16="http://schemas.microsoft.com/office/drawing/2014/main" id="{B50D90E8-B4DB-E5F7-7DB5-AC8FC40895A9}"/>
              </a:ext>
            </a:extLst>
          </p:cNvPr>
          <p:cNvSpPr/>
          <p:nvPr/>
        </p:nvSpPr>
        <p:spPr>
          <a:xfrm rot="7967170">
            <a:off x="663740" y="1427860"/>
            <a:ext cx="1149618" cy="1158553"/>
          </a:xfrm>
          <a:prstGeom prst="teardrop">
            <a:avLst/>
          </a:prstGeom>
          <a:noFill/>
          <a:ln w="762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0" name="Graphic 69" descr="Clipboard Checked with solid fill">
            <a:extLst>
              <a:ext uri="{FF2B5EF4-FFF2-40B4-BE49-F238E27FC236}">
                <a16:creationId xmlns:a16="http://schemas.microsoft.com/office/drawing/2014/main" id="{46A400CE-2314-55CC-7A51-EEA2EE087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349" y="1617321"/>
            <a:ext cx="914400" cy="914400"/>
          </a:xfrm>
          <a:prstGeom prst="rect">
            <a:avLst/>
          </a:prstGeom>
        </p:spPr>
      </p:pic>
      <p:sp>
        <p:nvSpPr>
          <p:cNvPr id="72" name="TextBox 71">
            <a:extLst>
              <a:ext uri="{FF2B5EF4-FFF2-40B4-BE49-F238E27FC236}">
                <a16:creationId xmlns:a16="http://schemas.microsoft.com/office/drawing/2014/main" id="{B565A677-E513-E600-F366-1A4C95C56518}"/>
              </a:ext>
            </a:extLst>
          </p:cNvPr>
          <p:cNvSpPr txBox="1"/>
          <p:nvPr/>
        </p:nvSpPr>
        <p:spPr>
          <a:xfrm>
            <a:off x="69037" y="3012803"/>
            <a:ext cx="2688335" cy="338554"/>
          </a:xfrm>
          <a:prstGeom prst="rect">
            <a:avLst/>
          </a:prstGeom>
          <a:noFill/>
        </p:spPr>
        <p:txBody>
          <a:bodyPr wrap="square" rtlCol="0">
            <a:noAutofit/>
          </a:bodyPr>
          <a:lstStyle/>
          <a:p>
            <a:pPr rtl="0"/>
            <a:r>
              <a:rPr lang="zh-Hans" sz="1600" b="1" i="0" u="none" strike="noStrike" dirty="0">
                <a:ea typeface="Simsun"/>
              </a:rPr>
              <a:t>www.cpuc.ca.gov/ctf</a:t>
            </a:r>
          </a:p>
        </p:txBody>
      </p:sp>
    </p:spTree>
    <p:extLst>
      <p:ext uri="{BB962C8B-B14F-4D97-AF65-F5344CB8AC3E}">
        <p14:creationId xmlns:p14="http://schemas.microsoft.com/office/powerpoint/2010/main" val="38212569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1219200" y="457200"/>
            <a:ext cx="9980706" cy="1235413"/>
          </a:xfrm>
        </p:spPr>
        <p:txBody>
          <a:bodyPr anchor="b">
            <a:noAutofit/>
          </a:bodyPr>
          <a:lstStyle/>
          <a:p>
            <a:pPr algn="ctr" rtl="0"/>
            <a:r>
              <a:rPr lang="zh-Hans" sz="3200" b="0" i="0" u="none" strike="noStrike">
                <a:latin typeface="Simsun"/>
                <a:ea typeface="Simsun"/>
              </a:rPr>
              <a:t>申请审核流程</a:t>
            </a:r>
            <a:br>
              <a:rPr lang="zh-Hans" sz="3200" b="0" i="0" u="none" strike="noStrike">
                <a:latin typeface="Simsun"/>
                <a:ea typeface="Simsun"/>
              </a:rPr>
            </a:br>
            <a:endParaRPr lang="en-US"/>
          </a:p>
        </p:txBody>
      </p:sp>
      <p:sp>
        <p:nvSpPr>
          <p:cNvPr id="18" name="Slide Number Placeholder 4">
            <a:extLst>
              <a:ext uri="{FF2B5EF4-FFF2-40B4-BE49-F238E27FC236}">
                <a16:creationId xmlns:a16="http://schemas.microsoft.com/office/drawing/2014/main" id="{37CC6FE4-CDF2-C73B-0DA5-297100115D13}"/>
              </a:ext>
            </a:extLst>
          </p:cNvPr>
          <p:cNvSpPr>
            <a:spLocks noGrp="1"/>
          </p:cNvSpPr>
          <p:nvPr>
            <p:ph type="sldNum" sz="quarter" idx="12"/>
          </p:nvPr>
        </p:nvSpPr>
        <p:spPr/>
        <p:txBody>
          <a:bodyPr>
            <a:noAutofit/>
          </a:bodyPr>
          <a:lstStyle/>
          <a:p>
            <a:pPr rtl="0">
              <a:spcAft>
                <a:spcPts val="600"/>
              </a:spcAft>
            </a:pPr>
            <a:r>
              <a:rPr lang="zh-Hans" sz="1200" b="0" i="0" u="none" strike="noStrike">
                <a:latin typeface="Simsun"/>
                <a:ea typeface="Simsun"/>
              </a:rPr>
              <a:t>14</a:t>
            </a:r>
            <a:endParaRPr lang="en-US"/>
          </a:p>
        </p:txBody>
      </p:sp>
      <p:sp>
        <p:nvSpPr>
          <p:cNvPr id="6" name="Subtitle 5">
            <a:extLst>
              <a:ext uri="{FF2B5EF4-FFF2-40B4-BE49-F238E27FC236}">
                <a16:creationId xmlns:a16="http://schemas.microsoft.com/office/drawing/2014/main" id="{464010F7-06BE-FD41-8E38-28A63A4BDB9F}"/>
              </a:ext>
            </a:extLst>
          </p:cNvPr>
          <p:cNvSpPr/>
          <p:nvPr/>
        </p:nvSpPr>
        <p:spPr>
          <a:xfrm>
            <a:off x="5183188" y="2180906"/>
            <a:ext cx="3021850" cy="2537651"/>
          </a:xfrm>
          <a:prstGeom prst="rect">
            <a:avLst/>
          </a:prstGeom>
        </p:spPr>
        <p:txBody>
          <a:bodyPr vert="horz" lIns="0" tIns="45720" rIns="91440" bIns="45720" rtlCol="0">
            <a:noAutofit/>
          </a:bodyPr>
          <a:lstStyle/>
          <a:p>
            <a:pPr defTabSz="530352">
              <a:spcAft>
                <a:spcPts val="600"/>
              </a:spcAft>
            </a:pPr>
            <a:endParaRPr lang="en-US" sz="1044" kern="1200">
              <a:solidFill>
                <a:schemeClr val="tx1"/>
              </a:solidFill>
              <a:latin typeface="+mn-lt"/>
              <a:ea typeface="+mn-ea"/>
              <a:cs typeface="+mn-cs"/>
            </a:endParaRPr>
          </a:p>
          <a:p>
            <a:pPr marL="342900" indent="-342900">
              <a:spcAft>
                <a:spcPts val="600"/>
              </a:spcAft>
            </a:pPr>
            <a:endParaRPr lang="en-US"/>
          </a:p>
        </p:txBody>
      </p:sp>
      <p:graphicFrame>
        <p:nvGraphicFramePr>
          <p:cNvPr id="2" name="Diagram 1">
            <a:extLst>
              <a:ext uri="{FF2B5EF4-FFF2-40B4-BE49-F238E27FC236}">
                <a16:creationId xmlns:a16="http://schemas.microsoft.com/office/drawing/2014/main" id="{962D54B4-C11F-61B7-E718-CA593E427E15}"/>
              </a:ext>
            </a:extLst>
          </p:cNvPr>
          <p:cNvGraphicFramePr/>
          <p:nvPr>
            <p:extLst>
              <p:ext uri="{D42A27DB-BD31-4B8C-83A1-F6EECF244321}">
                <p14:modId xmlns:p14="http://schemas.microsoft.com/office/powerpoint/2010/main" val="1282907206"/>
              </p:ext>
            </p:extLst>
          </p:nvPr>
        </p:nvGraphicFramePr>
        <p:xfrm>
          <a:off x="2330245" y="1605064"/>
          <a:ext cx="9026013" cy="465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C8F8DA3-799B-61C2-A06D-B8D4167B3A8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2788" y="2784285"/>
            <a:ext cx="1750141" cy="2351336"/>
          </a:xfrm>
          <a:prstGeom prst="rect">
            <a:avLst/>
          </a:prstGeom>
        </p:spPr>
      </p:pic>
    </p:spTree>
    <p:extLst>
      <p:ext uri="{BB962C8B-B14F-4D97-AF65-F5344CB8AC3E}">
        <p14:creationId xmlns:p14="http://schemas.microsoft.com/office/powerpoint/2010/main" val="2720638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12-3D70-8F38-DDB9-3D791DAA1A0A}"/>
              </a:ext>
            </a:extLst>
          </p:cNvPr>
          <p:cNvSpPr>
            <a:spLocks noGrp="1"/>
          </p:cNvSpPr>
          <p:nvPr>
            <p:ph type="title"/>
          </p:nvPr>
        </p:nvSpPr>
        <p:spPr>
          <a:xfrm>
            <a:off x="609600" y="365125"/>
            <a:ext cx="10972800" cy="841883"/>
          </a:xfrm>
        </p:spPr>
        <p:txBody>
          <a:bodyPr>
            <a:noAutofit/>
          </a:bodyPr>
          <a:lstStyle/>
          <a:p>
            <a:pPr algn="ctr" rtl="0"/>
            <a:r>
              <a:rPr lang="zh-Hans" sz="4400" b="0" i="0" u="none" strike="noStrike" dirty="0">
                <a:latin typeface="Simsun"/>
                <a:ea typeface="Simsun"/>
              </a:rPr>
              <a:t>申请时间线</a:t>
            </a:r>
            <a:endParaRPr lang="en-US" dirty="0"/>
          </a:p>
        </p:txBody>
      </p:sp>
      <p:sp>
        <p:nvSpPr>
          <p:cNvPr id="5" name="Slide Number Placeholder 4">
            <a:extLst>
              <a:ext uri="{FF2B5EF4-FFF2-40B4-BE49-F238E27FC236}">
                <a16:creationId xmlns:a16="http://schemas.microsoft.com/office/drawing/2014/main" id="{C18A1BC4-C6FB-2281-0852-6DE29233B475}"/>
              </a:ext>
            </a:extLst>
          </p:cNvPr>
          <p:cNvSpPr>
            <a:spLocks noGrp="1"/>
          </p:cNvSpPr>
          <p:nvPr>
            <p:ph type="sldNum" sz="quarter" idx="12"/>
          </p:nvPr>
        </p:nvSpPr>
        <p:spPr/>
        <p:txBody>
          <a:bodyPr>
            <a:noAutofit/>
          </a:bodyPr>
          <a:lstStyle/>
          <a:p>
            <a:pPr marL="0" marR="0" lvl="0" indent="0" algn="r" defTabSz="914400" rtl="0" eaLnBrk="1" fontAlgn="t" latinLnBrk="0" hangingPunct="1">
              <a:lnSpc>
                <a:spcPct val="100000"/>
              </a:lnSpc>
              <a:spcBef>
                <a:spcPct val="0"/>
              </a:spcBef>
              <a:spcAft>
                <a:spcPct val="0"/>
              </a:spcAft>
              <a:buClrTx/>
              <a:buSzTx/>
              <a:buFontTx/>
              <a:buNone/>
              <a:defRPr/>
            </a:pPr>
            <a:r>
              <a:rPr kumimoji="0" lang="zh-Hans" sz="900" b="0" i="0" u="none" strike="noStrike" kern="1200" cap="none" spc="0" normalizeH="0" baseline="0" noProof="0">
                <a:solidFill>
                  <a:srgbClr val="6996C9"/>
                </a:solidFill>
                <a:uLnTx/>
                <a:uFillTx/>
                <a:latin typeface="Simsun"/>
                <a:ea typeface="Simsun"/>
                <a:cs typeface="+mn-cs"/>
              </a:rPr>
              <a:t>15</a:t>
            </a:r>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9" name="Speech Bubble: Rectangle with Corners Rounded 8">
            <a:extLst>
              <a:ext uri="{FF2B5EF4-FFF2-40B4-BE49-F238E27FC236}">
                <a16:creationId xmlns:a16="http://schemas.microsoft.com/office/drawing/2014/main" id="{BC5AAD0D-65A5-298D-79A3-206841AE8A58}"/>
              </a:ext>
            </a:extLst>
          </p:cNvPr>
          <p:cNvSpPr/>
          <p:nvPr/>
        </p:nvSpPr>
        <p:spPr>
          <a:xfrm>
            <a:off x="1185101" y="1995950"/>
            <a:ext cx="1705737"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20000"/>
              <a:lumOff val="8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ea typeface="Simsun"/>
                <a:cs typeface="+mn-cs"/>
              </a:rPr>
              <a:t>CTF </a:t>
            </a:r>
            <a:r>
              <a:rPr kumimoji="0" lang="zh-Hans" sz="1800" b="1" i="0" u="sng" strike="noStrike" kern="1200" cap="none" spc="0" normalizeH="0" baseline="0" noProof="0" dirty="0">
                <a:solidFill>
                  <a:srgbClr val="0A3041"/>
                </a:solidFill>
                <a:uLnTx/>
                <a:uFillTx/>
                <a:latin typeface="Simsun"/>
                <a:ea typeface="Simsun"/>
                <a:cs typeface="+mn-cs"/>
              </a:rPr>
              <a:t>分析员</a:t>
            </a:r>
            <a:endParaRPr kumimoji="0" lang="en-US" altLang="zh-Hans" sz="1800" b="1" i="0" u="sng" strike="noStrike" kern="1200" cap="none" spc="0" normalizeH="0" baseline="0" noProof="0" dirty="0">
              <a:solidFill>
                <a:srgbClr val="0A3041"/>
              </a:solidFill>
              <a:uLnTx/>
              <a:uFillTx/>
              <a:latin typeface="Simsun"/>
              <a:ea typeface="Simsun"/>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dirty="0">
                <a:solidFill>
                  <a:srgbClr val="0A1E31"/>
                </a:solidFill>
                <a:uLnTx/>
                <a:uFillTx/>
                <a:latin typeface="Simsun"/>
                <a:ea typeface="Simsun"/>
                <a:cs typeface="+mn-cs"/>
              </a:rPr>
              <a:t>接收申请</a:t>
            </a:r>
            <a:endParaRPr kumimoji="0" lang="en-US" sz="1600" i="0" u="none" strike="noStrike" kern="1200" cap="none" spc="0" normalizeH="0" baseline="0" noProof="0" dirty="0">
              <a:ln>
                <a:noFill/>
              </a:ln>
              <a:solidFill>
                <a:schemeClr val="tx2">
                  <a:lumMod val="75000"/>
                </a:schemeClr>
              </a:solidFill>
              <a:effectLst/>
              <a:uLnTx/>
              <a:uFillTx/>
              <a:latin typeface="Century Gothic" panose="020F0302020204030204"/>
              <a:ea typeface="+mn-ea"/>
              <a:cs typeface="+mn-cs"/>
            </a:endParaRPr>
          </a:p>
        </p:txBody>
      </p:sp>
      <p:sp>
        <p:nvSpPr>
          <p:cNvPr id="10" name="Speech Bubble: Rectangle with Corners Rounded 8">
            <a:extLst>
              <a:ext uri="{FF2B5EF4-FFF2-40B4-BE49-F238E27FC236}">
                <a16:creationId xmlns:a16="http://schemas.microsoft.com/office/drawing/2014/main" id="{D6FD6315-410F-4921-D7DF-16002CDBAA83}"/>
              </a:ext>
            </a:extLst>
          </p:cNvPr>
          <p:cNvSpPr/>
          <p:nvPr/>
        </p:nvSpPr>
        <p:spPr>
          <a:xfrm>
            <a:off x="3652076" y="1995950"/>
            <a:ext cx="1705737"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40000"/>
              <a:lumOff val="6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ea typeface="Simsun"/>
                <a:cs typeface="+mn-cs"/>
              </a:rPr>
              <a:t>CTF </a:t>
            </a:r>
            <a:r>
              <a:rPr kumimoji="0" lang="zh-Hans" sz="1800" b="1" i="0" u="sng" strike="noStrike" kern="1200" cap="none" spc="0" normalizeH="0" baseline="0" noProof="0" dirty="0">
                <a:solidFill>
                  <a:srgbClr val="0A3041"/>
                </a:solidFill>
                <a:uLnTx/>
                <a:uFillTx/>
                <a:latin typeface="Simsun"/>
                <a:ea typeface="Simsun"/>
                <a:cs typeface="+mn-cs"/>
              </a:rPr>
              <a:t>分析员</a:t>
            </a:r>
            <a:endParaRPr kumimoji="0" lang="en-US" altLang="zh-Hans" sz="1800" b="1" i="0" u="sng" strike="noStrike" kern="1200" cap="none" spc="0" normalizeH="0" baseline="0" noProof="0" dirty="0">
              <a:solidFill>
                <a:srgbClr val="0A3041"/>
              </a:solidFill>
              <a:uLnTx/>
              <a:uFillTx/>
              <a:latin typeface="Simsun"/>
              <a:ea typeface="Simsun"/>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dirty="0">
                <a:solidFill>
                  <a:srgbClr val="595959"/>
                </a:solidFill>
                <a:uLnTx/>
                <a:uFillTx/>
                <a:latin typeface="Simsun"/>
                <a:ea typeface="Simsun"/>
                <a:cs typeface="+mn-cs"/>
              </a:rPr>
              <a:t>审查申请</a:t>
            </a:r>
          </a:p>
          <a:p>
            <a:pPr marL="0" marR="0" lvl="0" indent="0" algn="ctr" defTabSz="914400" rtl="0" eaLnBrk="1" fontAlgn="auto" latinLnBrk="0" hangingPunct="1">
              <a:lnSpc>
                <a:spcPct val="100000"/>
              </a:lnSpc>
              <a:spcBef>
                <a:spcPct val="0"/>
              </a:spcBef>
              <a:spcAft>
                <a:spcPct val="0"/>
              </a:spcAft>
              <a:buClrTx/>
              <a:buSzTx/>
              <a:buFontTx/>
              <a:buNone/>
              <a:defRPr/>
            </a:pPr>
            <a:r>
              <a:rPr lang="en-US" sz="1600" dirty="0">
                <a:solidFill>
                  <a:schemeClr val="tx1">
                    <a:lumMod val="65000"/>
                    <a:lumOff val="35000"/>
                  </a:schemeClr>
                </a:solidFill>
                <a:latin typeface="Century Gothic" panose="020F0302020204030204"/>
              </a:rPr>
              <a:t> </a:t>
            </a:r>
            <a:r>
              <a:rPr kumimoji="0" lang="en-US" sz="1600" b="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Speech Bubble: Rectangle with Corners Rounded 8">
            <a:extLst>
              <a:ext uri="{FF2B5EF4-FFF2-40B4-BE49-F238E27FC236}">
                <a16:creationId xmlns:a16="http://schemas.microsoft.com/office/drawing/2014/main" id="{F477825E-E018-3AA5-242D-5EB3A08DE4CC}"/>
              </a:ext>
            </a:extLst>
          </p:cNvPr>
          <p:cNvSpPr/>
          <p:nvPr/>
        </p:nvSpPr>
        <p:spPr>
          <a:xfrm>
            <a:off x="6119052" y="1995950"/>
            <a:ext cx="1705737"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tx2">
              <a:lumMod val="60000"/>
              <a:lumOff val="4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1E31"/>
                </a:solidFill>
                <a:uLnTx/>
                <a:uFillTx/>
                <a:ea typeface="Simsun"/>
                <a:cs typeface="+mn-cs"/>
              </a:rPr>
              <a:t>CTF </a:t>
            </a:r>
            <a:r>
              <a:rPr kumimoji="0" lang="zh-Hans" sz="1800" b="1" i="0" u="sng" strike="noStrike" kern="1200" cap="none" spc="0" normalizeH="0" baseline="0" noProof="0" dirty="0">
                <a:solidFill>
                  <a:srgbClr val="0A1E31"/>
                </a:solidFill>
                <a:uLnTx/>
                <a:uFillTx/>
                <a:latin typeface="Simsun"/>
                <a:ea typeface="Simsun"/>
                <a:cs typeface="+mn-cs"/>
              </a:rPr>
              <a:t>分析员</a:t>
            </a:r>
            <a:endParaRPr kumimoji="0" lang="en-US" altLang="zh-Hans" sz="1800" b="1" i="0" u="sng" strike="noStrike" kern="1200" cap="none" spc="0" normalizeH="0" baseline="0" noProof="0" dirty="0">
              <a:solidFill>
                <a:srgbClr val="0A1E31"/>
              </a:solidFill>
              <a:uLnTx/>
              <a:uFillTx/>
              <a:latin typeface="Simsun"/>
              <a:ea typeface="Simsun"/>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500" b="0" i="0" u="none" strike="noStrike" kern="1200" normalizeH="0" baseline="0" noProof="0" dirty="0">
                <a:solidFill>
                  <a:srgbClr val="000000"/>
                </a:solidFill>
                <a:uLnTx/>
                <a:uFillTx/>
                <a:latin typeface="Simsun"/>
                <a:ea typeface="Simsun"/>
                <a:cs typeface="+mn-cs"/>
              </a:rPr>
              <a:t>发出问题通知</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500" b="0" i="0" u="none" strike="noStrike" kern="1200" normalizeH="0" baseline="0" noProof="0" dirty="0">
                <a:solidFill>
                  <a:srgbClr val="000000"/>
                </a:solidFill>
                <a:uLnTx/>
                <a:uFillTx/>
                <a:latin typeface="Simsun"/>
                <a:ea typeface="Simsun"/>
                <a:cs typeface="+mn-cs"/>
              </a:rPr>
              <a:t>**如适用</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2" name="Speech Bubble: Rectangle with Corners Rounded 8">
            <a:extLst>
              <a:ext uri="{FF2B5EF4-FFF2-40B4-BE49-F238E27FC236}">
                <a16:creationId xmlns:a16="http://schemas.microsoft.com/office/drawing/2014/main" id="{3D5E57D5-9937-5BE3-F3F9-B8C7E70CEAB3}"/>
              </a:ext>
            </a:extLst>
          </p:cNvPr>
          <p:cNvSpPr/>
          <p:nvPr/>
        </p:nvSpPr>
        <p:spPr>
          <a:xfrm>
            <a:off x="8895588" y="1995950"/>
            <a:ext cx="1705737"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FFFFFF"/>
                </a:solidFill>
                <a:uLnTx/>
                <a:uFillTx/>
                <a:ea typeface="Simsun"/>
                <a:cs typeface="+mn-cs"/>
              </a:rPr>
              <a:t>CTF </a:t>
            </a:r>
            <a:r>
              <a:rPr kumimoji="0" lang="zh-Hans" sz="1800" b="1" i="0" u="sng" strike="noStrike" kern="1200" cap="none" spc="0" normalizeH="0" baseline="0" noProof="0" dirty="0">
                <a:solidFill>
                  <a:srgbClr val="FFFFFF"/>
                </a:solidFill>
                <a:uLnTx/>
                <a:uFillTx/>
                <a:latin typeface="Simsun"/>
                <a:ea typeface="Simsun"/>
                <a:cs typeface="+mn-cs"/>
              </a:rPr>
              <a:t>分析员</a:t>
            </a:r>
            <a:r>
              <a:rPr kumimoji="0" lang="zh-Hans" sz="1600" b="0" i="0" u="none" strike="noStrike" kern="1200" cap="none" spc="0" normalizeH="0" baseline="0" noProof="0" dirty="0">
                <a:solidFill>
                  <a:srgbClr val="FFFFFF"/>
                </a:solidFill>
                <a:uLnTx/>
                <a:uFillTx/>
                <a:latin typeface="Simsun"/>
                <a:ea typeface="Simsun"/>
                <a:cs typeface="+mn-cs"/>
              </a:rPr>
              <a:t> </a:t>
            </a:r>
            <a:endParaRPr kumimoji="0" lang="en-US" altLang="zh-Hans" sz="1600" b="0" i="0" u="none" strike="noStrike" kern="1200" cap="none" spc="0" normalizeH="0" baseline="0" noProof="0" dirty="0">
              <a:solidFill>
                <a:srgbClr val="FFFFFF"/>
              </a:solidFill>
              <a:uLnTx/>
              <a:uFillTx/>
              <a:latin typeface="Simsun"/>
              <a:ea typeface="Simsun"/>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dirty="0">
                <a:solidFill>
                  <a:srgbClr val="FFFFFF"/>
                </a:solidFill>
                <a:uLnTx/>
                <a:uFillTx/>
                <a:latin typeface="Simsun"/>
                <a:ea typeface="Simsun"/>
                <a:cs typeface="+mn-cs"/>
              </a:rPr>
              <a:t>同意或拒绝申请</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cxnSp>
        <p:nvCxnSpPr>
          <p:cNvPr id="14" name="Straight Arrow Connector 13">
            <a:extLst>
              <a:ext uri="{FF2B5EF4-FFF2-40B4-BE49-F238E27FC236}">
                <a16:creationId xmlns:a16="http://schemas.microsoft.com/office/drawing/2014/main" id="{E6091B59-A6D9-8BA6-7AD5-601B02E65BBF}"/>
              </a:ext>
            </a:extLst>
          </p:cNvPr>
          <p:cNvCxnSpPr/>
          <p:nvPr/>
        </p:nvCxnSpPr>
        <p:spPr>
          <a:xfrm>
            <a:off x="1185101" y="3914775"/>
            <a:ext cx="9721024"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4BE8FC0-DF17-F2F3-20C4-9BA4A6BD6455}"/>
              </a:ext>
            </a:extLst>
          </p:cNvPr>
          <p:cNvSpPr/>
          <p:nvPr/>
        </p:nvSpPr>
        <p:spPr>
          <a:xfrm>
            <a:off x="1999012"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2" name="Oval 21">
            <a:extLst>
              <a:ext uri="{FF2B5EF4-FFF2-40B4-BE49-F238E27FC236}">
                <a16:creationId xmlns:a16="http://schemas.microsoft.com/office/drawing/2014/main" id="{C2C4B76B-3CEA-261E-16CE-48AC4B9E890C}"/>
              </a:ext>
            </a:extLst>
          </p:cNvPr>
          <p:cNvSpPr/>
          <p:nvPr/>
        </p:nvSpPr>
        <p:spPr>
          <a:xfrm>
            <a:off x="4462696"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4" name="Oval 23">
            <a:extLst>
              <a:ext uri="{FF2B5EF4-FFF2-40B4-BE49-F238E27FC236}">
                <a16:creationId xmlns:a16="http://schemas.microsoft.com/office/drawing/2014/main" id="{17DC79C0-2C3B-2C1C-6B4D-30580B1D50E6}"/>
              </a:ext>
            </a:extLst>
          </p:cNvPr>
          <p:cNvSpPr/>
          <p:nvPr/>
        </p:nvSpPr>
        <p:spPr>
          <a:xfrm>
            <a:off x="970949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7F37912E-7ED9-573F-01DF-A3EDEAD82E58}"/>
              </a:ext>
            </a:extLst>
          </p:cNvPr>
          <p:cNvSpPr txBox="1"/>
          <p:nvPr/>
        </p:nvSpPr>
        <p:spPr>
          <a:xfrm>
            <a:off x="1021179" y="4152898"/>
            <a:ext cx="2119585"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latin typeface="Simsun"/>
                <a:ea typeface="Simsun"/>
                <a:cs typeface="+mn-cs"/>
              </a:rPr>
              <a:t>申请人</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dirty="0">
                <a:solidFill>
                  <a:srgbClr val="595959"/>
                </a:solidFill>
                <a:uLnTx/>
                <a:uFillTx/>
                <a:latin typeface="Simsun"/>
                <a:ea typeface="Simsun"/>
                <a:cs typeface="+mn-cs"/>
              </a:rPr>
              <a:t>在 </a:t>
            </a:r>
            <a:r>
              <a:rPr kumimoji="0" lang="zh-Hans" sz="1600" b="0" i="0" u="none" strike="noStrike" kern="1200" cap="none" spc="0" normalizeH="0" baseline="0" noProof="0" dirty="0">
                <a:solidFill>
                  <a:srgbClr val="595959"/>
                </a:solidFill>
                <a:uLnTx/>
                <a:uFillTx/>
                <a:ea typeface="Simsun"/>
                <a:cs typeface="+mn-cs"/>
              </a:rPr>
              <a:t>eCAP </a:t>
            </a:r>
            <a:r>
              <a:rPr kumimoji="0" lang="zh-Hans" sz="1600" b="0" i="0" u="none" strike="noStrike" kern="1200" cap="none" spc="0" normalizeH="0" baseline="0" noProof="0" dirty="0">
                <a:solidFill>
                  <a:srgbClr val="595959"/>
                </a:solidFill>
                <a:uLnTx/>
                <a:uFillTx/>
                <a:latin typeface="Simsun"/>
                <a:ea typeface="Simsun"/>
                <a:cs typeface="+mn-cs"/>
              </a:rPr>
              <a:t>中提交重新认证申请</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27" name="TextBox 26">
            <a:extLst>
              <a:ext uri="{FF2B5EF4-FFF2-40B4-BE49-F238E27FC236}">
                <a16:creationId xmlns:a16="http://schemas.microsoft.com/office/drawing/2014/main" id="{9F5A5E3D-187B-F5C1-60BF-132A60F23B7D}"/>
              </a:ext>
            </a:extLst>
          </p:cNvPr>
          <p:cNvSpPr txBox="1"/>
          <p:nvPr/>
        </p:nvSpPr>
        <p:spPr>
          <a:xfrm>
            <a:off x="3470787" y="4152898"/>
            <a:ext cx="2119585" cy="861774"/>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latin typeface="Simsun"/>
                <a:ea typeface="Simsun"/>
                <a:cs typeface="+mn-cs"/>
              </a:rPr>
              <a:t>申请人</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dirty="0">
                <a:solidFill>
                  <a:srgbClr val="595959"/>
                </a:solidFill>
                <a:uLnTx/>
                <a:uFillTx/>
                <a:latin typeface="Simsun"/>
                <a:ea typeface="Simsun"/>
                <a:cs typeface="+mn-cs"/>
              </a:rPr>
              <a:t>重新认证申请人等待审核过程</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7411AAE4-9256-7D12-43C7-DA19C585B514}"/>
              </a:ext>
            </a:extLst>
          </p:cNvPr>
          <p:cNvSpPr txBox="1"/>
          <p:nvPr/>
        </p:nvSpPr>
        <p:spPr>
          <a:xfrm>
            <a:off x="5814681" y="4152898"/>
            <a:ext cx="2463045"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latin typeface="Simsun"/>
                <a:ea typeface="Simsun"/>
                <a:cs typeface="+mn-cs"/>
              </a:rPr>
              <a:t>申请人</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dirty="0">
                <a:solidFill>
                  <a:srgbClr val="595959"/>
                </a:solidFill>
                <a:uLnTx/>
                <a:uFillTx/>
                <a:latin typeface="Simsun"/>
                <a:ea typeface="Simsun"/>
                <a:cs typeface="+mn-cs"/>
              </a:rPr>
              <a:t>收到问题通知并重新提交申请</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62E31CBC-EEEE-DFAF-F118-C1F21BA536A1}"/>
              </a:ext>
            </a:extLst>
          </p:cNvPr>
          <p:cNvSpPr txBox="1"/>
          <p:nvPr/>
        </p:nvSpPr>
        <p:spPr>
          <a:xfrm>
            <a:off x="8524685" y="4182612"/>
            <a:ext cx="2646136"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latin typeface="Simsun"/>
                <a:ea typeface="Simsun"/>
                <a:cs typeface="+mn-cs"/>
              </a:rPr>
              <a:t>申请人</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dirty="0">
                <a:solidFill>
                  <a:srgbClr val="595959"/>
                </a:solidFill>
                <a:uLnTx/>
                <a:uFillTx/>
                <a:latin typeface="Simsun"/>
                <a:ea typeface="Simsun"/>
                <a:cs typeface="+mn-cs"/>
              </a:rPr>
              <a:t>收到申请批准或拒绝通知</a:t>
            </a:r>
            <a:endParaRPr kumimoji="0" lang="en-US" sz="160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endParaRPr>
          </a:p>
        </p:txBody>
      </p:sp>
      <p:sp>
        <p:nvSpPr>
          <p:cNvPr id="3" name="Diamond 2">
            <a:extLst>
              <a:ext uri="{FF2B5EF4-FFF2-40B4-BE49-F238E27FC236}">
                <a16:creationId xmlns:a16="http://schemas.microsoft.com/office/drawing/2014/main" id="{CE8BEE18-C1EC-7EA1-1878-4C22FD5AC59A}"/>
              </a:ext>
            </a:extLst>
          </p:cNvPr>
          <p:cNvSpPr/>
          <p:nvPr/>
        </p:nvSpPr>
        <p:spPr>
          <a:xfrm>
            <a:off x="1825447" y="3731418"/>
            <a:ext cx="425040" cy="366713"/>
          </a:xfrm>
          <a:prstGeom prst="diamond">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Diamond 3">
            <a:extLst>
              <a:ext uri="{FF2B5EF4-FFF2-40B4-BE49-F238E27FC236}">
                <a16:creationId xmlns:a16="http://schemas.microsoft.com/office/drawing/2014/main" id="{798E23B5-1D2F-4082-3B53-E88E97BE5368}"/>
              </a:ext>
            </a:extLst>
          </p:cNvPr>
          <p:cNvSpPr/>
          <p:nvPr/>
        </p:nvSpPr>
        <p:spPr>
          <a:xfrm>
            <a:off x="4328087" y="3711301"/>
            <a:ext cx="425040" cy="366713"/>
          </a:xfrm>
          <a:prstGeom prst="diamond">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Diamond 5">
            <a:extLst>
              <a:ext uri="{FF2B5EF4-FFF2-40B4-BE49-F238E27FC236}">
                <a16:creationId xmlns:a16="http://schemas.microsoft.com/office/drawing/2014/main" id="{7B146859-E267-B006-1CF1-D5BE9378BBB7}"/>
              </a:ext>
            </a:extLst>
          </p:cNvPr>
          <p:cNvSpPr/>
          <p:nvPr/>
        </p:nvSpPr>
        <p:spPr>
          <a:xfrm>
            <a:off x="6759400" y="3711301"/>
            <a:ext cx="425040" cy="366713"/>
          </a:xfrm>
          <a:prstGeom prst="diamond">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Diamond 6">
            <a:extLst>
              <a:ext uri="{FF2B5EF4-FFF2-40B4-BE49-F238E27FC236}">
                <a16:creationId xmlns:a16="http://schemas.microsoft.com/office/drawing/2014/main" id="{CF89F110-EEEA-B6B5-B869-C435784CB7E7}"/>
              </a:ext>
            </a:extLst>
          </p:cNvPr>
          <p:cNvSpPr/>
          <p:nvPr/>
        </p:nvSpPr>
        <p:spPr>
          <a:xfrm>
            <a:off x="9540246" y="3720807"/>
            <a:ext cx="425040" cy="366713"/>
          </a:xfrm>
          <a:prstGeom prst="diamond">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23150815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B544B4-2839-2831-22B7-DA81FB35CB12}"/>
              </a:ext>
            </a:extLst>
          </p:cNvPr>
          <p:cNvSpPr>
            <a:spLocks noGrp="1"/>
          </p:cNvSpPr>
          <p:nvPr>
            <p:ph type="title"/>
          </p:nvPr>
        </p:nvSpPr>
        <p:spPr/>
        <p:txBody>
          <a:bodyPr>
            <a:noAutofit/>
          </a:bodyPr>
          <a:lstStyle/>
          <a:p>
            <a:pPr algn="ctr" rtl="0"/>
            <a:r>
              <a:rPr lang="zh-Hans" sz="3600" b="0" i="0" u="none" strike="noStrike">
                <a:latin typeface="Simsun"/>
                <a:ea typeface="Simsun"/>
              </a:rPr>
              <a:t>问题和延迟</a:t>
            </a:r>
            <a:endParaRPr lang="en-US"/>
          </a:p>
        </p:txBody>
      </p:sp>
      <p:graphicFrame>
        <p:nvGraphicFramePr>
          <p:cNvPr id="6" name="Content Placeholder 5">
            <a:extLst>
              <a:ext uri="{FF2B5EF4-FFF2-40B4-BE49-F238E27FC236}">
                <a16:creationId xmlns:a16="http://schemas.microsoft.com/office/drawing/2014/main" id="{C58B2DB3-11B4-EAAD-75B9-2838FEE27683}"/>
              </a:ext>
            </a:extLst>
          </p:cNvPr>
          <p:cNvGraphicFramePr>
            <a:graphicFrameLocks noGrp="1"/>
          </p:cNvGraphicFramePr>
          <p:nvPr>
            <p:ph idx="1"/>
          </p:nvPr>
        </p:nvGraphicFramePr>
        <p:xfrm>
          <a:off x="609600" y="2185416"/>
          <a:ext cx="10972800" cy="3584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83FE36E-C151-A972-F6E7-C0E0244313E5}"/>
              </a:ext>
            </a:extLst>
          </p:cNvPr>
          <p:cNvSpPr>
            <a:spLocks noGrp="1"/>
          </p:cNvSpPr>
          <p:nvPr>
            <p:ph type="sldNum" sz="quarter" idx="12"/>
          </p:nvPr>
        </p:nvSpPr>
        <p:spPr/>
        <p:txBody>
          <a:bodyPr anchor="t">
            <a:noAutofit/>
          </a:bodyPr>
          <a:lstStyle/>
          <a:p>
            <a:pPr rtl="0">
              <a:spcAft>
                <a:spcPts val="600"/>
              </a:spcAft>
            </a:pPr>
            <a:r>
              <a:rPr lang="zh-Hans" sz="1200" b="0" i="0" u="none" strike="noStrike">
                <a:latin typeface="Simsun"/>
                <a:ea typeface="Simsun"/>
              </a:rPr>
              <a:t>16</a:t>
            </a:r>
            <a:endParaRPr lang="en-US"/>
          </a:p>
        </p:txBody>
      </p:sp>
    </p:spTree>
    <p:extLst>
      <p:ext uri="{BB962C8B-B14F-4D97-AF65-F5344CB8AC3E}">
        <p14:creationId xmlns:p14="http://schemas.microsoft.com/office/powerpoint/2010/main" val="12732727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zh-Hans" sz="3600" b="0" i="0" u="none" strike="noStrike" dirty="0">
                <a:latin typeface="Aptos" panose="020B0004020202020204" pitchFamily="34" charset="0"/>
                <a:ea typeface="Simsun"/>
              </a:rPr>
              <a:t>CTF </a:t>
            </a:r>
            <a:r>
              <a:rPr lang="zh-Hans" sz="3600" b="0" i="0" u="none" strike="noStrike" dirty="0">
                <a:latin typeface="Simsun"/>
                <a:ea typeface="Simsun"/>
              </a:rPr>
              <a:t>- 重新认证流程</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17</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1832527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Rectangle 5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1178564" y="383695"/>
            <a:ext cx="9833548" cy="1325563"/>
          </a:xfrm>
        </p:spPr>
        <p:txBody>
          <a:bodyPr anchor="b">
            <a:noAutofit/>
          </a:bodyPr>
          <a:lstStyle/>
          <a:p>
            <a:pPr algn="ctr" rtl="0"/>
            <a:r>
              <a:rPr lang="zh-Hans" sz="3600" b="0" i="0" u="none" strike="noStrike">
                <a:solidFill>
                  <a:srgbClr val="0E2841"/>
                </a:solidFill>
                <a:latin typeface="Simsun"/>
                <a:ea typeface="Simsun"/>
              </a:rPr>
              <a:t>为什么需要重新认证？</a:t>
            </a:r>
          </a:p>
        </p:txBody>
      </p:sp>
      <p:grpSp>
        <p:nvGrpSpPr>
          <p:cNvPr id="53" name="Group 5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54" name="Freeform: Shape 5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5" name="Freeform: Shape 5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6" name="Freeform: Shape 5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7" name="Freeform: Shape 5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31" name="Content Placeholder 2">
            <a:extLst>
              <a:ext uri="{FF2B5EF4-FFF2-40B4-BE49-F238E27FC236}">
                <a16:creationId xmlns:a16="http://schemas.microsoft.com/office/drawing/2014/main" id="{EC2385B4-D6C0-51A5-1751-6ECC9C570DA5}"/>
              </a:ext>
            </a:extLst>
          </p:cNvPr>
          <p:cNvSpPr>
            <a:spLocks noGrp="1"/>
          </p:cNvSpPr>
          <p:nvPr>
            <p:ph idx="1"/>
          </p:nvPr>
        </p:nvSpPr>
        <p:spPr>
          <a:xfrm>
            <a:off x="1179226" y="1902543"/>
            <a:ext cx="9833548" cy="4571762"/>
          </a:xfrm>
        </p:spPr>
        <p:txBody>
          <a:bodyPr>
            <a:noAutofit/>
          </a:bodyPr>
          <a:lstStyle/>
          <a:p>
            <a:pPr rtl="0"/>
            <a:r>
              <a:rPr lang="zh-Hans" sz="2400" b="0" i="0" u="none" strike="noStrike" baseline="0" dirty="0">
                <a:solidFill>
                  <a:srgbClr val="0E2841"/>
                </a:solidFill>
                <a:latin typeface="Simsun"/>
                <a:ea typeface="Simsun"/>
                <a:cs typeface="+mj-cs"/>
              </a:rPr>
              <a:t>加州电信连接基金是</a:t>
            </a:r>
            <a:r>
              <a:rPr lang="zh-Hans" sz="2400" b="0" i="0" u="none" strike="noStrike" baseline="0" dirty="0">
                <a:solidFill>
                  <a:srgbClr val="0E2841"/>
                </a:solidFill>
                <a:ea typeface="Simsun"/>
                <a:cs typeface="+mj-cs"/>
              </a:rPr>
              <a:t> CPUC </a:t>
            </a:r>
            <a:r>
              <a:rPr lang="zh-Hans" sz="2400" b="0" i="0" u="none" strike="noStrike" baseline="0" dirty="0">
                <a:solidFill>
                  <a:srgbClr val="0E2841"/>
                </a:solidFill>
                <a:latin typeface="Simsun"/>
                <a:ea typeface="Simsun"/>
                <a:cs typeface="+mj-cs"/>
              </a:rPr>
              <a:t>于</a:t>
            </a:r>
            <a:r>
              <a:rPr lang="zh-Hans" sz="2400" b="0" i="0" u="none" strike="noStrike" baseline="0" dirty="0">
                <a:solidFill>
                  <a:srgbClr val="0E2841"/>
                </a:solidFill>
                <a:ea typeface="Simsun"/>
                <a:cs typeface="+mj-cs"/>
              </a:rPr>
              <a:t> 1996 </a:t>
            </a:r>
            <a:r>
              <a:rPr lang="zh-Hans" sz="2400" b="0" i="0" u="none" strike="noStrike" baseline="0" dirty="0">
                <a:solidFill>
                  <a:srgbClr val="0E2841"/>
                </a:solidFill>
                <a:latin typeface="Simsun"/>
                <a:ea typeface="Simsun"/>
                <a:cs typeface="+mj-cs"/>
              </a:rPr>
              <a:t>年根据 </a:t>
            </a:r>
            <a:r>
              <a:rPr lang="zh-Hans" sz="2400" b="0" i="0" u="none" strike="noStrike" baseline="0" dirty="0">
                <a:solidFill>
                  <a:srgbClr val="0E2841"/>
                </a:solidFill>
                <a:ea typeface="Simsun"/>
                <a:cs typeface="+mj-cs"/>
              </a:rPr>
              <a:t>1996 </a:t>
            </a:r>
            <a:r>
              <a:rPr lang="zh-Hans" sz="2400" b="0" i="0" u="none" strike="noStrike" baseline="0" dirty="0">
                <a:solidFill>
                  <a:srgbClr val="0E2841"/>
                </a:solidFill>
                <a:latin typeface="Simsun"/>
                <a:ea typeface="Simsun"/>
                <a:cs typeface="+mj-cs"/>
              </a:rPr>
              <a:t>年电信法和联邦通信委员会第 </a:t>
            </a:r>
            <a:r>
              <a:rPr lang="zh-Hans" sz="2400" b="0" i="0" u="none" strike="noStrike" baseline="0" dirty="0">
                <a:solidFill>
                  <a:srgbClr val="0E2841"/>
                </a:solidFill>
                <a:ea typeface="Simsun"/>
                <a:cs typeface="+mj-cs"/>
              </a:rPr>
              <a:t>96-10-066 </a:t>
            </a:r>
            <a:r>
              <a:rPr lang="zh-Hans" sz="2400" b="0" i="0" u="none" strike="noStrike" baseline="0" dirty="0">
                <a:solidFill>
                  <a:srgbClr val="0E2841"/>
                </a:solidFill>
                <a:latin typeface="Simsun"/>
                <a:ea typeface="Simsun"/>
                <a:cs typeface="+mj-cs"/>
              </a:rPr>
              <a:t>号关于解除管制的决定而设立的。该决定规定，基金必须每三年接受一次审查。此后，</a:t>
            </a:r>
            <a:r>
              <a:rPr lang="zh-Hans" sz="2400" b="0" i="0" u="none" strike="noStrike" baseline="0" dirty="0">
                <a:solidFill>
                  <a:srgbClr val="0E2841"/>
                </a:solidFill>
                <a:ea typeface="Simsun"/>
                <a:cs typeface="+mj-cs"/>
              </a:rPr>
              <a:t>2008 </a:t>
            </a:r>
            <a:r>
              <a:rPr lang="zh-Hans" sz="2400" b="0" i="0" u="none" strike="noStrike" baseline="0" dirty="0">
                <a:solidFill>
                  <a:srgbClr val="0E2841"/>
                </a:solidFill>
                <a:latin typeface="Simsun"/>
                <a:ea typeface="Simsun"/>
                <a:cs typeface="+mj-cs"/>
              </a:rPr>
              <a:t>年、</a:t>
            </a:r>
            <a:r>
              <a:rPr lang="zh-Hans" sz="2400" b="0" i="0" u="none" strike="noStrike" baseline="0" dirty="0">
                <a:solidFill>
                  <a:srgbClr val="0E2841"/>
                </a:solidFill>
                <a:ea typeface="Simsun"/>
                <a:cs typeface="+mj-cs"/>
              </a:rPr>
              <a:t>2015 </a:t>
            </a:r>
            <a:r>
              <a:rPr lang="zh-Hans" sz="2400" b="0" i="0" u="none" strike="noStrike" baseline="0" dirty="0">
                <a:solidFill>
                  <a:srgbClr val="0E2841"/>
                </a:solidFill>
                <a:latin typeface="Simsun"/>
                <a:ea typeface="Simsun"/>
                <a:cs typeface="+mj-cs"/>
              </a:rPr>
              <a:t>年、</a:t>
            </a:r>
            <a:r>
              <a:rPr lang="zh-Hans" sz="2400" b="0" i="0" u="none" strike="noStrike" baseline="0" dirty="0">
                <a:solidFill>
                  <a:srgbClr val="0E2841"/>
                </a:solidFill>
                <a:ea typeface="Simsun"/>
                <a:cs typeface="+mj-cs"/>
              </a:rPr>
              <a:t>2016 </a:t>
            </a:r>
            <a:r>
              <a:rPr lang="zh-Hans" sz="2400" b="0" i="0" u="none" strike="noStrike" baseline="0" dirty="0">
                <a:solidFill>
                  <a:srgbClr val="0E2841"/>
                </a:solidFill>
                <a:latin typeface="Simsun"/>
                <a:ea typeface="Simsun"/>
                <a:cs typeface="+mj-cs"/>
              </a:rPr>
              <a:t>年和 </a:t>
            </a:r>
            <a:r>
              <a:rPr lang="zh-Hans" sz="2400" b="0" i="0" u="none" strike="noStrike" baseline="0" dirty="0">
                <a:solidFill>
                  <a:srgbClr val="0E2841"/>
                </a:solidFill>
                <a:ea typeface="Simsun"/>
                <a:cs typeface="+mj-cs"/>
              </a:rPr>
              <a:t>2018 </a:t>
            </a:r>
            <a:r>
              <a:rPr lang="zh-Hans" sz="2400" b="0" i="0" u="none" strike="noStrike" baseline="0" dirty="0">
                <a:solidFill>
                  <a:srgbClr val="0E2841"/>
                </a:solidFill>
                <a:latin typeface="Simsun"/>
                <a:ea typeface="Simsun"/>
                <a:cs typeface="+mj-cs"/>
              </a:rPr>
              <a:t>年，技术和计划规则都发生了一些变化。</a:t>
            </a:r>
          </a:p>
          <a:p>
            <a:pPr rtl="0"/>
            <a:r>
              <a:rPr lang="zh-Hans" sz="2400" b="0" i="0" u="none" strike="noStrike" dirty="0">
                <a:solidFill>
                  <a:srgbClr val="0E2841"/>
                </a:solidFill>
                <a:latin typeface="Simsun"/>
                <a:ea typeface="Simsun"/>
                <a:cs typeface="+mj-cs"/>
              </a:rPr>
              <a:t>在第 </a:t>
            </a:r>
            <a:r>
              <a:rPr lang="zh-Hans" sz="2400" b="0" i="0" u="none" strike="noStrike" dirty="0">
                <a:solidFill>
                  <a:srgbClr val="0E2841"/>
                </a:solidFill>
                <a:ea typeface="Simsun"/>
                <a:cs typeface="+mj-cs"/>
              </a:rPr>
              <a:t>18-01-066 </a:t>
            </a:r>
            <a:r>
              <a:rPr lang="zh-Hans" sz="2400" b="0" i="0" u="none" strike="noStrike" dirty="0">
                <a:solidFill>
                  <a:srgbClr val="0E2841"/>
                </a:solidFill>
                <a:latin typeface="Simsun"/>
                <a:ea typeface="Simsun"/>
                <a:cs typeface="+mj-cs"/>
              </a:rPr>
              <a:t>号决定（</a:t>
            </a:r>
            <a:r>
              <a:rPr lang="zh-Hans" sz="2400" b="0" i="0" u="none" strike="noStrike" dirty="0">
                <a:solidFill>
                  <a:srgbClr val="0E2841"/>
                </a:solidFill>
                <a:ea typeface="Simsun"/>
                <a:cs typeface="+mj-cs"/>
              </a:rPr>
              <a:t>2018 </a:t>
            </a:r>
            <a:r>
              <a:rPr lang="zh-Hans" sz="2400" b="0" i="0" u="none" strike="noStrike" dirty="0">
                <a:solidFill>
                  <a:srgbClr val="0E2841"/>
                </a:solidFill>
                <a:latin typeface="Simsun"/>
                <a:ea typeface="Simsun"/>
                <a:cs typeface="+mj-cs"/>
              </a:rPr>
              <a:t>年）中，委员会下令实施三年资格验证要求并提供具体文件。</a:t>
            </a:r>
          </a:p>
          <a:p>
            <a:pPr rtl="0"/>
            <a:r>
              <a:rPr lang="zh-Hans" sz="2400" b="0" i="0" u="none" strike="noStrike" baseline="0" dirty="0">
                <a:solidFill>
                  <a:srgbClr val="0E2841"/>
                </a:solidFill>
                <a:latin typeface="Simsun"/>
                <a:ea typeface="Simsun"/>
                <a:cs typeface="+mj-cs"/>
              </a:rPr>
              <a:t>自 </a:t>
            </a:r>
            <a:r>
              <a:rPr lang="zh-Hans" sz="2400" b="0" i="0" u="none" strike="noStrike" baseline="0" dirty="0">
                <a:solidFill>
                  <a:srgbClr val="0E2841"/>
                </a:solidFill>
                <a:ea typeface="Simsun"/>
                <a:cs typeface="+mj-cs"/>
              </a:rPr>
              <a:t>1996 </a:t>
            </a:r>
            <a:r>
              <a:rPr lang="zh-Hans" sz="2400" b="0" i="0" u="none" strike="noStrike" baseline="0" dirty="0">
                <a:solidFill>
                  <a:srgbClr val="0E2841"/>
                </a:solidFill>
                <a:latin typeface="Simsun"/>
                <a:ea typeface="Simsun"/>
                <a:cs typeface="+mj-cs"/>
              </a:rPr>
              <a:t>年成立以来，加州电信连接基金发生了重大变化：</a:t>
            </a:r>
          </a:p>
          <a:p>
            <a:pPr lvl="1" rtl="0"/>
            <a:r>
              <a:rPr lang="zh-Hans" b="0" i="0" u="none" strike="noStrike" dirty="0">
                <a:solidFill>
                  <a:srgbClr val="0E2841"/>
                </a:solidFill>
                <a:ea typeface="Simsun"/>
                <a:cs typeface="+mj-cs"/>
              </a:rPr>
              <a:t>2015 </a:t>
            </a:r>
            <a:r>
              <a:rPr lang="zh-Hans" b="0" i="0" u="none" strike="noStrike" dirty="0">
                <a:solidFill>
                  <a:srgbClr val="0E2841"/>
                </a:solidFill>
                <a:latin typeface="Simsun"/>
                <a:ea typeface="Simsun"/>
                <a:cs typeface="+mj-cs"/>
              </a:rPr>
              <a:t>年，恢复 </a:t>
            </a:r>
            <a:r>
              <a:rPr lang="zh-Hans" b="0" i="0" u="none" strike="noStrike" dirty="0">
                <a:solidFill>
                  <a:srgbClr val="0E2841"/>
                </a:solidFill>
                <a:ea typeface="Simsun"/>
                <a:cs typeface="+mj-cs"/>
              </a:rPr>
              <a:t>CTF </a:t>
            </a:r>
            <a:r>
              <a:rPr lang="zh-Hans" b="0" i="0" u="none" strike="noStrike" dirty="0">
                <a:solidFill>
                  <a:srgbClr val="0E2841"/>
                </a:solidFill>
                <a:latin typeface="Simsun"/>
                <a:ea typeface="Simsun"/>
                <a:cs typeface="+mj-cs"/>
              </a:rPr>
              <a:t>目标，取消对语音服务和符合条件服务清单的支持。</a:t>
            </a:r>
          </a:p>
          <a:p>
            <a:pPr lvl="1" rtl="0"/>
            <a:r>
              <a:rPr lang="zh-Hans" b="0" i="0" u="none" strike="noStrike" baseline="0" dirty="0">
                <a:solidFill>
                  <a:srgbClr val="0E2841"/>
                </a:solidFill>
                <a:ea typeface="Simsun"/>
                <a:cs typeface="+mj-cs"/>
              </a:rPr>
              <a:t>2016 </a:t>
            </a:r>
            <a:r>
              <a:rPr lang="zh-Hans" b="0" i="0" u="none" strike="noStrike" baseline="0" dirty="0">
                <a:solidFill>
                  <a:srgbClr val="0E2841"/>
                </a:solidFill>
                <a:latin typeface="Simsun"/>
                <a:ea typeface="Simsun"/>
                <a:cs typeface="+mj-cs"/>
              </a:rPr>
              <a:t>年，设立电子费率上限。</a:t>
            </a:r>
          </a:p>
          <a:p>
            <a:pPr lvl="1" rtl="0"/>
            <a:r>
              <a:rPr lang="zh-Hans" b="0" i="0" u="none" strike="noStrike" dirty="0">
                <a:solidFill>
                  <a:srgbClr val="0E2841"/>
                </a:solidFill>
                <a:ea typeface="Simsun"/>
                <a:cs typeface="+mj-cs"/>
              </a:rPr>
              <a:t>2018 </a:t>
            </a:r>
            <a:r>
              <a:rPr lang="zh-Hans" b="0" i="0" u="none" strike="noStrike" dirty="0">
                <a:solidFill>
                  <a:srgbClr val="0E2841"/>
                </a:solidFill>
                <a:latin typeface="Simsun"/>
                <a:ea typeface="Simsun"/>
                <a:cs typeface="+mj-cs"/>
              </a:rPr>
              <a:t>年，更新社区组织资格规则。</a:t>
            </a:r>
          </a:p>
          <a:p>
            <a:pPr lvl="1" rtl="0"/>
            <a:r>
              <a:rPr lang="zh-Hans" b="0" i="0" u="none" strike="noStrike" baseline="0" dirty="0">
                <a:solidFill>
                  <a:srgbClr val="0E2841"/>
                </a:solidFill>
                <a:ea typeface="Simsun"/>
                <a:cs typeface="+mj-cs"/>
              </a:rPr>
              <a:t>2019 </a:t>
            </a:r>
            <a:r>
              <a:rPr lang="zh-Hans" b="0" i="0" u="none" strike="noStrike" baseline="0" dirty="0">
                <a:solidFill>
                  <a:srgbClr val="0E2841"/>
                </a:solidFill>
                <a:latin typeface="Simsun"/>
                <a:ea typeface="Simsun"/>
                <a:cs typeface="+mj-cs"/>
              </a:rPr>
              <a:t>年，实施</a:t>
            </a:r>
            <a:r>
              <a:rPr lang="zh-Hans" b="0" i="0" u="none" strike="noStrike" baseline="0" dirty="0">
                <a:solidFill>
                  <a:srgbClr val="0E2841"/>
                </a:solidFill>
                <a:ea typeface="Simsun"/>
                <a:cs typeface="+mj-cs"/>
              </a:rPr>
              <a:t> 50% </a:t>
            </a:r>
            <a:r>
              <a:rPr lang="zh-Hans" b="0" i="0" u="none" strike="noStrike" baseline="0" dirty="0">
                <a:solidFill>
                  <a:srgbClr val="0E2841"/>
                </a:solidFill>
                <a:latin typeface="Simsun"/>
                <a:ea typeface="Simsun"/>
                <a:cs typeface="+mj-cs"/>
              </a:rPr>
              <a:t>任务规则和符合条件服务工作表。</a:t>
            </a:r>
          </a:p>
          <a:p>
            <a:pPr lvl="1"/>
            <a:endParaRPr lang="en-US" baseline="0" dirty="0">
              <a:solidFill>
                <a:schemeClr val="tx2"/>
              </a:solidFill>
              <a:latin typeface="+mj-lt"/>
              <a:ea typeface="+mj-ea"/>
              <a:cs typeface="+mj-cs"/>
            </a:endParaRPr>
          </a:p>
          <a:p>
            <a:pPr marL="0" indent="0">
              <a:buNone/>
            </a:pPr>
            <a:endParaRPr lang="en-US" sz="1800" baseline="0" dirty="0">
              <a:solidFill>
                <a:schemeClr val="tx2"/>
              </a:solidFill>
              <a:latin typeface="+mj-lt"/>
              <a:ea typeface="+mj-ea"/>
              <a:cs typeface="+mj-cs"/>
            </a:endParaRPr>
          </a:p>
          <a:p>
            <a:pPr marL="0" indent="0">
              <a:buNone/>
            </a:pPr>
            <a:r>
              <a:rPr lang="en-US" sz="1800" b="1" dirty="0">
                <a:solidFill>
                  <a:schemeClr val="tx2"/>
                </a:solidFill>
                <a:latin typeface="+mj-lt"/>
                <a:ea typeface="+mj-ea"/>
                <a:cs typeface="+mj-cs"/>
              </a:rPr>
              <a:t>  </a:t>
            </a:r>
            <a:endParaRPr lang="en-US" sz="1800" b="1" baseline="0" dirty="0">
              <a:solidFill>
                <a:schemeClr val="tx2"/>
              </a:solidFill>
              <a:latin typeface="+mj-lt"/>
              <a:ea typeface="+mj-ea"/>
              <a:cs typeface="+mj-cs"/>
            </a:endParaRPr>
          </a:p>
          <a:p>
            <a:pPr>
              <a:buFont typeface="Wingdings" panose="05000000000000000000" pitchFamily="2" charset="2"/>
              <a:buChar char="v"/>
            </a:pPr>
            <a:endParaRPr lang="en-US" sz="900" b="0" dirty="0">
              <a:solidFill>
                <a:schemeClr val="tx2"/>
              </a:solidFill>
              <a:latin typeface="+mj-lt"/>
              <a:ea typeface="+mj-ea"/>
              <a:cs typeface="+mj-cs"/>
            </a:endParaRPr>
          </a:p>
          <a:p>
            <a:endParaRPr lang="en-US" sz="900" dirty="0">
              <a:solidFill>
                <a:schemeClr val="tx2"/>
              </a:solidFill>
            </a:endParaRPr>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zh-Hans" sz="1200" b="0" i="0" u="none" strike="noStrike">
                <a:latin typeface="Simsun"/>
                <a:ea typeface="Simsun"/>
              </a:rPr>
              <a:t>18</a:t>
            </a:r>
            <a:endParaRPr lang="en-US"/>
          </a:p>
        </p:txBody>
      </p:sp>
      <p:grpSp>
        <p:nvGrpSpPr>
          <p:cNvPr id="46" name="Group 45">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7" name="Freeform: Shape 46">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8" name="Freeform: Shape 47">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9" name="Freeform: Shape 48">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0" name="Freeform: Shape 49">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extLst>
      <p:ext uri="{BB962C8B-B14F-4D97-AF65-F5344CB8AC3E}">
        <p14:creationId xmlns:p14="http://schemas.microsoft.com/office/powerpoint/2010/main" val="34797489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Rectangle 16">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9" name="Group 18">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0" name="Freeform: Shape 19">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3033466" y="991261"/>
            <a:ext cx="5754696" cy="1837349"/>
          </a:xfrm>
        </p:spPr>
        <p:txBody>
          <a:bodyPr anchor="ctr">
            <a:noAutofit/>
          </a:bodyPr>
          <a:lstStyle/>
          <a:p>
            <a:pPr algn="ctr" rtl="0"/>
            <a:r>
              <a:rPr lang="zh-Hans" sz="3600" b="0" i="0" u="none" strike="noStrike" dirty="0">
                <a:solidFill>
                  <a:srgbClr val="0E2841"/>
                </a:solidFill>
                <a:latin typeface="Simsun"/>
                <a:ea typeface="Simsun"/>
              </a:rPr>
              <a:t>谁需要重新认证？</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1404917" y="2212259"/>
            <a:ext cx="9208835" cy="4365522"/>
          </a:xfrm>
        </p:spPr>
        <p:txBody>
          <a:bodyPr anchor="t">
            <a:noAutofit/>
          </a:bodyPr>
          <a:lstStyle/>
          <a:p>
            <a:endParaRPr lang="en-US" sz="1100" dirty="0">
              <a:solidFill>
                <a:schemeClr val="tx2"/>
              </a:solidFill>
              <a:latin typeface="+mj-lt"/>
              <a:ea typeface="+mj-ea"/>
              <a:cs typeface="+mj-cs"/>
            </a:endParaRPr>
          </a:p>
          <a:p>
            <a:pPr rtl="0"/>
            <a:r>
              <a:rPr lang="zh-Hans" sz="2000" b="0" i="0" u="none" strike="noStrike" dirty="0">
                <a:solidFill>
                  <a:srgbClr val="0E2841"/>
                </a:solidFill>
                <a:latin typeface="Simsun"/>
                <a:ea typeface="Simsun"/>
                <a:cs typeface="+mj-cs"/>
              </a:rPr>
              <a:t>加州电信连接基金有 </a:t>
            </a:r>
            <a:r>
              <a:rPr lang="zh-Hans" sz="2000" b="0" i="0" u="none" strike="noStrike" dirty="0">
                <a:solidFill>
                  <a:srgbClr val="0E2841"/>
                </a:solidFill>
                <a:latin typeface="Aptos" panose="020B0004020202020204" pitchFamily="34" charset="0"/>
                <a:ea typeface="Simsun"/>
                <a:cs typeface="+mj-cs"/>
              </a:rPr>
              <a:t>15,000 </a:t>
            </a:r>
            <a:r>
              <a:rPr lang="zh-Hans" sz="2000" b="0" i="0" u="none" strike="noStrike" dirty="0">
                <a:solidFill>
                  <a:srgbClr val="0E2841"/>
                </a:solidFill>
                <a:latin typeface="Simsun"/>
                <a:ea typeface="Simsun"/>
                <a:cs typeface="+mj-cs"/>
              </a:rPr>
              <a:t>多名参与者，重新认证过程将按类别进行。</a:t>
            </a:r>
          </a:p>
          <a:p>
            <a:pPr rtl="0"/>
            <a:r>
              <a:rPr lang="zh-Hans" sz="2000" b="0" i="0" u="none" strike="noStrike" baseline="0" dirty="0">
                <a:solidFill>
                  <a:srgbClr val="0E2841"/>
                </a:solidFill>
                <a:latin typeface="Simsun"/>
                <a:ea typeface="Simsun"/>
                <a:cs typeface="+mj-cs"/>
              </a:rPr>
              <a:t>社区组织和医疗保健社区组织必须自资格日起每三年重新认证一次。这一过程大约需要三年时间。</a:t>
            </a:r>
          </a:p>
          <a:p>
            <a:pPr rtl="0"/>
            <a:r>
              <a:rPr lang="zh-Hans" sz="2000" b="0" i="0" u="none" strike="noStrike" dirty="0">
                <a:solidFill>
                  <a:srgbClr val="0E2841"/>
                </a:solidFill>
                <a:latin typeface="Simsun"/>
                <a:ea typeface="Simsun"/>
                <a:cs typeface="+mj-cs"/>
              </a:rPr>
              <a:t>以下类别将自合格日期起每五年进行一次重新认证。</a:t>
            </a:r>
          </a:p>
          <a:p>
            <a:pPr lvl="1" rtl="0"/>
            <a:r>
              <a:rPr lang="zh-Hans" sz="2000" b="0" i="0" u="none" strike="noStrike" baseline="0" dirty="0">
                <a:solidFill>
                  <a:srgbClr val="0E2841"/>
                </a:solidFill>
                <a:latin typeface="Simsun"/>
                <a:ea typeface="Simsun"/>
                <a:cs typeface="+mj-cs"/>
              </a:rPr>
              <a:t>公立和私立学校</a:t>
            </a:r>
          </a:p>
          <a:p>
            <a:pPr lvl="1" rtl="0"/>
            <a:r>
              <a:rPr lang="zh-Hans" sz="2000" b="0" i="0" u="none" strike="noStrike" baseline="0" dirty="0">
                <a:solidFill>
                  <a:srgbClr val="0E2841"/>
                </a:solidFill>
                <a:latin typeface="Simsun"/>
                <a:ea typeface="Simsun"/>
                <a:cs typeface="+mj-cs"/>
              </a:rPr>
              <a:t>图书馆</a:t>
            </a:r>
          </a:p>
          <a:p>
            <a:pPr lvl="1" rtl="0"/>
            <a:r>
              <a:rPr lang="zh-Hans" sz="2000" b="0" i="0" u="none" strike="noStrike" dirty="0">
                <a:solidFill>
                  <a:srgbClr val="0E2841"/>
                </a:solidFill>
                <a:latin typeface="Simsun"/>
                <a:ea typeface="Simsun"/>
                <a:cs typeface="+mj-cs"/>
              </a:rPr>
              <a:t>政府拥有和运营的医院</a:t>
            </a:r>
          </a:p>
          <a:p>
            <a:pPr lvl="1" rtl="0"/>
            <a:r>
              <a:rPr lang="zh-Hans" sz="2000" b="0" i="0" u="none" strike="noStrike" baseline="0" dirty="0">
                <a:solidFill>
                  <a:srgbClr val="0E2841"/>
                </a:solidFill>
                <a:latin typeface="Simsun"/>
                <a:ea typeface="Simsun"/>
                <a:cs typeface="+mj-cs"/>
              </a:rPr>
              <a:t>加州远程医疗网络成员</a:t>
            </a:r>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zh-Hans" sz="1200" b="0" i="0" u="none" strike="noStrike">
                <a:latin typeface="Simsun"/>
                <a:ea typeface="Simsun"/>
              </a:rPr>
              <a:t>19</a:t>
            </a:r>
            <a:endParaRPr lang="en-US"/>
          </a:p>
        </p:txBody>
      </p:sp>
    </p:spTree>
    <p:extLst>
      <p:ext uri="{BB962C8B-B14F-4D97-AF65-F5344CB8AC3E}">
        <p14:creationId xmlns:p14="http://schemas.microsoft.com/office/powerpoint/2010/main" val="11350539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noAutofit/>
          </a:bodyPr>
          <a:lstStyle/>
          <a:p>
            <a:pPr rtl="0"/>
            <a:r>
              <a:rPr lang="zh-Hans" sz="900" b="0" i="0" u="none" strike="noStrike">
                <a:latin typeface="Simsun"/>
                <a:ea typeface="Simsun"/>
              </a:rPr>
              <a:t>2</a:t>
            </a:r>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3254188" y="3419678"/>
            <a:ext cx="7488518" cy="1938992"/>
          </a:xfrm>
          <a:prstGeom prst="rect">
            <a:avLst/>
          </a:prstGeom>
          <a:noFill/>
        </p:spPr>
        <p:txBody>
          <a:bodyPr wrap="square">
            <a:noAutofit/>
          </a:bodyPr>
          <a:lstStyle/>
          <a:p>
            <a:pPr marL="0" indent="0" rtl="0">
              <a:buNone/>
            </a:pPr>
            <a:r>
              <a:rPr lang="zh-Hans" sz="2400" b="0" i="0" u="none" strike="noStrike">
                <a:solidFill>
                  <a:srgbClr val="FFFFFF"/>
                </a:solidFill>
                <a:latin typeface="Simsun"/>
                <a:ea typeface="Simsun"/>
              </a:rPr>
              <a:t>该计划旨在使每个加州人都能在当地社区直接获得先进的通信服务，特别是那些互联网采用率较低和经济需求较大的社区。</a:t>
            </a:r>
            <a:r>
              <a:rPr lang="zh-Hans" sz="1000" b="0" i="0" u="none" strike="noStrike">
                <a:solidFill>
                  <a:srgbClr val="FFFFFF"/>
                </a:solidFill>
                <a:latin typeface="Simsun"/>
                <a:ea typeface="Simsun"/>
              </a:rPr>
              <a:t>——</a:t>
            </a:r>
            <a:r>
              <a:rPr lang="zh-Hans" sz="1100" b="0" i="1" u="none" strike="noStrike">
                <a:solidFill>
                  <a:srgbClr val="FFFFFF"/>
                </a:solidFill>
                <a:latin typeface="Simsun"/>
                <a:ea typeface="Simsun"/>
              </a:rPr>
              <a:t>加州电信连接基金</a:t>
            </a:r>
            <a:endParaRPr lang="en-US" sz="1000" i="1">
              <a:solidFill>
                <a:schemeClr val="bg1"/>
              </a:solidFill>
            </a:endParaRPr>
          </a:p>
        </p:txBody>
      </p:sp>
      <p:pic>
        <p:nvPicPr>
          <p:cNvPr id="2" name="Picture 1" descr="Logo&#10;&#10;Description automatically generated">
            <a:extLst>
              <a:ext uri="{FF2B5EF4-FFF2-40B4-BE49-F238E27FC236}">
                <a16:creationId xmlns:a16="http://schemas.microsoft.com/office/drawing/2014/main" id="{12B68620-8245-8057-B0FC-98FC13DF9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3" y="684901"/>
            <a:ext cx="5238337" cy="2085889"/>
          </a:xfrm>
          <a:prstGeom prst="rect">
            <a:avLst/>
          </a:prstGeom>
        </p:spPr>
      </p:pic>
    </p:spTree>
    <p:extLst>
      <p:ext uri="{BB962C8B-B14F-4D97-AF65-F5344CB8AC3E}">
        <p14:creationId xmlns:p14="http://schemas.microsoft.com/office/powerpoint/2010/main" val="14752966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838200" y="365125"/>
            <a:ext cx="10515600" cy="1325563"/>
          </a:xfrm>
        </p:spPr>
        <p:txBody>
          <a:bodyPr vert="horz" lIns="91440" tIns="45720" rIns="91440" bIns="45720" rtlCol="0" anchor="ctr">
            <a:noAutofit/>
          </a:bodyPr>
          <a:lstStyle/>
          <a:p>
            <a:pPr rtl="0"/>
            <a:r>
              <a:rPr lang="zh-Hans" sz="4400" b="0" i="0" u="none" strike="noStrike">
                <a:latin typeface="Simsun"/>
                <a:ea typeface="Simsun"/>
              </a:rPr>
              <a:t>提交必要文件</a:t>
            </a:r>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rtl="0">
              <a:spcAft>
                <a:spcPts val="600"/>
              </a:spcAft>
              <a:defRPr/>
            </a:pPr>
            <a:r>
              <a:rPr lang="zh-Hans" sz="1200" b="0" i="0" u="none" strike="noStrike">
                <a:solidFill>
                  <a:srgbClr val="808080"/>
                </a:solidFill>
                <a:latin typeface="Simsun"/>
                <a:ea typeface="Simsun"/>
              </a:rPr>
              <a:t>20</a:t>
            </a:r>
            <a:endParaRPr lang="en-US">
              <a:solidFill>
                <a:schemeClr val="tx1">
                  <a:lumMod val="50000"/>
                  <a:lumOff val="50000"/>
                </a:schemeClr>
              </a:solidFill>
              <a:latin typeface="Calibri"/>
            </a:endParaRPr>
          </a:p>
        </p:txBody>
      </p:sp>
      <p:graphicFrame>
        <p:nvGraphicFramePr>
          <p:cNvPr id="7" name="Content Placeholder 2">
            <a:extLst>
              <a:ext uri="{FF2B5EF4-FFF2-40B4-BE49-F238E27FC236}">
                <a16:creationId xmlns:a16="http://schemas.microsoft.com/office/drawing/2014/main" id="{75669669-939F-3226-FEA7-2A7255748575}"/>
              </a:ext>
            </a:extLst>
          </p:cNvPr>
          <p:cNvGraphicFramePr>
            <a:graphicFrameLocks noGrp="1"/>
          </p:cNvGraphicFramePr>
          <p:nvPr>
            <p:ph sz="half" idx="1"/>
            <p:extLst>
              <p:ext uri="{D42A27DB-BD31-4B8C-83A1-F6EECF244321}">
                <p14:modId xmlns:p14="http://schemas.microsoft.com/office/powerpoint/2010/main" val="23031109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4700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1045028" y="1336329"/>
            <a:ext cx="3892732" cy="4382588"/>
          </a:xfrm>
        </p:spPr>
        <p:txBody>
          <a:bodyPr anchor="ctr">
            <a:noAutofit/>
          </a:bodyPr>
          <a:lstStyle/>
          <a:p>
            <a:pPr rtl="0"/>
            <a:r>
              <a:rPr lang="zh-Hans" sz="4600" b="0" i="0" u="none" strike="noStrike">
                <a:latin typeface="Simsun"/>
                <a:ea typeface="Simsun"/>
              </a:rPr>
              <a:t>重新认证通知</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1" y="1165123"/>
            <a:ext cx="5260848" cy="4553794"/>
          </a:xfrm>
        </p:spPr>
        <p:txBody>
          <a:bodyPr anchor="ctr">
            <a:noAutofit/>
          </a:bodyPr>
          <a:lstStyle/>
          <a:p>
            <a:pPr marL="0" indent="0">
              <a:buNone/>
            </a:pPr>
            <a:endParaRPr lang="en-US" sz="1700" dirty="0">
              <a:latin typeface="+mj-lt"/>
              <a:ea typeface="+mj-ea"/>
              <a:cs typeface="+mj-cs"/>
            </a:endParaRPr>
          </a:p>
          <a:p>
            <a:pPr marL="0" indent="0" rtl="0">
              <a:buNone/>
            </a:pPr>
            <a:r>
              <a:rPr lang="zh-Hans" sz="2200" b="0" i="0" u="none" strike="noStrike" dirty="0">
                <a:latin typeface="Simsun"/>
                <a:ea typeface="Simsun"/>
                <a:cs typeface="+mj-cs"/>
              </a:rPr>
              <a:t>加州电信连接基金将通过 </a:t>
            </a:r>
            <a:r>
              <a:rPr lang="zh-Hans" sz="2200" b="0" i="0" u="none" strike="noStrike" dirty="0">
                <a:ea typeface="Simsun"/>
                <a:cs typeface="+mj-cs"/>
              </a:rPr>
              <a:t>E-CAP </a:t>
            </a:r>
            <a:r>
              <a:rPr lang="zh-Hans" sz="2200" b="0" i="0" u="none" strike="noStrike" dirty="0">
                <a:latin typeface="Simsun"/>
                <a:ea typeface="Simsun"/>
                <a:cs typeface="+mj-cs"/>
              </a:rPr>
              <a:t>通知需要重新认证的参与者。通知将通过电子邮件发送给参与者。</a:t>
            </a:r>
          </a:p>
          <a:p>
            <a:pPr marL="0" indent="0">
              <a:buNone/>
            </a:pPr>
            <a:endParaRPr lang="en-US" sz="2200" dirty="0">
              <a:latin typeface="+mj-lt"/>
              <a:ea typeface="+mj-ea"/>
              <a:cs typeface="+mj-cs"/>
            </a:endParaRPr>
          </a:p>
          <a:p>
            <a:pPr rtl="0"/>
            <a:r>
              <a:rPr lang="zh-Hans" sz="2200" b="0" i="0" u="none" strike="noStrike" dirty="0">
                <a:latin typeface="Simsun"/>
                <a:ea typeface="Simsun"/>
                <a:cs typeface="+mj-cs"/>
              </a:rPr>
              <a:t>第一份通知将在资格到期前 </a:t>
            </a:r>
            <a:r>
              <a:rPr lang="zh-Hans" sz="2200" b="0" i="0" u="none" strike="noStrike" dirty="0">
                <a:ea typeface="Simsun"/>
                <a:cs typeface="+mj-cs"/>
              </a:rPr>
              <a:t>120 </a:t>
            </a:r>
            <a:r>
              <a:rPr lang="zh-Hans" sz="2200" b="0" i="0" u="none" strike="noStrike" dirty="0">
                <a:latin typeface="Simsun"/>
                <a:ea typeface="Simsun"/>
                <a:cs typeface="+mj-cs"/>
              </a:rPr>
              <a:t>天发出。</a:t>
            </a:r>
          </a:p>
          <a:p>
            <a:pPr marL="0" indent="0">
              <a:buNone/>
            </a:pPr>
            <a:endParaRPr lang="en-US" sz="2200" dirty="0">
              <a:latin typeface="+mj-lt"/>
              <a:ea typeface="+mj-ea"/>
              <a:cs typeface="+mj-cs"/>
            </a:endParaRPr>
          </a:p>
          <a:p>
            <a:pPr rtl="0"/>
            <a:r>
              <a:rPr lang="zh-Hans" sz="2200" b="0" i="0" u="none" strike="noStrike" dirty="0">
                <a:latin typeface="Simsun"/>
                <a:ea typeface="Simsun"/>
                <a:cs typeface="+mj-cs"/>
              </a:rPr>
              <a:t>第二份通知将在资格到期前 </a:t>
            </a:r>
            <a:r>
              <a:rPr lang="zh-Hans" sz="2200" b="0" i="0" u="none" strike="noStrike" dirty="0">
                <a:ea typeface="Simsun"/>
                <a:cs typeface="+mj-cs"/>
              </a:rPr>
              <a:t>60</a:t>
            </a:r>
            <a:r>
              <a:rPr lang="zh-Hans" sz="2200" b="0" i="0" u="none" strike="noStrike" dirty="0">
                <a:latin typeface="Simsun"/>
                <a:ea typeface="Simsun"/>
                <a:cs typeface="+mj-cs"/>
              </a:rPr>
              <a:t> 天发出。</a:t>
            </a:r>
          </a:p>
          <a:p>
            <a:pPr marL="0" indent="0">
              <a:buNone/>
            </a:pPr>
            <a:endParaRPr lang="en-US" sz="2200" dirty="0">
              <a:latin typeface="+mj-lt"/>
              <a:ea typeface="+mj-ea"/>
              <a:cs typeface="+mj-cs"/>
            </a:endParaRPr>
          </a:p>
          <a:p>
            <a:pPr rtl="0"/>
            <a:r>
              <a:rPr lang="zh-Hans" sz="2200" b="0" i="0" u="none" strike="noStrike" dirty="0">
                <a:latin typeface="Simsun"/>
                <a:ea typeface="Simsun"/>
                <a:cs typeface="+mj-cs"/>
              </a:rPr>
              <a:t>第三次通知，也是最后一次通知，将在资格到期前 </a:t>
            </a:r>
            <a:r>
              <a:rPr lang="zh-Hans" sz="2200" b="0" i="0" u="none" strike="noStrike" dirty="0">
                <a:ea typeface="Simsun"/>
                <a:cs typeface="+mj-cs"/>
              </a:rPr>
              <a:t>30</a:t>
            </a:r>
            <a:r>
              <a:rPr lang="zh-Hans" sz="2200" b="0" i="0" u="none" strike="noStrike" dirty="0">
                <a:latin typeface="Simsun"/>
                <a:ea typeface="Simsun"/>
                <a:cs typeface="+mj-cs"/>
              </a:rPr>
              <a:t> 天发出。</a:t>
            </a:r>
          </a:p>
          <a:p>
            <a:pPr marL="0" indent="0">
              <a:buNone/>
            </a:pPr>
            <a:endParaRPr lang="en-US" sz="1700" dirty="0">
              <a:latin typeface="+mj-lt"/>
              <a:ea typeface="+mj-ea"/>
              <a:cs typeface="+mj-cs"/>
            </a:endParaRPr>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9481741" y="6492240"/>
            <a:ext cx="1003377" cy="365125"/>
          </a:xfrm>
        </p:spPr>
        <p:txBody>
          <a:bodyPr>
            <a:noAutofit/>
          </a:bodyPr>
          <a:lstStyle/>
          <a:p>
            <a:pPr rtl="0">
              <a:spcAft>
                <a:spcPts val="600"/>
              </a:spcAft>
            </a:pPr>
            <a:r>
              <a:rPr lang="zh-Hans" sz="1200" b="0" i="0" u="none" strike="noStrike">
                <a:latin typeface="Simsun"/>
                <a:ea typeface="Simsun"/>
              </a:rPr>
              <a:t>21</a:t>
            </a:r>
            <a:endParaRPr lang="en-US"/>
          </a:p>
        </p:txBody>
      </p:sp>
    </p:spTree>
    <p:extLst>
      <p:ext uri="{BB962C8B-B14F-4D97-AF65-F5344CB8AC3E}">
        <p14:creationId xmlns:p14="http://schemas.microsoft.com/office/powerpoint/2010/main" val="29266072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1219200" y="457200"/>
            <a:ext cx="9980706" cy="1235413"/>
          </a:xfrm>
        </p:spPr>
        <p:txBody>
          <a:bodyPr anchor="b">
            <a:noAutofit/>
          </a:bodyPr>
          <a:lstStyle/>
          <a:p>
            <a:pPr algn="ctr" rtl="0"/>
            <a:r>
              <a:rPr lang="zh-Hans" sz="3200" b="0" i="0" u="none" strike="noStrike">
                <a:latin typeface="Simsun"/>
                <a:ea typeface="Simsun"/>
              </a:rPr>
              <a:t>重新认证审查程序</a:t>
            </a:r>
            <a:br>
              <a:rPr lang="zh-Hans" sz="3200" b="0" i="0" u="none" strike="noStrike">
                <a:latin typeface="Simsun"/>
                <a:ea typeface="Simsun"/>
              </a:rPr>
            </a:br>
            <a:endParaRPr lang="en-US"/>
          </a:p>
        </p:txBody>
      </p:sp>
      <p:sp>
        <p:nvSpPr>
          <p:cNvPr id="18" name="Slide Number Placeholder 4">
            <a:extLst>
              <a:ext uri="{FF2B5EF4-FFF2-40B4-BE49-F238E27FC236}">
                <a16:creationId xmlns:a16="http://schemas.microsoft.com/office/drawing/2014/main" id="{37CC6FE4-CDF2-C73B-0DA5-297100115D13}"/>
              </a:ext>
            </a:extLst>
          </p:cNvPr>
          <p:cNvSpPr>
            <a:spLocks noGrp="1"/>
          </p:cNvSpPr>
          <p:nvPr>
            <p:ph type="sldNum" sz="quarter" idx="12"/>
          </p:nvPr>
        </p:nvSpPr>
        <p:spPr/>
        <p:txBody>
          <a:bodyPr>
            <a:noAutofit/>
          </a:bodyPr>
          <a:lstStyle/>
          <a:p>
            <a:pPr rtl="0">
              <a:spcAft>
                <a:spcPts val="600"/>
              </a:spcAft>
            </a:pPr>
            <a:r>
              <a:rPr lang="zh-Hans" sz="1200" b="0" i="0" u="none" strike="noStrike">
                <a:latin typeface="Simsun"/>
                <a:ea typeface="Simsun"/>
              </a:rPr>
              <a:t>22</a:t>
            </a:r>
            <a:endParaRPr lang="en-US"/>
          </a:p>
        </p:txBody>
      </p:sp>
      <p:sp>
        <p:nvSpPr>
          <p:cNvPr id="6" name="Subtitle 5">
            <a:extLst>
              <a:ext uri="{FF2B5EF4-FFF2-40B4-BE49-F238E27FC236}">
                <a16:creationId xmlns:a16="http://schemas.microsoft.com/office/drawing/2014/main" id="{464010F7-06BE-FD41-8E38-28A63A4BDB9F}"/>
              </a:ext>
            </a:extLst>
          </p:cNvPr>
          <p:cNvSpPr/>
          <p:nvPr/>
        </p:nvSpPr>
        <p:spPr>
          <a:xfrm>
            <a:off x="5183188" y="2180906"/>
            <a:ext cx="3021850" cy="2537651"/>
          </a:xfrm>
          <a:prstGeom prst="rect">
            <a:avLst/>
          </a:prstGeom>
        </p:spPr>
        <p:txBody>
          <a:bodyPr vert="horz" lIns="0" tIns="45720" rIns="91440" bIns="45720" rtlCol="0">
            <a:noAutofit/>
          </a:bodyPr>
          <a:lstStyle/>
          <a:p>
            <a:pPr defTabSz="530352">
              <a:spcAft>
                <a:spcPts val="600"/>
              </a:spcAft>
            </a:pPr>
            <a:endParaRPr lang="en-US" sz="1044" kern="1200">
              <a:solidFill>
                <a:schemeClr val="tx1"/>
              </a:solidFill>
              <a:latin typeface="+mn-lt"/>
              <a:ea typeface="+mn-ea"/>
              <a:cs typeface="+mn-cs"/>
            </a:endParaRPr>
          </a:p>
          <a:p>
            <a:pPr marL="342900" indent="-342900">
              <a:spcAft>
                <a:spcPts val="600"/>
              </a:spcAft>
            </a:pPr>
            <a:endParaRPr lang="en-US"/>
          </a:p>
        </p:txBody>
      </p:sp>
      <p:graphicFrame>
        <p:nvGraphicFramePr>
          <p:cNvPr id="2" name="Diagram 1">
            <a:extLst>
              <a:ext uri="{FF2B5EF4-FFF2-40B4-BE49-F238E27FC236}">
                <a16:creationId xmlns:a16="http://schemas.microsoft.com/office/drawing/2014/main" id="{962D54B4-C11F-61B7-E718-CA593E427E15}"/>
              </a:ext>
            </a:extLst>
          </p:cNvPr>
          <p:cNvGraphicFramePr/>
          <p:nvPr>
            <p:extLst>
              <p:ext uri="{D42A27DB-BD31-4B8C-83A1-F6EECF244321}">
                <p14:modId xmlns:p14="http://schemas.microsoft.com/office/powerpoint/2010/main" val="3229756534"/>
              </p:ext>
            </p:extLst>
          </p:nvPr>
        </p:nvGraphicFramePr>
        <p:xfrm>
          <a:off x="2910347" y="1605064"/>
          <a:ext cx="8445911" cy="465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aper with a pencil and check marks&#10;&#10;Description automatically generated">
            <a:extLst>
              <a:ext uri="{FF2B5EF4-FFF2-40B4-BE49-F238E27FC236}">
                <a16:creationId xmlns:a16="http://schemas.microsoft.com/office/drawing/2014/main" id="{AC8F8DA3-799B-61C2-A06D-B8D4167B3A8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2788" y="2633191"/>
            <a:ext cx="2330244" cy="2653524"/>
          </a:xfrm>
          <a:prstGeom prst="rect">
            <a:avLst/>
          </a:prstGeom>
        </p:spPr>
      </p:pic>
    </p:spTree>
    <p:extLst>
      <p:ext uri="{BB962C8B-B14F-4D97-AF65-F5344CB8AC3E}">
        <p14:creationId xmlns:p14="http://schemas.microsoft.com/office/powerpoint/2010/main" val="24431189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12-3D70-8F38-DDB9-3D791DAA1A0A}"/>
              </a:ext>
            </a:extLst>
          </p:cNvPr>
          <p:cNvSpPr>
            <a:spLocks noGrp="1"/>
          </p:cNvSpPr>
          <p:nvPr>
            <p:ph type="title"/>
          </p:nvPr>
        </p:nvSpPr>
        <p:spPr>
          <a:xfrm>
            <a:off x="609600" y="365125"/>
            <a:ext cx="10972800" cy="841883"/>
          </a:xfrm>
        </p:spPr>
        <p:txBody>
          <a:bodyPr>
            <a:noAutofit/>
          </a:bodyPr>
          <a:lstStyle/>
          <a:p>
            <a:pPr algn="ctr" rtl="0"/>
            <a:r>
              <a:rPr lang="zh-Hans" sz="4400" b="0" i="0" u="none" strike="noStrike">
                <a:latin typeface="Simsun"/>
                <a:ea typeface="Simsun"/>
              </a:rPr>
              <a:t>重新认证时间表</a:t>
            </a:r>
          </a:p>
        </p:txBody>
      </p:sp>
      <p:sp>
        <p:nvSpPr>
          <p:cNvPr id="5" name="Slide Number Placeholder 4">
            <a:extLst>
              <a:ext uri="{FF2B5EF4-FFF2-40B4-BE49-F238E27FC236}">
                <a16:creationId xmlns:a16="http://schemas.microsoft.com/office/drawing/2014/main" id="{C18A1BC4-C6FB-2281-0852-6DE29233B475}"/>
              </a:ext>
            </a:extLst>
          </p:cNvPr>
          <p:cNvSpPr>
            <a:spLocks noGrp="1"/>
          </p:cNvSpPr>
          <p:nvPr>
            <p:ph type="sldNum" sz="quarter" idx="12"/>
          </p:nvPr>
        </p:nvSpPr>
        <p:spPr/>
        <p:txBody>
          <a:bodyPr>
            <a:noAutofit/>
          </a:bodyPr>
          <a:lstStyle/>
          <a:p>
            <a:pPr marL="0" marR="0" lvl="0" indent="0" algn="r" defTabSz="914400" rtl="0" eaLnBrk="1" fontAlgn="t" latinLnBrk="0" hangingPunct="1">
              <a:lnSpc>
                <a:spcPct val="100000"/>
              </a:lnSpc>
              <a:spcBef>
                <a:spcPct val="0"/>
              </a:spcBef>
              <a:spcAft>
                <a:spcPct val="0"/>
              </a:spcAft>
              <a:buClrTx/>
              <a:buSzTx/>
              <a:buFontTx/>
              <a:buNone/>
              <a:defRPr/>
            </a:pPr>
            <a:r>
              <a:rPr kumimoji="0" lang="zh-Hans" sz="900" b="0" i="0" u="none" strike="noStrike" kern="1200" cap="none" spc="0" normalizeH="0" baseline="0" noProof="0">
                <a:solidFill>
                  <a:srgbClr val="6996C9"/>
                </a:solidFill>
                <a:uLnTx/>
                <a:uFillTx/>
                <a:latin typeface="Simsun"/>
                <a:ea typeface="Simsun"/>
                <a:cs typeface="+mn-cs"/>
              </a:rPr>
              <a:t>23</a:t>
            </a:r>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9" name="Speech Bubble: Rectangle with Corners Rounded 8">
            <a:extLst>
              <a:ext uri="{FF2B5EF4-FFF2-40B4-BE49-F238E27FC236}">
                <a16:creationId xmlns:a16="http://schemas.microsoft.com/office/drawing/2014/main" id="{BC5AAD0D-65A5-298D-79A3-206841AE8A58}"/>
              </a:ext>
            </a:extLst>
          </p:cNvPr>
          <p:cNvSpPr/>
          <p:nvPr/>
        </p:nvSpPr>
        <p:spPr>
          <a:xfrm>
            <a:off x="1185101" y="1995950"/>
            <a:ext cx="1705737"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2">
              <a:lumMod val="20000"/>
              <a:lumOff val="8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ea typeface="Simsun"/>
                <a:cs typeface="+mn-cs"/>
              </a:rPr>
              <a:t>CTF</a:t>
            </a:r>
            <a:r>
              <a:rPr kumimoji="0" lang="zh-Hans" sz="1800" b="1" i="0" u="sng" strike="noStrike" kern="1200" cap="none" spc="0" normalizeH="0" baseline="0" noProof="0" dirty="0">
                <a:solidFill>
                  <a:srgbClr val="0A3041"/>
                </a:solidFill>
                <a:uLnTx/>
                <a:uFillTx/>
                <a:latin typeface="Simsun"/>
                <a:ea typeface="Simsun"/>
                <a:cs typeface="+mn-cs"/>
              </a:rPr>
              <a:t> 分析员</a:t>
            </a:r>
            <a:r>
              <a:rPr kumimoji="0" lang="zh-Hans" sz="1600" b="0" i="0" u="none" strike="noStrike" kern="1200" cap="none" spc="0" normalizeH="0" baseline="0" noProof="0" dirty="0">
                <a:solidFill>
                  <a:srgbClr val="0A1E31"/>
                </a:solidFill>
                <a:uLnTx/>
                <a:uFillTx/>
                <a:latin typeface="Simsun"/>
                <a:ea typeface="Simsun"/>
                <a:cs typeface="+mn-cs"/>
              </a:rPr>
              <a:t>收到重新认证申请</a:t>
            </a:r>
          </a:p>
        </p:txBody>
      </p:sp>
      <p:sp>
        <p:nvSpPr>
          <p:cNvPr id="10" name="Speech Bubble: Rectangle with Corners Rounded 8">
            <a:extLst>
              <a:ext uri="{FF2B5EF4-FFF2-40B4-BE49-F238E27FC236}">
                <a16:creationId xmlns:a16="http://schemas.microsoft.com/office/drawing/2014/main" id="{D6FD6315-410F-4921-D7DF-16002CDBAA83}"/>
              </a:ext>
            </a:extLst>
          </p:cNvPr>
          <p:cNvSpPr/>
          <p:nvPr/>
        </p:nvSpPr>
        <p:spPr>
          <a:xfrm>
            <a:off x="3652076" y="1995950"/>
            <a:ext cx="1705737"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2">
              <a:lumMod val="40000"/>
              <a:lumOff val="6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ea typeface="Simsun"/>
                <a:cs typeface="+mn-cs"/>
              </a:rPr>
              <a:t>CTF </a:t>
            </a:r>
            <a:r>
              <a:rPr kumimoji="0" lang="zh-Hans" sz="1800" b="1" i="0" u="sng" strike="noStrike" kern="1200" cap="none" spc="0" normalizeH="0" baseline="0" noProof="0" dirty="0">
                <a:solidFill>
                  <a:srgbClr val="0A3041"/>
                </a:solidFill>
                <a:uLnTx/>
                <a:uFillTx/>
                <a:latin typeface="Simsun"/>
                <a:ea typeface="Simsun"/>
                <a:cs typeface="+mn-cs"/>
              </a:rPr>
              <a:t>分析员</a:t>
            </a:r>
            <a:r>
              <a:rPr kumimoji="0" lang="zh-Hans" sz="1600" b="0" i="0" u="none" strike="noStrike" kern="1200" cap="none" spc="0" normalizeH="0" baseline="0" noProof="0" dirty="0">
                <a:solidFill>
                  <a:srgbClr val="595959"/>
                </a:solidFill>
                <a:uLnTx/>
                <a:uFillTx/>
                <a:latin typeface="Simsun"/>
                <a:ea typeface="Simsun"/>
                <a:cs typeface="+mn-cs"/>
              </a:rPr>
              <a:t>审核重新认证申请</a:t>
            </a:r>
          </a:p>
          <a:p>
            <a:pPr marL="0" marR="0" lvl="0" indent="0" algn="ctr" defTabSz="914400" rtl="0" eaLnBrk="1" fontAlgn="auto" latinLnBrk="0" hangingPunct="1">
              <a:lnSpc>
                <a:spcPct val="100000"/>
              </a:lnSpc>
              <a:spcBef>
                <a:spcPct val="0"/>
              </a:spcBef>
              <a:spcAft>
                <a:spcPct val="0"/>
              </a:spcAft>
              <a:buClrTx/>
              <a:buSzTx/>
              <a:buFontTx/>
              <a:buNone/>
              <a:defRPr/>
            </a:pPr>
            <a:r>
              <a:rPr lang="en-US" sz="1600" dirty="0">
                <a:solidFill>
                  <a:schemeClr val="tx1">
                    <a:lumMod val="65000"/>
                    <a:lumOff val="35000"/>
                  </a:schemeClr>
                </a:solidFill>
                <a:latin typeface="Century Gothic" panose="020F0302020204030204"/>
              </a:rPr>
              <a:t> </a:t>
            </a:r>
            <a:r>
              <a:rPr kumimoji="0" lang="en-US" sz="1600" b="0" i="0" u="none" strike="noStrike" kern="1200" cap="none" spc="0" normalizeH="0" baseline="0" noProof="0" dirty="0">
                <a:ln>
                  <a:noFill/>
                </a:ln>
                <a:solidFill>
                  <a:schemeClr val="tx1">
                    <a:lumMod val="65000"/>
                    <a:lumOff val="35000"/>
                  </a:scheme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Speech Bubble: Rectangle with Corners Rounded 8">
            <a:extLst>
              <a:ext uri="{FF2B5EF4-FFF2-40B4-BE49-F238E27FC236}">
                <a16:creationId xmlns:a16="http://schemas.microsoft.com/office/drawing/2014/main" id="{F477825E-E018-3AA5-242D-5EB3A08DE4CC}"/>
              </a:ext>
            </a:extLst>
          </p:cNvPr>
          <p:cNvSpPr/>
          <p:nvPr/>
        </p:nvSpPr>
        <p:spPr>
          <a:xfrm>
            <a:off x="6119052" y="1995950"/>
            <a:ext cx="1705737"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2">
              <a:lumMod val="60000"/>
              <a:lumOff val="4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ea typeface="Simsun"/>
                <a:cs typeface="+mn-cs"/>
              </a:rPr>
              <a:t>CTF </a:t>
            </a:r>
            <a:r>
              <a:rPr kumimoji="0" lang="zh-Hans" sz="1800" b="1" i="0" u="sng" strike="noStrike" kern="1200" cap="none" spc="0" normalizeH="0" baseline="0" noProof="0" dirty="0">
                <a:solidFill>
                  <a:srgbClr val="0A3041"/>
                </a:solidFill>
                <a:uLnTx/>
                <a:uFillTx/>
                <a:latin typeface="Simsun"/>
                <a:ea typeface="Simsun"/>
                <a:cs typeface="+mn-cs"/>
              </a:rPr>
              <a:t>分析员</a:t>
            </a:r>
            <a:r>
              <a:rPr kumimoji="0" lang="zh-Hans" sz="1500" b="0" i="0" u="none" strike="noStrike" kern="1200" cap="none" spc="0" normalizeH="0" baseline="0" noProof="0" dirty="0">
                <a:solidFill>
                  <a:srgbClr val="595959"/>
                </a:solidFill>
                <a:uLnTx/>
                <a:uFillTx/>
                <a:latin typeface="Simsun"/>
                <a:ea typeface="Simsun"/>
                <a:cs typeface="+mn-cs"/>
              </a:rPr>
              <a:t>发出问题通知</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500" b="0" i="0" u="none" strike="noStrike" kern="1200" cap="none" spc="0" normalizeH="0" baseline="0" noProof="0" dirty="0">
                <a:solidFill>
                  <a:srgbClr val="595959"/>
                </a:solidFill>
                <a:uLnTx/>
                <a:uFillTx/>
                <a:latin typeface="Simsun"/>
                <a:ea typeface="Simsun"/>
                <a:cs typeface="+mn-cs"/>
              </a:rPr>
              <a:t>**如适用</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2" name="Speech Bubble: Rectangle with Corners Rounded 8">
            <a:extLst>
              <a:ext uri="{FF2B5EF4-FFF2-40B4-BE49-F238E27FC236}">
                <a16:creationId xmlns:a16="http://schemas.microsoft.com/office/drawing/2014/main" id="{3D5E57D5-9937-5BE3-F3F9-B8C7E70CEAB3}"/>
              </a:ext>
            </a:extLst>
          </p:cNvPr>
          <p:cNvSpPr/>
          <p:nvPr/>
        </p:nvSpPr>
        <p:spPr>
          <a:xfrm>
            <a:off x="8895588" y="1995950"/>
            <a:ext cx="1705737" cy="1433050"/>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2">
              <a:lumMod val="75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ea typeface="Simsun"/>
                <a:cs typeface="+mn-cs"/>
              </a:rPr>
              <a:t>CTF </a:t>
            </a:r>
            <a:r>
              <a:rPr kumimoji="0" lang="zh-Hans" sz="1800" b="1" i="0" u="sng" strike="noStrike" kern="1200" cap="none" spc="0" normalizeH="0" baseline="0" noProof="0" dirty="0">
                <a:solidFill>
                  <a:srgbClr val="0A3041"/>
                </a:solidFill>
                <a:uLnTx/>
                <a:uFillTx/>
                <a:latin typeface="Simsun"/>
                <a:ea typeface="Simsun"/>
                <a:cs typeface="+mn-cs"/>
              </a:rPr>
              <a:t>分析员</a:t>
            </a:r>
            <a:r>
              <a:rPr kumimoji="0" lang="zh-Hans" sz="1600" b="0" i="0" u="none" strike="noStrike" kern="1200" cap="none" spc="0" normalizeH="0" baseline="0" noProof="0" dirty="0">
                <a:solidFill>
                  <a:srgbClr val="262626"/>
                </a:solidFill>
                <a:uLnTx/>
                <a:uFillTx/>
                <a:latin typeface="Simsun"/>
                <a:ea typeface="Simsun"/>
                <a:cs typeface="+mn-cs"/>
              </a:rPr>
              <a:t>批准或拒绝重新认证申请</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cxnSp>
        <p:nvCxnSpPr>
          <p:cNvPr id="14" name="Straight Arrow Connector 13">
            <a:extLst>
              <a:ext uri="{FF2B5EF4-FFF2-40B4-BE49-F238E27FC236}">
                <a16:creationId xmlns:a16="http://schemas.microsoft.com/office/drawing/2014/main" id="{E6091B59-A6D9-8BA6-7AD5-601B02E65BBF}"/>
              </a:ext>
            </a:extLst>
          </p:cNvPr>
          <p:cNvCxnSpPr/>
          <p:nvPr/>
        </p:nvCxnSpPr>
        <p:spPr>
          <a:xfrm>
            <a:off x="1185101" y="3914775"/>
            <a:ext cx="9721024"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4BE8FC0-DF17-F2F3-20C4-9BA4A6BD6455}"/>
              </a:ext>
            </a:extLst>
          </p:cNvPr>
          <p:cNvSpPr/>
          <p:nvPr/>
        </p:nvSpPr>
        <p:spPr>
          <a:xfrm>
            <a:off x="1999012"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2" name="Oval 21">
            <a:extLst>
              <a:ext uri="{FF2B5EF4-FFF2-40B4-BE49-F238E27FC236}">
                <a16:creationId xmlns:a16="http://schemas.microsoft.com/office/drawing/2014/main" id="{C2C4B76B-3CEA-261E-16CE-48AC4B9E890C}"/>
              </a:ext>
            </a:extLst>
          </p:cNvPr>
          <p:cNvSpPr/>
          <p:nvPr/>
        </p:nvSpPr>
        <p:spPr>
          <a:xfrm>
            <a:off x="4462696"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4" name="Oval 23">
            <a:extLst>
              <a:ext uri="{FF2B5EF4-FFF2-40B4-BE49-F238E27FC236}">
                <a16:creationId xmlns:a16="http://schemas.microsoft.com/office/drawing/2014/main" id="{17DC79C0-2C3B-2C1C-6B4D-30580B1D50E6}"/>
              </a:ext>
            </a:extLst>
          </p:cNvPr>
          <p:cNvSpPr/>
          <p:nvPr/>
        </p:nvSpPr>
        <p:spPr>
          <a:xfrm>
            <a:off x="970949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7F37912E-7ED9-573F-01DF-A3EDEAD82E58}"/>
              </a:ext>
            </a:extLst>
          </p:cNvPr>
          <p:cNvSpPr txBox="1"/>
          <p:nvPr/>
        </p:nvSpPr>
        <p:spPr>
          <a:xfrm>
            <a:off x="1021179" y="4152898"/>
            <a:ext cx="2119585"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dirty="0">
                <a:solidFill>
                  <a:srgbClr val="0A3041"/>
                </a:solidFill>
                <a:uLnTx/>
                <a:uFillTx/>
                <a:latin typeface="Simsun"/>
                <a:ea typeface="Simsun"/>
                <a:cs typeface="+mn-cs"/>
              </a:rPr>
              <a:t>重新认证申请人</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dirty="0">
                <a:solidFill>
                  <a:srgbClr val="595959"/>
                </a:solidFill>
                <a:uLnTx/>
                <a:uFillTx/>
                <a:latin typeface="Simsun"/>
                <a:ea typeface="Simsun"/>
                <a:cs typeface="+mn-cs"/>
              </a:rPr>
              <a:t>在 </a:t>
            </a:r>
            <a:r>
              <a:rPr kumimoji="0" lang="zh-Hans" sz="1600" b="0" i="0" u="none" strike="noStrike" kern="1200" cap="none" spc="0" normalizeH="0" baseline="0" noProof="0" dirty="0">
                <a:solidFill>
                  <a:srgbClr val="595959"/>
                </a:solidFill>
                <a:uLnTx/>
                <a:uFillTx/>
                <a:ea typeface="Simsun"/>
                <a:cs typeface="+mn-cs"/>
              </a:rPr>
              <a:t>eCAP </a:t>
            </a:r>
            <a:r>
              <a:rPr kumimoji="0" lang="zh-Hans" sz="1600" b="0" i="0" u="none" strike="noStrike" kern="1200" cap="none" spc="0" normalizeH="0" baseline="0" noProof="0" dirty="0">
                <a:solidFill>
                  <a:srgbClr val="595959"/>
                </a:solidFill>
                <a:uLnTx/>
                <a:uFillTx/>
                <a:latin typeface="Simsun"/>
                <a:ea typeface="Simsun"/>
                <a:cs typeface="+mn-cs"/>
              </a:rPr>
              <a:t>中提交重新认证申请</a:t>
            </a:r>
          </a:p>
        </p:txBody>
      </p:sp>
      <p:sp>
        <p:nvSpPr>
          <p:cNvPr id="27" name="TextBox 26">
            <a:extLst>
              <a:ext uri="{FF2B5EF4-FFF2-40B4-BE49-F238E27FC236}">
                <a16:creationId xmlns:a16="http://schemas.microsoft.com/office/drawing/2014/main" id="{9F5A5E3D-187B-F5C1-60BF-132A60F23B7D}"/>
              </a:ext>
            </a:extLst>
          </p:cNvPr>
          <p:cNvSpPr txBox="1"/>
          <p:nvPr/>
        </p:nvSpPr>
        <p:spPr>
          <a:xfrm>
            <a:off x="3470787" y="4152898"/>
            <a:ext cx="2119585" cy="861774"/>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a:solidFill>
                  <a:srgbClr val="0A3041"/>
                </a:solidFill>
                <a:uLnTx/>
                <a:uFillTx/>
                <a:latin typeface="Simsun"/>
                <a:ea typeface="Simsun"/>
                <a:cs typeface="+mn-cs"/>
              </a:rPr>
              <a:t>重新认证申请人</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a:solidFill>
                  <a:srgbClr val="595959"/>
                </a:solidFill>
                <a:uLnTx/>
                <a:uFillTx/>
                <a:latin typeface="Simsun"/>
                <a:ea typeface="Simsun"/>
                <a:cs typeface="+mn-cs"/>
              </a:rPr>
              <a:t>重新认证申请人等待审核过程</a:t>
            </a:r>
          </a:p>
        </p:txBody>
      </p:sp>
      <p:sp>
        <p:nvSpPr>
          <p:cNvPr id="28" name="TextBox 27">
            <a:extLst>
              <a:ext uri="{FF2B5EF4-FFF2-40B4-BE49-F238E27FC236}">
                <a16:creationId xmlns:a16="http://schemas.microsoft.com/office/drawing/2014/main" id="{7411AAE4-9256-7D12-43C7-DA19C585B514}"/>
              </a:ext>
            </a:extLst>
          </p:cNvPr>
          <p:cNvSpPr txBox="1"/>
          <p:nvPr/>
        </p:nvSpPr>
        <p:spPr>
          <a:xfrm>
            <a:off x="5814681" y="4152898"/>
            <a:ext cx="2646136"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800" b="1" i="0" u="sng" strike="noStrike" kern="1200" cap="none" spc="0" normalizeH="0" baseline="0" noProof="0">
                <a:solidFill>
                  <a:srgbClr val="0A3041"/>
                </a:solidFill>
                <a:uLnTx/>
                <a:uFillTx/>
                <a:latin typeface="Simsun"/>
                <a:ea typeface="Simsun"/>
                <a:cs typeface="+mn-cs"/>
              </a:rPr>
              <a:t>重新认证申请人</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a:solidFill>
                  <a:srgbClr val="595959"/>
                </a:solidFill>
                <a:uLnTx/>
                <a:uFillTx/>
                <a:latin typeface="Simsun"/>
                <a:ea typeface="Simsun"/>
                <a:cs typeface="+mn-cs"/>
              </a:rPr>
              <a:t>重新认证申请人收到问题通知并重新提交重新认证申请</a:t>
            </a:r>
          </a:p>
        </p:txBody>
      </p:sp>
      <p:sp>
        <p:nvSpPr>
          <p:cNvPr id="29" name="TextBox 28">
            <a:extLst>
              <a:ext uri="{FF2B5EF4-FFF2-40B4-BE49-F238E27FC236}">
                <a16:creationId xmlns:a16="http://schemas.microsoft.com/office/drawing/2014/main" id="{62E31CBC-EEEE-DFAF-F118-C1F21BA536A1}"/>
              </a:ext>
            </a:extLst>
          </p:cNvPr>
          <p:cNvSpPr txBox="1"/>
          <p:nvPr/>
        </p:nvSpPr>
        <p:spPr>
          <a:xfrm>
            <a:off x="8524685" y="4182612"/>
            <a:ext cx="2646136"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Hans" sz="1800" b="1" i="0" u="sng" strike="noStrike">
                <a:solidFill>
                  <a:srgbClr val="0A3041"/>
                </a:solidFill>
                <a:latin typeface="Simsun"/>
                <a:ea typeface="Simsun"/>
              </a:rPr>
              <a:t>重新认证申请人</a:t>
            </a:r>
          </a:p>
          <a:p>
            <a:pPr marL="0" marR="0" lvl="0" indent="0" algn="ctr" defTabSz="914400" rtl="0" eaLnBrk="1" fontAlgn="auto" latinLnBrk="0" hangingPunct="1">
              <a:lnSpc>
                <a:spcPct val="100000"/>
              </a:lnSpc>
              <a:spcBef>
                <a:spcPct val="0"/>
              </a:spcBef>
              <a:spcAft>
                <a:spcPct val="0"/>
              </a:spcAft>
              <a:buClrTx/>
              <a:buSzTx/>
              <a:buFontTx/>
              <a:buNone/>
              <a:defRPr/>
            </a:pPr>
            <a:r>
              <a:rPr kumimoji="0" lang="zh-Hans" sz="1600" b="0" i="0" u="none" strike="noStrike" kern="1200" cap="none" spc="0" normalizeH="0" baseline="0" noProof="0">
                <a:solidFill>
                  <a:srgbClr val="595959"/>
                </a:solidFill>
                <a:uLnTx/>
                <a:uFillTx/>
                <a:latin typeface="Simsun"/>
                <a:ea typeface="Simsun"/>
                <a:cs typeface="+mn-cs"/>
              </a:rPr>
              <a:t>重新认证申请人收到重新认证申请批准或拒绝的通知</a:t>
            </a:r>
          </a:p>
        </p:txBody>
      </p:sp>
      <p:sp>
        <p:nvSpPr>
          <p:cNvPr id="3" name="Diamond 2">
            <a:extLst>
              <a:ext uri="{FF2B5EF4-FFF2-40B4-BE49-F238E27FC236}">
                <a16:creationId xmlns:a16="http://schemas.microsoft.com/office/drawing/2014/main" id="{CE8BEE18-C1EC-7EA1-1878-4C22FD5AC59A}"/>
              </a:ext>
            </a:extLst>
          </p:cNvPr>
          <p:cNvSpPr/>
          <p:nvPr/>
        </p:nvSpPr>
        <p:spPr>
          <a:xfrm>
            <a:off x="1825447" y="3731418"/>
            <a:ext cx="425040" cy="366713"/>
          </a:xfrm>
          <a:prstGeom prst="diamond">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Diamond 3">
            <a:extLst>
              <a:ext uri="{FF2B5EF4-FFF2-40B4-BE49-F238E27FC236}">
                <a16:creationId xmlns:a16="http://schemas.microsoft.com/office/drawing/2014/main" id="{798E23B5-1D2F-4082-3B53-E88E97BE5368}"/>
              </a:ext>
            </a:extLst>
          </p:cNvPr>
          <p:cNvSpPr/>
          <p:nvPr/>
        </p:nvSpPr>
        <p:spPr>
          <a:xfrm>
            <a:off x="4328087" y="3711301"/>
            <a:ext cx="425040" cy="366713"/>
          </a:xfrm>
          <a:prstGeom prst="diamond">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Diamond 5">
            <a:extLst>
              <a:ext uri="{FF2B5EF4-FFF2-40B4-BE49-F238E27FC236}">
                <a16:creationId xmlns:a16="http://schemas.microsoft.com/office/drawing/2014/main" id="{7B146859-E267-B006-1CF1-D5BE9378BBB7}"/>
              </a:ext>
            </a:extLst>
          </p:cNvPr>
          <p:cNvSpPr/>
          <p:nvPr/>
        </p:nvSpPr>
        <p:spPr>
          <a:xfrm>
            <a:off x="6759400" y="3711301"/>
            <a:ext cx="425040" cy="366713"/>
          </a:xfrm>
          <a:prstGeom prst="diamond">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Diamond 6">
            <a:extLst>
              <a:ext uri="{FF2B5EF4-FFF2-40B4-BE49-F238E27FC236}">
                <a16:creationId xmlns:a16="http://schemas.microsoft.com/office/drawing/2014/main" id="{CF89F110-EEEA-B6B5-B869-C435784CB7E7}"/>
              </a:ext>
            </a:extLst>
          </p:cNvPr>
          <p:cNvSpPr/>
          <p:nvPr/>
        </p:nvSpPr>
        <p:spPr>
          <a:xfrm>
            <a:off x="9540246" y="3720807"/>
            <a:ext cx="425040" cy="366713"/>
          </a:xfrm>
          <a:prstGeom prst="diamond">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relaxedInset"/>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3655360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zh-Hans" sz="3600" b="0" i="0" u="none" strike="noStrike" dirty="0">
                <a:ea typeface="Simsun"/>
              </a:rPr>
              <a:t>CTF </a:t>
            </a:r>
            <a:r>
              <a:rPr lang="zh-Hans" sz="3600" b="0" i="0" u="none" strike="noStrike" dirty="0">
                <a:latin typeface="Simsun"/>
                <a:ea typeface="Simsun"/>
              </a:rPr>
              <a:t>- 报销流程</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24</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0009363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4ADC601A-D66C-1D50-858E-E2CA6C5CAAEE}"/>
              </a:ext>
            </a:extLst>
          </p:cNvPr>
          <p:cNvSpPr>
            <a:spLocks noGrp="1"/>
          </p:cNvSpPr>
          <p:nvPr>
            <p:ph type="title"/>
          </p:nvPr>
        </p:nvSpPr>
        <p:spPr>
          <a:xfrm>
            <a:off x="635000" y="640823"/>
            <a:ext cx="3418659" cy="5583148"/>
          </a:xfrm>
        </p:spPr>
        <p:txBody>
          <a:bodyPr anchor="ctr">
            <a:noAutofit/>
          </a:bodyPr>
          <a:lstStyle/>
          <a:p>
            <a:pPr rtl="0"/>
            <a:r>
              <a:rPr lang="zh-Hans" sz="3800" b="0" i="0" u="none" strike="noStrike" dirty="0">
                <a:latin typeface="Simsun"/>
                <a:ea typeface="Simsun"/>
              </a:rPr>
              <a:t>符合 </a:t>
            </a:r>
            <a:r>
              <a:rPr lang="zh-Hans" sz="3800" b="0" i="0" u="none" strike="noStrike" dirty="0">
                <a:latin typeface="+mn-lt"/>
                <a:ea typeface="Simsun"/>
              </a:rPr>
              <a:t>CTF </a:t>
            </a:r>
            <a:r>
              <a:rPr lang="zh-Hans" sz="3800" b="0" i="0" u="none" strike="noStrike" dirty="0">
                <a:latin typeface="Simsun"/>
                <a:ea typeface="Simsun"/>
              </a:rPr>
              <a:t>报销资格的服务类型</a:t>
            </a:r>
          </a:p>
        </p:txBody>
      </p:sp>
      <p:sp>
        <p:nvSpPr>
          <p:cNvPr id="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737729CA-A5A5-42A5-DF93-BB63638AAD18}"/>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zh-Hans" sz="1200" b="0" i="0" u="none" strike="noStrike">
                <a:latin typeface="Simsun"/>
                <a:ea typeface="Simsun"/>
              </a:rPr>
              <a:t>25</a:t>
            </a:r>
            <a:endParaRPr lang="en-US"/>
          </a:p>
        </p:txBody>
      </p:sp>
      <p:graphicFrame>
        <p:nvGraphicFramePr>
          <p:cNvPr id="24" name="Content Placeholder 2">
            <a:extLst>
              <a:ext uri="{FF2B5EF4-FFF2-40B4-BE49-F238E27FC236}">
                <a16:creationId xmlns:a16="http://schemas.microsoft.com/office/drawing/2014/main" id="{93903327-F5D0-C200-8B17-1F2D0AA509A4}"/>
              </a:ext>
            </a:extLst>
          </p:cNvPr>
          <p:cNvGraphicFramePr>
            <a:graphicFrameLocks noGrp="1"/>
          </p:cNvGraphicFramePr>
          <p:nvPr>
            <p:ph idx="1"/>
            <p:extLst>
              <p:ext uri="{D42A27DB-BD31-4B8C-83A1-F6EECF244321}">
                <p14:modId xmlns:p14="http://schemas.microsoft.com/office/powerpoint/2010/main" val="4940414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3376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93DEC8EC-6B03-8F0D-7DC7-A4B2D50DF35E}"/>
              </a:ext>
            </a:extLst>
          </p:cNvPr>
          <p:cNvSpPr>
            <a:spLocks noGrp="1"/>
          </p:cNvSpPr>
          <p:nvPr>
            <p:ph type="title"/>
          </p:nvPr>
        </p:nvSpPr>
        <p:spPr>
          <a:xfrm>
            <a:off x="635000" y="640823"/>
            <a:ext cx="3418659" cy="5583148"/>
          </a:xfrm>
        </p:spPr>
        <p:txBody>
          <a:bodyPr anchor="ctr">
            <a:noAutofit/>
          </a:bodyPr>
          <a:lstStyle/>
          <a:p>
            <a:pPr rtl="0"/>
            <a:r>
              <a:rPr lang="zh-Hans" sz="3000" b="0" i="0" u="none" strike="noStrike">
                <a:latin typeface="Simsun"/>
                <a:ea typeface="Simsun"/>
              </a:rPr>
              <a:t>符合条件的电信服务（续）</a:t>
            </a:r>
            <a:br>
              <a:rPr lang="zh-Hans" sz="3000" b="0" i="0" u="none" strike="noStrike">
                <a:latin typeface="Simsun"/>
                <a:ea typeface="Simsun"/>
              </a:rPr>
            </a:br>
            <a:endParaRPr lang="en-US" sz="3000"/>
          </a:p>
        </p:txBody>
      </p:sp>
      <p:sp>
        <p:nvSpPr>
          <p:cNvPr id="3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Footer Placeholder 2">
            <a:extLst>
              <a:ext uri="{FF2B5EF4-FFF2-40B4-BE49-F238E27FC236}">
                <a16:creationId xmlns:a16="http://schemas.microsoft.com/office/drawing/2014/main" id="{88479164-71E2-89E3-B5CC-65AA8347505A}"/>
              </a:ext>
            </a:extLst>
          </p:cNvPr>
          <p:cNvSpPr>
            <a:spLocks noGrp="1"/>
          </p:cNvSpPr>
          <p:nvPr>
            <p:ph type="ftr" sz="quarter" idx="11"/>
          </p:nvPr>
        </p:nvSpPr>
        <p:spPr>
          <a:xfrm>
            <a:off x="1972491" y="5973098"/>
            <a:ext cx="9172303" cy="748378"/>
          </a:xfrm>
        </p:spPr>
        <p:txBody>
          <a:bodyPr>
            <a:noAutofit/>
          </a:bodyPr>
          <a:lstStyle/>
          <a:p>
            <a:pPr rtl="0">
              <a:lnSpc>
                <a:spcPct val="90000"/>
              </a:lnSpc>
              <a:spcAft>
                <a:spcPts val="600"/>
              </a:spcAft>
            </a:pPr>
            <a:r>
              <a:rPr lang="zh-Hans" sz="100" b="0" i="0" u="none" strike="noStrike" dirty="0">
                <a:latin typeface="Simsun"/>
                <a:ea typeface="Simsun"/>
              </a:rPr>
              <a:t>*</a:t>
            </a:r>
            <a:r>
              <a:rPr lang="zh-Hans" sz="1100" b="0" i="0" u="none" strike="noStrike" dirty="0">
                <a:latin typeface="Simsun"/>
                <a:ea typeface="Simsun"/>
              </a:rPr>
              <a:t>对移动宽带服务的限制： 某些参与者可能有资格享受移动宽带服务。在这种情况下，参与者的批准函必须明确说明参与者有资格享受移动宽带服务折扣。如果参与者的批准信函对移动宽带服务的资格范围有限制（例如，对线路数量或符合条件的服务类型有限制），服务提供商只能按照这些限制来应用 CTF 折扣。</a:t>
            </a:r>
          </a:p>
          <a:p>
            <a:pPr rtl="0">
              <a:lnSpc>
                <a:spcPct val="90000"/>
              </a:lnSpc>
              <a:spcAft>
                <a:spcPts val="600"/>
              </a:spcAft>
            </a:pPr>
            <a:r>
              <a:rPr lang="zh-Hans" sz="1100" b="0" i="0" u="none" strike="noStrike" dirty="0">
                <a:latin typeface="Simsun"/>
                <a:ea typeface="Simsun"/>
              </a:rPr>
              <a:t>¹ 连接多个参与者之间形成数据网络的广域网连接符合 CTF 折扣的条件。局域网、托管内部宽带服务和其他来自单个参与者服务地址或校园数据网络的连接不符合 CTF 折扣条件。</a:t>
            </a:r>
          </a:p>
        </p:txBody>
      </p:sp>
      <p:sp>
        <p:nvSpPr>
          <p:cNvPr id="5" name="Slide Number Placeholder 4">
            <a:extLst>
              <a:ext uri="{FF2B5EF4-FFF2-40B4-BE49-F238E27FC236}">
                <a16:creationId xmlns:a16="http://schemas.microsoft.com/office/drawing/2014/main" id="{2EED1AB2-3E57-244B-E396-235AACF784C4}"/>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zh-Hans" sz="1200" b="0" i="0" u="none" strike="noStrike">
                <a:latin typeface="Simsun"/>
                <a:ea typeface="Simsun"/>
              </a:rPr>
              <a:t>26</a:t>
            </a:r>
            <a:endParaRPr lang="en-US"/>
          </a:p>
        </p:txBody>
      </p:sp>
      <p:graphicFrame>
        <p:nvGraphicFramePr>
          <p:cNvPr id="26" name="Content Placeholder 5">
            <a:extLst>
              <a:ext uri="{FF2B5EF4-FFF2-40B4-BE49-F238E27FC236}">
                <a16:creationId xmlns:a16="http://schemas.microsoft.com/office/drawing/2014/main" id="{1D9B1C94-EC2A-C910-28D9-A903C01B9060}"/>
              </a:ext>
            </a:extLst>
          </p:cNvPr>
          <p:cNvGraphicFramePr>
            <a:graphicFrameLocks noGrp="1"/>
          </p:cNvGraphicFramePr>
          <p:nvPr>
            <p:ph idx="1"/>
            <p:extLst>
              <p:ext uri="{D42A27DB-BD31-4B8C-83A1-F6EECF244321}">
                <p14:modId xmlns:p14="http://schemas.microsoft.com/office/powerpoint/2010/main" val="301022443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7817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Rectangle 22">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2" name="Title 1">
            <a:extLst>
              <a:ext uri="{FF2B5EF4-FFF2-40B4-BE49-F238E27FC236}">
                <a16:creationId xmlns:a16="http://schemas.microsoft.com/office/drawing/2014/main" id="{810A6F86-8D0C-3A23-269B-A591F44BEBFB}"/>
              </a:ext>
            </a:extLst>
          </p:cNvPr>
          <p:cNvSpPr>
            <a:spLocks noGrp="1"/>
          </p:cNvSpPr>
          <p:nvPr>
            <p:ph type="title"/>
          </p:nvPr>
        </p:nvSpPr>
        <p:spPr>
          <a:xfrm>
            <a:off x="804672" y="1541007"/>
            <a:ext cx="3401568" cy="3775985"/>
          </a:xfrm>
        </p:spPr>
        <p:txBody>
          <a:bodyPr>
            <a:noAutofit/>
          </a:bodyPr>
          <a:lstStyle/>
          <a:p>
            <a:pPr rtl="0"/>
            <a:r>
              <a:rPr lang="zh-Hans" sz="4000" b="0" i="0" u="none" strike="noStrike">
                <a:solidFill>
                  <a:srgbClr val="0E2841"/>
                </a:solidFill>
                <a:latin typeface="Simsun"/>
                <a:ea typeface="Simsun"/>
              </a:rPr>
              <a:t>提出报销的文件要求</a:t>
            </a:r>
          </a:p>
        </p:txBody>
      </p:sp>
      <p:grpSp>
        <p:nvGrpSpPr>
          <p:cNvPr id="25" name="Group 24">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26" name="Freeform: Shape 25">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Shape 26">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Freeform: Shape 27">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Freeform: Shape 28">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4" name="Slide Number Placeholder 3">
            <a:extLst>
              <a:ext uri="{FF2B5EF4-FFF2-40B4-BE49-F238E27FC236}">
                <a16:creationId xmlns:a16="http://schemas.microsoft.com/office/drawing/2014/main" id="{5BD0C14B-B8B9-436C-D930-C6F790DB04FD}"/>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zh-Hans" sz="1200" b="0" i="0" u="none" strike="noStrike">
                <a:latin typeface="Simsun"/>
                <a:ea typeface="Simsun"/>
              </a:rPr>
              <a:t>27</a:t>
            </a:r>
            <a:endParaRPr lang="en-US"/>
          </a:p>
        </p:txBody>
      </p:sp>
      <p:grpSp>
        <p:nvGrpSpPr>
          <p:cNvPr id="31" name="Group 30">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32" name="Freeform: Shape 31">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Freeform: Shape 32">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Freeform: Shape 33">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graphicFrame>
        <p:nvGraphicFramePr>
          <p:cNvPr id="17" name="Content Placeholder 2">
            <a:extLst>
              <a:ext uri="{FF2B5EF4-FFF2-40B4-BE49-F238E27FC236}">
                <a16:creationId xmlns:a16="http://schemas.microsoft.com/office/drawing/2014/main" id="{48D6530A-7074-9840-54C3-85941158032C}"/>
              </a:ext>
            </a:extLst>
          </p:cNvPr>
          <p:cNvGraphicFramePr>
            <a:graphicFrameLocks noGrp="1"/>
          </p:cNvGraphicFramePr>
          <p:nvPr>
            <p:ph idx="1"/>
            <p:extLst>
              <p:ext uri="{D42A27DB-BD31-4B8C-83A1-F6EECF244321}">
                <p14:modId xmlns:p14="http://schemas.microsoft.com/office/powerpoint/2010/main" val="2873877607"/>
              </p:ext>
            </p:extLst>
          </p:nvPr>
        </p:nvGraphicFramePr>
        <p:xfrm>
          <a:off x="5641614" y="955653"/>
          <a:ext cx="5747085"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3102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6F86-8D0C-3A23-269B-A591F44BEBFB}"/>
              </a:ext>
            </a:extLst>
          </p:cNvPr>
          <p:cNvSpPr>
            <a:spLocks noGrp="1"/>
          </p:cNvSpPr>
          <p:nvPr>
            <p:ph type="title"/>
          </p:nvPr>
        </p:nvSpPr>
        <p:spPr>
          <a:xfrm>
            <a:off x="609600" y="365125"/>
            <a:ext cx="10515600" cy="649859"/>
          </a:xfrm>
        </p:spPr>
        <p:txBody>
          <a:bodyPr anchor="b">
            <a:noAutofit/>
          </a:bodyPr>
          <a:lstStyle/>
          <a:p>
            <a:pPr algn="ctr" rtl="0"/>
            <a:r>
              <a:rPr lang="zh-Hans" sz="4400" b="0" i="0" u="none" strike="noStrike">
                <a:latin typeface="Simsun"/>
                <a:ea typeface="Simsun"/>
              </a:rPr>
              <a:t>提交报销申请的程序</a:t>
            </a:r>
          </a:p>
        </p:txBody>
      </p:sp>
      <p:sp>
        <p:nvSpPr>
          <p:cNvPr id="4" name="Slide Number Placeholder 3">
            <a:extLst>
              <a:ext uri="{FF2B5EF4-FFF2-40B4-BE49-F238E27FC236}">
                <a16:creationId xmlns:a16="http://schemas.microsoft.com/office/drawing/2014/main" id="{5BD0C14B-B8B9-436C-D930-C6F790DB04FD}"/>
              </a:ext>
            </a:extLst>
          </p:cNvPr>
          <p:cNvSpPr>
            <a:spLocks noGrp="1"/>
          </p:cNvSpPr>
          <p:nvPr>
            <p:ph type="sldNum" sz="quarter" idx="12"/>
          </p:nvPr>
        </p:nvSpPr>
        <p:spPr/>
        <p:txBody>
          <a:bodyPr anchor="t">
            <a:noAutofit/>
          </a:bodyPr>
          <a:lstStyle/>
          <a:p>
            <a:pPr rtl="0">
              <a:spcAft>
                <a:spcPts val="600"/>
              </a:spcAft>
            </a:pPr>
            <a:r>
              <a:rPr lang="zh-Hans" sz="1200" b="0" i="0" u="none" strike="noStrike">
                <a:latin typeface="Simsun"/>
                <a:ea typeface="Simsun"/>
              </a:rPr>
              <a:t>28</a:t>
            </a:r>
            <a:endParaRPr lang="en-US"/>
          </a:p>
        </p:txBody>
      </p:sp>
      <p:pic>
        <p:nvPicPr>
          <p:cNvPr id="3" name="Picture 2">
            <a:extLst>
              <a:ext uri="{FF2B5EF4-FFF2-40B4-BE49-F238E27FC236}">
                <a16:creationId xmlns:a16="http://schemas.microsoft.com/office/drawing/2014/main" id="{3662EF9A-0053-B07E-4779-8EAFEB599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078" y="1096589"/>
            <a:ext cx="7143242" cy="5242174"/>
          </a:xfrm>
          <a:prstGeom prst="rect">
            <a:avLst/>
          </a:prstGeom>
        </p:spPr>
      </p:pic>
      <p:sp>
        <p:nvSpPr>
          <p:cNvPr id="8" name="TextBox 7">
            <a:extLst>
              <a:ext uri="{FF2B5EF4-FFF2-40B4-BE49-F238E27FC236}">
                <a16:creationId xmlns:a16="http://schemas.microsoft.com/office/drawing/2014/main" id="{AE5614CA-9717-9EDD-8985-2BFF4D8ECF7C}"/>
              </a:ext>
            </a:extLst>
          </p:cNvPr>
          <p:cNvSpPr txBox="1"/>
          <p:nvPr/>
        </p:nvSpPr>
        <p:spPr>
          <a:xfrm>
            <a:off x="4296414" y="2973975"/>
            <a:ext cx="3128513" cy="353943"/>
          </a:xfrm>
          <a:prstGeom prst="rect">
            <a:avLst/>
          </a:prstGeom>
          <a:noFill/>
        </p:spPr>
        <p:txBody>
          <a:bodyPr wrap="square" rtlCol="0">
            <a:noAutofit/>
          </a:bodyPr>
          <a:lstStyle/>
          <a:p>
            <a:pPr algn="ctr" rtl="0"/>
            <a:r>
              <a:rPr lang="zh-Hans" sz="1600" b="1" i="0" u="none" strike="noStrike" dirty="0">
                <a:latin typeface="Simsun"/>
                <a:ea typeface="Simsun"/>
              </a:rPr>
              <a:t>欢迎来到 </a:t>
            </a:r>
            <a:r>
              <a:rPr lang="zh-Hans" sz="1600" b="1" i="0" u="none" strike="noStrike" dirty="0">
                <a:latin typeface="+mj-lt"/>
                <a:ea typeface="Simsun"/>
              </a:rPr>
              <a:t>eCAP </a:t>
            </a:r>
            <a:r>
              <a:rPr lang="zh-Hans" sz="1600" b="1" i="0" u="none" strike="noStrike" dirty="0">
                <a:latin typeface="Simsun"/>
                <a:ea typeface="Simsun"/>
              </a:rPr>
              <a:t>门户</a:t>
            </a:r>
          </a:p>
        </p:txBody>
      </p:sp>
      <p:sp>
        <p:nvSpPr>
          <p:cNvPr id="9" name="TextBox 8">
            <a:extLst>
              <a:ext uri="{FF2B5EF4-FFF2-40B4-BE49-F238E27FC236}">
                <a16:creationId xmlns:a16="http://schemas.microsoft.com/office/drawing/2014/main" id="{FF3F689D-4C41-6D76-7223-C3A912633A7C}"/>
              </a:ext>
            </a:extLst>
          </p:cNvPr>
          <p:cNvSpPr txBox="1"/>
          <p:nvPr/>
        </p:nvSpPr>
        <p:spPr>
          <a:xfrm>
            <a:off x="2901450" y="3632688"/>
            <a:ext cx="3194549" cy="663874"/>
          </a:xfrm>
          <a:prstGeom prst="rect">
            <a:avLst/>
          </a:prstGeom>
          <a:noFill/>
        </p:spPr>
        <p:txBody>
          <a:bodyPr wrap="square" rtlCol="0">
            <a:noAutofit/>
          </a:bodyPr>
          <a:lstStyle/>
          <a:p>
            <a:pPr rtl="0"/>
            <a:r>
              <a:rPr lang="zh-Hans" sz="1400" b="1" i="0" u="none" strike="noStrike" dirty="0">
                <a:solidFill>
                  <a:srgbClr val="808080"/>
                </a:solidFill>
                <a:latin typeface="Simsun"/>
                <a:ea typeface="Simsun"/>
              </a:rPr>
              <a:t>邮箱地址</a:t>
            </a:r>
          </a:p>
        </p:txBody>
      </p:sp>
      <p:sp>
        <p:nvSpPr>
          <p:cNvPr id="10" name="TextBox 9">
            <a:extLst>
              <a:ext uri="{FF2B5EF4-FFF2-40B4-BE49-F238E27FC236}">
                <a16:creationId xmlns:a16="http://schemas.microsoft.com/office/drawing/2014/main" id="{D7322B4B-A2F5-C722-2682-ABB58D0746D9}"/>
              </a:ext>
            </a:extLst>
          </p:cNvPr>
          <p:cNvSpPr txBox="1"/>
          <p:nvPr/>
        </p:nvSpPr>
        <p:spPr>
          <a:xfrm>
            <a:off x="2901451" y="4305301"/>
            <a:ext cx="3194549" cy="360864"/>
          </a:xfrm>
          <a:prstGeom prst="rect">
            <a:avLst/>
          </a:prstGeom>
          <a:noFill/>
        </p:spPr>
        <p:txBody>
          <a:bodyPr wrap="square" rtlCol="0">
            <a:noAutofit/>
          </a:bodyPr>
          <a:lstStyle/>
          <a:p>
            <a:pPr rtl="0"/>
            <a:r>
              <a:rPr lang="zh-Hans" sz="1400" b="1" i="0" u="none" strike="noStrike" dirty="0">
                <a:solidFill>
                  <a:srgbClr val="808080"/>
                </a:solidFill>
                <a:latin typeface="Simsun"/>
                <a:ea typeface="Simsun"/>
              </a:rPr>
              <a:t>密码</a:t>
            </a:r>
          </a:p>
        </p:txBody>
      </p:sp>
      <p:sp>
        <p:nvSpPr>
          <p:cNvPr id="11" name="TextBox 10">
            <a:extLst>
              <a:ext uri="{FF2B5EF4-FFF2-40B4-BE49-F238E27FC236}">
                <a16:creationId xmlns:a16="http://schemas.microsoft.com/office/drawing/2014/main" id="{044955E1-690A-0D88-4288-868D169293E1}"/>
              </a:ext>
            </a:extLst>
          </p:cNvPr>
          <p:cNvSpPr txBox="1"/>
          <p:nvPr/>
        </p:nvSpPr>
        <p:spPr>
          <a:xfrm>
            <a:off x="4113024" y="5066804"/>
            <a:ext cx="3128513" cy="276999"/>
          </a:xfrm>
          <a:prstGeom prst="rect">
            <a:avLst/>
          </a:prstGeom>
          <a:noFill/>
        </p:spPr>
        <p:txBody>
          <a:bodyPr wrap="square" rtlCol="0">
            <a:noAutofit/>
          </a:bodyPr>
          <a:lstStyle/>
          <a:p>
            <a:pPr algn="ctr" rtl="0"/>
            <a:r>
              <a:rPr lang="zh-Hans" sz="1200" b="1" i="0" u="none" strike="noStrike" dirty="0">
                <a:solidFill>
                  <a:srgbClr val="FFFFFF"/>
                </a:solidFill>
                <a:latin typeface="Simsun"/>
                <a:ea typeface="Simsun"/>
              </a:rPr>
              <a:t>登录</a:t>
            </a:r>
          </a:p>
        </p:txBody>
      </p:sp>
      <p:sp>
        <p:nvSpPr>
          <p:cNvPr id="12" name="TextBox 11">
            <a:extLst>
              <a:ext uri="{FF2B5EF4-FFF2-40B4-BE49-F238E27FC236}">
                <a16:creationId xmlns:a16="http://schemas.microsoft.com/office/drawing/2014/main" id="{E81E26B2-D9FD-A0CE-D0ED-DBCABEE09E4E}"/>
              </a:ext>
            </a:extLst>
          </p:cNvPr>
          <p:cNvSpPr txBox="1"/>
          <p:nvPr/>
        </p:nvSpPr>
        <p:spPr>
          <a:xfrm>
            <a:off x="2732157" y="5502729"/>
            <a:ext cx="3128513" cy="338554"/>
          </a:xfrm>
          <a:prstGeom prst="rect">
            <a:avLst/>
          </a:prstGeom>
          <a:noFill/>
        </p:spPr>
        <p:txBody>
          <a:bodyPr wrap="square" rtlCol="0">
            <a:noAutofit/>
          </a:bodyPr>
          <a:lstStyle/>
          <a:p>
            <a:pPr rtl="0"/>
            <a:r>
              <a:rPr lang="zh-Hans" sz="1600" b="1" i="0" u="sng" strike="noStrike" dirty="0">
                <a:solidFill>
                  <a:srgbClr val="595959"/>
                </a:solidFill>
                <a:latin typeface="Simsun"/>
                <a:ea typeface="Simsun"/>
              </a:rPr>
              <a:t>忘记密码</a:t>
            </a:r>
          </a:p>
        </p:txBody>
      </p:sp>
      <p:sp>
        <p:nvSpPr>
          <p:cNvPr id="13" name="TextBox 12">
            <a:extLst>
              <a:ext uri="{FF2B5EF4-FFF2-40B4-BE49-F238E27FC236}">
                <a16:creationId xmlns:a16="http://schemas.microsoft.com/office/drawing/2014/main" id="{D7925DAC-D93D-5D9A-9558-756DA21CCF89}"/>
              </a:ext>
            </a:extLst>
          </p:cNvPr>
          <p:cNvSpPr txBox="1"/>
          <p:nvPr/>
        </p:nvSpPr>
        <p:spPr>
          <a:xfrm>
            <a:off x="6853687" y="5502729"/>
            <a:ext cx="3128513" cy="338554"/>
          </a:xfrm>
          <a:prstGeom prst="rect">
            <a:avLst/>
          </a:prstGeom>
          <a:noFill/>
        </p:spPr>
        <p:txBody>
          <a:bodyPr wrap="square" rtlCol="0">
            <a:noAutofit/>
          </a:bodyPr>
          <a:lstStyle/>
          <a:p>
            <a:pPr rtl="0"/>
            <a:r>
              <a:rPr lang="zh-Hans" sz="1600" b="1" i="0" u="sng" strike="noStrike" dirty="0">
                <a:solidFill>
                  <a:srgbClr val="595959"/>
                </a:solidFill>
                <a:latin typeface="Simsun"/>
                <a:ea typeface="Simsun"/>
              </a:rPr>
              <a:t>注册账号</a:t>
            </a:r>
          </a:p>
        </p:txBody>
      </p:sp>
    </p:spTree>
    <p:extLst>
      <p:ext uri="{BB962C8B-B14F-4D97-AF65-F5344CB8AC3E}">
        <p14:creationId xmlns:p14="http://schemas.microsoft.com/office/powerpoint/2010/main" val="5075710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476DA7-E645-E6ED-7DE5-81B22B2B1C29}"/>
              </a:ext>
            </a:extLst>
          </p:cNvPr>
          <p:cNvSpPr>
            <a:spLocks noGrp="1"/>
          </p:cNvSpPr>
          <p:nvPr>
            <p:ph type="title"/>
          </p:nvPr>
        </p:nvSpPr>
        <p:spPr>
          <a:xfrm>
            <a:off x="489527" y="457200"/>
            <a:ext cx="3932237" cy="1458686"/>
          </a:xfrm>
        </p:spPr>
        <p:txBody>
          <a:bodyPr anchor="b">
            <a:noAutofit/>
          </a:bodyPr>
          <a:lstStyle/>
          <a:p>
            <a:pPr rtl="0"/>
            <a:r>
              <a:rPr lang="zh-Hans" sz="2800" b="0" i="0" u="none" strike="noStrike">
                <a:latin typeface="Simsun"/>
                <a:ea typeface="Simsun"/>
              </a:rPr>
              <a:t>已提交和正在处理的报销申请清单</a:t>
            </a:r>
          </a:p>
        </p:txBody>
      </p:sp>
      <p:sp>
        <p:nvSpPr>
          <p:cNvPr id="14" name="Text Placeholder 3">
            <a:extLst>
              <a:ext uri="{FF2B5EF4-FFF2-40B4-BE49-F238E27FC236}">
                <a16:creationId xmlns:a16="http://schemas.microsoft.com/office/drawing/2014/main" id="{3A203A2F-5A3F-1285-7D29-8D07369697A9}"/>
              </a:ext>
            </a:extLst>
          </p:cNvPr>
          <p:cNvSpPr>
            <a:spLocks noGrp="1"/>
          </p:cNvSpPr>
          <p:nvPr>
            <p:ph type="body" sz="half" idx="2"/>
          </p:nvPr>
        </p:nvSpPr>
        <p:spPr>
          <a:xfrm>
            <a:off x="489528" y="2087880"/>
            <a:ext cx="3932237" cy="3811588"/>
          </a:xfrm>
        </p:spPr>
        <p:txBody>
          <a:bodyPr>
            <a:noAutofit/>
          </a:bodyPr>
          <a:lstStyle/>
          <a:p>
            <a:pPr marL="285750" indent="-285750" rtl="0">
              <a:buFont typeface="Wingdings" panose="05000000000000000000" pitchFamily="2" charset="2"/>
              <a:buChar char="v"/>
            </a:pPr>
            <a:r>
              <a:rPr lang="zh-Hans" sz="1800" b="0" i="0" u="none" strike="noStrike">
                <a:latin typeface="Simsun"/>
                <a:ea typeface="Simsun"/>
              </a:rPr>
              <a:t>每个报销申请都有一个报销申请编号</a:t>
            </a:r>
          </a:p>
          <a:p>
            <a:pPr marL="285750" indent="-285750">
              <a:buFont typeface="Wingdings" panose="05000000000000000000" pitchFamily="2" charset="2"/>
              <a:buChar char="v"/>
            </a:pPr>
            <a:endParaRPr lang="en-US" sz="1800"/>
          </a:p>
          <a:p>
            <a:pPr marL="285750" indent="-285750" rtl="0">
              <a:buFont typeface="Wingdings" panose="05000000000000000000" pitchFamily="2" charset="2"/>
              <a:buChar char="v"/>
            </a:pPr>
            <a:r>
              <a:rPr lang="zh-Hans" sz="1800" b="0" i="0" u="none" strike="noStrike">
                <a:latin typeface="Simsun"/>
                <a:ea typeface="Simsun"/>
              </a:rPr>
              <a:t>“我的报销申请”队列将以“批准、拒绝、待处理信息、草稿”等各种模式显示所有报销申请</a:t>
            </a:r>
          </a:p>
          <a:p>
            <a:endParaRPr lang="en-US" sz="1800"/>
          </a:p>
          <a:p>
            <a:pPr marL="285750" indent="-285750" rtl="0">
              <a:buFont typeface="Wingdings" panose="05000000000000000000" pitchFamily="2" charset="2"/>
              <a:buChar char="v"/>
            </a:pPr>
            <a:r>
              <a:rPr lang="zh-Hans" sz="1800" b="0" i="0" u="none" strike="noStrike">
                <a:latin typeface="Simsun"/>
                <a:ea typeface="Simsun"/>
              </a:rPr>
              <a:t>如需提交新报销申请，服务提供商将单击“提交报销申请”按钮。</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zh-Hans" sz="1200" b="0" i="0" u="none" strike="noStrike">
                <a:latin typeface="Simsun"/>
                <a:ea typeface="Simsun"/>
              </a:rPr>
              <a:t>29</a:t>
            </a:r>
            <a:endParaRPr lang="en-US"/>
          </a:p>
        </p:txBody>
      </p:sp>
      <p:pic>
        <p:nvPicPr>
          <p:cNvPr id="8" name="Picture 7">
            <a:extLst>
              <a:ext uri="{FF2B5EF4-FFF2-40B4-BE49-F238E27FC236}">
                <a16:creationId xmlns:a16="http://schemas.microsoft.com/office/drawing/2014/main" id="{D406FF4A-9742-BE9B-A75F-D8B436BE7559}"/>
              </a:ext>
            </a:extLst>
          </p:cNvPr>
          <p:cNvPicPr>
            <a:picLocks noChangeAspect="1"/>
          </p:cNvPicPr>
          <p:nvPr/>
        </p:nvPicPr>
        <p:blipFill>
          <a:blip r:embed="rId2"/>
          <a:stretch>
            <a:fillRect/>
          </a:stretch>
        </p:blipFill>
        <p:spPr>
          <a:xfrm>
            <a:off x="4660560" y="4610101"/>
            <a:ext cx="4419600" cy="1562100"/>
          </a:xfrm>
          <a:prstGeom prst="rect">
            <a:avLst/>
          </a:prstGeom>
        </p:spPr>
      </p:pic>
      <p:pic>
        <p:nvPicPr>
          <p:cNvPr id="2" name="Picture 1">
            <a:extLst>
              <a:ext uri="{FF2B5EF4-FFF2-40B4-BE49-F238E27FC236}">
                <a16:creationId xmlns:a16="http://schemas.microsoft.com/office/drawing/2014/main" id="{7BADBBBE-5368-1F57-C5DC-08EF561A9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592" y="1159090"/>
            <a:ext cx="6419273" cy="2798078"/>
          </a:xfrm>
          <a:prstGeom prst="rect">
            <a:avLst/>
          </a:prstGeom>
        </p:spPr>
      </p:pic>
      <p:sp>
        <p:nvSpPr>
          <p:cNvPr id="3" name="TextBox 2">
            <a:extLst>
              <a:ext uri="{FF2B5EF4-FFF2-40B4-BE49-F238E27FC236}">
                <a16:creationId xmlns:a16="http://schemas.microsoft.com/office/drawing/2014/main" id="{E617E4F8-3AE8-C0A3-99C8-31D160282034}"/>
              </a:ext>
            </a:extLst>
          </p:cNvPr>
          <p:cNvSpPr txBox="1"/>
          <p:nvPr/>
        </p:nvSpPr>
        <p:spPr>
          <a:xfrm>
            <a:off x="4698658" y="2055441"/>
            <a:ext cx="1349717" cy="215444"/>
          </a:xfrm>
          <a:prstGeom prst="rect">
            <a:avLst/>
          </a:prstGeom>
          <a:noFill/>
        </p:spPr>
        <p:txBody>
          <a:bodyPr wrap="square" lIns="0" tIns="45720" rIns="0" rtlCol="0">
            <a:noAutofit/>
          </a:bodyPr>
          <a:lstStyle/>
          <a:p>
            <a:pPr rtl="0"/>
            <a:r>
              <a:rPr lang="zh-Hans" sz="400" b="1" i="0" u="none" strike="noStrike" dirty="0">
                <a:latin typeface="Simsun"/>
                <a:ea typeface="Simsun"/>
              </a:rPr>
              <a:t>点击下面的链接查看 CTF 参与者清单 </a:t>
            </a:r>
            <a:r>
              <a:rPr lang="zh-Hans" sz="400" b="1" i="0" u="sng" strike="noStrike" dirty="0">
                <a:solidFill>
                  <a:srgbClr val="445860"/>
                </a:solidFill>
                <a:latin typeface="Simsun"/>
                <a:ea typeface="Simsun"/>
              </a:rPr>
              <a:t>CTF 参与者报告</a:t>
            </a:r>
          </a:p>
        </p:txBody>
      </p:sp>
      <p:sp>
        <p:nvSpPr>
          <p:cNvPr id="6" name="TextBox 5">
            <a:extLst>
              <a:ext uri="{FF2B5EF4-FFF2-40B4-BE49-F238E27FC236}">
                <a16:creationId xmlns:a16="http://schemas.microsoft.com/office/drawing/2014/main" id="{CF898B26-77AB-09F3-AB22-95B769EB18B8}"/>
              </a:ext>
            </a:extLst>
          </p:cNvPr>
          <p:cNvSpPr txBox="1"/>
          <p:nvPr/>
        </p:nvSpPr>
        <p:spPr>
          <a:xfrm>
            <a:off x="6388562" y="2470585"/>
            <a:ext cx="1349717" cy="110323"/>
          </a:xfrm>
          <a:prstGeom prst="rect">
            <a:avLst/>
          </a:prstGeom>
          <a:noFill/>
        </p:spPr>
        <p:txBody>
          <a:bodyPr wrap="square" lIns="0" tIns="45720" rIns="0" rtlCol="0">
            <a:noAutofit/>
          </a:bodyPr>
          <a:lstStyle/>
          <a:p>
            <a:pPr algn="ctr" rtl="0"/>
            <a:r>
              <a:rPr lang="zh-Hans" sz="400" b="0" i="0" u="none" strike="noStrike" dirty="0">
                <a:solidFill>
                  <a:srgbClr val="FFFFFF"/>
                </a:solidFill>
                <a:latin typeface="Simsun"/>
                <a:ea typeface="Simsun"/>
              </a:rPr>
              <a:t>更新 </a:t>
            </a:r>
            <a:r>
              <a:rPr lang="zh-Hans" sz="400" b="0" i="0" u="none" strike="noStrike" dirty="0">
                <a:solidFill>
                  <a:srgbClr val="FFFFFF"/>
                </a:solidFill>
                <a:latin typeface="+mj-lt"/>
                <a:ea typeface="Simsun"/>
              </a:rPr>
              <a:t>CTF </a:t>
            </a:r>
            <a:r>
              <a:rPr lang="zh-Hans" sz="400" b="0" i="0" u="none" strike="noStrike" dirty="0">
                <a:solidFill>
                  <a:srgbClr val="FFFFFF"/>
                </a:solidFill>
                <a:latin typeface="Simsun"/>
                <a:ea typeface="Simsun"/>
              </a:rPr>
              <a:t>登记信息</a:t>
            </a:r>
            <a:endParaRPr lang="en-US" sz="500" u="sng" dirty="0">
              <a:solidFill>
                <a:schemeClr val="bg1"/>
              </a:solidFill>
              <a:latin typeface="+mj-lt"/>
            </a:endParaRPr>
          </a:p>
        </p:txBody>
      </p:sp>
      <p:sp>
        <p:nvSpPr>
          <p:cNvPr id="7" name="TextBox 6">
            <a:extLst>
              <a:ext uri="{FF2B5EF4-FFF2-40B4-BE49-F238E27FC236}">
                <a16:creationId xmlns:a16="http://schemas.microsoft.com/office/drawing/2014/main" id="{56CD240A-F5F2-E174-EB1A-A0A98C34D484}"/>
              </a:ext>
            </a:extLst>
          </p:cNvPr>
          <p:cNvSpPr txBox="1"/>
          <p:nvPr/>
        </p:nvSpPr>
        <p:spPr>
          <a:xfrm>
            <a:off x="7997488" y="2457667"/>
            <a:ext cx="1349717" cy="146194"/>
          </a:xfrm>
          <a:prstGeom prst="rect">
            <a:avLst/>
          </a:prstGeom>
          <a:noFill/>
        </p:spPr>
        <p:txBody>
          <a:bodyPr wrap="square" lIns="0" tIns="45720" rIns="0" rtlCol="0">
            <a:noAutofit/>
          </a:bodyPr>
          <a:lstStyle/>
          <a:p>
            <a:pPr algn="ctr" rtl="0"/>
            <a:r>
              <a:rPr lang="zh-Hans" sz="400" b="0" i="0" u="none" strike="noStrike" dirty="0">
                <a:solidFill>
                  <a:srgbClr val="FFFFFF"/>
                </a:solidFill>
                <a:latin typeface="+mj-lt"/>
                <a:ea typeface="Simsun"/>
              </a:rPr>
              <a:t>CTF </a:t>
            </a:r>
            <a:r>
              <a:rPr lang="zh-Hans" sz="400" b="0" i="0" u="none" strike="noStrike" dirty="0">
                <a:solidFill>
                  <a:srgbClr val="FFFFFF"/>
                </a:solidFill>
                <a:latin typeface="Simsun"/>
                <a:ea typeface="Simsun"/>
              </a:rPr>
              <a:t>计划登记</a:t>
            </a:r>
            <a:endParaRPr lang="en-US" sz="500" u="sng" dirty="0">
              <a:solidFill>
                <a:schemeClr val="bg1"/>
              </a:solidFill>
              <a:latin typeface="+mj-lt"/>
            </a:endParaRPr>
          </a:p>
        </p:txBody>
      </p:sp>
      <p:sp>
        <p:nvSpPr>
          <p:cNvPr id="10" name="TextBox 9">
            <a:extLst>
              <a:ext uri="{FF2B5EF4-FFF2-40B4-BE49-F238E27FC236}">
                <a16:creationId xmlns:a16="http://schemas.microsoft.com/office/drawing/2014/main" id="{8B2DC196-662D-3EC2-E5AB-B5D3E18A8ED7}"/>
              </a:ext>
            </a:extLst>
          </p:cNvPr>
          <p:cNvSpPr txBox="1"/>
          <p:nvPr/>
        </p:nvSpPr>
        <p:spPr>
          <a:xfrm>
            <a:off x="9606414" y="2457574"/>
            <a:ext cx="1349717" cy="146194"/>
          </a:xfrm>
          <a:prstGeom prst="rect">
            <a:avLst/>
          </a:prstGeom>
          <a:noFill/>
        </p:spPr>
        <p:txBody>
          <a:bodyPr wrap="square" lIns="0" tIns="45720" rIns="0" rtlCol="0">
            <a:noAutofit/>
          </a:bodyPr>
          <a:lstStyle/>
          <a:p>
            <a:pPr algn="ctr" rtl="0"/>
            <a:r>
              <a:rPr lang="zh-Hans" sz="300" b="0" i="0" u="none" strike="noStrike" dirty="0">
                <a:solidFill>
                  <a:srgbClr val="FFFFFF"/>
                </a:solidFill>
                <a:latin typeface="Simsun"/>
                <a:ea typeface="Simsun"/>
              </a:rPr>
              <a:t>提交报</a:t>
            </a:r>
            <a:r>
              <a:rPr lang="zh-Hans" sz="400" b="0" i="0" u="none" strike="noStrike" dirty="0">
                <a:solidFill>
                  <a:srgbClr val="FFFFFF"/>
                </a:solidFill>
                <a:latin typeface="Simsun"/>
                <a:ea typeface="Simsun"/>
              </a:rPr>
              <a:t>销</a:t>
            </a:r>
            <a:r>
              <a:rPr lang="zh-Hans" sz="300" b="0" i="0" u="none" strike="noStrike" dirty="0">
                <a:solidFill>
                  <a:srgbClr val="FFFFFF"/>
                </a:solidFill>
                <a:latin typeface="Simsun"/>
                <a:ea typeface="Simsun"/>
              </a:rPr>
              <a:t>申请</a:t>
            </a:r>
            <a:endParaRPr lang="en-US" sz="350" u="sng" dirty="0">
              <a:solidFill>
                <a:schemeClr val="bg1"/>
              </a:solidFill>
              <a:latin typeface="+mj-lt"/>
            </a:endParaRPr>
          </a:p>
        </p:txBody>
      </p:sp>
      <p:sp>
        <p:nvSpPr>
          <p:cNvPr id="11" name="TextBox 10">
            <a:extLst>
              <a:ext uri="{FF2B5EF4-FFF2-40B4-BE49-F238E27FC236}">
                <a16:creationId xmlns:a16="http://schemas.microsoft.com/office/drawing/2014/main" id="{6539F0BC-FC55-7857-2624-B834114CEC73}"/>
              </a:ext>
            </a:extLst>
          </p:cNvPr>
          <p:cNvSpPr txBox="1"/>
          <p:nvPr/>
        </p:nvSpPr>
        <p:spPr>
          <a:xfrm>
            <a:off x="9623084" y="2092606"/>
            <a:ext cx="1349717" cy="253916"/>
          </a:xfrm>
          <a:prstGeom prst="rect">
            <a:avLst/>
          </a:prstGeom>
          <a:noFill/>
        </p:spPr>
        <p:txBody>
          <a:bodyPr wrap="square" lIns="0" tIns="45720" rIns="0" rtlCol="0">
            <a:noAutofit/>
          </a:bodyPr>
          <a:lstStyle/>
          <a:p>
            <a:pPr algn="r" rtl="0">
              <a:spcAft>
                <a:spcPts val="300"/>
              </a:spcAft>
            </a:pPr>
            <a:r>
              <a:rPr lang="zh-Hans" sz="400" i="0" u="none" strike="noStrike" dirty="0">
                <a:solidFill>
                  <a:srgbClr val="3D6CB4"/>
                </a:solidFill>
                <a:latin typeface="+mj-lt"/>
                <a:ea typeface="Simsun"/>
              </a:rPr>
              <a:t>账号名：Test Wireless</a:t>
            </a:r>
          </a:p>
          <a:p>
            <a:pPr algn="r" rtl="0">
              <a:spcAft>
                <a:spcPts val="300"/>
              </a:spcAft>
            </a:pPr>
            <a:r>
              <a:rPr lang="zh-Hans" sz="400" i="0" u="none" strike="noStrike" dirty="0">
                <a:solidFill>
                  <a:srgbClr val="3D6CB4"/>
                </a:solidFill>
                <a:latin typeface="+mj-lt"/>
                <a:ea typeface="Simsun"/>
              </a:rPr>
              <a:t>公共事业 ID：4532TEST</a:t>
            </a:r>
          </a:p>
        </p:txBody>
      </p:sp>
      <p:sp>
        <p:nvSpPr>
          <p:cNvPr id="12" name="TextBox 11">
            <a:extLst>
              <a:ext uri="{FF2B5EF4-FFF2-40B4-BE49-F238E27FC236}">
                <a16:creationId xmlns:a16="http://schemas.microsoft.com/office/drawing/2014/main" id="{1C3648A6-E493-5C93-E349-216DD0E141E6}"/>
              </a:ext>
            </a:extLst>
          </p:cNvPr>
          <p:cNvSpPr txBox="1"/>
          <p:nvPr/>
        </p:nvSpPr>
        <p:spPr>
          <a:xfrm>
            <a:off x="4698658" y="2741118"/>
            <a:ext cx="241179" cy="146194"/>
          </a:xfrm>
          <a:prstGeom prst="rect">
            <a:avLst/>
          </a:prstGeom>
          <a:noFill/>
        </p:spPr>
        <p:txBody>
          <a:bodyPr wrap="square" lIns="0" tIns="45720" rIns="0" rtlCol="0">
            <a:noAutofit/>
          </a:bodyPr>
          <a:lstStyle/>
          <a:p>
            <a:pPr rtl="0"/>
            <a:r>
              <a:rPr lang="zh-Hans" sz="400" b="1" i="0" u="none" strike="noStrike" dirty="0">
                <a:solidFill>
                  <a:srgbClr val="3D6CB4"/>
                </a:solidFill>
                <a:latin typeface="Simsun"/>
                <a:ea typeface="Simsun"/>
              </a:rPr>
              <a:t>报销申请</a:t>
            </a:r>
          </a:p>
        </p:txBody>
      </p:sp>
      <p:sp>
        <p:nvSpPr>
          <p:cNvPr id="13" name="TextBox 12">
            <a:extLst>
              <a:ext uri="{FF2B5EF4-FFF2-40B4-BE49-F238E27FC236}">
                <a16:creationId xmlns:a16="http://schemas.microsoft.com/office/drawing/2014/main" id="{075684EF-2ADE-63D4-4FEB-37E6C41D3259}"/>
              </a:ext>
            </a:extLst>
          </p:cNvPr>
          <p:cNvSpPr txBox="1"/>
          <p:nvPr/>
        </p:nvSpPr>
        <p:spPr>
          <a:xfrm>
            <a:off x="4989168" y="2746032"/>
            <a:ext cx="821081" cy="146194"/>
          </a:xfrm>
          <a:prstGeom prst="rect">
            <a:avLst/>
          </a:prstGeom>
          <a:noFill/>
        </p:spPr>
        <p:txBody>
          <a:bodyPr wrap="square" lIns="0" tIns="45720" rIns="0" rtlCol="0">
            <a:noAutofit/>
          </a:bodyPr>
          <a:lstStyle/>
          <a:p>
            <a:pPr rtl="0"/>
            <a:r>
              <a:rPr lang="zh-Hans" sz="400" b="1" i="0" u="none" strike="noStrike" dirty="0">
                <a:solidFill>
                  <a:srgbClr val="808080"/>
                </a:solidFill>
                <a:latin typeface="Simsun"/>
                <a:ea typeface="Simsun"/>
              </a:rPr>
              <a:t>计划登记</a:t>
            </a:r>
          </a:p>
        </p:txBody>
      </p:sp>
      <p:sp>
        <p:nvSpPr>
          <p:cNvPr id="15" name="TextBox 14">
            <a:extLst>
              <a:ext uri="{FF2B5EF4-FFF2-40B4-BE49-F238E27FC236}">
                <a16:creationId xmlns:a16="http://schemas.microsoft.com/office/drawing/2014/main" id="{E1351AFB-346F-CDD9-68CC-D8815BFFFAD9}"/>
              </a:ext>
            </a:extLst>
          </p:cNvPr>
          <p:cNvSpPr txBox="1"/>
          <p:nvPr/>
        </p:nvSpPr>
        <p:spPr>
          <a:xfrm>
            <a:off x="4845439" y="2909708"/>
            <a:ext cx="217368" cy="146194"/>
          </a:xfrm>
          <a:prstGeom prst="rect">
            <a:avLst/>
          </a:prstGeom>
          <a:noFill/>
        </p:spPr>
        <p:txBody>
          <a:bodyPr wrap="square" lIns="0" tIns="45720" rIns="0" rtlCol="0">
            <a:noAutofit/>
          </a:bodyPr>
          <a:lstStyle/>
          <a:p>
            <a:pPr rtl="0"/>
            <a:r>
              <a:rPr lang="zh-Hans" sz="400" b="1" i="0" u="none" strike="noStrike" dirty="0">
                <a:solidFill>
                  <a:srgbClr val="808080"/>
                </a:solidFill>
                <a:latin typeface="Simsun"/>
                <a:ea typeface="Simsun"/>
              </a:rPr>
              <a:t>报销申请</a:t>
            </a:r>
          </a:p>
        </p:txBody>
      </p:sp>
      <p:sp>
        <p:nvSpPr>
          <p:cNvPr id="16" name="TextBox 15">
            <a:extLst>
              <a:ext uri="{FF2B5EF4-FFF2-40B4-BE49-F238E27FC236}">
                <a16:creationId xmlns:a16="http://schemas.microsoft.com/office/drawing/2014/main" id="{9F990B82-97ED-5F3C-C410-C1BE298F1FC4}"/>
              </a:ext>
            </a:extLst>
          </p:cNvPr>
          <p:cNvSpPr txBox="1"/>
          <p:nvPr/>
        </p:nvSpPr>
        <p:spPr>
          <a:xfrm>
            <a:off x="4845439" y="2970506"/>
            <a:ext cx="357593" cy="169277"/>
          </a:xfrm>
          <a:prstGeom prst="rect">
            <a:avLst/>
          </a:prstGeom>
          <a:noFill/>
        </p:spPr>
        <p:txBody>
          <a:bodyPr wrap="square" lIns="0" tIns="45720" rIns="0" rtlCol="0">
            <a:noAutofit/>
          </a:bodyPr>
          <a:lstStyle/>
          <a:p>
            <a:pPr rtl="0"/>
            <a:r>
              <a:rPr lang="zh-Hans" sz="400" b="1" i="0" u="none" strike="noStrike" dirty="0">
                <a:solidFill>
                  <a:srgbClr val="404040"/>
                </a:solidFill>
                <a:latin typeface="Simsun"/>
                <a:ea typeface="Simsun"/>
              </a:rPr>
              <a:t>我的报销申请</a:t>
            </a:r>
          </a:p>
        </p:txBody>
      </p:sp>
      <p:sp>
        <p:nvSpPr>
          <p:cNvPr id="17" name="TextBox 16">
            <a:extLst>
              <a:ext uri="{FF2B5EF4-FFF2-40B4-BE49-F238E27FC236}">
                <a16:creationId xmlns:a16="http://schemas.microsoft.com/office/drawing/2014/main" id="{C9E3EF89-B032-352F-F761-75D9CAC2F9E3}"/>
              </a:ext>
            </a:extLst>
          </p:cNvPr>
          <p:cNvSpPr txBox="1"/>
          <p:nvPr/>
        </p:nvSpPr>
        <p:spPr>
          <a:xfrm>
            <a:off x="4701039" y="3089149"/>
            <a:ext cx="1535455" cy="138499"/>
          </a:xfrm>
          <a:prstGeom prst="rect">
            <a:avLst/>
          </a:prstGeom>
          <a:noFill/>
        </p:spPr>
        <p:txBody>
          <a:bodyPr wrap="square" lIns="0" tIns="45720" rIns="0" rtlCol="0">
            <a:noAutofit/>
          </a:bodyPr>
          <a:lstStyle/>
          <a:p>
            <a:pPr rtl="0"/>
            <a:r>
              <a:rPr lang="zh-Hans" sz="400" b="1" i="0" u="none" strike="noStrike" dirty="0">
                <a:solidFill>
                  <a:srgbClr val="808080"/>
                </a:solidFill>
                <a:latin typeface="Simsun"/>
                <a:ea typeface="Simsun"/>
              </a:rPr>
              <a:t>56项 ● 按状态排序 ● 按所有报销申请过滤 – 我的报销申请</a:t>
            </a:r>
          </a:p>
        </p:txBody>
      </p:sp>
      <p:sp>
        <p:nvSpPr>
          <p:cNvPr id="18" name="TextBox 17">
            <a:extLst>
              <a:ext uri="{FF2B5EF4-FFF2-40B4-BE49-F238E27FC236}">
                <a16:creationId xmlns:a16="http://schemas.microsoft.com/office/drawing/2014/main" id="{5CAB4DDF-9F7C-0622-2311-B6D62DB293AC}"/>
              </a:ext>
            </a:extLst>
          </p:cNvPr>
          <p:cNvSpPr txBox="1"/>
          <p:nvPr/>
        </p:nvSpPr>
        <p:spPr>
          <a:xfrm>
            <a:off x="4905145" y="3245063"/>
            <a:ext cx="410925" cy="53861"/>
          </a:xfrm>
          <a:prstGeom prst="rect">
            <a:avLst/>
          </a:prstGeom>
          <a:noFill/>
        </p:spPr>
        <p:txBody>
          <a:bodyPr wrap="square" lIns="0" tIns="0" rIns="0" bIns="0" rtlCol="0">
            <a:noAutofit/>
          </a:bodyPr>
          <a:lstStyle/>
          <a:p>
            <a:pPr rtl="0"/>
            <a:r>
              <a:rPr lang="zh-Hans" sz="400" b="1" i="0" u="none" strike="noStrike" dirty="0">
                <a:solidFill>
                  <a:srgbClr val="808080"/>
                </a:solidFill>
                <a:latin typeface="Simsun"/>
                <a:ea typeface="Simsun"/>
              </a:rPr>
              <a:t>报销申请编号</a:t>
            </a:r>
          </a:p>
        </p:txBody>
      </p:sp>
      <p:sp>
        <p:nvSpPr>
          <p:cNvPr id="19" name="TextBox 18">
            <a:extLst>
              <a:ext uri="{FF2B5EF4-FFF2-40B4-BE49-F238E27FC236}">
                <a16:creationId xmlns:a16="http://schemas.microsoft.com/office/drawing/2014/main" id="{0D28C174-7347-C8CD-3AFF-181B588F13DE}"/>
              </a:ext>
            </a:extLst>
          </p:cNvPr>
          <p:cNvSpPr txBox="1"/>
          <p:nvPr/>
        </p:nvSpPr>
        <p:spPr>
          <a:xfrm>
            <a:off x="5792802" y="3247600"/>
            <a:ext cx="410925" cy="53861"/>
          </a:xfrm>
          <a:prstGeom prst="rect">
            <a:avLst/>
          </a:prstGeom>
          <a:noFill/>
        </p:spPr>
        <p:txBody>
          <a:bodyPr wrap="square" lIns="0" tIns="0" rIns="0" bIns="0" rtlCol="0">
            <a:noAutofit/>
          </a:bodyPr>
          <a:lstStyle/>
          <a:p>
            <a:pPr rtl="0"/>
            <a:r>
              <a:rPr lang="zh-Hans" sz="400" b="1" i="0" u="none" strike="noStrike" dirty="0">
                <a:solidFill>
                  <a:srgbClr val="808080"/>
                </a:solidFill>
                <a:latin typeface="Simsun"/>
                <a:ea typeface="Simsun"/>
              </a:rPr>
              <a:t>报销申请记录类型</a:t>
            </a:r>
          </a:p>
        </p:txBody>
      </p:sp>
      <p:sp>
        <p:nvSpPr>
          <p:cNvPr id="20" name="TextBox 19">
            <a:extLst>
              <a:ext uri="{FF2B5EF4-FFF2-40B4-BE49-F238E27FC236}">
                <a16:creationId xmlns:a16="http://schemas.microsoft.com/office/drawing/2014/main" id="{D065AAD8-91C4-81BE-44E4-BD6C0D76AF69}"/>
              </a:ext>
            </a:extLst>
          </p:cNvPr>
          <p:cNvSpPr txBox="1"/>
          <p:nvPr/>
        </p:nvSpPr>
        <p:spPr>
          <a:xfrm>
            <a:off x="5792802" y="3360696"/>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mj-lt"/>
                <a:ea typeface="Simsun"/>
              </a:rPr>
              <a:t>ULTS – Claim Wireless</a:t>
            </a:r>
          </a:p>
        </p:txBody>
      </p:sp>
      <p:sp>
        <p:nvSpPr>
          <p:cNvPr id="21" name="TextBox 20">
            <a:extLst>
              <a:ext uri="{FF2B5EF4-FFF2-40B4-BE49-F238E27FC236}">
                <a16:creationId xmlns:a16="http://schemas.microsoft.com/office/drawing/2014/main" id="{8D600C7C-7D7A-3909-ABFF-04794A19023E}"/>
              </a:ext>
            </a:extLst>
          </p:cNvPr>
          <p:cNvSpPr txBox="1"/>
          <p:nvPr/>
        </p:nvSpPr>
        <p:spPr>
          <a:xfrm>
            <a:off x="5798811" y="3508653"/>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mj-lt"/>
                <a:ea typeface="Simsun"/>
              </a:rPr>
              <a:t>ULTS – Claim Wireless</a:t>
            </a:r>
          </a:p>
        </p:txBody>
      </p:sp>
      <p:sp>
        <p:nvSpPr>
          <p:cNvPr id="22" name="TextBox 21">
            <a:extLst>
              <a:ext uri="{FF2B5EF4-FFF2-40B4-BE49-F238E27FC236}">
                <a16:creationId xmlns:a16="http://schemas.microsoft.com/office/drawing/2014/main" id="{92086C26-55F3-9D6C-EE38-809989CDC1ED}"/>
              </a:ext>
            </a:extLst>
          </p:cNvPr>
          <p:cNvSpPr txBox="1"/>
          <p:nvPr/>
        </p:nvSpPr>
        <p:spPr>
          <a:xfrm>
            <a:off x="5796429" y="3627658"/>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mj-lt"/>
                <a:ea typeface="Simsun"/>
              </a:rPr>
              <a:t>CTF – Claim</a:t>
            </a:r>
          </a:p>
        </p:txBody>
      </p:sp>
      <p:sp>
        <p:nvSpPr>
          <p:cNvPr id="23" name="TextBox 22">
            <a:extLst>
              <a:ext uri="{FF2B5EF4-FFF2-40B4-BE49-F238E27FC236}">
                <a16:creationId xmlns:a16="http://schemas.microsoft.com/office/drawing/2014/main" id="{4DD4F743-3648-D4A1-0851-7EB1CB4E04B3}"/>
              </a:ext>
            </a:extLst>
          </p:cNvPr>
          <p:cNvSpPr txBox="1"/>
          <p:nvPr/>
        </p:nvSpPr>
        <p:spPr>
          <a:xfrm>
            <a:off x="5794047" y="3778593"/>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mj-lt"/>
                <a:ea typeface="Simsun"/>
              </a:rPr>
              <a:t>ULTS – Claim Wireless</a:t>
            </a:r>
          </a:p>
        </p:txBody>
      </p:sp>
      <p:sp>
        <p:nvSpPr>
          <p:cNvPr id="24" name="TextBox 23">
            <a:extLst>
              <a:ext uri="{FF2B5EF4-FFF2-40B4-BE49-F238E27FC236}">
                <a16:creationId xmlns:a16="http://schemas.microsoft.com/office/drawing/2014/main" id="{C61C6911-A827-3A22-7D03-567EBE5A2423}"/>
              </a:ext>
            </a:extLst>
          </p:cNvPr>
          <p:cNvSpPr txBox="1"/>
          <p:nvPr/>
        </p:nvSpPr>
        <p:spPr>
          <a:xfrm>
            <a:off x="5798811" y="3885639"/>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mj-lt"/>
                <a:ea typeface="Simsun"/>
              </a:rPr>
              <a:t>ULTS – Claim Wireless</a:t>
            </a:r>
          </a:p>
        </p:txBody>
      </p:sp>
      <p:sp>
        <p:nvSpPr>
          <p:cNvPr id="25" name="TextBox 24">
            <a:extLst>
              <a:ext uri="{FF2B5EF4-FFF2-40B4-BE49-F238E27FC236}">
                <a16:creationId xmlns:a16="http://schemas.microsoft.com/office/drawing/2014/main" id="{9213A966-6EC2-1E01-084A-6499F24F38FC}"/>
              </a:ext>
            </a:extLst>
          </p:cNvPr>
          <p:cNvSpPr txBox="1"/>
          <p:nvPr/>
        </p:nvSpPr>
        <p:spPr>
          <a:xfrm>
            <a:off x="6888802" y="3244638"/>
            <a:ext cx="607998" cy="53861"/>
          </a:xfrm>
          <a:prstGeom prst="rect">
            <a:avLst/>
          </a:prstGeom>
          <a:noFill/>
        </p:spPr>
        <p:txBody>
          <a:bodyPr wrap="square" lIns="0" tIns="0" rIns="0" bIns="0" rtlCol="0">
            <a:noAutofit/>
          </a:bodyPr>
          <a:lstStyle/>
          <a:p>
            <a:pPr rtl="0"/>
            <a:r>
              <a:rPr lang="zh-Hans" sz="400" b="1" i="0" u="none" strike="noStrike" dirty="0">
                <a:solidFill>
                  <a:srgbClr val="808080"/>
                </a:solidFill>
                <a:latin typeface="Simsun"/>
                <a:ea typeface="Simsun"/>
              </a:rPr>
              <a:t>报销申请时间（年-月）</a:t>
            </a:r>
          </a:p>
        </p:txBody>
      </p:sp>
      <p:sp>
        <p:nvSpPr>
          <p:cNvPr id="26" name="TextBox 25">
            <a:extLst>
              <a:ext uri="{FF2B5EF4-FFF2-40B4-BE49-F238E27FC236}">
                <a16:creationId xmlns:a16="http://schemas.microsoft.com/office/drawing/2014/main" id="{B3FAD5A5-1D1D-B710-09EC-C62B17B04414}"/>
              </a:ext>
            </a:extLst>
          </p:cNvPr>
          <p:cNvSpPr txBox="1"/>
          <p:nvPr/>
        </p:nvSpPr>
        <p:spPr>
          <a:xfrm>
            <a:off x="6888802" y="3360696"/>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ea typeface="Simsun"/>
              </a:rPr>
              <a:t>2022-11（11 月）</a:t>
            </a:r>
          </a:p>
        </p:txBody>
      </p:sp>
      <p:sp>
        <p:nvSpPr>
          <p:cNvPr id="27" name="TextBox 26">
            <a:extLst>
              <a:ext uri="{FF2B5EF4-FFF2-40B4-BE49-F238E27FC236}">
                <a16:creationId xmlns:a16="http://schemas.microsoft.com/office/drawing/2014/main" id="{50F6DB0B-5A2D-97DE-6721-AE5FC1C60631}"/>
              </a:ext>
            </a:extLst>
          </p:cNvPr>
          <p:cNvSpPr txBox="1"/>
          <p:nvPr/>
        </p:nvSpPr>
        <p:spPr>
          <a:xfrm>
            <a:off x="6885442" y="3490679"/>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ea typeface="Simsun"/>
              </a:rPr>
              <a:t>2023-01（1 月）</a:t>
            </a:r>
          </a:p>
        </p:txBody>
      </p:sp>
      <p:sp>
        <p:nvSpPr>
          <p:cNvPr id="28" name="TextBox 27">
            <a:extLst>
              <a:ext uri="{FF2B5EF4-FFF2-40B4-BE49-F238E27FC236}">
                <a16:creationId xmlns:a16="http://schemas.microsoft.com/office/drawing/2014/main" id="{50474BA3-89F1-6163-8F08-348D090412C1}"/>
              </a:ext>
            </a:extLst>
          </p:cNvPr>
          <p:cNvSpPr txBox="1"/>
          <p:nvPr/>
        </p:nvSpPr>
        <p:spPr>
          <a:xfrm>
            <a:off x="6888802" y="3620662"/>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ea typeface="Simsun"/>
              </a:rPr>
              <a:t>2023-01（1 月）</a:t>
            </a:r>
          </a:p>
        </p:txBody>
      </p:sp>
      <p:sp>
        <p:nvSpPr>
          <p:cNvPr id="29" name="TextBox 28">
            <a:extLst>
              <a:ext uri="{FF2B5EF4-FFF2-40B4-BE49-F238E27FC236}">
                <a16:creationId xmlns:a16="http://schemas.microsoft.com/office/drawing/2014/main" id="{5749C868-C134-C42F-ABC3-A0EFA8D9542B}"/>
              </a:ext>
            </a:extLst>
          </p:cNvPr>
          <p:cNvSpPr txBox="1"/>
          <p:nvPr/>
        </p:nvSpPr>
        <p:spPr>
          <a:xfrm>
            <a:off x="6888802" y="3744741"/>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ea typeface="Simsun"/>
              </a:rPr>
              <a:t>2022-11（11 月）</a:t>
            </a:r>
          </a:p>
        </p:txBody>
      </p:sp>
      <p:sp>
        <p:nvSpPr>
          <p:cNvPr id="30" name="TextBox 29">
            <a:extLst>
              <a:ext uri="{FF2B5EF4-FFF2-40B4-BE49-F238E27FC236}">
                <a16:creationId xmlns:a16="http://schemas.microsoft.com/office/drawing/2014/main" id="{751EB67D-9EB9-8765-5376-A107BECECBBB}"/>
              </a:ext>
            </a:extLst>
          </p:cNvPr>
          <p:cNvSpPr txBox="1"/>
          <p:nvPr/>
        </p:nvSpPr>
        <p:spPr>
          <a:xfrm>
            <a:off x="6888802" y="3876388"/>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ea typeface="Simsun"/>
              </a:rPr>
              <a:t>2022-11（11 月）</a:t>
            </a:r>
          </a:p>
        </p:txBody>
      </p:sp>
      <p:sp>
        <p:nvSpPr>
          <p:cNvPr id="31" name="TextBox 30">
            <a:extLst>
              <a:ext uri="{FF2B5EF4-FFF2-40B4-BE49-F238E27FC236}">
                <a16:creationId xmlns:a16="http://schemas.microsoft.com/office/drawing/2014/main" id="{B5675967-CB73-0F5F-DFAA-30B8157F9005}"/>
              </a:ext>
            </a:extLst>
          </p:cNvPr>
          <p:cNvSpPr txBox="1"/>
          <p:nvPr/>
        </p:nvSpPr>
        <p:spPr>
          <a:xfrm>
            <a:off x="7920484" y="3885639"/>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取消</a:t>
            </a:r>
          </a:p>
        </p:txBody>
      </p:sp>
      <p:sp>
        <p:nvSpPr>
          <p:cNvPr id="32" name="TextBox 31">
            <a:extLst>
              <a:ext uri="{FF2B5EF4-FFF2-40B4-BE49-F238E27FC236}">
                <a16:creationId xmlns:a16="http://schemas.microsoft.com/office/drawing/2014/main" id="{64B886BC-8BD6-ACAE-2DCF-D43ECFDBD8DA}"/>
              </a:ext>
            </a:extLst>
          </p:cNvPr>
          <p:cNvSpPr txBox="1"/>
          <p:nvPr/>
        </p:nvSpPr>
        <p:spPr>
          <a:xfrm>
            <a:off x="7920484" y="3751662"/>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取消</a:t>
            </a:r>
          </a:p>
        </p:txBody>
      </p:sp>
      <p:sp>
        <p:nvSpPr>
          <p:cNvPr id="33" name="TextBox 32">
            <a:extLst>
              <a:ext uri="{FF2B5EF4-FFF2-40B4-BE49-F238E27FC236}">
                <a16:creationId xmlns:a16="http://schemas.microsoft.com/office/drawing/2014/main" id="{869884A3-4BC9-DE65-9BD2-0FDE5DBE2C5C}"/>
              </a:ext>
            </a:extLst>
          </p:cNvPr>
          <p:cNvSpPr txBox="1"/>
          <p:nvPr/>
        </p:nvSpPr>
        <p:spPr>
          <a:xfrm>
            <a:off x="7920484" y="3620661"/>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批准</a:t>
            </a:r>
          </a:p>
        </p:txBody>
      </p:sp>
      <p:sp>
        <p:nvSpPr>
          <p:cNvPr id="34" name="TextBox 33">
            <a:extLst>
              <a:ext uri="{FF2B5EF4-FFF2-40B4-BE49-F238E27FC236}">
                <a16:creationId xmlns:a16="http://schemas.microsoft.com/office/drawing/2014/main" id="{B412797E-472F-E6C9-F317-B421C1767831}"/>
              </a:ext>
            </a:extLst>
          </p:cNvPr>
          <p:cNvSpPr txBox="1"/>
          <p:nvPr/>
        </p:nvSpPr>
        <p:spPr>
          <a:xfrm>
            <a:off x="7920484" y="3486684"/>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批准</a:t>
            </a:r>
          </a:p>
        </p:txBody>
      </p:sp>
      <p:sp>
        <p:nvSpPr>
          <p:cNvPr id="35" name="TextBox 34">
            <a:extLst>
              <a:ext uri="{FF2B5EF4-FFF2-40B4-BE49-F238E27FC236}">
                <a16:creationId xmlns:a16="http://schemas.microsoft.com/office/drawing/2014/main" id="{8BD39385-0CED-C780-9BFB-C7109CD77684}"/>
              </a:ext>
            </a:extLst>
          </p:cNvPr>
          <p:cNvSpPr txBox="1"/>
          <p:nvPr/>
        </p:nvSpPr>
        <p:spPr>
          <a:xfrm>
            <a:off x="7920484" y="3351397"/>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批准</a:t>
            </a:r>
          </a:p>
        </p:txBody>
      </p:sp>
      <p:sp>
        <p:nvSpPr>
          <p:cNvPr id="36" name="TextBox 35">
            <a:extLst>
              <a:ext uri="{FF2B5EF4-FFF2-40B4-BE49-F238E27FC236}">
                <a16:creationId xmlns:a16="http://schemas.microsoft.com/office/drawing/2014/main" id="{5AE36A76-3E79-9CCA-5B5E-A5A08F59F08B}"/>
              </a:ext>
            </a:extLst>
          </p:cNvPr>
          <p:cNvSpPr txBox="1"/>
          <p:nvPr/>
        </p:nvSpPr>
        <p:spPr>
          <a:xfrm>
            <a:off x="7852229" y="3237232"/>
            <a:ext cx="607998" cy="65477"/>
          </a:xfrm>
          <a:prstGeom prst="rect">
            <a:avLst/>
          </a:prstGeom>
          <a:noFill/>
        </p:spPr>
        <p:txBody>
          <a:bodyPr wrap="square" lIns="0" tIns="0" rIns="0" bIns="0" rtlCol="0">
            <a:noAutofit/>
          </a:bodyPr>
          <a:lstStyle/>
          <a:p>
            <a:pPr rtl="0"/>
            <a:r>
              <a:rPr lang="zh-Hans" sz="400" b="1" i="0" u="none" strike="noStrike" dirty="0">
                <a:solidFill>
                  <a:srgbClr val="808080"/>
                </a:solidFill>
                <a:latin typeface="Simsun"/>
                <a:ea typeface="Simsun"/>
              </a:rPr>
              <a:t>状态</a:t>
            </a:r>
          </a:p>
        </p:txBody>
      </p:sp>
      <p:sp>
        <p:nvSpPr>
          <p:cNvPr id="37" name="TextBox 36">
            <a:extLst>
              <a:ext uri="{FF2B5EF4-FFF2-40B4-BE49-F238E27FC236}">
                <a16:creationId xmlns:a16="http://schemas.microsoft.com/office/drawing/2014/main" id="{7D6679EC-DFFE-712D-6F6B-706A4EB33810}"/>
              </a:ext>
            </a:extLst>
          </p:cNvPr>
          <p:cNvSpPr txBox="1"/>
          <p:nvPr/>
        </p:nvSpPr>
        <p:spPr>
          <a:xfrm>
            <a:off x="8785685" y="3244638"/>
            <a:ext cx="607998" cy="65477"/>
          </a:xfrm>
          <a:prstGeom prst="rect">
            <a:avLst/>
          </a:prstGeom>
          <a:noFill/>
        </p:spPr>
        <p:txBody>
          <a:bodyPr wrap="square" lIns="0" tIns="0" rIns="0" bIns="0" rtlCol="0">
            <a:noAutofit/>
          </a:bodyPr>
          <a:lstStyle/>
          <a:p>
            <a:pPr rtl="0"/>
            <a:r>
              <a:rPr lang="zh-Hans" sz="400" b="1" i="0" u="none" strike="noStrike" dirty="0">
                <a:solidFill>
                  <a:srgbClr val="808080"/>
                </a:solidFill>
                <a:latin typeface="Simsun"/>
                <a:ea typeface="Simsun"/>
              </a:rPr>
              <a:t>子状态信息</a:t>
            </a:r>
          </a:p>
        </p:txBody>
      </p:sp>
      <p:sp>
        <p:nvSpPr>
          <p:cNvPr id="39" name="TextBox 38">
            <a:extLst>
              <a:ext uri="{FF2B5EF4-FFF2-40B4-BE49-F238E27FC236}">
                <a16:creationId xmlns:a16="http://schemas.microsoft.com/office/drawing/2014/main" id="{8F5DF4D3-E67A-13B0-7495-4642EFDA4BEC}"/>
              </a:ext>
            </a:extLst>
          </p:cNvPr>
          <p:cNvSpPr txBox="1"/>
          <p:nvPr/>
        </p:nvSpPr>
        <p:spPr>
          <a:xfrm>
            <a:off x="8783304" y="3490092"/>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已汇款</a:t>
            </a:r>
          </a:p>
        </p:txBody>
      </p:sp>
      <p:sp>
        <p:nvSpPr>
          <p:cNvPr id="40" name="TextBox 39">
            <a:extLst>
              <a:ext uri="{FF2B5EF4-FFF2-40B4-BE49-F238E27FC236}">
                <a16:creationId xmlns:a16="http://schemas.microsoft.com/office/drawing/2014/main" id="{287CAF1C-8DE6-2747-DB8C-9E0544B06EB9}"/>
              </a:ext>
            </a:extLst>
          </p:cNvPr>
          <p:cNvSpPr txBox="1"/>
          <p:nvPr/>
        </p:nvSpPr>
        <p:spPr>
          <a:xfrm>
            <a:off x="8783304" y="3388007"/>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已汇款</a:t>
            </a:r>
          </a:p>
        </p:txBody>
      </p:sp>
      <p:sp>
        <p:nvSpPr>
          <p:cNvPr id="41" name="TextBox 40">
            <a:extLst>
              <a:ext uri="{FF2B5EF4-FFF2-40B4-BE49-F238E27FC236}">
                <a16:creationId xmlns:a16="http://schemas.microsoft.com/office/drawing/2014/main" id="{914BBA09-D1F4-38DD-D98F-BD41286B21A8}"/>
              </a:ext>
            </a:extLst>
          </p:cNvPr>
          <p:cNvSpPr txBox="1"/>
          <p:nvPr/>
        </p:nvSpPr>
        <p:spPr>
          <a:xfrm>
            <a:off x="8785685" y="3620662"/>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已汇款</a:t>
            </a:r>
          </a:p>
        </p:txBody>
      </p:sp>
      <p:sp>
        <p:nvSpPr>
          <p:cNvPr id="42" name="TextBox 41">
            <a:extLst>
              <a:ext uri="{FF2B5EF4-FFF2-40B4-BE49-F238E27FC236}">
                <a16:creationId xmlns:a16="http://schemas.microsoft.com/office/drawing/2014/main" id="{B02F6BA3-7947-9C79-F67E-B2C337277D64}"/>
              </a:ext>
            </a:extLst>
          </p:cNvPr>
          <p:cNvSpPr txBox="1"/>
          <p:nvPr/>
        </p:nvSpPr>
        <p:spPr>
          <a:xfrm>
            <a:off x="8785685" y="3761984"/>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草稿</a:t>
            </a:r>
          </a:p>
        </p:txBody>
      </p:sp>
      <p:sp>
        <p:nvSpPr>
          <p:cNvPr id="43" name="TextBox 42">
            <a:extLst>
              <a:ext uri="{FF2B5EF4-FFF2-40B4-BE49-F238E27FC236}">
                <a16:creationId xmlns:a16="http://schemas.microsoft.com/office/drawing/2014/main" id="{808E00C7-1A2B-143E-F69A-9EB2C00CDC71}"/>
              </a:ext>
            </a:extLst>
          </p:cNvPr>
          <p:cNvSpPr txBox="1"/>
          <p:nvPr/>
        </p:nvSpPr>
        <p:spPr>
          <a:xfrm>
            <a:off x="8785685" y="3869666"/>
            <a:ext cx="607998" cy="53861"/>
          </a:xfrm>
          <a:prstGeom prst="rect">
            <a:avLst/>
          </a:prstGeom>
          <a:noFill/>
        </p:spPr>
        <p:txBody>
          <a:bodyPr wrap="square" lIns="0" tIns="0" rIns="0" bIns="0" rtlCol="0">
            <a:noAutofit/>
          </a:bodyPr>
          <a:lstStyle/>
          <a:p>
            <a:pPr rtl="0"/>
            <a:r>
              <a:rPr lang="zh-Hans" sz="400" b="0" i="0" u="none" strike="noStrike" dirty="0">
                <a:solidFill>
                  <a:srgbClr val="808080"/>
                </a:solidFill>
                <a:latin typeface="Simsun"/>
                <a:ea typeface="Simsun"/>
              </a:rPr>
              <a:t>草稿</a:t>
            </a:r>
          </a:p>
        </p:txBody>
      </p:sp>
      <p:sp>
        <p:nvSpPr>
          <p:cNvPr id="44" name="TextBox 43">
            <a:extLst>
              <a:ext uri="{FF2B5EF4-FFF2-40B4-BE49-F238E27FC236}">
                <a16:creationId xmlns:a16="http://schemas.microsoft.com/office/drawing/2014/main" id="{06C39448-B084-0458-B16C-83D016194A4F}"/>
              </a:ext>
            </a:extLst>
          </p:cNvPr>
          <p:cNvSpPr txBox="1"/>
          <p:nvPr/>
        </p:nvSpPr>
        <p:spPr>
          <a:xfrm>
            <a:off x="10016579" y="3238910"/>
            <a:ext cx="607998" cy="65477"/>
          </a:xfrm>
          <a:prstGeom prst="rect">
            <a:avLst/>
          </a:prstGeom>
          <a:noFill/>
        </p:spPr>
        <p:txBody>
          <a:bodyPr wrap="square" lIns="0" tIns="0" rIns="0" bIns="0" rtlCol="0">
            <a:noAutofit/>
          </a:bodyPr>
          <a:lstStyle/>
          <a:p>
            <a:pPr rtl="0"/>
            <a:r>
              <a:rPr lang="zh-Hans" sz="400" b="1" i="0" u="none" strike="noStrike" dirty="0">
                <a:solidFill>
                  <a:srgbClr val="808080"/>
                </a:solidFill>
                <a:latin typeface="Simsun"/>
                <a:ea typeface="Simsun"/>
              </a:rPr>
              <a:t>到期日期</a:t>
            </a:r>
          </a:p>
        </p:txBody>
      </p:sp>
      <p:sp>
        <p:nvSpPr>
          <p:cNvPr id="45" name="TextBox 44">
            <a:extLst>
              <a:ext uri="{FF2B5EF4-FFF2-40B4-BE49-F238E27FC236}">
                <a16:creationId xmlns:a16="http://schemas.microsoft.com/office/drawing/2014/main" id="{A2EBB82D-C6F8-B2CD-5492-CE583BACD1BD}"/>
              </a:ext>
            </a:extLst>
          </p:cNvPr>
          <p:cNvSpPr txBox="1"/>
          <p:nvPr/>
        </p:nvSpPr>
        <p:spPr>
          <a:xfrm>
            <a:off x="10133471" y="3073989"/>
            <a:ext cx="607998" cy="61555"/>
          </a:xfrm>
          <a:prstGeom prst="rect">
            <a:avLst/>
          </a:prstGeom>
          <a:noFill/>
        </p:spPr>
        <p:txBody>
          <a:bodyPr wrap="square" lIns="0" tIns="0" rIns="0" bIns="0" rtlCol="0">
            <a:noAutofit/>
          </a:bodyPr>
          <a:lstStyle/>
          <a:p>
            <a:pPr rtl="0"/>
            <a:r>
              <a:rPr lang="zh-Hans" sz="400" b="1" i="0" u="none" strike="noStrike" dirty="0">
                <a:solidFill>
                  <a:srgbClr val="808080"/>
                </a:solidFill>
                <a:latin typeface="Simsun"/>
                <a:ea typeface="Simsun"/>
              </a:rPr>
              <a:t>搜索此清单……</a:t>
            </a:r>
          </a:p>
        </p:txBody>
      </p:sp>
      <p:sp>
        <p:nvSpPr>
          <p:cNvPr id="46" name="TextBox 45">
            <a:extLst>
              <a:ext uri="{FF2B5EF4-FFF2-40B4-BE49-F238E27FC236}">
                <a16:creationId xmlns:a16="http://schemas.microsoft.com/office/drawing/2014/main" id="{E70A831E-162E-6207-97E3-5470C1463A74}"/>
              </a:ext>
            </a:extLst>
          </p:cNvPr>
          <p:cNvSpPr txBox="1"/>
          <p:nvPr/>
        </p:nvSpPr>
        <p:spPr>
          <a:xfrm>
            <a:off x="6147083" y="5187807"/>
            <a:ext cx="1349717" cy="230832"/>
          </a:xfrm>
          <a:prstGeom prst="rect">
            <a:avLst/>
          </a:prstGeom>
          <a:solidFill>
            <a:srgbClr val="0058A5"/>
          </a:solidFill>
        </p:spPr>
        <p:txBody>
          <a:bodyPr wrap="square" lIns="0" tIns="45720" rIns="0" rtlCol="0">
            <a:noAutofit/>
          </a:bodyPr>
          <a:lstStyle/>
          <a:p>
            <a:pPr algn="ctr" rtl="0"/>
            <a:r>
              <a:rPr lang="zh-Hans" sz="900" b="1" i="0" u="none" strike="noStrike">
                <a:solidFill>
                  <a:srgbClr val="FFFFFF"/>
                </a:solidFill>
                <a:latin typeface="Simsun"/>
                <a:ea typeface="Simsun"/>
              </a:rPr>
              <a:t>提交报销申请</a:t>
            </a:r>
            <a:endParaRPr lang="en-US" sz="900" b="1" u="sng">
              <a:solidFill>
                <a:schemeClr val="bg1"/>
              </a:solidFill>
              <a:latin typeface="+mj-lt"/>
            </a:endParaRPr>
          </a:p>
        </p:txBody>
      </p:sp>
    </p:spTree>
    <p:extLst>
      <p:ext uri="{BB962C8B-B14F-4D97-AF65-F5344CB8AC3E}">
        <p14:creationId xmlns:p14="http://schemas.microsoft.com/office/powerpoint/2010/main" val="886388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686834" y="1153572"/>
            <a:ext cx="3200400" cy="4461163"/>
          </a:xfrm>
        </p:spPr>
        <p:txBody>
          <a:bodyPr>
            <a:noAutofit/>
          </a:bodyPr>
          <a:lstStyle/>
          <a:p>
            <a:pPr rtl="0"/>
            <a:br>
              <a:rPr lang="zh-Hans" sz="2800" b="0" i="0" u="none" strike="noStrike" dirty="0">
                <a:solidFill>
                  <a:srgbClr val="FFFFFF"/>
                </a:solidFill>
                <a:latin typeface="Simsun"/>
                <a:ea typeface="Simsun"/>
              </a:rPr>
            </a:br>
            <a:r>
              <a:rPr lang="zh-Hans" sz="2800" b="0" i="0" u="none" strike="noStrike" dirty="0">
                <a:solidFill>
                  <a:srgbClr val="FFFFFF"/>
                </a:solidFill>
                <a:latin typeface="+mn-lt"/>
                <a:ea typeface="Simsun"/>
              </a:rPr>
              <a:t>CTF </a:t>
            </a:r>
            <a:r>
              <a:rPr lang="zh-Hans" sz="2800" b="0" i="0" u="none" strike="noStrike" dirty="0">
                <a:solidFill>
                  <a:srgbClr val="FFFFFF"/>
                </a:solidFill>
                <a:latin typeface="Simsun"/>
                <a:ea typeface="Simsun"/>
              </a:rPr>
              <a:t>对促进可负担的电信服务的重要性</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3" name="Content Placeholder 2">
            <a:extLst>
              <a:ext uri="{FF2B5EF4-FFF2-40B4-BE49-F238E27FC236}">
                <a16:creationId xmlns:a16="http://schemas.microsoft.com/office/drawing/2014/main" id="{AD4A6895-18EA-47F0-D02B-2B7F0074763B}"/>
              </a:ext>
            </a:extLst>
          </p:cNvPr>
          <p:cNvSpPr>
            <a:spLocks noGrp="1"/>
          </p:cNvSpPr>
          <p:nvPr>
            <p:ph idx="1"/>
          </p:nvPr>
        </p:nvSpPr>
        <p:spPr>
          <a:xfrm>
            <a:off x="4447308" y="591344"/>
            <a:ext cx="7510230" cy="5585619"/>
          </a:xfrm>
        </p:spPr>
        <p:txBody>
          <a:bodyPr anchor="ctr">
            <a:noAutofit/>
          </a:bodyPr>
          <a:lstStyle/>
          <a:p>
            <a:pPr marL="0" indent="0">
              <a:buNone/>
            </a:pPr>
            <a:endParaRPr lang="en-US" sz="1500" dirty="0"/>
          </a:p>
          <a:p>
            <a:pPr marL="628650" lvl="1" indent="-285750" rtl="0"/>
            <a:r>
              <a:rPr lang="zh-Hans" sz="1800" b="0" i="0" u="none" strike="noStrike" dirty="0">
                <a:latin typeface="Simsun"/>
                <a:ea typeface="Simsun"/>
              </a:rPr>
              <a:t>在提供和使用先进通信服务方面促进获取和创新</a:t>
            </a:r>
          </a:p>
          <a:p>
            <a:pPr marL="628650" lvl="1" indent="-285750" rtl="0"/>
            <a:r>
              <a:rPr lang="zh-Hans" sz="1800" b="0" i="0" u="none" strike="noStrike" dirty="0">
                <a:latin typeface="Simsun"/>
                <a:ea typeface="Simsun"/>
              </a:rPr>
              <a:t>促进加州服务和供应商选择的多样性和可负担性</a:t>
            </a:r>
          </a:p>
          <a:p>
            <a:pPr marL="628650" lvl="1" indent="-285750" rtl="0"/>
            <a:r>
              <a:rPr lang="zh-Hans" sz="1800" b="0" i="0" u="none" strike="noStrike" dirty="0">
                <a:latin typeface="Simsun"/>
                <a:ea typeface="Simsun"/>
              </a:rPr>
              <a:t>消除数字鸿沟，增强为公共利益服务但资源有限的实体的连接性</a:t>
            </a:r>
          </a:p>
          <a:p>
            <a:pPr marL="628650" lvl="1" indent="-285750" rtl="0"/>
            <a:r>
              <a:rPr lang="zh-Hans" sz="1800" b="0" i="0" u="none" strike="noStrike" dirty="0">
                <a:latin typeface="Simsun"/>
                <a:ea typeface="Simsun"/>
              </a:rPr>
              <a:t>为学校、图书馆和医疗机构提供更好的通信和互联网接入服务</a:t>
            </a:r>
          </a:p>
          <a:p>
            <a:pPr marL="628650" lvl="1" indent="-285750" rtl="0"/>
            <a:r>
              <a:rPr lang="zh-Hans" sz="1800" b="0" i="0" u="none" strike="noStrike" dirty="0">
                <a:latin typeface="Simsun"/>
                <a:ea typeface="Simsun"/>
              </a:rPr>
              <a:t>促进数字包容和公平获取信息与资源</a:t>
            </a:r>
          </a:p>
          <a:p>
            <a:pPr marL="628650" lvl="1" indent="-285750" rtl="0"/>
            <a:r>
              <a:rPr lang="zh-Hans" sz="1800" b="0" i="0" u="none" strike="noStrike" dirty="0">
                <a:latin typeface="Simsun"/>
                <a:ea typeface="Simsun"/>
              </a:rPr>
              <a:t>为符合条件的机构提供更多可负担的可靠电信服务</a:t>
            </a:r>
          </a:p>
          <a:p>
            <a:pPr marL="628650" lvl="1" indent="-285750" rtl="0"/>
            <a:r>
              <a:rPr lang="zh-Hans" sz="1800" b="0" i="0" u="none" strike="noStrike" dirty="0">
                <a:latin typeface="Simsun"/>
                <a:ea typeface="Simsun"/>
              </a:rPr>
              <a:t>通过向小型社区组织 </a:t>
            </a:r>
            <a:r>
              <a:rPr lang="zh-Hans" sz="1800" b="0" i="0" u="none" strike="noStrike" dirty="0">
                <a:ea typeface="Simsun"/>
              </a:rPr>
              <a:t>(CBO) </a:t>
            </a:r>
            <a:r>
              <a:rPr lang="zh-Hans" sz="1800" b="0" i="0" u="none" strike="noStrike" dirty="0">
                <a:latin typeface="Simsun"/>
                <a:ea typeface="Simsun"/>
              </a:rPr>
              <a:t>提供折扣，扩大宽带服务的接入和使用范围</a:t>
            </a:r>
          </a:p>
          <a:p>
            <a:endParaRPr lang="en-US" sz="1500" dirty="0"/>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a:xfrm>
            <a:off x="9541564" y="6356350"/>
            <a:ext cx="1812235" cy="365125"/>
          </a:xfrm>
        </p:spPr>
        <p:txBody>
          <a:bodyPr>
            <a:noAutofit/>
          </a:bodyPr>
          <a:lstStyle/>
          <a:p>
            <a:pPr marL="0" marR="0" lvl="0" indent="0" defTabSz="914400" rtl="0" eaLnBrk="1" fontAlgn="t" latinLnBrk="0" hangingPunct="1">
              <a:spcBef>
                <a:spcPct val="0"/>
              </a:spcBef>
              <a:spcAft>
                <a:spcPts val="600"/>
              </a:spcAft>
              <a:buClrTx/>
              <a:buSzTx/>
              <a:buFontTx/>
              <a:buNone/>
              <a:defRPr/>
            </a:pPr>
            <a:r>
              <a:rPr kumimoji="0" lang="zh-Hans" sz="1200" b="0" i="0" u="none" strike="noStrike" kern="1200" cap="none" spc="0" normalizeH="0" baseline="0" noProof="0">
                <a:uLnTx/>
                <a:uFillTx/>
                <a:latin typeface="Simsun"/>
                <a:ea typeface="Simsun"/>
              </a:rPr>
              <a:t>3</a:t>
            </a:r>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408337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6F86-8D0C-3A23-269B-A591F44BEBFB}"/>
              </a:ext>
            </a:extLst>
          </p:cNvPr>
          <p:cNvSpPr>
            <a:spLocks noGrp="1"/>
          </p:cNvSpPr>
          <p:nvPr>
            <p:ph type="title"/>
          </p:nvPr>
        </p:nvSpPr>
        <p:spPr>
          <a:xfrm>
            <a:off x="609600" y="365125"/>
            <a:ext cx="10972800" cy="933323"/>
          </a:xfrm>
        </p:spPr>
        <p:txBody>
          <a:bodyPr>
            <a:noAutofit/>
          </a:bodyPr>
          <a:lstStyle/>
          <a:p>
            <a:pPr algn="ctr" rtl="0"/>
            <a:r>
              <a:rPr lang="zh-Hans" sz="4400" b="0" i="0" u="none" strike="noStrike">
                <a:latin typeface="Simsun"/>
                <a:ea typeface="Simsun"/>
              </a:rPr>
              <a:t>每个报销申请都有一个报销申请编号</a:t>
            </a:r>
          </a:p>
        </p:txBody>
      </p:sp>
      <p:sp>
        <p:nvSpPr>
          <p:cNvPr id="4" name="Slide Number Placeholder 3">
            <a:extLst>
              <a:ext uri="{FF2B5EF4-FFF2-40B4-BE49-F238E27FC236}">
                <a16:creationId xmlns:a16="http://schemas.microsoft.com/office/drawing/2014/main" id="{5BD0C14B-B8B9-436C-D930-C6F790DB04FD}"/>
              </a:ext>
            </a:extLst>
          </p:cNvPr>
          <p:cNvSpPr>
            <a:spLocks noGrp="1"/>
          </p:cNvSpPr>
          <p:nvPr>
            <p:ph type="sldNum" sz="quarter" idx="12"/>
          </p:nvPr>
        </p:nvSpPr>
        <p:spPr/>
        <p:txBody>
          <a:bodyPr>
            <a:noAutofit/>
          </a:bodyPr>
          <a:lstStyle/>
          <a:p>
            <a:pPr rtl="0"/>
            <a:r>
              <a:rPr lang="zh-Hans" sz="1200" b="0" i="0" u="none" strike="noStrike">
                <a:latin typeface="Simsun"/>
                <a:ea typeface="Simsun"/>
              </a:rPr>
              <a:t>30</a:t>
            </a:r>
            <a:endParaRPr lang="en-US"/>
          </a:p>
        </p:txBody>
      </p:sp>
      <p:pic>
        <p:nvPicPr>
          <p:cNvPr id="5" name="Picture 4">
            <a:extLst>
              <a:ext uri="{FF2B5EF4-FFF2-40B4-BE49-F238E27FC236}">
                <a16:creationId xmlns:a16="http://schemas.microsoft.com/office/drawing/2014/main" id="{EF85374A-7F6C-E36D-AC71-566395351C85}"/>
              </a:ext>
            </a:extLst>
          </p:cNvPr>
          <p:cNvPicPr>
            <a:picLocks noChangeAspect="1"/>
          </p:cNvPicPr>
          <p:nvPr/>
        </p:nvPicPr>
        <p:blipFill>
          <a:blip r:embed="rId2"/>
          <a:stretch>
            <a:fillRect/>
          </a:stretch>
        </p:blipFill>
        <p:spPr>
          <a:xfrm>
            <a:off x="651044" y="275291"/>
            <a:ext cx="10655808" cy="6282876"/>
          </a:xfrm>
          <a:prstGeom prst="rect">
            <a:avLst/>
          </a:prstGeom>
        </p:spPr>
      </p:pic>
      <p:sp>
        <p:nvSpPr>
          <p:cNvPr id="6" name="Rectangle 5">
            <a:extLst>
              <a:ext uri="{FF2B5EF4-FFF2-40B4-BE49-F238E27FC236}">
                <a16:creationId xmlns:a16="http://schemas.microsoft.com/office/drawing/2014/main" id="{F6931219-E96D-6A38-0F11-FDCF8C7A6A23}"/>
              </a:ext>
            </a:extLst>
          </p:cNvPr>
          <p:cNvSpPr/>
          <p:nvPr/>
        </p:nvSpPr>
        <p:spPr>
          <a:xfrm>
            <a:off x="4402667" y="365125"/>
            <a:ext cx="4436533" cy="635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rtl="0"/>
            <a:r>
              <a:rPr lang="zh-Hans" sz="2400" b="1" i="0" u="none" strike="noStrike">
                <a:latin typeface="Simsun"/>
                <a:ea typeface="Simsun"/>
              </a:rPr>
              <a:t>CTF 报销流程工作流</a:t>
            </a:r>
          </a:p>
        </p:txBody>
      </p:sp>
      <p:pic>
        <p:nvPicPr>
          <p:cNvPr id="3" name="Picture 2">
            <a:extLst>
              <a:ext uri="{FF2B5EF4-FFF2-40B4-BE49-F238E27FC236}">
                <a16:creationId xmlns:a16="http://schemas.microsoft.com/office/drawing/2014/main" id="{EBB1E11F-3A25-54BA-2D8A-F3C54A489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08" y="275291"/>
            <a:ext cx="9973732" cy="6167557"/>
          </a:xfrm>
          <a:prstGeom prst="rect">
            <a:avLst/>
          </a:prstGeom>
        </p:spPr>
      </p:pic>
      <p:sp>
        <p:nvSpPr>
          <p:cNvPr id="7" name="Rectangle 6">
            <a:extLst>
              <a:ext uri="{FF2B5EF4-FFF2-40B4-BE49-F238E27FC236}">
                <a16:creationId xmlns:a16="http://schemas.microsoft.com/office/drawing/2014/main" id="{DD6416F0-1291-8EFC-87F6-CF3EE3B409FB}"/>
              </a:ext>
            </a:extLst>
          </p:cNvPr>
          <p:cNvSpPr/>
          <p:nvPr/>
        </p:nvSpPr>
        <p:spPr>
          <a:xfrm>
            <a:off x="4402667" y="235888"/>
            <a:ext cx="4436533" cy="635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rtl="0"/>
            <a:r>
              <a:rPr lang="zh-Hans" sz="2400" b="1" i="0" u="none" strike="noStrike" dirty="0">
                <a:latin typeface="Simsun"/>
                <a:ea typeface="Simsun"/>
              </a:rPr>
              <a:t>CTF 理赔处理工作流</a:t>
            </a:r>
          </a:p>
        </p:txBody>
      </p:sp>
      <p:sp>
        <p:nvSpPr>
          <p:cNvPr id="8" name="TextBox 7">
            <a:extLst>
              <a:ext uri="{FF2B5EF4-FFF2-40B4-BE49-F238E27FC236}">
                <a16:creationId xmlns:a16="http://schemas.microsoft.com/office/drawing/2014/main" id="{B57BC577-FC4F-7169-AFDD-67B0A2020AAB}"/>
              </a:ext>
            </a:extLst>
          </p:cNvPr>
          <p:cNvSpPr txBox="1"/>
          <p:nvPr/>
        </p:nvSpPr>
        <p:spPr>
          <a:xfrm>
            <a:off x="926592" y="553388"/>
            <a:ext cx="1615440" cy="369332"/>
          </a:xfrm>
          <a:prstGeom prst="rect">
            <a:avLst/>
          </a:prstGeom>
          <a:noFill/>
        </p:spPr>
        <p:txBody>
          <a:bodyPr wrap="square" rtlCol="0">
            <a:noAutofit/>
          </a:bodyPr>
          <a:lstStyle/>
          <a:p>
            <a:pPr algn="ctr" rtl="0"/>
            <a:r>
              <a:rPr lang="zh-Hans" sz="900" b="1" i="0" u="sng" strike="noStrike" dirty="0">
                <a:solidFill>
                  <a:srgbClr val="FFFFFF"/>
                </a:solidFill>
                <a:latin typeface="Simsun"/>
                <a:ea typeface="Simsun"/>
              </a:rPr>
              <a:t>开始</a:t>
            </a:r>
          </a:p>
          <a:p>
            <a:pPr algn="ctr" rtl="0"/>
            <a:r>
              <a:rPr lang="zh-Hans" sz="900" b="1" i="0" u="none" strike="noStrike" dirty="0">
                <a:solidFill>
                  <a:srgbClr val="FFFFFF"/>
                </a:solidFill>
                <a:latin typeface="Simsun"/>
                <a:ea typeface="Simsun"/>
              </a:rPr>
              <a:t>SP 登录 eCAP</a:t>
            </a:r>
            <a:endParaRPr lang="en-US" sz="900" b="1" dirty="0">
              <a:solidFill>
                <a:schemeClr val="bg1"/>
              </a:solidFill>
            </a:endParaRPr>
          </a:p>
        </p:txBody>
      </p:sp>
      <p:sp>
        <p:nvSpPr>
          <p:cNvPr id="10" name="TextBox 9">
            <a:extLst>
              <a:ext uri="{FF2B5EF4-FFF2-40B4-BE49-F238E27FC236}">
                <a16:creationId xmlns:a16="http://schemas.microsoft.com/office/drawing/2014/main" id="{E165F87B-6665-46F8-AB75-993C7EBD09EE}"/>
              </a:ext>
            </a:extLst>
          </p:cNvPr>
          <p:cNvSpPr txBox="1"/>
          <p:nvPr/>
        </p:nvSpPr>
        <p:spPr>
          <a:xfrm>
            <a:off x="990600" y="1163807"/>
            <a:ext cx="1363980" cy="507831"/>
          </a:xfrm>
          <a:prstGeom prst="rect">
            <a:avLst/>
          </a:prstGeom>
          <a:noFill/>
        </p:spPr>
        <p:txBody>
          <a:bodyPr wrap="square" rtlCol="0">
            <a:noAutofit/>
          </a:bodyPr>
          <a:lstStyle/>
          <a:p>
            <a:pPr algn="ctr" rtl="0"/>
            <a:r>
              <a:rPr lang="zh-Hans" sz="900" b="1" i="0" u="none" strike="noStrike" dirty="0">
                <a:solidFill>
                  <a:srgbClr val="FFFFFF"/>
                </a:solidFill>
                <a:latin typeface="Simsun"/>
                <a:ea typeface="Simsun"/>
              </a:rPr>
              <a:t>SP 在 eCAP 提交报销申请和报销申请工作表</a:t>
            </a:r>
            <a:endParaRPr lang="en-US" sz="900" b="1" dirty="0">
              <a:solidFill>
                <a:schemeClr val="bg1"/>
              </a:solidFill>
            </a:endParaRPr>
          </a:p>
        </p:txBody>
      </p:sp>
      <p:sp>
        <p:nvSpPr>
          <p:cNvPr id="11" name="TextBox 10">
            <a:extLst>
              <a:ext uri="{FF2B5EF4-FFF2-40B4-BE49-F238E27FC236}">
                <a16:creationId xmlns:a16="http://schemas.microsoft.com/office/drawing/2014/main" id="{DAD4139E-6FBC-6A0B-858D-1F2C1C604DF8}"/>
              </a:ext>
            </a:extLst>
          </p:cNvPr>
          <p:cNvSpPr txBox="1"/>
          <p:nvPr/>
        </p:nvSpPr>
        <p:spPr>
          <a:xfrm>
            <a:off x="1052322" y="1953771"/>
            <a:ext cx="1363980" cy="507831"/>
          </a:xfrm>
          <a:prstGeom prst="rect">
            <a:avLst/>
          </a:prstGeom>
          <a:noFill/>
        </p:spPr>
        <p:txBody>
          <a:bodyPr wrap="square" rtlCol="0">
            <a:noAutofit/>
          </a:bodyPr>
          <a:lstStyle/>
          <a:p>
            <a:pPr algn="ctr" rtl="0"/>
            <a:r>
              <a:rPr lang="zh-Hans" sz="900" b="1" i="0" u="none" strike="noStrike" dirty="0">
                <a:solidFill>
                  <a:srgbClr val="FFFFFF"/>
                </a:solidFill>
                <a:latin typeface="Simsun"/>
                <a:ea typeface="Simsun"/>
              </a:rPr>
              <a:t>分析人员在其队列中收到需要审核的报销申请</a:t>
            </a:r>
          </a:p>
        </p:txBody>
      </p:sp>
      <p:sp>
        <p:nvSpPr>
          <p:cNvPr id="12" name="TextBox 11">
            <a:extLst>
              <a:ext uri="{FF2B5EF4-FFF2-40B4-BE49-F238E27FC236}">
                <a16:creationId xmlns:a16="http://schemas.microsoft.com/office/drawing/2014/main" id="{E6FC19BD-1160-167E-59C7-42DABC48C0D0}"/>
              </a:ext>
            </a:extLst>
          </p:cNvPr>
          <p:cNvSpPr txBox="1"/>
          <p:nvPr/>
        </p:nvSpPr>
        <p:spPr>
          <a:xfrm>
            <a:off x="1052322" y="2808100"/>
            <a:ext cx="1363980" cy="230832"/>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审核报销申请</a:t>
            </a:r>
          </a:p>
        </p:txBody>
      </p:sp>
      <p:sp>
        <p:nvSpPr>
          <p:cNvPr id="14" name="TextBox 13">
            <a:extLst>
              <a:ext uri="{FF2B5EF4-FFF2-40B4-BE49-F238E27FC236}">
                <a16:creationId xmlns:a16="http://schemas.microsoft.com/office/drawing/2014/main" id="{C17E5600-2210-87B8-A218-B345273B114A}"/>
              </a:ext>
            </a:extLst>
          </p:cNvPr>
          <p:cNvSpPr txBox="1"/>
          <p:nvPr/>
        </p:nvSpPr>
        <p:spPr>
          <a:xfrm>
            <a:off x="1006602" y="3596567"/>
            <a:ext cx="1455420" cy="230832"/>
          </a:xfrm>
          <a:prstGeom prst="rect">
            <a:avLst/>
          </a:prstGeom>
          <a:noFill/>
        </p:spPr>
        <p:txBody>
          <a:bodyPr wrap="square" rtlCol="0">
            <a:noAutofit/>
          </a:bodyPr>
          <a:lstStyle/>
          <a:p>
            <a:pPr algn="ctr" rtl="0"/>
            <a:r>
              <a:rPr lang="zh-Hans" sz="900" b="1" i="0" u="none" strike="noStrike" dirty="0">
                <a:solidFill>
                  <a:srgbClr val="FFFFFF"/>
                </a:solidFill>
                <a:latin typeface="Simsun"/>
                <a:ea typeface="Simsun"/>
              </a:rPr>
              <a:t>不完善通知</a:t>
            </a:r>
          </a:p>
        </p:txBody>
      </p:sp>
      <p:sp>
        <p:nvSpPr>
          <p:cNvPr id="16" name="TextBox 15">
            <a:extLst>
              <a:ext uri="{FF2B5EF4-FFF2-40B4-BE49-F238E27FC236}">
                <a16:creationId xmlns:a16="http://schemas.microsoft.com/office/drawing/2014/main" id="{643054F4-2B4F-B7A3-336C-C56EC9489DB8}"/>
              </a:ext>
            </a:extLst>
          </p:cNvPr>
          <p:cNvSpPr txBox="1"/>
          <p:nvPr/>
        </p:nvSpPr>
        <p:spPr>
          <a:xfrm>
            <a:off x="1158240" y="4666838"/>
            <a:ext cx="1196340" cy="369332"/>
          </a:xfrm>
          <a:prstGeom prst="rect">
            <a:avLst/>
          </a:prstGeom>
          <a:noFill/>
        </p:spPr>
        <p:txBody>
          <a:bodyPr wrap="square" rtlCol="0">
            <a:noAutofit/>
          </a:bodyPr>
          <a:lstStyle/>
          <a:p>
            <a:pPr algn="ctr" rtl="0"/>
            <a:r>
              <a:rPr lang="zh-Hans" sz="900" b="1" i="0" u="none" strike="noStrike" dirty="0">
                <a:solidFill>
                  <a:srgbClr val="FFFFFF"/>
                </a:solidFill>
                <a:latin typeface="Simsun"/>
                <a:ea typeface="Simsun"/>
              </a:rPr>
              <a:t>确认报销申请</a:t>
            </a:r>
          </a:p>
        </p:txBody>
      </p:sp>
      <p:sp>
        <p:nvSpPr>
          <p:cNvPr id="17" name="TextBox 16">
            <a:extLst>
              <a:ext uri="{FF2B5EF4-FFF2-40B4-BE49-F238E27FC236}">
                <a16:creationId xmlns:a16="http://schemas.microsoft.com/office/drawing/2014/main" id="{E4DE3AB2-D42D-D1E4-9F99-96DA74EC5542}"/>
              </a:ext>
            </a:extLst>
          </p:cNvPr>
          <p:cNvSpPr txBox="1"/>
          <p:nvPr/>
        </p:nvSpPr>
        <p:spPr>
          <a:xfrm>
            <a:off x="967916" y="5875609"/>
            <a:ext cx="1196340" cy="230832"/>
          </a:xfrm>
          <a:prstGeom prst="rect">
            <a:avLst/>
          </a:prstGeom>
          <a:noFill/>
        </p:spPr>
        <p:txBody>
          <a:bodyPr wrap="square" rtlCol="0">
            <a:noAutofit/>
          </a:bodyPr>
          <a:lstStyle/>
          <a:p>
            <a:pPr algn="ctr" rtl="0"/>
            <a:r>
              <a:rPr lang="zh-Hans" sz="900" b="1" i="0" u="none" strike="noStrike" dirty="0">
                <a:solidFill>
                  <a:srgbClr val="FFFFFF"/>
                </a:solidFill>
                <a:latin typeface="Simsun"/>
                <a:ea typeface="Simsun"/>
              </a:rPr>
              <a:t>批准报销申请</a:t>
            </a:r>
          </a:p>
        </p:txBody>
      </p:sp>
      <p:sp>
        <p:nvSpPr>
          <p:cNvPr id="19" name="TextBox 18">
            <a:extLst>
              <a:ext uri="{FF2B5EF4-FFF2-40B4-BE49-F238E27FC236}">
                <a16:creationId xmlns:a16="http://schemas.microsoft.com/office/drawing/2014/main" id="{1090189D-BE7B-87FF-C7D3-56A8C7BD3623}"/>
              </a:ext>
            </a:extLst>
          </p:cNvPr>
          <p:cNvSpPr txBox="1"/>
          <p:nvPr/>
        </p:nvSpPr>
        <p:spPr>
          <a:xfrm>
            <a:off x="2853476" y="5766742"/>
            <a:ext cx="1196340" cy="507831"/>
          </a:xfrm>
          <a:prstGeom prst="rect">
            <a:avLst/>
          </a:prstGeom>
          <a:noFill/>
        </p:spPr>
        <p:txBody>
          <a:bodyPr wrap="square" rtlCol="0">
            <a:noAutofit/>
          </a:bodyPr>
          <a:lstStyle/>
          <a:p>
            <a:pPr algn="ctr" rtl="0"/>
            <a:r>
              <a:rPr lang="zh-Hans" sz="900" b="1" i="0" u="none" strike="noStrike" dirty="0">
                <a:solidFill>
                  <a:srgbClr val="FFFFFF"/>
                </a:solidFill>
                <a:ea typeface="Simsun"/>
              </a:rPr>
              <a:t>报销申请交由 CTF Sup 审核批准</a:t>
            </a:r>
          </a:p>
        </p:txBody>
      </p:sp>
      <p:sp>
        <p:nvSpPr>
          <p:cNvPr id="20" name="TextBox 19">
            <a:extLst>
              <a:ext uri="{FF2B5EF4-FFF2-40B4-BE49-F238E27FC236}">
                <a16:creationId xmlns:a16="http://schemas.microsoft.com/office/drawing/2014/main" id="{CF75D8E8-1071-2478-4A8F-71385E15FC2A}"/>
              </a:ext>
            </a:extLst>
          </p:cNvPr>
          <p:cNvSpPr txBox="1"/>
          <p:nvPr/>
        </p:nvSpPr>
        <p:spPr>
          <a:xfrm>
            <a:off x="4464338" y="5766742"/>
            <a:ext cx="1342814" cy="507831"/>
          </a:xfrm>
          <a:prstGeom prst="rect">
            <a:avLst/>
          </a:prstGeom>
          <a:noFill/>
        </p:spPr>
        <p:txBody>
          <a:bodyPr wrap="square" rtlCol="0">
            <a:noAutofit/>
          </a:bodyPr>
          <a:lstStyle/>
          <a:p>
            <a:pPr algn="ctr" rtl="0"/>
            <a:r>
              <a:rPr lang="zh-Hans" sz="900" b="1" i="0" u="none" strike="noStrike" dirty="0">
                <a:solidFill>
                  <a:srgbClr val="FFFFFF"/>
                </a:solidFill>
                <a:latin typeface="Simsun"/>
                <a:ea typeface="Simsun"/>
              </a:rPr>
              <a:t>报销申请转到会计部门进行付款处理</a:t>
            </a:r>
          </a:p>
        </p:txBody>
      </p:sp>
      <p:sp>
        <p:nvSpPr>
          <p:cNvPr id="21" name="TextBox 20">
            <a:extLst>
              <a:ext uri="{FF2B5EF4-FFF2-40B4-BE49-F238E27FC236}">
                <a16:creationId xmlns:a16="http://schemas.microsoft.com/office/drawing/2014/main" id="{98434462-FB47-984F-32FD-8EDCBF40A8E6}"/>
              </a:ext>
            </a:extLst>
          </p:cNvPr>
          <p:cNvSpPr txBox="1"/>
          <p:nvPr/>
        </p:nvSpPr>
        <p:spPr>
          <a:xfrm>
            <a:off x="5978948" y="5806359"/>
            <a:ext cx="1283970" cy="369332"/>
          </a:xfrm>
          <a:prstGeom prst="rect">
            <a:avLst/>
          </a:prstGeom>
          <a:noFill/>
        </p:spPr>
        <p:txBody>
          <a:bodyPr wrap="square" rtlCol="0">
            <a:noAutofit/>
          </a:bodyPr>
          <a:lstStyle/>
          <a:p>
            <a:pPr algn="ctr" rtl="0"/>
            <a:r>
              <a:rPr lang="zh-Hans" sz="900" b="1" i="0" u="none" strike="noStrike" dirty="0">
                <a:solidFill>
                  <a:srgbClr val="FFFFFF"/>
                </a:solidFill>
                <a:ea typeface="Simsun"/>
              </a:rPr>
              <a:t>SCO 支付给 SP 的款项</a:t>
            </a:r>
          </a:p>
        </p:txBody>
      </p:sp>
      <p:sp>
        <p:nvSpPr>
          <p:cNvPr id="22" name="TextBox 21">
            <a:extLst>
              <a:ext uri="{FF2B5EF4-FFF2-40B4-BE49-F238E27FC236}">
                <a16:creationId xmlns:a16="http://schemas.microsoft.com/office/drawing/2014/main" id="{ABDE4138-2980-3F23-E02D-A0251ACBB122}"/>
              </a:ext>
            </a:extLst>
          </p:cNvPr>
          <p:cNvSpPr txBox="1"/>
          <p:nvPr/>
        </p:nvSpPr>
        <p:spPr>
          <a:xfrm>
            <a:off x="7700010" y="5836158"/>
            <a:ext cx="1196340" cy="230832"/>
          </a:xfrm>
          <a:prstGeom prst="rect">
            <a:avLst/>
          </a:prstGeom>
          <a:noFill/>
        </p:spPr>
        <p:txBody>
          <a:bodyPr wrap="square" rtlCol="0">
            <a:noAutofit/>
          </a:bodyPr>
          <a:lstStyle/>
          <a:p>
            <a:pPr algn="ctr" rtl="0"/>
            <a:r>
              <a:rPr lang="zh-Hans" sz="900" b="1" i="0" u="sng" strike="noStrike" dirty="0">
                <a:solidFill>
                  <a:srgbClr val="FFFFFF"/>
                </a:solidFill>
                <a:latin typeface="Simsun"/>
                <a:ea typeface="Simsun"/>
              </a:rPr>
              <a:t>结束</a:t>
            </a:r>
          </a:p>
        </p:txBody>
      </p:sp>
      <p:sp>
        <p:nvSpPr>
          <p:cNvPr id="23" name="TextBox 22">
            <a:extLst>
              <a:ext uri="{FF2B5EF4-FFF2-40B4-BE49-F238E27FC236}">
                <a16:creationId xmlns:a16="http://schemas.microsoft.com/office/drawing/2014/main" id="{E96D9753-5FEF-E5EC-541A-B3CA1C01CC34}"/>
              </a:ext>
            </a:extLst>
          </p:cNvPr>
          <p:cNvSpPr txBox="1"/>
          <p:nvPr/>
        </p:nvSpPr>
        <p:spPr>
          <a:xfrm>
            <a:off x="2933700" y="4861415"/>
            <a:ext cx="1691640" cy="507831"/>
          </a:xfrm>
          <a:prstGeom prst="rect">
            <a:avLst/>
          </a:prstGeom>
          <a:noFill/>
        </p:spPr>
        <p:txBody>
          <a:bodyPr wrap="square" rtlCol="0">
            <a:noAutofit/>
          </a:bodyPr>
          <a:lstStyle/>
          <a:p>
            <a:pPr algn="ctr" rtl="0"/>
            <a:r>
              <a:rPr lang="zh-Hans" sz="900" b="1" i="0" u="none" strike="noStrike" dirty="0">
                <a:solidFill>
                  <a:srgbClr val="FFFFFF"/>
                </a:solidFill>
                <a:latin typeface="Simsun"/>
                <a:ea typeface="Simsun"/>
              </a:rPr>
              <a:t>批准报销申请——报销申请被批准，并转至批准流程</a:t>
            </a:r>
          </a:p>
        </p:txBody>
      </p:sp>
      <p:sp>
        <p:nvSpPr>
          <p:cNvPr id="24" name="TextBox 23">
            <a:extLst>
              <a:ext uri="{FF2B5EF4-FFF2-40B4-BE49-F238E27FC236}">
                <a16:creationId xmlns:a16="http://schemas.microsoft.com/office/drawing/2014/main" id="{85516CD0-261D-DD88-A221-FAC4060A60F1}"/>
              </a:ext>
            </a:extLst>
          </p:cNvPr>
          <p:cNvSpPr txBox="1"/>
          <p:nvPr/>
        </p:nvSpPr>
        <p:spPr>
          <a:xfrm>
            <a:off x="2922270" y="4159007"/>
            <a:ext cx="1714500" cy="507831"/>
          </a:xfrm>
          <a:prstGeom prst="rect">
            <a:avLst/>
          </a:prstGeom>
          <a:noFill/>
        </p:spPr>
        <p:txBody>
          <a:bodyPr wrap="square" rtlCol="0">
            <a:noAutofit/>
          </a:bodyPr>
          <a:lstStyle/>
          <a:p>
            <a:pPr algn="ctr" rtl="0"/>
            <a:r>
              <a:rPr lang="zh-Hans" sz="900" b="1" i="0" u="none" strike="noStrike" dirty="0">
                <a:solidFill>
                  <a:srgbClr val="FFFFFF"/>
                </a:solidFill>
                <a:latin typeface="Simsun"/>
                <a:ea typeface="Simsun"/>
              </a:rPr>
              <a:t>拒绝报销申请——将告知 SP 拒绝理由</a:t>
            </a:r>
          </a:p>
        </p:txBody>
      </p:sp>
      <p:sp>
        <p:nvSpPr>
          <p:cNvPr id="25" name="TextBox 24">
            <a:extLst>
              <a:ext uri="{FF2B5EF4-FFF2-40B4-BE49-F238E27FC236}">
                <a16:creationId xmlns:a16="http://schemas.microsoft.com/office/drawing/2014/main" id="{1FAAE154-8A44-B981-6669-9E42287A0378}"/>
              </a:ext>
            </a:extLst>
          </p:cNvPr>
          <p:cNvSpPr txBox="1"/>
          <p:nvPr/>
        </p:nvSpPr>
        <p:spPr>
          <a:xfrm>
            <a:off x="3187581" y="3469123"/>
            <a:ext cx="1590159" cy="584775"/>
          </a:xfrm>
          <a:prstGeom prst="rect">
            <a:avLst/>
          </a:prstGeom>
          <a:noFill/>
        </p:spPr>
        <p:txBody>
          <a:bodyPr wrap="square" rtlCol="0">
            <a:noAutofit/>
          </a:bodyPr>
          <a:lstStyle/>
          <a:p>
            <a:pPr algn="ctr"/>
            <a:r>
              <a:rPr lang="zh-Hans" altLang="en-US" sz="800" b="1" dirty="0">
                <a:solidFill>
                  <a:srgbClr val="FFFFFF"/>
                </a:solidFill>
                <a:latin typeface="Simsun"/>
                <a:ea typeface="Simsun"/>
              </a:rPr>
              <a:t>首次通知 </a:t>
            </a:r>
            <a:r>
              <a:rPr lang="en-US" altLang="zh-Hans" sz="800" b="1" dirty="0">
                <a:solidFill>
                  <a:srgbClr val="FFFFFF"/>
                </a:solidFill>
                <a:latin typeface="Simsun"/>
                <a:ea typeface="Simsun"/>
              </a:rPr>
              <a:t>= 14 </a:t>
            </a:r>
            <a:r>
              <a:rPr lang="zh-Hans" altLang="en-US" sz="800" b="1" dirty="0">
                <a:solidFill>
                  <a:srgbClr val="FFFFFF"/>
                </a:solidFill>
                <a:latin typeface="Simsun"/>
                <a:ea typeface="Simsun"/>
              </a:rPr>
              <a:t>天，</a:t>
            </a:r>
          </a:p>
          <a:p>
            <a:pPr algn="ctr"/>
            <a:r>
              <a:rPr lang="zh-Hans" altLang="en-US" sz="800" b="1" dirty="0">
                <a:solidFill>
                  <a:srgbClr val="FFFFFF"/>
                </a:solidFill>
                <a:latin typeface="Simsun"/>
                <a:ea typeface="Simsun"/>
              </a:rPr>
              <a:t>第二次通知 </a:t>
            </a:r>
            <a:r>
              <a:rPr lang="en-US" altLang="zh-Hans" sz="800" b="1" dirty="0">
                <a:solidFill>
                  <a:srgbClr val="FFFFFF"/>
                </a:solidFill>
                <a:latin typeface="Simsun"/>
                <a:ea typeface="Simsun"/>
              </a:rPr>
              <a:t>= 14 </a:t>
            </a:r>
            <a:r>
              <a:rPr lang="zh-Hans" altLang="en-US" sz="800" b="1" dirty="0">
                <a:solidFill>
                  <a:srgbClr val="FFFFFF"/>
                </a:solidFill>
                <a:latin typeface="Simsun"/>
                <a:ea typeface="Simsun"/>
              </a:rPr>
              <a:t>天；</a:t>
            </a:r>
          </a:p>
          <a:p>
            <a:pPr algn="ctr"/>
            <a:r>
              <a:rPr lang="en-US" altLang="zh-Hans" sz="800" b="1" dirty="0">
                <a:solidFill>
                  <a:srgbClr val="FFFFFF"/>
                </a:solidFill>
                <a:latin typeface="Simsun"/>
                <a:ea typeface="Simsun"/>
              </a:rPr>
              <a:t>2 </a:t>
            </a:r>
            <a:r>
              <a:rPr lang="zh-Hans" altLang="en-US" sz="800" b="1" dirty="0">
                <a:solidFill>
                  <a:srgbClr val="FFFFFF"/>
                </a:solidFill>
                <a:latin typeface="Simsun"/>
                <a:ea typeface="Simsun"/>
              </a:rPr>
              <a:t>次通知后拒绝报销申请</a:t>
            </a:r>
          </a:p>
        </p:txBody>
      </p:sp>
      <p:sp>
        <p:nvSpPr>
          <p:cNvPr id="26" name="TextBox 25">
            <a:extLst>
              <a:ext uri="{FF2B5EF4-FFF2-40B4-BE49-F238E27FC236}">
                <a16:creationId xmlns:a16="http://schemas.microsoft.com/office/drawing/2014/main" id="{45406AC2-7352-33B3-C573-05622B891A1D}"/>
              </a:ext>
            </a:extLst>
          </p:cNvPr>
          <p:cNvSpPr txBox="1"/>
          <p:nvPr/>
        </p:nvSpPr>
        <p:spPr>
          <a:xfrm>
            <a:off x="3063240" y="2762544"/>
            <a:ext cx="739140" cy="507831"/>
          </a:xfrm>
          <a:prstGeom prst="rect">
            <a:avLst/>
          </a:prstGeom>
          <a:noFill/>
        </p:spPr>
        <p:txBody>
          <a:bodyPr wrap="square" rtlCol="0">
            <a:noAutofit/>
          </a:bodyPr>
          <a:lstStyle/>
          <a:p>
            <a:pPr algn="ctr" rtl="0"/>
            <a:r>
              <a:rPr lang="zh-Hans" sz="900" b="1" i="0" u="none" strike="noStrike" dirty="0">
                <a:solidFill>
                  <a:srgbClr val="41719D"/>
                </a:solidFill>
                <a:latin typeface="Simsun"/>
                <a:ea typeface="Simsun"/>
              </a:rPr>
              <a:t>核实退款支票</a:t>
            </a:r>
          </a:p>
        </p:txBody>
      </p:sp>
      <p:sp>
        <p:nvSpPr>
          <p:cNvPr id="27" name="TextBox 26">
            <a:extLst>
              <a:ext uri="{FF2B5EF4-FFF2-40B4-BE49-F238E27FC236}">
                <a16:creationId xmlns:a16="http://schemas.microsoft.com/office/drawing/2014/main" id="{4D04BB59-A108-9208-B12D-2BE34F7DA190}"/>
              </a:ext>
            </a:extLst>
          </p:cNvPr>
          <p:cNvSpPr txBox="1"/>
          <p:nvPr/>
        </p:nvSpPr>
        <p:spPr>
          <a:xfrm>
            <a:off x="4349938" y="2755511"/>
            <a:ext cx="739140" cy="369332"/>
          </a:xfrm>
          <a:prstGeom prst="rect">
            <a:avLst/>
          </a:prstGeom>
          <a:noFill/>
        </p:spPr>
        <p:txBody>
          <a:bodyPr wrap="square" rtlCol="0">
            <a:noAutofit/>
          </a:bodyPr>
          <a:lstStyle/>
          <a:p>
            <a:pPr algn="ctr" rtl="0"/>
            <a:r>
              <a:rPr lang="zh-Hans" sz="900" b="1" i="0" u="none" strike="noStrike" dirty="0">
                <a:solidFill>
                  <a:srgbClr val="41719D"/>
                </a:solidFill>
                <a:latin typeface="Simsun"/>
                <a:ea typeface="Simsun"/>
              </a:rPr>
              <a:t>查看提醒选项卡</a:t>
            </a:r>
          </a:p>
        </p:txBody>
      </p:sp>
      <p:sp>
        <p:nvSpPr>
          <p:cNvPr id="28" name="TextBox 27">
            <a:extLst>
              <a:ext uri="{FF2B5EF4-FFF2-40B4-BE49-F238E27FC236}">
                <a16:creationId xmlns:a16="http://schemas.microsoft.com/office/drawing/2014/main" id="{81E0B22F-FAB3-5690-7C63-328D511AC35A}"/>
              </a:ext>
            </a:extLst>
          </p:cNvPr>
          <p:cNvSpPr txBox="1"/>
          <p:nvPr/>
        </p:nvSpPr>
        <p:spPr>
          <a:xfrm>
            <a:off x="5570220" y="2770848"/>
            <a:ext cx="861060" cy="507831"/>
          </a:xfrm>
          <a:prstGeom prst="rect">
            <a:avLst/>
          </a:prstGeom>
          <a:noFill/>
        </p:spPr>
        <p:txBody>
          <a:bodyPr wrap="square" rtlCol="0">
            <a:noAutofit/>
          </a:bodyPr>
          <a:lstStyle/>
          <a:p>
            <a:pPr algn="ctr" rtl="0"/>
            <a:r>
              <a:rPr lang="zh-Hans" sz="900" b="1" i="0" u="none" strike="noStrike" dirty="0">
                <a:solidFill>
                  <a:srgbClr val="41719D"/>
                </a:solidFill>
                <a:latin typeface="Simsun"/>
                <a:ea typeface="Simsun"/>
              </a:rPr>
              <a:t>复核报销申请计算结果</a:t>
            </a:r>
          </a:p>
        </p:txBody>
      </p:sp>
      <p:sp>
        <p:nvSpPr>
          <p:cNvPr id="29" name="TextBox 28">
            <a:extLst>
              <a:ext uri="{FF2B5EF4-FFF2-40B4-BE49-F238E27FC236}">
                <a16:creationId xmlns:a16="http://schemas.microsoft.com/office/drawing/2014/main" id="{EB2DAE77-5FD0-FDC3-8B0B-22FA59E3CD8C}"/>
              </a:ext>
            </a:extLst>
          </p:cNvPr>
          <p:cNvSpPr txBox="1"/>
          <p:nvPr/>
        </p:nvSpPr>
        <p:spPr>
          <a:xfrm>
            <a:off x="6880149" y="2781008"/>
            <a:ext cx="861060" cy="507831"/>
          </a:xfrm>
          <a:prstGeom prst="rect">
            <a:avLst/>
          </a:prstGeom>
          <a:noFill/>
        </p:spPr>
        <p:txBody>
          <a:bodyPr wrap="square" rtlCol="0">
            <a:noAutofit/>
          </a:bodyPr>
          <a:lstStyle/>
          <a:p>
            <a:pPr algn="ctr" rtl="0"/>
            <a:r>
              <a:rPr lang="zh-Hans" sz="900" b="1" i="0" u="none" strike="noStrike" dirty="0">
                <a:solidFill>
                  <a:srgbClr val="41719D"/>
                </a:solidFill>
                <a:latin typeface="Simsun"/>
                <a:ea typeface="Simsun"/>
              </a:rPr>
              <a:t>核实调整记录</a:t>
            </a:r>
          </a:p>
        </p:txBody>
      </p:sp>
      <p:sp>
        <p:nvSpPr>
          <p:cNvPr id="30" name="TextBox 29">
            <a:extLst>
              <a:ext uri="{FF2B5EF4-FFF2-40B4-BE49-F238E27FC236}">
                <a16:creationId xmlns:a16="http://schemas.microsoft.com/office/drawing/2014/main" id="{63D46573-1B57-6377-0025-3EE5883EED1C}"/>
              </a:ext>
            </a:extLst>
          </p:cNvPr>
          <p:cNvSpPr txBox="1"/>
          <p:nvPr/>
        </p:nvSpPr>
        <p:spPr>
          <a:xfrm>
            <a:off x="8298180" y="2762544"/>
            <a:ext cx="967740" cy="369332"/>
          </a:xfrm>
          <a:prstGeom prst="rect">
            <a:avLst/>
          </a:prstGeom>
          <a:noFill/>
        </p:spPr>
        <p:txBody>
          <a:bodyPr wrap="square" rtlCol="0">
            <a:noAutofit/>
          </a:bodyPr>
          <a:lstStyle/>
          <a:p>
            <a:pPr algn="ctr" rtl="0"/>
            <a:r>
              <a:rPr lang="zh-Hans" sz="900" b="1" i="0" u="none" strike="noStrike" dirty="0">
                <a:solidFill>
                  <a:srgbClr val="41719D"/>
                </a:solidFill>
                <a:ea typeface="Simsun"/>
              </a:rPr>
              <a:t>核实 E-Rate/ RHCP 支持</a:t>
            </a:r>
          </a:p>
        </p:txBody>
      </p:sp>
      <p:sp>
        <p:nvSpPr>
          <p:cNvPr id="31" name="TextBox 30">
            <a:extLst>
              <a:ext uri="{FF2B5EF4-FFF2-40B4-BE49-F238E27FC236}">
                <a16:creationId xmlns:a16="http://schemas.microsoft.com/office/drawing/2014/main" id="{4EC54C49-1B58-5A09-B5FC-DB272197DAF5}"/>
              </a:ext>
            </a:extLst>
          </p:cNvPr>
          <p:cNvSpPr txBox="1"/>
          <p:nvPr/>
        </p:nvSpPr>
        <p:spPr>
          <a:xfrm>
            <a:off x="2542032" y="4159007"/>
            <a:ext cx="469054" cy="215444"/>
          </a:xfrm>
          <a:prstGeom prst="rect">
            <a:avLst/>
          </a:prstGeom>
          <a:noFill/>
        </p:spPr>
        <p:txBody>
          <a:bodyPr wrap="square" rtlCol="0">
            <a:noAutofit/>
          </a:bodyPr>
          <a:lstStyle/>
          <a:p>
            <a:pPr algn="ctr" rtl="0"/>
            <a:r>
              <a:rPr lang="zh-Hans" sz="800" b="1" i="0" u="none" strike="noStrike" dirty="0">
                <a:solidFill>
                  <a:srgbClr val="41719D"/>
                </a:solidFill>
                <a:latin typeface="Simsun"/>
                <a:ea typeface="Simsun"/>
              </a:rPr>
              <a:t>否</a:t>
            </a:r>
          </a:p>
        </p:txBody>
      </p:sp>
      <p:sp>
        <p:nvSpPr>
          <p:cNvPr id="32" name="TextBox 31">
            <a:extLst>
              <a:ext uri="{FF2B5EF4-FFF2-40B4-BE49-F238E27FC236}">
                <a16:creationId xmlns:a16="http://schemas.microsoft.com/office/drawing/2014/main" id="{C9E55BA8-E45F-E76D-58DF-D1C2422D9B37}"/>
              </a:ext>
            </a:extLst>
          </p:cNvPr>
          <p:cNvSpPr txBox="1"/>
          <p:nvPr/>
        </p:nvSpPr>
        <p:spPr>
          <a:xfrm>
            <a:off x="2542032" y="5130218"/>
            <a:ext cx="469054" cy="215444"/>
          </a:xfrm>
          <a:prstGeom prst="rect">
            <a:avLst/>
          </a:prstGeom>
          <a:noFill/>
        </p:spPr>
        <p:txBody>
          <a:bodyPr wrap="square" rtlCol="0">
            <a:noAutofit/>
          </a:bodyPr>
          <a:lstStyle/>
          <a:p>
            <a:pPr algn="ctr" rtl="0"/>
            <a:r>
              <a:rPr lang="zh-Hans" sz="800" b="1" i="0" u="none" strike="noStrike" dirty="0">
                <a:solidFill>
                  <a:srgbClr val="41719D"/>
                </a:solidFill>
                <a:latin typeface="Simsun"/>
                <a:ea typeface="Simsun"/>
              </a:rPr>
              <a:t>是</a:t>
            </a:r>
          </a:p>
        </p:txBody>
      </p:sp>
      <p:sp>
        <p:nvSpPr>
          <p:cNvPr id="33" name="TextBox 32">
            <a:extLst>
              <a:ext uri="{FF2B5EF4-FFF2-40B4-BE49-F238E27FC236}">
                <a16:creationId xmlns:a16="http://schemas.microsoft.com/office/drawing/2014/main" id="{3E5DC0A4-2C1F-9A6A-6D3A-C9D6DE1645A2}"/>
              </a:ext>
            </a:extLst>
          </p:cNvPr>
          <p:cNvSpPr txBox="1"/>
          <p:nvPr/>
        </p:nvSpPr>
        <p:spPr>
          <a:xfrm>
            <a:off x="9791446" y="6324654"/>
            <a:ext cx="1515406" cy="236388"/>
          </a:xfrm>
          <a:prstGeom prst="rect">
            <a:avLst/>
          </a:prstGeom>
          <a:solidFill>
            <a:schemeClr val="bg1"/>
          </a:solidFill>
        </p:spPr>
        <p:txBody>
          <a:bodyPr wrap="square" rtlCol="0">
            <a:noAutofit/>
          </a:bodyPr>
          <a:lstStyle/>
          <a:p>
            <a:pPr algn="ctr" rtl="0"/>
            <a:r>
              <a:rPr lang="zh-Hans" sz="600" b="1" i="0" u="none" strike="noStrike" dirty="0">
                <a:latin typeface="Simsun"/>
                <a:ea typeface="Simsun"/>
              </a:rPr>
              <a:t>作者：JOJ 日期：2024 年 1 月 4 日</a:t>
            </a:r>
          </a:p>
        </p:txBody>
      </p:sp>
    </p:spTree>
    <p:extLst>
      <p:ext uri="{BB962C8B-B14F-4D97-AF65-F5344CB8AC3E}">
        <p14:creationId xmlns:p14="http://schemas.microsoft.com/office/powerpoint/2010/main" val="37585603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E12-3D70-8F38-DDB9-3D791DAA1A0A}"/>
              </a:ext>
            </a:extLst>
          </p:cNvPr>
          <p:cNvSpPr>
            <a:spLocks noGrp="1"/>
          </p:cNvSpPr>
          <p:nvPr>
            <p:ph type="title"/>
          </p:nvPr>
        </p:nvSpPr>
        <p:spPr>
          <a:xfrm>
            <a:off x="609600" y="365125"/>
            <a:ext cx="10972800" cy="841883"/>
          </a:xfrm>
        </p:spPr>
        <p:txBody>
          <a:bodyPr>
            <a:noAutofit/>
          </a:bodyPr>
          <a:lstStyle/>
          <a:p>
            <a:pPr algn="ctr" rtl="0"/>
            <a:r>
              <a:rPr lang="zh-Hans" sz="4400" b="0" i="0" u="none" strike="noStrike">
                <a:latin typeface="Simsun"/>
                <a:ea typeface="Simsun"/>
              </a:rPr>
              <a:t>报销流程时间线</a:t>
            </a:r>
          </a:p>
        </p:txBody>
      </p:sp>
      <p:sp>
        <p:nvSpPr>
          <p:cNvPr id="5" name="Slide Number Placeholder 4">
            <a:extLst>
              <a:ext uri="{FF2B5EF4-FFF2-40B4-BE49-F238E27FC236}">
                <a16:creationId xmlns:a16="http://schemas.microsoft.com/office/drawing/2014/main" id="{C18A1BC4-C6FB-2281-0852-6DE29233B475}"/>
              </a:ext>
            </a:extLst>
          </p:cNvPr>
          <p:cNvSpPr>
            <a:spLocks noGrp="1"/>
          </p:cNvSpPr>
          <p:nvPr>
            <p:ph type="sldNum" sz="quarter" idx="12"/>
          </p:nvPr>
        </p:nvSpPr>
        <p:spPr/>
        <p:txBody>
          <a:bodyPr>
            <a:noAutofit/>
          </a:bodyPr>
          <a:lstStyle/>
          <a:p>
            <a:pPr rtl="0"/>
            <a:r>
              <a:rPr lang="zh-Hans" sz="1200" b="0" i="0" u="none" strike="noStrike">
                <a:latin typeface="Simsun"/>
                <a:ea typeface="Simsun"/>
              </a:rPr>
              <a:t>31</a:t>
            </a:r>
            <a:endParaRPr lang="en-US"/>
          </a:p>
        </p:txBody>
      </p:sp>
      <p:sp>
        <p:nvSpPr>
          <p:cNvPr id="9" name="Speech Bubble: Rectangle with Corners Rounded 8">
            <a:extLst>
              <a:ext uri="{FF2B5EF4-FFF2-40B4-BE49-F238E27FC236}">
                <a16:creationId xmlns:a16="http://schemas.microsoft.com/office/drawing/2014/main" id="{BC5AAD0D-65A5-298D-79A3-206841AE8A58}"/>
              </a:ext>
            </a:extLst>
          </p:cNvPr>
          <p:cNvSpPr/>
          <p:nvPr/>
        </p:nvSpPr>
        <p:spPr>
          <a:xfrm>
            <a:off x="1185101" y="2075688"/>
            <a:ext cx="1705737" cy="1353312"/>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2">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pPr algn="ctr" rtl="0"/>
            <a:r>
              <a:rPr lang="zh-Hans" sz="1600" b="1" i="0" u="none" strike="noStrike" dirty="0">
                <a:ea typeface="Simsun"/>
              </a:rPr>
              <a:t>CTF </a:t>
            </a:r>
            <a:r>
              <a:rPr lang="zh-Hans" sz="1600" b="1" i="0" u="none" strike="noStrike" dirty="0">
                <a:latin typeface="Simsun"/>
                <a:ea typeface="Simsun"/>
              </a:rPr>
              <a:t>分析员</a:t>
            </a:r>
            <a:r>
              <a:rPr lang="zh-Hans" sz="1600" b="0" i="0" u="none" strike="noStrike" dirty="0">
                <a:latin typeface="Simsun"/>
                <a:ea typeface="Simsun"/>
              </a:rPr>
              <a:t>收到报销申请</a:t>
            </a:r>
          </a:p>
        </p:txBody>
      </p:sp>
      <p:sp>
        <p:nvSpPr>
          <p:cNvPr id="10" name="Speech Bubble: Rectangle with Corners Rounded 8">
            <a:extLst>
              <a:ext uri="{FF2B5EF4-FFF2-40B4-BE49-F238E27FC236}">
                <a16:creationId xmlns:a16="http://schemas.microsoft.com/office/drawing/2014/main" id="{D6FD6315-410F-4921-D7DF-16002CDBAA83}"/>
              </a:ext>
            </a:extLst>
          </p:cNvPr>
          <p:cNvSpPr/>
          <p:nvPr/>
        </p:nvSpPr>
        <p:spPr>
          <a:xfrm>
            <a:off x="3652076" y="2075688"/>
            <a:ext cx="1705737" cy="1353312"/>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2">
              <a:lumMod val="25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1" i="0" u="none" strike="noStrike" dirty="0">
                <a:ea typeface="Simsun"/>
              </a:rPr>
              <a:t>CTF </a:t>
            </a:r>
            <a:r>
              <a:rPr lang="zh-Hans" sz="1600" b="1" i="0" u="none" strike="noStrike" dirty="0">
                <a:latin typeface="Simsun"/>
                <a:ea typeface="Simsun"/>
              </a:rPr>
              <a:t>分析员</a:t>
            </a:r>
            <a:r>
              <a:rPr lang="zh-Hans" sz="1600" b="0" i="0" u="none" strike="noStrike" dirty="0">
                <a:latin typeface="Simsun"/>
                <a:ea typeface="Simsun"/>
              </a:rPr>
              <a:t>审理报销申请</a:t>
            </a:r>
          </a:p>
          <a:p>
            <a:pPr algn="ctr"/>
            <a:endParaRPr lang="en-US" dirty="0"/>
          </a:p>
        </p:txBody>
      </p:sp>
      <p:sp>
        <p:nvSpPr>
          <p:cNvPr id="11" name="Speech Bubble: Rectangle with Corners Rounded 8">
            <a:extLst>
              <a:ext uri="{FF2B5EF4-FFF2-40B4-BE49-F238E27FC236}">
                <a16:creationId xmlns:a16="http://schemas.microsoft.com/office/drawing/2014/main" id="{F477825E-E018-3AA5-242D-5EB3A08DE4CC}"/>
              </a:ext>
            </a:extLst>
          </p:cNvPr>
          <p:cNvSpPr/>
          <p:nvPr/>
        </p:nvSpPr>
        <p:spPr>
          <a:xfrm>
            <a:off x="6323838" y="2075688"/>
            <a:ext cx="1705737" cy="1353312"/>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accent1">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500" b="1" i="0" u="none" strike="noStrike" dirty="0">
                <a:ea typeface="Simsun"/>
              </a:rPr>
              <a:t>CTF </a:t>
            </a:r>
            <a:r>
              <a:rPr lang="zh-Hans" sz="1500" b="1" i="0" u="none" strike="noStrike" dirty="0">
                <a:latin typeface="Simsun"/>
                <a:ea typeface="Simsun"/>
              </a:rPr>
              <a:t>分析员</a:t>
            </a:r>
            <a:r>
              <a:rPr lang="zh-Hans" sz="1500" b="0" i="0" u="none" strike="noStrike" dirty="0">
                <a:latin typeface="Simsun"/>
                <a:ea typeface="Simsun"/>
              </a:rPr>
              <a:t>提出问题内容要求</a:t>
            </a:r>
          </a:p>
          <a:p>
            <a:pPr algn="ctr" rtl="0"/>
            <a:r>
              <a:rPr lang="zh-Hans" sz="1500" b="0" i="0" u="none" strike="noStrike" dirty="0">
                <a:latin typeface="Simsun"/>
                <a:ea typeface="Simsun"/>
              </a:rPr>
              <a:t>**如需要</a:t>
            </a:r>
          </a:p>
          <a:p>
            <a:pPr algn="ctr"/>
            <a:endParaRPr lang="en-US" dirty="0"/>
          </a:p>
        </p:txBody>
      </p:sp>
      <p:sp>
        <p:nvSpPr>
          <p:cNvPr id="12" name="Speech Bubble: Rectangle with Corners Rounded 8">
            <a:extLst>
              <a:ext uri="{FF2B5EF4-FFF2-40B4-BE49-F238E27FC236}">
                <a16:creationId xmlns:a16="http://schemas.microsoft.com/office/drawing/2014/main" id="{3D5E57D5-9937-5BE3-F3F9-B8C7E70CEAB3}"/>
              </a:ext>
            </a:extLst>
          </p:cNvPr>
          <p:cNvSpPr/>
          <p:nvPr/>
        </p:nvSpPr>
        <p:spPr>
          <a:xfrm>
            <a:off x="8895588" y="2075688"/>
            <a:ext cx="1705737" cy="1353312"/>
          </a:xfrm>
          <a:custGeom>
            <a:avLst/>
            <a:gdLst>
              <a:gd name="connsiteX0" fmla="*/ 0 w 2231136"/>
              <a:gd name="connsiteY0" fmla="*/ 225557 h 1655186"/>
              <a:gd name="connsiteX1" fmla="*/ 225557 w 2231136"/>
              <a:gd name="connsiteY1" fmla="*/ 0 h 1655186"/>
              <a:gd name="connsiteX2" fmla="*/ 371856 w 2231136"/>
              <a:gd name="connsiteY2" fmla="*/ 0 h 1655186"/>
              <a:gd name="connsiteX3" fmla="*/ 371856 w 2231136"/>
              <a:gd name="connsiteY3" fmla="*/ 0 h 1655186"/>
              <a:gd name="connsiteX4" fmla="*/ 929640 w 2231136"/>
              <a:gd name="connsiteY4" fmla="*/ 0 h 1655186"/>
              <a:gd name="connsiteX5" fmla="*/ 2005579 w 2231136"/>
              <a:gd name="connsiteY5" fmla="*/ 0 h 1655186"/>
              <a:gd name="connsiteX6" fmla="*/ 2231136 w 2231136"/>
              <a:gd name="connsiteY6" fmla="*/ 225557 h 1655186"/>
              <a:gd name="connsiteX7" fmla="*/ 2231136 w 2231136"/>
              <a:gd name="connsiteY7" fmla="*/ 789432 h 1655186"/>
              <a:gd name="connsiteX8" fmla="*/ 2231136 w 2231136"/>
              <a:gd name="connsiteY8" fmla="*/ 789432 h 1655186"/>
              <a:gd name="connsiteX9" fmla="*/ 2231136 w 2231136"/>
              <a:gd name="connsiteY9" fmla="*/ 1127760 h 1655186"/>
              <a:gd name="connsiteX10" fmla="*/ 2231136 w 2231136"/>
              <a:gd name="connsiteY10" fmla="*/ 1127755 h 1655186"/>
              <a:gd name="connsiteX11" fmla="*/ 2005579 w 2231136"/>
              <a:gd name="connsiteY11" fmla="*/ 1353312 h 1655186"/>
              <a:gd name="connsiteX12" fmla="*/ 1514856 w 2231136"/>
              <a:gd name="connsiteY12" fmla="*/ 1380744 h 1655186"/>
              <a:gd name="connsiteX13" fmla="*/ 1041052 w 2231136"/>
              <a:gd name="connsiteY13" fmla="*/ 1604137 h 1655186"/>
              <a:gd name="connsiteX14" fmla="*/ 786384 w 2231136"/>
              <a:gd name="connsiteY14" fmla="*/ 1426464 h 1655186"/>
              <a:gd name="connsiteX15" fmla="*/ 381000 w 2231136"/>
              <a:gd name="connsiteY15" fmla="*/ 1362456 h 1655186"/>
              <a:gd name="connsiteX16" fmla="*/ 225557 w 2231136"/>
              <a:gd name="connsiteY16" fmla="*/ 1353312 h 1655186"/>
              <a:gd name="connsiteX17" fmla="*/ 0 w 2231136"/>
              <a:gd name="connsiteY17" fmla="*/ 1127755 h 1655186"/>
              <a:gd name="connsiteX18" fmla="*/ 0 w 2231136"/>
              <a:gd name="connsiteY18" fmla="*/ 1127760 h 1655186"/>
              <a:gd name="connsiteX19" fmla="*/ 0 w 2231136"/>
              <a:gd name="connsiteY19" fmla="*/ 789432 h 1655186"/>
              <a:gd name="connsiteX20" fmla="*/ 0 w 2231136"/>
              <a:gd name="connsiteY20" fmla="*/ 789432 h 1655186"/>
              <a:gd name="connsiteX21" fmla="*/ 0 w 2231136"/>
              <a:gd name="connsiteY21" fmla="*/ 225557 h 16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136" h="1655186">
                <a:moveTo>
                  <a:pt x="0" y="225557"/>
                </a:moveTo>
                <a:cubicBezTo>
                  <a:pt x="0" y="100985"/>
                  <a:pt x="100985" y="0"/>
                  <a:pt x="225557" y="0"/>
                </a:cubicBezTo>
                <a:lnTo>
                  <a:pt x="371856" y="0"/>
                </a:lnTo>
                <a:lnTo>
                  <a:pt x="371856" y="0"/>
                </a:lnTo>
                <a:lnTo>
                  <a:pt x="929640" y="0"/>
                </a:lnTo>
                <a:lnTo>
                  <a:pt x="2005579" y="0"/>
                </a:lnTo>
                <a:cubicBezTo>
                  <a:pt x="2130151" y="0"/>
                  <a:pt x="2231136" y="100985"/>
                  <a:pt x="2231136" y="225557"/>
                </a:cubicBezTo>
                <a:lnTo>
                  <a:pt x="2231136" y="789432"/>
                </a:lnTo>
                <a:lnTo>
                  <a:pt x="2231136" y="789432"/>
                </a:lnTo>
                <a:lnTo>
                  <a:pt x="2231136" y="1127760"/>
                </a:lnTo>
                <a:lnTo>
                  <a:pt x="2231136" y="1127755"/>
                </a:lnTo>
                <a:cubicBezTo>
                  <a:pt x="2231136" y="1252327"/>
                  <a:pt x="2130151" y="1353312"/>
                  <a:pt x="2005579" y="1353312"/>
                </a:cubicBezTo>
                <a:lnTo>
                  <a:pt x="1514856" y="1380744"/>
                </a:lnTo>
                <a:cubicBezTo>
                  <a:pt x="1367030" y="1391412"/>
                  <a:pt x="1161446" y="1794637"/>
                  <a:pt x="1041052" y="1604137"/>
                </a:cubicBezTo>
                <a:cubicBezTo>
                  <a:pt x="943465" y="1537134"/>
                  <a:pt x="857251" y="1491234"/>
                  <a:pt x="786384" y="1426464"/>
                </a:cubicBezTo>
                <a:cubicBezTo>
                  <a:pt x="678941" y="1389126"/>
                  <a:pt x="491235" y="1377696"/>
                  <a:pt x="381000" y="1362456"/>
                </a:cubicBezTo>
                <a:cubicBezTo>
                  <a:pt x="332234" y="1362456"/>
                  <a:pt x="274323" y="1353312"/>
                  <a:pt x="225557" y="1353312"/>
                </a:cubicBezTo>
                <a:cubicBezTo>
                  <a:pt x="100985" y="1353312"/>
                  <a:pt x="0" y="1252327"/>
                  <a:pt x="0" y="1127755"/>
                </a:cubicBezTo>
                <a:lnTo>
                  <a:pt x="0" y="1127760"/>
                </a:lnTo>
                <a:lnTo>
                  <a:pt x="0" y="789432"/>
                </a:lnTo>
                <a:lnTo>
                  <a:pt x="0" y="789432"/>
                </a:lnTo>
                <a:lnTo>
                  <a:pt x="0" y="225557"/>
                </a:lnTo>
                <a:close/>
              </a:path>
            </a:pathLst>
          </a:custGeom>
          <a:solidFill>
            <a:schemeClr val="bg1">
              <a:lumMod val="50000"/>
            </a:schemeClr>
          </a:solidFill>
          <a:ln>
            <a:noFill/>
          </a:ln>
          <a:effectLst>
            <a:outerShdw blurRad="50800" dist="127000" dir="2400000" sx="101000" sy="101000" algn="ctr" rotWithShape="0">
              <a:srgbClr val="000000">
                <a:alpha val="14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rtl="0"/>
            <a:r>
              <a:rPr lang="zh-Hans" sz="1600" b="1" i="0" u="none" strike="noStrike" dirty="0">
                <a:ea typeface="Simsun"/>
              </a:rPr>
              <a:t>CTF </a:t>
            </a:r>
            <a:r>
              <a:rPr lang="zh-Hans" sz="1600" b="1" i="0" u="none" strike="noStrike" dirty="0">
                <a:latin typeface="Simsun"/>
                <a:ea typeface="Simsun"/>
              </a:rPr>
              <a:t>分析员</a:t>
            </a:r>
            <a:r>
              <a:rPr lang="zh-Hans" sz="1600" b="0" i="0" u="none" strike="noStrike" dirty="0">
                <a:latin typeface="Simsun"/>
                <a:ea typeface="Simsun"/>
              </a:rPr>
              <a:t>批准或拒绝报销</a:t>
            </a:r>
          </a:p>
          <a:p>
            <a:pPr algn="ctr"/>
            <a:endParaRPr lang="en-US" dirty="0"/>
          </a:p>
        </p:txBody>
      </p:sp>
      <p:cxnSp>
        <p:nvCxnSpPr>
          <p:cNvPr id="14" name="Straight Arrow Connector 13">
            <a:extLst>
              <a:ext uri="{FF2B5EF4-FFF2-40B4-BE49-F238E27FC236}">
                <a16:creationId xmlns:a16="http://schemas.microsoft.com/office/drawing/2014/main" id="{E6091B59-A6D9-8BA6-7AD5-601B02E65BBF}"/>
              </a:ext>
            </a:extLst>
          </p:cNvPr>
          <p:cNvCxnSpPr/>
          <p:nvPr/>
        </p:nvCxnSpPr>
        <p:spPr>
          <a:xfrm>
            <a:off x="1185101" y="3914775"/>
            <a:ext cx="9721024"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A54612B-ECE8-4E0D-3058-AAF5767FBDEA}"/>
              </a:ext>
            </a:extLst>
          </p:cNvPr>
          <p:cNvSpPr/>
          <p:nvPr/>
        </p:nvSpPr>
        <p:spPr>
          <a:xfrm>
            <a:off x="1918906" y="3795713"/>
            <a:ext cx="238125" cy="238123"/>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Oval 17">
            <a:extLst>
              <a:ext uri="{FF2B5EF4-FFF2-40B4-BE49-F238E27FC236}">
                <a16:creationId xmlns:a16="http://schemas.microsoft.com/office/drawing/2014/main" id="{24F3D6AA-34AF-23A2-4C06-4755FE571731}"/>
              </a:ext>
            </a:extLst>
          </p:cNvPr>
          <p:cNvSpPr/>
          <p:nvPr/>
        </p:nvSpPr>
        <p:spPr>
          <a:xfrm>
            <a:off x="4385881" y="3795713"/>
            <a:ext cx="238125" cy="238123"/>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Oval 18">
            <a:extLst>
              <a:ext uri="{FF2B5EF4-FFF2-40B4-BE49-F238E27FC236}">
                <a16:creationId xmlns:a16="http://schemas.microsoft.com/office/drawing/2014/main" id="{DC6157EF-31EA-2F4D-0F6B-CFD3E0C8C7D4}"/>
              </a:ext>
            </a:extLst>
          </p:cNvPr>
          <p:cNvSpPr/>
          <p:nvPr/>
        </p:nvSpPr>
        <p:spPr>
          <a:xfrm>
            <a:off x="9629393" y="3795712"/>
            <a:ext cx="238125" cy="238123"/>
          </a:xfrm>
          <a:prstGeom prst="ellipse">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Oval 19">
            <a:extLst>
              <a:ext uri="{FF2B5EF4-FFF2-40B4-BE49-F238E27FC236}">
                <a16:creationId xmlns:a16="http://schemas.microsoft.com/office/drawing/2014/main" id="{F8108C6C-B455-6456-73EF-5F1141CAF9BE}"/>
              </a:ext>
            </a:extLst>
          </p:cNvPr>
          <p:cNvSpPr/>
          <p:nvPr/>
        </p:nvSpPr>
        <p:spPr>
          <a:xfrm>
            <a:off x="7057643" y="3795713"/>
            <a:ext cx="238125" cy="238123"/>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1" name="Oval 20">
            <a:extLst>
              <a:ext uri="{FF2B5EF4-FFF2-40B4-BE49-F238E27FC236}">
                <a16:creationId xmlns:a16="http://schemas.microsoft.com/office/drawing/2014/main" id="{84BE8FC0-DF17-F2F3-20C4-9BA4A6BD6455}"/>
              </a:ext>
            </a:extLst>
          </p:cNvPr>
          <p:cNvSpPr/>
          <p:nvPr/>
        </p:nvSpPr>
        <p:spPr>
          <a:xfrm>
            <a:off x="1999012"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Oval 21">
            <a:extLst>
              <a:ext uri="{FF2B5EF4-FFF2-40B4-BE49-F238E27FC236}">
                <a16:creationId xmlns:a16="http://schemas.microsoft.com/office/drawing/2014/main" id="{C2C4B76B-3CEA-261E-16CE-48AC4B9E890C}"/>
              </a:ext>
            </a:extLst>
          </p:cNvPr>
          <p:cNvSpPr/>
          <p:nvPr/>
        </p:nvSpPr>
        <p:spPr>
          <a:xfrm>
            <a:off x="4462696"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Oval 22">
            <a:extLst>
              <a:ext uri="{FF2B5EF4-FFF2-40B4-BE49-F238E27FC236}">
                <a16:creationId xmlns:a16="http://schemas.microsoft.com/office/drawing/2014/main" id="{A79DC3A0-2236-8708-18D6-D9CEDF22B120}"/>
              </a:ext>
            </a:extLst>
          </p:cNvPr>
          <p:cNvSpPr/>
          <p:nvPr/>
        </p:nvSpPr>
        <p:spPr>
          <a:xfrm>
            <a:off x="713774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Oval 23">
            <a:extLst>
              <a:ext uri="{FF2B5EF4-FFF2-40B4-BE49-F238E27FC236}">
                <a16:creationId xmlns:a16="http://schemas.microsoft.com/office/drawing/2014/main" id="{17DC79C0-2C3B-2C1C-6B4D-30580B1D50E6}"/>
              </a:ext>
            </a:extLst>
          </p:cNvPr>
          <p:cNvSpPr/>
          <p:nvPr/>
        </p:nvSpPr>
        <p:spPr>
          <a:xfrm>
            <a:off x="9709499" y="3874236"/>
            <a:ext cx="77911" cy="8107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Box 24">
            <a:extLst>
              <a:ext uri="{FF2B5EF4-FFF2-40B4-BE49-F238E27FC236}">
                <a16:creationId xmlns:a16="http://schemas.microsoft.com/office/drawing/2014/main" id="{7F37912E-7ED9-573F-01DF-A3EDEAD82E58}"/>
              </a:ext>
            </a:extLst>
          </p:cNvPr>
          <p:cNvSpPr txBox="1"/>
          <p:nvPr/>
        </p:nvSpPr>
        <p:spPr>
          <a:xfrm>
            <a:off x="1021179" y="4152898"/>
            <a:ext cx="2119585" cy="830997"/>
          </a:xfrm>
          <a:prstGeom prst="rect">
            <a:avLst/>
          </a:prstGeom>
          <a:noFill/>
        </p:spPr>
        <p:txBody>
          <a:bodyPr wrap="square" rtlCol="0">
            <a:noAutofit/>
          </a:bodyPr>
          <a:lstStyle/>
          <a:p>
            <a:pPr algn="ctr" rtl="0"/>
            <a:r>
              <a:rPr lang="zh-Hans" sz="1600" b="1" i="0" u="sng" strike="noStrike">
                <a:solidFill>
                  <a:srgbClr val="747474"/>
                </a:solidFill>
                <a:latin typeface="Simsun"/>
                <a:ea typeface="Simsun"/>
              </a:rPr>
              <a:t>服务提供者</a:t>
            </a:r>
          </a:p>
          <a:p>
            <a:pPr algn="ctr" rtl="0"/>
            <a:r>
              <a:rPr lang="zh-Hans" sz="1600" b="1" i="0" u="none" strike="noStrike">
                <a:solidFill>
                  <a:srgbClr val="747474"/>
                </a:solidFill>
                <a:latin typeface="Simsun"/>
                <a:ea typeface="Simsun"/>
              </a:rPr>
              <a:t>在 ECAP 中提交报销申请</a:t>
            </a:r>
          </a:p>
        </p:txBody>
      </p:sp>
      <p:sp>
        <p:nvSpPr>
          <p:cNvPr id="27" name="TextBox 26">
            <a:extLst>
              <a:ext uri="{FF2B5EF4-FFF2-40B4-BE49-F238E27FC236}">
                <a16:creationId xmlns:a16="http://schemas.microsoft.com/office/drawing/2014/main" id="{9F5A5E3D-187B-F5C1-60BF-132A60F23B7D}"/>
              </a:ext>
            </a:extLst>
          </p:cNvPr>
          <p:cNvSpPr txBox="1"/>
          <p:nvPr/>
        </p:nvSpPr>
        <p:spPr>
          <a:xfrm>
            <a:off x="3567062" y="4152898"/>
            <a:ext cx="1869178" cy="830997"/>
          </a:xfrm>
          <a:prstGeom prst="rect">
            <a:avLst/>
          </a:prstGeom>
          <a:noFill/>
        </p:spPr>
        <p:txBody>
          <a:bodyPr wrap="square" rtlCol="0">
            <a:noAutofit/>
          </a:bodyPr>
          <a:lstStyle/>
          <a:p>
            <a:pPr algn="ctr" rtl="0"/>
            <a:r>
              <a:rPr lang="zh-Hans" sz="1600" b="1" i="0" u="sng" strike="noStrike">
                <a:solidFill>
                  <a:srgbClr val="3A3A3A"/>
                </a:solidFill>
                <a:latin typeface="Simsun"/>
                <a:ea typeface="Simsun"/>
              </a:rPr>
              <a:t>服务提供者</a:t>
            </a:r>
          </a:p>
          <a:p>
            <a:pPr algn="ctr" rtl="0"/>
            <a:r>
              <a:rPr lang="zh-Hans" sz="1600" b="1" i="0" u="none" strike="noStrike">
                <a:solidFill>
                  <a:srgbClr val="3A3A3A"/>
                </a:solidFill>
                <a:latin typeface="Simsun"/>
                <a:ea typeface="Simsun"/>
              </a:rPr>
              <a:t>重新认证申请人等待审核过程</a:t>
            </a:r>
          </a:p>
        </p:txBody>
      </p:sp>
      <p:sp>
        <p:nvSpPr>
          <p:cNvPr id="28" name="TextBox 27">
            <a:extLst>
              <a:ext uri="{FF2B5EF4-FFF2-40B4-BE49-F238E27FC236}">
                <a16:creationId xmlns:a16="http://schemas.microsoft.com/office/drawing/2014/main" id="{7411AAE4-9256-7D12-43C7-DA19C585B514}"/>
              </a:ext>
            </a:extLst>
          </p:cNvPr>
          <p:cNvSpPr txBox="1"/>
          <p:nvPr/>
        </p:nvSpPr>
        <p:spPr>
          <a:xfrm>
            <a:off x="5814681" y="4152898"/>
            <a:ext cx="2646136" cy="1077218"/>
          </a:xfrm>
          <a:prstGeom prst="rect">
            <a:avLst/>
          </a:prstGeom>
          <a:noFill/>
        </p:spPr>
        <p:txBody>
          <a:bodyPr wrap="square" rtlCol="0">
            <a:noAutofit/>
          </a:bodyPr>
          <a:lstStyle/>
          <a:p>
            <a:pPr algn="ctr" rtl="0"/>
            <a:r>
              <a:rPr lang="zh-Hans" sz="1600" b="1" i="0" u="sng" strike="noStrike">
                <a:solidFill>
                  <a:srgbClr val="2D7FCF"/>
                </a:solidFill>
                <a:latin typeface="Simsun"/>
                <a:ea typeface="Simsun"/>
              </a:rPr>
              <a:t>服务提供者</a:t>
            </a:r>
          </a:p>
          <a:p>
            <a:pPr algn="ctr" rtl="0"/>
            <a:r>
              <a:rPr lang="zh-Hans" sz="1600" b="1" i="0" u="none" strike="noStrike">
                <a:solidFill>
                  <a:srgbClr val="2D7FCF"/>
                </a:solidFill>
                <a:latin typeface="Simsun"/>
                <a:ea typeface="Simsun"/>
              </a:rPr>
              <a:t>收到问题通知并重新提交报销申请</a:t>
            </a:r>
          </a:p>
        </p:txBody>
      </p:sp>
      <p:sp>
        <p:nvSpPr>
          <p:cNvPr id="29" name="TextBox 28">
            <a:extLst>
              <a:ext uri="{FF2B5EF4-FFF2-40B4-BE49-F238E27FC236}">
                <a16:creationId xmlns:a16="http://schemas.microsoft.com/office/drawing/2014/main" id="{62E31CBC-EEEE-DFAF-F118-C1F21BA536A1}"/>
              </a:ext>
            </a:extLst>
          </p:cNvPr>
          <p:cNvSpPr txBox="1"/>
          <p:nvPr/>
        </p:nvSpPr>
        <p:spPr>
          <a:xfrm>
            <a:off x="8524685" y="4182612"/>
            <a:ext cx="2646136" cy="1077218"/>
          </a:xfrm>
          <a:prstGeom prst="rect">
            <a:avLst/>
          </a:prstGeom>
          <a:noFill/>
        </p:spPr>
        <p:txBody>
          <a:bodyPr wrap="square" rtlCol="0">
            <a:noAutofit/>
          </a:bodyPr>
          <a:lstStyle/>
          <a:p>
            <a:pPr algn="ctr" rtl="0"/>
            <a:r>
              <a:rPr lang="zh-Hans" sz="1600" b="1" i="0" u="sng" strike="noStrike">
                <a:solidFill>
                  <a:srgbClr val="808080"/>
                </a:solidFill>
                <a:latin typeface="Simsun"/>
                <a:ea typeface="Simsun"/>
              </a:rPr>
              <a:t>服务提供者</a:t>
            </a:r>
          </a:p>
          <a:p>
            <a:pPr algn="ctr" rtl="0"/>
            <a:r>
              <a:rPr lang="zh-Hans" sz="1600" b="1" i="0" u="none" strike="noStrike">
                <a:solidFill>
                  <a:srgbClr val="808080"/>
                </a:solidFill>
                <a:latin typeface="Simsun"/>
                <a:ea typeface="Simsun"/>
              </a:rPr>
              <a:t>收到批准或拒绝报销通知</a:t>
            </a:r>
          </a:p>
        </p:txBody>
      </p:sp>
    </p:spTree>
    <p:extLst>
      <p:ext uri="{BB962C8B-B14F-4D97-AF65-F5344CB8AC3E}">
        <p14:creationId xmlns:p14="http://schemas.microsoft.com/office/powerpoint/2010/main" val="37141479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zh-Hans" sz="3600" b="0" i="0" u="none" strike="noStrike" dirty="0">
                <a:latin typeface="Simsun"/>
                <a:ea typeface="Simsun"/>
              </a:rPr>
              <a:t>结论</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32</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111485114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36A1-82EA-E743-CF5B-629A7A6737AB}"/>
              </a:ext>
            </a:extLst>
          </p:cNvPr>
          <p:cNvSpPr txBox="1"/>
          <p:nvPr/>
        </p:nvSpPr>
        <p:spPr>
          <a:xfrm>
            <a:off x="838200" y="365125"/>
            <a:ext cx="10515600" cy="1325563"/>
          </a:xfrm>
          <a:prstGeom prst="rect">
            <a:avLst/>
          </a:prstGeom>
        </p:spPr>
        <p:txBody>
          <a:bodyPr vert="horz" lIns="91440" tIns="45720" rIns="91440" bIns="45720" rtlCol="0" anchor="ctr">
            <a:noAutofit/>
          </a:bodyPr>
          <a:lstStyle/>
          <a:p>
            <a:pPr rtl="0" fontAlgn="b">
              <a:lnSpc>
                <a:spcPct val="90000"/>
              </a:lnSpc>
              <a:spcBef>
                <a:spcPct val="0"/>
              </a:spcBef>
              <a:spcAft>
                <a:spcPts val="600"/>
              </a:spcAft>
            </a:pPr>
            <a:r>
              <a:rPr lang="zh-Hans" sz="4400" b="1" i="0" u="none" strike="noStrike" kern="1200">
                <a:latin typeface="Simsun"/>
                <a:ea typeface="Simsun"/>
                <a:cs typeface="+mj-cs"/>
              </a:rPr>
              <a:t>结论</a:t>
            </a:r>
          </a:p>
          <a:p>
            <a:pPr>
              <a:lnSpc>
                <a:spcPct val="90000"/>
              </a:lnSpc>
              <a:spcBef>
                <a:spcPct val="0"/>
              </a:spcBef>
              <a:spcAft>
                <a:spcPts val="600"/>
              </a:spcAft>
            </a:pPr>
            <a:endParaRPr lang="en-US" sz="4400" kern="1200">
              <a:latin typeface="+mj-lt"/>
              <a:ea typeface="+mj-ea"/>
              <a:cs typeface="+mj-cs"/>
            </a:endParaRPr>
          </a:p>
        </p:txBody>
      </p:sp>
      <p:sp>
        <p:nvSpPr>
          <p:cNvPr id="6" name="Subtitle 5">
            <a:extLst>
              <a:ext uri="{FF2B5EF4-FFF2-40B4-BE49-F238E27FC236}">
                <a16:creationId xmlns:a16="http://schemas.microsoft.com/office/drawing/2014/main" id="{464010F7-06BE-FD41-8E38-28A63A4BDB9F}"/>
              </a:ext>
            </a:extLst>
          </p:cNvPr>
          <p:cNvSpPr>
            <a:spLocks noGrp="1"/>
          </p:cNvSpPr>
          <p:nvPr>
            <p:ph idx="1"/>
          </p:nvPr>
        </p:nvSpPr>
        <p:spPr>
          <a:xfrm>
            <a:off x="838200" y="1825625"/>
            <a:ext cx="10515600" cy="4351338"/>
          </a:xfrm>
        </p:spPr>
        <p:txBody>
          <a:bodyPr vert="horz" lIns="91440" tIns="45720" rIns="91440" bIns="45720" rtlCol="0">
            <a:noAutofit/>
          </a:bodyPr>
          <a:lstStyle/>
          <a:p>
            <a:pPr marL="342900"/>
            <a:endParaRPr lang="en-US" sz="2400" dirty="0"/>
          </a:p>
          <a:p>
            <a:pPr marL="342900" rtl="0"/>
            <a:r>
              <a:rPr lang="zh-Hans" sz="2400" b="0" i="0" u="none" strike="noStrike" dirty="0">
                <a:ea typeface="Simsun"/>
              </a:rPr>
              <a:t>CTF </a:t>
            </a:r>
            <a:r>
              <a:rPr lang="zh-Hans" sz="2400" b="0" i="0" u="none" strike="noStrike" dirty="0">
                <a:latin typeface="Simsun"/>
                <a:ea typeface="Simsun"/>
              </a:rPr>
              <a:t>计划对需要宽带服务的社区具有重大影响。</a:t>
            </a:r>
          </a:p>
          <a:p>
            <a:pPr marL="342900" rtl="0"/>
            <a:r>
              <a:rPr lang="zh-Hans" sz="2400" b="0" i="0" u="none" strike="noStrike" dirty="0">
                <a:ea typeface="Simsun"/>
              </a:rPr>
              <a:t>CTF </a:t>
            </a:r>
            <a:r>
              <a:rPr lang="zh-Hans" sz="2400" b="0" i="0" u="none" strike="noStrike" dirty="0">
                <a:latin typeface="Simsun"/>
                <a:ea typeface="Simsun"/>
              </a:rPr>
              <a:t>计划的资金通过电话公司对加州纳税人在加州的有效接入线路征收附加费来提供。</a:t>
            </a:r>
          </a:p>
          <a:p>
            <a:pPr marL="342900" rtl="0"/>
            <a:r>
              <a:rPr lang="zh-Hans" sz="2400" b="0" i="0" u="none" strike="noStrike" dirty="0">
                <a:ea typeface="Simsun"/>
              </a:rPr>
              <a:t>CTF </a:t>
            </a:r>
            <a:r>
              <a:rPr lang="zh-Hans" sz="2400" b="0" i="0" u="none" strike="noStrike" dirty="0">
                <a:latin typeface="Simsun"/>
                <a:ea typeface="Simsun"/>
              </a:rPr>
              <a:t>接受非营利性社区组织、学校、图书馆、医疗保健社区组织、政府医院和诊所以及社区学院的申请。</a:t>
            </a:r>
          </a:p>
          <a:p>
            <a:pPr marL="342900" rtl="0"/>
            <a:r>
              <a:rPr lang="zh-Hans" sz="2400" b="0" i="0" u="none" strike="noStrike" dirty="0">
                <a:ea typeface="Simsun"/>
              </a:rPr>
              <a:t>CTF </a:t>
            </a:r>
            <a:r>
              <a:rPr lang="zh-Hans" sz="2400" b="0" i="0" u="none" strike="noStrike" dirty="0">
                <a:latin typeface="Simsun"/>
                <a:ea typeface="Simsun"/>
              </a:rPr>
              <a:t>计划的申请者必须登录 eCAP 并提交完整的申请和最新的准确证明文件。</a:t>
            </a:r>
          </a:p>
          <a:p>
            <a:pPr marL="342900"/>
            <a:endParaRPr lang="en-US" sz="2400" dirty="0"/>
          </a:p>
          <a:p>
            <a:pPr marL="342900"/>
            <a:endParaRPr lang="en-US" sz="24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rtl="0">
              <a:spcAft>
                <a:spcPts val="600"/>
              </a:spcAft>
            </a:pPr>
            <a:r>
              <a:rPr lang="zh-Hans" sz="1200" b="0" i="0" u="none" strike="noStrike">
                <a:latin typeface="Simsun"/>
                <a:ea typeface="Simsun"/>
              </a:rPr>
              <a:t>33</a:t>
            </a:r>
            <a:endParaRPr lang="en-US"/>
          </a:p>
        </p:txBody>
      </p:sp>
    </p:spTree>
    <p:extLst>
      <p:ext uri="{BB962C8B-B14F-4D97-AF65-F5344CB8AC3E}">
        <p14:creationId xmlns:p14="http://schemas.microsoft.com/office/powerpoint/2010/main" val="33435373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36A1-82EA-E743-CF5B-629A7A6737AB}"/>
              </a:ext>
            </a:extLst>
          </p:cNvPr>
          <p:cNvSpPr txBox="1"/>
          <p:nvPr/>
        </p:nvSpPr>
        <p:spPr>
          <a:xfrm>
            <a:off x="838200" y="365125"/>
            <a:ext cx="10515600" cy="1325563"/>
          </a:xfrm>
          <a:prstGeom prst="rect">
            <a:avLst/>
          </a:prstGeom>
        </p:spPr>
        <p:txBody>
          <a:bodyPr vert="horz" lIns="91440" tIns="45720" rIns="91440" bIns="45720" rtlCol="0" anchor="ctr">
            <a:noAutofit/>
          </a:bodyPr>
          <a:lstStyle/>
          <a:p>
            <a:pPr rtl="0" fontAlgn="b">
              <a:lnSpc>
                <a:spcPct val="90000"/>
              </a:lnSpc>
              <a:spcBef>
                <a:spcPct val="0"/>
              </a:spcBef>
              <a:spcAft>
                <a:spcPts val="600"/>
              </a:spcAft>
            </a:pPr>
            <a:r>
              <a:rPr lang="zh-Hans" sz="4400" b="1" i="0" u="none" strike="noStrike" kern="1200">
                <a:latin typeface="Simsun"/>
                <a:ea typeface="Simsun"/>
                <a:cs typeface="+mj-cs"/>
              </a:rPr>
              <a:t>结论</a:t>
            </a:r>
          </a:p>
          <a:p>
            <a:pPr>
              <a:lnSpc>
                <a:spcPct val="90000"/>
              </a:lnSpc>
              <a:spcBef>
                <a:spcPct val="0"/>
              </a:spcBef>
              <a:spcAft>
                <a:spcPts val="600"/>
              </a:spcAft>
            </a:pPr>
            <a:endParaRPr lang="en-US" sz="4400" kern="1200">
              <a:latin typeface="+mj-lt"/>
              <a:ea typeface="+mj-ea"/>
              <a:cs typeface="+mj-cs"/>
            </a:endParaRPr>
          </a:p>
        </p:txBody>
      </p:sp>
      <p:sp>
        <p:nvSpPr>
          <p:cNvPr id="6" name="Subtitle 5">
            <a:extLst>
              <a:ext uri="{FF2B5EF4-FFF2-40B4-BE49-F238E27FC236}">
                <a16:creationId xmlns:a16="http://schemas.microsoft.com/office/drawing/2014/main" id="{464010F7-06BE-FD41-8E38-28A63A4BDB9F}"/>
              </a:ext>
            </a:extLst>
          </p:cNvPr>
          <p:cNvSpPr>
            <a:spLocks noGrp="1"/>
          </p:cNvSpPr>
          <p:nvPr>
            <p:ph idx="1"/>
          </p:nvPr>
        </p:nvSpPr>
        <p:spPr>
          <a:xfrm>
            <a:off x="838200" y="1825625"/>
            <a:ext cx="10515600" cy="4351338"/>
          </a:xfrm>
        </p:spPr>
        <p:txBody>
          <a:bodyPr vert="horz" lIns="91440" tIns="45720" rIns="91440" bIns="45720" rtlCol="0">
            <a:noAutofit/>
          </a:bodyPr>
          <a:lstStyle/>
          <a:p>
            <a:pPr marL="342900"/>
            <a:endParaRPr lang="en-US" sz="2200" dirty="0">
              <a:effectLst/>
            </a:endParaRPr>
          </a:p>
          <a:p>
            <a:pPr marL="342900" rtl="0"/>
            <a:r>
              <a:rPr lang="zh-Hans" sz="2200" b="0" i="0" u="none" strike="noStrike" dirty="0">
                <a:latin typeface="Simsun"/>
                <a:ea typeface="Simsun"/>
              </a:rPr>
              <a:t>加州电信连接基金参与者的重新认证将确保参与者符合资格要求，加强计划管理，并确保参与者数据的准确性。</a:t>
            </a:r>
          </a:p>
          <a:p>
            <a:pPr marL="342900" rtl="0"/>
            <a:r>
              <a:rPr lang="zh-Hans" sz="2200" b="0" i="0" u="none" strike="noStrike" dirty="0">
                <a:latin typeface="Simsun"/>
                <a:ea typeface="Simsun"/>
              </a:rPr>
              <a:t>请在贵机构重新认证日期前 </a:t>
            </a:r>
            <a:r>
              <a:rPr lang="zh-Hans" sz="2200" b="0" i="0" u="none" strike="noStrike" dirty="0">
                <a:ea typeface="Simsun"/>
              </a:rPr>
              <a:t>120 </a:t>
            </a:r>
            <a:r>
              <a:rPr lang="zh-Hans" sz="2200" b="0" i="0" u="none" strike="noStrike" dirty="0">
                <a:latin typeface="Simsun"/>
                <a:ea typeface="Simsun"/>
              </a:rPr>
              <a:t>天、</a:t>
            </a:r>
            <a:r>
              <a:rPr lang="zh-Hans" sz="2200" b="0" i="0" u="none" strike="noStrike" dirty="0">
                <a:ea typeface="Simsun"/>
              </a:rPr>
              <a:t>60 </a:t>
            </a:r>
            <a:r>
              <a:rPr lang="zh-Hans" sz="2200" b="0" i="0" u="none" strike="noStrike" dirty="0">
                <a:latin typeface="Simsun"/>
                <a:ea typeface="Simsun"/>
              </a:rPr>
              <a:t>天和 </a:t>
            </a:r>
            <a:r>
              <a:rPr lang="zh-Hans" sz="2200" b="0" i="0" u="none" strike="noStrike" dirty="0">
                <a:ea typeface="Simsun"/>
              </a:rPr>
              <a:t>30 </a:t>
            </a:r>
            <a:r>
              <a:rPr lang="zh-Hans" sz="2200" b="0" i="0" u="none" strike="noStrike" dirty="0">
                <a:latin typeface="Simsun"/>
                <a:ea typeface="Simsun"/>
              </a:rPr>
              <a:t>天留意重新认证通知</a:t>
            </a:r>
            <a:endParaRPr lang="en-US" sz="2200" dirty="0">
              <a:effectLst/>
            </a:endParaRPr>
          </a:p>
          <a:p>
            <a:pPr marL="342900" rtl="0"/>
            <a:r>
              <a:rPr lang="zh-Hans" sz="2200" b="0" i="0" u="none" strike="noStrike" dirty="0">
                <a:ea typeface="Simsun"/>
              </a:rPr>
              <a:t>CTF </a:t>
            </a:r>
            <a:r>
              <a:rPr lang="zh-Hans" sz="2200" b="0" i="0" u="none" strike="noStrike" dirty="0">
                <a:latin typeface="Simsun"/>
                <a:ea typeface="Simsun"/>
              </a:rPr>
              <a:t>报销申请可确保服务提供商能够获得所提供折扣的补偿，从而支持加州人民以可负担得起的价格获得先进的通信服务。</a:t>
            </a:r>
          </a:p>
          <a:p>
            <a:pPr marL="342900" rtl="0"/>
            <a:r>
              <a:rPr lang="zh-Hans" sz="2200" b="0" i="0" u="none" strike="noStrike" dirty="0">
                <a:latin typeface="Simsun"/>
                <a:ea typeface="Simsun"/>
              </a:rPr>
              <a:t>如需成功提交报销申请，服务提供商需要保持有序的记录，始终与 </a:t>
            </a:r>
            <a:r>
              <a:rPr lang="zh-Hans" sz="2200" b="0" i="0" u="none" strike="noStrike" dirty="0">
                <a:ea typeface="Simsun"/>
              </a:rPr>
              <a:t>CTF </a:t>
            </a:r>
            <a:r>
              <a:rPr lang="zh-Hans" sz="2200" b="0" i="0" u="none" strike="noStrike" dirty="0">
                <a:latin typeface="Simsun"/>
                <a:ea typeface="Simsun"/>
              </a:rPr>
              <a:t>工作人员使用电子邮件清晰沟通，仔细检查报销申请的准确性，并审查其最终 </a:t>
            </a:r>
            <a:r>
              <a:rPr lang="zh-Hans" sz="2200" b="0" i="0" u="none" strike="noStrike" dirty="0">
                <a:ea typeface="Simsun"/>
              </a:rPr>
              <a:t>excel </a:t>
            </a:r>
            <a:r>
              <a:rPr lang="zh-Hans" sz="2200" b="0" i="0" u="none" strike="noStrike" dirty="0">
                <a:latin typeface="Simsun"/>
                <a:ea typeface="Simsun"/>
              </a:rPr>
              <a:t>表格式。</a:t>
            </a:r>
          </a:p>
          <a:p>
            <a:pPr marL="342900"/>
            <a:endParaRPr lang="en-US" sz="22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rtl="0">
              <a:spcAft>
                <a:spcPts val="600"/>
              </a:spcAft>
            </a:pPr>
            <a:r>
              <a:rPr lang="zh-Hans" sz="1200" b="0" i="0" u="none" strike="noStrike">
                <a:latin typeface="Simsun"/>
                <a:ea typeface="Simsun"/>
              </a:rPr>
              <a:t>34</a:t>
            </a:r>
            <a:endParaRPr lang="en-US"/>
          </a:p>
        </p:txBody>
      </p:sp>
    </p:spTree>
    <p:extLst>
      <p:ext uri="{BB962C8B-B14F-4D97-AF65-F5344CB8AC3E}">
        <p14:creationId xmlns:p14="http://schemas.microsoft.com/office/powerpoint/2010/main" val="41757961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rtl="0">
              <a:lnSpc>
                <a:spcPct val="110000"/>
              </a:lnSpc>
            </a:pPr>
            <a:r>
              <a:rPr lang="zh-Hans" sz="4800" b="1" i="0" u="none" strike="noStrike">
                <a:latin typeface="Simsun"/>
                <a:ea typeface="Simsun"/>
              </a:rPr>
              <a:t>仍有疑问？</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noAutofit/>
          </a:bodyPr>
          <a:lstStyle/>
          <a:p>
            <a:pPr rtl="0"/>
            <a:r>
              <a:rPr lang="zh-Hans" sz="900" b="0" i="0" u="none" strike="noStrike">
                <a:latin typeface="Simsun"/>
                <a:ea typeface="Simsun"/>
              </a:rPr>
              <a:t>35</a:t>
            </a:r>
            <a:endParaRPr lang="en-US"/>
          </a:p>
        </p:txBody>
      </p:sp>
    </p:spTree>
    <p:extLst>
      <p:ext uri="{BB962C8B-B14F-4D97-AF65-F5344CB8AC3E}">
        <p14:creationId xmlns:p14="http://schemas.microsoft.com/office/powerpoint/2010/main" val="32692022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p:nvPr/>
        </p:nvSpPr>
        <p:spPr>
          <a:xfrm>
            <a:off x="457199" y="776177"/>
            <a:ext cx="11734800" cy="5937443"/>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rtl="0">
              <a:lnSpc>
                <a:spcPct val="110000"/>
              </a:lnSpc>
            </a:pPr>
            <a:r>
              <a:rPr lang="zh-Hans" sz="2400" b="0" i="0" u="none" strike="noStrike" dirty="0">
                <a:latin typeface="Simsun"/>
                <a:ea typeface="Simsun"/>
              </a:rPr>
              <a:t>有关上次网络研讨会的信息</a:t>
            </a:r>
          </a:p>
          <a:p>
            <a:pPr rtl="0">
              <a:lnSpc>
                <a:spcPct val="110000"/>
              </a:lnSpc>
            </a:pPr>
            <a:r>
              <a:rPr lang="zh-Hans" sz="2400" b="0" i="0" u="none" strike="noStrike" dirty="0">
                <a:latin typeface="Simsun"/>
                <a:ea typeface="Simsun"/>
              </a:rPr>
              <a:t>可在以下网址获取：</a:t>
            </a:r>
          </a:p>
          <a:p>
            <a:pPr rtl="0">
              <a:lnSpc>
                <a:spcPct val="110000"/>
              </a:lnSpc>
            </a:pPr>
            <a:r>
              <a:rPr lang="zh-Hans" sz="2400" b="0" i="0" u="sng" strike="noStrike" dirty="0">
                <a:latin typeface="Simsun"/>
                <a:ea typeface="Simsun"/>
                <a:hlinkClick r:id="rId3">
                  <a:extLst>
                    <a:ext uri="{A12FA001-AC4F-418D-AE19-62706E023703}">
                      <ahyp:hlinkClr xmlns:ahyp="http://schemas.microsoft.com/office/drawing/2018/hyperlinkcolor" val="tx"/>
                    </a:ext>
                  </a:extLst>
                </a:hlinkClick>
              </a:rPr>
              <a:t>计划外展和教育</a:t>
            </a:r>
            <a:endParaRPr lang="en-US" sz="2400" b="0" i="0" dirty="0">
              <a:effectLst/>
              <a:latin typeface="Segoe UI" panose="020B0502040204020203" pitchFamily="34" charset="0"/>
            </a:endParaRPr>
          </a:p>
          <a:p>
            <a:pPr>
              <a:lnSpc>
                <a:spcPct val="110000"/>
              </a:lnSpc>
            </a:pPr>
            <a:endParaRPr lang="en-US" sz="2400" b="0" dirty="0"/>
          </a:p>
          <a:p>
            <a:pPr rtl="0">
              <a:lnSpc>
                <a:spcPct val="110000"/>
              </a:lnSpc>
            </a:pPr>
            <a:r>
              <a:rPr lang="zh-Hans" sz="2400" b="0" i="0" u="none" strike="noStrike" dirty="0">
                <a:latin typeface="Simsun"/>
                <a:ea typeface="Simsun"/>
              </a:rPr>
              <a:t>如需了解更多信息：</a:t>
            </a:r>
          </a:p>
          <a:p>
            <a:pPr rtl="0">
              <a:lnSpc>
                <a:spcPct val="110000"/>
              </a:lnSpc>
            </a:pPr>
            <a:r>
              <a:rPr lang="zh-Hans" sz="2400" b="1" i="0" u="none" strike="noStrike" dirty="0">
                <a:solidFill>
                  <a:srgbClr val="B4C9E1"/>
                </a:solidFill>
                <a:ea typeface="Simsun"/>
                <a:hlinkClick r:id="rId4">
                  <a:extLst>
                    <a:ext uri="{A12FA001-AC4F-418D-AE19-62706E023703}">
                      <ahyp:hlinkClr xmlns:ahyp="http://schemas.microsoft.com/office/drawing/2018/hyperlinkcolor" val="tx"/>
                    </a:ext>
                  </a:extLst>
                </a:hlinkClick>
              </a:rPr>
              <a:t>https://www.cpuc.ca.gov/CTF</a:t>
            </a:r>
            <a:endParaRPr lang="en-US" sz="2400" dirty="0">
              <a:solidFill>
                <a:schemeClr val="accent1">
                  <a:lumMod val="40000"/>
                  <a:lumOff val="60000"/>
                </a:schemeClr>
              </a:solidFill>
            </a:endParaRPr>
          </a:p>
          <a:p>
            <a:pPr>
              <a:lnSpc>
                <a:spcPct val="110000"/>
              </a:lnSpc>
            </a:pPr>
            <a:endParaRPr lang="en-US" sz="2400" dirty="0">
              <a:solidFill>
                <a:schemeClr val="accent1">
                  <a:lumMod val="40000"/>
                  <a:lumOff val="60000"/>
                </a:schemeClr>
              </a:solidFill>
            </a:endParaRPr>
          </a:p>
          <a:p>
            <a:pPr rtl="0">
              <a:lnSpc>
                <a:spcPct val="110000"/>
              </a:lnSpc>
            </a:pPr>
            <a:r>
              <a:rPr lang="zh-Hans" sz="2400" b="0" i="0" u="none" strike="noStrike" dirty="0">
                <a:ea typeface="Simsun"/>
                <a:hlinkClick r:id="rId5">
                  <a:extLst>
                    <a:ext uri="{A12FA001-AC4F-418D-AE19-62706E023703}">
                      <ahyp:hlinkClr xmlns:ahyp="http://schemas.microsoft.com/office/drawing/2018/hyperlinkcolor" val="tx"/>
                    </a:ext>
                  </a:extLst>
                </a:hlinkClick>
              </a:rPr>
              <a:t>CTF </a:t>
            </a:r>
            <a:r>
              <a:rPr lang="zh-Hans" sz="2400" b="0" i="0" u="none" strike="noStrike" dirty="0">
                <a:latin typeface="Simsun"/>
                <a:ea typeface="Simsun"/>
                <a:hlinkClick r:id="rId5">
                  <a:extLst>
                    <a:ext uri="{A12FA001-AC4F-418D-AE19-62706E023703}">
                      <ahyp:hlinkClr xmlns:ahyp="http://schemas.microsoft.com/office/drawing/2018/hyperlinkcolor" val="tx"/>
                    </a:ext>
                  </a:extLst>
                </a:hlinkClick>
              </a:rPr>
              <a:t>申请者与参与者指南</a:t>
            </a:r>
            <a:endParaRPr lang="en-US" sz="2400" b="0" dirty="0"/>
          </a:p>
          <a:p>
            <a:pPr rtl="0">
              <a:lnSpc>
                <a:spcPct val="110000"/>
              </a:lnSpc>
            </a:pPr>
            <a:r>
              <a:rPr lang="zh-Hans" sz="2400" b="0" i="0" u="none" strike="noStrike" dirty="0">
                <a:latin typeface="Simsun"/>
                <a:ea typeface="Simsun"/>
              </a:rPr>
              <a:t>英文、西班牙文和中文版可在我们的网站上查阅</a:t>
            </a:r>
          </a:p>
          <a:p>
            <a:pPr>
              <a:lnSpc>
                <a:spcPct val="110000"/>
              </a:lnSpc>
            </a:pPr>
            <a:endParaRPr lang="en-US" sz="2400" b="0" dirty="0"/>
          </a:p>
          <a:p>
            <a:pPr rtl="0">
              <a:lnSpc>
                <a:spcPct val="110000"/>
              </a:lnSpc>
            </a:pPr>
            <a:r>
              <a:rPr lang="zh-Hans" sz="2400" b="0" i="0" u="none" strike="noStrike" dirty="0">
                <a:ea typeface="Simsun"/>
              </a:rPr>
              <a:t>E-CAP </a:t>
            </a:r>
            <a:r>
              <a:rPr lang="zh-Hans" sz="2400" b="0" i="0" u="none" strike="noStrike" dirty="0">
                <a:latin typeface="Simsun"/>
                <a:ea typeface="Simsun"/>
              </a:rPr>
              <a:t>常见问题解答：</a:t>
            </a:r>
          </a:p>
          <a:p>
            <a:pPr rtl="0">
              <a:lnSpc>
                <a:spcPct val="110000"/>
              </a:lnSpc>
            </a:pPr>
            <a:r>
              <a:rPr lang="zh-Hans" sz="2400" b="1" i="0" u="none" strike="noStrike" dirty="0">
                <a:solidFill>
                  <a:srgbClr val="B4C9E1"/>
                </a:solidFill>
                <a:latin typeface="Simsun"/>
                <a:ea typeface="Simsun"/>
                <a:hlinkClick r:id="rId6">
                  <a:extLst>
                    <a:ext uri="{A12FA001-AC4F-418D-AE19-62706E023703}">
                      <ahyp:hlinkClr xmlns:ahyp="http://schemas.microsoft.com/office/drawing/2018/hyperlinkcolor" val="tx"/>
                    </a:ext>
                  </a:extLst>
                </a:hlinkClick>
              </a:rPr>
              <a:t>帮助 - 常见问题解答</a:t>
            </a:r>
            <a:r>
              <a:rPr lang="zh-Hans" sz="2400" b="1" i="0" u="none" strike="noStrike" dirty="0">
                <a:solidFill>
                  <a:srgbClr val="B4C9E1"/>
                </a:solidFill>
                <a:ea typeface="Simsun"/>
                <a:hlinkClick r:id="rId6">
                  <a:extLst>
                    <a:ext uri="{A12FA001-AC4F-418D-AE19-62706E023703}">
                      <ahyp:hlinkClr xmlns:ahyp="http://schemas.microsoft.com/office/drawing/2018/hyperlinkcolor" val="tx"/>
                    </a:ext>
                  </a:extLst>
                </a:hlinkClick>
              </a:rPr>
              <a:t>（ca.gov）</a:t>
            </a:r>
            <a:endParaRPr lang="en-US" sz="2400" dirty="0">
              <a:solidFill>
                <a:schemeClr val="accent1">
                  <a:lumMod val="40000"/>
                  <a:lumOff val="60000"/>
                </a:schemeClr>
              </a:solidFill>
            </a:endParaRPr>
          </a:p>
          <a:p>
            <a:pPr>
              <a:lnSpc>
                <a:spcPct val="110000"/>
              </a:lnSpc>
            </a:pPr>
            <a:endParaRPr lang="en-US" sz="3200" b="0" dirty="0">
              <a:solidFill>
                <a:schemeClr val="accent1">
                  <a:lumMod val="40000"/>
                  <a:lumOff val="60000"/>
                </a:schemeClr>
              </a:solidFill>
            </a:endParaRPr>
          </a:p>
          <a:p>
            <a:pPr>
              <a:lnSpc>
                <a:spcPct val="110000"/>
              </a:lnSpc>
            </a:pPr>
            <a:endParaRPr lang="en-US" sz="3200" b="0" dirty="0">
              <a:solidFill>
                <a:schemeClr val="accent1">
                  <a:lumMod val="40000"/>
                  <a:lumOff val="60000"/>
                </a:schemeClr>
              </a:solidFill>
            </a:endParaRP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Slide Number Placeholder 1">
            <a:extLst>
              <a:ext uri="{FF2B5EF4-FFF2-40B4-BE49-F238E27FC236}">
                <a16:creationId xmlns:a16="http://schemas.microsoft.com/office/drawing/2014/main" id="{A437BD18-2B0B-3142-8517-F1529417EB65}"/>
              </a:ext>
            </a:extLst>
          </p:cNvPr>
          <p:cNvSpPr>
            <a:spLocks noGrp="1"/>
          </p:cNvSpPr>
          <p:nvPr>
            <p:ph type="sldNum" sz="quarter" idx="12"/>
          </p:nvPr>
        </p:nvSpPr>
        <p:spPr/>
        <p:txBody>
          <a:bodyPr>
            <a:noAutofit/>
          </a:bodyPr>
          <a:lstStyle/>
          <a:p>
            <a:pPr rtl="0"/>
            <a:r>
              <a:rPr lang="zh-Hans" sz="900" b="0" i="0" u="none" strike="noStrike">
                <a:latin typeface="Simsun"/>
                <a:ea typeface="Simsun"/>
              </a:rPr>
              <a:t>36</a:t>
            </a:r>
            <a:endParaRPr lang="en-US"/>
          </a:p>
        </p:txBody>
      </p:sp>
      <p:sp>
        <p:nvSpPr>
          <p:cNvPr id="3" name="TextBox 2">
            <a:extLst>
              <a:ext uri="{FF2B5EF4-FFF2-40B4-BE49-F238E27FC236}">
                <a16:creationId xmlns:a16="http://schemas.microsoft.com/office/drawing/2014/main" id="{22C8649F-8EEF-C95D-609A-0F9A9C8669FD}"/>
              </a:ext>
            </a:extLst>
          </p:cNvPr>
          <p:cNvSpPr txBox="1"/>
          <p:nvPr/>
        </p:nvSpPr>
        <p:spPr>
          <a:xfrm>
            <a:off x="1" y="81313"/>
            <a:ext cx="12191999" cy="769441"/>
          </a:xfrm>
          <a:prstGeom prst="rect">
            <a:avLst/>
          </a:prstGeom>
          <a:noFill/>
        </p:spPr>
        <p:txBody>
          <a:bodyPr wrap="square" rtlCol="0">
            <a:noAutofit/>
          </a:bodyPr>
          <a:lstStyle/>
          <a:p>
            <a:pPr algn="ctr" rtl="0"/>
            <a:r>
              <a:rPr lang="zh-Hans" sz="4400" b="0" i="0" u="none" strike="noStrike">
                <a:solidFill>
                  <a:srgbClr val="FFFFFF"/>
                </a:solidFill>
                <a:latin typeface="Simsun"/>
                <a:ea typeface="Simsun"/>
                <a:cs typeface="+mj-cs"/>
              </a:rPr>
              <a:t>资源</a:t>
            </a:r>
            <a:endParaRPr lang="zh-Hans" sz="2400" b="0" i="0" u="none" strike="noStrike">
              <a:latin typeface="Simsun"/>
              <a:ea typeface="Simsun"/>
            </a:endParaRPr>
          </a:p>
        </p:txBody>
      </p:sp>
    </p:spTree>
    <p:extLst>
      <p:ext uri="{BB962C8B-B14F-4D97-AF65-F5344CB8AC3E}">
        <p14:creationId xmlns:p14="http://schemas.microsoft.com/office/powerpoint/2010/main" val="28713879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noAutofit/>
          </a:bodyPr>
          <a:lstStyle/>
          <a:p>
            <a:pPr rtl="0"/>
            <a:r>
              <a:rPr lang="zh-Hans" sz="900" b="0" i="0" u="none" strike="noStrike">
                <a:latin typeface="Simsun"/>
                <a:ea typeface="Simsun"/>
              </a:rPr>
              <a:t>37</a:t>
            </a:r>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3711388" y="4024796"/>
            <a:ext cx="7488518" cy="1200329"/>
          </a:xfrm>
          <a:prstGeom prst="rect">
            <a:avLst/>
          </a:prstGeom>
          <a:noFill/>
        </p:spPr>
        <p:txBody>
          <a:bodyPr wrap="square">
            <a:noAutofit/>
          </a:bodyPr>
          <a:lstStyle/>
          <a:p>
            <a:pPr rtl="0"/>
            <a:r>
              <a:rPr lang="zh-Hans" sz="2400" b="0" i="0" u="none" strike="noStrike" dirty="0">
                <a:solidFill>
                  <a:srgbClr val="FFFFFF"/>
                </a:solidFill>
                <a:latin typeface="Simsun"/>
                <a:ea typeface="Simsun"/>
              </a:rPr>
              <a:t>有关 </a:t>
            </a:r>
            <a:r>
              <a:rPr lang="zh-Hans" sz="2400" b="0" i="0" u="none" strike="noStrike" dirty="0">
                <a:solidFill>
                  <a:srgbClr val="FFFFFF"/>
                </a:solidFill>
                <a:latin typeface="+mj-lt"/>
                <a:ea typeface="Simsun"/>
              </a:rPr>
              <a:t>CTF </a:t>
            </a:r>
            <a:r>
              <a:rPr lang="zh-Hans" sz="2400" b="0" i="0" u="none" strike="noStrike" dirty="0">
                <a:solidFill>
                  <a:srgbClr val="FFFFFF"/>
                </a:solidFill>
                <a:latin typeface="Simsun"/>
                <a:ea typeface="Simsun"/>
              </a:rPr>
              <a:t>计划和申请流程的问题，请通过 </a:t>
            </a:r>
            <a:r>
              <a:rPr lang="zh-Hans" sz="2400" b="0" i="0" u="sng" strike="noStrike" dirty="0">
                <a:solidFill>
                  <a:srgbClr val="FFFFFF"/>
                </a:solidFill>
                <a:latin typeface="+mj-lt"/>
                <a:ea typeface="Simsun"/>
                <a:hlinkClick r:id="rId4">
                  <a:extLst>
                    <a:ext uri="{A12FA001-AC4F-418D-AE19-62706E023703}">
                      <ahyp:hlinkClr xmlns:ahyp="http://schemas.microsoft.com/office/drawing/2018/hyperlinkcolor" val="tx"/>
                    </a:ext>
                  </a:extLst>
                </a:hlinkClick>
              </a:rPr>
              <a:t>CTFHelp@cpuc.ca.gov</a:t>
            </a:r>
            <a:r>
              <a:rPr lang="zh-Hans" sz="2400" b="0" i="0" u="none" strike="noStrike" dirty="0">
                <a:solidFill>
                  <a:srgbClr val="FFFFFF"/>
                </a:solidFill>
                <a:latin typeface="+mj-lt"/>
                <a:ea typeface="Simsun"/>
              </a:rPr>
              <a:t> </a:t>
            </a:r>
            <a:r>
              <a:rPr lang="zh-Hans" sz="2400" b="0" i="0" u="none" strike="noStrike" dirty="0">
                <a:solidFill>
                  <a:srgbClr val="FFFFFF"/>
                </a:solidFill>
                <a:latin typeface="Simsun"/>
                <a:ea typeface="Simsun"/>
              </a:rPr>
              <a:t>与我们联系</a:t>
            </a:r>
            <a:r>
              <a:rPr lang="zh-Hans" sz="2400" b="0" i="0" u="sng" strike="noStrike" dirty="0">
                <a:solidFill>
                  <a:srgbClr val="FFFFFF"/>
                </a:solidFill>
                <a:latin typeface="Simsun"/>
                <a:ea typeface="Simsun"/>
              </a:rPr>
              <a:t>。</a:t>
            </a:r>
          </a:p>
        </p:txBody>
      </p:sp>
    </p:spTree>
    <p:extLst>
      <p:ext uri="{BB962C8B-B14F-4D97-AF65-F5344CB8AC3E}">
        <p14:creationId xmlns:p14="http://schemas.microsoft.com/office/powerpoint/2010/main" val="24624721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838200" y="365125"/>
            <a:ext cx="5393361" cy="1325563"/>
          </a:xfrm>
        </p:spPr>
        <p:txBody>
          <a:bodyPr vert="horz" lIns="91440" tIns="45720" rIns="91440" bIns="45720" rtlCol="0" anchor="ctr">
            <a:noAutofit/>
          </a:bodyPr>
          <a:lstStyle/>
          <a:p>
            <a:pPr rtl="0"/>
            <a:r>
              <a:rPr lang="zh-Hans" sz="4400" b="0" i="0" u="none" strike="noStrike" kern="1200">
                <a:solidFill>
                  <a:srgbClr val="000000"/>
                </a:solidFill>
                <a:latin typeface="Simsun"/>
                <a:ea typeface="Simsun"/>
                <a:cs typeface="+mj-cs"/>
              </a:rPr>
              <a:t>议程事项</a:t>
            </a:r>
          </a:p>
        </p:txBody>
      </p:sp>
      <p:sp>
        <p:nvSpPr>
          <p:cNvPr id="33" name="Freeform: Shape 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Oval 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7" name="Freeform: Shape 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noAutofit/>
          </a:bodyPr>
          <a:lstStyle/>
          <a:p>
            <a:endParaRPr lang="en-US"/>
          </a:p>
        </p:txBody>
      </p:sp>
      <p:cxnSp>
        <p:nvCxnSpPr>
          <p:cNvPr id="39" name="Straight Connector 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4"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noAutofit/>
          </a:bodyPr>
          <a:lstStyle/>
          <a:p>
            <a:endParaRPr lang="en-US"/>
          </a:p>
        </p:txBody>
      </p:sp>
      <p:sp>
        <p:nvSpPr>
          <p:cNvPr id="43" name="Freeform: Shape 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a:xfrm>
            <a:off x="10030244" y="6356350"/>
            <a:ext cx="1323555" cy="365125"/>
          </a:xfrm>
        </p:spPr>
        <p:txBody>
          <a:bodyPr vert="horz" lIns="91440" tIns="45720" rIns="91440" bIns="45720" rtlCol="0" anchor="ctr">
            <a:noAutofit/>
          </a:bodyPr>
          <a:lstStyle/>
          <a:p>
            <a:pPr rtl="0">
              <a:spcAft>
                <a:spcPts val="600"/>
              </a:spcAft>
            </a:pPr>
            <a:r>
              <a:rPr lang="zh-Hans" sz="1200" b="0" i="0" u="none" strike="noStrike">
                <a:solidFill>
                  <a:srgbClr val="898989"/>
                </a:solidFill>
                <a:latin typeface="Simsun"/>
                <a:ea typeface="Simsun"/>
              </a:rPr>
              <a:t>4</a:t>
            </a:r>
            <a:endParaRPr lang="en-US">
              <a:solidFill>
                <a:schemeClr val="tx1">
                  <a:tint val="75000"/>
                </a:schemeClr>
              </a:solidFill>
            </a:endParaRPr>
          </a:p>
        </p:txBody>
      </p:sp>
      <p:sp>
        <p:nvSpPr>
          <p:cNvPr id="45" name="Freeform: Shape 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noAutofit/>
          </a:bodyPr>
          <a:lstStyle/>
          <a:p>
            <a:endParaRPr lang="en-US"/>
          </a:p>
        </p:txBody>
      </p:sp>
      <p:graphicFrame>
        <p:nvGraphicFramePr>
          <p:cNvPr id="26" name="Content Placeholder 2">
            <a:extLst>
              <a:ext uri="{FF2B5EF4-FFF2-40B4-BE49-F238E27FC236}">
                <a16:creationId xmlns:a16="http://schemas.microsoft.com/office/drawing/2014/main" id="{808CF0D9-1155-2AA3-62E5-0BB5CDF05878}"/>
              </a:ext>
            </a:extLst>
          </p:cNvPr>
          <p:cNvGraphicFramePr>
            <a:graphicFrameLocks noGrp="1"/>
          </p:cNvGraphicFramePr>
          <p:nvPr>
            <p:ph sz="half" idx="1"/>
            <p:extLst>
              <p:ext uri="{D42A27DB-BD31-4B8C-83A1-F6EECF244321}">
                <p14:modId xmlns:p14="http://schemas.microsoft.com/office/powerpoint/2010/main" val="1586620922"/>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3410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zh-Hans" sz="3600" b="0" i="0" u="none" strike="noStrike" dirty="0">
                <a:latin typeface="Aptos" panose="020B0004020202020204" pitchFamily="34" charset="0"/>
                <a:ea typeface="Simsun"/>
              </a:rPr>
              <a:t>CTF </a:t>
            </a:r>
            <a:r>
              <a:rPr lang="zh-Hans" sz="3600" b="0" i="0" u="none" strike="noStrike" dirty="0">
                <a:latin typeface="Simsun"/>
                <a:ea typeface="Simsun"/>
              </a:rPr>
              <a:t>计划概述</a:t>
            </a:r>
          </a:p>
          <a:p>
            <a:endParaRPr lang="en-US" sz="3600" dirty="0"/>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5</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3403985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 name="Rectangle 25">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1179226" y="320231"/>
            <a:ext cx="9833548" cy="1325563"/>
          </a:xfrm>
        </p:spPr>
        <p:txBody>
          <a:bodyPr vert="horz" lIns="91440" tIns="45720" rIns="91440" bIns="45720" rtlCol="0" anchor="ctr">
            <a:noAutofit/>
          </a:bodyPr>
          <a:lstStyle/>
          <a:p>
            <a:pPr algn="ctr" rtl="0"/>
            <a:r>
              <a:rPr lang="zh-Hans" sz="3400" b="0" i="0" u="none" strike="noStrike" kern="1200">
                <a:solidFill>
                  <a:srgbClr val="0E2841"/>
                </a:solidFill>
                <a:latin typeface="Simsun"/>
                <a:ea typeface="Simsun"/>
                <a:cs typeface="+mj-cs"/>
              </a:rPr>
              <a:t>加州电信连接基金的宗旨和目的</a:t>
            </a:r>
            <a:br>
              <a:rPr lang="zh-Hans" sz="3400" b="0" i="0" u="none" strike="noStrike" kern="1200">
                <a:solidFill>
                  <a:srgbClr val="0E2841"/>
                </a:solidFill>
                <a:latin typeface="Simsun"/>
                <a:ea typeface="Simsun"/>
                <a:cs typeface="+mj-cs"/>
              </a:rPr>
            </a:br>
            <a:endParaRPr lang="en-US" sz="3400" kern="1200">
              <a:solidFill>
                <a:schemeClr val="tx2"/>
              </a:solidFill>
              <a:latin typeface="+mj-lt"/>
              <a:ea typeface="+mj-ea"/>
              <a:cs typeface="+mj-cs"/>
            </a:endParaRPr>
          </a:p>
        </p:txBody>
      </p:sp>
      <p:grpSp>
        <p:nvGrpSpPr>
          <p:cNvPr id="20" name="Group 19">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21" name="Freeform: Shape 20">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Freeform: Shape 21">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Freeform: Shape 22">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Freeform: Shape 23">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6" name="Subtitle 5">
            <a:extLst>
              <a:ext uri="{FF2B5EF4-FFF2-40B4-BE49-F238E27FC236}">
                <a16:creationId xmlns:a16="http://schemas.microsoft.com/office/drawing/2014/main" id="{464010F7-06BE-FD41-8E38-28A63A4BDB9F}"/>
              </a:ext>
            </a:extLst>
          </p:cNvPr>
          <p:cNvSpPr/>
          <p:nvPr/>
        </p:nvSpPr>
        <p:spPr>
          <a:xfrm>
            <a:off x="2894987" y="3050666"/>
            <a:ext cx="3154622" cy="2649148"/>
          </a:xfrm>
          <a:prstGeom prst="rect">
            <a:avLst/>
          </a:prstGeom>
        </p:spPr>
        <p:txBody>
          <a:bodyPr vert="horz" lIns="0" tIns="45720" rIns="91440" bIns="45720" rtlCol="0">
            <a:noAutofit/>
          </a:bodyPr>
          <a:lstStyle/>
          <a:p>
            <a:pPr defTabSz="548640">
              <a:spcAft>
                <a:spcPts val="600"/>
              </a:spcAft>
            </a:pPr>
            <a:endParaRPr lang="en-US" sz="1080" kern="1200">
              <a:solidFill>
                <a:schemeClr val="tx1"/>
              </a:solidFill>
              <a:latin typeface="+mn-lt"/>
              <a:ea typeface="+mn-ea"/>
              <a:cs typeface="+mn-cs"/>
            </a:endParaRPr>
          </a:p>
          <a:p>
            <a:pPr marL="342900" indent="-342900">
              <a:spcAft>
                <a:spcPts val="600"/>
              </a:spcAft>
            </a:pPr>
            <a:endParaRPr lang="en-US"/>
          </a:p>
        </p:txBody>
      </p:sp>
      <p:sp>
        <p:nvSpPr>
          <p:cNvPr id="4" name="Slide Number Placeholder 3">
            <a:extLst>
              <a:ext uri="{FF2B5EF4-FFF2-40B4-BE49-F238E27FC236}">
                <a16:creationId xmlns:a16="http://schemas.microsoft.com/office/drawing/2014/main" id="{EA57BFA5-7711-7E4D-8B4B-FD9E6C525EF8}"/>
              </a:ext>
            </a:extLst>
          </p:cNvPr>
          <p:cNvSpPr/>
          <p:nvPr/>
        </p:nvSpPr>
        <p:spPr>
          <a:xfrm>
            <a:off x="7626920" y="5809027"/>
            <a:ext cx="1670094" cy="222293"/>
          </a:xfrm>
          <a:prstGeom prst="rect">
            <a:avLst/>
          </a:prstGeom>
        </p:spPr>
        <p:txBody>
          <a:bodyPr vert="horz" lIns="0" tIns="0" rIns="0" bIns="0" rtlCol="0" anchor="t" anchorCtr="0">
            <a:noAutofit/>
          </a:bodyPr>
          <a:lstStyle/>
          <a:p>
            <a:pPr defTabSz="548640" rtl="0">
              <a:spcAft>
                <a:spcPts val="360"/>
              </a:spcAft>
            </a:pPr>
            <a:r>
              <a:rPr lang="zh-Hans" sz="1000" b="0" i="0" u="none" strike="noStrike" kern="1200">
                <a:solidFill>
                  <a:srgbClr val="000000"/>
                </a:solidFill>
                <a:latin typeface="Simsun"/>
                <a:ea typeface="Simsun"/>
                <a:cs typeface="+mn-cs"/>
              </a:rPr>
              <a:t>6</a:t>
            </a:r>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1607574" y="1755058"/>
            <a:ext cx="8819536" cy="4557252"/>
          </a:xfrm>
          <a:prstGeom prst="rect">
            <a:avLst/>
          </a:prstGeom>
          <a:noFill/>
        </p:spPr>
        <p:txBody>
          <a:bodyPr vert="horz" lIns="0" tIns="45720" rIns="91440" bIns="45720" rtlCol="0">
            <a:noAutofit/>
          </a:bodyPr>
          <a:lstStyle/>
          <a:p>
            <a:pPr defTabSz="548640">
              <a:spcAft>
                <a:spcPts val="600"/>
              </a:spcAft>
            </a:pPr>
            <a:endParaRPr lang="en-US" sz="1700" kern="1200" dirty="0">
              <a:solidFill>
                <a:srgbClr val="000000"/>
              </a:solidFill>
              <a:latin typeface="Book Antiqua" panose="02040602050305030304" pitchFamily="18" charset="0"/>
              <a:ea typeface="+mn-ea"/>
              <a:cs typeface="+mn-cs"/>
            </a:endParaRPr>
          </a:p>
          <a:p>
            <a:pPr marL="205740" indent="-205740" defTabSz="548640" rtl="0">
              <a:spcAft>
                <a:spcPts val="600"/>
              </a:spcAft>
              <a:buAutoNum type="arabicParenR"/>
            </a:pPr>
            <a:r>
              <a:rPr lang="zh-Hans" sz="1700" b="0" i="0" u="none" strike="noStrike" kern="1200" dirty="0">
                <a:solidFill>
                  <a:srgbClr val="000000"/>
                </a:solidFill>
                <a:latin typeface="Simsun"/>
                <a:ea typeface="Simsun"/>
                <a:cs typeface="+mn-cs"/>
              </a:rPr>
              <a:t>通过向图书馆、医院、诊所、社区组织、社区学院和合格学校（包括学前班、幼儿园或 </a:t>
            </a:r>
            <a:r>
              <a:rPr lang="zh-Hans" sz="1700" b="0" i="0" u="none" strike="noStrike" kern="1200" dirty="0">
                <a:solidFill>
                  <a:srgbClr val="000000"/>
                </a:solidFill>
                <a:ea typeface="Simsun"/>
                <a:cs typeface="+mn-cs"/>
              </a:rPr>
              <a:t>1 </a:t>
            </a:r>
            <a:r>
              <a:rPr lang="zh-Hans" sz="1700" b="0" i="0" u="none" strike="noStrike" kern="1200" dirty="0">
                <a:solidFill>
                  <a:srgbClr val="000000"/>
                </a:solidFill>
                <a:latin typeface="Simsun"/>
                <a:ea typeface="Simsun"/>
                <a:cs typeface="+mn-cs"/>
              </a:rPr>
              <a:t>至 </a:t>
            </a:r>
            <a:r>
              <a:rPr lang="zh-Hans" sz="1700" b="0" i="0" u="none" strike="noStrike" kern="1200" dirty="0">
                <a:solidFill>
                  <a:srgbClr val="000000"/>
                </a:solidFill>
                <a:ea typeface="Simsun"/>
                <a:cs typeface="+mn-cs"/>
              </a:rPr>
              <a:t>12 </a:t>
            </a:r>
            <a:r>
              <a:rPr lang="zh-Hans" sz="1700" b="0" i="0" u="none" strike="noStrike" kern="1200" dirty="0">
                <a:solidFill>
                  <a:srgbClr val="000000"/>
                </a:solidFill>
                <a:latin typeface="Simsun"/>
                <a:ea typeface="Simsun"/>
                <a:cs typeface="+mn-cs"/>
              </a:rPr>
              <a:t>年级中的任何一个年级）提供优惠价格，推进普遍服务；</a:t>
            </a:r>
          </a:p>
          <a:p>
            <a:pPr marL="205740" indent="-205740" defTabSz="548640">
              <a:spcAft>
                <a:spcPts val="600"/>
              </a:spcAft>
              <a:buAutoNum type="arabicParenR"/>
            </a:pPr>
            <a:endParaRPr lang="en-US" sz="1700" kern="1200" dirty="0">
              <a:solidFill>
                <a:srgbClr val="000000"/>
              </a:solidFill>
              <a:latin typeface="Century Gothic" panose="020B0502020202020204" pitchFamily="34" charset="0"/>
              <a:ea typeface="+mn-ea"/>
              <a:cs typeface="+mn-cs"/>
            </a:endParaRPr>
          </a:p>
          <a:p>
            <a:pPr marL="205740" indent="-205740" defTabSz="548640" rtl="0">
              <a:spcAft>
                <a:spcPts val="600"/>
              </a:spcAft>
              <a:buAutoNum type="arabicParenR"/>
            </a:pPr>
            <a:r>
              <a:rPr lang="zh-Hans" sz="1700" b="0" i="0" u="none" strike="noStrike" kern="1200" dirty="0">
                <a:solidFill>
                  <a:srgbClr val="000000"/>
                </a:solidFill>
                <a:latin typeface="Simsun"/>
                <a:ea typeface="Simsun"/>
                <a:cs typeface="+mn-cs"/>
              </a:rPr>
              <a:t>让每个加州人都能在当地社区直接获得先进的通信服务；</a:t>
            </a:r>
          </a:p>
          <a:p>
            <a:pPr marL="205740" indent="-205740" defTabSz="548640">
              <a:spcAft>
                <a:spcPts val="600"/>
              </a:spcAft>
              <a:buAutoNum type="arabicParenR"/>
            </a:pPr>
            <a:endParaRPr lang="en-US" sz="1700" kern="1200" dirty="0">
              <a:solidFill>
                <a:srgbClr val="000000"/>
              </a:solidFill>
              <a:latin typeface="Century Gothic" panose="020B0502020202020204" pitchFamily="34" charset="0"/>
              <a:ea typeface="+mn-ea"/>
              <a:cs typeface="+mn-cs"/>
            </a:endParaRPr>
          </a:p>
          <a:p>
            <a:pPr marL="205740" indent="-205740" defTabSz="548640" rtl="0">
              <a:spcAft>
                <a:spcPts val="600"/>
              </a:spcAft>
              <a:buAutoNum type="arabicParenR"/>
            </a:pPr>
            <a:r>
              <a:rPr lang="zh-Hans" sz="1700" b="0" i="0" u="none" strike="noStrike" kern="1200" dirty="0">
                <a:solidFill>
                  <a:srgbClr val="000000"/>
                </a:solidFill>
                <a:latin typeface="Simsun"/>
                <a:ea typeface="Simsun"/>
                <a:cs typeface="+mn-cs"/>
              </a:rPr>
              <a:t>确保符合 </a:t>
            </a:r>
            <a:r>
              <a:rPr lang="zh-Hans" sz="1700" b="0" i="0" u="none" strike="noStrike" kern="1200" dirty="0">
                <a:solidFill>
                  <a:srgbClr val="000000"/>
                </a:solidFill>
                <a:ea typeface="Simsun"/>
                <a:cs typeface="+mn-cs"/>
              </a:rPr>
              <a:t>CTF </a:t>
            </a:r>
            <a:r>
              <a:rPr lang="zh-Hans" sz="1700" b="0" i="0" u="none" strike="noStrike" kern="1200" dirty="0">
                <a:solidFill>
                  <a:srgbClr val="000000"/>
                </a:solidFill>
                <a:latin typeface="Simsun"/>
                <a:ea typeface="Simsun"/>
                <a:cs typeface="+mn-cs"/>
              </a:rPr>
              <a:t>资格的社区机构以合理的费率获得高速互联网连接；以及</a:t>
            </a:r>
          </a:p>
          <a:p>
            <a:pPr marL="205740" indent="-205740" defTabSz="548640">
              <a:spcAft>
                <a:spcPts val="600"/>
              </a:spcAft>
              <a:buAutoNum type="arabicParenR"/>
            </a:pPr>
            <a:endParaRPr lang="en-US" sz="1700" kern="1200" dirty="0">
              <a:solidFill>
                <a:schemeClr val="tx1"/>
              </a:solidFill>
              <a:latin typeface="Century Gothic" panose="020B0502020202020204" pitchFamily="34" charset="0"/>
              <a:ea typeface="+mn-ea"/>
              <a:cs typeface="+mn-cs"/>
            </a:endParaRPr>
          </a:p>
          <a:p>
            <a:pPr marL="205740" indent="-205740" defTabSz="548640" rtl="0">
              <a:spcAft>
                <a:spcPts val="600"/>
              </a:spcAft>
              <a:buAutoNum type="arabicParenR"/>
            </a:pPr>
            <a:r>
              <a:rPr lang="zh-Hans" sz="1700" b="0" i="0" u="none" strike="noStrike" kern="1200" dirty="0">
                <a:solidFill>
                  <a:srgbClr val="000000"/>
                </a:solidFill>
                <a:latin typeface="Simsun"/>
                <a:ea typeface="Simsun"/>
                <a:cs typeface="+mn-cs"/>
              </a:rPr>
              <a:t>在互联网普及率较低、经济需求较大的社区增加直接使用高速互联网的机会。</a:t>
            </a:r>
            <a:endParaRPr lang="en-US" sz="1700" b="0" i="0" u="none" strike="noStrike" baseline="0" dirty="0">
              <a:latin typeface="Century Gothic" panose="020B0502020202020204" pitchFamily="34" charset="0"/>
            </a:endParaRPr>
          </a:p>
        </p:txBody>
      </p:sp>
    </p:spTree>
    <p:extLst>
      <p:ext uri="{BB962C8B-B14F-4D97-AF65-F5344CB8AC3E}">
        <p14:creationId xmlns:p14="http://schemas.microsoft.com/office/powerpoint/2010/main" val="41344651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Rectangle 21">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504968" y="675564"/>
            <a:ext cx="3447278" cy="5204085"/>
          </a:xfrm>
        </p:spPr>
        <p:txBody>
          <a:bodyPr vert="horz" lIns="91440" tIns="45720" rIns="91440" bIns="45720" rtlCol="0" anchor="ctr">
            <a:noAutofit/>
          </a:bodyPr>
          <a:lstStyle/>
          <a:p>
            <a:pPr rtl="0"/>
            <a:r>
              <a:rPr lang="zh-Hans" sz="4400" b="0" i="0" u="none" strike="noStrike" kern="1200" dirty="0">
                <a:solidFill>
                  <a:srgbClr val="000000"/>
                </a:solidFill>
                <a:latin typeface="+mn-lt"/>
                <a:ea typeface="Simsun"/>
                <a:cs typeface="+mj-cs"/>
              </a:rPr>
              <a:t>CTF </a:t>
            </a:r>
            <a:r>
              <a:rPr lang="zh-Hans" sz="4400" b="0" i="0" u="none" strike="noStrike" kern="1200" dirty="0">
                <a:solidFill>
                  <a:srgbClr val="000000"/>
                </a:solidFill>
                <a:latin typeface="Simsun"/>
                <a:ea typeface="Simsun"/>
                <a:cs typeface="+mj-cs"/>
              </a:rPr>
              <a:t>的背景与设立</a:t>
            </a:r>
            <a:br>
              <a:rPr lang="zh-Hans" sz="4400" b="0" i="0" u="none" strike="noStrike" kern="1200" dirty="0">
                <a:solidFill>
                  <a:srgbClr val="000000"/>
                </a:solidFill>
                <a:latin typeface="Simsun"/>
                <a:ea typeface="Simsun"/>
                <a:cs typeface="+mj-cs"/>
              </a:rPr>
            </a:br>
            <a:br>
              <a:rPr lang="zh-Hans" sz="4400" b="0" i="0" u="none" strike="noStrike" kern="1200" dirty="0">
                <a:solidFill>
                  <a:srgbClr val="000000"/>
                </a:solidFill>
                <a:latin typeface="Simsun"/>
                <a:ea typeface="Simsun"/>
                <a:cs typeface="+mj-cs"/>
              </a:rPr>
            </a:br>
            <a:endParaRPr lang="en-US" kern="1200" dirty="0">
              <a:solidFill>
                <a:schemeClr val="tx1"/>
              </a:solidFill>
              <a:latin typeface="+mj-lt"/>
              <a:ea typeface="+mj-ea"/>
              <a:cs typeface="+mj-cs"/>
            </a:endParaRPr>
          </a:p>
        </p:txBody>
      </p:sp>
      <p:cxnSp>
        <p:nvCxnSpPr>
          <p:cNvPr id="24" name="Straight Connector 23">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 name="Subtitle 5">
            <a:extLst>
              <a:ext uri="{FF2B5EF4-FFF2-40B4-BE49-F238E27FC236}">
                <a16:creationId xmlns:a16="http://schemas.microsoft.com/office/drawing/2014/main" id="{464010F7-06BE-FD41-8E38-28A63A4BDB9F}"/>
              </a:ext>
            </a:extLst>
          </p:cNvPr>
          <p:cNvSpPr/>
          <p:nvPr/>
        </p:nvSpPr>
        <p:spPr>
          <a:xfrm>
            <a:off x="4914007" y="1971365"/>
            <a:ext cx="3111595" cy="2613016"/>
          </a:xfrm>
          <a:prstGeom prst="rect">
            <a:avLst/>
          </a:prstGeom>
        </p:spPr>
        <p:txBody>
          <a:bodyPr vert="horz" lIns="0" tIns="45720" rIns="91440" bIns="45720" rtlCol="0">
            <a:noAutofit/>
          </a:bodyPr>
          <a:lstStyle/>
          <a:p>
            <a:pPr defTabSz="548640">
              <a:spcAft>
                <a:spcPts val="600"/>
              </a:spcAft>
            </a:pPr>
            <a:endParaRPr lang="en-US" sz="1080" kern="1200">
              <a:solidFill>
                <a:schemeClr val="tx1"/>
              </a:solidFill>
              <a:latin typeface="+mn-lt"/>
              <a:ea typeface="+mn-ea"/>
              <a:cs typeface="+mn-cs"/>
            </a:endParaRPr>
          </a:p>
          <a:p>
            <a:pPr marL="342900" indent="-342900">
              <a:spcAft>
                <a:spcPts val="600"/>
              </a:spcAft>
            </a:pPr>
            <a:endParaRPr lang="en-US"/>
          </a:p>
        </p:txBody>
      </p:sp>
      <p:sp>
        <p:nvSpPr>
          <p:cNvPr id="4" name="Slide Number Placeholder 3">
            <a:extLst>
              <a:ext uri="{FF2B5EF4-FFF2-40B4-BE49-F238E27FC236}">
                <a16:creationId xmlns:a16="http://schemas.microsoft.com/office/drawing/2014/main" id="{EA57BFA5-7711-7E4D-8B4B-FD9E6C525EF8}"/>
              </a:ext>
            </a:extLst>
          </p:cNvPr>
          <p:cNvSpPr/>
          <p:nvPr/>
        </p:nvSpPr>
        <p:spPr>
          <a:xfrm>
            <a:off x="9581399" y="4692104"/>
            <a:ext cx="1647315" cy="219261"/>
          </a:xfrm>
          <a:prstGeom prst="rect">
            <a:avLst/>
          </a:prstGeom>
        </p:spPr>
        <p:txBody>
          <a:bodyPr vert="horz" lIns="0" tIns="0" rIns="0" bIns="0" rtlCol="0" anchor="t" anchorCtr="0">
            <a:noAutofit/>
          </a:bodyPr>
          <a:lstStyle/>
          <a:p>
            <a:pPr defTabSz="548640" rtl="0">
              <a:spcAft>
                <a:spcPts val="360"/>
              </a:spcAft>
            </a:pPr>
            <a:r>
              <a:rPr lang="zh-Hans" sz="1000" b="0" i="0" u="none" strike="noStrike" kern="1200">
                <a:solidFill>
                  <a:srgbClr val="000000"/>
                </a:solidFill>
                <a:latin typeface="Simsun"/>
                <a:ea typeface="Simsun"/>
                <a:cs typeface="+mn-cs"/>
              </a:rPr>
              <a:t>7</a:t>
            </a:r>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4455690" y="884902"/>
            <a:ext cx="6910300" cy="4994747"/>
          </a:xfrm>
          <a:prstGeom prst="rect">
            <a:avLst/>
          </a:prstGeom>
          <a:noFill/>
        </p:spPr>
        <p:txBody>
          <a:bodyPr vert="horz" lIns="0" tIns="45720" rIns="91440" bIns="45720" rtlCol="0">
            <a:noAutofit/>
          </a:bodyPr>
          <a:lstStyle/>
          <a:p>
            <a:pPr marL="205740" indent="-205740" defTabSz="548640" rtl="0" fontAlgn="b">
              <a:lnSpc>
                <a:spcPct val="90000"/>
              </a:lnSpc>
              <a:spcBef>
                <a:spcPct val="0"/>
              </a:spcBef>
              <a:spcAft>
                <a:spcPts val="600"/>
              </a:spcAft>
              <a:buFont typeface="Arial" panose="020B0604020202020204" pitchFamily="34" charset="0"/>
              <a:buChar char="•"/>
            </a:pPr>
            <a:r>
              <a:rPr lang="zh-Hans" sz="1700" b="0" i="0" u="none" strike="noStrike" kern="1200" dirty="0">
                <a:solidFill>
                  <a:srgbClr val="000000"/>
                </a:solidFill>
                <a:latin typeface="Simsun"/>
                <a:ea typeface="Simsun"/>
                <a:cs typeface="+mn-cs"/>
              </a:rPr>
              <a:t>加州电信连接基金</a:t>
            </a:r>
            <a:r>
              <a:rPr lang="zh-Hans" sz="1700" b="0" i="0" u="none" strike="noStrike" kern="1200" dirty="0">
                <a:solidFill>
                  <a:srgbClr val="000000"/>
                </a:solidFill>
                <a:ea typeface="Simsun"/>
                <a:cs typeface="+mn-cs"/>
              </a:rPr>
              <a:t>（CTF）</a:t>
            </a:r>
            <a:r>
              <a:rPr lang="zh-Hans" sz="1700" b="0" i="0" u="none" strike="noStrike" kern="1200" dirty="0">
                <a:solidFill>
                  <a:srgbClr val="000000"/>
                </a:solidFill>
                <a:latin typeface="Simsun"/>
                <a:ea typeface="Simsun"/>
                <a:cs typeface="+mn-cs"/>
              </a:rPr>
              <a:t>为学校、图书馆、社区学院、政府所有和运营的医疗机构、社区组织</a:t>
            </a:r>
            <a:r>
              <a:rPr lang="zh-Hans" sz="1700" b="0" i="0" u="none" strike="noStrike" kern="1200" dirty="0">
                <a:solidFill>
                  <a:srgbClr val="000000"/>
                </a:solidFill>
                <a:ea typeface="Simsun"/>
                <a:cs typeface="+mn-cs"/>
              </a:rPr>
              <a:t>（CBO）</a:t>
            </a:r>
            <a:r>
              <a:rPr lang="zh-Hans" sz="1700" b="0" i="0" u="none" strike="noStrike" kern="1200" dirty="0">
                <a:solidFill>
                  <a:srgbClr val="000000"/>
                </a:solidFill>
                <a:latin typeface="Simsun"/>
                <a:ea typeface="Simsun"/>
                <a:cs typeface="+mn-cs"/>
              </a:rPr>
              <a:t>、医疗保健社区组织、加州远程医疗网络</a:t>
            </a:r>
            <a:r>
              <a:rPr lang="zh-Hans" sz="1700" b="0" i="0" u="none" strike="noStrike" kern="1200" dirty="0">
                <a:solidFill>
                  <a:srgbClr val="000000"/>
                </a:solidFill>
                <a:ea typeface="Simsun"/>
                <a:cs typeface="+mn-cs"/>
              </a:rPr>
              <a:t>（CTN）</a:t>
            </a:r>
            <a:r>
              <a:rPr lang="zh-Hans" sz="1700" b="0" i="0" u="none" strike="noStrike" kern="1200" dirty="0">
                <a:solidFill>
                  <a:srgbClr val="000000"/>
                </a:solidFill>
                <a:latin typeface="Simsun"/>
                <a:ea typeface="Simsun"/>
                <a:cs typeface="+mn-cs"/>
              </a:rPr>
              <a:t>提供高达 50% 的高级电信服务折扣，帮助缩小“数字鸿沟”。</a:t>
            </a:r>
          </a:p>
          <a:p>
            <a:pPr marL="205740" indent="-205740" defTabSz="548640" fontAlgn="b">
              <a:lnSpc>
                <a:spcPct val="90000"/>
              </a:lnSpc>
              <a:spcBef>
                <a:spcPct val="0"/>
              </a:spcBef>
              <a:spcAft>
                <a:spcPts val="600"/>
              </a:spcAft>
              <a:buFont typeface="Arial" panose="020B0604020202020204" pitchFamily="34" charset="0"/>
              <a:buChar char="•"/>
            </a:pPr>
            <a:endParaRPr lang="en-US" sz="1700" kern="1200" dirty="0">
              <a:solidFill>
                <a:schemeClr val="tx1"/>
              </a:solidFill>
              <a:latin typeface="+mn-lt"/>
              <a:ea typeface="+mj-ea"/>
              <a:cs typeface="+mj-cs"/>
            </a:endParaRPr>
          </a:p>
          <a:p>
            <a:pPr marL="205740" indent="-205740" defTabSz="548640" rtl="0" fontAlgn="b">
              <a:lnSpc>
                <a:spcPct val="90000"/>
              </a:lnSpc>
              <a:spcBef>
                <a:spcPct val="0"/>
              </a:spcBef>
              <a:spcAft>
                <a:spcPts val="600"/>
              </a:spcAft>
              <a:buFont typeface="Arial" panose="020B0604020202020204" pitchFamily="34" charset="0"/>
              <a:buChar char="•"/>
            </a:pPr>
            <a:r>
              <a:rPr lang="zh-Hans" sz="1700" b="0" i="0" u="none" strike="noStrike" kern="1200" dirty="0">
                <a:solidFill>
                  <a:srgbClr val="000000"/>
                </a:solidFill>
                <a:latin typeface="Simsun"/>
                <a:ea typeface="Simsun"/>
                <a:cs typeface="+mj-cs"/>
              </a:rPr>
              <a:t>自 </a:t>
            </a:r>
            <a:r>
              <a:rPr lang="zh-Hans" sz="1700" b="0" i="0" u="none" strike="noStrike" kern="1200" dirty="0">
                <a:solidFill>
                  <a:srgbClr val="000000"/>
                </a:solidFill>
                <a:ea typeface="Simsun"/>
                <a:cs typeface="+mj-cs"/>
              </a:rPr>
              <a:t>1996 </a:t>
            </a:r>
            <a:r>
              <a:rPr lang="zh-Hans" sz="1700" b="0" i="0" u="none" strike="noStrike" kern="1200" dirty="0">
                <a:solidFill>
                  <a:srgbClr val="000000"/>
                </a:solidFill>
                <a:latin typeface="Simsun"/>
                <a:ea typeface="Simsun"/>
                <a:cs typeface="+mj-cs"/>
              </a:rPr>
              <a:t>年成立以来，</a:t>
            </a:r>
            <a:r>
              <a:rPr lang="zh-Hans" sz="1700" b="0" i="0" u="none" strike="noStrike" kern="1200" dirty="0">
                <a:solidFill>
                  <a:srgbClr val="000000"/>
                </a:solidFill>
                <a:ea typeface="Simsun"/>
                <a:cs typeface="+mj-cs"/>
              </a:rPr>
              <a:t>CTF </a:t>
            </a:r>
            <a:r>
              <a:rPr lang="zh-Hans" sz="1700" b="0" i="0" u="none" strike="noStrike" kern="1200" dirty="0">
                <a:solidFill>
                  <a:srgbClr val="000000"/>
                </a:solidFill>
                <a:latin typeface="Simsun"/>
                <a:ea typeface="Simsun"/>
                <a:cs typeface="+mj-cs"/>
              </a:rPr>
              <a:t>已为超过 </a:t>
            </a:r>
            <a:r>
              <a:rPr lang="zh-Hans" sz="1700" b="0" i="0" u="none" strike="noStrike" kern="1200" dirty="0">
                <a:solidFill>
                  <a:srgbClr val="000000"/>
                </a:solidFill>
                <a:ea typeface="Simsun"/>
                <a:cs typeface="+mj-cs"/>
              </a:rPr>
              <a:t>14,000 </a:t>
            </a:r>
            <a:r>
              <a:rPr lang="zh-Hans" sz="1700" b="0" i="0" u="none" strike="noStrike" kern="1200" dirty="0">
                <a:solidFill>
                  <a:srgbClr val="000000"/>
                </a:solidFill>
                <a:latin typeface="Simsun"/>
                <a:ea typeface="Simsun"/>
                <a:cs typeface="+mj-cs"/>
              </a:rPr>
              <a:t>名参与者提供了支持，通过在其所在社区以折扣价接入和使用宽带服务，消除了数字鸿沟。</a:t>
            </a:r>
          </a:p>
          <a:p>
            <a:pPr marL="205740" indent="-205740" defTabSz="548640" fontAlgn="b">
              <a:lnSpc>
                <a:spcPct val="90000"/>
              </a:lnSpc>
              <a:spcBef>
                <a:spcPct val="0"/>
              </a:spcBef>
              <a:spcAft>
                <a:spcPts val="600"/>
              </a:spcAft>
              <a:buFont typeface="Arial" panose="020B0604020202020204" pitchFamily="34" charset="0"/>
              <a:buChar char="•"/>
            </a:pPr>
            <a:endParaRPr lang="en-US" sz="1700" kern="1200" dirty="0">
              <a:solidFill>
                <a:schemeClr val="tx1"/>
              </a:solidFill>
              <a:latin typeface="+mn-lt"/>
              <a:ea typeface="+mj-ea"/>
              <a:cs typeface="+mj-cs"/>
            </a:endParaRPr>
          </a:p>
          <a:p>
            <a:pPr marL="205740" indent="-205740" defTabSz="548640" rtl="0" fontAlgn="b">
              <a:lnSpc>
                <a:spcPct val="90000"/>
              </a:lnSpc>
              <a:spcBef>
                <a:spcPct val="0"/>
              </a:spcBef>
              <a:spcAft>
                <a:spcPts val="600"/>
              </a:spcAft>
              <a:buFont typeface="Arial" panose="020B0604020202020204" pitchFamily="34" charset="0"/>
              <a:buChar char="•"/>
            </a:pPr>
            <a:r>
              <a:rPr lang="zh-Hans" sz="1700" b="0" i="0" u="none" strike="noStrike" kern="1200" dirty="0">
                <a:solidFill>
                  <a:srgbClr val="000000"/>
                </a:solidFill>
                <a:ea typeface="Simsun"/>
                <a:cs typeface="+mj-cs"/>
              </a:rPr>
              <a:t>2023 </a:t>
            </a:r>
            <a:r>
              <a:rPr lang="zh-Hans" sz="1700" b="0" i="0" u="none" strike="noStrike" kern="1200" dirty="0">
                <a:solidFill>
                  <a:srgbClr val="000000"/>
                </a:solidFill>
                <a:latin typeface="Simsun"/>
                <a:ea typeface="Simsun"/>
                <a:cs typeface="+mj-cs"/>
              </a:rPr>
              <a:t>年之前，各机构申请 </a:t>
            </a:r>
            <a:r>
              <a:rPr lang="zh-Hans" sz="1700" b="0" i="0" u="none" strike="noStrike" kern="1200" dirty="0">
                <a:solidFill>
                  <a:srgbClr val="000000"/>
                </a:solidFill>
                <a:ea typeface="Simsun"/>
                <a:cs typeface="+mj-cs"/>
              </a:rPr>
              <a:t>CTF </a:t>
            </a:r>
            <a:r>
              <a:rPr lang="zh-Hans" sz="1700" b="0" i="0" u="none" strike="noStrike" kern="1200" dirty="0">
                <a:solidFill>
                  <a:srgbClr val="000000"/>
                </a:solidFill>
                <a:latin typeface="Simsun"/>
                <a:ea typeface="Simsun"/>
                <a:cs typeface="+mj-cs"/>
              </a:rPr>
              <a:t>的方式是填写一份针对本机构的申请表，然后邮寄给委员会。现在，各组织可使用 eCAP 在线提交申请。</a:t>
            </a:r>
          </a:p>
          <a:p>
            <a:pPr marL="205740" indent="-205740" defTabSz="548640" fontAlgn="b">
              <a:lnSpc>
                <a:spcPct val="90000"/>
              </a:lnSpc>
              <a:spcBef>
                <a:spcPct val="0"/>
              </a:spcBef>
              <a:spcAft>
                <a:spcPts val="600"/>
              </a:spcAft>
              <a:buFont typeface="Arial" panose="020B0604020202020204" pitchFamily="34" charset="0"/>
              <a:buChar char="•"/>
            </a:pPr>
            <a:endParaRPr lang="en-US" sz="1700" kern="1200" dirty="0">
              <a:solidFill>
                <a:schemeClr val="tx1"/>
              </a:solidFill>
              <a:latin typeface="+mn-lt"/>
              <a:ea typeface="+mn-ea"/>
              <a:cs typeface="+mn-cs"/>
            </a:endParaRPr>
          </a:p>
          <a:p>
            <a:pPr marL="205740" indent="-205740" defTabSz="548640" rtl="0" fontAlgn="b">
              <a:lnSpc>
                <a:spcPct val="90000"/>
              </a:lnSpc>
              <a:spcBef>
                <a:spcPct val="0"/>
              </a:spcBef>
              <a:spcAft>
                <a:spcPts val="600"/>
              </a:spcAft>
              <a:buFont typeface="Arial" panose="020B0604020202020204" pitchFamily="34" charset="0"/>
              <a:buChar char="•"/>
            </a:pPr>
            <a:r>
              <a:rPr lang="zh-Hans" sz="1700" b="0" i="0" u="none" strike="noStrike" kern="1200" dirty="0">
                <a:solidFill>
                  <a:srgbClr val="000000"/>
                </a:solidFill>
                <a:ea typeface="Simsun"/>
                <a:cs typeface="+mn-cs"/>
              </a:rPr>
              <a:t>CTF </a:t>
            </a:r>
            <a:r>
              <a:rPr lang="zh-Hans" sz="1700" b="0" i="0" u="none" strike="noStrike" kern="1200" dirty="0">
                <a:solidFill>
                  <a:srgbClr val="000000"/>
                </a:solidFill>
                <a:latin typeface="Simsun"/>
                <a:ea typeface="Simsun"/>
                <a:cs typeface="+mn-cs"/>
              </a:rPr>
              <a:t>计划的资金来源是纳税人对电话接入线路的附加费。目前，每条接入线路的附加费率为</a:t>
            </a:r>
            <a:r>
              <a:rPr lang="zh-Hans" sz="1700" b="0" i="0" u="none" strike="noStrike" kern="1200" dirty="0">
                <a:solidFill>
                  <a:srgbClr val="000000"/>
                </a:solidFill>
                <a:ea typeface="Simsun"/>
                <a:cs typeface="+mn-cs"/>
              </a:rPr>
              <a:t> 0.18 </a:t>
            </a:r>
            <a:r>
              <a:rPr lang="zh-Hans" sz="1700" b="0" i="0" u="none" strike="noStrike" kern="1200" dirty="0">
                <a:solidFill>
                  <a:srgbClr val="000000"/>
                </a:solidFill>
                <a:latin typeface="Simsun"/>
                <a:ea typeface="Simsun"/>
                <a:cs typeface="+mn-cs"/>
              </a:rPr>
              <a:t>美元。</a:t>
            </a:r>
            <a:r>
              <a:rPr lang="zh-Hans" sz="1700" b="0" i="0" u="none" strike="noStrike" kern="1200" dirty="0">
                <a:solidFill>
                  <a:srgbClr val="000000"/>
                </a:solidFill>
                <a:ea typeface="Simsun"/>
                <a:cs typeface="+mn-cs"/>
              </a:rPr>
              <a:t>2023-2024 </a:t>
            </a:r>
            <a:r>
              <a:rPr lang="zh-Hans" sz="1700" b="0" i="0" u="none" strike="noStrike" kern="1200" dirty="0">
                <a:solidFill>
                  <a:srgbClr val="000000"/>
                </a:solidFill>
                <a:latin typeface="Simsun"/>
                <a:ea typeface="Simsun"/>
                <a:cs typeface="+mn-cs"/>
              </a:rPr>
              <a:t>年 </a:t>
            </a:r>
            <a:r>
              <a:rPr lang="zh-Hans" sz="1700" b="0" i="0" u="none" strike="noStrike" kern="1200" dirty="0">
                <a:solidFill>
                  <a:srgbClr val="000000"/>
                </a:solidFill>
                <a:ea typeface="Simsun"/>
                <a:cs typeface="+mn-cs"/>
              </a:rPr>
              <a:t>CTF </a:t>
            </a:r>
            <a:r>
              <a:rPr lang="zh-Hans" sz="1700" b="0" i="0" u="none" strike="noStrike" kern="1200" dirty="0">
                <a:solidFill>
                  <a:srgbClr val="000000"/>
                </a:solidFill>
                <a:latin typeface="Simsun"/>
                <a:ea typeface="Simsun"/>
                <a:cs typeface="+mn-cs"/>
              </a:rPr>
              <a:t>预算拨款为 </a:t>
            </a:r>
            <a:r>
              <a:rPr lang="zh-Hans" sz="1700" b="0" i="0" u="none" strike="noStrike" kern="1200" dirty="0">
                <a:solidFill>
                  <a:srgbClr val="000000"/>
                </a:solidFill>
                <a:ea typeface="Simsun"/>
                <a:cs typeface="+mn-cs"/>
              </a:rPr>
              <a:t>1.0834 </a:t>
            </a:r>
            <a:r>
              <a:rPr lang="zh-Hans" sz="1700" b="0" i="0" u="none" strike="noStrike" kern="1200" dirty="0">
                <a:solidFill>
                  <a:srgbClr val="000000"/>
                </a:solidFill>
                <a:latin typeface="Simsun"/>
                <a:ea typeface="Simsun"/>
                <a:cs typeface="+mn-cs"/>
              </a:rPr>
              <a:t>亿美元。</a:t>
            </a:r>
          </a:p>
          <a:p>
            <a:pPr>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4211848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645CAD42-0F9E-0B7C-456A-30B1B884C016}"/>
              </a:ext>
            </a:extLst>
          </p:cNvPr>
          <p:cNvSpPr>
            <a:spLocks noGrp="1"/>
          </p:cNvSpPr>
          <p:nvPr>
            <p:ph type="title"/>
          </p:nvPr>
        </p:nvSpPr>
        <p:spPr>
          <a:xfrm>
            <a:off x="838200" y="557189"/>
            <a:ext cx="3374136" cy="5567891"/>
          </a:xfrm>
        </p:spPr>
        <p:txBody>
          <a:bodyPr>
            <a:noAutofit/>
          </a:bodyPr>
          <a:lstStyle/>
          <a:p>
            <a:pPr rtl="0"/>
            <a:r>
              <a:rPr lang="zh-Hans" sz="4000" b="0" i="0" u="none" strike="noStrike">
                <a:latin typeface="Simsun"/>
                <a:ea typeface="Simsun"/>
              </a:rPr>
              <a:t>CTF 的背景与设立</a:t>
            </a:r>
            <a:br>
              <a:rPr lang="zh-Hans" sz="4000" b="0" i="0" u="none" strike="noStrike">
                <a:latin typeface="Simsun"/>
                <a:ea typeface="Simsun"/>
              </a:rPr>
            </a:br>
            <a:endParaRPr lang="en-US" sz="400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a:noAutofit/>
          </a:bodyPr>
          <a:lstStyle/>
          <a:p>
            <a:pPr rtl="0">
              <a:spcAft>
                <a:spcPts val="600"/>
              </a:spcAft>
            </a:pPr>
            <a:r>
              <a:rPr lang="zh-Hans" sz="1200" b="0" i="0" u="none" strike="noStrike">
                <a:latin typeface="Simsun"/>
                <a:ea typeface="Simsun"/>
              </a:rPr>
              <a:t>8</a:t>
            </a:r>
            <a:endParaRPr lang="en-US"/>
          </a:p>
        </p:txBody>
      </p:sp>
      <p:graphicFrame>
        <p:nvGraphicFramePr>
          <p:cNvPr id="8" name="Subtitle 5">
            <a:extLst>
              <a:ext uri="{FF2B5EF4-FFF2-40B4-BE49-F238E27FC236}">
                <a16:creationId xmlns:a16="http://schemas.microsoft.com/office/drawing/2014/main" id="{EF63D69F-89D6-D673-A0F7-2B4C6485188E}"/>
              </a:ext>
            </a:extLst>
          </p:cNvPr>
          <p:cNvGraphicFramePr>
            <a:graphicFrameLocks noGrp="1"/>
          </p:cNvGraphicFramePr>
          <p:nvPr>
            <p:ph idx="1"/>
            <p:extLst>
              <p:ext uri="{D42A27DB-BD31-4B8C-83A1-F6EECF244321}">
                <p14:modId xmlns:p14="http://schemas.microsoft.com/office/powerpoint/2010/main" val="176443120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3555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Rectangle 1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804672" y="802955"/>
            <a:ext cx="4886265" cy="1454051"/>
          </a:xfrm>
        </p:spPr>
        <p:txBody>
          <a:bodyPr vert="horz" lIns="91440" tIns="45720" rIns="91440" bIns="45720" rtlCol="0" anchor="ctr" anchorCtr="0">
            <a:noAutofit/>
          </a:bodyPr>
          <a:lstStyle/>
          <a:p>
            <a:pPr rtl="0"/>
            <a:r>
              <a:rPr lang="zh-Hans" sz="3300" b="1" i="0" u="none" strike="noStrike" kern="1200" dirty="0">
                <a:solidFill>
                  <a:srgbClr val="0E2841"/>
                </a:solidFill>
                <a:latin typeface="Simsun"/>
                <a:ea typeface="Simsun"/>
                <a:cs typeface="+mj-cs"/>
              </a:rPr>
              <a:t>有资格获得 </a:t>
            </a:r>
            <a:r>
              <a:rPr lang="zh-Hans" sz="3300" b="1" i="0" u="none" strike="noStrike" kern="1200" dirty="0">
                <a:solidFill>
                  <a:srgbClr val="0E2841"/>
                </a:solidFill>
                <a:latin typeface="+mn-lt"/>
                <a:ea typeface="Simsun"/>
                <a:cs typeface="+mj-cs"/>
              </a:rPr>
              <a:t>CTF</a:t>
            </a:r>
            <a:r>
              <a:rPr lang="zh-Hans" sz="3300" b="1" i="0" u="none" strike="noStrike" kern="1200" dirty="0">
                <a:solidFill>
                  <a:srgbClr val="0E2841"/>
                </a:solidFill>
                <a:latin typeface="Simsun"/>
                <a:ea typeface="Simsun"/>
                <a:cs typeface="+mj-cs"/>
              </a:rPr>
              <a:t> 支持的机构</a:t>
            </a:r>
            <a:br>
              <a:rPr lang="zh-Hans" sz="3300" b="1" i="0" u="none" strike="noStrike" kern="1200" dirty="0">
                <a:solidFill>
                  <a:srgbClr val="0E2841"/>
                </a:solidFill>
                <a:latin typeface="Simsun"/>
                <a:ea typeface="Simsun"/>
                <a:cs typeface="+mj-cs"/>
              </a:rPr>
            </a:br>
            <a:endParaRPr lang="en-US" sz="3300" b="1" kern="1200" dirty="0">
              <a:solidFill>
                <a:schemeClr val="tx2"/>
              </a:solidFill>
              <a:latin typeface="+mj-lt"/>
              <a:ea typeface="+mj-ea"/>
              <a:cs typeface="+mj-cs"/>
            </a:endParaRPr>
          </a:p>
        </p:txBody>
      </p:sp>
      <p:sp>
        <p:nvSpPr>
          <p:cNvPr id="6" name="Subtitle 5">
            <a:extLst>
              <a:ext uri="{FF2B5EF4-FFF2-40B4-BE49-F238E27FC236}">
                <a16:creationId xmlns:a16="http://schemas.microsoft.com/office/drawing/2014/main" id="{464010F7-06BE-FD41-8E38-28A63A4BDB9F}"/>
              </a:ext>
            </a:extLst>
          </p:cNvPr>
          <p:cNvSpPr>
            <a:spLocks noGrp="1"/>
          </p:cNvSpPr>
          <p:nvPr>
            <p:ph type="body" sz="half" idx="2"/>
          </p:nvPr>
        </p:nvSpPr>
        <p:spPr/>
        <p:txBody>
          <a:bodyPr vert="horz" lIns="0" tIns="45720" rIns="91440" bIns="45720" rtlCol="0">
            <a:noAutofit/>
          </a:bodyPr>
          <a:lstStyle/>
          <a:p>
            <a:endParaRPr lang="en-US" kern="1200">
              <a:latin typeface="+mn-lt"/>
              <a:ea typeface="+mn-ea"/>
              <a:cs typeface="+mn-cs"/>
            </a:endParaRPr>
          </a:p>
          <a:p>
            <a:endParaRPr lang="en-US" kern="1200">
              <a:latin typeface="+mn-lt"/>
              <a:ea typeface="+mn-ea"/>
              <a:cs typeface="+mn-cs"/>
            </a:endParaRPr>
          </a:p>
        </p:txBody>
      </p:sp>
      <p:grpSp>
        <p:nvGrpSpPr>
          <p:cNvPr id="21" name="Group 20">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4" name="Freeform: Shape 3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5" name="Freeform: Shape 3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3">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7" name="Freeform: Shape 3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3">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a:xfrm>
            <a:off x="8610600" y="6356350"/>
            <a:ext cx="2743200" cy="365125"/>
          </a:xfrm>
        </p:spPr>
        <p:txBody>
          <a:bodyPr vert="horz" lIns="91440" tIns="45720" rIns="91440" bIns="45720" rtlCol="0" anchor="ctr" anchorCtr="0">
            <a:noAutofit/>
          </a:bodyPr>
          <a:lstStyle/>
          <a:p>
            <a:pPr rtl="0">
              <a:spcAft>
                <a:spcPts val="600"/>
              </a:spcAft>
              <a:defRPr/>
            </a:pPr>
            <a:r>
              <a:rPr lang="zh-Hans" sz="1200" b="0" i="0" u="none" strike="noStrike">
                <a:solidFill>
                  <a:srgbClr val="898989"/>
                </a:solidFill>
                <a:latin typeface="Simsun"/>
                <a:ea typeface="Simsun"/>
              </a:rPr>
              <a:t>9</a:t>
            </a:r>
            <a:endParaRPr lang="en-US">
              <a:solidFill>
                <a:schemeClr val="tx1">
                  <a:tint val="75000"/>
                </a:schemeClr>
              </a:solidFill>
            </a:endParaRPr>
          </a:p>
        </p:txBody>
      </p:sp>
      <p:graphicFrame>
        <p:nvGraphicFramePr>
          <p:cNvPr id="13" name="TextBox 2">
            <a:extLst>
              <a:ext uri="{FF2B5EF4-FFF2-40B4-BE49-F238E27FC236}">
                <a16:creationId xmlns:a16="http://schemas.microsoft.com/office/drawing/2014/main" id="{A816AA48-51FC-CCD6-8C13-F64C521C8C5A}"/>
              </a:ext>
            </a:extLst>
          </p:cNvPr>
          <p:cNvGraphicFramePr/>
          <p:nvPr>
            <p:extLst>
              <p:ext uri="{D42A27DB-BD31-4B8C-83A1-F6EECF244321}">
                <p14:modId xmlns:p14="http://schemas.microsoft.com/office/powerpoint/2010/main" val="1177185526"/>
              </p:ext>
            </p:extLst>
          </p:nvPr>
        </p:nvGraphicFramePr>
        <p:xfrm>
          <a:off x="804671" y="1963570"/>
          <a:ext cx="5570697" cy="439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8368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3FE827D-2CEA-D440-9657-D90C23529458}"/>
    </a:ext>
  </a:extLst>
</a:theme>
</file>

<file path=ppt/theme/theme2.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3.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7CDC2F98-AC07-0B43-9FC9-28AF319968BE}"/>
    </a:ext>
  </a:extLst>
</a:theme>
</file>

<file path=ppt/theme/theme4.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49CCA53C-6DD9-7D4F-AE7D-79F948514E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4318</TotalTime>
  <Words>4865</Words>
  <Application>Microsoft Office PowerPoint</Application>
  <PresentationFormat>Widescreen</PresentationFormat>
  <Paragraphs>394</Paragraphs>
  <Slides>37</Slides>
  <Notes>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37</vt:i4>
      </vt:variant>
    </vt:vector>
  </HeadingPairs>
  <TitlesOfParts>
    <vt:vector size="52" baseType="lpstr">
      <vt:lpstr>SimSun</vt:lpstr>
      <vt:lpstr>SimSun</vt:lpstr>
      <vt:lpstr>Aptos</vt:lpstr>
      <vt:lpstr>Aptos Display</vt:lpstr>
      <vt:lpstr>Arial</vt:lpstr>
      <vt:lpstr>Book Antiqua</vt:lpstr>
      <vt:lpstr>Calibri</vt:lpstr>
      <vt:lpstr>Century Gothic</vt:lpstr>
      <vt:lpstr>Segoe UI</vt:lpstr>
      <vt:lpstr>Wingdings</vt:lpstr>
      <vt:lpstr>CPUC Pale Gold</vt:lpstr>
      <vt:lpstr>CPUC Dark Blue</vt:lpstr>
      <vt:lpstr>CPUC Blue</vt:lpstr>
      <vt:lpstr>CPUC Gold</vt:lpstr>
      <vt:lpstr>Office Theme</vt:lpstr>
      <vt:lpstr>PowerPoint Presentation</vt:lpstr>
      <vt:lpstr>PowerPoint Presentation</vt:lpstr>
      <vt:lpstr> CTF 对促进可负担的电信服务的重要性</vt:lpstr>
      <vt:lpstr>议程事项</vt:lpstr>
      <vt:lpstr>PowerPoint Presentation</vt:lpstr>
      <vt:lpstr>加州电信连接基金的宗旨和目的 </vt:lpstr>
      <vt:lpstr>CTF 的背景与设立  </vt:lpstr>
      <vt:lpstr>CTF 的背景与设立 </vt:lpstr>
      <vt:lpstr>有资格获得 CTF 支持的机构 </vt:lpstr>
      <vt:lpstr>PowerPoint Presentation</vt:lpstr>
      <vt:lpstr>PowerPoint Presentation</vt:lpstr>
      <vt:lpstr>有资格获得 CTF 支持的机构</vt:lpstr>
      <vt:lpstr>有资格获得 CTF 机构的实体（续）</vt:lpstr>
      <vt:lpstr>申请审核流程 </vt:lpstr>
      <vt:lpstr>申请时间线</vt:lpstr>
      <vt:lpstr>问题和延迟</vt:lpstr>
      <vt:lpstr>PowerPoint Presentation</vt:lpstr>
      <vt:lpstr>为什么需要重新认证？</vt:lpstr>
      <vt:lpstr>谁需要重新认证？</vt:lpstr>
      <vt:lpstr>提交必要文件</vt:lpstr>
      <vt:lpstr>重新认证通知</vt:lpstr>
      <vt:lpstr>重新认证审查程序 </vt:lpstr>
      <vt:lpstr>重新认证时间表</vt:lpstr>
      <vt:lpstr>PowerPoint Presentation</vt:lpstr>
      <vt:lpstr>符合 CTF 报销资格的服务类型</vt:lpstr>
      <vt:lpstr>符合条件的电信服务（续） </vt:lpstr>
      <vt:lpstr>提出报销的文件要求</vt:lpstr>
      <vt:lpstr>提交报销申请的程序</vt:lpstr>
      <vt:lpstr>已提交和正在处理的报销申请清单</vt:lpstr>
      <vt:lpstr>每个报销申请都有一个报销申请编号</vt:lpstr>
      <vt:lpstr>报销流程时间线</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Focus Interpreting</cp:lastModifiedBy>
  <cp:revision>256</cp:revision>
  <dcterms:created xsi:type="dcterms:W3CDTF">2021-02-04T20:02:28Z</dcterms:created>
  <dcterms:modified xsi:type="dcterms:W3CDTF">2024-02-09T18:31:04Z</dcterms:modified>
</cp:coreProperties>
</file>