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3.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4.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0" r:id="rId1"/>
    <p:sldMasterId id="2147483661" r:id="rId2"/>
    <p:sldMasterId id="2147483674" r:id="rId3"/>
    <p:sldMasterId id="2147483687" r:id="rId4"/>
    <p:sldMasterId id="2147483790" r:id="rId5"/>
  </p:sldMasterIdLst>
  <p:notesMasterIdLst>
    <p:notesMasterId r:id="rId43"/>
  </p:notesMasterIdLst>
  <p:sldIdLst>
    <p:sldId id="256" r:id="rId6"/>
    <p:sldId id="311" r:id="rId7"/>
    <p:sldId id="449" r:id="rId8"/>
    <p:sldId id="313" r:id="rId9"/>
    <p:sldId id="290" r:id="rId10"/>
    <p:sldId id="307" r:id="rId11"/>
    <p:sldId id="308" r:id="rId12"/>
    <p:sldId id="291" r:id="rId13"/>
    <p:sldId id="447" r:id="rId14"/>
    <p:sldId id="444" r:id="rId15"/>
    <p:sldId id="392" r:id="rId16"/>
    <p:sldId id="373" r:id="rId17"/>
    <p:sldId id="330" r:id="rId18"/>
    <p:sldId id="451" r:id="rId19"/>
    <p:sldId id="446" r:id="rId20"/>
    <p:sldId id="384" r:id="rId21"/>
    <p:sldId id="318" r:id="rId22"/>
    <p:sldId id="443" r:id="rId23"/>
    <p:sldId id="427" r:id="rId24"/>
    <p:sldId id="418" r:id="rId25"/>
    <p:sldId id="428" r:id="rId26"/>
    <p:sldId id="335" r:id="rId27"/>
    <p:sldId id="374" r:id="rId28"/>
    <p:sldId id="332" r:id="rId29"/>
    <p:sldId id="434" r:id="rId30"/>
    <p:sldId id="304" r:id="rId31"/>
    <p:sldId id="436" r:id="rId32"/>
    <p:sldId id="432" r:id="rId33"/>
    <p:sldId id="343" r:id="rId34"/>
    <p:sldId id="430" r:id="rId35"/>
    <p:sldId id="437" r:id="rId36"/>
    <p:sldId id="439" r:id="rId37"/>
    <p:sldId id="273" r:id="rId38"/>
    <p:sldId id="429" r:id="rId39"/>
    <p:sldId id="264" r:id="rId40"/>
    <p:sldId id="262" r:id="rId41"/>
    <p:sldId id="263" r:id="rId42"/>
  </p:sldIdLst>
  <p:sldSz cx="12192000" cy="6858000"/>
  <p:notesSz cx="6858000" cy="9144000"/>
  <p:custDataLst>
    <p:tags r:id="rId4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BE74735-954E-7D27-91D4-C63FA060C20C}" name="Khoury, Lina" initials="KL" userId="S::Lina.Khoury@cpuc.ca.gov::164be73d-2003-498a-99fd-010031afe6f9" providerId="AD"/>
  <p188:author id="{34B90E8C-E141-07CA-C567-EA3FFB5C6E94}" name="Alba-Librojo, Jocelyn" initials="JA" userId="S::Jocelyn.Alba-Librojo@cpuc.ca.gov::a36b4303-df4e-49ed-ae78-3b35c4889a8a" providerId="AD"/>
  <p188:author id="{62D5EFA2-CA47-2562-B927-9189CDFFBEAF}" name="Osborn, Robert B." initials="ORB" userId="S::robert.osborn@cpuc.ca.gov::bb2e4427-87e8-4f65-9546-3321f0bacd8f" providerId="AD"/>
  <p188:author id="{4A1B71C9-DA2C-59DA-C32E-D5D7D5930CA0}" name="Lyulkin, Daniel" initials="LD" userId="S::Daniel.Lyulkin@cpuc.ca.gov::d7c14bb1-1e89-4127-82e2-54fca7b2ae02"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98EB9"/>
    <a:srgbClr val="CBD8E7"/>
    <a:srgbClr val="BABED0"/>
    <a:srgbClr val="23475F"/>
    <a:srgbClr val="2D8789"/>
    <a:srgbClr val="306284"/>
    <a:srgbClr val="141E2A"/>
    <a:srgbClr val="1B293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D397712-DD03-45CC-A602-7C6AFF165BB4}" v="115" dt="2024-02-09T23:24:09.47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250" autoAdjust="0"/>
    <p:restoredTop sz="93692" autoAdjust="0"/>
  </p:normalViewPr>
  <p:slideViewPr>
    <p:cSldViewPr snapToGrid="0" snapToObjects="1" showGuides="1">
      <p:cViewPr>
        <p:scale>
          <a:sx n="75" d="100"/>
          <a:sy n="75" d="100"/>
        </p:scale>
        <p:origin x="690" y="-264"/>
      </p:cViewPr>
      <p:guideLst>
        <p:guide orient="horz" pos="2160"/>
        <p:guide pos="3840"/>
      </p:guideLst>
    </p:cSldViewPr>
  </p:slideViewPr>
  <p:outlineViewPr>
    <p:cViewPr>
      <p:scale>
        <a:sx n="33" d="100"/>
        <a:sy n="33" d="100"/>
      </p:scale>
      <p:origin x="0" y="-14862"/>
    </p:cViewPr>
  </p:outlineViewPr>
  <p:notesTextViewPr>
    <p:cViewPr>
      <p:scale>
        <a:sx n="1" d="1"/>
        <a:sy n="1" d="1"/>
      </p:scale>
      <p:origin x="0" y="0"/>
    </p:cViewPr>
  </p:notesTextViewPr>
  <p:notesViewPr>
    <p:cSldViewPr>
      <p:cViewPr>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theme" Target="theme/theme1.xml"/><Relationship Id="rId50" Type="http://schemas.microsoft.com/office/2015/10/relationships/revisionInfo" Target="revisionInfo.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microsoft.com/office/2016/11/relationships/changesInfo" Target="changesInfos/changesInfo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tags" Target="tags/tag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notesMaster" Target="notesMasters/notesMaster1.xml"/><Relationship Id="rId48" Type="http://schemas.openxmlformats.org/officeDocument/2006/relationships/tableStyles" Target="tableStyles.xml"/><Relationship Id="rId8" Type="http://schemas.openxmlformats.org/officeDocument/2006/relationships/slide" Target="slides/slide3.xml"/><Relationship Id="rId51" Type="http://schemas.microsoft.com/office/2018/10/relationships/authors" Target="authors.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viewProps" Target="viewProps.xml"/><Relationship Id="rId20" Type="http://schemas.openxmlformats.org/officeDocument/2006/relationships/slide" Target="slides/slide15.xml"/><Relationship Id="rId41" Type="http://schemas.openxmlformats.org/officeDocument/2006/relationships/slide" Target="slides/slide36.xml"/><Relationship Id="rId1" Type="http://schemas.openxmlformats.org/officeDocument/2006/relationships/slideMaster" Target="slideMasters/slideMaster1.xml"/><Relationship Id="rId6" Type="http://schemas.openxmlformats.org/officeDocument/2006/relationships/slide" Target="slides/slid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ocus Interpreting" userId="a3aa6738f26316c7" providerId="LiveId" clId="{5D397712-DD03-45CC-A602-7C6AFF165BB4}"/>
    <pc:docChg chg="undo custSel modSld">
      <pc:chgData name="Focus Interpreting" userId="a3aa6738f26316c7" providerId="LiveId" clId="{5D397712-DD03-45CC-A602-7C6AFF165BB4}" dt="2024-02-09T23:31:11.058" v="427" actId="20577"/>
      <pc:docMkLst>
        <pc:docMk/>
      </pc:docMkLst>
      <pc:sldChg chg="modSp mod">
        <pc:chgData name="Focus Interpreting" userId="a3aa6738f26316c7" providerId="LiveId" clId="{5D397712-DD03-45CC-A602-7C6AFF165BB4}" dt="2024-02-09T23:06:12.552" v="248"/>
        <pc:sldMkLst>
          <pc:docMk/>
          <pc:sldMk cId="4270809279" sldId="256"/>
        </pc:sldMkLst>
        <pc:spChg chg="mod">
          <ac:chgData name="Focus Interpreting" userId="a3aa6738f26316c7" providerId="LiveId" clId="{5D397712-DD03-45CC-A602-7C6AFF165BB4}" dt="2024-02-09T23:06:12.552" v="248"/>
          <ac:spMkLst>
            <pc:docMk/>
            <pc:sldMk cId="4270809279" sldId="256"/>
            <ac:spMk id="6" creationId="{464010F7-06BE-FD41-8E38-28A63A4BDB9F}"/>
          </ac:spMkLst>
        </pc:spChg>
      </pc:sldChg>
      <pc:sldChg chg="modSp mod">
        <pc:chgData name="Focus Interpreting" userId="a3aa6738f26316c7" providerId="LiveId" clId="{5D397712-DD03-45CC-A602-7C6AFF165BB4}" dt="2024-02-09T23:06:12.552" v="248"/>
        <pc:sldMkLst>
          <pc:docMk/>
          <pc:sldMk cId="2871387930" sldId="262"/>
        </pc:sldMkLst>
        <pc:spChg chg="mod">
          <ac:chgData name="Focus Interpreting" userId="a3aa6738f26316c7" providerId="LiveId" clId="{5D397712-DD03-45CC-A602-7C6AFF165BB4}" dt="2024-02-09T23:06:12.552" v="248"/>
          <ac:spMkLst>
            <pc:docMk/>
            <pc:sldMk cId="2871387930" sldId="262"/>
            <ac:spMk id="7" creationId="{F15472F1-D24F-E448-9A57-3E83DE1A4B04}"/>
          </ac:spMkLst>
        </pc:spChg>
      </pc:sldChg>
      <pc:sldChg chg="modSp mod">
        <pc:chgData name="Focus Interpreting" userId="a3aa6738f26316c7" providerId="LiveId" clId="{5D397712-DD03-45CC-A602-7C6AFF165BB4}" dt="2024-02-09T23:05:01.294" v="242" actId="1076"/>
        <pc:sldMkLst>
          <pc:docMk/>
          <pc:sldMk cId="3343537357" sldId="273"/>
        </pc:sldMkLst>
        <pc:spChg chg="mod">
          <ac:chgData name="Focus Interpreting" userId="a3aa6738f26316c7" providerId="LiveId" clId="{5D397712-DD03-45CC-A602-7C6AFF165BB4}" dt="2024-02-09T23:05:01.294" v="242" actId="1076"/>
          <ac:spMkLst>
            <pc:docMk/>
            <pc:sldMk cId="3343537357" sldId="273"/>
            <ac:spMk id="6" creationId="{464010F7-06BE-FD41-8E38-28A63A4BDB9F}"/>
          </ac:spMkLst>
        </pc:spChg>
      </pc:sldChg>
      <pc:sldChg chg="modSp mod">
        <pc:chgData name="Focus Interpreting" userId="a3aa6738f26316c7" providerId="LiveId" clId="{5D397712-DD03-45CC-A602-7C6AFF165BB4}" dt="2024-02-09T23:28:28.826" v="393" actId="20577"/>
        <pc:sldMkLst>
          <pc:docMk/>
          <pc:sldMk cId="3352355508" sldId="291"/>
        </pc:sldMkLst>
        <pc:spChg chg="mod">
          <ac:chgData name="Focus Interpreting" userId="a3aa6738f26316c7" providerId="LiveId" clId="{5D397712-DD03-45CC-A602-7C6AFF165BB4}" dt="2024-02-09T23:28:28.826" v="393" actId="20577"/>
          <ac:spMkLst>
            <pc:docMk/>
            <pc:sldMk cId="3352355508" sldId="291"/>
            <ac:spMk id="2" creationId="{645CAD42-0F9E-0B7C-456A-30B1B884C016}"/>
          </ac:spMkLst>
        </pc:spChg>
        <pc:graphicFrameChg chg="mod modGraphic">
          <ac:chgData name="Focus Interpreting" userId="a3aa6738f26316c7" providerId="LiveId" clId="{5D397712-DD03-45CC-A602-7C6AFF165BB4}" dt="2024-02-09T21:58:01.826" v="55" actId="404"/>
          <ac:graphicFrameMkLst>
            <pc:docMk/>
            <pc:sldMk cId="3352355508" sldId="291"/>
            <ac:graphicFrameMk id="8" creationId="{EF63D69F-89D6-D673-A0F7-2B4C6485188E}"/>
          </ac:graphicFrameMkLst>
        </pc:graphicFrameChg>
      </pc:sldChg>
      <pc:sldChg chg="modSp mod">
        <pc:chgData name="Focus Interpreting" userId="a3aa6738f26316c7" providerId="LiveId" clId="{5D397712-DD03-45CC-A602-7C6AFF165BB4}" dt="2024-02-09T23:06:12.552" v="248"/>
        <pc:sldMkLst>
          <pc:docMk/>
          <pc:sldMk cId="1698781709" sldId="304"/>
        </pc:sldMkLst>
        <pc:spChg chg="mod">
          <ac:chgData name="Focus Interpreting" userId="a3aa6738f26316c7" providerId="LiveId" clId="{5D397712-DD03-45CC-A602-7C6AFF165BB4}" dt="2024-02-09T23:01:14.606" v="226" actId="1076"/>
          <ac:spMkLst>
            <pc:docMk/>
            <pc:sldMk cId="1698781709" sldId="304"/>
            <ac:spMk id="3" creationId="{88479164-71E2-89E3-B5CC-65AA8347505A}"/>
          </ac:spMkLst>
        </pc:spChg>
        <pc:graphicFrameChg chg="mod modGraphic">
          <ac:chgData name="Focus Interpreting" userId="a3aa6738f26316c7" providerId="LiveId" clId="{5D397712-DD03-45CC-A602-7C6AFF165BB4}" dt="2024-02-09T23:06:12.552" v="248"/>
          <ac:graphicFrameMkLst>
            <pc:docMk/>
            <pc:sldMk cId="1698781709" sldId="304"/>
            <ac:graphicFrameMk id="26" creationId="{1D9B1C94-EC2A-C910-28D9-A903C01B9060}"/>
          </ac:graphicFrameMkLst>
        </pc:graphicFrameChg>
      </pc:sldChg>
      <pc:sldChg chg="modSp mod">
        <pc:chgData name="Focus Interpreting" userId="a3aa6738f26316c7" providerId="LiveId" clId="{5D397712-DD03-45CC-A602-7C6AFF165BB4}" dt="2024-02-09T23:28:10.076" v="389" actId="20577"/>
        <pc:sldMkLst>
          <pc:docMk/>
          <pc:sldMk cId="4134465178" sldId="307"/>
        </pc:sldMkLst>
        <pc:spChg chg="mod">
          <ac:chgData name="Focus Interpreting" userId="a3aa6738f26316c7" providerId="LiveId" clId="{5D397712-DD03-45CC-A602-7C6AFF165BB4}" dt="2024-02-09T21:48:51.166" v="42" actId="14100"/>
          <ac:spMkLst>
            <pc:docMk/>
            <pc:sldMk cId="4134465178" sldId="307"/>
            <ac:spMk id="3" creationId="{935536A1-82EA-E743-CF5B-629A7A6737AB}"/>
          </ac:spMkLst>
        </pc:spChg>
        <pc:spChg chg="mod">
          <ac:chgData name="Focus Interpreting" userId="a3aa6738f26316c7" providerId="LiveId" clId="{5D397712-DD03-45CC-A602-7C6AFF165BB4}" dt="2024-02-09T23:28:10.076" v="389" actId="20577"/>
          <ac:spMkLst>
            <pc:docMk/>
            <pc:sldMk cId="4134465178" sldId="307"/>
            <ac:spMk id="11" creationId="{418A1BB3-7AED-1B05-F684-8163A9E349A2}"/>
          </ac:spMkLst>
        </pc:spChg>
      </pc:sldChg>
      <pc:sldChg chg="modSp mod">
        <pc:chgData name="Focus Interpreting" userId="a3aa6738f26316c7" providerId="LiveId" clId="{5D397712-DD03-45CC-A602-7C6AFF165BB4}" dt="2024-02-09T23:28:18.084" v="391" actId="20577"/>
        <pc:sldMkLst>
          <pc:docMk/>
          <pc:sldMk cId="2421184856" sldId="308"/>
        </pc:sldMkLst>
        <pc:spChg chg="mod">
          <ac:chgData name="Focus Interpreting" userId="a3aa6738f26316c7" providerId="LiveId" clId="{5D397712-DD03-45CC-A602-7C6AFF165BB4}" dt="2024-02-09T23:06:12.552" v="248"/>
          <ac:spMkLst>
            <pc:docMk/>
            <pc:sldMk cId="2421184856" sldId="308"/>
            <ac:spMk id="3" creationId="{935536A1-82EA-E743-CF5B-629A7A6737AB}"/>
          </ac:spMkLst>
        </pc:spChg>
        <pc:spChg chg="mod">
          <ac:chgData name="Focus Interpreting" userId="a3aa6738f26316c7" providerId="LiveId" clId="{5D397712-DD03-45CC-A602-7C6AFF165BB4}" dt="2024-02-09T23:28:18.084" v="391" actId="20577"/>
          <ac:spMkLst>
            <pc:docMk/>
            <pc:sldMk cId="2421184856" sldId="308"/>
            <ac:spMk id="11" creationId="{418A1BB3-7AED-1B05-F684-8163A9E349A2}"/>
          </ac:spMkLst>
        </pc:spChg>
      </pc:sldChg>
      <pc:sldChg chg="modSp mod">
        <pc:chgData name="Focus Interpreting" userId="a3aa6738f26316c7" providerId="LiveId" clId="{5D397712-DD03-45CC-A602-7C6AFF165BB4}" dt="2024-02-09T19:28:49.388" v="4" actId="14100"/>
        <pc:sldMkLst>
          <pc:docMk/>
          <pc:sldMk cId="1475296625" sldId="311"/>
        </pc:sldMkLst>
        <pc:spChg chg="mod">
          <ac:chgData name="Focus Interpreting" userId="a3aa6738f26316c7" providerId="LiveId" clId="{5D397712-DD03-45CC-A602-7C6AFF165BB4}" dt="2024-02-09T19:28:49.388" v="4" actId="14100"/>
          <ac:spMkLst>
            <pc:docMk/>
            <pc:sldMk cId="1475296625" sldId="311"/>
            <ac:spMk id="7" creationId="{38EF783F-9D8C-85E3-B702-4301294C69AB}"/>
          </ac:spMkLst>
        </pc:spChg>
      </pc:sldChg>
      <pc:sldChg chg="modSp mod">
        <pc:chgData name="Focus Interpreting" userId="a3aa6738f26316c7" providerId="LiveId" clId="{5D397712-DD03-45CC-A602-7C6AFF165BB4}" dt="2024-02-09T23:27:55.018" v="387" actId="20577"/>
        <pc:sldMkLst>
          <pc:docMk/>
          <pc:sldMk cId="2751341012" sldId="313"/>
        </pc:sldMkLst>
        <pc:spChg chg="mod">
          <ac:chgData name="Focus Interpreting" userId="a3aa6738f26316c7" providerId="LiveId" clId="{5D397712-DD03-45CC-A602-7C6AFF165BB4}" dt="2024-02-09T23:27:55.018" v="387" actId="20577"/>
          <ac:spMkLst>
            <pc:docMk/>
            <pc:sldMk cId="2751341012" sldId="313"/>
            <ac:spMk id="2" creationId="{BD799568-CCA0-35B1-A951-8F8AAF447829}"/>
          </ac:spMkLst>
        </pc:spChg>
        <pc:graphicFrameChg chg="mod modGraphic">
          <ac:chgData name="Focus Interpreting" userId="a3aa6738f26316c7" providerId="LiveId" clId="{5D397712-DD03-45CC-A602-7C6AFF165BB4}" dt="2024-02-09T19:32:18.588" v="41"/>
          <ac:graphicFrameMkLst>
            <pc:docMk/>
            <pc:sldMk cId="2751341012" sldId="313"/>
            <ac:graphicFrameMk id="26" creationId="{808CF0D9-1155-2AA3-62E5-0BB5CDF05878}"/>
          </ac:graphicFrameMkLst>
        </pc:graphicFrameChg>
      </pc:sldChg>
      <pc:sldChg chg="modSp mod">
        <pc:chgData name="Focus Interpreting" userId="a3aa6738f26316c7" providerId="LiveId" clId="{5D397712-DD03-45CC-A602-7C6AFF165BB4}" dt="2024-02-09T23:30:12.347" v="425" actId="20577"/>
        <pc:sldMkLst>
          <pc:docMk/>
          <pc:sldMk cId="3821256964" sldId="330"/>
        </pc:sldMkLst>
        <pc:spChg chg="mod">
          <ac:chgData name="Focus Interpreting" userId="a3aa6738f26316c7" providerId="LiveId" clId="{5D397712-DD03-45CC-A602-7C6AFF165BB4}" dt="2024-02-09T23:06:12.552" v="248"/>
          <ac:spMkLst>
            <pc:docMk/>
            <pc:sldMk cId="3821256964" sldId="330"/>
            <ac:spMk id="2" creationId="{14102615-3A10-956C-1BFD-54C3A61C76FB}"/>
          </ac:spMkLst>
        </pc:spChg>
        <pc:spChg chg="mod">
          <ac:chgData name="Focus Interpreting" userId="a3aa6738f26316c7" providerId="LiveId" clId="{5D397712-DD03-45CC-A602-7C6AFF165BB4}" dt="2024-02-09T23:30:12.347" v="425" actId="20577"/>
          <ac:spMkLst>
            <pc:docMk/>
            <pc:sldMk cId="3821256964" sldId="330"/>
            <ac:spMk id="11" creationId="{418A1BB3-7AED-1B05-F684-8163A9E349A2}"/>
          </ac:spMkLst>
        </pc:spChg>
        <pc:spChg chg="mod">
          <ac:chgData name="Focus Interpreting" userId="a3aa6738f26316c7" providerId="LiveId" clId="{5D397712-DD03-45CC-A602-7C6AFF165BB4}" dt="2024-02-09T22:32:43.957" v="75" actId="404"/>
          <ac:spMkLst>
            <pc:docMk/>
            <pc:sldMk cId="3821256964" sldId="330"/>
            <ac:spMk id="20" creationId="{4EAC6BD0-A2AA-0DDF-6E1F-EEE54A0861AD}"/>
          </ac:spMkLst>
        </pc:spChg>
        <pc:spChg chg="mod">
          <ac:chgData name="Focus Interpreting" userId="a3aa6738f26316c7" providerId="LiveId" clId="{5D397712-DD03-45CC-A602-7C6AFF165BB4}" dt="2024-02-09T22:32:56.885" v="76" actId="404"/>
          <ac:spMkLst>
            <pc:docMk/>
            <pc:sldMk cId="3821256964" sldId="330"/>
            <ac:spMk id="23" creationId="{F74CB55C-25F3-B50C-F1F6-2238253D8DF0}"/>
          </ac:spMkLst>
        </pc:spChg>
        <pc:spChg chg="mod">
          <ac:chgData name="Focus Interpreting" userId="a3aa6738f26316c7" providerId="LiveId" clId="{5D397712-DD03-45CC-A602-7C6AFF165BB4}" dt="2024-02-09T22:32:35.717" v="74" actId="404"/>
          <ac:spMkLst>
            <pc:docMk/>
            <pc:sldMk cId="3821256964" sldId="330"/>
            <ac:spMk id="24" creationId="{C25B6C50-2D5C-6214-8ADD-E13395A928BE}"/>
          </ac:spMkLst>
        </pc:spChg>
        <pc:spChg chg="mod">
          <ac:chgData name="Focus Interpreting" userId="a3aa6738f26316c7" providerId="LiveId" clId="{5D397712-DD03-45CC-A602-7C6AFF165BB4}" dt="2024-02-09T22:35:22.876" v="77" actId="404"/>
          <ac:spMkLst>
            <pc:docMk/>
            <pc:sldMk cId="3821256964" sldId="330"/>
            <ac:spMk id="26" creationId="{2D1ED761-88D5-C87A-B2A4-6FD6E7BF3EE6}"/>
          </ac:spMkLst>
        </pc:spChg>
        <pc:spChg chg="mod">
          <ac:chgData name="Focus Interpreting" userId="a3aa6738f26316c7" providerId="LiveId" clId="{5D397712-DD03-45CC-A602-7C6AFF165BB4}" dt="2024-02-09T22:31:52.037" v="68" actId="404"/>
          <ac:spMkLst>
            <pc:docMk/>
            <pc:sldMk cId="3821256964" sldId="330"/>
            <ac:spMk id="27" creationId="{3FEA69A8-91BC-5EC8-30C3-A80E67D264BB}"/>
          </ac:spMkLst>
        </pc:spChg>
        <pc:spChg chg="mod">
          <ac:chgData name="Focus Interpreting" userId="a3aa6738f26316c7" providerId="LiveId" clId="{5D397712-DD03-45CC-A602-7C6AFF165BB4}" dt="2024-02-09T22:32:24.812" v="71" actId="404"/>
          <ac:spMkLst>
            <pc:docMk/>
            <pc:sldMk cId="3821256964" sldId="330"/>
            <ac:spMk id="28" creationId="{526C0230-1683-7C46-9EE5-EA95967D0300}"/>
          </ac:spMkLst>
        </pc:spChg>
        <pc:spChg chg="mod">
          <ac:chgData name="Focus Interpreting" userId="a3aa6738f26316c7" providerId="LiveId" clId="{5D397712-DD03-45CC-A602-7C6AFF165BB4}" dt="2024-02-09T22:32:21.589" v="70" actId="404"/>
          <ac:spMkLst>
            <pc:docMk/>
            <pc:sldMk cId="3821256964" sldId="330"/>
            <ac:spMk id="29" creationId="{2D8E3F27-96C3-85AD-89E6-104CBD418151}"/>
          </ac:spMkLst>
        </pc:spChg>
        <pc:spChg chg="mod">
          <ac:chgData name="Focus Interpreting" userId="a3aa6738f26316c7" providerId="LiveId" clId="{5D397712-DD03-45CC-A602-7C6AFF165BB4}" dt="2024-02-09T22:32:28.085" v="72" actId="404"/>
          <ac:spMkLst>
            <pc:docMk/>
            <pc:sldMk cId="3821256964" sldId="330"/>
            <ac:spMk id="31" creationId="{5B09AD68-23DC-A1F0-20D6-48E4BADED8E3}"/>
          </ac:spMkLst>
        </pc:spChg>
        <pc:spChg chg="mod">
          <ac:chgData name="Focus Interpreting" userId="a3aa6738f26316c7" providerId="LiveId" clId="{5D397712-DD03-45CC-A602-7C6AFF165BB4}" dt="2024-02-09T22:31:55.037" v="69" actId="404"/>
          <ac:spMkLst>
            <pc:docMk/>
            <pc:sldMk cId="3821256964" sldId="330"/>
            <ac:spMk id="67" creationId="{3BA9E29B-846C-F856-78B4-A1C642F00B80}"/>
          </ac:spMkLst>
        </pc:spChg>
        <pc:spChg chg="mod">
          <ac:chgData name="Focus Interpreting" userId="a3aa6738f26316c7" providerId="LiveId" clId="{5D397712-DD03-45CC-A602-7C6AFF165BB4}" dt="2024-02-09T22:32:31.165" v="73" actId="404"/>
          <ac:spMkLst>
            <pc:docMk/>
            <pc:sldMk cId="3821256964" sldId="330"/>
            <ac:spMk id="68" creationId="{41ADD482-5CAD-3C05-6C77-B7BAC954CAF8}"/>
          </ac:spMkLst>
        </pc:spChg>
      </pc:sldChg>
      <pc:sldChg chg="addSp delSp modSp mod">
        <pc:chgData name="Focus Interpreting" userId="a3aa6738f26316c7" providerId="LiveId" clId="{5D397712-DD03-45CC-A602-7C6AFF165BB4}" dt="2024-02-09T23:24:45.697" v="383" actId="1076"/>
        <pc:sldMkLst>
          <pc:docMk/>
          <pc:sldMk cId="88638872" sldId="343"/>
        </pc:sldMkLst>
        <pc:spChg chg="add mod">
          <ac:chgData name="Focus Interpreting" userId="a3aa6738f26316c7" providerId="LiveId" clId="{5D397712-DD03-45CC-A602-7C6AFF165BB4}" dt="2024-02-09T23:16:19.588" v="301" actId="403"/>
          <ac:spMkLst>
            <pc:docMk/>
            <pc:sldMk cId="88638872" sldId="343"/>
            <ac:spMk id="3" creationId="{8A989A97-6F0C-259B-F431-2E2A1E3A4948}"/>
          </ac:spMkLst>
        </pc:spChg>
        <pc:spChg chg="add mod">
          <ac:chgData name="Focus Interpreting" userId="a3aa6738f26316c7" providerId="LiveId" clId="{5D397712-DD03-45CC-A602-7C6AFF165BB4}" dt="2024-02-09T23:17:06.840" v="307" actId="14100"/>
          <ac:spMkLst>
            <pc:docMk/>
            <pc:sldMk cId="88638872" sldId="343"/>
            <ac:spMk id="6" creationId="{94C5F93D-4504-1663-026C-7DDC445CB7C6}"/>
          </ac:spMkLst>
        </pc:spChg>
        <pc:spChg chg="add mod">
          <ac:chgData name="Focus Interpreting" userId="a3aa6738f26316c7" providerId="LiveId" clId="{5D397712-DD03-45CC-A602-7C6AFF165BB4}" dt="2024-02-09T23:17:14.860" v="308"/>
          <ac:spMkLst>
            <pc:docMk/>
            <pc:sldMk cId="88638872" sldId="343"/>
            <ac:spMk id="7" creationId="{FC5FEDD9-F5A8-A1B2-E9BE-7F9E5C53DF74}"/>
          </ac:spMkLst>
        </pc:spChg>
        <pc:spChg chg="add mod">
          <ac:chgData name="Focus Interpreting" userId="a3aa6738f26316c7" providerId="LiveId" clId="{5D397712-DD03-45CC-A602-7C6AFF165BB4}" dt="2024-02-09T23:17:25.301" v="309"/>
          <ac:spMkLst>
            <pc:docMk/>
            <pc:sldMk cId="88638872" sldId="343"/>
            <ac:spMk id="10" creationId="{779CC31F-4FE2-55A3-031C-6834C9DE1805}"/>
          </ac:spMkLst>
        </pc:spChg>
        <pc:spChg chg="add mod">
          <ac:chgData name="Focus Interpreting" userId="a3aa6738f26316c7" providerId="LiveId" clId="{5D397712-DD03-45CC-A602-7C6AFF165BB4}" dt="2024-02-09T23:17:32.727" v="310"/>
          <ac:spMkLst>
            <pc:docMk/>
            <pc:sldMk cId="88638872" sldId="343"/>
            <ac:spMk id="11" creationId="{38090D71-65A6-6892-66C5-EAA313455B0D}"/>
          </ac:spMkLst>
        </pc:spChg>
        <pc:spChg chg="add mod">
          <ac:chgData name="Focus Interpreting" userId="a3aa6738f26316c7" providerId="LiveId" clId="{5D397712-DD03-45CC-A602-7C6AFF165BB4}" dt="2024-02-09T23:17:38.543" v="311"/>
          <ac:spMkLst>
            <pc:docMk/>
            <pc:sldMk cId="88638872" sldId="343"/>
            <ac:spMk id="12" creationId="{D44657C7-52A3-1D14-960D-9DDA73201749}"/>
          </ac:spMkLst>
        </pc:spChg>
        <pc:spChg chg="add mod">
          <ac:chgData name="Focus Interpreting" userId="a3aa6738f26316c7" providerId="LiveId" clId="{5D397712-DD03-45CC-A602-7C6AFF165BB4}" dt="2024-02-09T23:18:28.496" v="319" actId="1076"/>
          <ac:spMkLst>
            <pc:docMk/>
            <pc:sldMk cId="88638872" sldId="343"/>
            <ac:spMk id="13" creationId="{70D5A0E5-1DBC-C95B-21E6-82B948B436C7}"/>
          </ac:spMkLst>
        </pc:spChg>
        <pc:spChg chg="add mod">
          <ac:chgData name="Focus Interpreting" userId="a3aa6738f26316c7" providerId="LiveId" clId="{5D397712-DD03-45CC-A602-7C6AFF165BB4}" dt="2024-02-09T23:18:24.087" v="318" actId="1076"/>
          <ac:spMkLst>
            <pc:docMk/>
            <pc:sldMk cId="88638872" sldId="343"/>
            <ac:spMk id="15" creationId="{650B6B88-BAB0-019F-9D70-6C1B6909C409}"/>
          </ac:spMkLst>
        </pc:spChg>
        <pc:spChg chg="add mod">
          <ac:chgData name="Focus Interpreting" userId="a3aa6738f26316c7" providerId="LiveId" clId="{5D397712-DD03-45CC-A602-7C6AFF165BB4}" dt="2024-02-09T23:18:09.069" v="315"/>
          <ac:spMkLst>
            <pc:docMk/>
            <pc:sldMk cId="88638872" sldId="343"/>
            <ac:spMk id="16" creationId="{B75E2F4E-5E7A-EAE9-05FC-FFD2B3A798E2}"/>
          </ac:spMkLst>
        </pc:spChg>
        <pc:spChg chg="add mod">
          <ac:chgData name="Focus Interpreting" userId="a3aa6738f26316c7" providerId="LiveId" clId="{5D397712-DD03-45CC-A602-7C6AFF165BB4}" dt="2024-02-09T23:23:25.477" v="369" actId="1076"/>
          <ac:spMkLst>
            <pc:docMk/>
            <pc:sldMk cId="88638872" sldId="343"/>
            <ac:spMk id="17" creationId="{56B298EB-ACA2-73D3-13E3-44E419289EE4}"/>
          </ac:spMkLst>
        </pc:spChg>
        <pc:spChg chg="add mod">
          <ac:chgData name="Focus Interpreting" userId="a3aa6738f26316c7" providerId="LiveId" clId="{5D397712-DD03-45CC-A602-7C6AFF165BB4}" dt="2024-02-09T23:23:23.181" v="368" actId="1076"/>
          <ac:spMkLst>
            <pc:docMk/>
            <pc:sldMk cId="88638872" sldId="343"/>
            <ac:spMk id="18" creationId="{3800D8B6-6AEC-F733-A07A-CC2E5D9FA102}"/>
          </ac:spMkLst>
        </pc:spChg>
        <pc:spChg chg="add mod">
          <ac:chgData name="Focus Interpreting" userId="a3aa6738f26316c7" providerId="LiveId" clId="{5D397712-DD03-45CC-A602-7C6AFF165BB4}" dt="2024-02-09T23:24:24.589" v="377" actId="1076"/>
          <ac:spMkLst>
            <pc:docMk/>
            <pc:sldMk cId="88638872" sldId="343"/>
            <ac:spMk id="19" creationId="{728B4C68-F2EC-587B-B959-D7A096526C29}"/>
          </ac:spMkLst>
        </pc:spChg>
        <pc:spChg chg="add mod">
          <ac:chgData name="Focus Interpreting" userId="a3aa6738f26316c7" providerId="LiveId" clId="{5D397712-DD03-45CC-A602-7C6AFF165BB4}" dt="2024-02-09T23:24:33.462" v="380" actId="1076"/>
          <ac:spMkLst>
            <pc:docMk/>
            <pc:sldMk cId="88638872" sldId="343"/>
            <ac:spMk id="20" creationId="{AD13FBCF-99FF-D20B-5563-E79FBECA1B79}"/>
          </ac:spMkLst>
        </pc:spChg>
        <pc:spChg chg="add mod">
          <ac:chgData name="Focus Interpreting" userId="a3aa6738f26316c7" providerId="LiveId" clId="{5D397712-DD03-45CC-A602-7C6AFF165BB4}" dt="2024-02-09T23:24:35.996" v="381" actId="1076"/>
          <ac:spMkLst>
            <pc:docMk/>
            <pc:sldMk cId="88638872" sldId="343"/>
            <ac:spMk id="21" creationId="{2D0B90B5-C761-1DBB-EC98-8BD44ECD06A3}"/>
          </ac:spMkLst>
        </pc:spChg>
        <pc:spChg chg="add mod">
          <ac:chgData name="Focus Interpreting" userId="a3aa6738f26316c7" providerId="LiveId" clId="{5D397712-DD03-45CC-A602-7C6AFF165BB4}" dt="2024-02-09T23:24:37.708" v="382" actId="1076"/>
          <ac:spMkLst>
            <pc:docMk/>
            <pc:sldMk cId="88638872" sldId="343"/>
            <ac:spMk id="22" creationId="{4B926748-BD71-C2AC-0376-C68982880171}"/>
          </ac:spMkLst>
        </pc:spChg>
        <pc:spChg chg="add mod">
          <ac:chgData name="Focus Interpreting" userId="a3aa6738f26316c7" providerId="LiveId" clId="{5D397712-DD03-45CC-A602-7C6AFF165BB4}" dt="2024-02-09T23:24:45.697" v="383" actId="1076"/>
          <ac:spMkLst>
            <pc:docMk/>
            <pc:sldMk cId="88638872" sldId="343"/>
            <ac:spMk id="23" creationId="{64869CAC-A90E-C83D-6052-89F54D8E4652}"/>
          </ac:spMkLst>
        </pc:spChg>
        <pc:spChg chg="add mod">
          <ac:chgData name="Focus Interpreting" userId="a3aa6738f26316c7" providerId="LiveId" clId="{5D397712-DD03-45CC-A602-7C6AFF165BB4}" dt="2024-02-09T23:21:39.518" v="348" actId="1076"/>
          <ac:spMkLst>
            <pc:docMk/>
            <pc:sldMk cId="88638872" sldId="343"/>
            <ac:spMk id="24" creationId="{BABFCB4E-BC53-3FF8-217B-FFBD92B1547F}"/>
          </ac:spMkLst>
        </pc:spChg>
        <pc:spChg chg="add mod">
          <ac:chgData name="Focus Interpreting" userId="a3aa6738f26316c7" providerId="LiveId" clId="{5D397712-DD03-45CC-A602-7C6AFF165BB4}" dt="2024-02-09T23:21:42.094" v="349" actId="1076"/>
          <ac:spMkLst>
            <pc:docMk/>
            <pc:sldMk cId="88638872" sldId="343"/>
            <ac:spMk id="25" creationId="{851287E5-23B9-FC45-35DA-E6853F385E12}"/>
          </ac:spMkLst>
        </pc:spChg>
        <pc:spChg chg="add mod">
          <ac:chgData name="Focus Interpreting" userId="a3aa6738f26316c7" providerId="LiveId" clId="{5D397712-DD03-45CC-A602-7C6AFF165BB4}" dt="2024-02-09T23:21:44.238" v="350" actId="1076"/>
          <ac:spMkLst>
            <pc:docMk/>
            <pc:sldMk cId="88638872" sldId="343"/>
            <ac:spMk id="26" creationId="{DDEF29C9-DC17-2DEC-808F-B17EE31BC4FB}"/>
          </ac:spMkLst>
        </pc:spChg>
        <pc:spChg chg="add mod">
          <ac:chgData name="Focus Interpreting" userId="a3aa6738f26316c7" providerId="LiveId" clId="{5D397712-DD03-45CC-A602-7C6AFF165BB4}" dt="2024-02-09T23:21:46.813" v="351" actId="1076"/>
          <ac:spMkLst>
            <pc:docMk/>
            <pc:sldMk cId="88638872" sldId="343"/>
            <ac:spMk id="27" creationId="{E9E15A26-01E1-9987-CFA4-377221E2C8A4}"/>
          </ac:spMkLst>
        </pc:spChg>
        <pc:spChg chg="add mod">
          <ac:chgData name="Focus Interpreting" userId="a3aa6738f26316c7" providerId="LiveId" clId="{5D397712-DD03-45CC-A602-7C6AFF165BB4}" dt="2024-02-09T23:21:51.718" v="352" actId="1076"/>
          <ac:spMkLst>
            <pc:docMk/>
            <pc:sldMk cId="88638872" sldId="343"/>
            <ac:spMk id="28" creationId="{A01C53F0-712F-3D77-BAE6-707AA163DDB3}"/>
          </ac:spMkLst>
        </pc:spChg>
        <pc:spChg chg="add mod">
          <ac:chgData name="Focus Interpreting" userId="a3aa6738f26316c7" providerId="LiveId" clId="{5D397712-DD03-45CC-A602-7C6AFF165BB4}" dt="2024-02-09T23:23:16.838" v="367" actId="1076"/>
          <ac:spMkLst>
            <pc:docMk/>
            <pc:sldMk cId="88638872" sldId="343"/>
            <ac:spMk id="29" creationId="{46FB8F91-CAEF-8D81-4B6A-9A6124551145}"/>
          </ac:spMkLst>
        </pc:spChg>
        <pc:spChg chg="add mod">
          <ac:chgData name="Focus Interpreting" userId="a3aa6738f26316c7" providerId="LiveId" clId="{5D397712-DD03-45CC-A602-7C6AFF165BB4}" dt="2024-02-09T23:20:35.791" v="336" actId="1076"/>
          <ac:spMkLst>
            <pc:docMk/>
            <pc:sldMk cId="88638872" sldId="343"/>
            <ac:spMk id="30" creationId="{4CA0ACC1-5ADA-DF35-D9DE-B4050C83440C}"/>
          </ac:spMkLst>
        </pc:spChg>
        <pc:spChg chg="add mod">
          <ac:chgData name="Focus Interpreting" userId="a3aa6738f26316c7" providerId="LiveId" clId="{5D397712-DD03-45CC-A602-7C6AFF165BB4}" dt="2024-02-09T23:20:55.478" v="340" actId="1076"/>
          <ac:spMkLst>
            <pc:docMk/>
            <pc:sldMk cId="88638872" sldId="343"/>
            <ac:spMk id="31" creationId="{36034CCF-97DF-ADCB-518C-91DC44C28E8F}"/>
          </ac:spMkLst>
        </pc:spChg>
        <pc:spChg chg="add mod">
          <ac:chgData name="Focus Interpreting" userId="a3aa6738f26316c7" providerId="LiveId" clId="{5D397712-DD03-45CC-A602-7C6AFF165BB4}" dt="2024-02-09T23:20:51.439" v="339" actId="1076"/>
          <ac:spMkLst>
            <pc:docMk/>
            <pc:sldMk cId="88638872" sldId="343"/>
            <ac:spMk id="32" creationId="{F1D1508A-B1DA-C55D-07E4-92545695AB38}"/>
          </ac:spMkLst>
        </pc:spChg>
        <pc:spChg chg="add mod">
          <ac:chgData name="Focus Interpreting" userId="a3aa6738f26316c7" providerId="LiveId" clId="{5D397712-DD03-45CC-A602-7C6AFF165BB4}" dt="2024-02-09T23:21:02.759" v="342" actId="1076"/>
          <ac:spMkLst>
            <pc:docMk/>
            <pc:sldMk cId="88638872" sldId="343"/>
            <ac:spMk id="33" creationId="{C2AB6700-612B-C5D7-AFA9-4366211D776F}"/>
          </ac:spMkLst>
        </pc:spChg>
        <pc:spChg chg="add mod">
          <ac:chgData name="Focus Interpreting" userId="a3aa6738f26316c7" providerId="LiveId" clId="{5D397712-DD03-45CC-A602-7C6AFF165BB4}" dt="2024-02-09T23:21:17.322" v="344" actId="1076"/>
          <ac:spMkLst>
            <pc:docMk/>
            <pc:sldMk cId="88638872" sldId="343"/>
            <ac:spMk id="34" creationId="{AEE2F64B-842F-1D57-9FDD-CAD74DB1029C}"/>
          </ac:spMkLst>
        </pc:spChg>
        <pc:spChg chg="add mod">
          <ac:chgData name="Focus Interpreting" userId="a3aa6738f26316c7" providerId="LiveId" clId="{5D397712-DD03-45CC-A602-7C6AFF165BB4}" dt="2024-02-09T23:21:28.259" v="346" actId="1076"/>
          <ac:spMkLst>
            <pc:docMk/>
            <pc:sldMk cId="88638872" sldId="343"/>
            <ac:spMk id="35" creationId="{3ABE0132-1B73-B00F-407D-FD2E60182B8D}"/>
          </ac:spMkLst>
        </pc:spChg>
        <pc:spChg chg="add mod">
          <ac:chgData name="Focus Interpreting" userId="a3aa6738f26316c7" providerId="LiveId" clId="{5D397712-DD03-45CC-A602-7C6AFF165BB4}" dt="2024-02-09T23:22:03.091" v="353"/>
          <ac:spMkLst>
            <pc:docMk/>
            <pc:sldMk cId="88638872" sldId="343"/>
            <ac:spMk id="36" creationId="{401829ED-B87A-0BB4-90D1-44F75004016E}"/>
          </ac:spMkLst>
        </pc:spChg>
        <pc:spChg chg="add mod">
          <ac:chgData name="Focus Interpreting" userId="a3aa6738f26316c7" providerId="LiveId" clId="{5D397712-DD03-45CC-A602-7C6AFF165BB4}" dt="2024-02-09T23:22:13.603" v="355" actId="1076"/>
          <ac:spMkLst>
            <pc:docMk/>
            <pc:sldMk cId="88638872" sldId="343"/>
            <ac:spMk id="37" creationId="{5730D740-EAF9-7D8F-DC06-73F8FCA03B9C}"/>
          </ac:spMkLst>
        </pc:spChg>
        <pc:spChg chg="add mod">
          <ac:chgData name="Focus Interpreting" userId="a3aa6738f26316c7" providerId="LiveId" clId="{5D397712-DD03-45CC-A602-7C6AFF165BB4}" dt="2024-02-09T23:23:08.366" v="365" actId="1076"/>
          <ac:spMkLst>
            <pc:docMk/>
            <pc:sldMk cId="88638872" sldId="343"/>
            <ac:spMk id="38" creationId="{D5518575-7E7B-2B90-DCF2-0AF8428391C3}"/>
          </ac:spMkLst>
        </pc:spChg>
        <pc:spChg chg="add mod">
          <ac:chgData name="Focus Interpreting" userId="a3aa6738f26316c7" providerId="LiveId" clId="{5D397712-DD03-45CC-A602-7C6AFF165BB4}" dt="2024-02-09T23:23:06.142" v="364" actId="1076"/>
          <ac:spMkLst>
            <pc:docMk/>
            <pc:sldMk cId="88638872" sldId="343"/>
            <ac:spMk id="39" creationId="{89299D18-DB65-94F5-CE18-F41B3FC283F4}"/>
          </ac:spMkLst>
        </pc:spChg>
        <pc:spChg chg="add mod">
          <ac:chgData name="Focus Interpreting" userId="a3aa6738f26316c7" providerId="LiveId" clId="{5D397712-DD03-45CC-A602-7C6AFF165BB4}" dt="2024-02-09T23:22:27.744" v="358"/>
          <ac:spMkLst>
            <pc:docMk/>
            <pc:sldMk cId="88638872" sldId="343"/>
            <ac:spMk id="40" creationId="{C196379E-3CA8-E79B-ADF1-70732EF07803}"/>
          </ac:spMkLst>
        </pc:spChg>
        <pc:spChg chg="add mod">
          <ac:chgData name="Focus Interpreting" userId="a3aa6738f26316c7" providerId="LiveId" clId="{5D397712-DD03-45CC-A602-7C6AFF165BB4}" dt="2024-02-09T23:23:33.550" v="370" actId="1076"/>
          <ac:spMkLst>
            <pc:docMk/>
            <pc:sldMk cId="88638872" sldId="343"/>
            <ac:spMk id="41" creationId="{358C541E-5834-5428-A5B0-E979482198A5}"/>
          </ac:spMkLst>
        </pc:spChg>
        <pc:spChg chg="add mod">
          <ac:chgData name="Focus Interpreting" userId="a3aa6738f26316c7" providerId="LiveId" clId="{5D397712-DD03-45CC-A602-7C6AFF165BB4}" dt="2024-02-09T23:23:35.605" v="371" actId="1076"/>
          <ac:spMkLst>
            <pc:docMk/>
            <pc:sldMk cId="88638872" sldId="343"/>
            <ac:spMk id="42" creationId="{74462B8A-C372-99A9-9B79-98164EE733B3}"/>
          </ac:spMkLst>
        </pc:spChg>
        <pc:spChg chg="add mod">
          <ac:chgData name="Focus Interpreting" userId="a3aa6738f26316c7" providerId="LiveId" clId="{5D397712-DD03-45CC-A602-7C6AFF165BB4}" dt="2024-02-09T23:23:38.957" v="372" actId="1076"/>
          <ac:spMkLst>
            <pc:docMk/>
            <pc:sldMk cId="88638872" sldId="343"/>
            <ac:spMk id="43" creationId="{BD4509B2-6C39-5808-225A-05D508AAFF13}"/>
          </ac:spMkLst>
        </pc:spChg>
        <pc:spChg chg="add mod">
          <ac:chgData name="Focus Interpreting" userId="a3aa6738f26316c7" providerId="LiveId" clId="{5D397712-DD03-45CC-A602-7C6AFF165BB4}" dt="2024-02-09T23:23:41.413" v="373" actId="1076"/>
          <ac:spMkLst>
            <pc:docMk/>
            <pc:sldMk cId="88638872" sldId="343"/>
            <ac:spMk id="44" creationId="{646F251D-4805-A8D1-C73E-2167BE6A8AE9}"/>
          </ac:spMkLst>
        </pc:spChg>
        <pc:spChg chg="add mod">
          <ac:chgData name="Focus Interpreting" userId="a3aa6738f26316c7" providerId="LiveId" clId="{5D397712-DD03-45CC-A602-7C6AFF165BB4}" dt="2024-02-09T23:23:43.757" v="374" actId="1076"/>
          <ac:spMkLst>
            <pc:docMk/>
            <pc:sldMk cId="88638872" sldId="343"/>
            <ac:spMk id="45" creationId="{9A1EE01C-DD8A-AD0B-DEF4-7381EF437B23}"/>
          </ac:spMkLst>
        </pc:spChg>
        <pc:spChg chg="add mod">
          <ac:chgData name="Focus Interpreting" userId="a3aa6738f26316c7" providerId="LiveId" clId="{5D397712-DD03-45CC-A602-7C6AFF165BB4}" dt="2024-02-09T23:24:09.478" v="375"/>
          <ac:spMkLst>
            <pc:docMk/>
            <pc:sldMk cId="88638872" sldId="343"/>
            <ac:spMk id="46" creationId="{2009B0DF-3033-7293-2EEE-64C73D1F1FF6}"/>
          </ac:spMkLst>
        </pc:spChg>
        <pc:picChg chg="add mod">
          <ac:chgData name="Focus Interpreting" userId="a3aa6738f26316c7" providerId="LiveId" clId="{5D397712-DD03-45CC-A602-7C6AFF165BB4}" dt="2024-02-09T23:24:27.603" v="379" actId="1076"/>
          <ac:picMkLst>
            <pc:docMk/>
            <pc:sldMk cId="88638872" sldId="343"/>
            <ac:picMk id="2" creationId="{5ADA50B1-12BF-AE55-D0C2-B7E7DC84EC5D}"/>
          </ac:picMkLst>
        </pc:picChg>
        <pc:picChg chg="del">
          <ac:chgData name="Focus Interpreting" userId="a3aa6738f26316c7" providerId="LiveId" clId="{5D397712-DD03-45CC-A602-7C6AFF165BB4}" dt="2024-02-09T23:21:36.099" v="347" actId="478"/>
          <ac:picMkLst>
            <pc:docMk/>
            <pc:sldMk cId="88638872" sldId="343"/>
            <ac:picMk id="5" creationId="{EC0C8ACA-6C0B-DF1C-867A-4558347DADA4}"/>
          </ac:picMkLst>
        </pc:picChg>
      </pc:sldChg>
      <pc:sldChg chg="modSp mod">
        <pc:chgData name="Focus Interpreting" userId="a3aa6738f26316c7" providerId="LiveId" clId="{5D397712-DD03-45CC-A602-7C6AFF165BB4}" dt="2024-02-09T23:29:48.346" v="419" actId="20577"/>
        <pc:sldMkLst>
          <pc:docMk/>
          <pc:sldMk cId="2453823950" sldId="373"/>
        </pc:sldMkLst>
        <pc:spChg chg="mod">
          <ac:chgData name="Focus Interpreting" userId="a3aa6738f26316c7" providerId="LiveId" clId="{5D397712-DD03-45CC-A602-7C6AFF165BB4}" dt="2024-02-09T22:31:30.365" v="67" actId="20577"/>
          <ac:spMkLst>
            <pc:docMk/>
            <pc:sldMk cId="2453823950" sldId="373"/>
            <ac:spMk id="7" creationId="{1A7E2B90-70B0-DFB4-BD5C-F4755630D675}"/>
          </ac:spMkLst>
        </pc:spChg>
        <pc:spChg chg="mod">
          <ac:chgData name="Focus Interpreting" userId="a3aa6738f26316c7" providerId="LiveId" clId="{5D397712-DD03-45CC-A602-7C6AFF165BB4}" dt="2024-02-09T23:29:48.346" v="419" actId="20577"/>
          <ac:spMkLst>
            <pc:docMk/>
            <pc:sldMk cId="2453823950" sldId="373"/>
            <ac:spMk id="11" creationId="{418A1BB3-7AED-1B05-F684-8163A9E349A2}"/>
          </ac:spMkLst>
        </pc:spChg>
      </pc:sldChg>
      <pc:sldChg chg="modSp mod">
        <pc:chgData name="Focus Interpreting" userId="a3aa6738f26316c7" providerId="LiveId" clId="{5D397712-DD03-45CC-A602-7C6AFF165BB4}" dt="2024-02-09T22:58:04.994" v="192" actId="1076"/>
        <pc:sldMkLst>
          <pc:docMk/>
          <pc:sldMk cId="365536061" sldId="374"/>
        </pc:sldMkLst>
        <pc:spChg chg="mod">
          <ac:chgData name="Focus Interpreting" userId="a3aa6738f26316c7" providerId="LiveId" clId="{5D397712-DD03-45CC-A602-7C6AFF165BB4}" dt="2024-02-09T22:57:15.150" v="187" actId="1076"/>
          <ac:spMkLst>
            <pc:docMk/>
            <pc:sldMk cId="365536061" sldId="374"/>
            <ac:spMk id="3" creationId="{CE8BEE18-C1EC-7EA1-1878-4C22FD5AC59A}"/>
          </ac:spMkLst>
        </pc:spChg>
        <pc:spChg chg="mod">
          <ac:chgData name="Focus Interpreting" userId="a3aa6738f26316c7" providerId="LiveId" clId="{5D397712-DD03-45CC-A602-7C6AFF165BB4}" dt="2024-02-09T22:57:06.494" v="185" actId="1076"/>
          <ac:spMkLst>
            <pc:docMk/>
            <pc:sldMk cId="365536061" sldId="374"/>
            <ac:spMk id="6" creationId="{7B146859-E267-B006-1CF1-D5BE9378BBB7}"/>
          </ac:spMkLst>
        </pc:spChg>
        <pc:spChg chg="mod">
          <ac:chgData name="Focus Interpreting" userId="a3aa6738f26316c7" providerId="LiveId" clId="{5D397712-DD03-45CC-A602-7C6AFF165BB4}" dt="2024-02-09T22:58:04.994" v="192" actId="1076"/>
          <ac:spMkLst>
            <pc:docMk/>
            <pc:sldMk cId="365536061" sldId="374"/>
            <ac:spMk id="7" creationId="{CF89F110-EEEA-B6B5-B869-C435784CB7E7}"/>
          </ac:spMkLst>
        </pc:spChg>
        <pc:spChg chg="mod">
          <ac:chgData name="Focus Interpreting" userId="a3aa6738f26316c7" providerId="LiveId" clId="{5D397712-DD03-45CC-A602-7C6AFF165BB4}" dt="2024-02-09T22:56:57.275" v="183" actId="14100"/>
          <ac:spMkLst>
            <pc:docMk/>
            <pc:sldMk cId="365536061" sldId="374"/>
            <ac:spMk id="9" creationId="{BC5AAD0D-65A5-298D-79A3-206841AE8A58}"/>
          </ac:spMkLst>
        </pc:spChg>
        <pc:spChg chg="mod">
          <ac:chgData name="Focus Interpreting" userId="a3aa6738f26316c7" providerId="LiveId" clId="{5D397712-DD03-45CC-A602-7C6AFF165BB4}" dt="2024-02-09T22:56:52.916" v="181" actId="14100"/>
          <ac:spMkLst>
            <pc:docMk/>
            <pc:sldMk cId="365536061" sldId="374"/>
            <ac:spMk id="10" creationId="{D6FD6315-410F-4921-D7DF-16002CDBAA83}"/>
          </ac:spMkLst>
        </pc:spChg>
        <pc:spChg chg="mod">
          <ac:chgData name="Focus Interpreting" userId="a3aa6738f26316c7" providerId="LiveId" clId="{5D397712-DD03-45CC-A602-7C6AFF165BB4}" dt="2024-02-09T22:56:48.449" v="179" actId="14100"/>
          <ac:spMkLst>
            <pc:docMk/>
            <pc:sldMk cId="365536061" sldId="374"/>
            <ac:spMk id="11" creationId="{F477825E-E018-3AA5-242D-5EB3A08DE4CC}"/>
          </ac:spMkLst>
        </pc:spChg>
        <pc:spChg chg="mod">
          <ac:chgData name="Focus Interpreting" userId="a3aa6738f26316c7" providerId="LiveId" clId="{5D397712-DD03-45CC-A602-7C6AFF165BB4}" dt="2024-02-09T22:57:53.849" v="189" actId="1076"/>
          <ac:spMkLst>
            <pc:docMk/>
            <pc:sldMk cId="365536061" sldId="374"/>
            <ac:spMk id="12" creationId="{3D5E57D5-9937-5BE3-F3F9-B8C7E70CEAB3}"/>
          </ac:spMkLst>
        </pc:spChg>
        <pc:spChg chg="mod">
          <ac:chgData name="Focus Interpreting" userId="a3aa6738f26316c7" providerId="LiveId" clId="{5D397712-DD03-45CC-A602-7C6AFF165BB4}" dt="2024-02-09T22:57:17.873" v="188" actId="1076"/>
          <ac:spMkLst>
            <pc:docMk/>
            <pc:sldMk cId="365536061" sldId="374"/>
            <ac:spMk id="25" creationId="{7F37912E-7ED9-573F-01DF-A3EDEAD82E58}"/>
          </ac:spMkLst>
        </pc:spChg>
        <pc:spChg chg="mod">
          <ac:chgData name="Focus Interpreting" userId="a3aa6738f26316c7" providerId="LiveId" clId="{5D397712-DD03-45CC-A602-7C6AFF165BB4}" dt="2024-02-09T22:56:34.060" v="176" actId="404"/>
          <ac:spMkLst>
            <pc:docMk/>
            <pc:sldMk cId="365536061" sldId="374"/>
            <ac:spMk id="27" creationId="{9F5A5E3D-187B-F5C1-60BF-132A60F23B7D}"/>
          </ac:spMkLst>
        </pc:spChg>
        <pc:spChg chg="mod">
          <ac:chgData name="Focus Interpreting" userId="a3aa6738f26316c7" providerId="LiveId" clId="{5D397712-DD03-45CC-A602-7C6AFF165BB4}" dt="2024-02-09T22:56:37.338" v="177" actId="404"/>
          <ac:spMkLst>
            <pc:docMk/>
            <pc:sldMk cId="365536061" sldId="374"/>
            <ac:spMk id="28" creationId="{7411AAE4-9256-7D12-43C7-DA19C585B514}"/>
          </ac:spMkLst>
        </pc:spChg>
        <pc:spChg chg="mod">
          <ac:chgData name="Focus Interpreting" userId="a3aa6738f26316c7" providerId="LiveId" clId="{5D397712-DD03-45CC-A602-7C6AFF165BB4}" dt="2024-02-09T22:57:57.320" v="190" actId="1076"/>
          <ac:spMkLst>
            <pc:docMk/>
            <pc:sldMk cId="365536061" sldId="374"/>
            <ac:spMk id="29" creationId="{62E31CBC-EEEE-DFAF-F118-C1F21BA536A1}"/>
          </ac:spMkLst>
        </pc:spChg>
      </pc:sldChg>
      <pc:sldChg chg="modSp mod">
        <pc:chgData name="Focus Interpreting" userId="a3aa6738f26316c7" providerId="LiveId" clId="{5D397712-DD03-45CC-A602-7C6AFF165BB4}" dt="2024-02-09T22:39:00.296" v="122"/>
        <pc:sldMkLst>
          <pc:docMk/>
          <pc:sldMk cId="1273272733" sldId="384"/>
        </pc:sldMkLst>
        <pc:graphicFrameChg chg="mod modGraphic">
          <ac:chgData name="Focus Interpreting" userId="a3aa6738f26316c7" providerId="LiveId" clId="{5D397712-DD03-45CC-A602-7C6AFF165BB4}" dt="2024-02-09T22:39:00.296" v="122"/>
          <ac:graphicFrameMkLst>
            <pc:docMk/>
            <pc:sldMk cId="1273272733" sldId="384"/>
            <ac:graphicFrameMk id="6" creationId="{C58B2DB3-11B4-EAAD-75B9-2838FEE27683}"/>
          </ac:graphicFrameMkLst>
        </pc:graphicFrameChg>
      </pc:sldChg>
      <pc:sldChg chg="modSp mod">
        <pc:chgData name="Focus Interpreting" userId="a3aa6738f26316c7" providerId="LiveId" clId="{5D397712-DD03-45CC-A602-7C6AFF165BB4}" dt="2024-02-09T22:52:01.533" v="150" actId="6549"/>
        <pc:sldMkLst>
          <pc:docMk/>
          <pc:sldMk cId="2822470071" sldId="418"/>
        </pc:sldMkLst>
        <pc:spChg chg="mod">
          <ac:chgData name="Focus Interpreting" userId="a3aa6738f26316c7" providerId="LiveId" clId="{5D397712-DD03-45CC-A602-7C6AFF165BB4}" dt="2024-02-09T22:52:01.533" v="150" actId="6549"/>
          <ac:spMkLst>
            <pc:docMk/>
            <pc:sldMk cId="2822470071" sldId="418"/>
            <ac:spMk id="2" creationId="{BD799568-CCA0-35B1-A951-8F8AAF447829}"/>
          </ac:spMkLst>
        </pc:spChg>
        <pc:graphicFrameChg chg="mod modGraphic">
          <ac:chgData name="Focus Interpreting" userId="a3aa6738f26316c7" providerId="LiveId" clId="{5D397712-DD03-45CC-A602-7C6AFF165BB4}" dt="2024-02-09T22:51:51.354" v="146" actId="404"/>
          <ac:graphicFrameMkLst>
            <pc:docMk/>
            <pc:sldMk cId="2822470071" sldId="418"/>
            <ac:graphicFrameMk id="7" creationId="{75669669-939F-3226-FEA7-2A7255748575}"/>
          </ac:graphicFrameMkLst>
        </pc:graphicFrameChg>
      </pc:sldChg>
      <pc:sldChg chg="modSp mod">
        <pc:chgData name="Focus Interpreting" userId="a3aa6738f26316c7" providerId="LiveId" clId="{5D397712-DD03-45CC-A602-7C6AFF165BB4}" dt="2024-02-09T22:51:25.090" v="141" actId="20577"/>
        <pc:sldMkLst>
          <pc:docMk/>
          <pc:sldMk cId="1135053979" sldId="427"/>
        </pc:sldMkLst>
        <pc:spChg chg="mod">
          <ac:chgData name="Focus Interpreting" userId="a3aa6738f26316c7" providerId="LiveId" clId="{5D397712-DD03-45CC-A602-7C6AFF165BB4}" dt="2024-02-09T22:51:19.291" v="139" actId="14100"/>
          <ac:spMkLst>
            <pc:docMk/>
            <pc:sldMk cId="1135053979" sldId="427"/>
            <ac:spMk id="2" creationId="{F671ECC3-E44F-1B65-01E0-34B9EE0C89D8}"/>
          </ac:spMkLst>
        </pc:spChg>
        <pc:spChg chg="mod">
          <ac:chgData name="Focus Interpreting" userId="a3aa6738f26316c7" providerId="LiveId" clId="{5D397712-DD03-45CC-A602-7C6AFF165BB4}" dt="2024-02-09T22:51:25.090" v="141" actId="20577"/>
          <ac:spMkLst>
            <pc:docMk/>
            <pc:sldMk cId="1135053979" sldId="427"/>
            <ac:spMk id="10" creationId="{EC2385B4-D6C0-51A5-1751-6ECC9C570DA5}"/>
          </ac:spMkLst>
        </pc:spChg>
      </pc:sldChg>
      <pc:sldChg chg="modSp mod">
        <pc:chgData name="Focus Interpreting" userId="a3aa6738f26316c7" providerId="LiveId" clId="{5D397712-DD03-45CC-A602-7C6AFF165BB4}" dt="2024-02-09T23:31:11.058" v="427" actId="20577"/>
        <pc:sldMkLst>
          <pc:docMk/>
          <pc:sldMk cId="2926607236" sldId="428"/>
        </pc:sldMkLst>
        <pc:spChg chg="mod">
          <ac:chgData name="Focus Interpreting" userId="a3aa6738f26316c7" providerId="LiveId" clId="{5D397712-DD03-45CC-A602-7C6AFF165BB4}" dt="2024-02-09T23:31:11.058" v="427" actId="20577"/>
          <ac:spMkLst>
            <pc:docMk/>
            <pc:sldMk cId="2926607236" sldId="428"/>
            <ac:spMk id="2" creationId="{F671ECC3-E44F-1B65-01E0-34B9EE0C89D8}"/>
          </ac:spMkLst>
        </pc:spChg>
        <pc:spChg chg="mod">
          <ac:chgData name="Focus Interpreting" userId="a3aa6738f26316c7" providerId="LiveId" clId="{5D397712-DD03-45CC-A602-7C6AFF165BB4}" dt="2024-02-09T22:52:10.136" v="151" actId="404"/>
          <ac:spMkLst>
            <pc:docMk/>
            <pc:sldMk cId="2926607236" sldId="428"/>
            <ac:spMk id="10" creationId="{EC2385B4-D6C0-51A5-1751-6ECC9C570DA5}"/>
          </ac:spMkLst>
        </pc:spChg>
      </pc:sldChg>
      <pc:sldChg chg="modSp mod">
        <pc:chgData name="Focus Interpreting" userId="a3aa6738f26316c7" providerId="LiveId" clId="{5D397712-DD03-45CC-A602-7C6AFF165BB4}" dt="2024-02-09T23:05:14.463" v="243" actId="1076"/>
        <pc:sldMkLst>
          <pc:docMk/>
          <pc:sldMk cId="4175796108" sldId="429"/>
        </pc:sldMkLst>
        <pc:spChg chg="mod">
          <ac:chgData name="Focus Interpreting" userId="a3aa6738f26316c7" providerId="LiveId" clId="{5D397712-DD03-45CC-A602-7C6AFF165BB4}" dt="2024-02-09T23:05:14.463" v="243" actId="1076"/>
          <ac:spMkLst>
            <pc:docMk/>
            <pc:sldMk cId="4175796108" sldId="429"/>
            <ac:spMk id="6" creationId="{464010F7-06BE-FD41-8E38-28A63A4BDB9F}"/>
          </ac:spMkLst>
        </pc:spChg>
      </pc:sldChg>
      <pc:sldChg chg="addSp modSp mod">
        <pc:chgData name="Focus Interpreting" userId="a3aa6738f26316c7" providerId="LiveId" clId="{5D397712-DD03-45CC-A602-7C6AFF165BB4}" dt="2024-02-09T23:11:20.572" v="279" actId="1076"/>
        <pc:sldMkLst>
          <pc:docMk/>
          <pc:sldMk cId="3758560308" sldId="430"/>
        </pc:sldMkLst>
        <pc:spChg chg="mod">
          <ac:chgData name="Focus Interpreting" userId="a3aa6738f26316c7" providerId="LiveId" clId="{5D397712-DD03-45CC-A602-7C6AFF165BB4}" dt="2024-02-09T23:03:43.292" v="235"/>
          <ac:spMkLst>
            <pc:docMk/>
            <pc:sldMk cId="3758560308" sldId="430"/>
            <ac:spMk id="6" creationId="{F6931219-E96D-6A38-0F11-FDCF8C7A6A23}"/>
          </ac:spMkLst>
        </pc:spChg>
        <pc:spChg chg="add mod">
          <ac:chgData name="Focus Interpreting" userId="a3aa6738f26316c7" providerId="LiveId" clId="{5D397712-DD03-45CC-A602-7C6AFF165BB4}" dt="2024-02-09T23:07:33.385" v="252"/>
          <ac:spMkLst>
            <pc:docMk/>
            <pc:sldMk cId="3758560308" sldId="430"/>
            <ac:spMk id="7" creationId="{822E7661-99C6-1919-7E94-43618F58887F}"/>
          </ac:spMkLst>
        </pc:spChg>
        <pc:spChg chg="add mod">
          <ac:chgData name="Focus Interpreting" userId="a3aa6738f26316c7" providerId="LiveId" clId="{5D397712-DD03-45CC-A602-7C6AFF165BB4}" dt="2024-02-09T23:07:39.425" v="253"/>
          <ac:spMkLst>
            <pc:docMk/>
            <pc:sldMk cId="3758560308" sldId="430"/>
            <ac:spMk id="8" creationId="{C4920C48-9A4E-A3A6-7F7B-3ECE745821D4}"/>
          </ac:spMkLst>
        </pc:spChg>
        <pc:spChg chg="add mod">
          <ac:chgData name="Focus Interpreting" userId="a3aa6738f26316c7" providerId="LiveId" clId="{5D397712-DD03-45CC-A602-7C6AFF165BB4}" dt="2024-02-09T23:07:48.545" v="254"/>
          <ac:spMkLst>
            <pc:docMk/>
            <pc:sldMk cId="3758560308" sldId="430"/>
            <ac:spMk id="9" creationId="{9267EFB7-BD51-2E36-1D74-C47306401B4F}"/>
          </ac:spMkLst>
        </pc:spChg>
        <pc:spChg chg="add mod">
          <ac:chgData name="Focus Interpreting" userId="a3aa6738f26316c7" providerId="LiveId" clId="{5D397712-DD03-45CC-A602-7C6AFF165BB4}" dt="2024-02-09T23:07:55.073" v="255"/>
          <ac:spMkLst>
            <pc:docMk/>
            <pc:sldMk cId="3758560308" sldId="430"/>
            <ac:spMk id="10" creationId="{B60F93E1-845F-31DF-175E-44ECFAEB5329}"/>
          </ac:spMkLst>
        </pc:spChg>
        <pc:spChg chg="add mod">
          <ac:chgData name="Focus Interpreting" userId="a3aa6738f26316c7" providerId="LiveId" clId="{5D397712-DD03-45CC-A602-7C6AFF165BB4}" dt="2024-02-09T23:08:23.275" v="259" actId="1076"/>
          <ac:spMkLst>
            <pc:docMk/>
            <pc:sldMk cId="3758560308" sldId="430"/>
            <ac:spMk id="11" creationId="{853C0AAD-CF98-D835-2BF9-5D523275C9FB}"/>
          </ac:spMkLst>
        </pc:spChg>
        <pc:spChg chg="add mod">
          <ac:chgData name="Focus Interpreting" userId="a3aa6738f26316c7" providerId="LiveId" clId="{5D397712-DD03-45CC-A602-7C6AFF165BB4}" dt="2024-02-09T23:08:37.463" v="260"/>
          <ac:spMkLst>
            <pc:docMk/>
            <pc:sldMk cId="3758560308" sldId="430"/>
            <ac:spMk id="12" creationId="{11B57662-F209-8815-9A14-65F0E0A79C5B}"/>
          </ac:spMkLst>
        </pc:spChg>
        <pc:spChg chg="add mod">
          <ac:chgData name="Focus Interpreting" userId="a3aa6738f26316c7" providerId="LiveId" clId="{5D397712-DD03-45CC-A602-7C6AFF165BB4}" dt="2024-02-09T23:08:46.050" v="261"/>
          <ac:spMkLst>
            <pc:docMk/>
            <pc:sldMk cId="3758560308" sldId="430"/>
            <ac:spMk id="13" creationId="{81A0058F-4D0D-BB4F-0BE8-59D3EBFFE37B}"/>
          </ac:spMkLst>
        </pc:spChg>
        <pc:spChg chg="add mod">
          <ac:chgData name="Focus Interpreting" userId="a3aa6738f26316c7" providerId="LiveId" clId="{5D397712-DD03-45CC-A602-7C6AFF165BB4}" dt="2024-02-09T23:08:52.554" v="262"/>
          <ac:spMkLst>
            <pc:docMk/>
            <pc:sldMk cId="3758560308" sldId="430"/>
            <ac:spMk id="14" creationId="{D2CB763C-E77D-9329-3B8B-4E498C284BB4}"/>
          </ac:spMkLst>
        </pc:spChg>
        <pc:spChg chg="add mod">
          <ac:chgData name="Focus Interpreting" userId="a3aa6738f26316c7" providerId="LiveId" clId="{5D397712-DD03-45CC-A602-7C6AFF165BB4}" dt="2024-02-09T23:09:03.186" v="263"/>
          <ac:spMkLst>
            <pc:docMk/>
            <pc:sldMk cId="3758560308" sldId="430"/>
            <ac:spMk id="15" creationId="{CF6CB556-56FA-D5B0-9494-7D8A10FF746B}"/>
          </ac:spMkLst>
        </pc:spChg>
        <pc:spChg chg="add mod">
          <ac:chgData name="Focus Interpreting" userId="a3aa6738f26316c7" providerId="LiveId" clId="{5D397712-DD03-45CC-A602-7C6AFF165BB4}" dt="2024-02-09T23:09:09.817" v="264"/>
          <ac:spMkLst>
            <pc:docMk/>
            <pc:sldMk cId="3758560308" sldId="430"/>
            <ac:spMk id="16" creationId="{8BB1BF91-E7A1-C796-5DDA-578DB19B2F7F}"/>
          </ac:spMkLst>
        </pc:spChg>
        <pc:spChg chg="add mod">
          <ac:chgData name="Focus Interpreting" userId="a3aa6738f26316c7" providerId="LiveId" clId="{5D397712-DD03-45CC-A602-7C6AFF165BB4}" dt="2024-02-09T23:09:15.930" v="265"/>
          <ac:spMkLst>
            <pc:docMk/>
            <pc:sldMk cId="3758560308" sldId="430"/>
            <ac:spMk id="17" creationId="{02CA1358-1998-85FD-287B-03A33416BE0B}"/>
          </ac:spMkLst>
        </pc:spChg>
        <pc:spChg chg="add mod">
          <ac:chgData name="Focus Interpreting" userId="a3aa6738f26316c7" providerId="LiveId" clId="{5D397712-DD03-45CC-A602-7C6AFF165BB4}" dt="2024-02-09T23:09:23.862" v="266"/>
          <ac:spMkLst>
            <pc:docMk/>
            <pc:sldMk cId="3758560308" sldId="430"/>
            <ac:spMk id="18" creationId="{81D3E133-DC70-0C36-D8E0-6650867584D4}"/>
          </ac:spMkLst>
        </pc:spChg>
        <pc:spChg chg="add mod">
          <ac:chgData name="Focus Interpreting" userId="a3aa6738f26316c7" providerId="LiveId" clId="{5D397712-DD03-45CC-A602-7C6AFF165BB4}" dt="2024-02-09T23:09:29.173" v="267"/>
          <ac:spMkLst>
            <pc:docMk/>
            <pc:sldMk cId="3758560308" sldId="430"/>
            <ac:spMk id="19" creationId="{CF5CD97F-598E-31E4-7E13-C9D637910B7F}"/>
          </ac:spMkLst>
        </pc:spChg>
        <pc:spChg chg="add mod">
          <ac:chgData name="Focus Interpreting" userId="a3aa6738f26316c7" providerId="LiveId" clId="{5D397712-DD03-45CC-A602-7C6AFF165BB4}" dt="2024-02-09T23:09:34.157" v="268"/>
          <ac:spMkLst>
            <pc:docMk/>
            <pc:sldMk cId="3758560308" sldId="430"/>
            <ac:spMk id="20" creationId="{0CA23281-0E68-E7C3-9FBA-59DA23F6F710}"/>
          </ac:spMkLst>
        </pc:spChg>
        <pc:spChg chg="add mod">
          <ac:chgData name="Focus Interpreting" userId="a3aa6738f26316c7" providerId="LiveId" clId="{5D397712-DD03-45CC-A602-7C6AFF165BB4}" dt="2024-02-09T23:09:40.265" v="269"/>
          <ac:spMkLst>
            <pc:docMk/>
            <pc:sldMk cId="3758560308" sldId="430"/>
            <ac:spMk id="21" creationId="{E7D2C86D-A9F7-E0A8-30FA-BF867E435288}"/>
          </ac:spMkLst>
        </pc:spChg>
        <pc:spChg chg="add mod">
          <ac:chgData name="Focus Interpreting" userId="a3aa6738f26316c7" providerId="LiveId" clId="{5D397712-DD03-45CC-A602-7C6AFF165BB4}" dt="2024-02-09T23:09:45.248" v="270"/>
          <ac:spMkLst>
            <pc:docMk/>
            <pc:sldMk cId="3758560308" sldId="430"/>
            <ac:spMk id="22" creationId="{A3E2BE92-EA59-16B1-FC1F-E8752A28EF3B}"/>
          </ac:spMkLst>
        </pc:spChg>
        <pc:spChg chg="add mod">
          <ac:chgData name="Focus Interpreting" userId="a3aa6738f26316c7" providerId="LiveId" clId="{5D397712-DD03-45CC-A602-7C6AFF165BB4}" dt="2024-02-09T23:09:52.785" v="271"/>
          <ac:spMkLst>
            <pc:docMk/>
            <pc:sldMk cId="3758560308" sldId="430"/>
            <ac:spMk id="23" creationId="{89DD5225-2C39-EC27-DEED-8FFBF59342D7}"/>
          </ac:spMkLst>
        </pc:spChg>
        <pc:spChg chg="add mod">
          <ac:chgData name="Focus Interpreting" userId="a3aa6738f26316c7" providerId="LiveId" clId="{5D397712-DD03-45CC-A602-7C6AFF165BB4}" dt="2024-02-09T23:09:58.890" v="272"/>
          <ac:spMkLst>
            <pc:docMk/>
            <pc:sldMk cId="3758560308" sldId="430"/>
            <ac:spMk id="24" creationId="{4FFBF945-294B-C525-302A-BAA14AA10F5E}"/>
          </ac:spMkLst>
        </pc:spChg>
        <pc:spChg chg="add mod">
          <ac:chgData name="Focus Interpreting" userId="a3aa6738f26316c7" providerId="LiveId" clId="{5D397712-DD03-45CC-A602-7C6AFF165BB4}" dt="2024-02-09T23:10:04.969" v="273"/>
          <ac:spMkLst>
            <pc:docMk/>
            <pc:sldMk cId="3758560308" sldId="430"/>
            <ac:spMk id="25" creationId="{5CD4443F-6A2B-CAC0-675C-909C0B6E4AD1}"/>
          </ac:spMkLst>
        </pc:spChg>
        <pc:spChg chg="add mod">
          <ac:chgData name="Focus Interpreting" userId="a3aa6738f26316c7" providerId="LiveId" clId="{5D397712-DD03-45CC-A602-7C6AFF165BB4}" dt="2024-02-09T23:10:10.313" v="274"/>
          <ac:spMkLst>
            <pc:docMk/>
            <pc:sldMk cId="3758560308" sldId="430"/>
            <ac:spMk id="26" creationId="{A3C8E7AB-5FF7-9011-6E97-4F5576F2F099}"/>
          </ac:spMkLst>
        </pc:spChg>
        <pc:spChg chg="add mod">
          <ac:chgData name="Focus Interpreting" userId="a3aa6738f26316c7" providerId="LiveId" clId="{5D397712-DD03-45CC-A602-7C6AFF165BB4}" dt="2024-02-09T23:10:16.171" v="275"/>
          <ac:spMkLst>
            <pc:docMk/>
            <pc:sldMk cId="3758560308" sldId="430"/>
            <ac:spMk id="27" creationId="{8C8A35B5-391E-D6BD-A99E-63CB565679C5}"/>
          </ac:spMkLst>
        </pc:spChg>
        <pc:spChg chg="add mod">
          <ac:chgData name="Focus Interpreting" userId="a3aa6738f26316c7" providerId="LiveId" clId="{5D397712-DD03-45CC-A602-7C6AFF165BB4}" dt="2024-02-09T23:10:44.447" v="277" actId="1076"/>
          <ac:spMkLst>
            <pc:docMk/>
            <pc:sldMk cId="3758560308" sldId="430"/>
            <ac:spMk id="28" creationId="{7CE5F0D7-D92F-D93B-059E-2D21A9DCAAB7}"/>
          </ac:spMkLst>
        </pc:spChg>
        <pc:picChg chg="add mod">
          <ac:chgData name="Focus Interpreting" userId="a3aa6738f26316c7" providerId="LiveId" clId="{5D397712-DD03-45CC-A602-7C6AFF165BB4}" dt="2024-02-09T23:08:18.714" v="258" actId="1076"/>
          <ac:picMkLst>
            <pc:docMk/>
            <pc:sldMk cId="3758560308" sldId="430"/>
            <ac:picMk id="3" creationId="{B9807007-B3C0-BF5F-7CD8-39B25D77A027}"/>
          </ac:picMkLst>
        </pc:picChg>
        <pc:picChg chg="mod">
          <ac:chgData name="Focus Interpreting" userId="a3aa6738f26316c7" providerId="LiveId" clId="{5D397712-DD03-45CC-A602-7C6AFF165BB4}" dt="2024-02-09T23:11:20.572" v="279" actId="1076"/>
          <ac:picMkLst>
            <pc:docMk/>
            <pc:sldMk cId="3758560308" sldId="430"/>
            <ac:picMk id="5" creationId="{EF85374A-7F6C-E36D-AC71-566395351C85}"/>
          </ac:picMkLst>
        </pc:picChg>
      </pc:sldChg>
      <pc:sldChg chg="addSp modSp mod">
        <pc:chgData name="Focus Interpreting" userId="a3aa6738f26316c7" providerId="LiveId" clId="{5D397712-DD03-45CC-A602-7C6AFF165BB4}" dt="2024-02-09T23:14:59.353" v="298" actId="1076"/>
        <pc:sldMkLst>
          <pc:docMk/>
          <pc:sldMk cId="507571025" sldId="432"/>
        </pc:sldMkLst>
        <pc:spChg chg="add mod">
          <ac:chgData name="Focus Interpreting" userId="a3aa6738f26316c7" providerId="LiveId" clId="{5D397712-DD03-45CC-A602-7C6AFF165BB4}" dt="2024-02-09T23:13:53.443" v="284" actId="1076"/>
          <ac:spMkLst>
            <pc:docMk/>
            <pc:sldMk cId="507571025" sldId="432"/>
            <ac:spMk id="6" creationId="{BE311C2B-CEAC-FB38-9004-F9CAFAC5FFBF}"/>
          </ac:spMkLst>
        </pc:spChg>
        <pc:spChg chg="add mod">
          <ac:chgData name="Focus Interpreting" userId="a3aa6738f26316c7" providerId="LiveId" clId="{5D397712-DD03-45CC-A602-7C6AFF165BB4}" dt="2024-02-09T23:14:05.572" v="287" actId="1076"/>
          <ac:spMkLst>
            <pc:docMk/>
            <pc:sldMk cId="507571025" sldId="432"/>
            <ac:spMk id="7" creationId="{82F77613-BC7D-7356-87E7-26046190FDCC}"/>
          </ac:spMkLst>
        </pc:spChg>
        <pc:spChg chg="add mod">
          <ac:chgData name="Focus Interpreting" userId="a3aa6738f26316c7" providerId="LiveId" clId="{5D397712-DD03-45CC-A602-7C6AFF165BB4}" dt="2024-02-09T23:14:28.088" v="291" actId="1076"/>
          <ac:spMkLst>
            <pc:docMk/>
            <pc:sldMk cId="507571025" sldId="432"/>
            <ac:spMk id="8" creationId="{5A879B96-E624-B715-4F31-4D5AEFF7DA3B}"/>
          </ac:spMkLst>
        </pc:spChg>
        <pc:spChg chg="add mod">
          <ac:chgData name="Focus Interpreting" userId="a3aa6738f26316c7" providerId="LiveId" clId="{5D397712-DD03-45CC-A602-7C6AFF165BB4}" dt="2024-02-09T23:14:39.378" v="293" actId="1076"/>
          <ac:spMkLst>
            <pc:docMk/>
            <pc:sldMk cId="507571025" sldId="432"/>
            <ac:spMk id="9" creationId="{E728CA15-A3D9-1086-A62F-94E3D00829E5}"/>
          </ac:spMkLst>
        </pc:spChg>
        <pc:spChg chg="add mod">
          <ac:chgData name="Focus Interpreting" userId="a3aa6738f26316c7" providerId="LiveId" clId="{5D397712-DD03-45CC-A602-7C6AFF165BB4}" dt="2024-02-09T23:14:48.657" v="295" actId="1076"/>
          <ac:spMkLst>
            <pc:docMk/>
            <pc:sldMk cId="507571025" sldId="432"/>
            <ac:spMk id="10" creationId="{78D0B6A4-2E32-08BA-459A-169B1E6A1548}"/>
          </ac:spMkLst>
        </pc:spChg>
        <pc:spChg chg="add mod">
          <ac:chgData name="Focus Interpreting" userId="a3aa6738f26316c7" providerId="LiveId" clId="{5D397712-DD03-45CC-A602-7C6AFF165BB4}" dt="2024-02-09T23:14:59.353" v="298" actId="1076"/>
          <ac:spMkLst>
            <pc:docMk/>
            <pc:sldMk cId="507571025" sldId="432"/>
            <ac:spMk id="11" creationId="{2294D3F1-A3D2-B232-68F9-0BAD9D43F3CD}"/>
          </ac:spMkLst>
        </pc:spChg>
        <pc:picChg chg="add mod">
          <ac:chgData name="Focus Interpreting" userId="a3aa6738f26316c7" providerId="LiveId" clId="{5D397712-DD03-45CC-A602-7C6AFF165BB4}" dt="2024-02-09T23:13:46.260" v="282" actId="14100"/>
          <ac:picMkLst>
            <pc:docMk/>
            <pc:sldMk cId="507571025" sldId="432"/>
            <ac:picMk id="3" creationId="{350D65F3-A2B9-0678-47F0-4E91475674A7}"/>
          </ac:picMkLst>
        </pc:picChg>
      </pc:sldChg>
      <pc:sldChg chg="modSp mod">
        <pc:chgData name="Focus Interpreting" userId="a3aa6738f26316c7" providerId="LiveId" clId="{5D397712-DD03-45CC-A602-7C6AFF165BB4}" dt="2024-02-09T22:59:41.575" v="208" actId="20577"/>
        <pc:sldMkLst>
          <pc:docMk/>
          <pc:sldMk cId="2812337617" sldId="434"/>
        </pc:sldMkLst>
        <pc:spChg chg="mod">
          <ac:chgData name="Focus Interpreting" userId="a3aa6738f26316c7" providerId="LiveId" clId="{5D397712-DD03-45CC-A602-7C6AFF165BB4}" dt="2024-02-09T22:59:41.575" v="208" actId="20577"/>
          <ac:spMkLst>
            <pc:docMk/>
            <pc:sldMk cId="2812337617" sldId="434"/>
            <ac:spMk id="2" creationId="{4ADC601A-D66C-1D50-858E-E2CA6C5CAAEE}"/>
          </ac:spMkLst>
        </pc:spChg>
        <pc:graphicFrameChg chg="mod modGraphic">
          <ac:chgData name="Focus Interpreting" userId="a3aa6738f26316c7" providerId="LiveId" clId="{5D397712-DD03-45CC-A602-7C6AFF165BB4}" dt="2024-02-09T22:58:43.250" v="196" actId="403"/>
          <ac:graphicFrameMkLst>
            <pc:docMk/>
            <pc:sldMk cId="2812337617" sldId="434"/>
            <ac:graphicFrameMk id="24" creationId="{93903327-F5D0-C200-8B17-1F2D0AA509A4}"/>
          </ac:graphicFrameMkLst>
        </pc:graphicFrameChg>
      </pc:sldChg>
      <pc:sldChg chg="modSp mod">
        <pc:chgData name="Focus Interpreting" userId="a3aa6738f26316c7" providerId="LiveId" clId="{5D397712-DD03-45CC-A602-7C6AFF165BB4}" dt="2024-02-09T23:02:46.940" v="232" actId="403"/>
        <pc:sldMkLst>
          <pc:docMk/>
          <pc:sldMk cId="4132310239" sldId="436"/>
        </pc:sldMkLst>
        <pc:spChg chg="mod">
          <ac:chgData name="Focus Interpreting" userId="a3aa6738f26316c7" providerId="LiveId" clId="{5D397712-DD03-45CC-A602-7C6AFF165BB4}" dt="2024-02-09T23:02:23.213" v="230" actId="14100"/>
          <ac:spMkLst>
            <pc:docMk/>
            <pc:sldMk cId="4132310239" sldId="436"/>
            <ac:spMk id="2" creationId="{810A6F86-8D0C-3A23-269B-A591F44BEBFB}"/>
          </ac:spMkLst>
        </pc:spChg>
        <pc:graphicFrameChg chg="mod modGraphic">
          <ac:chgData name="Focus Interpreting" userId="a3aa6738f26316c7" providerId="LiveId" clId="{5D397712-DD03-45CC-A602-7C6AFF165BB4}" dt="2024-02-09T23:02:46.940" v="232" actId="403"/>
          <ac:graphicFrameMkLst>
            <pc:docMk/>
            <pc:sldMk cId="4132310239" sldId="436"/>
            <ac:graphicFrameMk id="17" creationId="{48D6530A-7074-9840-54C3-85941158032C}"/>
          </ac:graphicFrameMkLst>
        </pc:graphicFrameChg>
      </pc:sldChg>
      <pc:sldChg chg="modSp mod">
        <pc:chgData name="Focus Interpreting" userId="a3aa6738f26316c7" providerId="LiveId" clId="{5D397712-DD03-45CC-A602-7C6AFF165BB4}" dt="2024-02-09T23:04:47.056" v="241"/>
        <pc:sldMkLst>
          <pc:docMk/>
          <pc:sldMk cId="3714147979" sldId="437"/>
        </pc:sldMkLst>
        <pc:spChg chg="mod">
          <ac:chgData name="Focus Interpreting" userId="a3aa6738f26316c7" providerId="LiveId" clId="{5D397712-DD03-45CC-A602-7C6AFF165BB4}" dt="2024-02-09T23:04:47.056" v="241"/>
          <ac:spMkLst>
            <pc:docMk/>
            <pc:sldMk cId="3714147979" sldId="437"/>
            <ac:spMk id="2" creationId="{ED3FFE12-3D70-8F38-DDB9-3D791DAA1A0A}"/>
          </ac:spMkLst>
        </pc:spChg>
        <pc:spChg chg="mod">
          <ac:chgData name="Focus Interpreting" userId="a3aa6738f26316c7" providerId="LiveId" clId="{5D397712-DD03-45CC-A602-7C6AFF165BB4}" dt="2024-02-09T23:04:23.259" v="238" actId="14100"/>
          <ac:spMkLst>
            <pc:docMk/>
            <pc:sldMk cId="3714147979" sldId="437"/>
            <ac:spMk id="25" creationId="{7F37912E-7ED9-573F-01DF-A3EDEAD82E58}"/>
          </ac:spMkLst>
        </pc:spChg>
        <pc:spChg chg="mod">
          <ac:chgData name="Focus Interpreting" userId="a3aa6738f26316c7" providerId="LiveId" clId="{5D397712-DD03-45CC-A602-7C6AFF165BB4}" dt="2024-02-09T23:04:31.119" v="240" actId="1076"/>
          <ac:spMkLst>
            <pc:docMk/>
            <pc:sldMk cId="3714147979" sldId="437"/>
            <ac:spMk id="27" creationId="{9F5A5E3D-187B-F5C1-60BF-132A60F23B7D}"/>
          </ac:spMkLst>
        </pc:spChg>
      </pc:sldChg>
      <pc:sldChg chg="modSp mod">
        <pc:chgData name="Focus Interpreting" userId="a3aa6738f26316c7" providerId="LiveId" clId="{5D397712-DD03-45CC-A602-7C6AFF165BB4}" dt="2024-02-09T22:50:59.853" v="137" actId="1076"/>
        <pc:sldMkLst>
          <pc:docMk/>
          <pc:sldMk cId="3479748911" sldId="443"/>
        </pc:sldMkLst>
        <pc:spChg chg="mod">
          <ac:chgData name="Focus Interpreting" userId="a3aa6738f26316c7" providerId="LiveId" clId="{5D397712-DD03-45CC-A602-7C6AFF165BB4}" dt="2024-02-09T22:50:59.853" v="137" actId="1076"/>
          <ac:spMkLst>
            <pc:docMk/>
            <pc:sldMk cId="3479748911" sldId="443"/>
            <ac:spMk id="2" creationId="{F671ECC3-E44F-1B65-01E0-34B9EE0C89D8}"/>
          </ac:spMkLst>
        </pc:spChg>
        <pc:spChg chg="mod">
          <ac:chgData name="Focus Interpreting" userId="a3aa6738f26316c7" providerId="LiveId" clId="{5D397712-DD03-45CC-A602-7C6AFF165BB4}" dt="2024-02-09T22:50:57.462" v="136" actId="1076"/>
          <ac:spMkLst>
            <pc:docMk/>
            <pc:sldMk cId="3479748911" sldId="443"/>
            <ac:spMk id="31" creationId="{EC2385B4-D6C0-51A5-1751-6ECC9C570DA5}"/>
          </ac:spMkLst>
        </pc:spChg>
      </pc:sldChg>
      <pc:sldChg chg="modSp mod">
        <pc:chgData name="Focus Interpreting" userId="a3aa6738f26316c7" providerId="LiveId" clId="{5D397712-DD03-45CC-A602-7C6AFF165BB4}" dt="2024-02-09T23:29:03.970" v="405" actId="20577"/>
        <pc:sldMkLst>
          <pc:docMk/>
          <pc:sldMk cId="955819013" sldId="444"/>
        </pc:sldMkLst>
        <pc:spChg chg="mod">
          <ac:chgData name="Focus Interpreting" userId="a3aa6738f26316c7" providerId="LiveId" clId="{5D397712-DD03-45CC-A602-7C6AFF165BB4}" dt="2024-02-09T23:29:03.970" v="405" actId="20577"/>
          <ac:spMkLst>
            <pc:docMk/>
            <pc:sldMk cId="955819013" sldId="444"/>
            <ac:spMk id="3" creationId="{935536A1-82EA-E743-CF5B-629A7A6737AB}"/>
          </ac:spMkLst>
        </pc:spChg>
        <pc:spChg chg="mod">
          <ac:chgData name="Focus Interpreting" userId="a3aa6738f26316c7" providerId="LiveId" clId="{5D397712-DD03-45CC-A602-7C6AFF165BB4}" dt="2024-02-09T23:26:09.243" v="385" actId="20577"/>
          <ac:spMkLst>
            <pc:docMk/>
            <pc:sldMk cId="955819013" sldId="444"/>
            <ac:spMk id="6" creationId="{464010F7-06BE-FD41-8E38-28A63A4BDB9F}"/>
          </ac:spMkLst>
        </pc:spChg>
      </pc:sldChg>
      <pc:sldChg chg="modSp mod">
        <pc:chgData name="Focus Interpreting" userId="a3aa6738f26316c7" providerId="LiveId" clId="{5D397712-DD03-45CC-A602-7C6AFF165BB4}" dt="2024-02-09T22:37:36.969" v="100" actId="20577"/>
        <pc:sldMkLst>
          <pc:docMk/>
          <pc:sldMk cId="2315081574" sldId="446"/>
        </pc:sldMkLst>
        <pc:spChg chg="mod">
          <ac:chgData name="Focus Interpreting" userId="a3aa6738f26316c7" providerId="LiveId" clId="{5D397712-DD03-45CC-A602-7C6AFF165BB4}" dt="2024-02-09T22:37:36.969" v="100" actId="20577"/>
          <ac:spMkLst>
            <pc:docMk/>
            <pc:sldMk cId="2315081574" sldId="446"/>
            <ac:spMk id="2" creationId="{ED3FFE12-3D70-8F38-DDB9-3D791DAA1A0A}"/>
          </ac:spMkLst>
        </pc:spChg>
        <pc:spChg chg="mod">
          <ac:chgData name="Focus Interpreting" userId="a3aa6738f26316c7" providerId="LiveId" clId="{5D397712-DD03-45CC-A602-7C6AFF165BB4}" dt="2024-02-09T22:36:19.678" v="89" actId="1076"/>
          <ac:spMkLst>
            <pc:docMk/>
            <pc:sldMk cId="2315081574" sldId="446"/>
            <ac:spMk id="3" creationId="{CE8BEE18-C1EC-7EA1-1878-4C22FD5AC59A}"/>
          </ac:spMkLst>
        </pc:spChg>
        <pc:spChg chg="mod">
          <ac:chgData name="Focus Interpreting" userId="a3aa6738f26316c7" providerId="LiveId" clId="{5D397712-DD03-45CC-A602-7C6AFF165BB4}" dt="2024-02-09T22:36:28.900" v="91" actId="1076"/>
          <ac:spMkLst>
            <pc:docMk/>
            <pc:sldMk cId="2315081574" sldId="446"/>
            <ac:spMk id="4" creationId="{798E23B5-1D2F-4082-3B53-E88E97BE5368}"/>
          </ac:spMkLst>
        </pc:spChg>
        <pc:spChg chg="mod">
          <ac:chgData name="Focus Interpreting" userId="a3aa6738f26316c7" providerId="LiveId" clId="{5D397712-DD03-45CC-A602-7C6AFF165BB4}" dt="2024-02-09T22:36:43.525" v="93" actId="1076"/>
          <ac:spMkLst>
            <pc:docMk/>
            <pc:sldMk cId="2315081574" sldId="446"/>
            <ac:spMk id="6" creationId="{7B146859-E267-B006-1CF1-D5BE9378BBB7}"/>
          </ac:spMkLst>
        </pc:spChg>
        <pc:spChg chg="mod">
          <ac:chgData name="Focus Interpreting" userId="a3aa6738f26316c7" providerId="LiveId" clId="{5D397712-DD03-45CC-A602-7C6AFF165BB4}" dt="2024-02-09T22:37:06.291" v="97" actId="1076"/>
          <ac:spMkLst>
            <pc:docMk/>
            <pc:sldMk cId="2315081574" sldId="446"/>
            <ac:spMk id="7" creationId="{CF89F110-EEEA-B6B5-B869-C435784CB7E7}"/>
          </ac:spMkLst>
        </pc:spChg>
        <pc:spChg chg="mod">
          <ac:chgData name="Focus Interpreting" userId="a3aa6738f26316c7" providerId="LiveId" clId="{5D397712-DD03-45CC-A602-7C6AFF165BB4}" dt="2024-02-09T22:36:02.010" v="84" actId="14100"/>
          <ac:spMkLst>
            <pc:docMk/>
            <pc:sldMk cId="2315081574" sldId="446"/>
            <ac:spMk id="9" creationId="{BC5AAD0D-65A5-298D-79A3-206841AE8A58}"/>
          </ac:spMkLst>
        </pc:spChg>
        <pc:spChg chg="mod">
          <ac:chgData name="Focus Interpreting" userId="a3aa6738f26316c7" providerId="LiveId" clId="{5D397712-DD03-45CC-A602-7C6AFF165BB4}" dt="2024-02-09T22:36:08.541" v="86" actId="14100"/>
          <ac:spMkLst>
            <pc:docMk/>
            <pc:sldMk cId="2315081574" sldId="446"/>
            <ac:spMk id="10" creationId="{D6FD6315-410F-4921-D7DF-16002CDBAA83}"/>
          </ac:spMkLst>
        </pc:spChg>
        <pc:spChg chg="mod">
          <ac:chgData name="Focus Interpreting" userId="a3aa6738f26316c7" providerId="LiveId" clId="{5D397712-DD03-45CC-A602-7C6AFF165BB4}" dt="2024-02-09T22:36:12.898" v="87" actId="14100"/>
          <ac:spMkLst>
            <pc:docMk/>
            <pc:sldMk cId="2315081574" sldId="446"/>
            <ac:spMk id="11" creationId="{F477825E-E018-3AA5-242D-5EB3A08DE4CC}"/>
          </ac:spMkLst>
        </pc:spChg>
        <pc:spChg chg="mod">
          <ac:chgData name="Focus Interpreting" userId="a3aa6738f26316c7" providerId="LiveId" clId="{5D397712-DD03-45CC-A602-7C6AFF165BB4}" dt="2024-02-09T22:37:02.746" v="96" actId="14100"/>
          <ac:spMkLst>
            <pc:docMk/>
            <pc:sldMk cId="2315081574" sldId="446"/>
            <ac:spMk id="12" creationId="{3D5E57D5-9937-5BE3-F3F9-B8C7E70CEAB3}"/>
          </ac:spMkLst>
        </pc:spChg>
        <pc:spChg chg="mod">
          <ac:chgData name="Focus Interpreting" userId="a3aa6738f26316c7" providerId="LiveId" clId="{5D397712-DD03-45CC-A602-7C6AFF165BB4}" dt="2024-02-09T22:36:22.258" v="90" actId="1076"/>
          <ac:spMkLst>
            <pc:docMk/>
            <pc:sldMk cId="2315081574" sldId="446"/>
            <ac:spMk id="25" creationId="{7F37912E-7ED9-573F-01DF-A3EDEAD82E58}"/>
          </ac:spMkLst>
        </pc:spChg>
        <pc:spChg chg="mod">
          <ac:chgData name="Focus Interpreting" userId="a3aa6738f26316c7" providerId="LiveId" clId="{5D397712-DD03-45CC-A602-7C6AFF165BB4}" dt="2024-02-09T22:36:32.609" v="92" actId="1076"/>
          <ac:spMkLst>
            <pc:docMk/>
            <pc:sldMk cId="2315081574" sldId="446"/>
            <ac:spMk id="27" creationId="{9F5A5E3D-187B-F5C1-60BF-132A60F23B7D}"/>
          </ac:spMkLst>
        </pc:spChg>
        <pc:spChg chg="mod">
          <ac:chgData name="Focus Interpreting" userId="a3aa6738f26316c7" providerId="LiveId" clId="{5D397712-DD03-45CC-A602-7C6AFF165BB4}" dt="2024-02-09T22:36:52.556" v="95" actId="1076"/>
          <ac:spMkLst>
            <pc:docMk/>
            <pc:sldMk cId="2315081574" sldId="446"/>
            <ac:spMk id="28" creationId="{7411AAE4-9256-7D12-43C7-DA19C585B514}"/>
          </ac:spMkLst>
        </pc:spChg>
        <pc:spChg chg="mod">
          <ac:chgData name="Focus Interpreting" userId="a3aa6738f26316c7" providerId="LiveId" clId="{5D397712-DD03-45CC-A602-7C6AFF165BB4}" dt="2024-02-09T22:37:13.244" v="98" actId="1076"/>
          <ac:spMkLst>
            <pc:docMk/>
            <pc:sldMk cId="2315081574" sldId="446"/>
            <ac:spMk id="29" creationId="{62E31CBC-EEEE-DFAF-F118-C1F21BA536A1}"/>
          </ac:spMkLst>
        </pc:spChg>
        <pc:cxnChg chg="mod">
          <ac:chgData name="Focus Interpreting" userId="a3aa6738f26316c7" providerId="LiveId" clId="{5D397712-DD03-45CC-A602-7C6AFF165BB4}" dt="2024-02-09T22:36:16.709" v="88" actId="14100"/>
          <ac:cxnSpMkLst>
            <pc:docMk/>
            <pc:sldMk cId="2315081574" sldId="446"/>
            <ac:cxnSpMk id="14" creationId="{E6091B59-A6D9-8BA6-7AD5-601B02E65BBF}"/>
          </ac:cxnSpMkLst>
        </pc:cxnChg>
      </pc:sldChg>
      <pc:sldChg chg="modSp mod">
        <pc:chgData name="Focus Interpreting" userId="a3aa6738f26316c7" providerId="LiveId" clId="{5D397712-DD03-45CC-A602-7C6AFF165BB4}" dt="2024-02-09T23:28:48.828" v="399" actId="20577"/>
        <pc:sldMkLst>
          <pc:docMk/>
          <pc:sldMk cId="4174836878" sldId="447"/>
        </pc:sldMkLst>
        <pc:spChg chg="mod">
          <ac:chgData name="Focus Interpreting" userId="a3aa6738f26316c7" providerId="LiveId" clId="{5D397712-DD03-45CC-A602-7C6AFF165BB4}" dt="2024-02-09T23:28:48.828" v="399" actId="20577"/>
          <ac:spMkLst>
            <pc:docMk/>
            <pc:sldMk cId="4174836878" sldId="447"/>
            <ac:spMk id="11" creationId="{418A1BB3-7AED-1B05-F684-8163A9E349A2}"/>
          </ac:spMkLst>
        </pc:spChg>
        <pc:graphicFrameChg chg="mod">
          <ac:chgData name="Focus Interpreting" userId="a3aa6738f26316c7" providerId="LiveId" clId="{5D397712-DD03-45CC-A602-7C6AFF165BB4}" dt="2024-02-09T23:06:12.552" v="248"/>
          <ac:graphicFrameMkLst>
            <pc:docMk/>
            <pc:sldMk cId="4174836878" sldId="447"/>
            <ac:graphicFrameMk id="13" creationId="{A816AA48-51FC-CCD6-8C13-F64C521C8C5A}"/>
          </ac:graphicFrameMkLst>
        </pc:graphicFrameChg>
      </pc:sldChg>
      <pc:sldChg chg="modSp mod">
        <pc:chgData name="Focus Interpreting" userId="a3aa6738f26316c7" providerId="LiveId" clId="{5D397712-DD03-45CC-A602-7C6AFF165BB4}" dt="2024-02-09T23:06:12.552" v="248"/>
        <pc:sldMkLst>
          <pc:docMk/>
          <pc:sldMk cId="340833746" sldId="449"/>
        </pc:sldMkLst>
        <pc:spChg chg="mod">
          <ac:chgData name="Focus Interpreting" userId="a3aa6738f26316c7" providerId="LiveId" clId="{5D397712-DD03-45CC-A602-7C6AFF165BB4}" dt="2024-02-09T19:29:36.853" v="6" actId="14100"/>
          <ac:spMkLst>
            <pc:docMk/>
            <pc:sldMk cId="340833746" sldId="449"/>
            <ac:spMk id="2" creationId="{BD799568-CCA0-35B1-A951-8F8AAF447829}"/>
          </ac:spMkLst>
        </pc:spChg>
        <pc:spChg chg="mod">
          <ac:chgData name="Focus Interpreting" userId="a3aa6738f26316c7" providerId="LiveId" clId="{5D397712-DD03-45CC-A602-7C6AFF165BB4}" dt="2024-02-09T23:06:12.552" v="248"/>
          <ac:spMkLst>
            <pc:docMk/>
            <pc:sldMk cId="340833746" sldId="449"/>
            <ac:spMk id="3" creationId="{AD4A6895-18EA-47F0-D02B-2B7F0074763B}"/>
          </ac:spMkLst>
        </pc:spChg>
      </pc:sldChg>
      <pc:sldChg chg="modSp mod">
        <pc:chgData name="Focus Interpreting" userId="a3aa6738f26316c7" providerId="LiveId" clId="{5D397712-DD03-45CC-A602-7C6AFF165BB4}" dt="2024-02-09T22:35:42.336" v="81" actId="20577"/>
        <pc:sldMkLst>
          <pc:docMk/>
          <pc:sldMk cId="272063839" sldId="451"/>
        </pc:sldMkLst>
        <pc:spChg chg="mod">
          <ac:chgData name="Focus Interpreting" userId="a3aa6738f26316c7" providerId="LiveId" clId="{5D397712-DD03-45CC-A602-7C6AFF165BB4}" dt="2024-02-09T22:35:42.336" v="81" actId="20577"/>
          <ac:spMkLst>
            <pc:docMk/>
            <pc:sldMk cId="272063839" sldId="451"/>
            <ac:spMk id="11" creationId="{418A1BB3-7AED-1B05-F684-8163A9E349A2}"/>
          </ac:spMkLst>
        </pc:spChg>
      </pc:sldChg>
    </pc:docChg>
  </pc:docChgLst>
</pc:chgInfo>
</file>

<file path=ppt/diagrams/_rels/data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image" Target="../media/image11.jpeg"/><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jpeg"/></Relationships>
</file>

<file path=ppt/diagrams/_rels/drawing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image" Target="../media/image11.jpeg"/><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jpeg"/></Relationships>
</file>

<file path=ppt/diagrams/colors1.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7535F53-4428-4B9B-86E1-C96AD6F9F8E6}" type="doc">
      <dgm:prSet loTypeId="urn:microsoft.com/office/officeart/2005/8/layout/list1" loCatId="list" qsTypeId="urn:microsoft.com/office/officeart/2005/8/quickstyle/simple4" qsCatId="simple" csTypeId="urn:microsoft.com/office/officeart/2005/8/colors/accent4_2" csCatId="accent4" phldr="1"/>
      <dgm:spPr/>
      <dgm:t>
        <a:bodyPr/>
        <a:lstStyle/>
        <a:p>
          <a:endParaRPr lang="en-US"/>
        </a:p>
      </dgm:t>
    </dgm:pt>
    <dgm:pt modelId="{E69D65AF-BCF5-4C32-B3D8-58AB53980AD5}" type="parTrans" cxnId="{9AAB58E6-5593-4CB9-96D4-1A18A5B5B111}">
      <dgm:prSet/>
      <dgm:spPr/>
      <dgm:t>
        <a:bodyPr/>
        <a:lstStyle/>
        <a:p>
          <a:endParaRPr lang="en-US"/>
        </a:p>
      </dgm:t>
    </dgm:pt>
    <dgm:pt modelId="{14797E27-8EF0-4246-BFAF-9F5070E1CE36}">
      <dgm:prSet custT="1"/>
      <dgm:spPr/>
      <dgm:t>
        <a:bodyPr>
          <a:noAutofit/>
        </a:bodyPr>
        <a:lstStyle/>
        <a:p>
          <a:pPr rtl="0"/>
          <a:r>
            <a:rPr lang="es" sz="2800" b="0" i="0" u="none" strike="noStrike" dirty="0">
              <a:latin typeface="Aptos"/>
            </a:rPr>
            <a:t>Visión general del CTF</a:t>
          </a:r>
        </a:p>
      </dgm:t>
    </dgm:pt>
    <dgm:pt modelId="{462A673C-5A4B-42B1-A811-C529208CD998}" type="sibTrans" cxnId="{9AAB58E6-5593-4CB9-96D4-1A18A5B5B111}">
      <dgm:prSet/>
      <dgm:spPr/>
      <dgm:t>
        <a:bodyPr/>
        <a:lstStyle/>
        <a:p>
          <a:endParaRPr lang="en-US"/>
        </a:p>
      </dgm:t>
    </dgm:pt>
    <dgm:pt modelId="{284A2E4B-F683-447B-9B63-497D5C7AB6E1}" type="parTrans" cxnId="{9BA0F52B-4CB3-40C3-AAED-B2AF749F1AE5}">
      <dgm:prSet/>
      <dgm:spPr/>
      <dgm:t>
        <a:bodyPr/>
        <a:lstStyle/>
        <a:p>
          <a:endParaRPr lang="en-US"/>
        </a:p>
      </dgm:t>
    </dgm:pt>
    <dgm:pt modelId="{4F552CE2-4AD9-47AC-918A-D4C83D45B635}">
      <dgm:prSet custT="1"/>
      <dgm:spPr/>
      <dgm:t>
        <a:bodyPr>
          <a:noAutofit/>
        </a:bodyPr>
        <a:lstStyle/>
        <a:p>
          <a:pPr rtl="0"/>
          <a:r>
            <a:rPr lang="es" sz="2800" b="0" i="0" u="none" strike="noStrike" dirty="0">
              <a:latin typeface="Aptos"/>
            </a:rPr>
            <a:t>Proceso de solicitud</a:t>
          </a:r>
        </a:p>
      </dgm:t>
    </dgm:pt>
    <dgm:pt modelId="{DCDFE35C-C53C-43F0-8B7C-0787B42B3EFE}" type="sibTrans" cxnId="{9BA0F52B-4CB3-40C3-AAED-B2AF749F1AE5}">
      <dgm:prSet/>
      <dgm:spPr/>
      <dgm:t>
        <a:bodyPr/>
        <a:lstStyle/>
        <a:p>
          <a:endParaRPr lang="en-US"/>
        </a:p>
      </dgm:t>
    </dgm:pt>
    <dgm:pt modelId="{A9815ABD-BF95-4718-BC71-0659EDD8920D}" type="parTrans" cxnId="{028F2698-F874-4D93-822C-01256B7460C7}">
      <dgm:prSet/>
      <dgm:spPr/>
      <dgm:t>
        <a:bodyPr/>
        <a:lstStyle/>
        <a:p>
          <a:endParaRPr lang="en-US"/>
        </a:p>
      </dgm:t>
    </dgm:pt>
    <dgm:pt modelId="{26F5944A-26B4-4859-B8E1-89BCECEECC25}">
      <dgm:prSet custT="1"/>
      <dgm:spPr/>
      <dgm:t>
        <a:bodyPr>
          <a:noAutofit/>
        </a:bodyPr>
        <a:lstStyle/>
        <a:p>
          <a:pPr rtl="0"/>
          <a:r>
            <a:rPr lang="es" sz="2400" b="0" i="0" u="none" strike="noStrike">
              <a:latin typeface="Aptos"/>
            </a:rPr>
            <a:t>Proceso de Recertificación </a:t>
          </a:r>
        </a:p>
      </dgm:t>
    </dgm:pt>
    <dgm:pt modelId="{8175F1A5-EB82-46A9-964C-AD02A9E0CE1A}" type="sibTrans" cxnId="{028F2698-F874-4D93-822C-01256B7460C7}">
      <dgm:prSet/>
      <dgm:spPr/>
      <dgm:t>
        <a:bodyPr/>
        <a:lstStyle/>
        <a:p>
          <a:endParaRPr lang="en-US"/>
        </a:p>
      </dgm:t>
    </dgm:pt>
    <dgm:pt modelId="{2D646F4B-BB8C-49F4-8889-10690C02B8FF}" type="parTrans" cxnId="{A92C98A4-D3DB-4A13-B542-5A37F5902AED}">
      <dgm:prSet/>
      <dgm:spPr/>
      <dgm:t>
        <a:bodyPr/>
        <a:lstStyle/>
        <a:p>
          <a:endParaRPr lang="en-US"/>
        </a:p>
      </dgm:t>
    </dgm:pt>
    <dgm:pt modelId="{9A1CA91B-5EE0-46A4-8DAA-B2CBA0C1F29B}">
      <dgm:prSet custT="1"/>
      <dgm:spPr/>
      <dgm:t>
        <a:bodyPr>
          <a:noAutofit/>
        </a:bodyPr>
        <a:lstStyle/>
        <a:p>
          <a:pPr rtl="0"/>
          <a:r>
            <a:rPr lang="es" sz="2800" b="0" i="0" u="none" strike="noStrike">
              <a:latin typeface="Aptos"/>
            </a:rPr>
            <a:t>Proceso de Reclamos </a:t>
          </a:r>
        </a:p>
      </dgm:t>
    </dgm:pt>
    <dgm:pt modelId="{3B0385C2-C8AC-45DC-A543-0B4149A40109}" type="sibTrans" cxnId="{A92C98A4-D3DB-4A13-B542-5A37F5902AED}">
      <dgm:prSet/>
      <dgm:spPr/>
      <dgm:t>
        <a:bodyPr/>
        <a:lstStyle/>
        <a:p>
          <a:endParaRPr lang="en-US"/>
        </a:p>
      </dgm:t>
    </dgm:pt>
    <dgm:pt modelId="{D9BF07E6-21F6-4C0C-8B8D-DCDE06DDDAA6}" type="parTrans" cxnId="{6126AD66-133E-4A68-AFEB-31B3F489792B}">
      <dgm:prSet/>
      <dgm:spPr/>
      <dgm:t>
        <a:bodyPr/>
        <a:lstStyle/>
        <a:p>
          <a:endParaRPr lang="en-US"/>
        </a:p>
      </dgm:t>
    </dgm:pt>
    <dgm:pt modelId="{0D1346F9-DE4D-4601-87E9-4C9BF4D8F5D5}">
      <dgm:prSet custT="1"/>
      <dgm:spPr/>
      <dgm:t>
        <a:bodyPr>
          <a:noAutofit/>
        </a:bodyPr>
        <a:lstStyle/>
        <a:p>
          <a:pPr rtl="0"/>
          <a:r>
            <a:rPr lang="es" sz="2900" b="0" i="0" u="none" strike="noStrike" dirty="0">
              <a:latin typeface="Aptos"/>
            </a:rPr>
            <a:t>Conclusión </a:t>
          </a:r>
        </a:p>
      </dgm:t>
    </dgm:pt>
    <dgm:pt modelId="{8F7E536D-E5A6-49F1-B204-1CD78DF6B389}" type="sibTrans" cxnId="{6126AD66-133E-4A68-AFEB-31B3F489792B}">
      <dgm:prSet/>
      <dgm:spPr/>
      <dgm:t>
        <a:bodyPr/>
        <a:lstStyle/>
        <a:p>
          <a:endParaRPr lang="en-US"/>
        </a:p>
      </dgm:t>
    </dgm:pt>
    <dgm:pt modelId="{D99F6B8B-C211-4FE0-AB67-E2CBC6C47ABD}" type="parTrans" cxnId="{B8968ED9-FC6E-4336-9889-A9DD30C3D9D9}">
      <dgm:prSet/>
      <dgm:spPr/>
      <dgm:t>
        <a:bodyPr/>
        <a:lstStyle/>
        <a:p>
          <a:endParaRPr lang="en-US"/>
        </a:p>
      </dgm:t>
    </dgm:pt>
    <dgm:pt modelId="{6CD36FA4-ACCB-4394-9E75-7281B8A91269}">
      <dgm:prSet custT="1"/>
      <dgm:spPr/>
      <dgm:t>
        <a:bodyPr>
          <a:noAutofit/>
        </a:bodyPr>
        <a:lstStyle/>
        <a:p>
          <a:pPr rtl="0"/>
          <a:r>
            <a:rPr lang="es" sz="1800" b="0" i="0" u="none" strike="noStrike" dirty="0">
              <a:latin typeface="Aptos"/>
            </a:rPr>
            <a:t>Sesión de Preguntas y Respuestas</a:t>
          </a:r>
        </a:p>
      </dgm:t>
    </dgm:pt>
    <dgm:pt modelId="{FB9EFBB8-DC82-4466-A48E-21F837EDC33E}" type="sibTrans" cxnId="{B8968ED9-FC6E-4336-9889-A9DD30C3D9D9}">
      <dgm:prSet/>
      <dgm:spPr/>
      <dgm:t>
        <a:bodyPr/>
        <a:lstStyle/>
        <a:p>
          <a:endParaRPr lang="en-US"/>
        </a:p>
      </dgm:t>
    </dgm:pt>
    <dgm:pt modelId="{CE5D48A6-556F-4E75-94DC-F1CDC0EEA896}" type="pres">
      <dgm:prSet presAssocID="{27535F53-4428-4B9B-86E1-C96AD6F9F8E6}" presName="linear" presStyleCnt="0">
        <dgm:presLayoutVars>
          <dgm:dir/>
          <dgm:animLvl val="lvl"/>
          <dgm:resizeHandles val="exact"/>
        </dgm:presLayoutVars>
      </dgm:prSet>
      <dgm:spPr/>
    </dgm:pt>
    <dgm:pt modelId="{C70EF181-053B-42BC-AC4C-D0D82E7A246C}" type="pres">
      <dgm:prSet presAssocID="{14797E27-8EF0-4246-BFAF-9F5070E1CE36}" presName="parentLin" presStyleCnt="0"/>
      <dgm:spPr/>
    </dgm:pt>
    <dgm:pt modelId="{FA04EC72-3119-41EE-B488-6D2EF0E2CF03}" type="pres">
      <dgm:prSet presAssocID="{14797E27-8EF0-4246-BFAF-9F5070E1CE36}" presName="parentLeftMargin" presStyleLbl="node1" presStyleIdx="0" presStyleCnt="6"/>
      <dgm:spPr/>
    </dgm:pt>
    <dgm:pt modelId="{72B73B69-B9A0-4952-B0AE-6FD58821F8DC}" type="pres">
      <dgm:prSet presAssocID="{14797E27-8EF0-4246-BFAF-9F5070E1CE36}" presName="parentText" presStyleLbl="node1" presStyleIdx="0" presStyleCnt="6" custScaleX="125991">
        <dgm:presLayoutVars>
          <dgm:chMax val="0"/>
          <dgm:bulletEnabled val="1"/>
        </dgm:presLayoutVars>
      </dgm:prSet>
      <dgm:spPr/>
    </dgm:pt>
    <dgm:pt modelId="{B7FE4C49-4ACC-429D-BCC9-B3DBFBC8D3CA}" type="pres">
      <dgm:prSet presAssocID="{14797E27-8EF0-4246-BFAF-9F5070E1CE36}" presName="negativeSpace" presStyleCnt="0"/>
      <dgm:spPr/>
    </dgm:pt>
    <dgm:pt modelId="{1668D13E-F95D-4A31-BB47-C6A9FAC7DFBB}" type="pres">
      <dgm:prSet presAssocID="{14797E27-8EF0-4246-BFAF-9F5070E1CE36}" presName="childText" presStyleLbl="conFgAcc1" presStyleIdx="0" presStyleCnt="6">
        <dgm:presLayoutVars>
          <dgm:bulletEnabled val="1"/>
        </dgm:presLayoutVars>
      </dgm:prSet>
      <dgm:spPr/>
    </dgm:pt>
    <dgm:pt modelId="{B19341C1-A72C-4D9F-BA68-2F18459000B1}" type="pres">
      <dgm:prSet presAssocID="{462A673C-5A4B-42B1-A811-C529208CD998}" presName="spaceBetweenRectangles" presStyleCnt="0"/>
      <dgm:spPr/>
    </dgm:pt>
    <dgm:pt modelId="{F213D0BA-84ED-4981-979E-5CBB5FFA7F70}" type="pres">
      <dgm:prSet presAssocID="{4F552CE2-4AD9-47AC-918A-D4C83D45B635}" presName="parentLin" presStyleCnt="0"/>
      <dgm:spPr/>
    </dgm:pt>
    <dgm:pt modelId="{3043C312-52CD-4B33-95E2-17E7958A97C8}" type="pres">
      <dgm:prSet presAssocID="{4F552CE2-4AD9-47AC-918A-D4C83D45B635}" presName="parentLeftMargin" presStyleLbl="node1" presStyleIdx="0" presStyleCnt="6"/>
      <dgm:spPr/>
    </dgm:pt>
    <dgm:pt modelId="{E4357C1D-2154-4185-8EC6-5584B7233624}" type="pres">
      <dgm:prSet presAssocID="{4F552CE2-4AD9-47AC-918A-D4C83D45B635}" presName="parentText" presStyleLbl="node1" presStyleIdx="1" presStyleCnt="6" custScaleX="126153">
        <dgm:presLayoutVars>
          <dgm:chMax val="0"/>
          <dgm:bulletEnabled val="1"/>
        </dgm:presLayoutVars>
      </dgm:prSet>
      <dgm:spPr/>
    </dgm:pt>
    <dgm:pt modelId="{D8D7E7E7-0720-4A41-9768-4B051C14EA23}" type="pres">
      <dgm:prSet presAssocID="{4F552CE2-4AD9-47AC-918A-D4C83D45B635}" presName="negativeSpace" presStyleCnt="0"/>
      <dgm:spPr/>
    </dgm:pt>
    <dgm:pt modelId="{27399F75-352F-4FFD-BB2B-DEE67349D94B}" type="pres">
      <dgm:prSet presAssocID="{4F552CE2-4AD9-47AC-918A-D4C83D45B635}" presName="childText" presStyleLbl="conFgAcc1" presStyleIdx="1" presStyleCnt="6">
        <dgm:presLayoutVars>
          <dgm:bulletEnabled val="1"/>
        </dgm:presLayoutVars>
      </dgm:prSet>
      <dgm:spPr/>
    </dgm:pt>
    <dgm:pt modelId="{E50B5CD3-DDDF-4862-A3EC-D94FAC0AB59D}" type="pres">
      <dgm:prSet presAssocID="{DCDFE35C-C53C-43F0-8B7C-0787B42B3EFE}" presName="spaceBetweenRectangles" presStyleCnt="0"/>
      <dgm:spPr/>
    </dgm:pt>
    <dgm:pt modelId="{2FC7F929-9260-44EC-A39F-9421304BEB81}" type="pres">
      <dgm:prSet presAssocID="{26F5944A-26B4-4859-B8E1-89BCECEECC25}" presName="parentLin" presStyleCnt="0"/>
      <dgm:spPr/>
    </dgm:pt>
    <dgm:pt modelId="{CC6CAE5B-0A54-4B5F-A946-8ABB6D29AAF3}" type="pres">
      <dgm:prSet presAssocID="{26F5944A-26B4-4859-B8E1-89BCECEECC25}" presName="parentLeftMargin" presStyleLbl="node1" presStyleIdx="1" presStyleCnt="6"/>
      <dgm:spPr/>
    </dgm:pt>
    <dgm:pt modelId="{196879C2-D576-4C97-8EFC-38A6860C28B9}" type="pres">
      <dgm:prSet presAssocID="{26F5944A-26B4-4859-B8E1-89BCECEECC25}" presName="parentText" presStyleLbl="node1" presStyleIdx="2" presStyleCnt="6" custScaleX="126519">
        <dgm:presLayoutVars>
          <dgm:chMax val="0"/>
          <dgm:bulletEnabled val="1"/>
        </dgm:presLayoutVars>
      </dgm:prSet>
      <dgm:spPr/>
    </dgm:pt>
    <dgm:pt modelId="{C8A79E27-C7CD-4DBA-B5C3-912DCD423885}" type="pres">
      <dgm:prSet presAssocID="{26F5944A-26B4-4859-B8E1-89BCECEECC25}" presName="negativeSpace" presStyleCnt="0"/>
      <dgm:spPr/>
    </dgm:pt>
    <dgm:pt modelId="{B6E005F4-96A7-46BB-AFE6-60CDFB8C56AB}" type="pres">
      <dgm:prSet presAssocID="{26F5944A-26B4-4859-B8E1-89BCECEECC25}" presName="childText" presStyleLbl="conFgAcc1" presStyleIdx="2" presStyleCnt="6">
        <dgm:presLayoutVars>
          <dgm:bulletEnabled val="1"/>
        </dgm:presLayoutVars>
      </dgm:prSet>
      <dgm:spPr/>
    </dgm:pt>
    <dgm:pt modelId="{0864468C-F9AE-4C02-A780-36E4DAD5CB5B}" type="pres">
      <dgm:prSet presAssocID="{8175F1A5-EB82-46A9-964C-AD02A9E0CE1A}" presName="spaceBetweenRectangles" presStyleCnt="0"/>
      <dgm:spPr/>
    </dgm:pt>
    <dgm:pt modelId="{D2C669DB-DA4C-467E-A375-91BEBCCBBCAD}" type="pres">
      <dgm:prSet presAssocID="{9A1CA91B-5EE0-46A4-8DAA-B2CBA0C1F29B}" presName="parentLin" presStyleCnt="0"/>
      <dgm:spPr/>
    </dgm:pt>
    <dgm:pt modelId="{758B9680-9E13-44FE-9557-7AEA2E694E0E}" type="pres">
      <dgm:prSet presAssocID="{9A1CA91B-5EE0-46A4-8DAA-B2CBA0C1F29B}" presName="parentLeftMargin" presStyleLbl="node1" presStyleIdx="2" presStyleCnt="6"/>
      <dgm:spPr/>
    </dgm:pt>
    <dgm:pt modelId="{87B2B0D4-8A7B-4D56-957C-F6088603A4A3}" type="pres">
      <dgm:prSet presAssocID="{9A1CA91B-5EE0-46A4-8DAA-B2CBA0C1F29B}" presName="parentText" presStyleLbl="node1" presStyleIdx="3" presStyleCnt="6" custScaleX="126930">
        <dgm:presLayoutVars>
          <dgm:chMax val="0"/>
          <dgm:bulletEnabled val="1"/>
        </dgm:presLayoutVars>
      </dgm:prSet>
      <dgm:spPr/>
    </dgm:pt>
    <dgm:pt modelId="{41DF57F8-062B-408E-BC2C-DE99BF0B6FA8}" type="pres">
      <dgm:prSet presAssocID="{9A1CA91B-5EE0-46A4-8DAA-B2CBA0C1F29B}" presName="negativeSpace" presStyleCnt="0"/>
      <dgm:spPr/>
    </dgm:pt>
    <dgm:pt modelId="{B98EE4F1-C411-437A-9E5B-05B06342EA95}" type="pres">
      <dgm:prSet presAssocID="{9A1CA91B-5EE0-46A4-8DAA-B2CBA0C1F29B}" presName="childText" presStyleLbl="conFgAcc1" presStyleIdx="3" presStyleCnt="6">
        <dgm:presLayoutVars>
          <dgm:bulletEnabled val="1"/>
        </dgm:presLayoutVars>
      </dgm:prSet>
      <dgm:spPr/>
    </dgm:pt>
    <dgm:pt modelId="{C03AFEF2-A40C-4626-85CC-E604E54D9B7B}" type="pres">
      <dgm:prSet presAssocID="{3B0385C2-C8AC-45DC-A543-0B4149A40109}" presName="spaceBetweenRectangles" presStyleCnt="0"/>
      <dgm:spPr/>
    </dgm:pt>
    <dgm:pt modelId="{D1581BEB-58EB-4192-ADB0-BCC6EE86CD30}" type="pres">
      <dgm:prSet presAssocID="{0D1346F9-DE4D-4601-87E9-4C9BF4D8F5D5}" presName="parentLin" presStyleCnt="0"/>
      <dgm:spPr/>
    </dgm:pt>
    <dgm:pt modelId="{9C953C0B-AE30-4FDA-ADE7-5DCCF7ED5843}" type="pres">
      <dgm:prSet presAssocID="{0D1346F9-DE4D-4601-87E9-4C9BF4D8F5D5}" presName="parentLeftMargin" presStyleLbl="node1" presStyleIdx="3" presStyleCnt="6"/>
      <dgm:spPr/>
    </dgm:pt>
    <dgm:pt modelId="{87A11BEC-0ACA-41FB-BE06-010FBAA7CADD}" type="pres">
      <dgm:prSet presAssocID="{0D1346F9-DE4D-4601-87E9-4C9BF4D8F5D5}" presName="parentText" presStyleLbl="node1" presStyleIdx="4" presStyleCnt="6" custScaleX="126033">
        <dgm:presLayoutVars>
          <dgm:chMax val="0"/>
          <dgm:bulletEnabled val="1"/>
        </dgm:presLayoutVars>
      </dgm:prSet>
      <dgm:spPr/>
    </dgm:pt>
    <dgm:pt modelId="{B8D90A6D-5C4A-4EA0-9DC8-73A3DF59C8F2}" type="pres">
      <dgm:prSet presAssocID="{0D1346F9-DE4D-4601-87E9-4C9BF4D8F5D5}" presName="negativeSpace" presStyleCnt="0"/>
      <dgm:spPr/>
    </dgm:pt>
    <dgm:pt modelId="{878DA720-A8FA-4BDB-A992-40A076BE9E98}" type="pres">
      <dgm:prSet presAssocID="{0D1346F9-DE4D-4601-87E9-4C9BF4D8F5D5}" presName="childText" presStyleLbl="conFgAcc1" presStyleIdx="4" presStyleCnt="6">
        <dgm:presLayoutVars>
          <dgm:bulletEnabled val="1"/>
        </dgm:presLayoutVars>
      </dgm:prSet>
      <dgm:spPr/>
    </dgm:pt>
    <dgm:pt modelId="{D6C94EA1-8032-4227-96E1-C44FF3C6FD9D}" type="pres">
      <dgm:prSet presAssocID="{8F7E536D-E5A6-49F1-B204-1CD78DF6B389}" presName="spaceBetweenRectangles" presStyleCnt="0"/>
      <dgm:spPr/>
    </dgm:pt>
    <dgm:pt modelId="{5BB9A058-9797-43CE-9CD2-213D0F227018}" type="pres">
      <dgm:prSet presAssocID="{6CD36FA4-ACCB-4394-9E75-7281B8A91269}" presName="parentLin" presStyleCnt="0"/>
      <dgm:spPr/>
    </dgm:pt>
    <dgm:pt modelId="{E07897E5-D353-47EA-B5BE-9A6528CC62C0}" type="pres">
      <dgm:prSet presAssocID="{6CD36FA4-ACCB-4394-9E75-7281B8A91269}" presName="parentLeftMargin" presStyleLbl="node1" presStyleIdx="4" presStyleCnt="6"/>
      <dgm:spPr/>
    </dgm:pt>
    <dgm:pt modelId="{FAA234A3-2F2F-40D6-BFAE-DD69A02BCD2E}" type="pres">
      <dgm:prSet presAssocID="{6CD36FA4-ACCB-4394-9E75-7281B8A91269}" presName="parentText" presStyleLbl="node1" presStyleIdx="5" presStyleCnt="6" custScaleX="125623">
        <dgm:presLayoutVars>
          <dgm:chMax val="0"/>
          <dgm:bulletEnabled val="1"/>
        </dgm:presLayoutVars>
      </dgm:prSet>
      <dgm:spPr/>
    </dgm:pt>
    <dgm:pt modelId="{564A04C0-5693-4713-8D73-BA97BF40841A}" type="pres">
      <dgm:prSet presAssocID="{6CD36FA4-ACCB-4394-9E75-7281B8A91269}" presName="negativeSpace" presStyleCnt="0"/>
      <dgm:spPr/>
    </dgm:pt>
    <dgm:pt modelId="{D60C1244-A052-47FF-B799-3E4EC86A62E0}" type="pres">
      <dgm:prSet presAssocID="{6CD36FA4-ACCB-4394-9E75-7281B8A91269}" presName="childText" presStyleLbl="conFgAcc1" presStyleIdx="5" presStyleCnt="6">
        <dgm:presLayoutVars>
          <dgm:bulletEnabled val="1"/>
        </dgm:presLayoutVars>
      </dgm:prSet>
      <dgm:spPr/>
    </dgm:pt>
  </dgm:ptLst>
  <dgm:cxnLst>
    <dgm:cxn modelId="{6CB04112-280A-4561-B1BC-EA120110A0EC}" type="presOf" srcId="{9A1CA91B-5EE0-46A4-8DAA-B2CBA0C1F29B}" destId="{758B9680-9E13-44FE-9557-7AEA2E694E0E}" srcOrd="0" destOrd="0" presId="urn:microsoft.com/office/officeart/2005/8/layout/list1"/>
    <dgm:cxn modelId="{8F95FC15-E3A1-4FA7-AFEB-BC8E25EE4A32}" type="presOf" srcId="{4F552CE2-4AD9-47AC-918A-D4C83D45B635}" destId="{3043C312-52CD-4B33-95E2-17E7958A97C8}" srcOrd="0" destOrd="0" presId="urn:microsoft.com/office/officeart/2005/8/layout/list1"/>
    <dgm:cxn modelId="{E1801016-79C2-484C-BE66-6C385DDD793B}" type="presOf" srcId="{26F5944A-26B4-4859-B8E1-89BCECEECC25}" destId="{196879C2-D576-4C97-8EFC-38A6860C28B9}" srcOrd="1" destOrd="0" presId="urn:microsoft.com/office/officeart/2005/8/layout/list1"/>
    <dgm:cxn modelId="{ABFDE51D-2051-4E06-9A01-37FF9B462B69}" type="presOf" srcId="{6CD36FA4-ACCB-4394-9E75-7281B8A91269}" destId="{FAA234A3-2F2F-40D6-BFAE-DD69A02BCD2E}" srcOrd="1" destOrd="0" presId="urn:microsoft.com/office/officeart/2005/8/layout/list1"/>
    <dgm:cxn modelId="{9BA0F52B-4CB3-40C3-AAED-B2AF749F1AE5}" srcId="{27535F53-4428-4B9B-86E1-C96AD6F9F8E6}" destId="{4F552CE2-4AD9-47AC-918A-D4C83D45B635}" srcOrd="1" destOrd="0" parTransId="{284A2E4B-F683-447B-9B63-497D5C7AB6E1}" sibTransId="{DCDFE35C-C53C-43F0-8B7C-0787B42B3EFE}"/>
    <dgm:cxn modelId="{6126AD66-133E-4A68-AFEB-31B3F489792B}" srcId="{27535F53-4428-4B9B-86E1-C96AD6F9F8E6}" destId="{0D1346F9-DE4D-4601-87E9-4C9BF4D8F5D5}" srcOrd="4" destOrd="0" parTransId="{D9BF07E6-21F6-4C0C-8B8D-DCDE06DDDAA6}" sibTransId="{8F7E536D-E5A6-49F1-B204-1CD78DF6B389}"/>
    <dgm:cxn modelId="{5A34866C-A83A-4427-A20F-25499E27F581}" type="presOf" srcId="{27535F53-4428-4B9B-86E1-C96AD6F9F8E6}" destId="{CE5D48A6-556F-4E75-94DC-F1CDC0EEA896}" srcOrd="0" destOrd="0" presId="urn:microsoft.com/office/officeart/2005/8/layout/list1"/>
    <dgm:cxn modelId="{B18D984C-D44A-4943-A40F-3458E0D6BB80}" type="presOf" srcId="{0D1346F9-DE4D-4601-87E9-4C9BF4D8F5D5}" destId="{87A11BEC-0ACA-41FB-BE06-010FBAA7CADD}" srcOrd="1" destOrd="0" presId="urn:microsoft.com/office/officeart/2005/8/layout/list1"/>
    <dgm:cxn modelId="{5189946D-163D-4497-A85B-B28B725E5B2E}" type="presOf" srcId="{14797E27-8EF0-4246-BFAF-9F5070E1CE36}" destId="{72B73B69-B9A0-4952-B0AE-6FD58821F8DC}" srcOrd="1" destOrd="0" presId="urn:microsoft.com/office/officeart/2005/8/layout/list1"/>
    <dgm:cxn modelId="{8FFCC070-A12B-4ADE-90FC-596A44923F3D}" type="presOf" srcId="{14797E27-8EF0-4246-BFAF-9F5070E1CE36}" destId="{FA04EC72-3119-41EE-B488-6D2EF0E2CF03}" srcOrd="0" destOrd="0" presId="urn:microsoft.com/office/officeart/2005/8/layout/list1"/>
    <dgm:cxn modelId="{009EB27A-E747-40AB-A4A1-80D4F0ADB96A}" type="presOf" srcId="{4F552CE2-4AD9-47AC-918A-D4C83D45B635}" destId="{E4357C1D-2154-4185-8EC6-5584B7233624}" srcOrd="1" destOrd="0" presId="urn:microsoft.com/office/officeart/2005/8/layout/list1"/>
    <dgm:cxn modelId="{028F2698-F874-4D93-822C-01256B7460C7}" srcId="{27535F53-4428-4B9B-86E1-C96AD6F9F8E6}" destId="{26F5944A-26B4-4859-B8E1-89BCECEECC25}" srcOrd="2" destOrd="0" parTransId="{A9815ABD-BF95-4718-BC71-0659EDD8920D}" sibTransId="{8175F1A5-EB82-46A9-964C-AD02A9E0CE1A}"/>
    <dgm:cxn modelId="{A92C98A4-D3DB-4A13-B542-5A37F5902AED}" srcId="{27535F53-4428-4B9B-86E1-C96AD6F9F8E6}" destId="{9A1CA91B-5EE0-46A4-8DAA-B2CBA0C1F29B}" srcOrd="3" destOrd="0" parTransId="{2D646F4B-BB8C-49F4-8889-10690C02B8FF}" sibTransId="{3B0385C2-C8AC-45DC-A543-0B4149A40109}"/>
    <dgm:cxn modelId="{9BDB5CC9-858C-480E-AD52-4C6D10E2C419}" type="presOf" srcId="{0D1346F9-DE4D-4601-87E9-4C9BF4D8F5D5}" destId="{9C953C0B-AE30-4FDA-ADE7-5DCCF7ED5843}" srcOrd="0" destOrd="0" presId="urn:microsoft.com/office/officeart/2005/8/layout/list1"/>
    <dgm:cxn modelId="{B8968ED9-FC6E-4336-9889-A9DD30C3D9D9}" srcId="{27535F53-4428-4B9B-86E1-C96AD6F9F8E6}" destId="{6CD36FA4-ACCB-4394-9E75-7281B8A91269}" srcOrd="5" destOrd="0" parTransId="{D99F6B8B-C211-4FE0-AB67-E2CBC6C47ABD}" sibTransId="{FB9EFBB8-DC82-4466-A48E-21F837EDC33E}"/>
    <dgm:cxn modelId="{9AAB58E6-5593-4CB9-96D4-1A18A5B5B111}" srcId="{27535F53-4428-4B9B-86E1-C96AD6F9F8E6}" destId="{14797E27-8EF0-4246-BFAF-9F5070E1CE36}" srcOrd="0" destOrd="0" parTransId="{E69D65AF-BCF5-4C32-B3D8-58AB53980AD5}" sibTransId="{462A673C-5A4B-42B1-A811-C529208CD998}"/>
    <dgm:cxn modelId="{805AA5E8-D08C-4A76-8B1F-EF0AC40F8B73}" type="presOf" srcId="{6CD36FA4-ACCB-4394-9E75-7281B8A91269}" destId="{E07897E5-D353-47EA-B5BE-9A6528CC62C0}" srcOrd="0" destOrd="0" presId="urn:microsoft.com/office/officeart/2005/8/layout/list1"/>
    <dgm:cxn modelId="{AC6579EE-92BC-4789-B84C-76766E9FAEE6}" type="presOf" srcId="{26F5944A-26B4-4859-B8E1-89BCECEECC25}" destId="{CC6CAE5B-0A54-4B5F-A946-8ABB6D29AAF3}" srcOrd="0" destOrd="0" presId="urn:microsoft.com/office/officeart/2005/8/layout/list1"/>
    <dgm:cxn modelId="{E87DF3FE-0397-4674-83F7-1D7CB75E7331}" type="presOf" srcId="{9A1CA91B-5EE0-46A4-8DAA-B2CBA0C1F29B}" destId="{87B2B0D4-8A7B-4D56-957C-F6088603A4A3}" srcOrd="1" destOrd="0" presId="urn:microsoft.com/office/officeart/2005/8/layout/list1"/>
    <dgm:cxn modelId="{FA9BE6C1-0DF9-4263-8F10-DB14E27F902C}" type="presParOf" srcId="{CE5D48A6-556F-4E75-94DC-F1CDC0EEA896}" destId="{C70EF181-053B-42BC-AC4C-D0D82E7A246C}" srcOrd="0" destOrd="0" presId="urn:microsoft.com/office/officeart/2005/8/layout/list1"/>
    <dgm:cxn modelId="{0D4A1F3B-05A7-4898-BC87-9F290E73C21E}" type="presParOf" srcId="{C70EF181-053B-42BC-AC4C-D0D82E7A246C}" destId="{FA04EC72-3119-41EE-B488-6D2EF0E2CF03}" srcOrd="0" destOrd="0" presId="urn:microsoft.com/office/officeart/2005/8/layout/list1"/>
    <dgm:cxn modelId="{576200B2-16DF-446E-9B50-F2CF109C98F6}" type="presParOf" srcId="{C70EF181-053B-42BC-AC4C-D0D82E7A246C}" destId="{72B73B69-B9A0-4952-B0AE-6FD58821F8DC}" srcOrd="1" destOrd="0" presId="urn:microsoft.com/office/officeart/2005/8/layout/list1"/>
    <dgm:cxn modelId="{83340573-FB4D-4CF7-B30F-8AFD10DDC898}" type="presParOf" srcId="{CE5D48A6-556F-4E75-94DC-F1CDC0EEA896}" destId="{B7FE4C49-4ACC-429D-BCC9-B3DBFBC8D3CA}" srcOrd="1" destOrd="0" presId="urn:microsoft.com/office/officeart/2005/8/layout/list1"/>
    <dgm:cxn modelId="{E40705F1-8B13-42CF-BA19-C3312BBC0883}" type="presParOf" srcId="{CE5D48A6-556F-4E75-94DC-F1CDC0EEA896}" destId="{1668D13E-F95D-4A31-BB47-C6A9FAC7DFBB}" srcOrd="2" destOrd="0" presId="urn:microsoft.com/office/officeart/2005/8/layout/list1"/>
    <dgm:cxn modelId="{47868E73-845C-418D-AE9F-90CEABE7491D}" type="presParOf" srcId="{CE5D48A6-556F-4E75-94DC-F1CDC0EEA896}" destId="{B19341C1-A72C-4D9F-BA68-2F18459000B1}" srcOrd="3" destOrd="0" presId="urn:microsoft.com/office/officeart/2005/8/layout/list1"/>
    <dgm:cxn modelId="{A17180D0-DACA-4D27-B00E-3D66C2F75B59}" type="presParOf" srcId="{CE5D48A6-556F-4E75-94DC-F1CDC0EEA896}" destId="{F213D0BA-84ED-4981-979E-5CBB5FFA7F70}" srcOrd="4" destOrd="0" presId="urn:microsoft.com/office/officeart/2005/8/layout/list1"/>
    <dgm:cxn modelId="{FCC9D590-94D9-4A77-ADF1-759659951E3E}" type="presParOf" srcId="{F213D0BA-84ED-4981-979E-5CBB5FFA7F70}" destId="{3043C312-52CD-4B33-95E2-17E7958A97C8}" srcOrd="0" destOrd="0" presId="urn:microsoft.com/office/officeart/2005/8/layout/list1"/>
    <dgm:cxn modelId="{87AAE530-B815-41F2-867E-0A93A001E14A}" type="presParOf" srcId="{F213D0BA-84ED-4981-979E-5CBB5FFA7F70}" destId="{E4357C1D-2154-4185-8EC6-5584B7233624}" srcOrd="1" destOrd="0" presId="urn:microsoft.com/office/officeart/2005/8/layout/list1"/>
    <dgm:cxn modelId="{EF886CFC-002E-4145-8821-BA9B855A21F9}" type="presParOf" srcId="{CE5D48A6-556F-4E75-94DC-F1CDC0EEA896}" destId="{D8D7E7E7-0720-4A41-9768-4B051C14EA23}" srcOrd="5" destOrd="0" presId="urn:microsoft.com/office/officeart/2005/8/layout/list1"/>
    <dgm:cxn modelId="{852C092A-91C9-41E0-9985-629A151193BF}" type="presParOf" srcId="{CE5D48A6-556F-4E75-94DC-F1CDC0EEA896}" destId="{27399F75-352F-4FFD-BB2B-DEE67349D94B}" srcOrd="6" destOrd="0" presId="urn:microsoft.com/office/officeart/2005/8/layout/list1"/>
    <dgm:cxn modelId="{8450ECD7-E328-426B-BB3B-3CEE648812BE}" type="presParOf" srcId="{CE5D48A6-556F-4E75-94DC-F1CDC0EEA896}" destId="{E50B5CD3-DDDF-4862-A3EC-D94FAC0AB59D}" srcOrd="7" destOrd="0" presId="urn:microsoft.com/office/officeart/2005/8/layout/list1"/>
    <dgm:cxn modelId="{5B532610-CCD6-4BC6-9333-36C0C2035A5E}" type="presParOf" srcId="{CE5D48A6-556F-4E75-94DC-F1CDC0EEA896}" destId="{2FC7F929-9260-44EC-A39F-9421304BEB81}" srcOrd="8" destOrd="0" presId="urn:microsoft.com/office/officeart/2005/8/layout/list1"/>
    <dgm:cxn modelId="{9BC62126-DB1C-4C7D-824E-2CAD3261B08A}" type="presParOf" srcId="{2FC7F929-9260-44EC-A39F-9421304BEB81}" destId="{CC6CAE5B-0A54-4B5F-A946-8ABB6D29AAF3}" srcOrd="0" destOrd="0" presId="urn:microsoft.com/office/officeart/2005/8/layout/list1"/>
    <dgm:cxn modelId="{2DA2642B-F976-442F-9EC4-92CE24B9542C}" type="presParOf" srcId="{2FC7F929-9260-44EC-A39F-9421304BEB81}" destId="{196879C2-D576-4C97-8EFC-38A6860C28B9}" srcOrd="1" destOrd="0" presId="urn:microsoft.com/office/officeart/2005/8/layout/list1"/>
    <dgm:cxn modelId="{6594B504-946B-4D4E-BCB2-FEDBFE4AF1F2}" type="presParOf" srcId="{CE5D48A6-556F-4E75-94DC-F1CDC0EEA896}" destId="{C8A79E27-C7CD-4DBA-B5C3-912DCD423885}" srcOrd="9" destOrd="0" presId="urn:microsoft.com/office/officeart/2005/8/layout/list1"/>
    <dgm:cxn modelId="{74B81C33-9B04-46A0-B90C-F0B7198A65A5}" type="presParOf" srcId="{CE5D48A6-556F-4E75-94DC-F1CDC0EEA896}" destId="{B6E005F4-96A7-46BB-AFE6-60CDFB8C56AB}" srcOrd="10" destOrd="0" presId="urn:microsoft.com/office/officeart/2005/8/layout/list1"/>
    <dgm:cxn modelId="{3EE8825B-D445-410D-9EA6-8BD052D314B6}" type="presParOf" srcId="{CE5D48A6-556F-4E75-94DC-F1CDC0EEA896}" destId="{0864468C-F9AE-4C02-A780-36E4DAD5CB5B}" srcOrd="11" destOrd="0" presId="urn:microsoft.com/office/officeart/2005/8/layout/list1"/>
    <dgm:cxn modelId="{D0584F40-8335-4A5D-8763-E57BA7DF5E7B}" type="presParOf" srcId="{CE5D48A6-556F-4E75-94DC-F1CDC0EEA896}" destId="{D2C669DB-DA4C-467E-A375-91BEBCCBBCAD}" srcOrd="12" destOrd="0" presId="urn:microsoft.com/office/officeart/2005/8/layout/list1"/>
    <dgm:cxn modelId="{85E82B28-5928-4B11-A12B-039EAC869A30}" type="presParOf" srcId="{D2C669DB-DA4C-467E-A375-91BEBCCBBCAD}" destId="{758B9680-9E13-44FE-9557-7AEA2E694E0E}" srcOrd="0" destOrd="0" presId="urn:microsoft.com/office/officeart/2005/8/layout/list1"/>
    <dgm:cxn modelId="{568CD925-E7BB-436D-B11B-5B19AF7E0642}" type="presParOf" srcId="{D2C669DB-DA4C-467E-A375-91BEBCCBBCAD}" destId="{87B2B0D4-8A7B-4D56-957C-F6088603A4A3}" srcOrd="1" destOrd="0" presId="urn:microsoft.com/office/officeart/2005/8/layout/list1"/>
    <dgm:cxn modelId="{289D61DD-8CFB-4D8D-962A-5FD3851CE5DD}" type="presParOf" srcId="{CE5D48A6-556F-4E75-94DC-F1CDC0EEA896}" destId="{41DF57F8-062B-408E-BC2C-DE99BF0B6FA8}" srcOrd="13" destOrd="0" presId="urn:microsoft.com/office/officeart/2005/8/layout/list1"/>
    <dgm:cxn modelId="{AD46109B-C474-45A0-A1D1-28E3DC493ACE}" type="presParOf" srcId="{CE5D48A6-556F-4E75-94DC-F1CDC0EEA896}" destId="{B98EE4F1-C411-437A-9E5B-05B06342EA95}" srcOrd="14" destOrd="0" presId="urn:microsoft.com/office/officeart/2005/8/layout/list1"/>
    <dgm:cxn modelId="{48F6942A-A72E-4B0E-BC2B-358EEF2EDA7B}" type="presParOf" srcId="{CE5D48A6-556F-4E75-94DC-F1CDC0EEA896}" destId="{C03AFEF2-A40C-4626-85CC-E604E54D9B7B}" srcOrd="15" destOrd="0" presId="urn:microsoft.com/office/officeart/2005/8/layout/list1"/>
    <dgm:cxn modelId="{714DE09C-22B7-411E-9B8C-C04D48A6830B}" type="presParOf" srcId="{CE5D48A6-556F-4E75-94DC-F1CDC0EEA896}" destId="{D1581BEB-58EB-4192-ADB0-BCC6EE86CD30}" srcOrd="16" destOrd="0" presId="urn:microsoft.com/office/officeart/2005/8/layout/list1"/>
    <dgm:cxn modelId="{B8A29BE6-A40A-49D3-8243-26A1F8265919}" type="presParOf" srcId="{D1581BEB-58EB-4192-ADB0-BCC6EE86CD30}" destId="{9C953C0B-AE30-4FDA-ADE7-5DCCF7ED5843}" srcOrd="0" destOrd="0" presId="urn:microsoft.com/office/officeart/2005/8/layout/list1"/>
    <dgm:cxn modelId="{D8EEF65C-E640-4DC2-AFC5-BEBB5A4718DB}" type="presParOf" srcId="{D1581BEB-58EB-4192-ADB0-BCC6EE86CD30}" destId="{87A11BEC-0ACA-41FB-BE06-010FBAA7CADD}" srcOrd="1" destOrd="0" presId="urn:microsoft.com/office/officeart/2005/8/layout/list1"/>
    <dgm:cxn modelId="{9BA3BB00-2B0E-4234-986E-EBEE059C9265}" type="presParOf" srcId="{CE5D48A6-556F-4E75-94DC-F1CDC0EEA896}" destId="{B8D90A6D-5C4A-4EA0-9DC8-73A3DF59C8F2}" srcOrd="17" destOrd="0" presId="urn:microsoft.com/office/officeart/2005/8/layout/list1"/>
    <dgm:cxn modelId="{C06554C1-F6B8-4B99-92E9-73B39798F600}" type="presParOf" srcId="{CE5D48A6-556F-4E75-94DC-F1CDC0EEA896}" destId="{878DA720-A8FA-4BDB-A992-40A076BE9E98}" srcOrd="18" destOrd="0" presId="urn:microsoft.com/office/officeart/2005/8/layout/list1"/>
    <dgm:cxn modelId="{3847BB7A-9E7A-4F64-9FE0-E5BE5BB865E3}" type="presParOf" srcId="{CE5D48A6-556F-4E75-94DC-F1CDC0EEA896}" destId="{D6C94EA1-8032-4227-96E1-C44FF3C6FD9D}" srcOrd="19" destOrd="0" presId="urn:microsoft.com/office/officeart/2005/8/layout/list1"/>
    <dgm:cxn modelId="{718D5312-BA2A-42A6-98FE-D4C3500A5D0B}" type="presParOf" srcId="{CE5D48A6-556F-4E75-94DC-F1CDC0EEA896}" destId="{5BB9A058-9797-43CE-9CD2-213D0F227018}" srcOrd="20" destOrd="0" presId="urn:microsoft.com/office/officeart/2005/8/layout/list1"/>
    <dgm:cxn modelId="{A5D825C4-727F-4771-A9D5-73B7D859EEA6}" type="presParOf" srcId="{5BB9A058-9797-43CE-9CD2-213D0F227018}" destId="{E07897E5-D353-47EA-B5BE-9A6528CC62C0}" srcOrd="0" destOrd="0" presId="urn:microsoft.com/office/officeart/2005/8/layout/list1"/>
    <dgm:cxn modelId="{CE0FFB45-975A-4AF0-9590-83979AF7CBDE}" type="presParOf" srcId="{5BB9A058-9797-43CE-9CD2-213D0F227018}" destId="{FAA234A3-2F2F-40D6-BFAE-DD69A02BCD2E}" srcOrd="1" destOrd="0" presId="urn:microsoft.com/office/officeart/2005/8/layout/list1"/>
    <dgm:cxn modelId="{34B09A96-BB34-4767-9B69-DCA122992D5C}" type="presParOf" srcId="{CE5D48A6-556F-4E75-94DC-F1CDC0EEA896}" destId="{564A04C0-5693-4713-8D73-BA97BF40841A}" srcOrd="21" destOrd="0" presId="urn:microsoft.com/office/officeart/2005/8/layout/list1"/>
    <dgm:cxn modelId="{40539EE0-6E21-4AD8-9F83-32E0C192B014}" type="presParOf" srcId="{CE5D48A6-556F-4E75-94DC-F1CDC0EEA896}" destId="{D60C1244-A052-47FF-B799-3E4EC86A62E0}" srcOrd="2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main"/>
    </a:ext>
  </dgm:extLst>
</dgm:dataModel>
</file>

<file path=ppt/diagrams/data10.xml><?xml version="1.0" encoding="utf-8"?>
<dgm:dataModel xmlns:dgm="http://schemas.openxmlformats.org/drawingml/2006/diagram" xmlns:a="http://schemas.openxmlformats.org/drawingml/2006/main">
  <dgm:ptLst>
    <dgm:pt modelId="{D6B7FC5A-B452-4C9F-A611-2963EDB891E5}"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13E17A8E-0DA9-4C77-A9A8-1774A8319981}" type="parTrans" cxnId="{540D3161-000B-423D-9BAD-129BCE1891BD}">
      <dgm:prSet/>
      <dgm:spPr/>
      <dgm:t>
        <a:bodyPr/>
        <a:lstStyle/>
        <a:p>
          <a:endParaRPr lang="en-US" sz="1400"/>
        </a:p>
      </dgm:t>
    </dgm:pt>
    <dgm:pt modelId="{D0236E46-3AC3-43A9-831F-ED15742ECA85}">
      <dgm:prSet custT="1"/>
      <dgm:spPr/>
      <dgm:t>
        <a:bodyPr>
          <a:noAutofit/>
        </a:bodyPr>
        <a:lstStyle/>
        <a:p>
          <a:pPr rtl="0"/>
          <a:r>
            <a:rPr lang="es" sz="2000" b="0" i="0" u="none" strike="noStrike" baseline="0" dirty="0">
              <a:latin typeface="Aptos"/>
            </a:rPr>
            <a:t>Retención de registros</a:t>
          </a:r>
          <a:endParaRPr lang="en-US" sz="1600" dirty="0"/>
        </a:p>
      </dgm:t>
    </dgm:pt>
    <dgm:pt modelId="{AFB63B0D-6CA9-47EF-A1B8-5EE077022E5B}" type="parTrans" cxnId="{5263A333-6FFC-46A0-A29F-B2B12F419B78}">
      <dgm:prSet/>
      <dgm:spPr/>
      <dgm:t>
        <a:bodyPr/>
        <a:lstStyle/>
        <a:p>
          <a:endParaRPr lang="en-US" sz="1400"/>
        </a:p>
      </dgm:t>
    </dgm:pt>
    <dgm:pt modelId="{7F45F59F-9970-4E13-B919-E6DA415891AD}">
      <dgm:prSet custT="1"/>
      <dgm:spPr/>
      <dgm:t>
        <a:bodyPr>
          <a:noAutofit/>
        </a:bodyPr>
        <a:lstStyle/>
        <a:p>
          <a:pPr rtl="0"/>
          <a:r>
            <a:rPr lang="es" sz="1400" b="0" i="0" u="none" strike="noStrike" baseline="0" dirty="0">
              <a:latin typeface="Aptos"/>
            </a:rPr>
            <a:t>Conserve una copia de la hoja de reclamo presentada para futuras auditorías.</a:t>
          </a:r>
          <a:endParaRPr lang="en-US" sz="1400" dirty="0"/>
        </a:p>
      </dgm:t>
    </dgm:pt>
    <dgm:pt modelId="{E0B79604-F813-4C4C-A263-BD1F453F8FC9}" type="sibTrans" cxnId="{5263A333-6FFC-46A0-A29F-B2B12F419B78}">
      <dgm:prSet/>
      <dgm:spPr/>
      <dgm:t>
        <a:bodyPr/>
        <a:lstStyle/>
        <a:p>
          <a:endParaRPr lang="en-US" sz="1400"/>
        </a:p>
      </dgm:t>
    </dgm:pt>
    <dgm:pt modelId="{90A37A42-3567-47E4-9D4A-E0C1DEE8EB0A}" type="sibTrans" cxnId="{540D3161-000B-423D-9BAD-129BCE1891BD}">
      <dgm:prSet/>
      <dgm:spPr/>
      <dgm:t>
        <a:bodyPr/>
        <a:lstStyle/>
        <a:p>
          <a:endParaRPr lang="en-US" sz="1400"/>
        </a:p>
      </dgm:t>
    </dgm:pt>
    <dgm:pt modelId="{F0FD62C9-F27D-4C67-897D-551C65155324}" type="parTrans" cxnId="{317BD8EA-E19E-4B6B-A47F-7353E8B198A2}">
      <dgm:prSet/>
      <dgm:spPr/>
      <dgm:t>
        <a:bodyPr/>
        <a:lstStyle/>
        <a:p>
          <a:endParaRPr lang="en-US" sz="1400"/>
        </a:p>
      </dgm:t>
    </dgm:pt>
    <dgm:pt modelId="{A98B1E32-BDDE-424A-8E7F-0FF4DF586A98}">
      <dgm:prSet custT="1"/>
      <dgm:spPr/>
      <dgm:t>
        <a:bodyPr>
          <a:noAutofit/>
        </a:bodyPr>
        <a:lstStyle/>
        <a:p>
          <a:pPr rtl="0"/>
          <a:r>
            <a:rPr lang="es" sz="2000" b="0" i="0" u="none" strike="noStrike" dirty="0">
              <a:latin typeface="Aptos"/>
            </a:rPr>
            <a:t>Comunicación por correo electrónico constante </a:t>
          </a:r>
          <a:endParaRPr lang="en-US" sz="1600" dirty="0"/>
        </a:p>
      </dgm:t>
    </dgm:pt>
    <dgm:pt modelId="{CC18E606-DBE5-4DC0-821F-49BEFD0FEC25}" type="parTrans" cxnId="{0E9DEA43-EE6F-479C-A662-C37A5A01EA3F}">
      <dgm:prSet/>
      <dgm:spPr/>
      <dgm:t>
        <a:bodyPr/>
        <a:lstStyle/>
        <a:p>
          <a:endParaRPr lang="en-US" sz="1400"/>
        </a:p>
      </dgm:t>
    </dgm:pt>
    <dgm:pt modelId="{3893143E-FA0D-448E-978F-3A523BE04A28}">
      <dgm:prSet custT="1"/>
      <dgm:spPr/>
      <dgm:t>
        <a:bodyPr>
          <a:noAutofit/>
        </a:bodyPr>
        <a:lstStyle/>
        <a:p>
          <a:pPr rtl="0"/>
          <a:r>
            <a:rPr lang="es" sz="1400" b="0" i="0" u="none" strike="noStrike" baseline="0">
              <a:latin typeface="Aptos"/>
            </a:rPr>
            <a:t>Cartas de Deficiencia, Rechazo o Aprobación.</a:t>
          </a:r>
          <a:endParaRPr lang="en-US" sz="1400"/>
        </a:p>
      </dgm:t>
    </dgm:pt>
    <dgm:pt modelId="{9FC574FD-1F5B-467B-AD48-C782A28902B4}" type="sibTrans" cxnId="{0E9DEA43-EE6F-479C-A662-C37A5A01EA3F}">
      <dgm:prSet/>
      <dgm:spPr/>
      <dgm:t>
        <a:bodyPr/>
        <a:lstStyle/>
        <a:p>
          <a:endParaRPr lang="en-US" sz="1400"/>
        </a:p>
      </dgm:t>
    </dgm:pt>
    <dgm:pt modelId="{E2E80D0B-1DB0-4A8E-804F-3132DC805716}" type="sibTrans" cxnId="{317BD8EA-E19E-4B6B-A47F-7353E8B198A2}">
      <dgm:prSet/>
      <dgm:spPr/>
      <dgm:t>
        <a:bodyPr/>
        <a:lstStyle/>
        <a:p>
          <a:endParaRPr lang="en-US" sz="1400"/>
        </a:p>
      </dgm:t>
    </dgm:pt>
    <dgm:pt modelId="{AC07CB15-5600-49F5-AE4B-AC5950F9ABC7}" type="parTrans" cxnId="{14492024-D65A-481B-8CC8-3103FA622716}">
      <dgm:prSet/>
      <dgm:spPr/>
      <dgm:t>
        <a:bodyPr/>
        <a:lstStyle/>
        <a:p>
          <a:endParaRPr lang="en-US" sz="1400"/>
        </a:p>
      </dgm:t>
    </dgm:pt>
    <dgm:pt modelId="{CE6910D9-9EDC-4C03-9243-618B4B0993DD}">
      <dgm:prSet custT="1"/>
      <dgm:spPr/>
      <dgm:t>
        <a:bodyPr>
          <a:noAutofit/>
        </a:bodyPr>
        <a:lstStyle/>
        <a:p>
          <a:pPr rtl="0"/>
          <a:r>
            <a:rPr lang="es" sz="2000" b="0" i="0" u="none" strike="noStrike" dirty="0">
              <a:latin typeface="Aptos"/>
            </a:rPr>
            <a:t>Garantice que los totales de los reclamos sean correctos </a:t>
          </a:r>
          <a:endParaRPr lang="en-US" sz="1600" dirty="0"/>
        </a:p>
      </dgm:t>
    </dgm:pt>
    <dgm:pt modelId="{EE9093CB-B5EA-48EB-94C5-E895A68357F8}" type="parTrans" cxnId="{56A402FB-908E-442E-A7ED-B38948502603}">
      <dgm:prSet/>
      <dgm:spPr/>
      <dgm:t>
        <a:bodyPr/>
        <a:lstStyle/>
        <a:p>
          <a:endParaRPr lang="en-US" sz="1400"/>
        </a:p>
      </dgm:t>
    </dgm:pt>
    <dgm:pt modelId="{85F11E90-C8F7-43E0-8E74-BE2EE9630CD6}">
      <dgm:prSet custT="1"/>
      <dgm:spPr/>
      <dgm:t>
        <a:bodyPr>
          <a:noAutofit/>
        </a:bodyPr>
        <a:lstStyle/>
        <a:p>
          <a:pPr rtl="0"/>
          <a:r>
            <a:rPr lang="es" sz="1400" b="0" i="0" u="none" strike="noStrike" baseline="0">
              <a:latin typeface="Aptos"/>
            </a:rPr>
            <a:t>Una vez que haya corregido todos los errores generados por el sistema, vuelva a comprobar que el importe total de la solicitud es correcto.</a:t>
          </a:r>
          <a:endParaRPr lang="en-US" sz="1400"/>
        </a:p>
      </dgm:t>
    </dgm:pt>
    <dgm:pt modelId="{0E837B8C-5852-448E-9531-363A400AB3F9}" type="sibTrans" cxnId="{56A402FB-908E-442E-A7ED-B38948502603}">
      <dgm:prSet/>
      <dgm:spPr/>
      <dgm:t>
        <a:bodyPr/>
        <a:lstStyle/>
        <a:p>
          <a:endParaRPr lang="en-US" sz="1400"/>
        </a:p>
      </dgm:t>
    </dgm:pt>
    <dgm:pt modelId="{90E9B382-A3BF-4D76-AF23-D94779E7D67E}" type="sibTrans" cxnId="{14492024-D65A-481B-8CC8-3103FA622716}">
      <dgm:prSet/>
      <dgm:spPr/>
      <dgm:t>
        <a:bodyPr/>
        <a:lstStyle/>
        <a:p>
          <a:endParaRPr lang="en-US" sz="1400"/>
        </a:p>
      </dgm:t>
    </dgm:pt>
    <dgm:pt modelId="{A996B303-4D43-4FD9-ABF9-665890DC80CE}" type="parTrans" cxnId="{C5194D23-D82B-4C56-895B-DC04A6C8BC26}">
      <dgm:prSet/>
      <dgm:spPr/>
      <dgm:t>
        <a:bodyPr/>
        <a:lstStyle/>
        <a:p>
          <a:endParaRPr lang="en-US" sz="1400"/>
        </a:p>
      </dgm:t>
    </dgm:pt>
    <dgm:pt modelId="{6684D68E-2E6C-4F4A-9A5A-F98AAA575831}">
      <dgm:prSet custT="1"/>
      <dgm:spPr/>
      <dgm:t>
        <a:bodyPr>
          <a:noAutofit/>
        </a:bodyPr>
        <a:lstStyle/>
        <a:p>
          <a:pPr rtl="0"/>
          <a:r>
            <a:rPr lang="es" sz="2000" b="0" i="0" u="none" strike="noStrike" dirty="0">
              <a:latin typeface="Aptos"/>
            </a:rPr>
            <a:t>Tenga en cuenta el formato final. </a:t>
          </a:r>
          <a:endParaRPr lang="en-US" sz="1600" dirty="0"/>
        </a:p>
      </dgm:t>
    </dgm:pt>
    <dgm:pt modelId="{AEC572DD-D35F-4830-AB06-608A2DF20CBB}" type="parTrans" cxnId="{7FBFCAAC-E54B-49EE-B62D-EB0E7B18F0B7}">
      <dgm:prSet/>
      <dgm:spPr/>
      <dgm:t>
        <a:bodyPr/>
        <a:lstStyle/>
        <a:p>
          <a:endParaRPr lang="en-US" sz="1400"/>
        </a:p>
      </dgm:t>
    </dgm:pt>
    <dgm:pt modelId="{0D61A4B2-8AD2-40A0-8A94-08BCF03A49F7}">
      <dgm:prSet custT="1"/>
      <dgm:spPr/>
      <dgm:t>
        <a:bodyPr>
          <a:noAutofit/>
        </a:bodyPr>
        <a:lstStyle/>
        <a:p>
          <a:pPr rtl="0"/>
          <a:r>
            <a:rPr lang="es" sz="1400" b="0" i="0" u="none" strike="noStrike" baseline="0">
              <a:latin typeface="Aptos"/>
            </a:rPr>
            <a:t>Los datos deben ser enviados utilizando una hoja de cálculo de Excel. Por favor asegúrese de que los datos estén en las columnas correctas. </a:t>
          </a:r>
          <a:endParaRPr lang="en-US" sz="1400"/>
        </a:p>
      </dgm:t>
    </dgm:pt>
    <dgm:pt modelId="{24C11EB4-C987-4B70-BF54-0850D5167603}" type="sibTrans" cxnId="{7FBFCAAC-E54B-49EE-B62D-EB0E7B18F0B7}">
      <dgm:prSet/>
      <dgm:spPr/>
      <dgm:t>
        <a:bodyPr/>
        <a:lstStyle/>
        <a:p>
          <a:endParaRPr lang="en-US" sz="1400"/>
        </a:p>
      </dgm:t>
    </dgm:pt>
    <dgm:pt modelId="{A2F323F9-C018-4A62-A1EA-15E3764FB231}" type="parTrans" cxnId="{C2D88162-91E1-4B54-B661-7F95D01BA314}">
      <dgm:prSet/>
      <dgm:spPr/>
      <dgm:t>
        <a:bodyPr/>
        <a:lstStyle/>
        <a:p>
          <a:endParaRPr lang="en-US" sz="1400"/>
        </a:p>
      </dgm:t>
    </dgm:pt>
    <dgm:pt modelId="{58AA042A-F031-45AD-BCB7-133796CB9D8B}">
      <dgm:prSet custT="1"/>
      <dgm:spPr/>
      <dgm:t>
        <a:bodyPr>
          <a:noAutofit/>
        </a:bodyPr>
        <a:lstStyle/>
        <a:p>
          <a:pPr rtl="0"/>
          <a:r>
            <a:rPr lang="es" sz="1400" b="0" i="0" u="none" strike="noStrike">
              <a:latin typeface="Aptos"/>
            </a:rPr>
            <a:t>Se proporciona una plantilla de hoja de cálculo de Excel a través de un enlace durante el proceso de presentación de reclamos. </a:t>
          </a:r>
        </a:p>
      </dgm:t>
    </dgm:pt>
    <dgm:pt modelId="{ED554DD1-FD29-46B5-9475-AA1CB4A328CB}" type="sibTrans" cxnId="{C2D88162-91E1-4B54-B661-7F95D01BA314}">
      <dgm:prSet/>
      <dgm:spPr/>
      <dgm:t>
        <a:bodyPr/>
        <a:lstStyle/>
        <a:p>
          <a:endParaRPr lang="en-US" sz="1400"/>
        </a:p>
      </dgm:t>
    </dgm:pt>
    <dgm:pt modelId="{9A70CE70-3323-4B1A-AA67-26A9C591A0FB}" type="sibTrans" cxnId="{C5194D23-D82B-4C56-895B-DC04A6C8BC26}">
      <dgm:prSet/>
      <dgm:spPr/>
      <dgm:t>
        <a:bodyPr/>
        <a:lstStyle/>
        <a:p>
          <a:endParaRPr lang="en-US" sz="1400"/>
        </a:p>
      </dgm:t>
    </dgm:pt>
    <dgm:pt modelId="{24D98437-AD13-4182-97F4-489A0E423F3C}" type="pres">
      <dgm:prSet presAssocID="{D6B7FC5A-B452-4C9F-A611-2963EDB891E5}" presName="linear" presStyleCnt="0">
        <dgm:presLayoutVars>
          <dgm:animLvl val="lvl"/>
          <dgm:resizeHandles val="exact"/>
        </dgm:presLayoutVars>
      </dgm:prSet>
      <dgm:spPr/>
    </dgm:pt>
    <dgm:pt modelId="{55325A46-9054-45E6-BCFA-877151313ECA}" type="pres">
      <dgm:prSet presAssocID="{D0236E46-3AC3-43A9-831F-ED15742ECA85}" presName="parentText" presStyleLbl="node1" presStyleIdx="0" presStyleCnt="4">
        <dgm:presLayoutVars>
          <dgm:chMax val="0"/>
          <dgm:bulletEnabled val="1"/>
        </dgm:presLayoutVars>
      </dgm:prSet>
      <dgm:spPr/>
    </dgm:pt>
    <dgm:pt modelId="{8E5CFFF4-966C-4E43-BEC2-E7F5631A165C}" type="pres">
      <dgm:prSet presAssocID="{D0236E46-3AC3-43A9-831F-ED15742ECA85}" presName="childText" presStyleLbl="revTx" presStyleIdx="0" presStyleCnt="4">
        <dgm:presLayoutVars>
          <dgm:bulletEnabled val="1"/>
        </dgm:presLayoutVars>
      </dgm:prSet>
      <dgm:spPr/>
    </dgm:pt>
    <dgm:pt modelId="{C4591109-ADA4-41E4-A2D0-4CAA96F7FB1F}" type="pres">
      <dgm:prSet presAssocID="{A98B1E32-BDDE-424A-8E7F-0FF4DF586A98}" presName="parentText" presStyleLbl="node1" presStyleIdx="1" presStyleCnt="4">
        <dgm:presLayoutVars>
          <dgm:chMax val="0"/>
          <dgm:bulletEnabled val="1"/>
        </dgm:presLayoutVars>
      </dgm:prSet>
      <dgm:spPr/>
    </dgm:pt>
    <dgm:pt modelId="{84081E74-63CC-4EB1-9926-5389E4374847}" type="pres">
      <dgm:prSet presAssocID="{A98B1E32-BDDE-424A-8E7F-0FF4DF586A98}" presName="childText" presStyleLbl="revTx" presStyleIdx="1" presStyleCnt="4">
        <dgm:presLayoutVars>
          <dgm:bulletEnabled val="1"/>
        </dgm:presLayoutVars>
      </dgm:prSet>
      <dgm:spPr/>
    </dgm:pt>
    <dgm:pt modelId="{4390976B-F0B6-4BC4-8D10-905B06AB2FEA}" type="pres">
      <dgm:prSet presAssocID="{CE6910D9-9EDC-4C03-9243-618B4B0993DD}" presName="parentText" presStyleLbl="node1" presStyleIdx="2" presStyleCnt="4">
        <dgm:presLayoutVars>
          <dgm:chMax val="0"/>
          <dgm:bulletEnabled val="1"/>
        </dgm:presLayoutVars>
      </dgm:prSet>
      <dgm:spPr/>
    </dgm:pt>
    <dgm:pt modelId="{E0259E49-C1B0-42D0-A313-89A3C8908461}" type="pres">
      <dgm:prSet presAssocID="{CE6910D9-9EDC-4C03-9243-618B4B0993DD}" presName="childText" presStyleLbl="revTx" presStyleIdx="2" presStyleCnt="4">
        <dgm:presLayoutVars>
          <dgm:bulletEnabled val="1"/>
        </dgm:presLayoutVars>
      </dgm:prSet>
      <dgm:spPr/>
    </dgm:pt>
    <dgm:pt modelId="{E9DA2319-31EC-48EA-AF0F-5703DC44D05F}" type="pres">
      <dgm:prSet presAssocID="{6684D68E-2E6C-4F4A-9A5A-F98AAA575831}" presName="parentText" presStyleLbl="node1" presStyleIdx="3" presStyleCnt="4">
        <dgm:presLayoutVars>
          <dgm:chMax val="0"/>
          <dgm:bulletEnabled val="1"/>
        </dgm:presLayoutVars>
      </dgm:prSet>
      <dgm:spPr/>
    </dgm:pt>
    <dgm:pt modelId="{B89D2AFC-8068-42EA-9DB8-9C1550444884}" type="pres">
      <dgm:prSet presAssocID="{6684D68E-2E6C-4F4A-9A5A-F98AAA575831}" presName="childText" presStyleLbl="revTx" presStyleIdx="3" presStyleCnt="4">
        <dgm:presLayoutVars>
          <dgm:bulletEnabled val="1"/>
        </dgm:presLayoutVars>
      </dgm:prSet>
      <dgm:spPr/>
    </dgm:pt>
  </dgm:ptLst>
  <dgm:cxnLst>
    <dgm:cxn modelId="{E529270E-DF70-4849-9CC0-137D9643D100}" type="presOf" srcId="{A98B1E32-BDDE-424A-8E7F-0FF4DF586A98}" destId="{C4591109-ADA4-41E4-A2D0-4CAA96F7FB1F}" srcOrd="0" destOrd="0" presId="urn:microsoft.com/office/officeart/2005/8/layout/vList2"/>
    <dgm:cxn modelId="{D3ECCC1D-FCE8-4093-A64C-D827C51FC549}" type="presOf" srcId="{0D61A4B2-8AD2-40A0-8A94-08BCF03A49F7}" destId="{B89D2AFC-8068-42EA-9DB8-9C1550444884}" srcOrd="0" destOrd="0" presId="urn:microsoft.com/office/officeart/2005/8/layout/vList2"/>
    <dgm:cxn modelId="{C5194D23-D82B-4C56-895B-DC04A6C8BC26}" srcId="{D6B7FC5A-B452-4C9F-A611-2963EDB891E5}" destId="{6684D68E-2E6C-4F4A-9A5A-F98AAA575831}" srcOrd="3" destOrd="0" parTransId="{A996B303-4D43-4FD9-ABF9-665890DC80CE}" sibTransId="{9A70CE70-3323-4B1A-AA67-26A9C591A0FB}"/>
    <dgm:cxn modelId="{14492024-D65A-481B-8CC8-3103FA622716}" srcId="{D6B7FC5A-B452-4C9F-A611-2963EDB891E5}" destId="{CE6910D9-9EDC-4C03-9243-618B4B0993DD}" srcOrd="2" destOrd="0" parTransId="{AC07CB15-5600-49F5-AE4B-AC5950F9ABC7}" sibTransId="{90E9B382-A3BF-4D76-AF23-D94779E7D67E}"/>
    <dgm:cxn modelId="{5263A333-6FFC-46A0-A29F-B2B12F419B78}" srcId="{D0236E46-3AC3-43A9-831F-ED15742ECA85}" destId="{7F45F59F-9970-4E13-B919-E6DA415891AD}" srcOrd="0" destOrd="0" parTransId="{AFB63B0D-6CA9-47EF-A1B8-5EE077022E5B}" sibTransId="{E0B79604-F813-4C4C-A263-BD1F453F8FC9}"/>
    <dgm:cxn modelId="{5DDBA45D-9014-4A54-AC64-A2538059C0CB}" type="presOf" srcId="{6684D68E-2E6C-4F4A-9A5A-F98AAA575831}" destId="{E9DA2319-31EC-48EA-AF0F-5703DC44D05F}" srcOrd="0" destOrd="0" presId="urn:microsoft.com/office/officeart/2005/8/layout/vList2"/>
    <dgm:cxn modelId="{540D3161-000B-423D-9BAD-129BCE1891BD}" srcId="{D6B7FC5A-B452-4C9F-A611-2963EDB891E5}" destId="{D0236E46-3AC3-43A9-831F-ED15742ECA85}" srcOrd="0" destOrd="0" parTransId="{13E17A8E-0DA9-4C77-A9A8-1774A8319981}" sibTransId="{90A37A42-3567-47E4-9D4A-E0C1DEE8EB0A}"/>
    <dgm:cxn modelId="{C2D88162-91E1-4B54-B661-7F95D01BA314}" srcId="{6684D68E-2E6C-4F4A-9A5A-F98AAA575831}" destId="{58AA042A-F031-45AD-BCB7-133796CB9D8B}" srcOrd="1" destOrd="0" parTransId="{A2F323F9-C018-4A62-A1EA-15E3764FB231}" sibTransId="{ED554DD1-FD29-46B5-9475-AA1CB4A328CB}"/>
    <dgm:cxn modelId="{0E9DEA43-EE6F-479C-A662-C37A5A01EA3F}" srcId="{A98B1E32-BDDE-424A-8E7F-0FF4DF586A98}" destId="{3893143E-FA0D-448E-978F-3A523BE04A28}" srcOrd="0" destOrd="0" parTransId="{CC18E606-DBE5-4DC0-821F-49BEFD0FEC25}" sibTransId="{9FC574FD-1F5B-467B-AD48-C782A28902B4}"/>
    <dgm:cxn modelId="{53872767-6066-460D-A726-91C5E887D07E}" type="presOf" srcId="{85F11E90-C8F7-43E0-8E74-BE2EE9630CD6}" destId="{E0259E49-C1B0-42D0-A313-89A3C8908461}" srcOrd="0" destOrd="0" presId="urn:microsoft.com/office/officeart/2005/8/layout/vList2"/>
    <dgm:cxn modelId="{097C8554-7C4C-4014-A741-15D6D797C6D9}" type="presOf" srcId="{7F45F59F-9970-4E13-B919-E6DA415891AD}" destId="{8E5CFFF4-966C-4E43-BEC2-E7F5631A165C}" srcOrd="0" destOrd="0" presId="urn:microsoft.com/office/officeart/2005/8/layout/vList2"/>
    <dgm:cxn modelId="{E4C602AB-D9D7-49C6-AE71-7CA402A9F5AF}" type="presOf" srcId="{58AA042A-F031-45AD-BCB7-133796CB9D8B}" destId="{B89D2AFC-8068-42EA-9DB8-9C1550444884}" srcOrd="0" destOrd="1" presId="urn:microsoft.com/office/officeart/2005/8/layout/vList2"/>
    <dgm:cxn modelId="{7FBFCAAC-E54B-49EE-B62D-EB0E7B18F0B7}" srcId="{6684D68E-2E6C-4F4A-9A5A-F98AAA575831}" destId="{0D61A4B2-8AD2-40A0-8A94-08BCF03A49F7}" srcOrd="0" destOrd="0" parTransId="{AEC572DD-D35F-4830-AB06-608A2DF20CBB}" sibTransId="{24C11EB4-C987-4B70-BF54-0850D5167603}"/>
    <dgm:cxn modelId="{685AC5B4-5264-4BF0-BD70-0AAFC83218FA}" type="presOf" srcId="{D6B7FC5A-B452-4C9F-A611-2963EDB891E5}" destId="{24D98437-AD13-4182-97F4-489A0E423F3C}" srcOrd="0" destOrd="0" presId="urn:microsoft.com/office/officeart/2005/8/layout/vList2"/>
    <dgm:cxn modelId="{7E4DB2C4-DAB3-42D3-96F1-F672AC5C67DD}" type="presOf" srcId="{CE6910D9-9EDC-4C03-9243-618B4B0993DD}" destId="{4390976B-F0B6-4BC4-8D10-905B06AB2FEA}" srcOrd="0" destOrd="0" presId="urn:microsoft.com/office/officeart/2005/8/layout/vList2"/>
    <dgm:cxn modelId="{41AAF0D8-8D20-4251-8AA5-FB3E9ED861D7}" type="presOf" srcId="{3893143E-FA0D-448E-978F-3A523BE04A28}" destId="{84081E74-63CC-4EB1-9926-5389E4374847}" srcOrd="0" destOrd="0" presId="urn:microsoft.com/office/officeart/2005/8/layout/vList2"/>
    <dgm:cxn modelId="{992ADCE0-99F5-4D9A-B2E3-DDD40FEF1753}" type="presOf" srcId="{D0236E46-3AC3-43A9-831F-ED15742ECA85}" destId="{55325A46-9054-45E6-BCFA-877151313ECA}" srcOrd="0" destOrd="0" presId="urn:microsoft.com/office/officeart/2005/8/layout/vList2"/>
    <dgm:cxn modelId="{317BD8EA-E19E-4B6B-A47F-7353E8B198A2}" srcId="{D6B7FC5A-B452-4C9F-A611-2963EDB891E5}" destId="{A98B1E32-BDDE-424A-8E7F-0FF4DF586A98}" srcOrd="1" destOrd="0" parTransId="{F0FD62C9-F27D-4C67-897D-551C65155324}" sibTransId="{E2E80D0B-1DB0-4A8E-804F-3132DC805716}"/>
    <dgm:cxn modelId="{56A402FB-908E-442E-A7ED-B38948502603}" srcId="{CE6910D9-9EDC-4C03-9243-618B4B0993DD}" destId="{85F11E90-C8F7-43E0-8E74-BE2EE9630CD6}" srcOrd="0" destOrd="0" parTransId="{EE9093CB-B5EA-48EB-94C5-E895A68357F8}" sibTransId="{0E837B8C-5852-448E-9531-363A400AB3F9}"/>
    <dgm:cxn modelId="{2CACF83D-1B98-49BE-AB58-285AE0F6B458}" type="presParOf" srcId="{24D98437-AD13-4182-97F4-489A0E423F3C}" destId="{55325A46-9054-45E6-BCFA-877151313ECA}" srcOrd="0" destOrd="0" presId="urn:microsoft.com/office/officeart/2005/8/layout/vList2"/>
    <dgm:cxn modelId="{2B1A11E8-A01A-42AE-B54B-8185167FB754}" type="presParOf" srcId="{24D98437-AD13-4182-97F4-489A0E423F3C}" destId="{8E5CFFF4-966C-4E43-BEC2-E7F5631A165C}" srcOrd="1" destOrd="0" presId="urn:microsoft.com/office/officeart/2005/8/layout/vList2"/>
    <dgm:cxn modelId="{7FD32040-3C52-4446-A6CE-C7B0A39CB6B6}" type="presParOf" srcId="{24D98437-AD13-4182-97F4-489A0E423F3C}" destId="{C4591109-ADA4-41E4-A2D0-4CAA96F7FB1F}" srcOrd="2" destOrd="0" presId="urn:microsoft.com/office/officeart/2005/8/layout/vList2"/>
    <dgm:cxn modelId="{B3A24F1B-7B03-457A-808A-C16DEAC983AB}" type="presParOf" srcId="{24D98437-AD13-4182-97F4-489A0E423F3C}" destId="{84081E74-63CC-4EB1-9926-5389E4374847}" srcOrd="3" destOrd="0" presId="urn:microsoft.com/office/officeart/2005/8/layout/vList2"/>
    <dgm:cxn modelId="{EC1EF498-DC22-4D73-B97D-259D4565E698}" type="presParOf" srcId="{24D98437-AD13-4182-97F4-489A0E423F3C}" destId="{4390976B-F0B6-4BC4-8D10-905B06AB2FEA}" srcOrd="4" destOrd="0" presId="urn:microsoft.com/office/officeart/2005/8/layout/vList2"/>
    <dgm:cxn modelId="{BCA9E88A-4212-45C8-8B16-7010CE593293}" type="presParOf" srcId="{24D98437-AD13-4182-97F4-489A0E423F3C}" destId="{E0259E49-C1B0-42D0-A313-89A3C8908461}" srcOrd="5" destOrd="0" presId="urn:microsoft.com/office/officeart/2005/8/layout/vList2"/>
    <dgm:cxn modelId="{C7306411-A19F-4D39-A862-E331E0740CE1}" type="presParOf" srcId="{24D98437-AD13-4182-97F4-489A0E423F3C}" destId="{E9DA2319-31EC-48EA-AF0F-5703DC44D05F}" srcOrd="6" destOrd="0" presId="urn:microsoft.com/office/officeart/2005/8/layout/vList2"/>
    <dgm:cxn modelId="{45FA5798-F8AD-433E-83F9-DA1AA84C5A61}" type="presParOf" srcId="{24D98437-AD13-4182-97F4-489A0E423F3C}" destId="{B89D2AFC-8068-42EA-9DB8-9C1550444884}" srcOrd="7"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main"/>
    </a:ext>
  </dgm:extLst>
</dgm:dataModel>
</file>

<file path=ppt/diagrams/data2.xml><?xml version="1.0" encoding="utf-8"?>
<dgm:dataModel xmlns:dgm="http://schemas.openxmlformats.org/drawingml/2006/diagram" xmlns:a="http://schemas.openxmlformats.org/drawingml/2006/main">
  <dgm:ptLst>
    <dgm:pt modelId="{5F71B35B-6370-4516-B8DF-D7373AEACD0C}" type="doc">
      <dgm:prSet loTypeId="urn:microsoft.com/office/officeart/2008/layout/LinedList" loCatId="list" qsTypeId="urn:microsoft.com/office/officeart/2005/8/quickstyle/simple1" qsCatId="simple" csTypeId="urn:microsoft.com/office/officeart/2005/8/colors/colorful1" csCatId="colorful"/>
      <dgm:spPr/>
      <dgm:t>
        <a:bodyPr/>
        <a:lstStyle/>
        <a:p>
          <a:endParaRPr lang="en-US"/>
        </a:p>
      </dgm:t>
    </dgm:pt>
    <dgm:pt modelId="{29FDD50C-B3B4-490C-B5F6-BA5167971E1E}" type="parTrans" cxnId="{BE207600-7E46-40B4-A53C-DA499BAFC537}">
      <dgm:prSet/>
      <dgm:spPr/>
      <dgm:t>
        <a:bodyPr/>
        <a:lstStyle/>
        <a:p>
          <a:endParaRPr lang="en-US" sz="1600"/>
        </a:p>
      </dgm:t>
    </dgm:pt>
    <dgm:pt modelId="{F64C6056-AF83-456C-9B67-E5DD799DDEE8}">
      <dgm:prSet custT="1"/>
      <dgm:spPr/>
      <dgm:t>
        <a:bodyPr>
          <a:noAutofit/>
        </a:bodyPr>
        <a:lstStyle/>
        <a:p>
          <a:pPr rtl="0"/>
          <a:r>
            <a:rPr lang="es" sz="2800" b="0" i="0" u="none" strike="noStrike" dirty="0">
              <a:latin typeface="Aptos"/>
            </a:rPr>
            <a:t>Proyecto de Ley de la Asamblea 3643 (1994)</a:t>
          </a:r>
        </a:p>
      </dgm:t>
    </dgm:pt>
    <dgm:pt modelId="{4CD10C6E-2F8A-4A72-BE6A-2968D534FCC2}" type="sibTrans" cxnId="{BE207600-7E46-40B4-A53C-DA499BAFC537}">
      <dgm:prSet/>
      <dgm:spPr/>
      <dgm:t>
        <a:bodyPr/>
        <a:lstStyle/>
        <a:p>
          <a:endParaRPr lang="en-US" sz="1600"/>
        </a:p>
      </dgm:t>
    </dgm:pt>
    <dgm:pt modelId="{23D513F5-9509-4084-8668-F036EF5C5E5A}" type="parTrans" cxnId="{5CA4E984-EED5-4627-9FFE-1A90B83E5537}">
      <dgm:prSet/>
      <dgm:spPr/>
      <dgm:t>
        <a:bodyPr/>
        <a:lstStyle/>
        <a:p>
          <a:endParaRPr lang="en-US" sz="1600"/>
        </a:p>
      </dgm:t>
    </dgm:pt>
    <dgm:pt modelId="{E0B323B2-D6B2-4F8F-89A2-A1E7437B5737}">
      <dgm:prSet custT="1"/>
      <dgm:spPr/>
      <dgm:t>
        <a:bodyPr>
          <a:noAutofit/>
        </a:bodyPr>
        <a:lstStyle/>
        <a:p>
          <a:pPr rtl="0"/>
          <a:r>
            <a:rPr lang="es" sz="2800" b="0" i="0" u="none" strike="noStrike" baseline="0">
              <a:latin typeface="Aptos"/>
            </a:rPr>
            <a:t>Servicios Públicos Sección 280</a:t>
          </a:r>
          <a:endParaRPr lang="en-US" sz="1600"/>
        </a:p>
      </dgm:t>
    </dgm:pt>
    <dgm:pt modelId="{29D7C1F1-AFF5-4004-AF31-12412717F318}" type="sibTrans" cxnId="{5CA4E984-EED5-4627-9FFE-1A90B83E5537}">
      <dgm:prSet/>
      <dgm:spPr/>
      <dgm:t>
        <a:bodyPr/>
        <a:lstStyle/>
        <a:p>
          <a:endParaRPr lang="en-US" sz="1600"/>
        </a:p>
      </dgm:t>
    </dgm:pt>
    <dgm:pt modelId="{5590EDA8-8283-4C06-8F27-A461910A9F0A}" type="parTrans" cxnId="{C608A33C-8CE6-44BB-972F-FC420992CA03}">
      <dgm:prSet/>
      <dgm:spPr/>
      <dgm:t>
        <a:bodyPr/>
        <a:lstStyle/>
        <a:p>
          <a:endParaRPr lang="en-US" sz="1600"/>
        </a:p>
      </dgm:t>
    </dgm:pt>
    <dgm:pt modelId="{3C11001C-0F14-4A7C-AC6B-8BEDE4489FAB}">
      <dgm:prSet custT="1"/>
      <dgm:spPr/>
      <dgm:t>
        <a:bodyPr>
          <a:noAutofit/>
        </a:bodyPr>
        <a:lstStyle/>
        <a:p>
          <a:pPr rtl="0"/>
          <a:r>
            <a:rPr lang="es" sz="2800" b="0" i="0" u="none" strike="noStrike" dirty="0">
              <a:latin typeface="Aptos"/>
            </a:rPr>
            <a:t>Decisión 96-10-010 (1996)</a:t>
          </a:r>
        </a:p>
      </dgm:t>
    </dgm:pt>
    <dgm:pt modelId="{8BE1A098-DD07-4308-9F0D-1C8EC978D273}" type="sibTrans" cxnId="{C608A33C-8CE6-44BB-972F-FC420992CA03}">
      <dgm:prSet/>
      <dgm:spPr/>
      <dgm:t>
        <a:bodyPr/>
        <a:lstStyle/>
        <a:p>
          <a:endParaRPr lang="en-US" sz="1600"/>
        </a:p>
      </dgm:t>
    </dgm:pt>
    <dgm:pt modelId="{48685064-D387-4240-B858-C45803D899E7}" type="parTrans" cxnId="{9002C654-ECE3-4F0A-ABDE-3364C7A0A0B8}">
      <dgm:prSet/>
      <dgm:spPr/>
      <dgm:t>
        <a:bodyPr/>
        <a:lstStyle/>
        <a:p>
          <a:endParaRPr lang="en-US" sz="1600"/>
        </a:p>
      </dgm:t>
    </dgm:pt>
    <dgm:pt modelId="{D5D8387C-F54B-478A-B41F-B7FDD10EC4EC}">
      <dgm:prSet custT="1"/>
      <dgm:spPr/>
      <dgm:t>
        <a:bodyPr>
          <a:noAutofit/>
        </a:bodyPr>
        <a:lstStyle/>
        <a:p>
          <a:pPr rtl="0"/>
          <a:r>
            <a:rPr lang="es" sz="2800" b="0" i="0" u="none" strike="noStrike" baseline="0">
              <a:latin typeface="Aptos"/>
            </a:rPr>
            <a:t>Decisión 08-06-020 (2008)</a:t>
          </a:r>
          <a:endParaRPr lang="en-US" sz="1600"/>
        </a:p>
      </dgm:t>
    </dgm:pt>
    <dgm:pt modelId="{46104DD0-41AF-45C7-80A2-505B7E5EB9F0}" type="sibTrans" cxnId="{9002C654-ECE3-4F0A-ABDE-3364C7A0A0B8}">
      <dgm:prSet/>
      <dgm:spPr/>
      <dgm:t>
        <a:bodyPr/>
        <a:lstStyle/>
        <a:p>
          <a:endParaRPr lang="en-US" sz="1600"/>
        </a:p>
      </dgm:t>
    </dgm:pt>
    <dgm:pt modelId="{7D0D9DE2-0269-4A6E-9820-BFDE659C25A0}" type="parTrans" cxnId="{23CFB4A0-CEEA-402E-9857-C9BBEE677959}">
      <dgm:prSet/>
      <dgm:spPr/>
      <dgm:t>
        <a:bodyPr/>
        <a:lstStyle/>
        <a:p>
          <a:endParaRPr lang="en-US" sz="1600"/>
        </a:p>
      </dgm:t>
    </dgm:pt>
    <dgm:pt modelId="{C9343C93-4010-4674-9179-84E6D5D4A814}">
      <dgm:prSet custT="1"/>
      <dgm:spPr/>
      <dgm:t>
        <a:bodyPr>
          <a:noAutofit/>
        </a:bodyPr>
        <a:lstStyle/>
        <a:p>
          <a:pPr rtl="0"/>
          <a:r>
            <a:rPr lang="es" sz="2800" b="0" i="0" u="none" strike="noStrike">
              <a:latin typeface="Aptos"/>
            </a:rPr>
            <a:t>Decisión 15-07-007 (2015)</a:t>
          </a:r>
        </a:p>
      </dgm:t>
    </dgm:pt>
    <dgm:pt modelId="{0F29664C-7C42-4459-997A-30B3E3233D54}" type="sibTrans" cxnId="{23CFB4A0-CEEA-402E-9857-C9BBEE677959}">
      <dgm:prSet/>
      <dgm:spPr/>
      <dgm:t>
        <a:bodyPr/>
        <a:lstStyle/>
        <a:p>
          <a:endParaRPr lang="en-US" sz="1600"/>
        </a:p>
      </dgm:t>
    </dgm:pt>
    <dgm:pt modelId="{BE4E7118-9CC7-4A98-A442-4BDE8E18BE21}" type="parTrans" cxnId="{127072D2-EF48-4458-9D62-49A1361D8C2A}">
      <dgm:prSet/>
      <dgm:spPr/>
      <dgm:t>
        <a:bodyPr/>
        <a:lstStyle/>
        <a:p>
          <a:endParaRPr lang="en-US" sz="1600"/>
        </a:p>
      </dgm:t>
    </dgm:pt>
    <dgm:pt modelId="{211ABD91-692B-40DC-88B7-C1C33B1F9BE6}">
      <dgm:prSet custT="1"/>
      <dgm:spPr/>
      <dgm:t>
        <a:bodyPr>
          <a:noAutofit/>
        </a:bodyPr>
        <a:lstStyle/>
        <a:p>
          <a:pPr rtl="0"/>
          <a:r>
            <a:rPr lang="es" sz="2800" b="0" i="0" u="none" strike="noStrike">
              <a:latin typeface="Aptos"/>
            </a:rPr>
            <a:t>Decisión 16-04-021 (2016)</a:t>
          </a:r>
        </a:p>
      </dgm:t>
    </dgm:pt>
    <dgm:pt modelId="{F952FEA5-8C0A-4AB6-B07B-F37BB676440C}" type="sibTrans" cxnId="{127072D2-EF48-4458-9D62-49A1361D8C2A}">
      <dgm:prSet/>
      <dgm:spPr/>
      <dgm:t>
        <a:bodyPr/>
        <a:lstStyle/>
        <a:p>
          <a:endParaRPr lang="en-US" sz="1600"/>
        </a:p>
      </dgm:t>
    </dgm:pt>
    <dgm:pt modelId="{F59F8B32-497C-4BD4-8302-32FCCBE611D9}" type="parTrans" cxnId="{3020EA60-087F-42D0-AB52-FBF3084E37CF}">
      <dgm:prSet/>
      <dgm:spPr/>
      <dgm:t>
        <a:bodyPr/>
        <a:lstStyle/>
        <a:p>
          <a:endParaRPr lang="en-US" sz="1600"/>
        </a:p>
      </dgm:t>
    </dgm:pt>
    <dgm:pt modelId="{7401B4DC-AFCC-403F-85DB-2B07F873F4AF}">
      <dgm:prSet custT="1"/>
      <dgm:spPr/>
      <dgm:t>
        <a:bodyPr>
          <a:noAutofit/>
        </a:bodyPr>
        <a:lstStyle/>
        <a:p>
          <a:pPr rtl="0"/>
          <a:r>
            <a:rPr lang="es" sz="2800" b="0" i="0" u="none" strike="noStrike">
              <a:latin typeface="Aptos"/>
            </a:rPr>
            <a:t>Decisión 18-01-006 (2018)</a:t>
          </a:r>
        </a:p>
      </dgm:t>
    </dgm:pt>
    <dgm:pt modelId="{712C8C4E-A94E-4122-A01D-2C16C05E7A65}" type="sibTrans" cxnId="{3020EA60-087F-42D0-AB52-FBF3084E37CF}">
      <dgm:prSet/>
      <dgm:spPr/>
      <dgm:t>
        <a:bodyPr/>
        <a:lstStyle/>
        <a:p>
          <a:endParaRPr lang="en-US" sz="1600"/>
        </a:p>
      </dgm:t>
    </dgm:pt>
    <dgm:pt modelId="{C9D734A9-6675-4CD3-AC8F-E73AE4A1CB7E}" type="parTrans" cxnId="{D78BC157-7925-4B4F-A8DC-42302434BDC8}">
      <dgm:prSet/>
      <dgm:spPr/>
      <dgm:t>
        <a:bodyPr/>
        <a:lstStyle/>
        <a:p>
          <a:endParaRPr lang="en-US" sz="1600"/>
        </a:p>
      </dgm:t>
    </dgm:pt>
    <dgm:pt modelId="{EC350437-DE5F-4735-9F1D-01E1A509E4EA}">
      <dgm:prSet custT="1"/>
      <dgm:spPr/>
      <dgm:t>
        <a:bodyPr>
          <a:noAutofit/>
        </a:bodyPr>
        <a:lstStyle/>
        <a:p>
          <a:pPr rtl="0"/>
          <a:r>
            <a:rPr lang="es" sz="2800" b="0" i="0" u="none" strike="noStrike">
              <a:latin typeface="Aptos"/>
            </a:rPr>
            <a:t>Decisión 19-04-013 (2019)</a:t>
          </a:r>
        </a:p>
      </dgm:t>
    </dgm:pt>
    <dgm:pt modelId="{CE9D76C5-C49B-4316-844F-40DEB72F5F64}" type="sibTrans" cxnId="{D78BC157-7925-4B4F-A8DC-42302434BDC8}">
      <dgm:prSet/>
      <dgm:spPr/>
      <dgm:t>
        <a:bodyPr/>
        <a:lstStyle/>
        <a:p>
          <a:endParaRPr lang="en-US" sz="1600"/>
        </a:p>
      </dgm:t>
    </dgm:pt>
    <dgm:pt modelId="{0352E545-C5B1-4BD9-9DBC-05F8FD129047}" type="pres">
      <dgm:prSet presAssocID="{5F71B35B-6370-4516-B8DF-D7373AEACD0C}" presName="vert0" presStyleCnt="0">
        <dgm:presLayoutVars>
          <dgm:dir/>
          <dgm:animOne val="branch"/>
          <dgm:animLvl val="lvl"/>
        </dgm:presLayoutVars>
      </dgm:prSet>
      <dgm:spPr/>
    </dgm:pt>
    <dgm:pt modelId="{782BDD18-5757-4690-B877-404B4D63E567}" type="pres">
      <dgm:prSet presAssocID="{F64C6056-AF83-456C-9B67-E5DD799DDEE8}" presName="thickLine" presStyleLbl="alignNode1" presStyleIdx="0" presStyleCnt="8"/>
      <dgm:spPr/>
    </dgm:pt>
    <dgm:pt modelId="{CBD481A0-9B86-451A-BDA8-3DCBF6A19009}" type="pres">
      <dgm:prSet presAssocID="{F64C6056-AF83-456C-9B67-E5DD799DDEE8}" presName="horz1" presStyleCnt="0"/>
      <dgm:spPr/>
    </dgm:pt>
    <dgm:pt modelId="{88C2F956-8D6B-4FA5-BC30-871B76D5FD12}" type="pres">
      <dgm:prSet presAssocID="{F64C6056-AF83-456C-9B67-E5DD799DDEE8}" presName="tx1" presStyleLbl="revTx" presStyleIdx="0" presStyleCnt="8"/>
      <dgm:spPr/>
    </dgm:pt>
    <dgm:pt modelId="{02871719-9B41-4A06-A178-F7964387BCFF}" type="pres">
      <dgm:prSet presAssocID="{F64C6056-AF83-456C-9B67-E5DD799DDEE8}" presName="vert1" presStyleCnt="0"/>
      <dgm:spPr/>
    </dgm:pt>
    <dgm:pt modelId="{5ED67FB1-9F5A-4C10-AC28-25DA7C667972}" type="pres">
      <dgm:prSet presAssocID="{E0B323B2-D6B2-4F8F-89A2-A1E7437B5737}" presName="thickLine" presStyleLbl="alignNode1" presStyleIdx="1" presStyleCnt="8"/>
      <dgm:spPr/>
    </dgm:pt>
    <dgm:pt modelId="{C9A19C05-9613-4E5A-B7B5-B9294098E236}" type="pres">
      <dgm:prSet presAssocID="{E0B323B2-D6B2-4F8F-89A2-A1E7437B5737}" presName="horz1" presStyleCnt="0"/>
      <dgm:spPr/>
    </dgm:pt>
    <dgm:pt modelId="{283C0295-9405-490E-B73A-DBE074D27B40}" type="pres">
      <dgm:prSet presAssocID="{E0B323B2-D6B2-4F8F-89A2-A1E7437B5737}" presName="tx1" presStyleLbl="revTx" presStyleIdx="1" presStyleCnt="8"/>
      <dgm:spPr/>
    </dgm:pt>
    <dgm:pt modelId="{7FDAA175-9083-47FE-AB40-8EB0DF951838}" type="pres">
      <dgm:prSet presAssocID="{E0B323B2-D6B2-4F8F-89A2-A1E7437B5737}" presName="vert1" presStyleCnt="0"/>
      <dgm:spPr/>
    </dgm:pt>
    <dgm:pt modelId="{359D06C5-DCB8-4D12-9F0A-5AAA8D717C38}" type="pres">
      <dgm:prSet presAssocID="{3C11001C-0F14-4A7C-AC6B-8BEDE4489FAB}" presName="thickLine" presStyleLbl="alignNode1" presStyleIdx="2" presStyleCnt="8"/>
      <dgm:spPr/>
    </dgm:pt>
    <dgm:pt modelId="{A6997CFB-0C64-44F1-AD37-2D702C1D6302}" type="pres">
      <dgm:prSet presAssocID="{3C11001C-0F14-4A7C-AC6B-8BEDE4489FAB}" presName="horz1" presStyleCnt="0"/>
      <dgm:spPr/>
    </dgm:pt>
    <dgm:pt modelId="{0748C42C-C0CC-47DA-97F6-835FD9927BDE}" type="pres">
      <dgm:prSet presAssocID="{3C11001C-0F14-4A7C-AC6B-8BEDE4489FAB}" presName="tx1" presStyleLbl="revTx" presStyleIdx="2" presStyleCnt="8"/>
      <dgm:spPr/>
    </dgm:pt>
    <dgm:pt modelId="{000D941A-67AA-40CE-9A67-8C0A47DA6011}" type="pres">
      <dgm:prSet presAssocID="{3C11001C-0F14-4A7C-AC6B-8BEDE4489FAB}" presName="vert1" presStyleCnt="0"/>
      <dgm:spPr/>
    </dgm:pt>
    <dgm:pt modelId="{0FAA7996-02E9-437B-8C37-F7754CC02CA9}" type="pres">
      <dgm:prSet presAssocID="{D5D8387C-F54B-478A-B41F-B7FDD10EC4EC}" presName="thickLine" presStyleLbl="alignNode1" presStyleIdx="3" presStyleCnt="8"/>
      <dgm:spPr/>
    </dgm:pt>
    <dgm:pt modelId="{28CD4C90-A68C-4EF1-AC08-85C8DD973542}" type="pres">
      <dgm:prSet presAssocID="{D5D8387C-F54B-478A-B41F-B7FDD10EC4EC}" presName="horz1" presStyleCnt="0"/>
      <dgm:spPr/>
    </dgm:pt>
    <dgm:pt modelId="{93FB0755-0F14-456A-A6D3-269A8512547C}" type="pres">
      <dgm:prSet presAssocID="{D5D8387C-F54B-478A-B41F-B7FDD10EC4EC}" presName="tx1" presStyleLbl="revTx" presStyleIdx="3" presStyleCnt="8"/>
      <dgm:spPr/>
    </dgm:pt>
    <dgm:pt modelId="{D826F05F-E1CD-4FB1-A0A2-E58E6CEF9E2C}" type="pres">
      <dgm:prSet presAssocID="{D5D8387C-F54B-478A-B41F-B7FDD10EC4EC}" presName="vert1" presStyleCnt="0"/>
      <dgm:spPr/>
    </dgm:pt>
    <dgm:pt modelId="{0A10E993-60B1-4D5A-8074-3421AC6D288D}" type="pres">
      <dgm:prSet presAssocID="{C9343C93-4010-4674-9179-84E6D5D4A814}" presName="thickLine" presStyleLbl="alignNode1" presStyleIdx="4" presStyleCnt="8"/>
      <dgm:spPr/>
    </dgm:pt>
    <dgm:pt modelId="{74584403-BF6A-491D-BD1D-D9243D058691}" type="pres">
      <dgm:prSet presAssocID="{C9343C93-4010-4674-9179-84E6D5D4A814}" presName="horz1" presStyleCnt="0"/>
      <dgm:spPr/>
    </dgm:pt>
    <dgm:pt modelId="{D1929FD4-266B-41EC-B6CE-86C6718801C5}" type="pres">
      <dgm:prSet presAssocID="{C9343C93-4010-4674-9179-84E6D5D4A814}" presName="tx1" presStyleLbl="revTx" presStyleIdx="4" presStyleCnt="8"/>
      <dgm:spPr/>
    </dgm:pt>
    <dgm:pt modelId="{44D0E048-12BC-43F0-BC8F-75E100ABE8EE}" type="pres">
      <dgm:prSet presAssocID="{C9343C93-4010-4674-9179-84E6D5D4A814}" presName="vert1" presStyleCnt="0"/>
      <dgm:spPr/>
    </dgm:pt>
    <dgm:pt modelId="{50CB57E0-990D-4670-A34B-974AE60769E0}" type="pres">
      <dgm:prSet presAssocID="{211ABD91-692B-40DC-88B7-C1C33B1F9BE6}" presName="thickLine" presStyleLbl="alignNode1" presStyleIdx="5" presStyleCnt="8"/>
      <dgm:spPr/>
    </dgm:pt>
    <dgm:pt modelId="{7A8CF351-F33C-4126-8775-BE8EC34AA4D0}" type="pres">
      <dgm:prSet presAssocID="{211ABD91-692B-40DC-88B7-C1C33B1F9BE6}" presName="horz1" presStyleCnt="0"/>
      <dgm:spPr/>
    </dgm:pt>
    <dgm:pt modelId="{8387B7C1-3E06-448E-9A13-C0B94F2E4ABB}" type="pres">
      <dgm:prSet presAssocID="{211ABD91-692B-40DC-88B7-C1C33B1F9BE6}" presName="tx1" presStyleLbl="revTx" presStyleIdx="5" presStyleCnt="8"/>
      <dgm:spPr/>
    </dgm:pt>
    <dgm:pt modelId="{45BB6947-07B0-4DA0-9274-26D347388F38}" type="pres">
      <dgm:prSet presAssocID="{211ABD91-692B-40DC-88B7-C1C33B1F9BE6}" presName="vert1" presStyleCnt="0"/>
      <dgm:spPr/>
    </dgm:pt>
    <dgm:pt modelId="{EE330E82-E1BE-4FAD-8320-287D1F6291A8}" type="pres">
      <dgm:prSet presAssocID="{7401B4DC-AFCC-403F-85DB-2B07F873F4AF}" presName="thickLine" presStyleLbl="alignNode1" presStyleIdx="6" presStyleCnt="8"/>
      <dgm:spPr/>
    </dgm:pt>
    <dgm:pt modelId="{3E414FB3-ABBA-4659-B836-8EDFE1810545}" type="pres">
      <dgm:prSet presAssocID="{7401B4DC-AFCC-403F-85DB-2B07F873F4AF}" presName="horz1" presStyleCnt="0"/>
      <dgm:spPr/>
    </dgm:pt>
    <dgm:pt modelId="{29910314-AE21-4C0D-8A8B-48C66C999948}" type="pres">
      <dgm:prSet presAssocID="{7401B4DC-AFCC-403F-85DB-2B07F873F4AF}" presName="tx1" presStyleLbl="revTx" presStyleIdx="6" presStyleCnt="8"/>
      <dgm:spPr/>
    </dgm:pt>
    <dgm:pt modelId="{EC0CB82D-A590-4A46-955D-F076BE6DB6E4}" type="pres">
      <dgm:prSet presAssocID="{7401B4DC-AFCC-403F-85DB-2B07F873F4AF}" presName="vert1" presStyleCnt="0"/>
      <dgm:spPr/>
    </dgm:pt>
    <dgm:pt modelId="{0846E780-700C-4974-AEA3-7A56DA605E0E}" type="pres">
      <dgm:prSet presAssocID="{EC350437-DE5F-4735-9F1D-01E1A509E4EA}" presName="thickLine" presStyleLbl="alignNode1" presStyleIdx="7" presStyleCnt="8"/>
      <dgm:spPr/>
    </dgm:pt>
    <dgm:pt modelId="{320C0496-D3B5-4D30-8882-5D156C46C265}" type="pres">
      <dgm:prSet presAssocID="{EC350437-DE5F-4735-9F1D-01E1A509E4EA}" presName="horz1" presStyleCnt="0"/>
      <dgm:spPr/>
    </dgm:pt>
    <dgm:pt modelId="{5B893433-B9A6-4FC6-94B8-F3741CECCAF8}" type="pres">
      <dgm:prSet presAssocID="{EC350437-DE5F-4735-9F1D-01E1A509E4EA}" presName="tx1" presStyleLbl="revTx" presStyleIdx="7" presStyleCnt="8"/>
      <dgm:spPr/>
    </dgm:pt>
    <dgm:pt modelId="{0F8285A1-9950-4FA4-AA94-18CCA070168D}" type="pres">
      <dgm:prSet presAssocID="{EC350437-DE5F-4735-9F1D-01E1A509E4EA}" presName="vert1" presStyleCnt="0"/>
      <dgm:spPr/>
    </dgm:pt>
  </dgm:ptLst>
  <dgm:cxnLst>
    <dgm:cxn modelId="{BE207600-7E46-40B4-A53C-DA499BAFC537}" srcId="{5F71B35B-6370-4516-B8DF-D7373AEACD0C}" destId="{F64C6056-AF83-456C-9B67-E5DD799DDEE8}" srcOrd="0" destOrd="0" parTransId="{29FDD50C-B3B4-490C-B5F6-BA5167971E1E}" sibTransId="{4CD10C6E-2F8A-4A72-BE6A-2968D534FCC2}"/>
    <dgm:cxn modelId="{C608A33C-8CE6-44BB-972F-FC420992CA03}" srcId="{5F71B35B-6370-4516-B8DF-D7373AEACD0C}" destId="{3C11001C-0F14-4A7C-AC6B-8BEDE4489FAB}" srcOrd="2" destOrd="0" parTransId="{5590EDA8-8283-4C06-8F27-A461910A9F0A}" sibTransId="{8BE1A098-DD07-4308-9F0D-1C8EC978D273}"/>
    <dgm:cxn modelId="{F320C93C-0D57-42A2-85FA-4BBCB9FBE4D7}" type="presOf" srcId="{7401B4DC-AFCC-403F-85DB-2B07F873F4AF}" destId="{29910314-AE21-4C0D-8A8B-48C66C999948}" srcOrd="0" destOrd="0" presId="urn:microsoft.com/office/officeart/2008/layout/LinedList"/>
    <dgm:cxn modelId="{DB6D985C-1025-44C6-BA32-DCFD1E413FD4}" type="presOf" srcId="{E0B323B2-D6B2-4F8F-89A2-A1E7437B5737}" destId="{283C0295-9405-490E-B73A-DBE074D27B40}" srcOrd="0" destOrd="0" presId="urn:microsoft.com/office/officeart/2008/layout/LinedList"/>
    <dgm:cxn modelId="{3020EA60-087F-42D0-AB52-FBF3084E37CF}" srcId="{5F71B35B-6370-4516-B8DF-D7373AEACD0C}" destId="{7401B4DC-AFCC-403F-85DB-2B07F873F4AF}" srcOrd="6" destOrd="0" parTransId="{F59F8B32-497C-4BD4-8302-32FCCBE611D9}" sibTransId="{712C8C4E-A94E-4122-A01D-2C16C05E7A65}"/>
    <dgm:cxn modelId="{9002C654-ECE3-4F0A-ABDE-3364C7A0A0B8}" srcId="{5F71B35B-6370-4516-B8DF-D7373AEACD0C}" destId="{D5D8387C-F54B-478A-B41F-B7FDD10EC4EC}" srcOrd="3" destOrd="0" parTransId="{48685064-D387-4240-B858-C45803D899E7}" sibTransId="{46104DD0-41AF-45C7-80A2-505B7E5EB9F0}"/>
    <dgm:cxn modelId="{D78BC157-7925-4B4F-A8DC-42302434BDC8}" srcId="{5F71B35B-6370-4516-B8DF-D7373AEACD0C}" destId="{EC350437-DE5F-4735-9F1D-01E1A509E4EA}" srcOrd="7" destOrd="0" parTransId="{C9D734A9-6675-4CD3-AC8F-E73AE4A1CB7E}" sibTransId="{CE9D76C5-C49B-4316-844F-40DEB72F5F64}"/>
    <dgm:cxn modelId="{5CA4E984-EED5-4627-9FFE-1A90B83E5537}" srcId="{5F71B35B-6370-4516-B8DF-D7373AEACD0C}" destId="{E0B323B2-D6B2-4F8F-89A2-A1E7437B5737}" srcOrd="1" destOrd="0" parTransId="{23D513F5-9509-4084-8668-F036EF5C5E5A}" sibTransId="{29D7C1F1-AFF5-4004-AF31-12412717F318}"/>
    <dgm:cxn modelId="{61A37397-86B7-423C-84D0-4AAD08990155}" type="presOf" srcId="{211ABD91-692B-40DC-88B7-C1C33B1F9BE6}" destId="{8387B7C1-3E06-448E-9A13-C0B94F2E4ABB}" srcOrd="0" destOrd="0" presId="urn:microsoft.com/office/officeart/2008/layout/LinedList"/>
    <dgm:cxn modelId="{23CFB4A0-CEEA-402E-9857-C9BBEE677959}" srcId="{5F71B35B-6370-4516-B8DF-D7373AEACD0C}" destId="{C9343C93-4010-4674-9179-84E6D5D4A814}" srcOrd="4" destOrd="0" parTransId="{7D0D9DE2-0269-4A6E-9820-BFDE659C25A0}" sibTransId="{0F29664C-7C42-4459-997A-30B3E3233D54}"/>
    <dgm:cxn modelId="{FFDFB9A5-E806-4EEB-97FD-3C057311428C}" type="presOf" srcId="{D5D8387C-F54B-478A-B41F-B7FDD10EC4EC}" destId="{93FB0755-0F14-456A-A6D3-269A8512547C}" srcOrd="0" destOrd="0" presId="urn:microsoft.com/office/officeart/2008/layout/LinedList"/>
    <dgm:cxn modelId="{ADE101B4-E770-43EE-BDAA-C914D38FD7C5}" type="presOf" srcId="{C9343C93-4010-4674-9179-84E6D5D4A814}" destId="{D1929FD4-266B-41EC-B6CE-86C6718801C5}" srcOrd="0" destOrd="0" presId="urn:microsoft.com/office/officeart/2008/layout/LinedList"/>
    <dgm:cxn modelId="{77D715CB-9B8C-4241-8B17-015EF58814F9}" type="presOf" srcId="{5F71B35B-6370-4516-B8DF-D7373AEACD0C}" destId="{0352E545-C5B1-4BD9-9DBC-05F8FD129047}" srcOrd="0" destOrd="0" presId="urn:microsoft.com/office/officeart/2008/layout/LinedList"/>
    <dgm:cxn modelId="{127072D2-EF48-4458-9D62-49A1361D8C2A}" srcId="{5F71B35B-6370-4516-B8DF-D7373AEACD0C}" destId="{211ABD91-692B-40DC-88B7-C1C33B1F9BE6}" srcOrd="5" destOrd="0" parTransId="{BE4E7118-9CC7-4A98-A442-4BDE8E18BE21}" sibTransId="{F952FEA5-8C0A-4AB6-B07B-F37BB676440C}"/>
    <dgm:cxn modelId="{D088F1D8-7CD3-4327-9210-809B317DE92F}" type="presOf" srcId="{3C11001C-0F14-4A7C-AC6B-8BEDE4489FAB}" destId="{0748C42C-C0CC-47DA-97F6-835FD9927BDE}" srcOrd="0" destOrd="0" presId="urn:microsoft.com/office/officeart/2008/layout/LinedList"/>
    <dgm:cxn modelId="{0A49ADDB-B3B7-4E8A-958B-715F4AF4F6B0}" type="presOf" srcId="{EC350437-DE5F-4735-9F1D-01E1A509E4EA}" destId="{5B893433-B9A6-4FC6-94B8-F3741CECCAF8}" srcOrd="0" destOrd="0" presId="urn:microsoft.com/office/officeart/2008/layout/LinedList"/>
    <dgm:cxn modelId="{70D68EDE-F860-4558-98B8-4770D40C5B45}" type="presOf" srcId="{F64C6056-AF83-456C-9B67-E5DD799DDEE8}" destId="{88C2F956-8D6B-4FA5-BC30-871B76D5FD12}" srcOrd="0" destOrd="0" presId="urn:microsoft.com/office/officeart/2008/layout/LinedList"/>
    <dgm:cxn modelId="{EA57C8DB-6008-4EF0-8405-9DBE00BED0A2}" type="presParOf" srcId="{0352E545-C5B1-4BD9-9DBC-05F8FD129047}" destId="{782BDD18-5757-4690-B877-404B4D63E567}" srcOrd="0" destOrd="0" presId="urn:microsoft.com/office/officeart/2008/layout/LinedList"/>
    <dgm:cxn modelId="{8C63FC53-BE75-49CA-BD33-7B92596AE114}" type="presParOf" srcId="{0352E545-C5B1-4BD9-9DBC-05F8FD129047}" destId="{CBD481A0-9B86-451A-BDA8-3DCBF6A19009}" srcOrd="1" destOrd="0" presId="urn:microsoft.com/office/officeart/2008/layout/LinedList"/>
    <dgm:cxn modelId="{B35B6A5D-97EB-41D3-8CCF-1456DAB8E6AF}" type="presParOf" srcId="{CBD481A0-9B86-451A-BDA8-3DCBF6A19009}" destId="{88C2F956-8D6B-4FA5-BC30-871B76D5FD12}" srcOrd="0" destOrd="0" presId="urn:microsoft.com/office/officeart/2008/layout/LinedList"/>
    <dgm:cxn modelId="{FCD2E531-77E6-4827-9A6A-14F67507680C}" type="presParOf" srcId="{CBD481A0-9B86-451A-BDA8-3DCBF6A19009}" destId="{02871719-9B41-4A06-A178-F7964387BCFF}" srcOrd="1" destOrd="0" presId="urn:microsoft.com/office/officeart/2008/layout/LinedList"/>
    <dgm:cxn modelId="{DF88BC2C-545F-4498-BD7D-DA0A3AFA6D56}" type="presParOf" srcId="{0352E545-C5B1-4BD9-9DBC-05F8FD129047}" destId="{5ED67FB1-9F5A-4C10-AC28-25DA7C667972}" srcOrd="2" destOrd="0" presId="urn:microsoft.com/office/officeart/2008/layout/LinedList"/>
    <dgm:cxn modelId="{1ACA1715-E0E9-4968-AEAA-E495EFE21095}" type="presParOf" srcId="{0352E545-C5B1-4BD9-9DBC-05F8FD129047}" destId="{C9A19C05-9613-4E5A-B7B5-B9294098E236}" srcOrd="3" destOrd="0" presId="urn:microsoft.com/office/officeart/2008/layout/LinedList"/>
    <dgm:cxn modelId="{9196A69D-E900-42C3-90C7-AAEB9A190F9E}" type="presParOf" srcId="{C9A19C05-9613-4E5A-B7B5-B9294098E236}" destId="{283C0295-9405-490E-B73A-DBE074D27B40}" srcOrd="0" destOrd="0" presId="urn:microsoft.com/office/officeart/2008/layout/LinedList"/>
    <dgm:cxn modelId="{6D0498F0-66A5-429F-8A9E-DF2F3807CC6A}" type="presParOf" srcId="{C9A19C05-9613-4E5A-B7B5-B9294098E236}" destId="{7FDAA175-9083-47FE-AB40-8EB0DF951838}" srcOrd="1" destOrd="0" presId="urn:microsoft.com/office/officeart/2008/layout/LinedList"/>
    <dgm:cxn modelId="{91C938FE-1CBE-441B-84F1-F5F281934680}" type="presParOf" srcId="{0352E545-C5B1-4BD9-9DBC-05F8FD129047}" destId="{359D06C5-DCB8-4D12-9F0A-5AAA8D717C38}" srcOrd="4" destOrd="0" presId="urn:microsoft.com/office/officeart/2008/layout/LinedList"/>
    <dgm:cxn modelId="{46E07BBA-7972-42D7-BE48-1DC5297FCFB0}" type="presParOf" srcId="{0352E545-C5B1-4BD9-9DBC-05F8FD129047}" destId="{A6997CFB-0C64-44F1-AD37-2D702C1D6302}" srcOrd="5" destOrd="0" presId="urn:microsoft.com/office/officeart/2008/layout/LinedList"/>
    <dgm:cxn modelId="{AA6F768A-8B4A-4FB2-AE4E-01005C673D38}" type="presParOf" srcId="{A6997CFB-0C64-44F1-AD37-2D702C1D6302}" destId="{0748C42C-C0CC-47DA-97F6-835FD9927BDE}" srcOrd="0" destOrd="0" presId="urn:microsoft.com/office/officeart/2008/layout/LinedList"/>
    <dgm:cxn modelId="{5812E1FB-8FF8-45BD-A62C-80254C0C8231}" type="presParOf" srcId="{A6997CFB-0C64-44F1-AD37-2D702C1D6302}" destId="{000D941A-67AA-40CE-9A67-8C0A47DA6011}" srcOrd="1" destOrd="0" presId="urn:microsoft.com/office/officeart/2008/layout/LinedList"/>
    <dgm:cxn modelId="{E70291E5-A27C-41F7-B7B6-1C24FC01F140}" type="presParOf" srcId="{0352E545-C5B1-4BD9-9DBC-05F8FD129047}" destId="{0FAA7996-02E9-437B-8C37-F7754CC02CA9}" srcOrd="6" destOrd="0" presId="urn:microsoft.com/office/officeart/2008/layout/LinedList"/>
    <dgm:cxn modelId="{D4668A58-9AA0-4920-B607-D5CE9721CDDB}" type="presParOf" srcId="{0352E545-C5B1-4BD9-9DBC-05F8FD129047}" destId="{28CD4C90-A68C-4EF1-AC08-85C8DD973542}" srcOrd="7" destOrd="0" presId="urn:microsoft.com/office/officeart/2008/layout/LinedList"/>
    <dgm:cxn modelId="{1000B42F-597D-4AC7-88B1-6381590EC6DF}" type="presParOf" srcId="{28CD4C90-A68C-4EF1-AC08-85C8DD973542}" destId="{93FB0755-0F14-456A-A6D3-269A8512547C}" srcOrd="0" destOrd="0" presId="urn:microsoft.com/office/officeart/2008/layout/LinedList"/>
    <dgm:cxn modelId="{69CA160E-F84F-4A1B-9B4A-DB205A910F01}" type="presParOf" srcId="{28CD4C90-A68C-4EF1-AC08-85C8DD973542}" destId="{D826F05F-E1CD-4FB1-A0A2-E58E6CEF9E2C}" srcOrd="1" destOrd="0" presId="urn:microsoft.com/office/officeart/2008/layout/LinedList"/>
    <dgm:cxn modelId="{5C5DF8F2-0959-42F1-BDF2-CEE92EF75416}" type="presParOf" srcId="{0352E545-C5B1-4BD9-9DBC-05F8FD129047}" destId="{0A10E993-60B1-4D5A-8074-3421AC6D288D}" srcOrd="8" destOrd="0" presId="urn:microsoft.com/office/officeart/2008/layout/LinedList"/>
    <dgm:cxn modelId="{EB91F676-643F-4613-AA62-379D0721E9F5}" type="presParOf" srcId="{0352E545-C5B1-4BD9-9DBC-05F8FD129047}" destId="{74584403-BF6A-491D-BD1D-D9243D058691}" srcOrd="9" destOrd="0" presId="urn:microsoft.com/office/officeart/2008/layout/LinedList"/>
    <dgm:cxn modelId="{04B37F82-D288-413B-810F-41245E9B0610}" type="presParOf" srcId="{74584403-BF6A-491D-BD1D-D9243D058691}" destId="{D1929FD4-266B-41EC-B6CE-86C6718801C5}" srcOrd="0" destOrd="0" presId="urn:microsoft.com/office/officeart/2008/layout/LinedList"/>
    <dgm:cxn modelId="{A263D660-0272-4789-954B-C62680C92366}" type="presParOf" srcId="{74584403-BF6A-491D-BD1D-D9243D058691}" destId="{44D0E048-12BC-43F0-BC8F-75E100ABE8EE}" srcOrd="1" destOrd="0" presId="urn:microsoft.com/office/officeart/2008/layout/LinedList"/>
    <dgm:cxn modelId="{6980929A-0AB9-4D6A-839D-C5063B71738F}" type="presParOf" srcId="{0352E545-C5B1-4BD9-9DBC-05F8FD129047}" destId="{50CB57E0-990D-4670-A34B-974AE60769E0}" srcOrd="10" destOrd="0" presId="urn:microsoft.com/office/officeart/2008/layout/LinedList"/>
    <dgm:cxn modelId="{7F690196-FC3F-48B9-8FE7-15D026F1D3C0}" type="presParOf" srcId="{0352E545-C5B1-4BD9-9DBC-05F8FD129047}" destId="{7A8CF351-F33C-4126-8775-BE8EC34AA4D0}" srcOrd="11" destOrd="0" presId="urn:microsoft.com/office/officeart/2008/layout/LinedList"/>
    <dgm:cxn modelId="{2F82A810-F0A0-4E13-8EC7-BAC736400313}" type="presParOf" srcId="{7A8CF351-F33C-4126-8775-BE8EC34AA4D0}" destId="{8387B7C1-3E06-448E-9A13-C0B94F2E4ABB}" srcOrd="0" destOrd="0" presId="urn:microsoft.com/office/officeart/2008/layout/LinedList"/>
    <dgm:cxn modelId="{02EDE0CB-9EBD-4B0B-93C6-75671FC789AF}" type="presParOf" srcId="{7A8CF351-F33C-4126-8775-BE8EC34AA4D0}" destId="{45BB6947-07B0-4DA0-9274-26D347388F38}" srcOrd="1" destOrd="0" presId="urn:microsoft.com/office/officeart/2008/layout/LinedList"/>
    <dgm:cxn modelId="{9A5754FA-CAF2-4196-B4C9-121687F28759}" type="presParOf" srcId="{0352E545-C5B1-4BD9-9DBC-05F8FD129047}" destId="{EE330E82-E1BE-4FAD-8320-287D1F6291A8}" srcOrd="12" destOrd="0" presId="urn:microsoft.com/office/officeart/2008/layout/LinedList"/>
    <dgm:cxn modelId="{7CE3306A-4258-47CB-9BCC-076021C90CCF}" type="presParOf" srcId="{0352E545-C5B1-4BD9-9DBC-05F8FD129047}" destId="{3E414FB3-ABBA-4659-B836-8EDFE1810545}" srcOrd="13" destOrd="0" presId="urn:microsoft.com/office/officeart/2008/layout/LinedList"/>
    <dgm:cxn modelId="{A034B2F7-4E69-4335-A859-46E164D6FE45}" type="presParOf" srcId="{3E414FB3-ABBA-4659-B836-8EDFE1810545}" destId="{29910314-AE21-4C0D-8A8B-48C66C999948}" srcOrd="0" destOrd="0" presId="urn:microsoft.com/office/officeart/2008/layout/LinedList"/>
    <dgm:cxn modelId="{178C7D5F-BB81-4E6F-8D0B-EE340B72C6B6}" type="presParOf" srcId="{3E414FB3-ABBA-4659-B836-8EDFE1810545}" destId="{EC0CB82D-A590-4A46-955D-F076BE6DB6E4}" srcOrd="1" destOrd="0" presId="urn:microsoft.com/office/officeart/2008/layout/LinedList"/>
    <dgm:cxn modelId="{548E9F19-51FB-4E6D-87FD-A094E7C1FB58}" type="presParOf" srcId="{0352E545-C5B1-4BD9-9DBC-05F8FD129047}" destId="{0846E780-700C-4974-AEA3-7A56DA605E0E}" srcOrd="14" destOrd="0" presId="urn:microsoft.com/office/officeart/2008/layout/LinedList"/>
    <dgm:cxn modelId="{5ACB3A32-0A97-4AF9-8D0C-A6239FE433FC}" type="presParOf" srcId="{0352E545-C5B1-4BD9-9DBC-05F8FD129047}" destId="{320C0496-D3B5-4D30-8882-5D156C46C265}" srcOrd="15" destOrd="0" presId="urn:microsoft.com/office/officeart/2008/layout/LinedList"/>
    <dgm:cxn modelId="{A2CAEC01-6B31-4B03-BF4F-441CE76D7925}" type="presParOf" srcId="{320C0496-D3B5-4D30-8882-5D156C46C265}" destId="{5B893433-B9A6-4FC6-94B8-F3741CECCAF8}" srcOrd="0" destOrd="0" presId="urn:microsoft.com/office/officeart/2008/layout/LinedList"/>
    <dgm:cxn modelId="{CF2AD9AF-00F7-4F41-8C53-DD5FF2F4A537}" type="presParOf" srcId="{320C0496-D3B5-4D30-8882-5D156C46C265}" destId="{0F8285A1-9950-4FA4-AA94-18CCA070168D}"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main"/>
    </a:ext>
  </dgm:extLst>
</dgm:dataModel>
</file>

<file path=ppt/diagrams/data3.xml><?xml version="1.0" encoding="utf-8"?>
<dgm:dataModel xmlns:dgm="http://schemas.openxmlformats.org/drawingml/2006/diagram" xmlns:a="http://schemas.openxmlformats.org/drawingml/2006/main">
  <dgm:ptLst>
    <dgm:pt modelId="{F74A6271-7E66-4989-98A5-2E1895340323}" type="doc">
      <dgm:prSet loTypeId="urn:microsoft.com/office/officeart/2008/layout/LinedList" loCatId="list" qsTypeId="urn:microsoft.com/office/officeart/2005/8/quickstyle/simple5" qsCatId="simple" csTypeId="urn:microsoft.com/office/officeart/2005/8/colors/colorful1" csCatId="colorful" phldr="1"/>
      <dgm:spPr/>
      <dgm:t>
        <a:bodyPr/>
        <a:lstStyle/>
        <a:p>
          <a:endParaRPr lang="en-US"/>
        </a:p>
      </dgm:t>
    </dgm:pt>
    <dgm:pt modelId="{18399730-63BA-4E1F-AA55-C410727EB7CA}" type="parTrans" cxnId="{836F88EB-B14B-44F3-9777-13D475D56589}">
      <dgm:prSet/>
      <dgm:spPr/>
      <dgm:t>
        <a:bodyPr/>
        <a:lstStyle/>
        <a:p>
          <a:endParaRPr lang="en-US"/>
        </a:p>
      </dgm:t>
    </dgm:pt>
    <dgm:pt modelId="{E489D217-20CB-44FB-B2F0-62ED0D42F852}">
      <dgm:prSet custT="1"/>
      <dgm:spPr/>
      <dgm:t>
        <a:bodyPr>
          <a:noAutofit/>
        </a:bodyPr>
        <a:lstStyle/>
        <a:p>
          <a:pPr rtl="0"/>
          <a:r>
            <a:rPr lang="es" sz="1900" b="0" i="0" u="none" strike="noStrike" baseline="0">
              <a:latin typeface="Aptos"/>
            </a:rPr>
            <a:t>Escuelas</a:t>
          </a:r>
          <a:endParaRPr lang="en-US"/>
        </a:p>
      </dgm:t>
    </dgm:pt>
    <dgm:pt modelId="{D8FBC118-A1F5-433B-ABE4-B4A5D1DF8B5A}" type="sibTrans" cxnId="{836F88EB-B14B-44F3-9777-13D475D56589}">
      <dgm:prSet/>
      <dgm:spPr/>
      <dgm:t>
        <a:bodyPr/>
        <a:lstStyle/>
        <a:p>
          <a:endParaRPr lang="en-US"/>
        </a:p>
      </dgm:t>
    </dgm:pt>
    <dgm:pt modelId="{84FF7330-5ECE-422C-98A7-31E42A73746A}" type="parTrans" cxnId="{29AFE3B7-AC26-47FE-BE8F-86E5FDF9AD4C}">
      <dgm:prSet/>
      <dgm:spPr/>
      <dgm:t>
        <a:bodyPr/>
        <a:lstStyle/>
        <a:p>
          <a:endParaRPr lang="en-US"/>
        </a:p>
      </dgm:t>
    </dgm:pt>
    <dgm:pt modelId="{FCDCFE5F-FF56-40DA-8D59-85AD6401B771}">
      <dgm:prSet custT="1"/>
      <dgm:spPr/>
      <dgm:t>
        <a:bodyPr>
          <a:noAutofit/>
        </a:bodyPr>
        <a:lstStyle/>
        <a:p>
          <a:pPr rtl="0"/>
          <a:r>
            <a:rPr lang="es" sz="1900" b="0" i="0" u="none" strike="noStrike" baseline="0">
              <a:latin typeface="Aptos"/>
            </a:rPr>
            <a:t>Bibliotecas</a:t>
          </a:r>
          <a:endParaRPr lang="en-US"/>
        </a:p>
      </dgm:t>
    </dgm:pt>
    <dgm:pt modelId="{00307591-ECCF-48FA-8D73-34A09D6EF998}" type="sibTrans" cxnId="{29AFE3B7-AC26-47FE-BE8F-86E5FDF9AD4C}">
      <dgm:prSet/>
      <dgm:spPr/>
      <dgm:t>
        <a:bodyPr/>
        <a:lstStyle/>
        <a:p>
          <a:endParaRPr lang="en-US"/>
        </a:p>
      </dgm:t>
    </dgm:pt>
    <dgm:pt modelId="{B75D4CDD-EE94-4F29-8B37-F7888A587AEA}" type="parTrans" cxnId="{E60ED203-7507-42A2-9C3A-A23043FE0BC4}">
      <dgm:prSet/>
      <dgm:spPr/>
      <dgm:t>
        <a:bodyPr/>
        <a:lstStyle/>
        <a:p>
          <a:endParaRPr lang="en-US"/>
        </a:p>
      </dgm:t>
    </dgm:pt>
    <dgm:pt modelId="{9681B742-D0A3-4C92-A125-4904BDF685F3}">
      <dgm:prSet custT="1"/>
      <dgm:spPr/>
      <dgm:t>
        <a:bodyPr>
          <a:noAutofit/>
        </a:bodyPr>
        <a:lstStyle/>
        <a:p>
          <a:pPr rtl="0"/>
          <a:r>
            <a:rPr lang="es" sz="1900" b="0" i="0" u="none" strike="noStrike" baseline="0">
              <a:latin typeface="Aptos"/>
            </a:rPr>
            <a:t>Universidades Comunitarias</a:t>
          </a:r>
          <a:endParaRPr lang="en-US"/>
        </a:p>
      </dgm:t>
    </dgm:pt>
    <dgm:pt modelId="{AD14F770-E2B1-46CC-A3A6-585BCD0CC7B8}" type="sibTrans" cxnId="{E60ED203-7507-42A2-9C3A-A23043FE0BC4}">
      <dgm:prSet/>
      <dgm:spPr/>
      <dgm:t>
        <a:bodyPr/>
        <a:lstStyle/>
        <a:p>
          <a:endParaRPr lang="en-US"/>
        </a:p>
      </dgm:t>
    </dgm:pt>
    <dgm:pt modelId="{26C7C14B-4A64-47C9-8309-0B8A3A5E1E54}" type="parTrans" cxnId="{18159543-D08B-4ADD-844E-192865853FDE}">
      <dgm:prSet/>
      <dgm:spPr/>
      <dgm:t>
        <a:bodyPr/>
        <a:lstStyle/>
        <a:p>
          <a:endParaRPr lang="en-US"/>
        </a:p>
      </dgm:t>
    </dgm:pt>
    <dgm:pt modelId="{EA50E087-A519-4FB9-B350-9CA75A29CA80}">
      <dgm:prSet custT="1"/>
      <dgm:spPr/>
      <dgm:t>
        <a:bodyPr>
          <a:noAutofit/>
        </a:bodyPr>
        <a:lstStyle/>
        <a:p>
          <a:pPr rtl="0"/>
          <a:r>
            <a:rPr lang="es" sz="1900" b="0" i="0" u="none" strike="noStrike" baseline="0">
              <a:latin typeface="Aptos"/>
            </a:rPr>
            <a:t>Instalaciones de Salud Operadas y de Propiedad Gubernamental</a:t>
          </a:r>
          <a:endParaRPr lang="en-US"/>
        </a:p>
      </dgm:t>
    </dgm:pt>
    <dgm:pt modelId="{46180836-6D9F-40F2-AB6A-AE751CE61758}" type="sibTrans" cxnId="{18159543-D08B-4ADD-844E-192865853FDE}">
      <dgm:prSet/>
      <dgm:spPr/>
      <dgm:t>
        <a:bodyPr/>
        <a:lstStyle/>
        <a:p>
          <a:endParaRPr lang="en-US"/>
        </a:p>
      </dgm:t>
    </dgm:pt>
    <dgm:pt modelId="{C0EFD662-24DC-4626-ABE7-A0F213FA1E4B}" type="parTrans" cxnId="{F014BEB6-DA64-470A-B3B9-0DAC480C3F40}">
      <dgm:prSet/>
      <dgm:spPr/>
      <dgm:t>
        <a:bodyPr/>
        <a:lstStyle/>
        <a:p>
          <a:endParaRPr lang="en-US"/>
        </a:p>
      </dgm:t>
    </dgm:pt>
    <dgm:pt modelId="{6D333AFE-9961-41F1-A062-13F0118B30C5}">
      <dgm:prSet custT="1"/>
      <dgm:spPr/>
      <dgm:t>
        <a:bodyPr>
          <a:noAutofit/>
        </a:bodyPr>
        <a:lstStyle/>
        <a:p>
          <a:pPr rtl="0"/>
          <a:r>
            <a:rPr lang="es" sz="1900" b="0" i="0" u="none" strike="noStrike" baseline="0" dirty="0">
              <a:latin typeface="Aptos"/>
            </a:rPr>
            <a:t>Organizaciones de Base Comunitaria (CBO, por sus siglas en </a:t>
          </a:r>
          <a:r>
            <a:rPr lang="en-US" sz="1900" b="0" i="0" u="none" strike="noStrike" baseline="0" dirty="0" err="1">
              <a:latin typeface="Aptos"/>
            </a:rPr>
            <a:t>Inglés</a:t>
          </a:r>
          <a:r>
            <a:rPr lang="es" sz="1900" b="0" i="0" u="none" strike="noStrike" baseline="0" dirty="0">
              <a:latin typeface="Aptos"/>
            </a:rPr>
            <a:t>)</a:t>
          </a:r>
          <a:endParaRPr lang="en-US" dirty="0"/>
        </a:p>
      </dgm:t>
    </dgm:pt>
    <dgm:pt modelId="{AD2CD620-6AFF-4DE5-9033-AA63D9FAEC84}" type="sibTrans" cxnId="{F014BEB6-DA64-470A-B3B9-0DAC480C3F40}">
      <dgm:prSet/>
      <dgm:spPr/>
      <dgm:t>
        <a:bodyPr/>
        <a:lstStyle/>
        <a:p>
          <a:endParaRPr lang="en-US"/>
        </a:p>
      </dgm:t>
    </dgm:pt>
    <dgm:pt modelId="{73FB1538-4C96-4390-BECD-8A545E7EC0E2}" type="parTrans" cxnId="{30E1AA79-A948-4B30-A162-9B279BD738F0}">
      <dgm:prSet/>
      <dgm:spPr/>
      <dgm:t>
        <a:bodyPr/>
        <a:lstStyle/>
        <a:p>
          <a:endParaRPr lang="en-US"/>
        </a:p>
      </dgm:t>
    </dgm:pt>
    <dgm:pt modelId="{888F8563-1369-41EF-A6FA-EF3EA6B97C05}">
      <dgm:prSet custT="1"/>
      <dgm:spPr/>
      <dgm:t>
        <a:bodyPr>
          <a:noAutofit/>
        </a:bodyPr>
        <a:lstStyle/>
        <a:p>
          <a:pPr rtl="0"/>
          <a:r>
            <a:rPr lang="es" sz="1900" b="0" i="0" u="none" strike="noStrike" baseline="0">
              <a:latin typeface="Aptos"/>
            </a:rPr>
            <a:t>Organizaciones de Atención Médica de Base Comunitaria</a:t>
          </a:r>
          <a:endParaRPr lang="en-US"/>
        </a:p>
      </dgm:t>
    </dgm:pt>
    <dgm:pt modelId="{E15AEE07-E968-4651-8E07-6AE27DAB7BC4}" type="sibTrans" cxnId="{30E1AA79-A948-4B30-A162-9B279BD738F0}">
      <dgm:prSet/>
      <dgm:spPr/>
      <dgm:t>
        <a:bodyPr/>
        <a:lstStyle/>
        <a:p>
          <a:endParaRPr lang="en-US"/>
        </a:p>
      </dgm:t>
    </dgm:pt>
    <dgm:pt modelId="{4E5EEC92-C4FB-4000-9233-C60CD6A5F918}" type="parTrans" cxnId="{D2A90CCD-DEF3-4341-BD2E-80C778E4AE13}">
      <dgm:prSet/>
      <dgm:spPr/>
      <dgm:t>
        <a:bodyPr/>
        <a:lstStyle/>
        <a:p>
          <a:endParaRPr lang="en-US"/>
        </a:p>
      </dgm:t>
    </dgm:pt>
    <dgm:pt modelId="{737AEA37-51DA-4179-8572-DCBCE6178FDE}">
      <dgm:prSet custT="1"/>
      <dgm:spPr/>
      <dgm:t>
        <a:bodyPr>
          <a:noAutofit/>
        </a:bodyPr>
        <a:lstStyle/>
        <a:p>
          <a:pPr rtl="0"/>
          <a:r>
            <a:rPr lang="es" sz="1900" b="0" i="0" u="none" strike="noStrike" baseline="0" dirty="0">
              <a:latin typeface="Aptos"/>
            </a:rPr>
            <a:t>Red de Telesalud de California (CTN, por sus siglas en </a:t>
          </a:r>
          <a:r>
            <a:rPr lang="en-US" sz="1900" b="0" i="0" u="none" strike="noStrike" baseline="0" dirty="0" err="1">
              <a:latin typeface="Aptos"/>
            </a:rPr>
            <a:t>Inglés</a:t>
          </a:r>
          <a:r>
            <a:rPr lang="es" sz="1900" b="0" i="0" u="none" strike="noStrike" baseline="0" dirty="0">
              <a:latin typeface="Aptos"/>
            </a:rPr>
            <a:t>)</a:t>
          </a:r>
          <a:endParaRPr lang="en-US" dirty="0"/>
        </a:p>
      </dgm:t>
    </dgm:pt>
    <dgm:pt modelId="{D9C14F1A-CC1F-4593-8C9A-C1FA33AA3A7B}" type="sibTrans" cxnId="{D2A90CCD-DEF3-4341-BD2E-80C778E4AE13}">
      <dgm:prSet/>
      <dgm:spPr/>
      <dgm:t>
        <a:bodyPr/>
        <a:lstStyle/>
        <a:p>
          <a:endParaRPr lang="en-US"/>
        </a:p>
      </dgm:t>
    </dgm:pt>
    <dgm:pt modelId="{5C375162-487A-4C64-8159-C7C022E24F62}" type="pres">
      <dgm:prSet presAssocID="{F74A6271-7E66-4989-98A5-2E1895340323}" presName="vert0" presStyleCnt="0">
        <dgm:presLayoutVars>
          <dgm:dir/>
          <dgm:animOne val="branch"/>
          <dgm:animLvl val="lvl"/>
        </dgm:presLayoutVars>
      </dgm:prSet>
      <dgm:spPr/>
    </dgm:pt>
    <dgm:pt modelId="{B9AE434C-BF9A-464F-A7F6-CD97B56C6744}" type="pres">
      <dgm:prSet presAssocID="{E489D217-20CB-44FB-B2F0-62ED0D42F852}" presName="thickLine" presStyleLbl="alignNode1" presStyleIdx="0" presStyleCnt="7"/>
      <dgm:spPr/>
    </dgm:pt>
    <dgm:pt modelId="{2BFAF775-D7DB-41D0-A2EA-47A40C1CEFCC}" type="pres">
      <dgm:prSet presAssocID="{E489D217-20CB-44FB-B2F0-62ED0D42F852}" presName="horz1" presStyleCnt="0"/>
      <dgm:spPr/>
    </dgm:pt>
    <dgm:pt modelId="{5991639D-EF15-4831-88F9-46E1EE389E7B}" type="pres">
      <dgm:prSet presAssocID="{E489D217-20CB-44FB-B2F0-62ED0D42F852}" presName="tx1" presStyleLbl="revTx" presStyleIdx="0" presStyleCnt="7"/>
      <dgm:spPr/>
    </dgm:pt>
    <dgm:pt modelId="{04CB84B1-A6C5-4667-B0F1-A0E802CC73E1}" type="pres">
      <dgm:prSet presAssocID="{E489D217-20CB-44FB-B2F0-62ED0D42F852}" presName="vert1" presStyleCnt="0"/>
      <dgm:spPr/>
    </dgm:pt>
    <dgm:pt modelId="{46ADE1BB-7BA3-45E9-9863-8A7D8353E75E}" type="pres">
      <dgm:prSet presAssocID="{FCDCFE5F-FF56-40DA-8D59-85AD6401B771}" presName="thickLine" presStyleLbl="alignNode1" presStyleIdx="1" presStyleCnt="7"/>
      <dgm:spPr/>
    </dgm:pt>
    <dgm:pt modelId="{DD5C0A2F-1B0D-41EC-AB07-D337A239659D}" type="pres">
      <dgm:prSet presAssocID="{FCDCFE5F-FF56-40DA-8D59-85AD6401B771}" presName="horz1" presStyleCnt="0"/>
      <dgm:spPr/>
    </dgm:pt>
    <dgm:pt modelId="{D235EE9C-6F4A-48C1-A57C-46CBB959A44C}" type="pres">
      <dgm:prSet presAssocID="{FCDCFE5F-FF56-40DA-8D59-85AD6401B771}" presName="tx1" presStyleLbl="revTx" presStyleIdx="1" presStyleCnt="7"/>
      <dgm:spPr/>
    </dgm:pt>
    <dgm:pt modelId="{6F94F422-C244-4B4D-BE0A-8582CF560541}" type="pres">
      <dgm:prSet presAssocID="{FCDCFE5F-FF56-40DA-8D59-85AD6401B771}" presName="vert1" presStyleCnt="0"/>
      <dgm:spPr/>
    </dgm:pt>
    <dgm:pt modelId="{B40752D3-2E72-4B7F-AEC3-E8C5761C8807}" type="pres">
      <dgm:prSet presAssocID="{9681B742-D0A3-4C92-A125-4904BDF685F3}" presName="thickLine" presStyleLbl="alignNode1" presStyleIdx="2" presStyleCnt="7"/>
      <dgm:spPr/>
    </dgm:pt>
    <dgm:pt modelId="{7F8ACFF7-0612-4088-A7DB-0725B8AD0054}" type="pres">
      <dgm:prSet presAssocID="{9681B742-D0A3-4C92-A125-4904BDF685F3}" presName="horz1" presStyleCnt="0"/>
      <dgm:spPr/>
    </dgm:pt>
    <dgm:pt modelId="{0FF1DCB7-5BDA-4228-AF98-7688BCCC71CC}" type="pres">
      <dgm:prSet presAssocID="{9681B742-D0A3-4C92-A125-4904BDF685F3}" presName="tx1" presStyleLbl="revTx" presStyleIdx="2" presStyleCnt="7"/>
      <dgm:spPr/>
    </dgm:pt>
    <dgm:pt modelId="{86BDD19B-595B-4EEE-9811-00BD00E92510}" type="pres">
      <dgm:prSet presAssocID="{9681B742-D0A3-4C92-A125-4904BDF685F3}" presName="vert1" presStyleCnt="0"/>
      <dgm:spPr/>
    </dgm:pt>
    <dgm:pt modelId="{20FF7C95-A2E0-465E-8192-8F666EDE66A0}" type="pres">
      <dgm:prSet presAssocID="{EA50E087-A519-4FB9-B350-9CA75A29CA80}" presName="thickLine" presStyleLbl="alignNode1" presStyleIdx="3" presStyleCnt="7"/>
      <dgm:spPr/>
    </dgm:pt>
    <dgm:pt modelId="{30F088A0-982B-48F8-B6D0-4E056518F4CF}" type="pres">
      <dgm:prSet presAssocID="{EA50E087-A519-4FB9-B350-9CA75A29CA80}" presName="horz1" presStyleCnt="0"/>
      <dgm:spPr/>
    </dgm:pt>
    <dgm:pt modelId="{2FB14194-4F75-445E-BB6B-9B602470EFCF}" type="pres">
      <dgm:prSet presAssocID="{EA50E087-A519-4FB9-B350-9CA75A29CA80}" presName="tx1" presStyleLbl="revTx" presStyleIdx="3" presStyleCnt="7"/>
      <dgm:spPr/>
    </dgm:pt>
    <dgm:pt modelId="{276AC9D3-B161-4180-BCC7-B46D16E21191}" type="pres">
      <dgm:prSet presAssocID="{EA50E087-A519-4FB9-B350-9CA75A29CA80}" presName="vert1" presStyleCnt="0"/>
      <dgm:spPr/>
    </dgm:pt>
    <dgm:pt modelId="{156B7CA9-CE52-435E-80B4-093BC8F7BBCB}" type="pres">
      <dgm:prSet presAssocID="{6D333AFE-9961-41F1-A062-13F0118B30C5}" presName="thickLine" presStyleLbl="alignNode1" presStyleIdx="4" presStyleCnt="7"/>
      <dgm:spPr/>
    </dgm:pt>
    <dgm:pt modelId="{169F6F82-98E8-4CFA-B726-B2E72DF14CCA}" type="pres">
      <dgm:prSet presAssocID="{6D333AFE-9961-41F1-A062-13F0118B30C5}" presName="horz1" presStyleCnt="0"/>
      <dgm:spPr/>
    </dgm:pt>
    <dgm:pt modelId="{168EF5C8-8BE6-4161-88F2-71E33E1C4633}" type="pres">
      <dgm:prSet presAssocID="{6D333AFE-9961-41F1-A062-13F0118B30C5}" presName="tx1" presStyleLbl="revTx" presStyleIdx="4" presStyleCnt="7"/>
      <dgm:spPr/>
    </dgm:pt>
    <dgm:pt modelId="{176B871C-E29B-4297-B6AF-497ADF49B1F3}" type="pres">
      <dgm:prSet presAssocID="{6D333AFE-9961-41F1-A062-13F0118B30C5}" presName="vert1" presStyleCnt="0"/>
      <dgm:spPr/>
    </dgm:pt>
    <dgm:pt modelId="{F9878C46-0151-45B6-886F-41123DEDD312}" type="pres">
      <dgm:prSet presAssocID="{888F8563-1369-41EF-A6FA-EF3EA6B97C05}" presName="thickLine" presStyleLbl="alignNode1" presStyleIdx="5" presStyleCnt="7"/>
      <dgm:spPr/>
    </dgm:pt>
    <dgm:pt modelId="{CF62A379-0F13-4F26-909A-EB14C833E20F}" type="pres">
      <dgm:prSet presAssocID="{888F8563-1369-41EF-A6FA-EF3EA6B97C05}" presName="horz1" presStyleCnt="0"/>
      <dgm:spPr/>
    </dgm:pt>
    <dgm:pt modelId="{71A7EE79-D4A9-4C11-95C3-92BBCBC9A3BC}" type="pres">
      <dgm:prSet presAssocID="{888F8563-1369-41EF-A6FA-EF3EA6B97C05}" presName="tx1" presStyleLbl="revTx" presStyleIdx="5" presStyleCnt="7"/>
      <dgm:spPr/>
    </dgm:pt>
    <dgm:pt modelId="{E3420C69-FE16-4D4C-B13E-657DF69F40E0}" type="pres">
      <dgm:prSet presAssocID="{888F8563-1369-41EF-A6FA-EF3EA6B97C05}" presName="vert1" presStyleCnt="0"/>
      <dgm:spPr/>
    </dgm:pt>
    <dgm:pt modelId="{C2212AC3-08B2-40AA-8A54-5C8C7D6B18C8}" type="pres">
      <dgm:prSet presAssocID="{737AEA37-51DA-4179-8572-DCBCE6178FDE}" presName="thickLine" presStyleLbl="alignNode1" presStyleIdx="6" presStyleCnt="7"/>
      <dgm:spPr/>
    </dgm:pt>
    <dgm:pt modelId="{4AB936B0-9C8F-4972-99F4-58F0ACE30780}" type="pres">
      <dgm:prSet presAssocID="{737AEA37-51DA-4179-8572-DCBCE6178FDE}" presName="horz1" presStyleCnt="0"/>
      <dgm:spPr/>
    </dgm:pt>
    <dgm:pt modelId="{681414EE-0821-4E13-AA4C-D42D7A582ADA}" type="pres">
      <dgm:prSet presAssocID="{737AEA37-51DA-4179-8572-DCBCE6178FDE}" presName="tx1" presStyleLbl="revTx" presStyleIdx="6" presStyleCnt="7"/>
      <dgm:spPr/>
    </dgm:pt>
    <dgm:pt modelId="{A8EB055C-CECD-4D65-92F9-8F2FDCE77218}" type="pres">
      <dgm:prSet presAssocID="{737AEA37-51DA-4179-8572-DCBCE6178FDE}" presName="vert1" presStyleCnt="0"/>
      <dgm:spPr/>
    </dgm:pt>
  </dgm:ptLst>
  <dgm:cxnLst>
    <dgm:cxn modelId="{E60ED203-7507-42A2-9C3A-A23043FE0BC4}" srcId="{F74A6271-7E66-4989-98A5-2E1895340323}" destId="{9681B742-D0A3-4C92-A125-4904BDF685F3}" srcOrd="2" destOrd="0" parTransId="{B75D4CDD-EE94-4F29-8B37-F7888A587AEA}" sibTransId="{AD14F770-E2B1-46CC-A3A6-585BCD0CC7B8}"/>
    <dgm:cxn modelId="{18159543-D08B-4ADD-844E-192865853FDE}" srcId="{F74A6271-7E66-4989-98A5-2E1895340323}" destId="{EA50E087-A519-4FB9-B350-9CA75A29CA80}" srcOrd="3" destOrd="0" parTransId="{26C7C14B-4A64-47C9-8309-0B8A3A5E1E54}" sibTransId="{46180836-6D9F-40F2-AB6A-AE751CE61758}"/>
    <dgm:cxn modelId="{9ADE8A4C-BEF6-4A2F-94BD-2E8B78DC834E}" type="presOf" srcId="{E489D217-20CB-44FB-B2F0-62ED0D42F852}" destId="{5991639D-EF15-4831-88F9-46E1EE389E7B}" srcOrd="0" destOrd="0" presId="urn:microsoft.com/office/officeart/2008/layout/LinedList"/>
    <dgm:cxn modelId="{DF76244D-D331-4ADF-B271-8F726ED69675}" type="presOf" srcId="{F74A6271-7E66-4989-98A5-2E1895340323}" destId="{5C375162-487A-4C64-8159-C7C022E24F62}" srcOrd="0" destOrd="0" presId="urn:microsoft.com/office/officeart/2008/layout/LinedList"/>
    <dgm:cxn modelId="{FC491258-DD6E-4529-8B64-EEE5B0E8F79C}" type="presOf" srcId="{EA50E087-A519-4FB9-B350-9CA75A29CA80}" destId="{2FB14194-4F75-445E-BB6B-9B602470EFCF}" srcOrd="0" destOrd="0" presId="urn:microsoft.com/office/officeart/2008/layout/LinedList"/>
    <dgm:cxn modelId="{30E1AA79-A948-4B30-A162-9B279BD738F0}" srcId="{F74A6271-7E66-4989-98A5-2E1895340323}" destId="{888F8563-1369-41EF-A6FA-EF3EA6B97C05}" srcOrd="5" destOrd="0" parTransId="{73FB1538-4C96-4390-BECD-8A545E7EC0E2}" sibTransId="{E15AEE07-E968-4651-8E07-6AE27DAB7BC4}"/>
    <dgm:cxn modelId="{E6E92D9B-ED19-49C9-9CC6-78BC957152E0}" type="presOf" srcId="{9681B742-D0A3-4C92-A125-4904BDF685F3}" destId="{0FF1DCB7-5BDA-4228-AF98-7688BCCC71CC}" srcOrd="0" destOrd="0" presId="urn:microsoft.com/office/officeart/2008/layout/LinedList"/>
    <dgm:cxn modelId="{F014BEB6-DA64-470A-B3B9-0DAC480C3F40}" srcId="{F74A6271-7E66-4989-98A5-2E1895340323}" destId="{6D333AFE-9961-41F1-A062-13F0118B30C5}" srcOrd="4" destOrd="0" parTransId="{C0EFD662-24DC-4626-ABE7-A0F213FA1E4B}" sibTransId="{AD2CD620-6AFF-4DE5-9033-AA63D9FAEC84}"/>
    <dgm:cxn modelId="{29AFE3B7-AC26-47FE-BE8F-86E5FDF9AD4C}" srcId="{F74A6271-7E66-4989-98A5-2E1895340323}" destId="{FCDCFE5F-FF56-40DA-8D59-85AD6401B771}" srcOrd="1" destOrd="0" parTransId="{84FF7330-5ECE-422C-98A7-31E42A73746A}" sibTransId="{00307591-ECCF-48FA-8D73-34A09D6EF998}"/>
    <dgm:cxn modelId="{021A1BC4-8172-47A8-8F69-3C363B580E7B}" type="presOf" srcId="{6D333AFE-9961-41F1-A062-13F0118B30C5}" destId="{168EF5C8-8BE6-4161-88F2-71E33E1C4633}" srcOrd="0" destOrd="0" presId="urn:microsoft.com/office/officeart/2008/layout/LinedList"/>
    <dgm:cxn modelId="{CB2BBCC7-4127-48B5-B1FC-023068B0E505}" type="presOf" srcId="{FCDCFE5F-FF56-40DA-8D59-85AD6401B771}" destId="{D235EE9C-6F4A-48C1-A57C-46CBB959A44C}" srcOrd="0" destOrd="0" presId="urn:microsoft.com/office/officeart/2008/layout/LinedList"/>
    <dgm:cxn modelId="{D2A90CCD-DEF3-4341-BD2E-80C778E4AE13}" srcId="{F74A6271-7E66-4989-98A5-2E1895340323}" destId="{737AEA37-51DA-4179-8572-DCBCE6178FDE}" srcOrd="6" destOrd="0" parTransId="{4E5EEC92-C4FB-4000-9233-C60CD6A5F918}" sibTransId="{D9C14F1A-CC1F-4593-8C9A-C1FA33AA3A7B}"/>
    <dgm:cxn modelId="{0D94E1D6-D21B-4B0C-B630-F66F62477889}" type="presOf" srcId="{737AEA37-51DA-4179-8572-DCBCE6178FDE}" destId="{681414EE-0821-4E13-AA4C-D42D7A582ADA}" srcOrd="0" destOrd="0" presId="urn:microsoft.com/office/officeart/2008/layout/LinedList"/>
    <dgm:cxn modelId="{D01861E1-205B-45E6-AD2F-C52B1E6DE874}" type="presOf" srcId="{888F8563-1369-41EF-A6FA-EF3EA6B97C05}" destId="{71A7EE79-D4A9-4C11-95C3-92BBCBC9A3BC}" srcOrd="0" destOrd="0" presId="urn:microsoft.com/office/officeart/2008/layout/LinedList"/>
    <dgm:cxn modelId="{836F88EB-B14B-44F3-9777-13D475D56589}" srcId="{F74A6271-7E66-4989-98A5-2E1895340323}" destId="{E489D217-20CB-44FB-B2F0-62ED0D42F852}" srcOrd="0" destOrd="0" parTransId="{18399730-63BA-4E1F-AA55-C410727EB7CA}" sibTransId="{D8FBC118-A1F5-433B-ABE4-B4A5D1DF8B5A}"/>
    <dgm:cxn modelId="{9FB4FEEF-F0EF-432F-80F1-2DD6547FDAF8}" type="presParOf" srcId="{5C375162-487A-4C64-8159-C7C022E24F62}" destId="{B9AE434C-BF9A-464F-A7F6-CD97B56C6744}" srcOrd="0" destOrd="0" presId="urn:microsoft.com/office/officeart/2008/layout/LinedList"/>
    <dgm:cxn modelId="{949CBE0B-7772-466A-AADD-BCFB4E4B77D9}" type="presParOf" srcId="{5C375162-487A-4C64-8159-C7C022E24F62}" destId="{2BFAF775-D7DB-41D0-A2EA-47A40C1CEFCC}" srcOrd="1" destOrd="0" presId="urn:microsoft.com/office/officeart/2008/layout/LinedList"/>
    <dgm:cxn modelId="{73573EC9-DC3A-467D-8953-08F21264CBEB}" type="presParOf" srcId="{2BFAF775-D7DB-41D0-A2EA-47A40C1CEFCC}" destId="{5991639D-EF15-4831-88F9-46E1EE389E7B}" srcOrd="0" destOrd="0" presId="urn:microsoft.com/office/officeart/2008/layout/LinedList"/>
    <dgm:cxn modelId="{3FCD040D-E1B8-4AC5-934F-3DE039B91693}" type="presParOf" srcId="{2BFAF775-D7DB-41D0-A2EA-47A40C1CEFCC}" destId="{04CB84B1-A6C5-4667-B0F1-A0E802CC73E1}" srcOrd="1" destOrd="0" presId="urn:microsoft.com/office/officeart/2008/layout/LinedList"/>
    <dgm:cxn modelId="{53C9E4B6-5ACC-4235-B6FD-F430AB139393}" type="presParOf" srcId="{5C375162-487A-4C64-8159-C7C022E24F62}" destId="{46ADE1BB-7BA3-45E9-9863-8A7D8353E75E}" srcOrd="2" destOrd="0" presId="urn:microsoft.com/office/officeart/2008/layout/LinedList"/>
    <dgm:cxn modelId="{F2B26BD5-2EB4-4624-B8DE-5CB18DBBE176}" type="presParOf" srcId="{5C375162-487A-4C64-8159-C7C022E24F62}" destId="{DD5C0A2F-1B0D-41EC-AB07-D337A239659D}" srcOrd="3" destOrd="0" presId="urn:microsoft.com/office/officeart/2008/layout/LinedList"/>
    <dgm:cxn modelId="{EE4EBF1C-96E8-4266-80EC-621995CAA3E7}" type="presParOf" srcId="{DD5C0A2F-1B0D-41EC-AB07-D337A239659D}" destId="{D235EE9C-6F4A-48C1-A57C-46CBB959A44C}" srcOrd="0" destOrd="0" presId="urn:microsoft.com/office/officeart/2008/layout/LinedList"/>
    <dgm:cxn modelId="{B62C4E06-C3E7-478D-BB0D-D1DA8223FE69}" type="presParOf" srcId="{DD5C0A2F-1B0D-41EC-AB07-D337A239659D}" destId="{6F94F422-C244-4B4D-BE0A-8582CF560541}" srcOrd="1" destOrd="0" presId="urn:microsoft.com/office/officeart/2008/layout/LinedList"/>
    <dgm:cxn modelId="{0A9FDEFD-A35E-417B-AD81-503F574D83F7}" type="presParOf" srcId="{5C375162-487A-4C64-8159-C7C022E24F62}" destId="{B40752D3-2E72-4B7F-AEC3-E8C5761C8807}" srcOrd="4" destOrd="0" presId="urn:microsoft.com/office/officeart/2008/layout/LinedList"/>
    <dgm:cxn modelId="{A8303315-A8E7-4DF0-A8ED-CB84733895F4}" type="presParOf" srcId="{5C375162-487A-4C64-8159-C7C022E24F62}" destId="{7F8ACFF7-0612-4088-A7DB-0725B8AD0054}" srcOrd="5" destOrd="0" presId="urn:microsoft.com/office/officeart/2008/layout/LinedList"/>
    <dgm:cxn modelId="{BA8E28D8-312F-43DE-941C-2EFFF623164C}" type="presParOf" srcId="{7F8ACFF7-0612-4088-A7DB-0725B8AD0054}" destId="{0FF1DCB7-5BDA-4228-AF98-7688BCCC71CC}" srcOrd="0" destOrd="0" presId="urn:microsoft.com/office/officeart/2008/layout/LinedList"/>
    <dgm:cxn modelId="{CB2DC70A-ECE5-4BCE-98FC-2CC4A52B77DB}" type="presParOf" srcId="{7F8ACFF7-0612-4088-A7DB-0725B8AD0054}" destId="{86BDD19B-595B-4EEE-9811-00BD00E92510}" srcOrd="1" destOrd="0" presId="urn:microsoft.com/office/officeart/2008/layout/LinedList"/>
    <dgm:cxn modelId="{4051394A-C39B-43C5-AA80-90C3034D99AD}" type="presParOf" srcId="{5C375162-487A-4C64-8159-C7C022E24F62}" destId="{20FF7C95-A2E0-465E-8192-8F666EDE66A0}" srcOrd="6" destOrd="0" presId="urn:microsoft.com/office/officeart/2008/layout/LinedList"/>
    <dgm:cxn modelId="{B4155855-92B3-4105-B6E1-9D4385FE5466}" type="presParOf" srcId="{5C375162-487A-4C64-8159-C7C022E24F62}" destId="{30F088A0-982B-48F8-B6D0-4E056518F4CF}" srcOrd="7" destOrd="0" presId="urn:microsoft.com/office/officeart/2008/layout/LinedList"/>
    <dgm:cxn modelId="{70E7D7CE-6CA7-4E6F-8F0B-DBDF95268EF1}" type="presParOf" srcId="{30F088A0-982B-48F8-B6D0-4E056518F4CF}" destId="{2FB14194-4F75-445E-BB6B-9B602470EFCF}" srcOrd="0" destOrd="0" presId="urn:microsoft.com/office/officeart/2008/layout/LinedList"/>
    <dgm:cxn modelId="{D2F4C375-8014-4C0F-BB87-A7546C5EFD92}" type="presParOf" srcId="{30F088A0-982B-48F8-B6D0-4E056518F4CF}" destId="{276AC9D3-B161-4180-BCC7-B46D16E21191}" srcOrd="1" destOrd="0" presId="urn:microsoft.com/office/officeart/2008/layout/LinedList"/>
    <dgm:cxn modelId="{EBB8A4D5-E2EB-4818-94FF-47A5C7A41217}" type="presParOf" srcId="{5C375162-487A-4C64-8159-C7C022E24F62}" destId="{156B7CA9-CE52-435E-80B4-093BC8F7BBCB}" srcOrd="8" destOrd="0" presId="urn:microsoft.com/office/officeart/2008/layout/LinedList"/>
    <dgm:cxn modelId="{2C8BAAEC-4E92-4F4A-9B85-D6AE537D39C8}" type="presParOf" srcId="{5C375162-487A-4C64-8159-C7C022E24F62}" destId="{169F6F82-98E8-4CFA-B726-B2E72DF14CCA}" srcOrd="9" destOrd="0" presId="urn:microsoft.com/office/officeart/2008/layout/LinedList"/>
    <dgm:cxn modelId="{1E5ACD64-6281-4DE0-9DA5-CC966D1B65BD}" type="presParOf" srcId="{169F6F82-98E8-4CFA-B726-B2E72DF14CCA}" destId="{168EF5C8-8BE6-4161-88F2-71E33E1C4633}" srcOrd="0" destOrd="0" presId="urn:microsoft.com/office/officeart/2008/layout/LinedList"/>
    <dgm:cxn modelId="{182FE1A3-F333-433F-B187-8DE42EF831F6}" type="presParOf" srcId="{169F6F82-98E8-4CFA-B726-B2E72DF14CCA}" destId="{176B871C-E29B-4297-B6AF-497ADF49B1F3}" srcOrd="1" destOrd="0" presId="urn:microsoft.com/office/officeart/2008/layout/LinedList"/>
    <dgm:cxn modelId="{2DA3B468-CF2B-4663-9E31-8450A87BED5D}" type="presParOf" srcId="{5C375162-487A-4C64-8159-C7C022E24F62}" destId="{F9878C46-0151-45B6-886F-41123DEDD312}" srcOrd="10" destOrd="0" presId="urn:microsoft.com/office/officeart/2008/layout/LinedList"/>
    <dgm:cxn modelId="{6201624D-D649-45C7-933B-BC9C5A9ADD1B}" type="presParOf" srcId="{5C375162-487A-4C64-8159-C7C022E24F62}" destId="{CF62A379-0F13-4F26-909A-EB14C833E20F}" srcOrd="11" destOrd="0" presId="urn:microsoft.com/office/officeart/2008/layout/LinedList"/>
    <dgm:cxn modelId="{12FFB837-BA06-4065-9ADE-5642CEA7EE27}" type="presParOf" srcId="{CF62A379-0F13-4F26-909A-EB14C833E20F}" destId="{71A7EE79-D4A9-4C11-95C3-92BBCBC9A3BC}" srcOrd="0" destOrd="0" presId="urn:microsoft.com/office/officeart/2008/layout/LinedList"/>
    <dgm:cxn modelId="{D5F76076-28AD-4C9F-A42D-F8D364576F69}" type="presParOf" srcId="{CF62A379-0F13-4F26-909A-EB14C833E20F}" destId="{E3420C69-FE16-4D4C-B13E-657DF69F40E0}" srcOrd="1" destOrd="0" presId="urn:microsoft.com/office/officeart/2008/layout/LinedList"/>
    <dgm:cxn modelId="{782313AC-907C-4EA6-A879-C6B6614E7C19}" type="presParOf" srcId="{5C375162-487A-4C64-8159-C7C022E24F62}" destId="{C2212AC3-08B2-40AA-8A54-5C8C7D6B18C8}" srcOrd="12" destOrd="0" presId="urn:microsoft.com/office/officeart/2008/layout/LinedList"/>
    <dgm:cxn modelId="{398D81FF-3545-4319-A9D0-D71016F5543B}" type="presParOf" srcId="{5C375162-487A-4C64-8159-C7C022E24F62}" destId="{4AB936B0-9C8F-4972-99F4-58F0ACE30780}" srcOrd="13" destOrd="0" presId="urn:microsoft.com/office/officeart/2008/layout/LinedList"/>
    <dgm:cxn modelId="{95C63187-4C72-4606-8E1B-43F5742761F1}" type="presParOf" srcId="{4AB936B0-9C8F-4972-99F4-58F0ACE30780}" destId="{681414EE-0821-4E13-AA4C-D42D7A582ADA}" srcOrd="0" destOrd="0" presId="urn:microsoft.com/office/officeart/2008/layout/LinedList"/>
    <dgm:cxn modelId="{3A317041-BCA3-49DA-BF1C-BC663CD1CDED}" type="presParOf" srcId="{4AB936B0-9C8F-4972-99F4-58F0ACE30780}" destId="{A8EB055C-CECD-4D65-92F9-8F2FDCE77218}"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main"/>
    </a:ext>
  </dgm:extLst>
</dgm:dataModel>
</file>

<file path=ppt/diagrams/data4.xml><?xml version="1.0" encoding="utf-8"?>
<dgm:dataModel xmlns:dgm="http://schemas.openxmlformats.org/drawingml/2006/diagram" xmlns:a="http://schemas.openxmlformats.org/drawingml/2006/main">
  <dgm:ptLst>
    <dgm:pt modelId="{76FCF42B-821D-40A7-8B77-3797721B8A97}" type="doc">
      <dgm:prSet loTypeId="urn:microsoft.com/office/officeart/2005/8/layout/process4" loCatId="process" qsTypeId="urn:microsoft.com/office/officeart/2005/8/quickstyle/3d2" qsCatId="3D" csTypeId="urn:microsoft.com/office/officeart/2005/8/colors/accent1_3" csCatId="accent1" phldr="1"/>
      <dgm:spPr/>
      <dgm:t>
        <a:bodyPr/>
        <a:lstStyle/>
        <a:p>
          <a:endParaRPr lang="en-US"/>
        </a:p>
      </dgm:t>
    </dgm:pt>
    <dgm:pt modelId="{3099E736-D5A2-4F32-9FF3-38E0090AAB00}" type="parTrans" cxnId="{08A39A93-B8D4-4661-9D1E-94AF668A0FDE}">
      <dgm:prSet/>
      <dgm:spPr/>
      <dgm:t>
        <a:bodyPr/>
        <a:lstStyle/>
        <a:p>
          <a:endParaRPr lang="en-US"/>
        </a:p>
      </dgm:t>
    </dgm:pt>
    <dgm:pt modelId="{04804D55-4520-4E2C-8BC5-1F7E10A87AB6}">
      <dgm:prSet phldrT="[Text]" custT="1"/>
      <dgm:spPr>
        <a:solidFill>
          <a:schemeClr val="accent3">
            <a:lumMod val="20000"/>
            <a:lumOff val="80000"/>
          </a:schemeClr>
        </a:solidFill>
        <a:ln>
          <a:noFill/>
        </a:ln>
        <a:effectLst>
          <a:outerShdw blurRad="107950" dist="12700" dir="5400000" algn="ctr">
            <a:srgbClr val="000000"/>
          </a:outerShdw>
        </a:effectLst>
        <a:scene3d>
          <a:camera prst="orthographicFront">
            <a:rot lat="0" lon="0" rev="0"/>
          </a:camera>
          <a:lightRig rig="soft" dir="t"/>
        </a:scene3d>
        <a:sp3d contourW="44450" prstMaterial="matte">
          <a:bevelT w="63500" h="63500" prst="artDeco"/>
          <a:contourClr>
            <a:srgbClr val="FFFFFF"/>
          </a:contourClr>
        </a:sp3d>
      </dgm:spPr>
      <dgm:t>
        <a:bodyPr>
          <a:noAutofit/>
        </a:bodyPr>
        <a:lstStyle/>
        <a:p>
          <a:pPr rtl="0"/>
          <a:r>
            <a:rPr lang="es" sz="2000" b="1" i="0" u="none" strike="noStrike">
              <a:solidFill>
                <a:srgbClr val="3A3A3A"/>
              </a:solidFill>
              <a:latin typeface="Aptos"/>
            </a:rPr>
            <a:t>Presentación de la solicitud</a:t>
          </a:r>
        </a:p>
      </dgm:t>
    </dgm:pt>
    <dgm:pt modelId="{BDFD1918-0F83-4F24-AF29-78C97EDC8D17}" type="sibTrans" cxnId="{08A39A93-B8D4-4661-9D1E-94AF668A0FDE}">
      <dgm:prSet/>
      <dgm:spPr/>
      <dgm:t>
        <a:bodyPr/>
        <a:lstStyle/>
        <a:p>
          <a:endParaRPr lang="en-US"/>
        </a:p>
      </dgm:t>
    </dgm:pt>
    <dgm:pt modelId="{1B039168-9648-42EC-BE1E-83774869BD41}" type="parTrans" cxnId="{601AEEBE-E54C-47B3-B88F-48483D7EB3EA}">
      <dgm:prSet/>
      <dgm:spPr/>
      <dgm:t>
        <a:bodyPr/>
        <a:lstStyle/>
        <a:p>
          <a:endParaRPr lang="en-US"/>
        </a:p>
      </dgm:t>
    </dgm:pt>
    <dgm:pt modelId="{F96EB362-6498-4433-BE63-8CA3F0DC0B14}">
      <dgm:prSet phldrT="[Text]" custT="1"/>
      <dgm:spPr>
        <a:solidFill>
          <a:schemeClr val="accent3">
            <a:lumMod val="40000"/>
            <a:lumOff val="60000"/>
          </a:schemeClr>
        </a:solidFill>
        <a:ln>
          <a:noFill/>
        </a:ln>
        <a:effectLst>
          <a:outerShdw blurRad="107950" dist="12700" dir="5400000" algn="ctr">
            <a:srgbClr val="000000"/>
          </a:outerShdw>
        </a:effectLst>
        <a:scene3d>
          <a:camera prst="orthographicFront">
            <a:rot lat="0" lon="0" rev="0"/>
          </a:camera>
          <a:lightRig rig="soft" dir="t"/>
        </a:scene3d>
        <a:sp3d contourW="44450" prstMaterial="matte">
          <a:bevelT w="63500" h="63500" prst="artDeco"/>
          <a:contourClr>
            <a:srgbClr val="FFFFFF"/>
          </a:contourClr>
        </a:sp3d>
      </dgm:spPr>
      <dgm:t>
        <a:bodyPr>
          <a:noAutofit/>
        </a:bodyPr>
        <a:lstStyle/>
        <a:p>
          <a:pPr rtl="0"/>
          <a:r>
            <a:rPr lang="es" sz="2000" b="1" i="0" u="none" strike="noStrike">
              <a:solidFill>
                <a:srgbClr val="3A3A3A"/>
              </a:solidFill>
              <a:latin typeface="Aptos"/>
            </a:rPr>
            <a:t>Verificación de documentación</a:t>
          </a:r>
        </a:p>
      </dgm:t>
    </dgm:pt>
    <dgm:pt modelId="{5BCD01B3-0759-4DF3-9196-EB4C9111DE1A}" type="sibTrans" cxnId="{601AEEBE-E54C-47B3-B88F-48483D7EB3EA}">
      <dgm:prSet/>
      <dgm:spPr/>
      <dgm:t>
        <a:bodyPr/>
        <a:lstStyle/>
        <a:p>
          <a:endParaRPr lang="en-US"/>
        </a:p>
      </dgm:t>
    </dgm:pt>
    <dgm:pt modelId="{7AE75DBA-0B31-4466-8D22-0A3E7C358567}" type="parTrans" cxnId="{A6BEA23C-E9C2-4BF3-9F9B-B6C73657E377}">
      <dgm:prSet/>
      <dgm:spPr/>
      <dgm:t>
        <a:bodyPr/>
        <a:lstStyle/>
        <a:p>
          <a:endParaRPr lang="en-US"/>
        </a:p>
      </dgm:t>
    </dgm:pt>
    <dgm:pt modelId="{EE260ED6-1AC5-4F78-B98B-AF251EF6AF11}">
      <dgm:prSet phldrT="[Text]" custT="1"/>
      <dgm:spPr>
        <a:solidFill>
          <a:schemeClr val="accent3">
            <a:lumMod val="60000"/>
            <a:lumOff val="40000"/>
          </a:schemeClr>
        </a:solidFill>
        <a:ln>
          <a:noFill/>
        </a:ln>
        <a:effectLst>
          <a:outerShdw blurRad="107950" dist="12700" dir="5400000" algn="ctr">
            <a:srgbClr val="000000"/>
          </a:outerShdw>
        </a:effectLst>
        <a:scene3d>
          <a:camera prst="orthographicFront">
            <a:rot lat="0" lon="0" rev="0"/>
          </a:camera>
          <a:lightRig rig="soft" dir="t"/>
        </a:scene3d>
        <a:sp3d contourW="44450" prstMaterial="matte">
          <a:bevelT w="63500" h="63500" prst="artDeco"/>
          <a:contourClr>
            <a:srgbClr val="FFFFFF"/>
          </a:contourClr>
        </a:sp3d>
      </dgm:spPr>
      <dgm:t>
        <a:bodyPr>
          <a:noAutofit/>
        </a:bodyPr>
        <a:lstStyle/>
        <a:p>
          <a:pPr rtl="0"/>
          <a:r>
            <a:rPr lang="es" sz="2000" b="1" i="0" u="none" strike="noStrike">
              <a:solidFill>
                <a:srgbClr val="808080"/>
              </a:solidFill>
              <a:latin typeface="Aptos"/>
            </a:rPr>
            <a:t>Evaluación de la elegibilidad</a:t>
          </a:r>
        </a:p>
      </dgm:t>
    </dgm:pt>
    <dgm:pt modelId="{1FA70AB4-EE88-4309-910C-A6BBB4FDA271}" type="sibTrans" cxnId="{A6BEA23C-E9C2-4BF3-9F9B-B6C73657E377}">
      <dgm:prSet/>
      <dgm:spPr/>
      <dgm:t>
        <a:bodyPr/>
        <a:lstStyle/>
        <a:p>
          <a:endParaRPr lang="en-US"/>
        </a:p>
      </dgm:t>
    </dgm:pt>
    <dgm:pt modelId="{1CBDA489-AF97-4C9A-96E8-E243613E2002}" type="parTrans" cxnId="{C266248E-5CD1-4865-851E-A4456ED636FD}">
      <dgm:prSet/>
      <dgm:spPr/>
      <dgm:t>
        <a:bodyPr/>
        <a:lstStyle/>
        <a:p>
          <a:endParaRPr lang="en-US"/>
        </a:p>
      </dgm:t>
    </dgm:pt>
    <dgm:pt modelId="{EE84A550-51B8-4624-AC97-979008CD3507}">
      <dgm:prSet phldrT="[Text]" custT="1"/>
      <dgm:spPr>
        <a:solidFill>
          <a:schemeClr val="accent3"/>
        </a:solidFill>
        <a:ln>
          <a:noFill/>
        </a:ln>
        <a:effectLst>
          <a:outerShdw blurRad="107950" dist="12700" dir="5400000" algn="ctr">
            <a:srgbClr val="000000"/>
          </a:outerShdw>
        </a:effectLst>
        <a:scene3d>
          <a:camera prst="orthographicFront">
            <a:rot lat="0" lon="0" rev="0"/>
          </a:camera>
          <a:lightRig rig="soft" dir="t"/>
        </a:scene3d>
        <a:sp3d contourW="44450" prstMaterial="matte">
          <a:bevelT w="63500" h="63500" prst="artDeco"/>
          <a:contourClr>
            <a:srgbClr val="FFFFFF"/>
          </a:contourClr>
        </a:sp3d>
      </dgm:spPr>
      <dgm:t>
        <a:bodyPr>
          <a:noAutofit/>
        </a:bodyPr>
        <a:lstStyle/>
        <a:p>
          <a:pPr rtl="0"/>
          <a:r>
            <a:rPr lang="es" sz="2000" b="1" i="0" u="none" strike="noStrike">
              <a:solidFill>
                <a:srgbClr val="AEAEAE"/>
              </a:solidFill>
              <a:latin typeface="Aptos"/>
            </a:rPr>
            <a:t>Revisar la información financiera</a:t>
          </a:r>
        </a:p>
      </dgm:t>
    </dgm:pt>
    <dgm:pt modelId="{5581B81E-7559-421E-B1D6-6651D77550FE}" type="sibTrans" cxnId="{C266248E-5CD1-4865-851E-A4456ED636FD}">
      <dgm:prSet/>
      <dgm:spPr/>
      <dgm:t>
        <a:bodyPr/>
        <a:lstStyle/>
        <a:p>
          <a:endParaRPr lang="en-US"/>
        </a:p>
      </dgm:t>
    </dgm:pt>
    <dgm:pt modelId="{855A9AB9-66CB-4459-97C1-2F6BD27E3074}" type="parTrans" cxnId="{EDF0CED4-8C30-4146-AE4E-27B0F742B594}">
      <dgm:prSet/>
      <dgm:spPr/>
      <dgm:t>
        <a:bodyPr/>
        <a:lstStyle/>
        <a:p>
          <a:endParaRPr lang="en-US"/>
        </a:p>
      </dgm:t>
    </dgm:pt>
    <dgm:pt modelId="{CF1F4EC5-06CD-4007-86C1-92EA5747B2A7}">
      <dgm:prSet phldrT="[Text]" custT="1"/>
      <dgm:spPr>
        <a:solidFill>
          <a:schemeClr val="accent3">
            <a:lumMod val="75000"/>
          </a:schemeClr>
        </a:solidFill>
        <a:ln>
          <a:noFill/>
        </a:ln>
        <a:effectLst>
          <a:outerShdw blurRad="107950" dist="12700" dir="5400000" algn="ctr">
            <a:srgbClr val="000000"/>
          </a:outerShdw>
        </a:effectLst>
        <a:scene3d>
          <a:camera prst="orthographicFront">
            <a:rot lat="0" lon="0" rev="0"/>
          </a:camera>
          <a:lightRig rig="soft" dir="t"/>
        </a:scene3d>
        <a:sp3d contourW="44450" prstMaterial="matte">
          <a:bevelT w="63500" h="63500" prst="artDeco"/>
          <a:contourClr>
            <a:srgbClr val="FFFFFF"/>
          </a:contourClr>
        </a:sp3d>
      </dgm:spPr>
      <dgm:t>
        <a:bodyPr>
          <a:noAutofit/>
        </a:bodyPr>
        <a:lstStyle/>
        <a:p>
          <a:pPr rtl="0"/>
          <a:r>
            <a:rPr lang="es" sz="2000" b="1" i="0" u="none" strike="noStrike">
              <a:solidFill>
                <a:srgbClr val="D9D9D9"/>
              </a:solidFill>
              <a:latin typeface="Aptos"/>
            </a:rPr>
            <a:t>Verificar el cumplimiento de las normas del Programa del CTF</a:t>
          </a:r>
        </a:p>
      </dgm:t>
    </dgm:pt>
    <dgm:pt modelId="{92739B47-F9F2-48A3-BA7B-32B647830880}" type="sibTrans" cxnId="{EDF0CED4-8C30-4146-AE4E-27B0F742B594}">
      <dgm:prSet/>
      <dgm:spPr/>
      <dgm:t>
        <a:bodyPr/>
        <a:lstStyle/>
        <a:p>
          <a:endParaRPr lang="en-US"/>
        </a:p>
      </dgm:t>
    </dgm:pt>
    <dgm:pt modelId="{8F2FE9B2-FE7A-4A94-B7AD-C9730CF55D87}" type="parTrans" cxnId="{CDFC8CD8-3258-4609-A011-6C653915D25F}">
      <dgm:prSet/>
      <dgm:spPr/>
      <dgm:t>
        <a:bodyPr/>
        <a:lstStyle/>
        <a:p>
          <a:endParaRPr lang="en-US"/>
        </a:p>
      </dgm:t>
    </dgm:pt>
    <dgm:pt modelId="{4F93CB69-54E2-49E1-A1AB-22BF222E7E9A}">
      <dgm:prSet phldrT="[Text]" custT="1"/>
      <dgm:spPr>
        <a:solidFill>
          <a:schemeClr val="accent3">
            <a:lumMod val="50000"/>
          </a:schemeClr>
        </a:solidFill>
        <a:ln>
          <a:noFill/>
        </a:ln>
        <a:effectLst>
          <a:outerShdw blurRad="107950" dist="12700" dir="5400000" algn="ctr">
            <a:srgbClr val="000000"/>
          </a:outerShdw>
        </a:effectLst>
        <a:scene3d>
          <a:camera prst="orthographicFront">
            <a:rot lat="0" lon="0" rev="0"/>
          </a:camera>
          <a:lightRig rig="soft" dir="t"/>
        </a:scene3d>
        <a:sp3d contourW="44450" prstMaterial="matte">
          <a:bevelT w="63500" h="63500" prst="artDeco"/>
          <a:contourClr>
            <a:srgbClr val="FFFFFF"/>
          </a:contourClr>
        </a:sp3d>
      </dgm:spPr>
      <dgm:t>
        <a:bodyPr>
          <a:noAutofit/>
        </a:bodyPr>
        <a:lstStyle/>
        <a:p>
          <a:pPr rtl="0"/>
          <a:r>
            <a:rPr lang="es" sz="2400" b="1" i="0" u="none" strike="noStrike">
              <a:solidFill>
                <a:srgbClr val="D9D9D9"/>
              </a:solidFill>
              <a:latin typeface="Aptos"/>
            </a:rPr>
            <a:t>Aprobada/No elegible/Rechazada</a:t>
          </a:r>
        </a:p>
      </dgm:t>
    </dgm:pt>
    <dgm:pt modelId="{76BCA81C-D969-4260-94B9-CAF510D615A8}" type="sibTrans" cxnId="{CDFC8CD8-3258-4609-A011-6C653915D25F}">
      <dgm:prSet/>
      <dgm:spPr/>
      <dgm:t>
        <a:bodyPr/>
        <a:lstStyle/>
        <a:p>
          <a:endParaRPr lang="en-US"/>
        </a:p>
      </dgm:t>
    </dgm:pt>
    <dgm:pt modelId="{EC529788-A1BD-4C08-8FEC-7E9269AB825D}" type="pres">
      <dgm:prSet presAssocID="{76FCF42B-821D-40A7-8B77-3797721B8A97}" presName="Name0" presStyleCnt="0">
        <dgm:presLayoutVars>
          <dgm:dir/>
          <dgm:animLvl val="lvl"/>
          <dgm:resizeHandles val="exact"/>
        </dgm:presLayoutVars>
      </dgm:prSet>
      <dgm:spPr/>
    </dgm:pt>
    <dgm:pt modelId="{51406C26-3A30-4093-ABB3-6F8998A97DD4}" type="pres">
      <dgm:prSet presAssocID="{4F93CB69-54E2-49E1-A1AB-22BF222E7E9A}" presName="boxAndChildren" presStyleCnt="0"/>
      <dgm:spPr/>
    </dgm:pt>
    <dgm:pt modelId="{F8BC5EB5-3147-41B0-8B50-A493CF694610}" type="pres">
      <dgm:prSet presAssocID="{4F93CB69-54E2-49E1-A1AB-22BF222E7E9A}" presName="parentTextBox" presStyleLbl="node1" presStyleIdx="0" presStyleCnt="6"/>
      <dgm:spPr/>
    </dgm:pt>
    <dgm:pt modelId="{C5649E37-F61D-4939-97CD-9A852F892D4B}" type="pres">
      <dgm:prSet presAssocID="{92739B47-F9F2-48A3-BA7B-32B647830880}" presName="sp" presStyleCnt="0"/>
      <dgm:spPr/>
    </dgm:pt>
    <dgm:pt modelId="{01DE00E2-D8E8-49AA-A32F-D4FA4822D7D7}" type="pres">
      <dgm:prSet presAssocID="{CF1F4EC5-06CD-4007-86C1-92EA5747B2A7}" presName="arrowAndChildren" presStyleCnt="0"/>
      <dgm:spPr/>
    </dgm:pt>
    <dgm:pt modelId="{1DF87030-4419-480E-8DA8-025A01B9C06A}" type="pres">
      <dgm:prSet presAssocID="{CF1F4EC5-06CD-4007-86C1-92EA5747B2A7}" presName="parentTextArrow" presStyleLbl="node1" presStyleIdx="1" presStyleCnt="6"/>
      <dgm:spPr/>
    </dgm:pt>
    <dgm:pt modelId="{9F2BFF6E-3176-4673-B819-C49ECD415B9A}" type="pres">
      <dgm:prSet presAssocID="{5581B81E-7559-421E-B1D6-6651D77550FE}" presName="sp" presStyleCnt="0"/>
      <dgm:spPr/>
    </dgm:pt>
    <dgm:pt modelId="{F23C6E7C-9103-470E-AF48-A66F342BD939}" type="pres">
      <dgm:prSet presAssocID="{EE84A550-51B8-4624-AC97-979008CD3507}" presName="arrowAndChildren" presStyleCnt="0"/>
      <dgm:spPr/>
    </dgm:pt>
    <dgm:pt modelId="{E12F1CBC-7FF9-43C7-98AD-886084E8E122}" type="pres">
      <dgm:prSet presAssocID="{EE84A550-51B8-4624-AC97-979008CD3507}" presName="parentTextArrow" presStyleLbl="node1" presStyleIdx="2" presStyleCnt="6"/>
      <dgm:spPr/>
    </dgm:pt>
    <dgm:pt modelId="{E6FF6F44-7A08-448D-BCEA-1D6C6E33321B}" type="pres">
      <dgm:prSet presAssocID="{1FA70AB4-EE88-4309-910C-A6BBB4FDA271}" presName="sp" presStyleCnt="0"/>
      <dgm:spPr/>
    </dgm:pt>
    <dgm:pt modelId="{7019BCE0-D06D-4608-A69B-C35A5022BD03}" type="pres">
      <dgm:prSet presAssocID="{EE260ED6-1AC5-4F78-B98B-AF251EF6AF11}" presName="arrowAndChildren" presStyleCnt="0"/>
      <dgm:spPr/>
    </dgm:pt>
    <dgm:pt modelId="{B9C9C6D4-6E96-45A2-9ACE-86AE8EF6AFC4}" type="pres">
      <dgm:prSet presAssocID="{EE260ED6-1AC5-4F78-B98B-AF251EF6AF11}" presName="parentTextArrow" presStyleLbl="node1" presStyleIdx="3" presStyleCnt="6"/>
      <dgm:spPr/>
    </dgm:pt>
    <dgm:pt modelId="{D74B21F2-F9A5-437F-B989-4DEB62DA7A5D}" type="pres">
      <dgm:prSet presAssocID="{5BCD01B3-0759-4DF3-9196-EB4C9111DE1A}" presName="sp" presStyleCnt="0"/>
      <dgm:spPr/>
    </dgm:pt>
    <dgm:pt modelId="{B9D23EAC-456A-4271-BC16-4B3728CEC3D0}" type="pres">
      <dgm:prSet presAssocID="{F96EB362-6498-4433-BE63-8CA3F0DC0B14}" presName="arrowAndChildren" presStyleCnt="0"/>
      <dgm:spPr/>
    </dgm:pt>
    <dgm:pt modelId="{86D3F7AC-6DBE-4B9E-A9F7-A49F76552D22}" type="pres">
      <dgm:prSet presAssocID="{F96EB362-6498-4433-BE63-8CA3F0DC0B14}" presName="parentTextArrow" presStyleLbl="node1" presStyleIdx="4" presStyleCnt="6"/>
      <dgm:spPr/>
    </dgm:pt>
    <dgm:pt modelId="{CE35BBD7-F9E4-49EE-ADC4-7E45D5A44CA4}" type="pres">
      <dgm:prSet presAssocID="{BDFD1918-0F83-4F24-AF29-78C97EDC8D17}" presName="sp" presStyleCnt="0"/>
      <dgm:spPr/>
    </dgm:pt>
    <dgm:pt modelId="{EEDB4C06-9CE0-43EB-84EA-4B37C8C0741A}" type="pres">
      <dgm:prSet presAssocID="{04804D55-4520-4E2C-8BC5-1F7E10A87AB6}" presName="arrowAndChildren" presStyleCnt="0"/>
      <dgm:spPr/>
    </dgm:pt>
    <dgm:pt modelId="{2FEAEA0A-8A9B-4429-B43E-5752F2543793}" type="pres">
      <dgm:prSet presAssocID="{04804D55-4520-4E2C-8BC5-1F7E10A87AB6}" presName="parentTextArrow" presStyleLbl="node1" presStyleIdx="5" presStyleCnt="6" custLinFactNeighborX="1075" custLinFactNeighborY="-3431"/>
      <dgm:spPr/>
    </dgm:pt>
  </dgm:ptLst>
  <dgm:cxnLst>
    <dgm:cxn modelId="{DF12B907-FFD1-40FD-9981-387FEFC9A845}" type="presOf" srcId="{CF1F4EC5-06CD-4007-86C1-92EA5747B2A7}" destId="{1DF87030-4419-480E-8DA8-025A01B9C06A}" srcOrd="0" destOrd="0" presId="urn:microsoft.com/office/officeart/2005/8/layout/process4"/>
    <dgm:cxn modelId="{17ED0312-0258-4C19-9069-C2F35E1572AA}" type="presOf" srcId="{F96EB362-6498-4433-BE63-8CA3F0DC0B14}" destId="{86D3F7AC-6DBE-4B9E-A9F7-A49F76552D22}" srcOrd="0" destOrd="0" presId="urn:microsoft.com/office/officeart/2005/8/layout/process4"/>
    <dgm:cxn modelId="{D5127217-86E9-4592-B179-6EB973C6E781}" type="presOf" srcId="{4F93CB69-54E2-49E1-A1AB-22BF222E7E9A}" destId="{F8BC5EB5-3147-41B0-8B50-A493CF694610}" srcOrd="0" destOrd="0" presId="urn:microsoft.com/office/officeart/2005/8/layout/process4"/>
    <dgm:cxn modelId="{A6BEA23C-E9C2-4BF3-9F9B-B6C73657E377}" srcId="{76FCF42B-821D-40A7-8B77-3797721B8A97}" destId="{EE260ED6-1AC5-4F78-B98B-AF251EF6AF11}" srcOrd="2" destOrd="0" parTransId="{7AE75DBA-0B31-4466-8D22-0A3E7C358567}" sibTransId="{1FA70AB4-EE88-4309-910C-A6BBB4FDA271}"/>
    <dgm:cxn modelId="{307E9E45-D650-416C-919D-8A7B94A87454}" type="presOf" srcId="{EE260ED6-1AC5-4F78-B98B-AF251EF6AF11}" destId="{B9C9C6D4-6E96-45A2-9ACE-86AE8EF6AFC4}" srcOrd="0" destOrd="0" presId="urn:microsoft.com/office/officeart/2005/8/layout/process4"/>
    <dgm:cxn modelId="{ED426475-9813-4398-B3DB-A75BD506DBFF}" type="presOf" srcId="{EE84A550-51B8-4624-AC97-979008CD3507}" destId="{E12F1CBC-7FF9-43C7-98AD-886084E8E122}" srcOrd="0" destOrd="0" presId="urn:microsoft.com/office/officeart/2005/8/layout/process4"/>
    <dgm:cxn modelId="{DF3AAB8C-9C59-4DC4-A72D-53DA27EA34A5}" type="presOf" srcId="{04804D55-4520-4E2C-8BC5-1F7E10A87AB6}" destId="{2FEAEA0A-8A9B-4429-B43E-5752F2543793}" srcOrd="0" destOrd="0" presId="urn:microsoft.com/office/officeart/2005/8/layout/process4"/>
    <dgm:cxn modelId="{C266248E-5CD1-4865-851E-A4456ED636FD}" srcId="{76FCF42B-821D-40A7-8B77-3797721B8A97}" destId="{EE84A550-51B8-4624-AC97-979008CD3507}" srcOrd="3" destOrd="0" parTransId="{1CBDA489-AF97-4C9A-96E8-E243613E2002}" sibTransId="{5581B81E-7559-421E-B1D6-6651D77550FE}"/>
    <dgm:cxn modelId="{08A39A93-B8D4-4661-9D1E-94AF668A0FDE}" srcId="{76FCF42B-821D-40A7-8B77-3797721B8A97}" destId="{04804D55-4520-4E2C-8BC5-1F7E10A87AB6}" srcOrd="0" destOrd="0" parTransId="{3099E736-D5A2-4F32-9FF3-38E0090AAB00}" sibTransId="{BDFD1918-0F83-4F24-AF29-78C97EDC8D17}"/>
    <dgm:cxn modelId="{601AEEBE-E54C-47B3-B88F-48483D7EB3EA}" srcId="{76FCF42B-821D-40A7-8B77-3797721B8A97}" destId="{F96EB362-6498-4433-BE63-8CA3F0DC0B14}" srcOrd="1" destOrd="0" parTransId="{1B039168-9648-42EC-BE1E-83774869BD41}" sibTransId="{5BCD01B3-0759-4DF3-9196-EB4C9111DE1A}"/>
    <dgm:cxn modelId="{EDF0CED4-8C30-4146-AE4E-27B0F742B594}" srcId="{76FCF42B-821D-40A7-8B77-3797721B8A97}" destId="{CF1F4EC5-06CD-4007-86C1-92EA5747B2A7}" srcOrd="4" destOrd="0" parTransId="{855A9AB9-66CB-4459-97C1-2F6BD27E3074}" sibTransId="{92739B47-F9F2-48A3-BA7B-32B647830880}"/>
    <dgm:cxn modelId="{CDFC8CD8-3258-4609-A011-6C653915D25F}" srcId="{76FCF42B-821D-40A7-8B77-3797721B8A97}" destId="{4F93CB69-54E2-49E1-A1AB-22BF222E7E9A}" srcOrd="5" destOrd="0" parTransId="{8F2FE9B2-FE7A-4A94-B7AD-C9730CF55D87}" sibTransId="{76BCA81C-D969-4260-94B9-CAF510D615A8}"/>
    <dgm:cxn modelId="{17021EE8-3521-4FA4-A7B4-D42F1CB00BAD}" type="presOf" srcId="{76FCF42B-821D-40A7-8B77-3797721B8A97}" destId="{EC529788-A1BD-4C08-8FEC-7E9269AB825D}" srcOrd="0" destOrd="0" presId="urn:microsoft.com/office/officeart/2005/8/layout/process4"/>
    <dgm:cxn modelId="{475462B3-5993-43D5-A28D-D92E4091B68D}" type="presParOf" srcId="{EC529788-A1BD-4C08-8FEC-7E9269AB825D}" destId="{51406C26-3A30-4093-ABB3-6F8998A97DD4}" srcOrd="0" destOrd="0" presId="urn:microsoft.com/office/officeart/2005/8/layout/process4"/>
    <dgm:cxn modelId="{37AEBBED-5DB1-4E66-A641-E0FCC95690F5}" type="presParOf" srcId="{51406C26-3A30-4093-ABB3-6F8998A97DD4}" destId="{F8BC5EB5-3147-41B0-8B50-A493CF694610}" srcOrd="0" destOrd="0" presId="urn:microsoft.com/office/officeart/2005/8/layout/process4"/>
    <dgm:cxn modelId="{101C4814-3084-4B85-A3B4-298724508003}" type="presParOf" srcId="{EC529788-A1BD-4C08-8FEC-7E9269AB825D}" destId="{C5649E37-F61D-4939-97CD-9A852F892D4B}" srcOrd="1" destOrd="0" presId="urn:microsoft.com/office/officeart/2005/8/layout/process4"/>
    <dgm:cxn modelId="{412637EA-A1CF-489F-86F2-37422C23900C}" type="presParOf" srcId="{EC529788-A1BD-4C08-8FEC-7E9269AB825D}" destId="{01DE00E2-D8E8-49AA-A32F-D4FA4822D7D7}" srcOrd="2" destOrd="0" presId="urn:microsoft.com/office/officeart/2005/8/layout/process4"/>
    <dgm:cxn modelId="{3E6E4AFC-BB15-47CA-B7A3-87888B570506}" type="presParOf" srcId="{01DE00E2-D8E8-49AA-A32F-D4FA4822D7D7}" destId="{1DF87030-4419-480E-8DA8-025A01B9C06A}" srcOrd="0" destOrd="0" presId="urn:microsoft.com/office/officeart/2005/8/layout/process4"/>
    <dgm:cxn modelId="{2580D6B2-C4BF-4334-A7B2-834049AF7FF1}" type="presParOf" srcId="{EC529788-A1BD-4C08-8FEC-7E9269AB825D}" destId="{9F2BFF6E-3176-4673-B819-C49ECD415B9A}" srcOrd="3" destOrd="0" presId="urn:microsoft.com/office/officeart/2005/8/layout/process4"/>
    <dgm:cxn modelId="{0E8A3194-2A44-49ED-9D91-B1D42416B7EA}" type="presParOf" srcId="{EC529788-A1BD-4C08-8FEC-7E9269AB825D}" destId="{F23C6E7C-9103-470E-AF48-A66F342BD939}" srcOrd="4" destOrd="0" presId="urn:microsoft.com/office/officeart/2005/8/layout/process4"/>
    <dgm:cxn modelId="{552E056D-8280-47D6-BB5F-7EF91C8FBF8B}" type="presParOf" srcId="{F23C6E7C-9103-470E-AF48-A66F342BD939}" destId="{E12F1CBC-7FF9-43C7-98AD-886084E8E122}" srcOrd="0" destOrd="0" presId="urn:microsoft.com/office/officeart/2005/8/layout/process4"/>
    <dgm:cxn modelId="{FF4B0D4E-889C-4C84-8DEA-7E97D68A1915}" type="presParOf" srcId="{EC529788-A1BD-4C08-8FEC-7E9269AB825D}" destId="{E6FF6F44-7A08-448D-BCEA-1D6C6E33321B}" srcOrd="5" destOrd="0" presId="urn:microsoft.com/office/officeart/2005/8/layout/process4"/>
    <dgm:cxn modelId="{A4A1A77A-F711-4524-AB3F-D82DC0AD83D2}" type="presParOf" srcId="{EC529788-A1BD-4C08-8FEC-7E9269AB825D}" destId="{7019BCE0-D06D-4608-A69B-C35A5022BD03}" srcOrd="6" destOrd="0" presId="urn:microsoft.com/office/officeart/2005/8/layout/process4"/>
    <dgm:cxn modelId="{C6397310-A6FF-4250-ADAA-555E7F076D37}" type="presParOf" srcId="{7019BCE0-D06D-4608-A69B-C35A5022BD03}" destId="{B9C9C6D4-6E96-45A2-9ACE-86AE8EF6AFC4}" srcOrd="0" destOrd="0" presId="urn:microsoft.com/office/officeart/2005/8/layout/process4"/>
    <dgm:cxn modelId="{46F5C98F-E1CE-43DC-B96B-E0548999EB86}" type="presParOf" srcId="{EC529788-A1BD-4C08-8FEC-7E9269AB825D}" destId="{D74B21F2-F9A5-437F-B989-4DEB62DA7A5D}" srcOrd="7" destOrd="0" presId="urn:microsoft.com/office/officeart/2005/8/layout/process4"/>
    <dgm:cxn modelId="{42A3E5D4-5C48-44A0-BC19-837C88807810}" type="presParOf" srcId="{EC529788-A1BD-4C08-8FEC-7E9269AB825D}" destId="{B9D23EAC-456A-4271-BC16-4B3728CEC3D0}" srcOrd="8" destOrd="0" presId="urn:microsoft.com/office/officeart/2005/8/layout/process4"/>
    <dgm:cxn modelId="{86606093-B4A2-4C3F-BD24-073C14787D8D}" type="presParOf" srcId="{B9D23EAC-456A-4271-BC16-4B3728CEC3D0}" destId="{86D3F7AC-6DBE-4B9E-A9F7-A49F76552D22}" srcOrd="0" destOrd="0" presId="urn:microsoft.com/office/officeart/2005/8/layout/process4"/>
    <dgm:cxn modelId="{875AE65B-B6DC-40BE-B7EF-916ECE6DF5DB}" type="presParOf" srcId="{EC529788-A1BD-4C08-8FEC-7E9269AB825D}" destId="{CE35BBD7-F9E4-49EE-ADC4-7E45D5A44CA4}" srcOrd="9" destOrd="0" presId="urn:microsoft.com/office/officeart/2005/8/layout/process4"/>
    <dgm:cxn modelId="{CFDB43B8-AAA2-419D-9AB9-ACFEF871CC3C}" type="presParOf" srcId="{EC529788-A1BD-4C08-8FEC-7E9269AB825D}" destId="{EEDB4C06-9CE0-43EB-84EA-4B37C8C0741A}" srcOrd="10" destOrd="0" presId="urn:microsoft.com/office/officeart/2005/8/layout/process4"/>
    <dgm:cxn modelId="{52FC9E76-4079-4BD8-82D4-31D9E1AA8B80}" type="presParOf" srcId="{EEDB4C06-9CE0-43EB-84EA-4B37C8C0741A}" destId="{2FEAEA0A-8A9B-4429-B43E-5752F2543793}"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main"/>
    </a:ext>
  </dgm:extLst>
</dgm:dataModel>
</file>

<file path=ppt/diagrams/data5.xml><?xml version="1.0" encoding="utf-8"?>
<dgm:dataModel xmlns:dgm="http://schemas.openxmlformats.org/drawingml/2006/diagram" xmlns:a="http://schemas.openxmlformats.org/drawingml/2006/main">
  <dgm:ptLst>
    <dgm:pt modelId="{1AFF0FB9-BFA8-405F-A32C-4A5636528BCC}" type="doc">
      <dgm:prSet loTypeId="urn:microsoft.com/office/officeart/2005/8/layout/pList2" loCatId="list" qsTypeId="urn:microsoft.com/office/officeart/2005/8/quickstyle/3d3" qsCatId="3D" csTypeId="urn:microsoft.com/office/officeart/2005/8/colors/accent1_2" csCatId="accent1" phldr="1"/>
      <dgm:spPr/>
      <dgm:t>
        <a:bodyPr/>
        <a:lstStyle/>
        <a:p>
          <a:endParaRPr lang="en-US"/>
        </a:p>
      </dgm:t>
    </dgm:pt>
    <dgm:pt modelId="{3462FBC5-C667-4C00-BAEE-FC9CD7C51513}" type="parTrans" cxnId="{D7565364-8C14-4468-932A-7FC09AE2E771}">
      <dgm:prSet/>
      <dgm:spPr/>
      <dgm:t>
        <a:bodyPr/>
        <a:lstStyle/>
        <a:p>
          <a:endParaRPr lang="en-US"/>
        </a:p>
      </dgm:t>
    </dgm:pt>
    <dgm:pt modelId="{2B27E7EF-E0F2-4DC9-8D35-57F49C1895A9}">
      <dgm:prSet custT="1"/>
      <dgm:spPr>
        <a:solidFill>
          <a:schemeClr val="accent1">
            <a:lumMod val="75000"/>
          </a:schemeClr>
        </a:solidFill>
      </dgm:spPr>
      <dgm:t>
        <a:bodyPr>
          <a:noAutofit/>
        </a:bodyPr>
        <a:lstStyle/>
        <a:p>
          <a:pPr rtl="0"/>
          <a:r>
            <a:rPr lang="es" sz="1800" b="0" i="0" u="none" strike="noStrike" cap="none" spc="0" dirty="0">
              <a:latin typeface="Aptos Display"/>
            </a:rPr>
            <a:t>Información incompleta</a:t>
          </a:r>
          <a:endParaRPr lang="en-US" sz="1600" b="0" cap="none" spc="0" dirty="0">
            <a:ln w="0"/>
            <a:effectLst>
              <a:outerShdw blurRad="38100" dist="19050" dir="2700000" algn="tl" rotWithShape="0">
                <a:schemeClr val="dk1">
                  <a:alpha val="40000"/>
                </a:schemeClr>
              </a:outerShdw>
            </a:effectLst>
            <a:latin typeface="+mj-lt"/>
          </a:endParaRPr>
        </a:p>
      </dgm:t>
    </dgm:pt>
    <dgm:pt modelId="{4CDF4768-6EE4-411C-A0B2-DFA46799E595}" type="sibTrans" cxnId="{D7565364-8C14-4468-932A-7FC09AE2E771}">
      <dgm:prSet/>
      <dgm:spPr/>
      <dgm:t>
        <a:bodyPr/>
        <a:lstStyle/>
        <a:p>
          <a:endParaRPr lang="en-US"/>
        </a:p>
      </dgm:t>
    </dgm:pt>
    <dgm:pt modelId="{C047D656-B8A1-466B-8CA3-C5B0561E83E2}" type="parTrans" cxnId="{3DD32ADB-3DC8-4F22-A613-67B0CD9204A7}">
      <dgm:prSet/>
      <dgm:spPr/>
      <dgm:t>
        <a:bodyPr/>
        <a:lstStyle/>
        <a:p>
          <a:endParaRPr lang="en-US"/>
        </a:p>
      </dgm:t>
    </dgm:pt>
    <dgm:pt modelId="{14AC76E0-EFD0-4F92-8A7C-05BB427BD08F}">
      <dgm:prSet custT="1"/>
      <dgm:spPr>
        <a:solidFill>
          <a:schemeClr val="accent1">
            <a:lumMod val="75000"/>
          </a:schemeClr>
        </a:solidFill>
      </dgm:spPr>
      <dgm:t>
        <a:bodyPr>
          <a:noAutofit/>
        </a:bodyPr>
        <a:lstStyle/>
        <a:p>
          <a:pPr rtl="0"/>
          <a:r>
            <a:rPr lang="es" sz="1800" b="0" i="0" u="none" strike="noStrike" cap="none" spc="0" dirty="0">
              <a:latin typeface="Aptos Display"/>
              <a:ea typeface="Calibri"/>
            </a:rPr>
            <a:t>Información incorrecta o inexacta</a:t>
          </a:r>
        </a:p>
      </dgm:t>
    </dgm:pt>
    <dgm:pt modelId="{ADB2CA77-42F1-463C-B43A-122F91EE1D98}" type="sibTrans" cxnId="{3DD32ADB-3DC8-4F22-A613-67B0CD9204A7}">
      <dgm:prSet/>
      <dgm:spPr/>
      <dgm:t>
        <a:bodyPr/>
        <a:lstStyle/>
        <a:p>
          <a:endParaRPr lang="en-US"/>
        </a:p>
      </dgm:t>
    </dgm:pt>
    <dgm:pt modelId="{D98FDFD0-855B-48F7-9640-2D3E6A0C8251}" type="parTrans" cxnId="{E57CEDE5-EAF4-4B83-8639-2E736C49CBFF}">
      <dgm:prSet/>
      <dgm:spPr/>
      <dgm:t>
        <a:bodyPr/>
        <a:lstStyle/>
        <a:p>
          <a:endParaRPr lang="en-US"/>
        </a:p>
      </dgm:t>
    </dgm:pt>
    <dgm:pt modelId="{D09839E2-C11B-4B20-9C2E-1C021FC35395}">
      <dgm:prSet custT="1"/>
      <dgm:spPr>
        <a:solidFill>
          <a:schemeClr val="accent1">
            <a:lumMod val="75000"/>
          </a:schemeClr>
        </a:solidFill>
      </dgm:spPr>
      <dgm:t>
        <a:bodyPr>
          <a:noAutofit/>
        </a:bodyPr>
        <a:lstStyle/>
        <a:p>
          <a:pPr rtl="0"/>
          <a:r>
            <a:rPr lang="es" sz="1800" b="0" i="0" u="none" strike="noStrike" cap="none" spc="0" dirty="0">
              <a:latin typeface="Aptos Display"/>
              <a:ea typeface="Calibri"/>
            </a:rPr>
            <a:t>Asuntos de elegibilidad</a:t>
          </a:r>
        </a:p>
      </dgm:t>
    </dgm:pt>
    <dgm:pt modelId="{A1B1F395-56A8-4898-95E6-D6DB92AA5715}" type="sibTrans" cxnId="{E57CEDE5-EAF4-4B83-8639-2E736C49CBFF}">
      <dgm:prSet/>
      <dgm:spPr/>
      <dgm:t>
        <a:bodyPr/>
        <a:lstStyle/>
        <a:p>
          <a:endParaRPr lang="en-US"/>
        </a:p>
      </dgm:t>
    </dgm:pt>
    <dgm:pt modelId="{4CACC5D8-1BCD-4B21-9D42-081DAEDC4E3E}" type="parTrans" cxnId="{7A1AE728-E818-4AA9-AF50-1EFD8C92DDF6}">
      <dgm:prSet/>
      <dgm:spPr/>
      <dgm:t>
        <a:bodyPr/>
        <a:lstStyle/>
        <a:p>
          <a:endParaRPr lang="en-US"/>
        </a:p>
      </dgm:t>
    </dgm:pt>
    <dgm:pt modelId="{C6FA511A-7C45-40AE-8771-D61E002E0891}">
      <dgm:prSet custT="1"/>
      <dgm:spPr>
        <a:solidFill>
          <a:schemeClr val="accent1">
            <a:lumMod val="75000"/>
          </a:schemeClr>
        </a:solidFill>
      </dgm:spPr>
      <dgm:t>
        <a:bodyPr>
          <a:noAutofit/>
        </a:bodyPr>
        <a:lstStyle/>
        <a:p>
          <a:pPr rtl="0"/>
          <a:r>
            <a:rPr lang="es" sz="1800" b="0" i="0" u="none" strike="noStrike" cap="none" spc="0" dirty="0">
              <a:latin typeface="Aptos Display"/>
              <a:ea typeface="Calibri"/>
            </a:rPr>
            <a:t>Fallo en la presentación de documentos de respaldo</a:t>
          </a:r>
        </a:p>
      </dgm:t>
    </dgm:pt>
    <dgm:pt modelId="{0E3A07AA-AD21-44C3-A8C6-9682F148918D}" type="sibTrans" cxnId="{7A1AE728-E818-4AA9-AF50-1EFD8C92DDF6}">
      <dgm:prSet/>
      <dgm:spPr/>
      <dgm:t>
        <a:bodyPr/>
        <a:lstStyle/>
        <a:p>
          <a:endParaRPr lang="en-US"/>
        </a:p>
      </dgm:t>
    </dgm:pt>
    <dgm:pt modelId="{0CD120EC-02D9-4FEF-BA28-342D55F948B1}" type="parTrans" cxnId="{68022CA5-AEF7-499B-83CF-9B25FF903B84}">
      <dgm:prSet/>
      <dgm:spPr/>
      <dgm:t>
        <a:bodyPr/>
        <a:lstStyle/>
        <a:p>
          <a:endParaRPr lang="en-US"/>
        </a:p>
      </dgm:t>
    </dgm:pt>
    <dgm:pt modelId="{E61A6CA1-6E80-4C23-9D20-BEC36B58CC1B}">
      <dgm:prSet custT="1"/>
      <dgm:spPr>
        <a:solidFill>
          <a:schemeClr val="accent1">
            <a:lumMod val="75000"/>
          </a:schemeClr>
        </a:solidFill>
      </dgm:spPr>
      <dgm:t>
        <a:bodyPr>
          <a:noAutofit/>
        </a:bodyPr>
        <a:lstStyle/>
        <a:p>
          <a:pPr rtl="0"/>
          <a:r>
            <a:rPr lang="es" sz="1900" b="0" i="0" u="none" strike="noStrike" cap="none" spc="0" dirty="0">
              <a:latin typeface="Aptos Display"/>
            </a:rPr>
            <a:t>Aprobación del proveedor de servicios</a:t>
          </a:r>
        </a:p>
      </dgm:t>
    </dgm:pt>
    <dgm:pt modelId="{74EBBC2E-E3C8-49AE-B96F-76329D2CA776}" type="sibTrans" cxnId="{68022CA5-AEF7-499B-83CF-9B25FF903B84}">
      <dgm:prSet/>
      <dgm:spPr/>
      <dgm:t>
        <a:bodyPr/>
        <a:lstStyle/>
        <a:p>
          <a:endParaRPr lang="en-US"/>
        </a:p>
      </dgm:t>
    </dgm:pt>
    <dgm:pt modelId="{9AEB4153-C19C-412C-9396-1DC854855952}" type="parTrans" cxnId="{A3C3F4F0-DB93-44E7-BE9F-EC5EBA73C396}">
      <dgm:prSet/>
      <dgm:spPr/>
      <dgm:t>
        <a:bodyPr/>
        <a:lstStyle/>
        <a:p>
          <a:endParaRPr lang="en-US"/>
        </a:p>
      </dgm:t>
    </dgm:pt>
    <dgm:pt modelId="{2C187118-9AD3-4948-BE18-ABE9B668B7CB}">
      <dgm:prSet custT="1"/>
      <dgm:spPr>
        <a:solidFill>
          <a:schemeClr val="accent1">
            <a:lumMod val="75000"/>
          </a:schemeClr>
        </a:solidFill>
      </dgm:spPr>
      <dgm:t>
        <a:bodyPr>
          <a:noAutofit/>
        </a:bodyPr>
        <a:lstStyle/>
        <a:p>
          <a:pPr rtl="0"/>
          <a:r>
            <a:rPr lang="es" sz="1800" b="0" i="0" u="none" strike="noStrike" cap="none" spc="0" dirty="0">
              <a:latin typeface="Aptos Display"/>
            </a:rPr>
            <a:t>Incumplimiento</a:t>
          </a:r>
          <a:endParaRPr lang="en-US" sz="1800" b="0" cap="none" spc="0" dirty="0">
            <a:ln w="0"/>
            <a:effectLst>
              <a:outerShdw blurRad="38100" dist="19050" dir="2700000" algn="tl" rotWithShape="0">
                <a:schemeClr val="dk1">
                  <a:alpha val="40000"/>
                </a:schemeClr>
              </a:outerShdw>
            </a:effectLst>
            <a:latin typeface="+mj-lt"/>
          </a:endParaRPr>
        </a:p>
      </dgm:t>
    </dgm:pt>
    <dgm:pt modelId="{CDDE6419-C142-4C5B-9C97-AEDBFACC2BC3}" type="sibTrans" cxnId="{A3C3F4F0-DB93-44E7-BE9F-EC5EBA73C396}">
      <dgm:prSet/>
      <dgm:spPr/>
      <dgm:t>
        <a:bodyPr/>
        <a:lstStyle/>
        <a:p>
          <a:endParaRPr lang="en-US"/>
        </a:p>
      </dgm:t>
    </dgm:pt>
    <dgm:pt modelId="{90B51924-9E26-426E-A228-31E24FAD72EB}" type="pres">
      <dgm:prSet presAssocID="{1AFF0FB9-BFA8-405F-A32C-4A5636528BCC}" presName="Name0" presStyleCnt="0">
        <dgm:presLayoutVars>
          <dgm:dir/>
          <dgm:resizeHandles val="exact"/>
        </dgm:presLayoutVars>
      </dgm:prSet>
      <dgm:spPr/>
    </dgm:pt>
    <dgm:pt modelId="{B8953613-52BA-4611-B016-C9548ED20454}" type="pres">
      <dgm:prSet presAssocID="{1AFF0FB9-BFA8-405F-A32C-4A5636528BCC}" presName="bkgdShp" presStyleLbl="alignAccFollowNode1" presStyleIdx="0" presStyleCnt="1"/>
      <dgm:spPr/>
    </dgm:pt>
    <dgm:pt modelId="{6DE04BA1-2CB1-4942-B0DB-DA8EDA67C5F0}" type="pres">
      <dgm:prSet presAssocID="{1AFF0FB9-BFA8-405F-A32C-4A5636528BCC}" presName="linComp" presStyleCnt="0"/>
      <dgm:spPr/>
    </dgm:pt>
    <dgm:pt modelId="{3015C0A4-F6F5-4733-862B-9F0542FB928E}" type="pres">
      <dgm:prSet presAssocID="{2B27E7EF-E0F2-4DC9-8D35-57F49C1895A9}" presName="compNode" presStyleCnt="0"/>
      <dgm:spPr/>
    </dgm:pt>
    <dgm:pt modelId="{3ABF532F-AD1E-444F-86D7-47E58B940CE0}" type="pres">
      <dgm:prSet presAssocID="{2B27E7EF-E0F2-4DC9-8D35-57F49C1895A9}" presName="node" presStyleLbl="node1" presStyleIdx="0" presStyleCnt="6" custScaleX="117716">
        <dgm:presLayoutVars>
          <dgm:bulletEnabled val="1"/>
        </dgm:presLayoutVars>
      </dgm:prSet>
      <dgm:spPr/>
    </dgm:pt>
    <dgm:pt modelId="{FA08C3B4-72FF-49E4-BF94-453D17DE4EA8}" type="pres">
      <dgm:prSet presAssocID="{2B27E7EF-E0F2-4DC9-8D35-57F49C1895A9}" presName="invisiNode" presStyleLbl="node1" presStyleIdx="0" presStyleCnt="6"/>
      <dgm:spPr/>
    </dgm:pt>
    <dgm:pt modelId="{CDFBBED8-CEF4-48E3-870A-8A7E04FD0DFD}" type="pres">
      <dgm:prSet presAssocID="{2B27E7EF-E0F2-4DC9-8D35-57F49C1895A9}" presName="imagNode" presStyleLbl="fgImgPlace1" presStyleIdx="0" presStyleCnt="6"/>
      <dgm:spPr>
        <a:blipFill>
          <a:blip xmlns:r="http://schemas.openxmlformats.org/officeDocument/2006/relationships" r:embed="rId1">
            <a:extLst>
              <a:ext uri="{28A0092B-C50C-407E-A947-70E740481C1C}">
                <a14:useLocalDpi xmlns:a14="http://schemas.microsoft.com/office/drawing/2010/main" val="0"/>
              </a:ext>
            </a:extLst>
          </a:blip>
          <a:stretch>
            <a:fillRect t="-6000" b="-6000"/>
          </a:stretch>
        </a:blipFill>
      </dgm:spPr>
      <dgm:extLst>
        <a:ext uri="{E40237B7-FDA0-4F09-8148-C483321AD2D9}">
          <dgm14:cNvPr xmlns:dgm14="http://schemas.microsoft.com/office/drawing/2010/diagram" id="0" name="" descr="Top view of a wooden puzzle"/>
        </a:ext>
      </dgm:extLst>
    </dgm:pt>
    <dgm:pt modelId="{3A5CB225-B923-4F06-92F6-63EABDCC6369}" type="pres">
      <dgm:prSet presAssocID="{4CDF4768-6EE4-411C-A0B2-DFA46799E595}" presName="sibTrans" presStyleLbl="sibTrans2D1" presStyleIdx="0" presStyleCnt="0"/>
      <dgm:spPr/>
    </dgm:pt>
    <dgm:pt modelId="{464AACF1-EA2C-475A-B9A1-DE64A9C19D59}" type="pres">
      <dgm:prSet presAssocID="{14AC76E0-EFD0-4F92-8A7C-05BB427BD08F}" presName="compNode" presStyleCnt="0"/>
      <dgm:spPr/>
    </dgm:pt>
    <dgm:pt modelId="{5AEBAC3C-2A51-455C-98C6-D94D69EF4E55}" type="pres">
      <dgm:prSet presAssocID="{14AC76E0-EFD0-4F92-8A7C-05BB427BD08F}" presName="node" presStyleLbl="node1" presStyleIdx="1" presStyleCnt="6" custScaleX="122709">
        <dgm:presLayoutVars>
          <dgm:bulletEnabled val="1"/>
        </dgm:presLayoutVars>
      </dgm:prSet>
      <dgm:spPr/>
    </dgm:pt>
    <dgm:pt modelId="{C2DE239F-8B0D-4EFA-968D-9AAF5CBAFF07}" type="pres">
      <dgm:prSet presAssocID="{14AC76E0-EFD0-4F92-8A7C-05BB427BD08F}" presName="invisiNode" presStyleLbl="node1" presStyleIdx="1" presStyleCnt="6"/>
      <dgm:spPr/>
    </dgm:pt>
    <dgm:pt modelId="{06352631-F07D-4DDA-9C1E-23A46E2EA141}" type="pres">
      <dgm:prSet presAssocID="{14AC76E0-EFD0-4F92-8A7C-05BB427BD08F}" presName="imagNode" presStyleLbl="fgImgPlace1" presStyleIdx="1" presStyleCnt="6"/>
      <dgm:spPr>
        <a:blipFill>
          <a:blip xmlns:r="http://schemas.openxmlformats.org/officeDocument/2006/relationships" r:embed="rId2">
            <a:extLst>
              <a:ext uri="{28A0092B-C50C-407E-A947-70E740481C1C}">
                <a14:useLocalDpi xmlns:a14="http://schemas.microsoft.com/office/drawing/2010/main" val="0"/>
              </a:ext>
            </a:extLst>
          </a:blip>
          <a:stretch>
            <a:fillRect t="-30000" b="-30000"/>
          </a:stretch>
        </a:blipFill>
      </dgm:spPr>
    </dgm:pt>
    <dgm:pt modelId="{A14B4380-5B5F-4743-9F1B-B134D90B20DB}" type="pres">
      <dgm:prSet presAssocID="{ADB2CA77-42F1-463C-B43A-122F91EE1D98}" presName="sibTrans" presStyleLbl="sibTrans2D1" presStyleIdx="0" presStyleCnt="0"/>
      <dgm:spPr/>
    </dgm:pt>
    <dgm:pt modelId="{C97F9313-8D5A-4F5F-BC61-706BF8568627}" type="pres">
      <dgm:prSet presAssocID="{D09839E2-C11B-4B20-9C2E-1C021FC35395}" presName="compNode" presStyleCnt="0"/>
      <dgm:spPr/>
    </dgm:pt>
    <dgm:pt modelId="{06442936-6F76-4C3B-AAA3-0F890618C6BD}" type="pres">
      <dgm:prSet presAssocID="{D09839E2-C11B-4B20-9C2E-1C021FC35395}" presName="node" presStyleLbl="node1" presStyleIdx="2" presStyleCnt="6" custScaleX="117573">
        <dgm:presLayoutVars>
          <dgm:bulletEnabled val="1"/>
        </dgm:presLayoutVars>
      </dgm:prSet>
      <dgm:spPr/>
    </dgm:pt>
    <dgm:pt modelId="{1235F37A-F0A3-432A-8CB8-0BFE6B14FEEE}" type="pres">
      <dgm:prSet presAssocID="{D09839E2-C11B-4B20-9C2E-1C021FC35395}" presName="invisiNode" presStyleLbl="node1" presStyleIdx="2" presStyleCnt="6"/>
      <dgm:spPr/>
    </dgm:pt>
    <dgm:pt modelId="{C239CCE3-A50E-4542-AE79-A90586947F7D}" type="pres">
      <dgm:prSet presAssocID="{D09839E2-C11B-4B20-9C2E-1C021FC35395}" presName="imagNode" presStyleLbl="fgImgPlace1" presStyleIdx="2" presStyleCnt="6"/>
      <dgm:spPr>
        <a:blipFill>
          <a:blip xmlns:r="http://schemas.openxmlformats.org/officeDocument/2006/relationships" r:embed="rId3">
            <a:extLst>
              <a:ext uri="{28A0092B-C50C-407E-A947-70E740481C1C}">
                <a14:useLocalDpi xmlns:a14="http://schemas.microsoft.com/office/drawing/2010/main" val="0"/>
              </a:ext>
            </a:extLst>
          </a:blip>
          <a:stretch>
            <a:fillRect t="-6000" b="-6000"/>
          </a:stretch>
        </a:blipFill>
      </dgm:spPr>
    </dgm:pt>
    <dgm:pt modelId="{9AB26B11-063C-41BA-B5DE-A6FCA9D18FCE}" type="pres">
      <dgm:prSet presAssocID="{A1B1F395-56A8-4898-95E6-D6DB92AA5715}" presName="sibTrans" presStyleLbl="sibTrans2D1" presStyleIdx="0" presStyleCnt="0"/>
      <dgm:spPr/>
    </dgm:pt>
    <dgm:pt modelId="{713977B3-6C6C-4B24-8091-61B3D7A2F61B}" type="pres">
      <dgm:prSet presAssocID="{C6FA511A-7C45-40AE-8771-D61E002E0891}" presName="compNode" presStyleCnt="0"/>
      <dgm:spPr/>
    </dgm:pt>
    <dgm:pt modelId="{1C37EF91-1C9F-457F-B2E8-6E122CD5FCF4}" type="pres">
      <dgm:prSet presAssocID="{C6FA511A-7C45-40AE-8771-D61E002E0891}" presName="node" presStyleLbl="node1" presStyleIdx="3" presStyleCnt="6" custScaleX="127486">
        <dgm:presLayoutVars>
          <dgm:bulletEnabled val="1"/>
        </dgm:presLayoutVars>
      </dgm:prSet>
      <dgm:spPr/>
    </dgm:pt>
    <dgm:pt modelId="{9257DC3D-534E-447D-9C4D-0DF927F108F6}" type="pres">
      <dgm:prSet presAssocID="{C6FA511A-7C45-40AE-8771-D61E002E0891}" presName="invisiNode" presStyleLbl="node1" presStyleIdx="3" presStyleCnt="6"/>
      <dgm:spPr/>
    </dgm:pt>
    <dgm:pt modelId="{580A3597-E0E5-4D3E-B128-7E052AA98C1B}" type="pres">
      <dgm:prSet presAssocID="{C6FA511A-7C45-40AE-8771-D61E002E0891}" presName="imagNode" presStyleLbl="fgImgPlace1" presStyleIdx="3" presStyleCnt="6"/>
      <dgm:spPr>
        <a:blipFill>
          <a:blip xmlns:r="http://schemas.openxmlformats.org/officeDocument/2006/relationships" r:embed="rId4">
            <a:extLst>
              <a:ext uri="{28A0092B-C50C-407E-A947-70E740481C1C}">
                <a14:useLocalDpi xmlns:a14="http://schemas.microsoft.com/office/drawing/2010/main" val="0"/>
              </a:ext>
            </a:extLst>
          </a:blip>
          <a:stretch>
            <a:fillRect t="-6000" b="-6000"/>
          </a:stretch>
        </a:blipFill>
      </dgm:spPr>
    </dgm:pt>
    <dgm:pt modelId="{09738B38-5775-42D0-9E6D-0A11C1A1148A}" type="pres">
      <dgm:prSet presAssocID="{0E3A07AA-AD21-44C3-A8C6-9682F148918D}" presName="sibTrans" presStyleLbl="sibTrans2D1" presStyleIdx="0" presStyleCnt="0"/>
      <dgm:spPr/>
    </dgm:pt>
    <dgm:pt modelId="{955BF93A-160E-4B90-8937-91120E492DD8}" type="pres">
      <dgm:prSet presAssocID="{E61A6CA1-6E80-4C23-9D20-BEC36B58CC1B}" presName="compNode" presStyleCnt="0"/>
      <dgm:spPr/>
    </dgm:pt>
    <dgm:pt modelId="{80171195-5DB2-416E-9EE1-83DB4DAEB690}" type="pres">
      <dgm:prSet presAssocID="{E61A6CA1-6E80-4C23-9D20-BEC36B58CC1B}" presName="node" presStyleLbl="node1" presStyleIdx="4" presStyleCnt="6" custScaleX="126869">
        <dgm:presLayoutVars>
          <dgm:bulletEnabled val="1"/>
        </dgm:presLayoutVars>
      </dgm:prSet>
      <dgm:spPr/>
    </dgm:pt>
    <dgm:pt modelId="{C0B60D62-D9DA-4331-BC40-D1361B25E30E}" type="pres">
      <dgm:prSet presAssocID="{E61A6CA1-6E80-4C23-9D20-BEC36B58CC1B}" presName="invisiNode" presStyleLbl="node1" presStyleIdx="4" presStyleCnt="6"/>
      <dgm:spPr/>
    </dgm:pt>
    <dgm:pt modelId="{4E7AD313-CA19-46A3-BD6B-5C534AC13B39}" type="pres">
      <dgm:prSet presAssocID="{E61A6CA1-6E80-4C23-9D20-BEC36B58CC1B}" presName="imagNode" presStyleLbl="fgImgPlace1" presStyleIdx="4" presStyleCnt="6"/>
      <dgm:spPr>
        <a:blipFill rotWithShape="1">
          <a:blip xmlns:r="http://schemas.openxmlformats.org/officeDocument/2006/relationships" r:embed="rId5"/>
          <a:stretch>
            <a:fillRect l="-51000" r="-51000"/>
          </a:stretch>
        </a:blipFill>
      </dgm:spPr>
      <dgm:extLst>
        <a:ext uri="{E40237B7-FDA0-4F09-8148-C483321AD2D9}">
          <dgm14:cNvPr xmlns:dgm14="http://schemas.microsoft.com/office/drawing/2010/diagram" id="0" name="" descr="Top view of a wooden puzzle"/>
        </a:ext>
      </dgm:extLst>
    </dgm:pt>
    <dgm:pt modelId="{ECFAADA2-05FE-4416-9176-76F8972205EF}" type="pres">
      <dgm:prSet presAssocID="{74EBBC2E-E3C8-49AE-B96F-76329D2CA776}" presName="sibTrans" presStyleLbl="sibTrans2D1" presStyleIdx="0" presStyleCnt="0"/>
      <dgm:spPr/>
    </dgm:pt>
    <dgm:pt modelId="{889278FD-7C33-4D36-93D5-4F11EE3AA583}" type="pres">
      <dgm:prSet presAssocID="{2C187118-9AD3-4948-BE18-ABE9B668B7CB}" presName="compNode" presStyleCnt="0"/>
      <dgm:spPr/>
    </dgm:pt>
    <dgm:pt modelId="{BEF88568-07B8-4306-9B94-E00858A08A3E}" type="pres">
      <dgm:prSet presAssocID="{2C187118-9AD3-4948-BE18-ABE9B668B7CB}" presName="node" presStyleLbl="node1" presStyleIdx="5" presStyleCnt="6" custScaleX="155448">
        <dgm:presLayoutVars>
          <dgm:bulletEnabled val="1"/>
        </dgm:presLayoutVars>
      </dgm:prSet>
      <dgm:spPr/>
    </dgm:pt>
    <dgm:pt modelId="{24E5004B-A115-4C3D-A409-8D93296021AF}" type="pres">
      <dgm:prSet presAssocID="{2C187118-9AD3-4948-BE18-ABE9B668B7CB}" presName="invisiNode" presStyleLbl="node1" presStyleIdx="5" presStyleCnt="6"/>
      <dgm:spPr/>
    </dgm:pt>
    <dgm:pt modelId="{1E52FDC3-35C2-4A33-8D92-41304B534354}" type="pres">
      <dgm:prSet presAssocID="{2C187118-9AD3-4948-BE18-ABE9B668B7CB}" presName="imagNode" presStyleLbl="fgImgPlace1" presStyleIdx="5" presStyleCnt="6"/>
      <dgm:spPr>
        <a:blipFill rotWithShape="1">
          <a:blip xmlns:r="http://schemas.openxmlformats.org/officeDocument/2006/relationships" r:embed="rId6"/>
          <a:stretch>
            <a:fillRect l="-51000" r="-51000"/>
          </a:stretch>
        </a:blipFill>
      </dgm:spPr>
      <dgm:extLst>
        <a:ext uri="{E40237B7-FDA0-4F09-8148-C483321AD2D9}">
          <dgm14:cNvPr xmlns:dgm14="http://schemas.microsoft.com/office/drawing/2010/diagram" id="0" name="" descr="Top view of a wooden puzzle"/>
        </a:ext>
      </dgm:extLst>
    </dgm:pt>
  </dgm:ptLst>
  <dgm:cxnLst>
    <dgm:cxn modelId="{A14E8A14-E05A-4269-A878-F4BACC6A0489}" type="presOf" srcId="{0E3A07AA-AD21-44C3-A8C6-9682F148918D}" destId="{09738B38-5775-42D0-9E6D-0A11C1A1148A}" srcOrd="0" destOrd="0" presId="urn:microsoft.com/office/officeart/2005/8/layout/pList2"/>
    <dgm:cxn modelId="{7A1AE728-E818-4AA9-AF50-1EFD8C92DDF6}" srcId="{1AFF0FB9-BFA8-405F-A32C-4A5636528BCC}" destId="{C6FA511A-7C45-40AE-8771-D61E002E0891}" srcOrd="3" destOrd="0" parTransId="{4CACC5D8-1BCD-4B21-9D42-081DAEDC4E3E}" sibTransId="{0E3A07AA-AD21-44C3-A8C6-9682F148918D}"/>
    <dgm:cxn modelId="{115AF62B-846C-4861-9624-ECA363C4AAEA}" type="presOf" srcId="{4CDF4768-6EE4-411C-A0B2-DFA46799E595}" destId="{3A5CB225-B923-4F06-92F6-63EABDCC6369}" srcOrd="0" destOrd="0" presId="urn:microsoft.com/office/officeart/2005/8/layout/pList2"/>
    <dgm:cxn modelId="{162B0160-7DEF-4E11-8B95-DB48D7B7AC9E}" type="presOf" srcId="{C6FA511A-7C45-40AE-8771-D61E002E0891}" destId="{1C37EF91-1C9F-457F-B2E8-6E122CD5FCF4}" srcOrd="0" destOrd="0" presId="urn:microsoft.com/office/officeart/2005/8/layout/pList2"/>
    <dgm:cxn modelId="{D7565364-8C14-4468-932A-7FC09AE2E771}" srcId="{1AFF0FB9-BFA8-405F-A32C-4A5636528BCC}" destId="{2B27E7EF-E0F2-4DC9-8D35-57F49C1895A9}" srcOrd="0" destOrd="0" parTransId="{3462FBC5-C667-4C00-BAEE-FC9CD7C51513}" sibTransId="{4CDF4768-6EE4-411C-A0B2-DFA46799E595}"/>
    <dgm:cxn modelId="{E72DCF67-4E6C-44F3-BADC-CF950F63372A}" type="presOf" srcId="{E61A6CA1-6E80-4C23-9D20-BEC36B58CC1B}" destId="{80171195-5DB2-416E-9EE1-83DB4DAEB690}" srcOrd="0" destOrd="0" presId="urn:microsoft.com/office/officeart/2005/8/layout/pList2"/>
    <dgm:cxn modelId="{ABC3FD48-A472-41C8-BD3F-767A32D878EA}" type="presOf" srcId="{D09839E2-C11B-4B20-9C2E-1C021FC35395}" destId="{06442936-6F76-4C3B-AAA3-0F890618C6BD}" srcOrd="0" destOrd="0" presId="urn:microsoft.com/office/officeart/2005/8/layout/pList2"/>
    <dgm:cxn modelId="{A6A9EE52-41A6-471B-8274-67C975ACD79A}" type="presOf" srcId="{A1B1F395-56A8-4898-95E6-D6DB92AA5715}" destId="{9AB26B11-063C-41BA-B5DE-A6FCA9D18FCE}" srcOrd="0" destOrd="0" presId="urn:microsoft.com/office/officeart/2005/8/layout/pList2"/>
    <dgm:cxn modelId="{71AC8F7B-8CA7-48AB-A123-E40BF9BE6494}" type="presOf" srcId="{ADB2CA77-42F1-463C-B43A-122F91EE1D98}" destId="{A14B4380-5B5F-4743-9F1B-B134D90B20DB}" srcOrd="0" destOrd="0" presId="urn:microsoft.com/office/officeart/2005/8/layout/pList2"/>
    <dgm:cxn modelId="{68022CA5-AEF7-499B-83CF-9B25FF903B84}" srcId="{1AFF0FB9-BFA8-405F-A32C-4A5636528BCC}" destId="{E61A6CA1-6E80-4C23-9D20-BEC36B58CC1B}" srcOrd="4" destOrd="0" parTransId="{0CD120EC-02D9-4FEF-BA28-342D55F948B1}" sibTransId="{74EBBC2E-E3C8-49AE-B96F-76329D2CA776}"/>
    <dgm:cxn modelId="{EFD9ECA7-7749-4327-8B8C-2481661A9D2D}" type="presOf" srcId="{74EBBC2E-E3C8-49AE-B96F-76329D2CA776}" destId="{ECFAADA2-05FE-4416-9176-76F8972205EF}" srcOrd="0" destOrd="0" presId="urn:microsoft.com/office/officeart/2005/8/layout/pList2"/>
    <dgm:cxn modelId="{33ADB2B6-3D48-45A9-9109-A20C80549476}" type="presOf" srcId="{2B27E7EF-E0F2-4DC9-8D35-57F49C1895A9}" destId="{3ABF532F-AD1E-444F-86D7-47E58B940CE0}" srcOrd="0" destOrd="0" presId="urn:microsoft.com/office/officeart/2005/8/layout/pList2"/>
    <dgm:cxn modelId="{8ACD6FC6-1A8C-4990-AA30-D36F128348C5}" type="presOf" srcId="{14AC76E0-EFD0-4F92-8A7C-05BB427BD08F}" destId="{5AEBAC3C-2A51-455C-98C6-D94D69EF4E55}" srcOrd="0" destOrd="0" presId="urn:microsoft.com/office/officeart/2005/8/layout/pList2"/>
    <dgm:cxn modelId="{758A6FCB-3C23-4584-A79D-F85EB50DBF87}" type="presOf" srcId="{2C187118-9AD3-4948-BE18-ABE9B668B7CB}" destId="{BEF88568-07B8-4306-9B94-E00858A08A3E}" srcOrd="0" destOrd="0" presId="urn:microsoft.com/office/officeart/2005/8/layout/pList2"/>
    <dgm:cxn modelId="{3DD32ADB-3DC8-4F22-A613-67B0CD9204A7}" srcId="{1AFF0FB9-BFA8-405F-A32C-4A5636528BCC}" destId="{14AC76E0-EFD0-4F92-8A7C-05BB427BD08F}" srcOrd="1" destOrd="0" parTransId="{C047D656-B8A1-466B-8CA3-C5B0561E83E2}" sibTransId="{ADB2CA77-42F1-463C-B43A-122F91EE1D98}"/>
    <dgm:cxn modelId="{E57CEDE5-EAF4-4B83-8639-2E736C49CBFF}" srcId="{1AFF0FB9-BFA8-405F-A32C-4A5636528BCC}" destId="{D09839E2-C11B-4B20-9C2E-1C021FC35395}" srcOrd="2" destOrd="0" parTransId="{D98FDFD0-855B-48F7-9640-2D3E6A0C8251}" sibTransId="{A1B1F395-56A8-4898-95E6-D6DB92AA5715}"/>
    <dgm:cxn modelId="{A3C3F4F0-DB93-44E7-BE9F-EC5EBA73C396}" srcId="{1AFF0FB9-BFA8-405F-A32C-4A5636528BCC}" destId="{2C187118-9AD3-4948-BE18-ABE9B668B7CB}" srcOrd="5" destOrd="0" parTransId="{9AEB4153-C19C-412C-9396-1DC854855952}" sibTransId="{CDDE6419-C142-4C5B-9C97-AEDBFACC2BC3}"/>
    <dgm:cxn modelId="{50E6E4F6-FEE5-4D75-AFDD-01F15ED49185}" type="presOf" srcId="{1AFF0FB9-BFA8-405F-A32C-4A5636528BCC}" destId="{90B51924-9E26-426E-A228-31E24FAD72EB}" srcOrd="0" destOrd="0" presId="urn:microsoft.com/office/officeart/2005/8/layout/pList2"/>
    <dgm:cxn modelId="{4B784A40-A5CA-469A-9186-1901AE6E7A29}" type="presParOf" srcId="{90B51924-9E26-426E-A228-31E24FAD72EB}" destId="{B8953613-52BA-4611-B016-C9548ED20454}" srcOrd="0" destOrd="0" presId="urn:microsoft.com/office/officeart/2005/8/layout/pList2"/>
    <dgm:cxn modelId="{0486A1D9-8F7A-4151-A04D-CD49F16B28D1}" type="presParOf" srcId="{90B51924-9E26-426E-A228-31E24FAD72EB}" destId="{6DE04BA1-2CB1-4942-B0DB-DA8EDA67C5F0}" srcOrd="1" destOrd="0" presId="urn:microsoft.com/office/officeart/2005/8/layout/pList2"/>
    <dgm:cxn modelId="{E8B6BB5A-2691-4A52-A2CD-703743A85966}" type="presParOf" srcId="{6DE04BA1-2CB1-4942-B0DB-DA8EDA67C5F0}" destId="{3015C0A4-F6F5-4733-862B-9F0542FB928E}" srcOrd="0" destOrd="0" presId="urn:microsoft.com/office/officeart/2005/8/layout/pList2"/>
    <dgm:cxn modelId="{476BD640-BCF1-4A17-A27B-20C8750F45C3}" type="presParOf" srcId="{3015C0A4-F6F5-4733-862B-9F0542FB928E}" destId="{3ABF532F-AD1E-444F-86D7-47E58B940CE0}" srcOrd="0" destOrd="0" presId="urn:microsoft.com/office/officeart/2005/8/layout/pList2"/>
    <dgm:cxn modelId="{26BA0FA9-9B2B-4D14-8759-04DD35D1338D}" type="presParOf" srcId="{3015C0A4-F6F5-4733-862B-9F0542FB928E}" destId="{FA08C3B4-72FF-49E4-BF94-453D17DE4EA8}" srcOrd="1" destOrd="0" presId="urn:microsoft.com/office/officeart/2005/8/layout/pList2"/>
    <dgm:cxn modelId="{7DFCA8B6-5923-4E6C-9010-119AE4483845}" type="presParOf" srcId="{3015C0A4-F6F5-4733-862B-9F0542FB928E}" destId="{CDFBBED8-CEF4-48E3-870A-8A7E04FD0DFD}" srcOrd="2" destOrd="0" presId="urn:microsoft.com/office/officeart/2005/8/layout/pList2"/>
    <dgm:cxn modelId="{93563199-B808-4949-AF96-548F36E0427E}" type="presParOf" srcId="{6DE04BA1-2CB1-4942-B0DB-DA8EDA67C5F0}" destId="{3A5CB225-B923-4F06-92F6-63EABDCC6369}" srcOrd="1" destOrd="0" presId="urn:microsoft.com/office/officeart/2005/8/layout/pList2"/>
    <dgm:cxn modelId="{094436E5-B971-4BE3-B598-305506027C11}" type="presParOf" srcId="{6DE04BA1-2CB1-4942-B0DB-DA8EDA67C5F0}" destId="{464AACF1-EA2C-475A-B9A1-DE64A9C19D59}" srcOrd="2" destOrd="0" presId="urn:microsoft.com/office/officeart/2005/8/layout/pList2"/>
    <dgm:cxn modelId="{BE7AE4CF-B769-4913-A450-19F11CAE3D9C}" type="presParOf" srcId="{464AACF1-EA2C-475A-B9A1-DE64A9C19D59}" destId="{5AEBAC3C-2A51-455C-98C6-D94D69EF4E55}" srcOrd="0" destOrd="0" presId="urn:microsoft.com/office/officeart/2005/8/layout/pList2"/>
    <dgm:cxn modelId="{BA91A3A0-CFF5-4131-95A7-8282894AA10C}" type="presParOf" srcId="{464AACF1-EA2C-475A-B9A1-DE64A9C19D59}" destId="{C2DE239F-8B0D-4EFA-968D-9AAF5CBAFF07}" srcOrd="1" destOrd="0" presId="urn:microsoft.com/office/officeart/2005/8/layout/pList2"/>
    <dgm:cxn modelId="{65C986F8-EE40-47D3-A553-FC40E75B725E}" type="presParOf" srcId="{464AACF1-EA2C-475A-B9A1-DE64A9C19D59}" destId="{06352631-F07D-4DDA-9C1E-23A46E2EA141}" srcOrd="2" destOrd="0" presId="urn:microsoft.com/office/officeart/2005/8/layout/pList2"/>
    <dgm:cxn modelId="{723FE947-81D9-4AA1-ADD0-6B5D354F7065}" type="presParOf" srcId="{6DE04BA1-2CB1-4942-B0DB-DA8EDA67C5F0}" destId="{A14B4380-5B5F-4743-9F1B-B134D90B20DB}" srcOrd="3" destOrd="0" presId="urn:microsoft.com/office/officeart/2005/8/layout/pList2"/>
    <dgm:cxn modelId="{CA893AF3-58A6-4240-B778-E7A6D2F9D6DE}" type="presParOf" srcId="{6DE04BA1-2CB1-4942-B0DB-DA8EDA67C5F0}" destId="{C97F9313-8D5A-4F5F-BC61-706BF8568627}" srcOrd="4" destOrd="0" presId="urn:microsoft.com/office/officeart/2005/8/layout/pList2"/>
    <dgm:cxn modelId="{3B131ADC-0760-49E1-BD02-26757448BE5B}" type="presParOf" srcId="{C97F9313-8D5A-4F5F-BC61-706BF8568627}" destId="{06442936-6F76-4C3B-AAA3-0F890618C6BD}" srcOrd="0" destOrd="0" presId="urn:microsoft.com/office/officeart/2005/8/layout/pList2"/>
    <dgm:cxn modelId="{E3534717-9FDE-44A2-A51E-1913740A9BD1}" type="presParOf" srcId="{C97F9313-8D5A-4F5F-BC61-706BF8568627}" destId="{1235F37A-F0A3-432A-8CB8-0BFE6B14FEEE}" srcOrd="1" destOrd="0" presId="urn:microsoft.com/office/officeart/2005/8/layout/pList2"/>
    <dgm:cxn modelId="{D9162AD8-9331-4CC4-9737-B7E5E22B8D79}" type="presParOf" srcId="{C97F9313-8D5A-4F5F-BC61-706BF8568627}" destId="{C239CCE3-A50E-4542-AE79-A90586947F7D}" srcOrd="2" destOrd="0" presId="urn:microsoft.com/office/officeart/2005/8/layout/pList2"/>
    <dgm:cxn modelId="{E28BDAE3-B091-48A7-AA5E-57CA2A84A27E}" type="presParOf" srcId="{6DE04BA1-2CB1-4942-B0DB-DA8EDA67C5F0}" destId="{9AB26B11-063C-41BA-B5DE-A6FCA9D18FCE}" srcOrd="5" destOrd="0" presId="urn:microsoft.com/office/officeart/2005/8/layout/pList2"/>
    <dgm:cxn modelId="{8311B1E8-8407-48FB-9C77-396E8876BC2D}" type="presParOf" srcId="{6DE04BA1-2CB1-4942-B0DB-DA8EDA67C5F0}" destId="{713977B3-6C6C-4B24-8091-61B3D7A2F61B}" srcOrd="6" destOrd="0" presId="urn:microsoft.com/office/officeart/2005/8/layout/pList2"/>
    <dgm:cxn modelId="{C33C7A7B-B934-4A8F-9A5C-23E00D5AE2BB}" type="presParOf" srcId="{713977B3-6C6C-4B24-8091-61B3D7A2F61B}" destId="{1C37EF91-1C9F-457F-B2E8-6E122CD5FCF4}" srcOrd="0" destOrd="0" presId="urn:microsoft.com/office/officeart/2005/8/layout/pList2"/>
    <dgm:cxn modelId="{0782130D-3591-40CC-9D97-2ED92AED5543}" type="presParOf" srcId="{713977B3-6C6C-4B24-8091-61B3D7A2F61B}" destId="{9257DC3D-534E-447D-9C4D-0DF927F108F6}" srcOrd="1" destOrd="0" presId="urn:microsoft.com/office/officeart/2005/8/layout/pList2"/>
    <dgm:cxn modelId="{4A0C8F29-9968-495C-A93E-65AD51AAE092}" type="presParOf" srcId="{713977B3-6C6C-4B24-8091-61B3D7A2F61B}" destId="{580A3597-E0E5-4D3E-B128-7E052AA98C1B}" srcOrd="2" destOrd="0" presId="urn:microsoft.com/office/officeart/2005/8/layout/pList2"/>
    <dgm:cxn modelId="{73A04916-1AB7-4C2D-A645-6518EFDF836E}" type="presParOf" srcId="{6DE04BA1-2CB1-4942-B0DB-DA8EDA67C5F0}" destId="{09738B38-5775-42D0-9E6D-0A11C1A1148A}" srcOrd="7" destOrd="0" presId="urn:microsoft.com/office/officeart/2005/8/layout/pList2"/>
    <dgm:cxn modelId="{1B2056D7-3710-403A-A43E-8FA2DA865505}" type="presParOf" srcId="{6DE04BA1-2CB1-4942-B0DB-DA8EDA67C5F0}" destId="{955BF93A-160E-4B90-8937-91120E492DD8}" srcOrd="8" destOrd="0" presId="urn:microsoft.com/office/officeart/2005/8/layout/pList2"/>
    <dgm:cxn modelId="{49AD20AF-BDFD-453E-8C26-C04E4014C092}" type="presParOf" srcId="{955BF93A-160E-4B90-8937-91120E492DD8}" destId="{80171195-5DB2-416E-9EE1-83DB4DAEB690}" srcOrd="0" destOrd="0" presId="urn:microsoft.com/office/officeart/2005/8/layout/pList2"/>
    <dgm:cxn modelId="{E523B3E9-3B09-4328-9BDB-013B09164593}" type="presParOf" srcId="{955BF93A-160E-4B90-8937-91120E492DD8}" destId="{C0B60D62-D9DA-4331-BC40-D1361B25E30E}" srcOrd="1" destOrd="0" presId="urn:microsoft.com/office/officeart/2005/8/layout/pList2"/>
    <dgm:cxn modelId="{CF68A830-D2F8-47D8-8B3C-5BCCD45175D6}" type="presParOf" srcId="{955BF93A-160E-4B90-8937-91120E492DD8}" destId="{4E7AD313-CA19-46A3-BD6B-5C534AC13B39}" srcOrd="2" destOrd="0" presId="urn:microsoft.com/office/officeart/2005/8/layout/pList2"/>
    <dgm:cxn modelId="{15985892-093B-4219-A563-1496E41E0023}" type="presParOf" srcId="{6DE04BA1-2CB1-4942-B0DB-DA8EDA67C5F0}" destId="{ECFAADA2-05FE-4416-9176-76F8972205EF}" srcOrd="9" destOrd="0" presId="urn:microsoft.com/office/officeart/2005/8/layout/pList2"/>
    <dgm:cxn modelId="{7076CF52-2CAF-4A00-8BCE-2AE5910939D6}" type="presParOf" srcId="{6DE04BA1-2CB1-4942-B0DB-DA8EDA67C5F0}" destId="{889278FD-7C33-4D36-93D5-4F11EE3AA583}" srcOrd="10" destOrd="0" presId="urn:microsoft.com/office/officeart/2005/8/layout/pList2"/>
    <dgm:cxn modelId="{10A05B58-41D3-4E6C-866C-B3E4B369303A}" type="presParOf" srcId="{889278FD-7C33-4D36-93D5-4F11EE3AA583}" destId="{BEF88568-07B8-4306-9B94-E00858A08A3E}" srcOrd="0" destOrd="0" presId="urn:microsoft.com/office/officeart/2005/8/layout/pList2"/>
    <dgm:cxn modelId="{CFA2A30D-7663-4A48-B721-08D250AC2EE1}" type="presParOf" srcId="{889278FD-7C33-4D36-93D5-4F11EE3AA583}" destId="{24E5004B-A115-4C3D-A409-8D93296021AF}" srcOrd="1" destOrd="0" presId="urn:microsoft.com/office/officeart/2005/8/layout/pList2"/>
    <dgm:cxn modelId="{F00CE705-54DC-4306-9B40-16C2CFB5A786}" type="presParOf" srcId="{889278FD-7C33-4D36-93D5-4F11EE3AA583}" destId="{1E52FDC3-35C2-4A33-8D92-41304B534354}" srcOrd="2" destOrd="0" presId="urn:microsoft.com/office/officeart/2005/8/layout/pList2"/>
  </dgm:cxnLst>
  <dgm:bg/>
  <dgm:whole/>
  <dgm:extLst>
    <a:ext uri="http://schemas.microsoft.com/office/drawing/2008/diagram">
      <dsp:dataModelExt xmlns:dsp="http://schemas.microsoft.com/office/drawing/2008/diagram" relId="rId6" minVer="http://schemas.openxmlformats.org/drawingml/2006/main"/>
    </a:ext>
  </dgm:extLst>
</dgm:dataModel>
</file>

<file path=ppt/diagrams/data6.xml><?xml version="1.0" encoding="utf-8"?>
<dgm:dataModel xmlns:dgm="http://schemas.openxmlformats.org/drawingml/2006/diagram" xmlns:a="http://schemas.openxmlformats.org/drawingml/2006/main">
  <dgm:ptLst>
    <dgm:pt modelId="{7E3EFF95-88AA-442A-83D8-8376C5E05A0B}" type="doc">
      <dgm:prSet loTypeId="urn:microsoft.com/office/officeart/2008/layout/LinedList" loCatId="list" qsTypeId="urn:microsoft.com/office/officeart/2005/8/quickstyle/simple5" qsCatId="simple" csTypeId="urn:microsoft.com/office/officeart/2005/8/colors/colorful2" csCatId="colorful"/>
      <dgm:spPr/>
      <dgm:t>
        <a:bodyPr/>
        <a:lstStyle/>
        <a:p>
          <a:endParaRPr lang="en-US"/>
        </a:p>
      </dgm:t>
    </dgm:pt>
    <dgm:pt modelId="{D33CB085-CB50-47A6-888D-B9E4E1D1B3ED}" type="parTrans" cxnId="{01FA2D85-3903-4690-A68D-48435F774325}">
      <dgm:prSet/>
      <dgm:spPr/>
      <dgm:t>
        <a:bodyPr/>
        <a:lstStyle/>
        <a:p>
          <a:endParaRPr lang="en-US" sz="1400"/>
        </a:p>
      </dgm:t>
    </dgm:pt>
    <dgm:pt modelId="{423043F6-8391-42D6-91F0-4CBF4B48F2A5}">
      <dgm:prSet custT="1"/>
      <dgm:spPr/>
      <dgm:t>
        <a:bodyPr>
          <a:noAutofit/>
        </a:bodyPr>
        <a:lstStyle/>
        <a:p>
          <a:pPr rtl="0"/>
          <a:r>
            <a:rPr lang="es" sz="1800" b="0" i="0" u="none" strike="noStrike">
              <a:latin typeface="Aptos"/>
            </a:rPr>
            <a:t>Documentación e Información que los solicitantes deben facilitar al presentar su recertificación</a:t>
          </a:r>
        </a:p>
      </dgm:t>
    </dgm:pt>
    <dgm:pt modelId="{16178DC3-2EC8-4362-86EE-DFDAD5AC738C}" type="sibTrans" cxnId="{01FA2D85-3903-4690-A68D-48435F774325}">
      <dgm:prSet/>
      <dgm:spPr/>
      <dgm:t>
        <a:bodyPr/>
        <a:lstStyle/>
        <a:p>
          <a:endParaRPr lang="en-US" sz="1400"/>
        </a:p>
      </dgm:t>
    </dgm:pt>
    <dgm:pt modelId="{CDAAF52C-285F-4A6B-96D1-0171D1FABAAD}" type="parTrans" cxnId="{ABC3C8D4-D70A-41E4-8D54-07EEAA16B35D}">
      <dgm:prSet/>
      <dgm:spPr/>
      <dgm:t>
        <a:bodyPr/>
        <a:lstStyle/>
        <a:p>
          <a:endParaRPr lang="en-US" sz="1400"/>
        </a:p>
      </dgm:t>
    </dgm:pt>
    <dgm:pt modelId="{8D40DD36-0410-4023-9863-1B6AB75CDE97}">
      <dgm:prSet custT="1"/>
      <dgm:spPr/>
      <dgm:t>
        <a:bodyPr>
          <a:noAutofit/>
        </a:bodyPr>
        <a:lstStyle/>
        <a:p>
          <a:pPr rtl="0"/>
          <a:r>
            <a:rPr lang="es" sz="1800" b="0" i="0" u="none" strike="noStrike">
              <a:latin typeface="Aptos"/>
            </a:rPr>
            <a:t>Iniciar sesión en su cuenta eCAP </a:t>
          </a:r>
        </a:p>
      </dgm:t>
    </dgm:pt>
    <dgm:pt modelId="{2346B3D7-11BE-4F48-A686-1605DF1DE55A}" type="sibTrans" cxnId="{ABC3C8D4-D70A-41E4-8D54-07EEAA16B35D}">
      <dgm:prSet/>
      <dgm:spPr/>
      <dgm:t>
        <a:bodyPr/>
        <a:lstStyle/>
        <a:p>
          <a:endParaRPr lang="en-US" sz="1400"/>
        </a:p>
      </dgm:t>
    </dgm:pt>
    <dgm:pt modelId="{D62D1CF2-B3EB-4EA6-8FD2-585DBE18788E}" type="parTrans" cxnId="{76D4E393-60B5-4121-94E2-E3F56F53D7F9}">
      <dgm:prSet/>
      <dgm:spPr/>
      <dgm:t>
        <a:bodyPr/>
        <a:lstStyle/>
        <a:p>
          <a:endParaRPr lang="en-US" sz="1400"/>
        </a:p>
      </dgm:t>
    </dgm:pt>
    <dgm:pt modelId="{C0EDD4E8-DC4A-4758-BACE-414B464CA1D8}">
      <dgm:prSet custT="1"/>
      <dgm:spPr/>
      <dgm:t>
        <a:bodyPr>
          <a:noAutofit/>
        </a:bodyPr>
        <a:lstStyle/>
        <a:p>
          <a:pPr rtl="0"/>
          <a:r>
            <a:rPr lang="es" sz="1800" b="0" i="0" u="none" strike="noStrike" dirty="0">
              <a:latin typeface="Aptos"/>
            </a:rPr>
            <a:t>Las Escuelas, Bibliotecas, Universidades Comunitarias, Hospitales/Clínicas Gubernamentales, Organizaciones de Base Comunitaria, proveedores 2-1-1 y Organizaciones de Base Comunitaria de Atención a la Salud tienen que hacer clic en " solicitudes de recertificación del CTF" cuando presenten el documento en eCAP.</a:t>
          </a:r>
        </a:p>
      </dgm:t>
    </dgm:pt>
    <dgm:pt modelId="{A942E9C7-5060-456A-90C5-35F8847FB287}" type="sibTrans" cxnId="{76D4E393-60B5-4121-94E2-E3F56F53D7F9}">
      <dgm:prSet/>
      <dgm:spPr/>
      <dgm:t>
        <a:bodyPr/>
        <a:lstStyle/>
        <a:p>
          <a:endParaRPr lang="en-US" sz="1400"/>
        </a:p>
      </dgm:t>
    </dgm:pt>
    <dgm:pt modelId="{0415CFB1-D5A5-4ED1-9722-6CC12CC913F8}" type="parTrans" cxnId="{A9E1D58B-23BD-41E9-ABBF-476F80D65AEF}">
      <dgm:prSet/>
      <dgm:spPr/>
      <dgm:t>
        <a:bodyPr/>
        <a:lstStyle/>
        <a:p>
          <a:endParaRPr lang="en-US" sz="1400"/>
        </a:p>
      </dgm:t>
    </dgm:pt>
    <dgm:pt modelId="{4F5694E1-F810-43A6-8751-FC52D7A5DF87}">
      <dgm:prSet custT="1"/>
      <dgm:spPr/>
      <dgm:t>
        <a:bodyPr>
          <a:noAutofit/>
        </a:bodyPr>
        <a:lstStyle/>
        <a:p>
          <a:pPr rtl="0"/>
          <a:r>
            <a:rPr lang="es" sz="1800" b="0" i="0" u="none" strike="noStrike">
              <a:latin typeface="Aptos"/>
            </a:rPr>
            <a:t>Formulario 990 actual y carta 501c(3) </a:t>
          </a:r>
        </a:p>
      </dgm:t>
    </dgm:pt>
    <dgm:pt modelId="{7BF74443-6F31-4A07-A06A-D4DC8923367C}" type="sibTrans" cxnId="{A9E1D58B-23BD-41E9-ABBF-476F80D65AEF}">
      <dgm:prSet/>
      <dgm:spPr/>
      <dgm:t>
        <a:bodyPr/>
        <a:lstStyle/>
        <a:p>
          <a:endParaRPr lang="en-US" sz="1400"/>
        </a:p>
      </dgm:t>
    </dgm:pt>
    <dgm:pt modelId="{1A6386A6-A9A9-44BB-A175-F13EC0B7639F}" type="pres">
      <dgm:prSet presAssocID="{7E3EFF95-88AA-442A-83D8-8376C5E05A0B}" presName="vert0" presStyleCnt="0">
        <dgm:presLayoutVars>
          <dgm:dir/>
          <dgm:animOne val="branch"/>
          <dgm:animLvl val="lvl"/>
        </dgm:presLayoutVars>
      </dgm:prSet>
      <dgm:spPr/>
    </dgm:pt>
    <dgm:pt modelId="{B953E41B-EBDA-4E18-A960-8DED6601428D}" type="pres">
      <dgm:prSet presAssocID="{423043F6-8391-42D6-91F0-4CBF4B48F2A5}" presName="thickLine" presStyleLbl="alignNode1" presStyleIdx="0" presStyleCnt="4"/>
      <dgm:spPr/>
    </dgm:pt>
    <dgm:pt modelId="{B0E14ECC-1A5E-49EC-80DB-939B2CA3A72D}" type="pres">
      <dgm:prSet presAssocID="{423043F6-8391-42D6-91F0-4CBF4B48F2A5}" presName="horz1" presStyleCnt="0"/>
      <dgm:spPr/>
    </dgm:pt>
    <dgm:pt modelId="{35C2B9FA-A79A-4560-AA81-6CF375BEB6C4}" type="pres">
      <dgm:prSet presAssocID="{423043F6-8391-42D6-91F0-4CBF4B48F2A5}" presName="tx1" presStyleLbl="revTx" presStyleIdx="0" presStyleCnt="4"/>
      <dgm:spPr/>
    </dgm:pt>
    <dgm:pt modelId="{3D51F79E-F445-4887-AA94-0C4E1FCA10D2}" type="pres">
      <dgm:prSet presAssocID="{423043F6-8391-42D6-91F0-4CBF4B48F2A5}" presName="vert1" presStyleCnt="0"/>
      <dgm:spPr/>
    </dgm:pt>
    <dgm:pt modelId="{A77F8068-449E-4A80-9938-40313AE4FF25}" type="pres">
      <dgm:prSet presAssocID="{8D40DD36-0410-4023-9863-1B6AB75CDE97}" presName="thickLine" presStyleLbl="alignNode1" presStyleIdx="1" presStyleCnt="4"/>
      <dgm:spPr/>
    </dgm:pt>
    <dgm:pt modelId="{04BB648B-DC53-4B03-B676-5BA96826B8E1}" type="pres">
      <dgm:prSet presAssocID="{8D40DD36-0410-4023-9863-1B6AB75CDE97}" presName="horz1" presStyleCnt="0"/>
      <dgm:spPr/>
    </dgm:pt>
    <dgm:pt modelId="{115DDB0E-072E-4BA5-BBB6-5464B3D95E90}" type="pres">
      <dgm:prSet presAssocID="{8D40DD36-0410-4023-9863-1B6AB75CDE97}" presName="tx1" presStyleLbl="revTx" presStyleIdx="1" presStyleCnt="4"/>
      <dgm:spPr/>
    </dgm:pt>
    <dgm:pt modelId="{2D47C50F-A6C4-444C-81C0-6F7682CB4D53}" type="pres">
      <dgm:prSet presAssocID="{8D40DD36-0410-4023-9863-1B6AB75CDE97}" presName="vert1" presStyleCnt="0"/>
      <dgm:spPr/>
    </dgm:pt>
    <dgm:pt modelId="{13891E47-9729-4F47-81A3-9BC9F78E9CF8}" type="pres">
      <dgm:prSet presAssocID="{C0EDD4E8-DC4A-4758-BACE-414B464CA1D8}" presName="thickLine" presStyleLbl="alignNode1" presStyleIdx="2" presStyleCnt="4"/>
      <dgm:spPr/>
    </dgm:pt>
    <dgm:pt modelId="{8FB17D2F-A9E7-41F4-AB8E-D03A5D5FF1F3}" type="pres">
      <dgm:prSet presAssocID="{C0EDD4E8-DC4A-4758-BACE-414B464CA1D8}" presName="horz1" presStyleCnt="0"/>
      <dgm:spPr/>
    </dgm:pt>
    <dgm:pt modelId="{A64F05D5-6AFB-4716-BD82-8108A8BC780C}" type="pres">
      <dgm:prSet presAssocID="{C0EDD4E8-DC4A-4758-BACE-414B464CA1D8}" presName="tx1" presStyleLbl="revTx" presStyleIdx="2" presStyleCnt="4"/>
      <dgm:spPr/>
    </dgm:pt>
    <dgm:pt modelId="{8A8101C2-8837-4D6D-984F-CCC8F674F8C7}" type="pres">
      <dgm:prSet presAssocID="{C0EDD4E8-DC4A-4758-BACE-414B464CA1D8}" presName="vert1" presStyleCnt="0"/>
      <dgm:spPr/>
    </dgm:pt>
    <dgm:pt modelId="{F68575AB-C49B-4682-A755-AD59C9FA05C9}" type="pres">
      <dgm:prSet presAssocID="{4F5694E1-F810-43A6-8751-FC52D7A5DF87}" presName="thickLine" presStyleLbl="alignNode1" presStyleIdx="3" presStyleCnt="4"/>
      <dgm:spPr/>
    </dgm:pt>
    <dgm:pt modelId="{4DF32998-6639-4095-AF16-C8118FF25A2E}" type="pres">
      <dgm:prSet presAssocID="{4F5694E1-F810-43A6-8751-FC52D7A5DF87}" presName="horz1" presStyleCnt="0"/>
      <dgm:spPr/>
    </dgm:pt>
    <dgm:pt modelId="{22E0D9C5-CA69-454D-90EB-7DE98BA7201F}" type="pres">
      <dgm:prSet presAssocID="{4F5694E1-F810-43A6-8751-FC52D7A5DF87}" presName="tx1" presStyleLbl="revTx" presStyleIdx="3" presStyleCnt="4"/>
      <dgm:spPr/>
    </dgm:pt>
    <dgm:pt modelId="{321E8D01-D499-4BAB-A473-EB340D44494F}" type="pres">
      <dgm:prSet presAssocID="{4F5694E1-F810-43A6-8751-FC52D7A5DF87}" presName="vert1" presStyleCnt="0"/>
      <dgm:spPr/>
    </dgm:pt>
  </dgm:ptLst>
  <dgm:cxnLst>
    <dgm:cxn modelId="{C5018B5E-64D0-4E5E-BD97-3AA16D15F714}" type="presOf" srcId="{7E3EFF95-88AA-442A-83D8-8376C5E05A0B}" destId="{1A6386A6-A9A9-44BB-A175-F13EC0B7639F}" srcOrd="0" destOrd="0" presId="urn:microsoft.com/office/officeart/2008/layout/LinedList"/>
    <dgm:cxn modelId="{B806736B-194E-4FED-825E-A9B957DC9AC5}" type="presOf" srcId="{4F5694E1-F810-43A6-8751-FC52D7A5DF87}" destId="{22E0D9C5-CA69-454D-90EB-7DE98BA7201F}" srcOrd="0" destOrd="0" presId="urn:microsoft.com/office/officeart/2008/layout/LinedList"/>
    <dgm:cxn modelId="{01FA2D85-3903-4690-A68D-48435F774325}" srcId="{7E3EFF95-88AA-442A-83D8-8376C5E05A0B}" destId="{423043F6-8391-42D6-91F0-4CBF4B48F2A5}" srcOrd="0" destOrd="0" parTransId="{D33CB085-CB50-47A6-888D-B9E4E1D1B3ED}" sibTransId="{16178DC3-2EC8-4362-86EE-DFDAD5AC738C}"/>
    <dgm:cxn modelId="{A9E1D58B-23BD-41E9-ABBF-476F80D65AEF}" srcId="{7E3EFF95-88AA-442A-83D8-8376C5E05A0B}" destId="{4F5694E1-F810-43A6-8751-FC52D7A5DF87}" srcOrd="3" destOrd="0" parTransId="{0415CFB1-D5A5-4ED1-9722-6CC12CC913F8}" sibTransId="{7BF74443-6F31-4A07-A06A-D4DC8923367C}"/>
    <dgm:cxn modelId="{43B6CF8D-FDD4-461C-954C-51C21F66F3FC}" type="presOf" srcId="{8D40DD36-0410-4023-9863-1B6AB75CDE97}" destId="{115DDB0E-072E-4BA5-BBB6-5464B3D95E90}" srcOrd="0" destOrd="0" presId="urn:microsoft.com/office/officeart/2008/layout/LinedList"/>
    <dgm:cxn modelId="{9595EC8F-0FC9-4936-86B9-DFDDA2B5CC5F}" type="presOf" srcId="{C0EDD4E8-DC4A-4758-BACE-414B464CA1D8}" destId="{A64F05D5-6AFB-4716-BD82-8108A8BC780C}" srcOrd="0" destOrd="0" presId="urn:microsoft.com/office/officeart/2008/layout/LinedList"/>
    <dgm:cxn modelId="{76D4E393-60B5-4121-94E2-E3F56F53D7F9}" srcId="{7E3EFF95-88AA-442A-83D8-8376C5E05A0B}" destId="{C0EDD4E8-DC4A-4758-BACE-414B464CA1D8}" srcOrd="2" destOrd="0" parTransId="{D62D1CF2-B3EB-4EA6-8FD2-585DBE18788E}" sibTransId="{A942E9C7-5060-456A-90C5-35F8847FB287}"/>
    <dgm:cxn modelId="{BDA8D0B4-770D-4082-A0C3-B003CC185967}" type="presOf" srcId="{423043F6-8391-42D6-91F0-4CBF4B48F2A5}" destId="{35C2B9FA-A79A-4560-AA81-6CF375BEB6C4}" srcOrd="0" destOrd="0" presId="urn:microsoft.com/office/officeart/2008/layout/LinedList"/>
    <dgm:cxn modelId="{ABC3C8D4-D70A-41E4-8D54-07EEAA16B35D}" srcId="{7E3EFF95-88AA-442A-83D8-8376C5E05A0B}" destId="{8D40DD36-0410-4023-9863-1B6AB75CDE97}" srcOrd="1" destOrd="0" parTransId="{CDAAF52C-285F-4A6B-96D1-0171D1FABAAD}" sibTransId="{2346B3D7-11BE-4F48-A686-1605DF1DE55A}"/>
    <dgm:cxn modelId="{55A2A9EC-F80B-4C6B-9B25-F5879F347392}" type="presParOf" srcId="{1A6386A6-A9A9-44BB-A175-F13EC0B7639F}" destId="{B953E41B-EBDA-4E18-A960-8DED6601428D}" srcOrd="0" destOrd="0" presId="urn:microsoft.com/office/officeart/2008/layout/LinedList"/>
    <dgm:cxn modelId="{B1F568B7-F86E-49E9-B634-446301AE9EEC}" type="presParOf" srcId="{1A6386A6-A9A9-44BB-A175-F13EC0B7639F}" destId="{B0E14ECC-1A5E-49EC-80DB-939B2CA3A72D}" srcOrd="1" destOrd="0" presId="urn:microsoft.com/office/officeart/2008/layout/LinedList"/>
    <dgm:cxn modelId="{60CF1F3A-0ACA-482A-BD33-1617BE8BDB63}" type="presParOf" srcId="{B0E14ECC-1A5E-49EC-80DB-939B2CA3A72D}" destId="{35C2B9FA-A79A-4560-AA81-6CF375BEB6C4}" srcOrd="0" destOrd="0" presId="urn:microsoft.com/office/officeart/2008/layout/LinedList"/>
    <dgm:cxn modelId="{5634FC0E-61B4-45CD-8A61-D93645729E34}" type="presParOf" srcId="{B0E14ECC-1A5E-49EC-80DB-939B2CA3A72D}" destId="{3D51F79E-F445-4887-AA94-0C4E1FCA10D2}" srcOrd="1" destOrd="0" presId="urn:microsoft.com/office/officeart/2008/layout/LinedList"/>
    <dgm:cxn modelId="{85DB82AE-AD7A-4A55-A79D-531885816E5E}" type="presParOf" srcId="{1A6386A6-A9A9-44BB-A175-F13EC0B7639F}" destId="{A77F8068-449E-4A80-9938-40313AE4FF25}" srcOrd="2" destOrd="0" presId="urn:microsoft.com/office/officeart/2008/layout/LinedList"/>
    <dgm:cxn modelId="{AF8CA6BB-BB49-46CB-9DE7-8A79C5B644C4}" type="presParOf" srcId="{1A6386A6-A9A9-44BB-A175-F13EC0B7639F}" destId="{04BB648B-DC53-4B03-B676-5BA96826B8E1}" srcOrd="3" destOrd="0" presId="urn:microsoft.com/office/officeart/2008/layout/LinedList"/>
    <dgm:cxn modelId="{552DD13A-0186-4D85-BC11-0DAFE3357BDB}" type="presParOf" srcId="{04BB648B-DC53-4B03-B676-5BA96826B8E1}" destId="{115DDB0E-072E-4BA5-BBB6-5464B3D95E90}" srcOrd="0" destOrd="0" presId="urn:microsoft.com/office/officeart/2008/layout/LinedList"/>
    <dgm:cxn modelId="{63A1553F-40DC-4BFA-98A9-02EB668028C9}" type="presParOf" srcId="{04BB648B-DC53-4B03-B676-5BA96826B8E1}" destId="{2D47C50F-A6C4-444C-81C0-6F7682CB4D53}" srcOrd="1" destOrd="0" presId="urn:microsoft.com/office/officeart/2008/layout/LinedList"/>
    <dgm:cxn modelId="{56C87101-3E5B-4143-B5F3-2099ECF32198}" type="presParOf" srcId="{1A6386A6-A9A9-44BB-A175-F13EC0B7639F}" destId="{13891E47-9729-4F47-81A3-9BC9F78E9CF8}" srcOrd="4" destOrd="0" presId="urn:microsoft.com/office/officeart/2008/layout/LinedList"/>
    <dgm:cxn modelId="{6C70B91F-FCBE-4D2C-8CF7-48F24047DC7B}" type="presParOf" srcId="{1A6386A6-A9A9-44BB-A175-F13EC0B7639F}" destId="{8FB17D2F-A9E7-41F4-AB8E-D03A5D5FF1F3}" srcOrd="5" destOrd="0" presId="urn:microsoft.com/office/officeart/2008/layout/LinedList"/>
    <dgm:cxn modelId="{FCB9459D-FF29-4E91-942D-10222C7A933C}" type="presParOf" srcId="{8FB17D2F-A9E7-41F4-AB8E-D03A5D5FF1F3}" destId="{A64F05D5-6AFB-4716-BD82-8108A8BC780C}" srcOrd="0" destOrd="0" presId="urn:microsoft.com/office/officeart/2008/layout/LinedList"/>
    <dgm:cxn modelId="{991B5A0A-C1D8-401C-927B-2CDCEA57D329}" type="presParOf" srcId="{8FB17D2F-A9E7-41F4-AB8E-D03A5D5FF1F3}" destId="{8A8101C2-8837-4D6D-984F-CCC8F674F8C7}" srcOrd="1" destOrd="0" presId="urn:microsoft.com/office/officeart/2008/layout/LinedList"/>
    <dgm:cxn modelId="{E03B1FCF-3118-4DC1-9DFD-BBBD9449EB83}" type="presParOf" srcId="{1A6386A6-A9A9-44BB-A175-F13EC0B7639F}" destId="{F68575AB-C49B-4682-A755-AD59C9FA05C9}" srcOrd="6" destOrd="0" presId="urn:microsoft.com/office/officeart/2008/layout/LinedList"/>
    <dgm:cxn modelId="{D173D750-58D1-4425-8873-A7999E90BC8E}" type="presParOf" srcId="{1A6386A6-A9A9-44BB-A175-F13EC0B7639F}" destId="{4DF32998-6639-4095-AF16-C8118FF25A2E}" srcOrd="7" destOrd="0" presId="urn:microsoft.com/office/officeart/2008/layout/LinedList"/>
    <dgm:cxn modelId="{8E726082-D1FB-4285-8F1A-5D7C89FB9B05}" type="presParOf" srcId="{4DF32998-6639-4095-AF16-C8118FF25A2E}" destId="{22E0D9C5-CA69-454D-90EB-7DE98BA7201F}" srcOrd="0" destOrd="0" presId="urn:microsoft.com/office/officeart/2008/layout/LinedList"/>
    <dgm:cxn modelId="{E718878A-5EA2-42A3-8740-8C1D4F537EE4}" type="presParOf" srcId="{4DF32998-6639-4095-AF16-C8118FF25A2E}" destId="{321E8D01-D499-4BAB-A473-EB340D44494F}"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main"/>
    </a:ext>
  </dgm:extLst>
</dgm:dataModel>
</file>

<file path=ppt/diagrams/data7.xml><?xml version="1.0" encoding="utf-8"?>
<dgm:dataModel xmlns:dgm="http://schemas.openxmlformats.org/drawingml/2006/diagram" xmlns:a="http://schemas.openxmlformats.org/drawingml/2006/main">
  <dgm:ptLst>
    <dgm:pt modelId="{76FCF42B-821D-40A7-8B77-3797721B8A97}" type="doc">
      <dgm:prSet loTypeId="urn:microsoft.com/office/officeart/2005/8/layout/process4" loCatId="process" qsTypeId="urn:microsoft.com/office/officeart/2005/8/quickstyle/3d2" qsCatId="3D" csTypeId="urn:microsoft.com/office/officeart/2005/8/colors/accent1_3" csCatId="accent1" phldr="1"/>
      <dgm:spPr/>
      <dgm:t>
        <a:bodyPr/>
        <a:lstStyle/>
        <a:p>
          <a:endParaRPr lang="en-US"/>
        </a:p>
      </dgm:t>
    </dgm:pt>
    <dgm:pt modelId="{3099E736-D5A2-4F32-9FF3-38E0090AAB00}" type="parTrans" cxnId="{4F6A8EE0-7218-4357-B92D-AA00C42DFF58}">
      <dgm:prSet/>
      <dgm:spPr/>
      <dgm:t>
        <a:bodyPr/>
        <a:lstStyle/>
        <a:p>
          <a:endParaRPr lang="en-US"/>
        </a:p>
      </dgm:t>
    </dgm:pt>
    <dgm:pt modelId="{04804D55-4520-4E2C-8BC5-1F7E10A87AB6}">
      <dgm:prSet phldrT="[Text]" custT="1"/>
      <dgm:spPr>
        <a:solidFill>
          <a:schemeClr val="accent1">
            <a:lumMod val="20000"/>
            <a:lumOff val="80000"/>
          </a:schemeClr>
        </a:solidFill>
        <a:ln>
          <a:noFill/>
        </a:ln>
        <a:effectLst>
          <a:outerShdw blurRad="107950" dist="12700" dir="5400000" algn="ctr">
            <a:srgbClr val="000000"/>
          </a:outerShdw>
        </a:effectLst>
        <a:scene3d>
          <a:camera prst="orthographicFront">
            <a:rot lat="0" lon="0" rev="0"/>
          </a:camera>
          <a:lightRig rig="soft" dir="t"/>
        </a:scene3d>
        <a:sp3d contourW="44450" prstMaterial="matte">
          <a:bevelT w="63500" h="63500" prst="artDeco"/>
          <a:contourClr>
            <a:srgbClr val="FFFFFF"/>
          </a:contourClr>
        </a:sp3d>
      </dgm:spPr>
      <dgm:t>
        <a:bodyPr>
          <a:noAutofit/>
        </a:bodyPr>
        <a:lstStyle/>
        <a:p>
          <a:pPr rtl="0"/>
          <a:r>
            <a:rPr lang="es" sz="2000" b="1" i="0" u="none" strike="noStrike">
              <a:solidFill>
                <a:srgbClr val="808080"/>
              </a:solidFill>
              <a:latin typeface="Aptos"/>
            </a:rPr>
            <a:t>Presentación de la solicitud de recertificación</a:t>
          </a:r>
        </a:p>
      </dgm:t>
    </dgm:pt>
    <dgm:pt modelId="{BDFD1918-0F83-4F24-AF29-78C97EDC8D17}" type="sibTrans" cxnId="{4F6A8EE0-7218-4357-B92D-AA00C42DFF58}">
      <dgm:prSet/>
      <dgm:spPr/>
      <dgm:t>
        <a:bodyPr/>
        <a:lstStyle/>
        <a:p>
          <a:endParaRPr lang="en-US"/>
        </a:p>
      </dgm:t>
    </dgm:pt>
    <dgm:pt modelId="{1B039168-9648-42EC-BE1E-83774869BD41}" type="parTrans" cxnId="{8CA3A1CF-292E-4333-91E6-DE82014E3C22}">
      <dgm:prSet/>
      <dgm:spPr/>
      <dgm:t>
        <a:bodyPr/>
        <a:lstStyle/>
        <a:p>
          <a:endParaRPr lang="en-US"/>
        </a:p>
      </dgm:t>
    </dgm:pt>
    <dgm:pt modelId="{F96EB362-6498-4433-BE63-8CA3F0DC0B14}">
      <dgm:prSet phldrT="[Text]" custT="1"/>
      <dgm:spPr>
        <a:solidFill>
          <a:schemeClr val="accent1">
            <a:lumMod val="40000"/>
            <a:lumOff val="60000"/>
          </a:schemeClr>
        </a:solidFill>
        <a:ln>
          <a:noFill/>
        </a:ln>
        <a:effectLst>
          <a:outerShdw blurRad="107950" dist="12700" dir="5400000" algn="ctr">
            <a:srgbClr val="000000"/>
          </a:outerShdw>
        </a:effectLst>
        <a:scene3d>
          <a:camera prst="orthographicFront">
            <a:rot lat="0" lon="0" rev="0"/>
          </a:camera>
          <a:lightRig rig="soft" dir="t"/>
        </a:scene3d>
        <a:sp3d contourW="44450" prstMaterial="matte">
          <a:bevelT w="63500" h="63500" prst="artDeco"/>
          <a:contourClr>
            <a:srgbClr val="FFFFFF"/>
          </a:contourClr>
        </a:sp3d>
      </dgm:spPr>
      <dgm:t>
        <a:bodyPr>
          <a:noAutofit/>
        </a:bodyPr>
        <a:lstStyle/>
        <a:p>
          <a:pPr rtl="0"/>
          <a:r>
            <a:rPr lang="es" sz="2000" b="1" i="0" u="none" strike="noStrike">
              <a:solidFill>
                <a:srgbClr val="808080"/>
              </a:solidFill>
              <a:latin typeface="Aptos"/>
            </a:rPr>
            <a:t>Verificación de documentación</a:t>
          </a:r>
        </a:p>
      </dgm:t>
    </dgm:pt>
    <dgm:pt modelId="{5BCD01B3-0759-4DF3-9196-EB4C9111DE1A}" type="sibTrans" cxnId="{8CA3A1CF-292E-4333-91E6-DE82014E3C22}">
      <dgm:prSet/>
      <dgm:spPr/>
      <dgm:t>
        <a:bodyPr/>
        <a:lstStyle/>
        <a:p>
          <a:endParaRPr lang="en-US"/>
        </a:p>
      </dgm:t>
    </dgm:pt>
    <dgm:pt modelId="{7AE75DBA-0B31-4466-8D22-0A3E7C358567}" type="parTrans" cxnId="{D2991C4D-DCD5-475B-8CED-9B5DC505D712}">
      <dgm:prSet/>
      <dgm:spPr/>
      <dgm:t>
        <a:bodyPr/>
        <a:lstStyle/>
        <a:p>
          <a:endParaRPr lang="en-US"/>
        </a:p>
      </dgm:t>
    </dgm:pt>
    <dgm:pt modelId="{EE260ED6-1AC5-4F78-B98B-AF251EF6AF11}">
      <dgm:prSet phldrT="[Text]" custT="1"/>
      <dgm:spPr>
        <a:solidFill>
          <a:schemeClr val="accent1">
            <a:lumMod val="60000"/>
            <a:lumOff val="40000"/>
          </a:schemeClr>
        </a:solidFill>
        <a:ln>
          <a:noFill/>
        </a:ln>
        <a:effectLst>
          <a:outerShdw blurRad="107950" dist="12700" dir="5400000" algn="ctr">
            <a:srgbClr val="000000"/>
          </a:outerShdw>
        </a:effectLst>
        <a:scene3d>
          <a:camera prst="orthographicFront">
            <a:rot lat="0" lon="0" rev="0"/>
          </a:camera>
          <a:lightRig rig="soft" dir="t"/>
        </a:scene3d>
        <a:sp3d contourW="44450" prstMaterial="matte">
          <a:bevelT w="63500" h="63500" prst="artDeco"/>
          <a:contourClr>
            <a:srgbClr val="FFFFFF"/>
          </a:contourClr>
        </a:sp3d>
      </dgm:spPr>
      <dgm:t>
        <a:bodyPr>
          <a:noAutofit/>
        </a:bodyPr>
        <a:lstStyle/>
        <a:p>
          <a:pPr rtl="0"/>
          <a:r>
            <a:rPr lang="es" sz="2000" b="1" i="0" u="none" strike="noStrike">
              <a:solidFill>
                <a:srgbClr val="808080"/>
              </a:solidFill>
              <a:latin typeface="Aptos"/>
            </a:rPr>
            <a:t>Evaluación de la elegibilidad</a:t>
          </a:r>
        </a:p>
      </dgm:t>
    </dgm:pt>
    <dgm:pt modelId="{1FA70AB4-EE88-4309-910C-A6BBB4FDA271}" type="sibTrans" cxnId="{D2991C4D-DCD5-475B-8CED-9B5DC505D712}">
      <dgm:prSet/>
      <dgm:spPr/>
      <dgm:t>
        <a:bodyPr/>
        <a:lstStyle/>
        <a:p>
          <a:endParaRPr lang="en-US"/>
        </a:p>
      </dgm:t>
    </dgm:pt>
    <dgm:pt modelId="{1CBDA489-AF97-4C9A-96E8-E243613E2002}" type="parTrans" cxnId="{DCC4C6CA-4E6E-435A-BC7D-B149A36AB305}">
      <dgm:prSet/>
      <dgm:spPr/>
      <dgm:t>
        <a:bodyPr/>
        <a:lstStyle/>
        <a:p>
          <a:endParaRPr lang="en-US"/>
        </a:p>
      </dgm:t>
    </dgm:pt>
    <dgm:pt modelId="{EE84A550-51B8-4624-AC97-979008CD3507}">
      <dgm:prSet phldrT="[Text]" custT="1"/>
      <dgm:spPr>
        <a:solidFill>
          <a:schemeClr val="accent4"/>
        </a:solidFill>
        <a:ln>
          <a:noFill/>
        </a:ln>
        <a:effectLst>
          <a:outerShdw blurRad="107950" dist="12700" dir="5400000" algn="ctr">
            <a:srgbClr val="000000"/>
          </a:outerShdw>
        </a:effectLst>
        <a:scene3d>
          <a:camera prst="orthographicFront">
            <a:rot lat="0" lon="0" rev="0"/>
          </a:camera>
          <a:lightRig rig="soft" dir="t"/>
        </a:scene3d>
        <a:sp3d contourW="44450" prstMaterial="matte">
          <a:bevelT w="63500" h="63500" prst="artDeco"/>
          <a:contourClr>
            <a:srgbClr val="FFFFFF"/>
          </a:contourClr>
        </a:sp3d>
      </dgm:spPr>
      <dgm:t>
        <a:bodyPr>
          <a:noAutofit/>
        </a:bodyPr>
        <a:lstStyle/>
        <a:p>
          <a:pPr rtl="0"/>
          <a:r>
            <a:rPr lang="es" sz="2000" b="1" i="0" u="none" strike="noStrike">
              <a:solidFill>
                <a:srgbClr val="404040"/>
              </a:solidFill>
              <a:latin typeface="Aptos"/>
            </a:rPr>
            <a:t>Revisar la información financiera</a:t>
          </a:r>
        </a:p>
      </dgm:t>
    </dgm:pt>
    <dgm:pt modelId="{5581B81E-7559-421E-B1D6-6651D77550FE}" type="sibTrans" cxnId="{DCC4C6CA-4E6E-435A-BC7D-B149A36AB305}">
      <dgm:prSet/>
      <dgm:spPr/>
      <dgm:t>
        <a:bodyPr/>
        <a:lstStyle/>
        <a:p>
          <a:endParaRPr lang="en-US"/>
        </a:p>
      </dgm:t>
    </dgm:pt>
    <dgm:pt modelId="{855A9AB9-66CB-4459-97C1-2F6BD27E3074}" type="parTrans" cxnId="{5B848220-5CA0-4FD4-A47E-E7FC9B5A6498}">
      <dgm:prSet/>
      <dgm:spPr/>
      <dgm:t>
        <a:bodyPr/>
        <a:lstStyle/>
        <a:p>
          <a:endParaRPr lang="en-US"/>
        </a:p>
      </dgm:t>
    </dgm:pt>
    <dgm:pt modelId="{CF1F4EC5-06CD-4007-86C1-92EA5747B2A7}">
      <dgm:prSet phldrT="[Text]" custT="1"/>
      <dgm:spPr>
        <a:solidFill>
          <a:schemeClr val="accent1">
            <a:lumMod val="60000"/>
            <a:lumOff val="40000"/>
          </a:schemeClr>
        </a:solidFill>
        <a:ln>
          <a:noFill/>
        </a:ln>
        <a:effectLst>
          <a:outerShdw blurRad="107950" dist="12700" dir="5400000" algn="ctr">
            <a:srgbClr val="000000"/>
          </a:outerShdw>
        </a:effectLst>
        <a:scene3d>
          <a:camera prst="orthographicFront">
            <a:rot lat="0" lon="0" rev="0"/>
          </a:camera>
          <a:lightRig rig="soft" dir="t"/>
        </a:scene3d>
        <a:sp3d contourW="44450" prstMaterial="matte">
          <a:bevelT w="63500" h="63500" prst="artDeco"/>
          <a:contourClr>
            <a:srgbClr val="FFFFFF"/>
          </a:contourClr>
        </a:sp3d>
      </dgm:spPr>
      <dgm:t>
        <a:bodyPr>
          <a:noAutofit/>
        </a:bodyPr>
        <a:lstStyle/>
        <a:p>
          <a:pPr rtl="0"/>
          <a:r>
            <a:rPr lang="es" sz="2000" b="1" i="0" u="none" strike="noStrike">
              <a:solidFill>
                <a:srgbClr val="404040"/>
              </a:solidFill>
              <a:latin typeface="Aptos"/>
            </a:rPr>
            <a:t>Verificar el cumplimiento de las normas del Programa del CTF</a:t>
          </a:r>
        </a:p>
      </dgm:t>
    </dgm:pt>
    <dgm:pt modelId="{92739B47-F9F2-48A3-BA7B-32B647830880}" type="sibTrans" cxnId="{5B848220-5CA0-4FD4-A47E-E7FC9B5A6498}">
      <dgm:prSet/>
      <dgm:spPr/>
      <dgm:t>
        <a:bodyPr/>
        <a:lstStyle/>
        <a:p>
          <a:endParaRPr lang="en-US"/>
        </a:p>
      </dgm:t>
    </dgm:pt>
    <dgm:pt modelId="{8F2FE9B2-FE7A-4A94-B7AD-C9730CF55D87}" type="parTrans" cxnId="{BF5FC204-8CD5-4436-B40A-5706401ADA92}">
      <dgm:prSet/>
      <dgm:spPr/>
      <dgm:t>
        <a:bodyPr/>
        <a:lstStyle/>
        <a:p>
          <a:endParaRPr lang="en-US"/>
        </a:p>
      </dgm:t>
    </dgm:pt>
    <dgm:pt modelId="{4F93CB69-54E2-49E1-A1AB-22BF222E7E9A}">
      <dgm:prSet phldrT="[Text]" custT="1"/>
      <dgm:spPr>
        <a:solidFill>
          <a:srgbClr val="00B0F0"/>
        </a:solidFill>
        <a:ln>
          <a:noFill/>
        </a:ln>
        <a:effectLst>
          <a:outerShdw blurRad="107950" dist="12700" dir="5400000" algn="ctr">
            <a:srgbClr val="000000"/>
          </a:outerShdw>
        </a:effectLst>
        <a:scene3d>
          <a:camera prst="orthographicFront">
            <a:rot lat="0" lon="0" rev="0"/>
          </a:camera>
          <a:lightRig rig="soft" dir="t"/>
        </a:scene3d>
        <a:sp3d contourW="44450" prstMaterial="matte">
          <a:bevelT w="63500" h="63500" prst="artDeco"/>
          <a:contourClr>
            <a:srgbClr val="FFFFFF"/>
          </a:contourClr>
        </a:sp3d>
      </dgm:spPr>
      <dgm:t>
        <a:bodyPr>
          <a:noAutofit/>
        </a:bodyPr>
        <a:lstStyle/>
        <a:p>
          <a:pPr rtl="0"/>
          <a:r>
            <a:rPr lang="es" sz="2400" b="1" i="0" u="none" strike="noStrike">
              <a:solidFill>
                <a:srgbClr val="404040"/>
              </a:solidFill>
              <a:latin typeface="Aptos"/>
            </a:rPr>
            <a:t>Aprobada/No elegible/Rechazada</a:t>
          </a:r>
        </a:p>
      </dgm:t>
    </dgm:pt>
    <dgm:pt modelId="{76BCA81C-D969-4260-94B9-CAF510D615A8}" type="sibTrans" cxnId="{BF5FC204-8CD5-4436-B40A-5706401ADA92}">
      <dgm:prSet/>
      <dgm:spPr/>
      <dgm:t>
        <a:bodyPr/>
        <a:lstStyle/>
        <a:p>
          <a:endParaRPr lang="en-US"/>
        </a:p>
      </dgm:t>
    </dgm:pt>
    <dgm:pt modelId="{EC529788-A1BD-4C08-8FEC-7E9269AB825D}" type="pres">
      <dgm:prSet presAssocID="{76FCF42B-821D-40A7-8B77-3797721B8A97}" presName="Name0" presStyleCnt="0">
        <dgm:presLayoutVars>
          <dgm:dir/>
          <dgm:animLvl val="lvl"/>
          <dgm:resizeHandles val="exact"/>
        </dgm:presLayoutVars>
      </dgm:prSet>
      <dgm:spPr/>
    </dgm:pt>
    <dgm:pt modelId="{51406C26-3A30-4093-ABB3-6F8998A97DD4}" type="pres">
      <dgm:prSet presAssocID="{4F93CB69-54E2-49E1-A1AB-22BF222E7E9A}" presName="boxAndChildren" presStyleCnt="0"/>
      <dgm:spPr/>
    </dgm:pt>
    <dgm:pt modelId="{F8BC5EB5-3147-41B0-8B50-A493CF694610}" type="pres">
      <dgm:prSet presAssocID="{4F93CB69-54E2-49E1-A1AB-22BF222E7E9A}" presName="parentTextBox" presStyleLbl="node1" presStyleIdx="0" presStyleCnt="6"/>
      <dgm:spPr/>
    </dgm:pt>
    <dgm:pt modelId="{C5649E37-F61D-4939-97CD-9A852F892D4B}" type="pres">
      <dgm:prSet presAssocID="{92739B47-F9F2-48A3-BA7B-32B647830880}" presName="sp" presStyleCnt="0"/>
      <dgm:spPr/>
    </dgm:pt>
    <dgm:pt modelId="{01DE00E2-D8E8-49AA-A32F-D4FA4822D7D7}" type="pres">
      <dgm:prSet presAssocID="{CF1F4EC5-06CD-4007-86C1-92EA5747B2A7}" presName="arrowAndChildren" presStyleCnt="0"/>
      <dgm:spPr/>
    </dgm:pt>
    <dgm:pt modelId="{1DF87030-4419-480E-8DA8-025A01B9C06A}" type="pres">
      <dgm:prSet presAssocID="{CF1F4EC5-06CD-4007-86C1-92EA5747B2A7}" presName="parentTextArrow" presStyleLbl="node1" presStyleIdx="1" presStyleCnt="6"/>
      <dgm:spPr/>
    </dgm:pt>
    <dgm:pt modelId="{9F2BFF6E-3176-4673-B819-C49ECD415B9A}" type="pres">
      <dgm:prSet presAssocID="{5581B81E-7559-421E-B1D6-6651D77550FE}" presName="sp" presStyleCnt="0"/>
      <dgm:spPr/>
    </dgm:pt>
    <dgm:pt modelId="{F23C6E7C-9103-470E-AF48-A66F342BD939}" type="pres">
      <dgm:prSet presAssocID="{EE84A550-51B8-4624-AC97-979008CD3507}" presName="arrowAndChildren" presStyleCnt="0"/>
      <dgm:spPr/>
    </dgm:pt>
    <dgm:pt modelId="{E12F1CBC-7FF9-43C7-98AD-886084E8E122}" type="pres">
      <dgm:prSet presAssocID="{EE84A550-51B8-4624-AC97-979008CD3507}" presName="parentTextArrow" presStyleLbl="node1" presStyleIdx="2" presStyleCnt="6"/>
      <dgm:spPr/>
    </dgm:pt>
    <dgm:pt modelId="{E6FF6F44-7A08-448D-BCEA-1D6C6E33321B}" type="pres">
      <dgm:prSet presAssocID="{1FA70AB4-EE88-4309-910C-A6BBB4FDA271}" presName="sp" presStyleCnt="0"/>
      <dgm:spPr/>
    </dgm:pt>
    <dgm:pt modelId="{7019BCE0-D06D-4608-A69B-C35A5022BD03}" type="pres">
      <dgm:prSet presAssocID="{EE260ED6-1AC5-4F78-B98B-AF251EF6AF11}" presName="arrowAndChildren" presStyleCnt="0"/>
      <dgm:spPr/>
    </dgm:pt>
    <dgm:pt modelId="{B9C9C6D4-6E96-45A2-9ACE-86AE8EF6AFC4}" type="pres">
      <dgm:prSet presAssocID="{EE260ED6-1AC5-4F78-B98B-AF251EF6AF11}" presName="parentTextArrow" presStyleLbl="node1" presStyleIdx="3" presStyleCnt="6"/>
      <dgm:spPr/>
    </dgm:pt>
    <dgm:pt modelId="{D74B21F2-F9A5-437F-B989-4DEB62DA7A5D}" type="pres">
      <dgm:prSet presAssocID="{5BCD01B3-0759-4DF3-9196-EB4C9111DE1A}" presName="sp" presStyleCnt="0"/>
      <dgm:spPr/>
    </dgm:pt>
    <dgm:pt modelId="{B9D23EAC-456A-4271-BC16-4B3728CEC3D0}" type="pres">
      <dgm:prSet presAssocID="{F96EB362-6498-4433-BE63-8CA3F0DC0B14}" presName="arrowAndChildren" presStyleCnt="0"/>
      <dgm:spPr/>
    </dgm:pt>
    <dgm:pt modelId="{86D3F7AC-6DBE-4B9E-A9F7-A49F76552D22}" type="pres">
      <dgm:prSet presAssocID="{F96EB362-6498-4433-BE63-8CA3F0DC0B14}" presName="parentTextArrow" presStyleLbl="node1" presStyleIdx="4" presStyleCnt="6"/>
      <dgm:spPr/>
    </dgm:pt>
    <dgm:pt modelId="{CE35BBD7-F9E4-49EE-ADC4-7E45D5A44CA4}" type="pres">
      <dgm:prSet presAssocID="{BDFD1918-0F83-4F24-AF29-78C97EDC8D17}" presName="sp" presStyleCnt="0"/>
      <dgm:spPr/>
    </dgm:pt>
    <dgm:pt modelId="{EEDB4C06-9CE0-43EB-84EA-4B37C8C0741A}" type="pres">
      <dgm:prSet presAssocID="{04804D55-4520-4E2C-8BC5-1F7E10A87AB6}" presName="arrowAndChildren" presStyleCnt="0"/>
      <dgm:spPr/>
    </dgm:pt>
    <dgm:pt modelId="{2FEAEA0A-8A9B-4429-B43E-5752F2543793}" type="pres">
      <dgm:prSet presAssocID="{04804D55-4520-4E2C-8BC5-1F7E10A87AB6}" presName="parentTextArrow" presStyleLbl="node1" presStyleIdx="5" presStyleCnt="6" custLinFactNeighborX="1075" custLinFactNeighborY="-3431"/>
      <dgm:spPr/>
    </dgm:pt>
  </dgm:ptLst>
  <dgm:cxnLst>
    <dgm:cxn modelId="{BF5FC204-8CD5-4436-B40A-5706401ADA92}" srcId="{76FCF42B-821D-40A7-8B77-3797721B8A97}" destId="{4F93CB69-54E2-49E1-A1AB-22BF222E7E9A}" srcOrd="5" destOrd="0" parTransId="{8F2FE9B2-FE7A-4A94-B7AD-C9730CF55D87}" sibTransId="{76BCA81C-D969-4260-94B9-CAF510D615A8}"/>
    <dgm:cxn modelId="{FFA18C19-01D8-4BCC-BCA0-022FED0FEE6D}" type="presOf" srcId="{CF1F4EC5-06CD-4007-86C1-92EA5747B2A7}" destId="{1DF87030-4419-480E-8DA8-025A01B9C06A}" srcOrd="0" destOrd="0" presId="urn:microsoft.com/office/officeart/2005/8/layout/process4"/>
    <dgm:cxn modelId="{5B848220-5CA0-4FD4-A47E-E7FC9B5A6498}" srcId="{76FCF42B-821D-40A7-8B77-3797721B8A97}" destId="{CF1F4EC5-06CD-4007-86C1-92EA5747B2A7}" srcOrd="4" destOrd="0" parTransId="{855A9AB9-66CB-4459-97C1-2F6BD27E3074}" sibTransId="{92739B47-F9F2-48A3-BA7B-32B647830880}"/>
    <dgm:cxn modelId="{D2991C4D-DCD5-475B-8CED-9B5DC505D712}" srcId="{76FCF42B-821D-40A7-8B77-3797721B8A97}" destId="{EE260ED6-1AC5-4F78-B98B-AF251EF6AF11}" srcOrd="2" destOrd="0" parTransId="{7AE75DBA-0B31-4466-8D22-0A3E7C358567}" sibTransId="{1FA70AB4-EE88-4309-910C-A6BBB4FDA271}"/>
    <dgm:cxn modelId="{22772B50-9440-4858-857F-BE8B8C4EBE94}" type="presOf" srcId="{F96EB362-6498-4433-BE63-8CA3F0DC0B14}" destId="{86D3F7AC-6DBE-4B9E-A9F7-A49F76552D22}" srcOrd="0" destOrd="0" presId="urn:microsoft.com/office/officeart/2005/8/layout/process4"/>
    <dgm:cxn modelId="{378D1B72-3CAA-4FF2-A2C2-E0A2EE31E5C6}" type="presOf" srcId="{EE84A550-51B8-4624-AC97-979008CD3507}" destId="{E12F1CBC-7FF9-43C7-98AD-886084E8E122}" srcOrd="0" destOrd="0" presId="urn:microsoft.com/office/officeart/2005/8/layout/process4"/>
    <dgm:cxn modelId="{CE900456-2F38-4D40-9987-E766B83A1EEB}" type="presOf" srcId="{EE260ED6-1AC5-4F78-B98B-AF251EF6AF11}" destId="{B9C9C6D4-6E96-45A2-9ACE-86AE8EF6AFC4}" srcOrd="0" destOrd="0" presId="urn:microsoft.com/office/officeart/2005/8/layout/process4"/>
    <dgm:cxn modelId="{5B98C899-373A-4D51-AFD1-63B29BC6440B}" type="presOf" srcId="{76FCF42B-821D-40A7-8B77-3797721B8A97}" destId="{EC529788-A1BD-4C08-8FEC-7E9269AB825D}" srcOrd="0" destOrd="0" presId="urn:microsoft.com/office/officeart/2005/8/layout/process4"/>
    <dgm:cxn modelId="{DCC4C6CA-4E6E-435A-BC7D-B149A36AB305}" srcId="{76FCF42B-821D-40A7-8B77-3797721B8A97}" destId="{EE84A550-51B8-4624-AC97-979008CD3507}" srcOrd="3" destOrd="0" parTransId="{1CBDA489-AF97-4C9A-96E8-E243613E2002}" sibTransId="{5581B81E-7559-421E-B1D6-6651D77550FE}"/>
    <dgm:cxn modelId="{2EF902CC-4770-4CF8-9985-A462A6CC4087}" type="presOf" srcId="{4F93CB69-54E2-49E1-A1AB-22BF222E7E9A}" destId="{F8BC5EB5-3147-41B0-8B50-A493CF694610}" srcOrd="0" destOrd="0" presId="urn:microsoft.com/office/officeart/2005/8/layout/process4"/>
    <dgm:cxn modelId="{8CA3A1CF-292E-4333-91E6-DE82014E3C22}" srcId="{76FCF42B-821D-40A7-8B77-3797721B8A97}" destId="{F96EB362-6498-4433-BE63-8CA3F0DC0B14}" srcOrd="1" destOrd="0" parTransId="{1B039168-9648-42EC-BE1E-83774869BD41}" sibTransId="{5BCD01B3-0759-4DF3-9196-EB4C9111DE1A}"/>
    <dgm:cxn modelId="{4F6A8EE0-7218-4357-B92D-AA00C42DFF58}" srcId="{76FCF42B-821D-40A7-8B77-3797721B8A97}" destId="{04804D55-4520-4E2C-8BC5-1F7E10A87AB6}" srcOrd="0" destOrd="0" parTransId="{3099E736-D5A2-4F32-9FF3-38E0090AAB00}" sibTransId="{BDFD1918-0F83-4F24-AF29-78C97EDC8D17}"/>
    <dgm:cxn modelId="{BED967EB-F821-48C1-99E4-E199FE06A640}" type="presOf" srcId="{04804D55-4520-4E2C-8BC5-1F7E10A87AB6}" destId="{2FEAEA0A-8A9B-4429-B43E-5752F2543793}" srcOrd="0" destOrd="0" presId="urn:microsoft.com/office/officeart/2005/8/layout/process4"/>
    <dgm:cxn modelId="{24BAA250-A189-49F0-9AD6-8B447D3581C3}" type="presParOf" srcId="{EC529788-A1BD-4C08-8FEC-7E9269AB825D}" destId="{51406C26-3A30-4093-ABB3-6F8998A97DD4}" srcOrd="0" destOrd="0" presId="urn:microsoft.com/office/officeart/2005/8/layout/process4"/>
    <dgm:cxn modelId="{C7498654-679C-427E-9929-FD02C467862E}" type="presParOf" srcId="{51406C26-3A30-4093-ABB3-6F8998A97DD4}" destId="{F8BC5EB5-3147-41B0-8B50-A493CF694610}" srcOrd="0" destOrd="0" presId="urn:microsoft.com/office/officeart/2005/8/layout/process4"/>
    <dgm:cxn modelId="{9199A069-FAE5-45CA-8CD4-FA97444FA705}" type="presParOf" srcId="{EC529788-A1BD-4C08-8FEC-7E9269AB825D}" destId="{C5649E37-F61D-4939-97CD-9A852F892D4B}" srcOrd="1" destOrd="0" presId="urn:microsoft.com/office/officeart/2005/8/layout/process4"/>
    <dgm:cxn modelId="{7D35622E-5705-4D4C-88A1-041980AAD4A1}" type="presParOf" srcId="{EC529788-A1BD-4C08-8FEC-7E9269AB825D}" destId="{01DE00E2-D8E8-49AA-A32F-D4FA4822D7D7}" srcOrd="2" destOrd="0" presId="urn:microsoft.com/office/officeart/2005/8/layout/process4"/>
    <dgm:cxn modelId="{CEA130F3-1B96-46F3-9BC1-F162A09D542A}" type="presParOf" srcId="{01DE00E2-D8E8-49AA-A32F-D4FA4822D7D7}" destId="{1DF87030-4419-480E-8DA8-025A01B9C06A}" srcOrd="0" destOrd="0" presId="urn:microsoft.com/office/officeart/2005/8/layout/process4"/>
    <dgm:cxn modelId="{6A95349F-A00B-4FC0-B36F-081E77A38948}" type="presParOf" srcId="{EC529788-A1BD-4C08-8FEC-7E9269AB825D}" destId="{9F2BFF6E-3176-4673-B819-C49ECD415B9A}" srcOrd="3" destOrd="0" presId="urn:microsoft.com/office/officeart/2005/8/layout/process4"/>
    <dgm:cxn modelId="{5B829852-E96B-4C72-A4C5-FEEDA21EF936}" type="presParOf" srcId="{EC529788-A1BD-4C08-8FEC-7E9269AB825D}" destId="{F23C6E7C-9103-470E-AF48-A66F342BD939}" srcOrd="4" destOrd="0" presId="urn:microsoft.com/office/officeart/2005/8/layout/process4"/>
    <dgm:cxn modelId="{D2EEF174-8632-4C04-BF4C-C00271185D18}" type="presParOf" srcId="{F23C6E7C-9103-470E-AF48-A66F342BD939}" destId="{E12F1CBC-7FF9-43C7-98AD-886084E8E122}" srcOrd="0" destOrd="0" presId="urn:microsoft.com/office/officeart/2005/8/layout/process4"/>
    <dgm:cxn modelId="{E64BAB87-847B-4868-90DC-0EECC9390EA9}" type="presParOf" srcId="{EC529788-A1BD-4C08-8FEC-7E9269AB825D}" destId="{E6FF6F44-7A08-448D-BCEA-1D6C6E33321B}" srcOrd="5" destOrd="0" presId="urn:microsoft.com/office/officeart/2005/8/layout/process4"/>
    <dgm:cxn modelId="{8B741AEB-56A2-4D09-8D90-5D01D9E69E9D}" type="presParOf" srcId="{EC529788-A1BD-4C08-8FEC-7E9269AB825D}" destId="{7019BCE0-D06D-4608-A69B-C35A5022BD03}" srcOrd="6" destOrd="0" presId="urn:microsoft.com/office/officeart/2005/8/layout/process4"/>
    <dgm:cxn modelId="{4D3DE119-3653-4EDC-8D1D-DFCA9B576F44}" type="presParOf" srcId="{7019BCE0-D06D-4608-A69B-C35A5022BD03}" destId="{B9C9C6D4-6E96-45A2-9ACE-86AE8EF6AFC4}" srcOrd="0" destOrd="0" presId="urn:microsoft.com/office/officeart/2005/8/layout/process4"/>
    <dgm:cxn modelId="{72CC68FA-5E4C-4B74-A60E-D9F9310A4699}" type="presParOf" srcId="{EC529788-A1BD-4C08-8FEC-7E9269AB825D}" destId="{D74B21F2-F9A5-437F-B989-4DEB62DA7A5D}" srcOrd="7" destOrd="0" presId="urn:microsoft.com/office/officeart/2005/8/layout/process4"/>
    <dgm:cxn modelId="{BE789B8E-156B-4D0B-B010-8AF2D26F8690}" type="presParOf" srcId="{EC529788-A1BD-4C08-8FEC-7E9269AB825D}" destId="{B9D23EAC-456A-4271-BC16-4B3728CEC3D0}" srcOrd="8" destOrd="0" presId="urn:microsoft.com/office/officeart/2005/8/layout/process4"/>
    <dgm:cxn modelId="{9C81AF10-1BE3-4545-A3BD-E30101692A16}" type="presParOf" srcId="{B9D23EAC-456A-4271-BC16-4B3728CEC3D0}" destId="{86D3F7AC-6DBE-4B9E-A9F7-A49F76552D22}" srcOrd="0" destOrd="0" presId="urn:microsoft.com/office/officeart/2005/8/layout/process4"/>
    <dgm:cxn modelId="{D8ED8ABB-70E0-4E8D-AC13-157D3516FAEE}" type="presParOf" srcId="{EC529788-A1BD-4C08-8FEC-7E9269AB825D}" destId="{CE35BBD7-F9E4-49EE-ADC4-7E45D5A44CA4}" srcOrd="9" destOrd="0" presId="urn:microsoft.com/office/officeart/2005/8/layout/process4"/>
    <dgm:cxn modelId="{9DF13CCE-BB05-4ACF-BC48-617124AF6D6D}" type="presParOf" srcId="{EC529788-A1BD-4C08-8FEC-7E9269AB825D}" destId="{EEDB4C06-9CE0-43EB-84EA-4B37C8C0741A}" srcOrd="10" destOrd="0" presId="urn:microsoft.com/office/officeart/2005/8/layout/process4"/>
    <dgm:cxn modelId="{24471BD3-D6D3-4A97-B59F-AAEA844EFD26}" type="presParOf" srcId="{EEDB4C06-9CE0-43EB-84EA-4B37C8C0741A}" destId="{2FEAEA0A-8A9B-4429-B43E-5752F2543793}"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main"/>
    </a:ext>
  </dgm:extLst>
</dgm:dataModel>
</file>

<file path=ppt/diagrams/data8.xml><?xml version="1.0" encoding="utf-8"?>
<dgm:dataModel xmlns:dgm="http://schemas.openxmlformats.org/drawingml/2006/diagram" xmlns:a="http://schemas.openxmlformats.org/drawingml/2006/main">
  <dgm:ptLst>
    <dgm:pt modelId="{45582F2C-E421-4EE7-99D5-723830F64440}" type="doc">
      <dgm:prSet loTypeId="urn:microsoft.com/office/officeart/2008/layout/LinedList" loCatId="list" qsTypeId="urn:microsoft.com/office/officeart/2005/8/quickstyle/simple1" qsCatId="simple" csTypeId="urn:microsoft.com/office/officeart/2005/8/colors/colorful2" csCatId="colorful"/>
      <dgm:spPr/>
      <dgm:t>
        <a:bodyPr/>
        <a:lstStyle/>
        <a:p>
          <a:endParaRPr lang="en-US"/>
        </a:p>
      </dgm:t>
    </dgm:pt>
    <dgm:pt modelId="{42A9FE8A-AEA4-44DD-B010-3D57190F3DC6}" type="parTrans" cxnId="{56EC30AC-0AE9-4F6F-813B-645B5AFBF0E2}">
      <dgm:prSet/>
      <dgm:spPr/>
      <dgm:t>
        <a:bodyPr/>
        <a:lstStyle/>
        <a:p>
          <a:endParaRPr lang="en-US" sz="1600"/>
        </a:p>
      </dgm:t>
    </dgm:pt>
    <dgm:pt modelId="{7548510F-6071-4129-A39B-C7178DB73BE9}">
      <dgm:prSet custT="1"/>
      <dgm:spPr/>
      <dgm:t>
        <a:bodyPr>
          <a:noAutofit/>
        </a:bodyPr>
        <a:lstStyle/>
        <a:p>
          <a:pPr rtl="0"/>
          <a:r>
            <a:rPr lang="es" sz="1400" b="0" i="0" u="none" strike="noStrike" dirty="0">
              <a:latin typeface="Aptos"/>
            </a:rPr>
            <a:t>Los servicios elegibles son categorías de servicios avanzados de comunicación que reúnen las condiciones para recibir el descuento del CTF. Los siguientes servicios son elegibles:</a:t>
          </a:r>
        </a:p>
      </dgm:t>
    </dgm:pt>
    <dgm:pt modelId="{3219D833-EC34-4CCC-B233-9A984483228B}" type="sibTrans" cxnId="{56EC30AC-0AE9-4F6F-813B-645B5AFBF0E2}">
      <dgm:prSet/>
      <dgm:spPr/>
      <dgm:t>
        <a:bodyPr/>
        <a:lstStyle/>
        <a:p>
          <a:endParaRPr lang="en-US" sz="1600"/>
        </a:p>
      </dgm:t>
    </dgm:pt>
    <dgm:pt modelId="{48FDF6EA-726A-435C-90F2-A481E4F23D2F}" type="parTrans" cxnId="{33FAE64F-B119-4D88-9BFB-4109851B5165}">
      <dgm:prSet/>
      <dgm:spPr/>
      <dgm:t>
        <a:bodyPr/>
        <a:lstStyle/>
        <a:p>
          <a:endParaRPr lang="en-US" sz="1600"/>
        </a:p>
      </dgm:t>
    </dgm:pt>
    <dgm:pt modelId="{2FDBA0D3-1FC5-4E03-AD00-BC6033167547}">
      <dgm:prSet custT="1"/>
      <dgm:spPr/>
      <dgm:t>
        <a:bodyPr>
          <a:noAutofit/>
        </a:bodyPr>
        <a:lstStyle/>
        <a:p>
          <a:pPr rtl="0"/>
          <a:r>
            <a:rPr lang="es" sz="1400" b="0" i="0" u="none" strike="noStrike" dirty="0">
              <a:latin typeface="Aptos"/>
            </a:rPr>
            <a:t>Modo de Transferencia Asíncrona </a:t>
          </a:r>
        </a:p>
      </dgm:t>
    </dgm:pt>
    <dgm:pt modelId="{320A4081-AB07-49AB-9082-05F2AB9BF575}" type="sibTrans" cxnId="{33FAE64F-B119-4D88-9BFB-4109851B5165}">
      <dgm:prSet/>
      <dgm:spPr/>
      <dgm:t>
        <a:bodyPr/>
        <a:lstStyle/>
        <a:p>
          <a:endParaRPr lang="en-US" sz="1600"/>
        </a:p>
      </dgm:t>
    </dgm:pt>
    <dgm:pt modelId="{8FDF70AF-5174-4D25-9225-2E34E965ECF3}" type="parTrans" cxnId="{07A8D7B2-08A5-4303-92D9-45096978824A}">
      <dgm:prSet/>
      <dgm:spPr/>
      <dgm:t>
        <a:bodyPr/>
        <a:lstStyle/>
        <a:p>
          <a:endParaRPr lang="en-US" sz="1600"/>
        </a:p>
      </dgm:t>
    </dgm:pt>
    <dgm:pt modelId="{B2DB8B60-4BE0-465D-A7A7-6064050300A6}">
      <dgm:prSet custT="1"/>
      <dgm:spPr/>
      <dgm:t>
        <a:bodyPr>
          <a:noAutofit/>
        </a:bodyPr>
        <a:lstStyle/>
        <a:p>
          <a:pPr rtl="0"/>
          <a:r>
            <a:rPr lang="es" sz="1400" b="0" i="0" u="none" strike="noStrike" dirty="0">
              <a:latin typeface="Aptos"/>
            </a:rPr>
            <a:t>Banda Ancha a través de la Líneas Eléctricas </a:t>
          </a:r>
        </a:p>
      </dgm:t>
    </dgm:pt>
    <dgm:pt modelId="{1B41EDD3-CB8A-4A18-AF65-3B0289DDC2E8}" type="sibTrans" cxnId="{07A8D7B2-08A5-4303-92D9-45096978824A}">
      <dgm:prSet/>
      <dgm:spPr/>
      <dgm:t>
        <a:bodyPr/>
        <a:lstStyle/>
        <a:p>
          <a:endParaRPr lang="en-US" sz="1600"/>
        </a:p>
      </dgm:t>
    </dgm:pt>
    <dgm:pt modelId="{04335FFF-54C2-4D7E-9E4F-B7B2E8C8FFA3}" type="parTrans" cxnId="{0604561A-8302-4144-A961-D2C101A07D05}">
      <dgm:prSet/>
      <dgm:spPr/>
      <dgm:t>
        <a:bodyPr/>
        <a:lstStyle/>
        <a:p>
          <a:endParaRPr lang="en-US" sz="1600"/>
        </a:p>
      </dgm:t>
    </dgm:pt>
    <dgm:pt modelId="{707699C3-B892-4DCE-AB5A-F09DA1D46670}">
      <dgm:prSet custT="1"/>
      <dgm:spPr/>
      <dgm:t>
        <a:bodyPr>
          <a:noAutofit/>
        </a:bodyPr>
        <a:lstStyle/>
        <a:p>
          <a:pPr rtl="0"/>
          <a:r>
            <a:rPr lang="es" sz="1400" b="0" i="0" u="none" strike="noStrike">
              <a:latin typeface="Aptos"/>
            </a:rPr>
            <a:t>Módem por cable </a:t>
          </a:r>
        </a:p>
      </dgm:t>
    </dgm:pt>
    <dgm:pt modelId="{785F2F84-2F36-49DD-9D9D-F143CE05A636}" type="sibTrans" cxnId="{0604561A-8302-4144-A961-D2C101A07D05}">
      <dgm:prSet/>
      <dgm:spPr/>
      <dgm:t>
        <a:bodyPr/>
        <a:lstStyle/>
        <a:p>
          <a:endParaRPr lang="en-US" sz="1600"/>
        </a:p>
      </dgm:t>
    </dgm:pt>
    <dgm:pt modelId="{7C888E15-1807-41AD-B7B8-6FE5E8FB3703}" type="parTrans" cxnId="{FFF863A2-1FD7-46E2-A303-498A12A2A26E}">
      <dgm:prSet/>
      <dgm:spPr/>
      <dgm:t>
        <a:bodyPr/>
        <a:lstStyle/>
        <a:p>
          <a:endParaRPr lang="en-US" sz="1600"/>
        </a:p>
      </dgm:t>
    </dgm:pt>
    <dgm:pt modelId="{0D76D5F7-9F39-45FA-BBE4-1AE63CA9981E}">
      <dgm:prSet custT="1"/>
      <dgm:spPr/>
      <dgm:t>
        <a:bodyPr>
          <a:noAutofit/>
        </a:bodyPr>
        <a:lstStyle/>
        <a:p>
          <a:pPr rtl="0"/>
          <a:r>
            <a:rPr lang="es" sz="1400" b="0" i="0" u="none" strike="noStrike">
              <a:latin typeface="Aptos"/>
            </a:rPr>
            <a:t>Línea de Abonado Digital </a:t>
          </a:r>
        </a:p>
      </dgm:t>
    </dgm:pt>
    <dgm:pt modelId="{55D42C33-470E-4FEF-BF03-FD332BE23F40}" type="sibTrans" cxnId="{FFF863A2-1FD7-46E2-A303-498A12A2A26E}">
      <dgm:prSet/>
      <dgm:spPr/>
      <dgm:t>
        <a:bodyPr/>
        <a:lstStyle/>
        <a:p>
          <a:endParaRPr lang="en-US" sz="1600"/>
        </a:p>
      </dgm:t>
    </dgm:pt>
    <dgm:pt modelId="{B772D8D2-45E7-42CB-8779-8634C1BE2D2C}" type="parTrans" cxnId="{4DEB59BE-9CC5-4741-9F1F-13FE3C5B4387}">
      <dgm:prSet/>
      <dgm:spPr/>
      <dgm:t>
        <a:bodyPr/>
        <a:lstStyle/>
        <a:p>
          <a:endParaRPr lang="en-US" sz="1600"/>
        </a:p>
      </dgm:t>
    </dgm:pt>
    <dgm:pt modelId="{25BA59B6-8FD0-4352-BCA8-AC9F0CF21BD5}">
      <dgm:prSet custT="1"/>
      <dgm:spPr/>
      <dgm:t>
        <a:bodyPr>
          <a:noAutofit/>
        </a:bodyPr>
        <a:lstStyle/>
        <a:p>
          <a:pPr rtl="0"/>
          <a:r>
            <a:rPr lang="es" sz="1400" b="0" i="0" u="none" strike="noStrike">
              <a:latin typeface="Aptos"/>
            </a:rPr>
            <a:t>Señal Digital, DS1, DS2, etc. </a:t>
          </a:r>
        </a:p>
      </dgm:t>
    </dgm:pt>
    <dgm:pt modelId="{493AE23A-5B51-4335-BE4F-B1F86DD593F3}" type="sibTrans" cxnId="{4DEB59BE-9CC5-4741-9F1F-13FE3C5B4387}">
      <dgm:prSet/>
      <dgm:spPr/>
      <dgm:t>
        <a:bodyPr/>
        <a:lstStyle/>
        <a:p>
          <a:endParaRPr lang="en-US" sz="1600"/>
        </a:p>
      </dgm:t>
    </dgm:pt>
    <dgm:pt modelId="{1F38A492-045C-4E56-9D58-F943A5B4FCB1}" type="parTrans" cxnId="{81362AB8-359E-483A-9365-600404EA0F61}">
      <dgm:prSet/>
      <dgm:spPr/>
      <dgm:t>
        <a:bodyPr/>
        <a:lstStyle/>
        <a:p>
          <a:endParaRPr lang="en-US" sz="1600"/>
        </a:p>
      </dgm:t>
    </dgm:pt>
    <dgm:pt modelId="{81A90F7A-7635-41DA-8913-77DD9A6A636A}">
      <dgm:prSet custT="1"/>
      <dgm:spPr/>
      <dgm:t>
        <a:bodyPr>
          <a:noAutofit/>
        </a:bodyPr>
        <a:lstStyle/>
        <a:p>
          <a:pPr rtl="0"/>
          <a:r>
            <a:rPr lang="es" sz="1400" b="0" i="0" u="none" strike="noStrike">
              <a:latin typeface="Aptos"/>
            </a:rPr>
            <a:t>Ethernet </a:t>
          </a:r>
        </a:p>
      </dgm:t>
    </dgm:pt>
    <dgm:pt modelId="{4DE7E998-AAD4-445B-A5C7-BEE3A90E4EB8}" type="sibTrans" cxnId="{81362AB8-359E-483A-9365-600404EA0F61}">
      <dgm:prSet/>
      <dgm:spPr/>
      <dgm:t>
        <a:bodyPr/>
        <a:lstStyle/>
        <a:p>
          <a:endParaRPr lang="en-US" sz="1600"/>
        </a:p>
      </dgm:t>
    </dgm:pt>
    <dgm:pt modelId="{BAEB6C6E-B599-46A5-A04C-F7A52B538D76}" type="parTrans" cxnId="{1FC46836-6191-41FE-A239-2C21C53439F4}">
      <dgm:prSet/>
      <dgm:spPr/>
      <dgm:t>
        <a:bodyPr/>
        <a:lstStyle/>
        <a:p>
          <a:endParaRPr lang="en-US" sz="1600"/>
        </a:p>
      </dgm:t>
    </dgm:pt>
    <dgm:pt modelId="{D6B4A859-F7A4-4004-B943-79267596ED50}">
      <dgm:prSet custT="1"/>
      <dgm:spPr/>
      <dgm:t>
        <a:bodyPr>
          <a:noAutofit/>
        </a:bodyPr>
        <a:lstStyle/>
        <a:p>
          <a:pPr rtl="0"/>
          <a:r>
            <a:rPr lang="es" sz="1400" b="0" i="0" u="none" strike="noStrike">
              <a:latin typeface="Aptos"/>
            </a:rPr>
            <a:t>Fibra Óptica, incluida la fibra oscura contratada y la fibra iluminada contratada </a:t>
          </a:r>
        </a:p>
      </dgm:t>
    </dgm:pt>
    <dgm:pt modelId="{501B6A75-B53A-4FC0-936E-6CECBE96BA09}" type="sibTrans" cxnId="{1FC46836-6191-41FE-A239-2C21C53439F4}">
      <dgm:prSet/>
      <dgm:spPr/>
      <dgm:t>
        <a:bodyPr/>
        <a:lstStyle/>
        <a:p>
          <a:endParaRPr lang="en-US" sz="1600"/>
        </a:p>
      </dgm:t>
    </dgm:pt>
    <dgm:pt modelId="{6B16F3AE-F0D4-4E80-A554-31DD028FE6ED}" type="parTrans" cxnId="{A0F8078F-98E2-4DD6-BAD0-5ADADB3C7CD4}">
      <dgm:prSet/>
      <dgm:spPr/>
      <dgm:t>
        <a:bodyPr/>
        <a:lstStyle/>
        <a:p>
          <a:endParaRPr lang="en-US" sz="1600"/>
        </a:p>
      </dgm:t>
    </dgm:pt>
    <dgm:pt modelId="{95B2927E-6DA1-4520-BC4A-AB891385CA45}">
      <dgm:prSet custT="1"/>
      <dgm:spPr/>
      <dgm:t>
        <a:bodyPr>
          <a:noAutofit/>
        </a:bodyPr>
        <a:lstStyle/>
        <a:p>
          <a:pPr rtl="0"/>
          <a:r>
            <a:rPr lang="es" sz="1400" b="0" i="0" u="none" strike="noStrike">
              <a:latin typeface="Aptos"/>
            </a:rPr>
            <a:t>Acceso Inalámbrico Fijo a Internet </a:t>
          </a:r>
        </a:p>
      </dgm:t>
    </dgm:pt>
    <dgm:pt modelId="{7D683DF2-91C7-49DE-BE39-43DC0A2076FE}" type="sibTrans" cxnId="{A0F8078F-98E2-4DD6-BAD0-5ADADB3C7CD4}">
      <dgm:prSet/>
      <dgm:spPr/>
      <dgm:t>
        <a:bodyPr/>
        <a:lstStyle/>
        <a:p>
          <a:endParaRPr lang="en-US" sz="1600"/>
        </a:p>
      </dgm:t>
    </dgm:pt>
    <dgm:pt modelId="{03BE31EA-3985-41CC-B210-DBECA2DE2EB8}" type="pres">
      <dgm:prSet presAssocID="{45582F2C-E421-4EE7-99D5-723830F64440}" presName="vert0" presStyleCnt="0">
        <dgm:presLayoutVars>
          <dgm:dir/>
          <dgm:animOne val="branch"/>
          <dgm:animLvl val="lvl"/>
        </dgm:presLayoutVars>
      </dgm:prSet>
      <dgm:spPr/>
    </dgm:pt>
    <dgm:pt modelId="{F6D7C53A-3774-4E9E-ACFA-E92C8C1E4F4C}" type="pres">
      <dgm:prSet presAssocID="{7548510F-6071-4129-A39B-C7178DB73BE9}" presName="thickLine" presStyleLbl="alignNode1" presStyleIdx="0" presStyleCnt="9"/>
      <dgm:spPr/>
    </dgm:pt>
    <dgm:pt modelId="{66AE5CA6-C6DA-48CF-BB75-8085C0008CF8}" type="pres">
      <dgm:prSet presAssocID="{7548510F-6071-4129-A39B-C7178DB73BE9}" presName="horz1" presStyleCnt="0"/>
      <dgm:spPr/>
    </dgm:pt>
    <dgm:pt modelId="{87897CD6-FC64-431B-A551-49547792D668}" type="pres">
      <dgm:prSet presAssocID="{7548510F-6071-4129-A39B-C7178DB73BE9}" presName="tx1" presStyleLbl="revTx" presStyleIdx="0" presStyleCnt="9"/>
      <dgm:spPr/>
    </dgm:pt>
    <dgm:pt modelId="{BB2D4306-CDBC-41CE-9840-E3FA028C1884}" type="pres">
      <dgm:prSet presAssocID="{7548510F-6071-4129-A39B-C7178DB73BE9}" presName="vert1" presStyleCnt="0"/>
      <dgm:spPr/>
    </dgm:pt>
    <dgm:pt modelId="{43683A62-91F8-43AF-AA55-956586402EA9}" type="pres">
      <dgm:prSet presAssocID="{2FDBA0D3-1FC5-4E03-AD00-BC6033167547}" presName="thickLine" presStyleLbl="alignNode1" presStyleIdx="1" presStyleCnt="9"/>
      <dgm:spPr/>
    </dgm:pt>
    <dgm:pt modelId="{3E9CAD44-77F7-413D-B446-3483A9C3CA12}" type="pres">
      <dgm:prSet presAssocID="{2FDBA0D3-1FC5-4E03-AD00-BC6033167547}" presName="horz1" presStyleCnt="0"/>
      <dgm:spPr/>
    </dgm:pt>
    <dgm:pt modelId="{A537016D-43A1-4CA6-A1EF-150D2E03C5F2}" type="pres">
      <dgm:prSet presAssocID="{2FDBA0D3-1FC5-4E03-AD00-BC6033167547}" presName="tx1" presStyleLbl="revTx" presStyleIdx="1" presStyleCnt="9"/>
      <dgm:spPr/>
    </dgm:pt>
    <dgm:pt modelId="{9F022290-6403-4C9C-B78C-F8500839E7D8}" type="pres">
      <dgm:prSet presAssocID="{2FDBA0D3-1FC5-4E03-AD00-BC6033167547}" presName="vert1" presStyleCnt="0"/>
      <dgm:spPr/>
    </dgm:pt>
    <dgm:pt modelId="{6662ED7C-97A6-4C8B-90A9-EDF575FD9598}" type="pres">
      <dgm:prSet presAssocID="{B2DB8B60-4BE0-465D-A7A7-6064050300A6}" presName="thickLine" presStyleLbl="alignNode1" presStyleIdx="2" presStyleCnt="9"/>
      <dgm:spPr/>
    </dgm:pt>
    <dgm:pt modelId="{06A5F896-1109-46CA-B34B-DA9C82D4E0E3}" type="pres">
      <dgm:prSet presAssocID="{B2DB8B60-4BE0-465D-A7A7-6064050300A6}" presName="horz1" presStyleCnt="0"/>
      <dgm:spPr/>
    </dgm:pt>
    <dgm:pt modelId="{DCA65EA4-F1E1-483A-8496-1646B4CC54C4}" type="pres">
      <dgm:prSet presAssocID="{B2DB8B60-4BE0-465D-A7A7-6064050300A6}" presName="tx1" presStyleLbl="revTx" presStyleIdx="2" presStyleCnt="9"/>
      <dgm:spPr/>
    </dgm:pt>
    <dgm:pt modelId="{B597E8BA-A816-4A37-90D3-2C3C6979833B}" type="pres">
      <dgm:prSet presAssocID="{B2DB8B60-4BE0-465D-A7A7-6064050300A6}" presName="vert1" presStyleCnt="0"/>
      <dgm:spPr/>
    </dgm:pt>
    <dgm:pt modelId="{A4C36DF1-B2C1-45AC-93CA-623B3F692337}" type="pres">
      <dgm:prSet presAssocID="{707699C3-B892-4DCE-AB5A-F09DA1D46670}" presName="thickLine" presStyleLbl="alignNode1" presStyleIdx="3" presStyleCnt="9"/>
      <dgm:spPr/>
    </dgm:pt>
    <dgm:pt modelId="{262A1F06-9B17-43D0-9E21-7211C96DBA5D}" type="pres">
      <dgm:prSet presAssocID="{707699C3-B892-4DCE-AB5A-F09DA1D46670}" presName="horz1" presStyleCnt="0"/>
      <dgm:spPr/>
    </dgm:pt>
    <dgm:pt modelId="{42CAE95B-6CAD-418E-84E4-5E88A0E58500}" type="pres">
      <dgm:prSet presAssocID="{707699C3-B892-4DCE-AB5A-F09DA1D46670}" presName="tx1" presStyleLbl="revTx" presStyleIdx="3" presStyleCnt="9"/>
      <dgm:spPr/>
    </dgm:pt>
    <dgm:pt modelId="{3BC74F79-8187-4B75-9F65-53DEB9ED7EE8}" type="pres">
      <dgm:prSet presAssocID="{707699C3-B892-4DCE-AB5A-F09DA1D46670}" presName="vert1" presStyleCnt="0"/>
      <dgm:spPr/>
    </dgm:pt>
    <dgm:pt modelId="{A331B8E3-F79B-4C18-954B-B697662CB74E}" type="pres">
      <dgm:prSet presAssocID="{0D76D5F7-9F39-45FA-BBE4-1AE63CA9981E}" presName="thickLine" presStyleLbl="alignNode1" presStyleIdx="4" presStyleCnt="9"/>
      <dgm:spPr/>
    </dgm:pt>
    <dgm:pt modelId="{24375EDC-F3E7-4864-A070-DC5D3297193C}" type="pres">
      <dgm:prSet presAssocID="{0D76D5F7-9F39-45FA-BBE4-1AE63CA9981E}" presName="horz1" presStyleCnt="0"/>
      <dgm:spPr/>
    </dgm:pt>
    <dgm:pt modelId="{E94B97A7-2E79-4955-822A-1D3191A92469}" type="pres">
      <dgm:prSet presAssocID="{0D76D5F7-9F39-45FA-BBE4-1AE63CA9981E}" presName="tx1" presStyleLbl="revTx" presStyleIdx="4" presStyleCnt="9"/>
      <dgm:spPr/>
    </dgm:pt>
    <dgm:pt modelId="{90AB3C23-2866-4007-8E7D-CAF9A4AE50DB}" type="pres">
      <dgm:prSet presAssocID="{0D76D5F7-9F39-45FA-BBE4-1AE63CA9981E}" presName="vert1" presStyleCnt="0"/>
      <dgm:spPr/>
    </dgm:pt>
    <dgm:pt modelId="{D3F240D9-D783-4151-94DF-F30A03F8A396}" type="pres">
      <dgm:prSet presAssocID="{25BA59B6-8FD0-4352-BCA8-AC9F0CF21BD5}" presName="thickLine" presStyleLbl="alignNode1" presStyleIdx="5" presStyleCnt="9"/>
      <dgm:spPr/>
    </dgm:pt>
    <dgm:pt modelId="{3657D6AC-DB9F-41D4-B6B0-E19AEDBA134E}" type="pres">
      <dgm:prSet presAssocID="{25BA59B6-8FD0-4352-BCA8-AC9F0CF21BD5}" presName="horz1" presStyleCnt="0"/>
      <dgm:spPr/>
    </dgm:pt>
    <dgm:pt modelId="{F11F7DFE-93EC-4D1F-BE94-93ECD1D921C2}" type="pres">
      <dgm:prSet presAssocID="{25BA59B6-8FD0-4352-BCA8-AC9F0CF21BD5}" presName="tx1" presStyleLbl="revTx" presStyleIdx="5" presStyleCnt="9"/>
      <dgm:spPr/>
    </dgm:pt>
    <dgm:pt modelId="{DCDD4666-67D5-46D2-AD6D-6833BF112D0D}" type="pres">
      <dgm:prSet presAssocID="{25BA59B6-8FD0-4352-BCA8-AC9F0CF21BD5}" presName="vert1" presStyleCnt="0"/>
      <dgm:spPr/>
    </dgm:pt>
    <dgm:pt modelId="{19F4C0C4-1DC7-4DA9-B18A-C539F37D1A20}" type="pres">
      <dgm:prSet presAssocID="{81A90F7A-7635-41DA-8913-77DD9A6A636A}" presName="thickLine" presStyleLbl="alignNode1" presStyleIdx="6" presStyleCnt="9"/>
      <dgm:spPr/>
    </dgm:pt>
    <dgm:pt modelId="{0BFDA221-AB85-4E9E-B3EC-2CFC7CBA5E48}" type="pres">
      <dgm:prSet presAssocID="{81A90F7A-7635-41DA-8913-77DD9A6A636A}" presName="horz1" presStyleCnt="0"/>
      <dgm:spPr/>
    </dgm:pt>
    <dgm:pt modelId="{548835A4-3292-400F-8BED-37642A8F4D1A}" type="pres">
      <dgm:prSet presAssocID="{81A90F7A-7635-41DA-8913-77DD9A6A636A}" presName="tx1" presStyleLbl="revTx" presStyleIdx="6" presStyleCnt="9"/>
      <dgm:spPr/>
    </dgm:pt>
    <dgm:pt modelId="{40BAD5D0-0EF4-4EA7-BDDF-B97E8181028B}" type="pres">
      <dgm:prSet presAssocID="{81A90F7A-7635-41DA-8913-77DD9A6A636A}" presName="vert1" presStyleCnt="0"/>
      <dgm:spPr/>
    </dgm:pt>
    <dgm:pt modelId="{7181AFDE-D23F-48AA-A06E-31819B999F7A}" type="pres">
      <dgm:prSet presAssocID="{D6B4A859-F7A4-4004-B943-79267596ED50}" presName="thickLine" presStyleLbl="alignNode1" presStyleIdx="7" presStyleCnt="9"/>
      <dgm:spPr/>
    </dgm:pt>
    <dgm:pt modelId="{B35FABE7-A4BE-47A2-8538-12034DCA7ED9}" type="pres">
      <dgm:prSet presAssocID="{D6B4A859-F7A4-4004-B943-79267596ED50}" presName="horz1" presStyleCnt="0"/>
      <dgm:spPr/>
    </dgm:pt>
    <dgm:pt modelId="{9DE20144-1091-404B-913C-6657CE70F9E2}" type="pres">
      <dgm:prSet presAssocID="{D6B4A859-F7A4-4004-B943-79267596ED50}" presName="tx1" presStyleLbl="revTx" presStyleIdx="7" presStyleCnt="9"/>
      <dgm:spPr/>
    </dgm:pt>
    <dgm:pt modelId="{EC8F4CE0-5DC4-4FF8-AD67-3A4A7FA0C4A9}" type="pres">
      <dgm:prSet presAssocID="{D6B4A859-F7A4-4004-B943-79267596ED50}" presName="vert1" presStyleCnt="0"/>
      <dgm:spPr/>
    </dgm:pt>
    <dgm:pt modelId="{1A59DD46-80F2-4C9A-9787-086191843071}" type="pres">
      <dgm:prSet presAssocID="{95B2927E-6DA1-4520-BC4A-AB891385CA45}" presName="thickLine" presStyleLbl="alignNode1" presStyleIdx="8" presStyleCnt="9"/>
      <dgm:spPr/>
    </dgm:pt>
    <dgm:pt modelId="{E23C2638-1391-4FE2-8D46-048EAF0DAD47}" type="pres">
      <dgm:prSet presAssocID="{95B2927E-6DA1-4520-BC4A-AB891385CA45}" presName="horz1" presStyleCnt="0"/>
      <dgm:spPr/>
    </dgm:pt>
    <dgm:pt modelId="{027341D9-3D91-4434-B162-641164835442}" type="pres">
      <dgm:prSet presAssocID="{95B2927E-6DA1-4520-BC4A-AB891385CA45}" presName="tx1" presStyleLbl="revTx" presStyleIdx="8" presStyleCnt="9"/>
      <dgm:spPr/>
    </dgm:pt>
    <dgm:pt modelId="{B373D998-1E43-4FBF-80FF-7DC072FCAB5E}" type="pres">
      <dgm:prSet presAssocID="{95B2927E-6DA1-4520-BC4A-AB891385CA45}" presName="vert1" presStyleCnt="0"/>
      <dgm:spPr/>
    </dgm:pt>
  </dgm:ptLst>
  <dgm:cxnLst>
    <dgm:cxn modelId="{0604561A-8302-4144-A961-D2C101A07D05}" srcId="{45582F2C-E421-4EE7-99D5-723830F64440}" destId="{707699C3-B892-4DCE-AB5A-F09DA1D46670}" srcOrd="3" destOrd="0" parTransId="{04335FFF-54C2-4D7E-9E4F-B7B2E8C8FFA3}" sibTransId="{785F2F84-2F36-49DD-9D9D-F143CE05A636}"/>
    <dgm:cxn modelId="{1FC46836-6191-41FE-A239-2C21C53439F4}" srcId="{45582F2C-E421-4EE7-99D5-723830F64440}" destId="{D6B4A859-F7A4-4004-B943-79267596ED50}" srcOrd="7" destOrd="0" parTransId="{BAEB6C6E-B599-46A5-A04C-F7A52B538D76}" sibTransId="{501B6A75-B53A-4FC0-936E-6CECBE96BA09}"/>
    <dgm:cxn modelId="{E608053E-12CA-40C3-B39C-3DAD7B24344D}" type="presOf" srcId="{2FDBA0D3-1FC5-4E03-AD00-BC6033167547}" destId="{A537016D-43A1-4CA6-A1EF-150D2E03C5F2}" srcOrd="0" destOrd="0" presId="urn:microsoft.com/office/officeart/2008/layout/LinedList"/>
    <dgm:cxn modelId="{4E09D449-3DA7-40FD-9EEF-F94437032CE2}" type="presOf" srcId="{25BA59B6-8FD0-4352-BCA8-AC9F0CF21BD5}" destId="{F11F7DFE-93EC-4D1F-BE94-93ECD1D921C2}" srcOrd="0" destOrd="0" presId="urn:microsoft.com/office/officeart/2008/layout/LinedList"/>
    <dgm:cxn modelId="{33FAE64F-B119-4D88-9BFB-4109851B5165}" srcId="{45582F2C-E421-4EE7-99D5-723830F64440}" destId="{2FDBA0D3-1FC5-4E03-AD00-BC6033167547}" srcOrd="1" destOrd="0" parTransId="{48FDF6EA-726A-435C-90F2-A481E4F23D2F}" sibTransId="{320A4081-AB07-49AB-9082-05F2AB9BF575}"/>
    <dgm:cxn modelId="{F3D5FD78-BBD5-4E80-9A1A-574D4F4C36FF}" type="presOf" srcId="{95B2927E-6DA1-4520-BC4A-AB891385CA45}" destId="{027341D9-3D91-4434-B162-641164835442}" srcOrd="0" destOrd="0" presId="urn:microsoft.com/office/officeart/2008/layout/LinedList"/>
    <dgm:cxn modelId="{A755B984-059B-4BAF-96AD-DC5E15A41142}" type="presOf" srcId="{B2DB8B60-4BE0-465D-A7A7-6064050300A6}" destId="{DCA65EA4-F1E1-483A-8496-1646B4CC54C4}" srcOrd="0" destOrd="0" presId="urn:microsoft.com/office/officeart/2008/layout/LinedList"/>
    <dgm:cxn modelId="{A0F8078F-98E2-4DD6-BAD0-5ADADB3C7CD4}" srcId="{45582F2C-E421-4EE7-99D5-723830F64440}" destId="{95B2927E-6DA1-4520-BC4A-AB891385CA45}" srcOrd="8" destOrd="0" parTransId="{6B16F3AE-F0D4-4E80-A554-31DD028FE6ED}" sibTransId="{7D683DF2-91C7-49DE-BE39-43DC0A2076FE}"/>
    <dgm:cxn modelId="{F128CB9D-87A0-4564-999D-83918C1D703C}" type="presOf" srcId="{0D76D5F7-9F39-45FA-BBE4-1AE63CA9981E}" destId="{E94B97A7-2E79-4955-822A-1D3191A92469}" srcOrd="0" destOrd="0" presId="urn:microsoft.com/office/officeart/2008/layout/LinedList"/>
    <dgm:cxn modelId="{9BA5E49F-3CA4-4582-AB6E-8CD07114B189}" type="presOf" srcId="{707699C3-B892-4DCE-AB5A-F09DA1D46670}" destId="{42CAE95B-6CAD-418E-84E4-5E88A0E58500}" srcOrd="0" destOrd="0" presId="urn:microsoft.com/office/officeart/2008/layout/LinedList"/>
    <dgm:cxn modelId="{FFF863A2-1FD7-46E2-A303-498A12A2A26E}" srcId="{45582F2C-E421-4EE7-99D5-723830F64440}" destId="{0D76D5F7-9F39-45FA-BBE4-1AE63CA9981E}" srcOrd="4" destOrd="0" parTransId="{7C888E15-1807-41AD-B7B8-6FE5E8FB3703}" sibTransId="{55D42C33-470E-4FEF-BF03-FD332BE23F40}"/>
    <dgm:cxn modelId="{56EC30AC-0AE9-4F6F-813B-645B5AFBF0E2}" srcId="{45582F2C-E421-4EE7-99D5-723830F64440}" destId="{7548510F-6071-4129-A39B-C7178DB73BE9}" srcOrd="0" destOrd="0" parTransId="{42A9FE8A-AEA4-44DD-B010-3D57190F3DC6}" sibTransId="{3219D833-EC34-4CCC-B233-9A984483228B}"/>
    <dgm:cxn modelId="{07A8D7B2-08A5-4303-92D9-45096978824A}" srcId="{45582F2C-E421-4EE7-99D5-723830F64440}" destId="{B2DB8B60-4BE0-465D-A7A7-6064050300A6}" srcOrd="2" destOrd="0" parTransId="{8FDF70AF-5174-4D25-9225-2E34E965ECF3}" sibTransId="{1B41EDD3-CB8A-4A18-AF65-3B0289DDC2E8}"/>
    <dgm:cxn modelId="{81362AB8-359E-483A-9365-600404EA0F61}" srcId="{45582F2C-E421-4EE7-99D5-723830F64440}" destId="{81A90F7A-7635-41DA-8913-77DD9A6A636A}" srcOrd="6" destOrd="0" parTransId="{1F38A492-045C-4E56-9D58-F943A5B4FCB1}" sibTransId="{4DE7E998-AAD4-445B-A5C7-BEE3A90E4EB8}"/>
    <dgm:cxn modelId="{4DEB59BE-9CC5-4741-9F1F-13FE3C5B4387}" srcId="{45582F2C-E421-4EE7-99D5-723830F64440}" destId="{25BA59B6-8FD0-4352-BCA8-AC9F0CF21BD5}" srcOrd="5" destOrd="0" parTransId="{B772D8D2-45E7-42CB-8779-8634C1BE2D2C}" sibTransId="{493AE23A-5B51-4335-BE4F-B1F86DD593F3}"/>
    <dgm:cxn modelId="{AE8B2BC4-3016-405B-8C77-D2A47E5DC4C3}" type="presOf" srcId="{81A90F7A-7635-41DA-8913-77DD9A6A636A}" destId="{548835A4-3292-400F-8BED-37642A8F4D1A}" srcOrd="0" destOrd="0" presId="urn:microsoft.com/office/officeart/2008/layout/LinedList"/>
    <dgm:cxn modelId="{4330EEDA-16BC-462B-BED3-9BF4B9949BC1}" type="presOf" srcId="{D6B4A859-F7A4-4004-B943-79267596ED50}" destId="{9DE20144-1091-404B-913C-6657CE70F9E2}" srcOrd="0" destOrd="0" presId="urn:microsoft.com/office/officeart/2008/layout/LinedList"/>
    <dgm:cxn modelId="{C83813F4-E69D-4F27-AAAA-00102DD7BB52}" type="presOf" srcId="{45582F2C-E421-4EE7-99D5-723830F64440}" destId="{03BE31EA-3985-41CC-B210-DBECA2DE2EB8}" srcOrd="0" destOrd="0" presId="urn:microsoft.com/office/officeart/2008/layout/LinedList"/>
    <dgm:cxn modelId="{E7A229FF-AEAB-47FD-AA13-6FDBC71EE638}" type="presOf" srcId="{7548510F-6071-4129-A39B-C7178DB73BE9}" destId="{87897CD6-FC64-431B-A551-49547792D668}" srcOrd="0" destOrd="0" presId="urn:microsoft.com/office/officeart/2008/layout/LinedList"/>
    <dgm:cxn modelId="{62B1E776-4F9B-42E6-B30C-0821C03DEE5E}" type="presParOf" srcId="{03BE31EA-3985-41CC-B210-DBECA2DE2EB8}" destId="{F6D7C53A-3774-4E9E-ACFA-E92C8C1E4F4C}" srcOrd="0" destOrd="0" presId="urn:microsoft.com/office/officeart/2008/layout/LinedList"/>
    <dgm:cxn modelId="{6E5EFC6E-7E05-4B28-A568-363EAAD3C959}" type="presParOf" srcId="{03BE31EA-3985-41CC-B210-DBECA2DE2EB8}" destId="{66AE5CA6-C6DA-48CF-BB75-8085C0008CF8}" srcOrd="1" destOrd="0" presId="urn:microsoft.com/office/officeart/2008/layout/LinedList"/>
    <dgm:cxn modelId="{739D721D-C133-42D8-8F5D-5AB423A90316}" type="presParOf" srcId="{66AE5CA6-C6DA-48CF-BB75-8085C0008CF8}" destId="{87897CD6-FC64-431B-A551-49547792D668}" srcOrd="0" destOrd="0" presId="urn:microsoft.com/office/officeart/2008/layout/LinedList"/>
    <dgm:cxn modelId="{93A61F12-FADC-4527-8A97-044E35A4A726}" type="presParOf" srcId="{66AE5CA6-C6DA-48CF-BB75-8085C0008CF8}" destId="{BB2D4306-CDBC-41CE-9840-E3FA028C1884}" srcOrd="1" destOrd="0" presId="urn:microsoft.com/office/officeart/2008/layout/LinedList"/>
    <dgm:cxn modelId="{C64AFB09-45FA-4786-A3F7-6A3231EFE77F}" type="presParOf" srcId="{03BE31EA-3985-41CC-B210-DBECA2DE2EB8}" destId="{43683A62-91F8-43AF-AA55-956586402EA9}" srcOrd="2" destOrd="0" presId="urn:microsoft.com/office/officeart/2008/layout/LinedList"/>
    <dgm:cxn modelId="{2AC11600-9C3E-4EC7-8F87-44E75658569B}" type="presParOf" srcId="{03BE31EA-3985-41CC-B210-DBECA2DE2EB8}" destId="{3E9CAD44-77F7-413D-B446-3483A9C3CA12}" srcOrd="3" destOrd="0" presId="urn:microsoft.com/office/officeart/2008/layout/LinedList"/>
    <dgm:cxn modelId="{E38F8F2B-063A-4651-95A2-649947694090}" type="presParOf" srcId="{3E9CAD44-77F7-413D-B446-3483A9C3CA12}" destId="{A537016D-43A1-4CA6-A1EF-150D2E03C5F2}" srcOrd="0" destOrd="0" presId="urn:microsoft.com/office/officeart/2008/layout/LinedList"/>
    <dgm:cxn modelId="{1A3F3E4B-E026-4858-B2F5-82462D5B86A1}" type="presParOf" srcId="{3E9CAD44-77F7-413D-B446-3483A9C3CA12}" destId="{9F022290-6403-4C9C-B78C-F8500839E7D8}" srcOrd="1" destOrd="0" presId="urn:microsoft.com/office/officeart/2008/layout/LinedList"/>
    <dgm:cxn modelId="{1A38ABAE-B5F4-4BBA-9324-F9C01F16E115}" type="presParOf" srcId="{03BE31EA-3985-41CC-B210-DBECA2DE2EB8}" destId="{6662ED7C-97A6-4C8B-90A9-EDF575FD9598}" srcOrd="4" destOrd="0" presId="urn:microsoft.com/office/officeart/2008/layout/LinedList"/>
    <dgm:cxn modelId="{BD992DCA-8147-4945-91F5-BFA3078A96C0}" type="presParOf" srcId="{03BE31EA-3985-41CC-B210-DBECA2DE2EB8}" destId="{06A5F896-1109-46CA-B34B-DA9C82D4E0E3}" srcOrd="5" destOrd="0" presId="urn:microsoft.com/office/officeart/2008/layout/LinedList"/>
    <dgm:cxn modelId="{049A23F5-407C-47B8-9402-0698E32C7B15}" type="presParOf" srcId="{06A5F896-1109-46CA-B34B-DA9C82D4E0E3}" destId="{DCA65EA4-F1E1-483A-8496-1646B4CC54C4}" srcOrd="0" destOrd="0" presId="urn:microsoft.com/office/officeart/2008/layout/LinedList"/>
    <dgm:cxn modelId="{937801B3-5583-43BE-AACC-B8BF5FD731E7}" type="presParOf" srcId="{06A5F896-1109-46CA-B34B-DA9C82D4E0E3}" destId="{B597E8BA-A816-4A37-90D3-2C3C6979833B}" srcOrd="1" destOrd="0" presId="urn:microsoft.com/office/officeart/2008/layout/LinedList"/>
    <dgm:cxn modelId="{A2E12B55-33BB-4893-8A34-2D19A2699E36}" type="presParOf" srcId="{03BE31EA-3985-41CC-B210-DBECA2DE2EB8}" destId="{A4C36DF1-B2C1-45AC-93CA-623B3F692337}" srcOrd="6" destOrd="0" presId="urn:microsoft.com/office/officeart/2008/layout/LinedList"/>
    <dgm:cxn modelId="{03891C85-0D11-4EF7-B36D-0D844C9716FF}" type="presParOf" srcId="{03BE31EA-3985-41CC-B210-DBECA2DE2EB8}" destId="{262A1F06-9B17-43D0-9E21-7211C96DBA5D}" srcOrd="7" destOrd="0" presId="urn:microsoft.com/office/officeart/2008/layout/LinedList"/>
    <dgm:cxn modelId="{433A040E-67CB-4A8E-BF90-87CC62B0696B}" type="presParOf" srcId="{262A1F06-9B17-43D0-9E21-7211C96DBA5D}" destId="{42CAE95B-6CAD-418E-84E4-5E88A0E58500}" srcOrd="0" destOrd="0" presId="urn:microsoft.com/office/officeart/2008/layout/LinedList"/>
    <dgm:cxn modelId="{E3574A85-111A-4E96-8393-0106B03631FB}" type="presParOf" srcId="{262A1F06-9B17-43D0-9E21-7211C96DBA5D}" destId="{3BC74F79-8187-4B75-9F65-53DEB9ED7EE8}" srcOrd="1" destOrd="0" presId="urn:microsoft.com/office/officeart/2008/layout/LinedList"/>
    <dgm:cxn modelId="{076CBAF9-5C63-4392-86FB-B0D949874D23}" type="presParOf" srcId="{03BE31EA-3985-41CC-B210-DBECA2DE2EB8}" destId="{A331B8E3-F79B-4C18-954B-B697662CB74E}" srcOrd="8" destOrd="0" presId="urn:microsoft.com/office/officeart/2008/layout/LinedList"/>
    <dgm:cxn modelId="{D79941F7-ABE5-4E76-9827-C0AAF031860C}" type="presParOf" srcId="{03BE31EA-3985-41CC-B210-DBECA2DE2EB8}" destId="{24375EDC-F3E7-4864-A070-DC5D3297193C}" srcOrd="9" destOrd="0" presId="urn:microsoft.com/office/officeart/2008/layout/LinedList"/>
    <dgm:cxn modelId="{561DE906-6B49-4B94-B9C5-92E8EAC7921C}" type="presParOf" srcId="{24375EDC-F3E7-4864-A070-DC5D3297193C}" destId="{E94B97A7-2E79-4955-822A-1D3191A92469}" srcOrd="0" destOrd="0" presId="urn:microsoft.com/office/officeart/2008/layout/LinedList"/>
    <dgm:cxn modelId="{834CB01E-A884-4F5F-9D2E-D5B5A3A1E90A}" type="presParOf" srcId="{24375EDC-F3E7-4864-A070-DC5D3297193C}" destId="{90AB3C23-2866-4007-8E7D-CAF9A4AE50DB}" srcOrd="1" destOrd="0" presId="urn:microsoft.com/office/officeart/2008/layout/LinedList"/>
    <dgm:cxn modelId="{8CDC14F5-1574-4C86-A3D6-95C43FB28154}" type="presParOf" srcId="{03BE31EA-3985-41CC-B210-DBECA2DE2EB8}" destId="{D3F240D9-D783-4151-94DF-F30A03F8A396}" srcOrd="10" destOrd="0" presId="urn:microsoft.com/office/officeart/2008/layout/LinedList"/>
    <dgm:cxn modelId="{29DD3857-B6F3-4168-B60B-336A5891EDEC}" type="presParOf" srcId="{03BE31EA-3985-41CC-B210-DBECA2DE2EB8}" destId="{3657D6AC-DB9F-41D4-B6B0-E19AEDBA134E}" srcOrd="11" destOrd="0" presId="urn:microsoft.com/office/officeart/2008/layout/LinedList"/>
    <dgm:cxn modelId="{7679E0B2-37C4-4749-B31E-58BB27035B35}" type="presParOf" srcId="{3657D6AC-DB9F-41D4-B6B0-E19AEDBA134E}" destId="{F11F7DFE-93EC-4D1F-BE94-93ECD1D921C2}" srcOrd="0" destOrd="0" presId="urn:microsoft.com/office/officeart/2008/layout/LinedList"/>
    <dgm:cxn modelId="{4BDB8CE0-0E0B-4777-A14B-61CFE3092CD3}" type="presParOf" srcId="{3657D6AC-DB9F-41D4-B6B0-E19AEDBA134E}" destId="{DCDD4666-67D5-46D2-AD6D-6833BF112D0D}" srcOrd="1" destOrd="0" presId="urn:microsoft.com/office/officeart/2008/layout/LinedList"/>
    <dgm:cxn modelId="{1A24D932-1AA2-47DF-990C-4FB9D95C50A8}" type="presParOf" srcId="{03BE31EA-3985-41CC-B210-DBECA2DE2EB8}" destId="{19F4C0C4-1DC7-4DA9-B18A-C539F37D1A20}" srcOrd="12" destOrd="0" presId="urn:microsoft.com/office/officeart/2008/layout/LinedList"/>
    <dgm:cxn modelId="{0360E293-5BA4-425E-A77D-79D6F3353BB6}" type="presParOf" srcId="{03BE31EA-3985-41CC-B210-DBECA2DE2EB8}" destId="{0BFDA221-AB85-4E9E-B3EC-2CFC7CBA5E48}" srcOrd="13" destOrd="0" presId="urn:microsoft.com/office/officeart/2008/layout/LinedList"/>
    <dgm:cxn modelId="{0553CF74-5757-41D3-9F23-5ACB8B1ABF43}" type="presParOf" srcId="{0BFDA221-AB85-4E9E-B3EC-2CFC7CBA5E48}" destId="{548835A4-3292-400F-8BED-37642A8F4D1A}" srcOrd="0" destOrd="0" presId="urn:microsoft.com/office/officeart/2008/layout/LinedList"/>
    <dgm:cxn modelId="{BF98E1C6-5F2C-436B-9A10-982B602D1424}" type="presParOf" srcId="{0BFDA221-AB85-4E9E-B3EC-2CFC7CBA5E48}" destId="{40BAD5D0-0EF4-4EA7-BDDF-B97E8181028B}" srcOrd="1" destOrd="0" presId="urn:microsoft.com/office/officeart/2008/layout/LinedList"/>
    <dgm:cxn modelId="{3D0903E3-9CDC-4310-808E-A1862F2C3F61}" type="presParOf" srcId="{03BE31EA-3985-41CC-B210-DBECA2DE2EB8}" destId="{7181AFDE-D23F-48AA-A06E-31819B999F7A}" srcOrd="14" destOrd="0" presId="urn:microsoft.com/office/officeart/2008/layout/LinedList"/>
    <dgm:cxn modelId="{CFFB931C-0751-451C-ADE9-794CE635F1B6}" type="presParOf" srcId="{03BE31EA-3985-41CC-B210-DBECA2DE2EB8}" destId="{B35FABE7-A4BE-47A2-8538-12034DCA7ED9}" srcOrd="15" destOrd="0" presId="urn:microsoft.com/office/officeart/2008/layout/LinedList"/>
    <dgm:cxn modelId="{06026369-A30B-40AC-BC88-67A31C8D6192}" type="presParOf" srcId="{B35FABE7-A4BE-47A2-8538-12034DCA7ED9}" destId="{9DE20144-1091-404B-913C-6657CE70F9E2}" srcOrd="0" destOrd="0" presId="urn:microsoft.com/office/officeart/2008/layout/LinedList"/>
    <dgm:cxn modelId="{05A80F1D-F798-4D83-AB0A-BC40EB6A90BF}" type="presParOf" srcId="{B35FABE7-A4BE-47A2-8538-12034DCA7ED9}" destId="{EC8F4CE0-5DC4-4FF8-AD67-3A4A7FA0C4A9}" srcOrd="1" destOrd="0" presId="urn:microsoft.com/office/officeart/2008/layout/LinedList"/>
    <dgm:cxn modelId="{EF1387C8-B3F5-4FFD-BC9F-3296D87C7008}" type="presParOf" srcId="{03BE31EA-3985-41CC-B210-DBECA2DE2EB8}" destId="{1A59DD46-80F2-4C9A-9787-086191843071}" srcOrd="16" destOrd="0" presId="urn:microsoft.com/office/officeart/2008/layout/LinedList"/>
    <dgm:cxn modelId="{B962749A-C5B6-4788-AB3E-A9151C2C57AB}" type="presParOf" srcId="{03BE31EA-3985-41CC-B210-DBECA2DE2EB8}" destId="{E23C2638-1391-4FE2-8D46-048EAF0DAD47}" srcOrd="17" destOrd="0" presId="urn:microsoft.com/office/officeart/2008/layout/LinedList"/>
    <dgm:cxn modelId="{34383E9B-C28C-4A16-9705-0EB290FF04C9}" type="presParOf" srcId="{E23C2638-1391-4FE2-8D46-048EAF0DAD47}" destId="{027341D9-3D91-4434-B162-641164835442}" srcOrd="0" destOrd="0" presId="urn:microsoft.com/office/officeart/2008/layout/LinedList"/>
    <dgm:cxn modelId="{92F8A33D-FB2B-47B7-82A1-EDA39756D9D8}" type="presParOf" srcId="{E23C2638-1391-4FE2-8D46-048EAF0DAD47}" destId="{B373D998-1E43-4FBF-80FF-7DC072FCAB5E}"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main"/>
    </a:ext>
  </dgm:extLst>
</dgm:dataModel>
</file>

<file path=ppt/diagrams/data9.xml><?xml version="1.0" encoding="utf-8"?>
<dgm:dataModel xmlns:dgm="http://schemas.openxmlformats.org/drawingml/2006/diagram" xmlns:a="http://schemas.openxmlformats.org/drawingml/2006/main">
  <dgm:ptLst>
    <dgm:pt modelId="{334A6EC3-FB1D-481B-A498-DE1B32E8F71A}"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en-US"/>
        </a:p>
      </dgm:t>
    </dgm:pt>
    <dgm:pt modelId="{073B8D87-1EB4-45C2-B636-89D3CE9CEF36}" type="parTrans" cxnId="{388BA395-FED8-4D16-A13A-67751ED7D738}">
      <dgm:prSet/>
      <dgm:spPr/>
      <dgm:t>
        <a:bodyPr/>
        <a:lstStyle/>
        <a:p>
          <a:endParaRPr lang="en-US" sz="1400"/>
        </a:p>
      </dgm:t>
    </dgm:pt>
    <dgm:pt modelId="{1A1668D0-7E86-4BA6-B314-88CFE52EBDA1}">
      <dgm:prSet custT="1"/>
      <dgm:spPr/>
      <dgm:t>
        <a:bodyPr>
          <a:noAutofit/>
        </a:bodyPr>
        <a:lstStyle/>
        <a:p>
          <a:pPr rtl="0"/>
          <a:r>
            <a:rPr lang="es" sz="1800" b="0" i="0" u="none" strike="noStrike" dirty="0">
              <a:latin typeface="Aptos"/>
            </a:rPr>
            <a:t>Redes Privadas Basadas en Tramas </a:t>
          </a:r>
        </a:p>
      </dgm:t>
    </dgm:pt>
    <dgm:pt modelId="{E46ED691-5F02-4DA5-BE85-ADB9D1BFFC87}" type="sibTrans" cxnId="{388BA395-FED8-4D16-A13A-67751ED7D738}">
      <dgm:prSet/>
      <dgm:spPr/>
      <dgm:t>
        <a:bodyPr/>
        <a:lstStyle/>
        <a:p>
          <a:endParaRPr lang="en-US" sz="1400"/>
        </a:p>
      </dgm:t>
    </dgm:pt>
    <dgm:pt modelId="{C140BE49-F25B-4540-B3B3-38B3490A2434}" type="parTrans" cxnId="{4B9D6AC1-892A-4EC4-9DA1-C430904E4DD6}">
      <dgm:prSet/>
      <dgm:spPr/>
      <dgm:t>
        <a:bodyPr/>
        <a:lstStyle/>
        <a:p>
          <a:endParaRPr lang="en-US" sz="1400"/>
        </a:p>
      </dgm:t>
    </dgm:pt>
    <dgm:pt modelId="{FCDE4F58-E625-4DD8-B583-46A5120834CC}">
      <dgm:prSet custT="1"/>
      <dgm:spPr/>
      <dgm:t>
        <a:bodyPr>
          <a:noAutofit/>
        </a:bodyPr>
        <a:lstStyle/>
        <a:p>
          <a:pPr rtl="0"/>
          <a:r>
            <a:rPr lang="es" sz="1800" b="0" i="0" u="none" strike="noStrike">
              <a:latin typeface="Aptos"/>
            </a:rPr>
            <a:t>Red Digital de Servicios Integrados </a:t>
          </a:r>
        </a:p>
      </dgm:t>
    </dgm:pt>
    <dgm:pt modelId="{D76ACB4D-7F76-421C-A795-E0491944AE83}" type="sibTrans" cxnId="{4B9D6AC1-892A-4EC4-9DA1-C430904E4DD6}">
      <dgm:prSet/>
      <dgm:spPr/>
      <dgm:t>
        <a:bodyPr/>
        <a:lstStyle/>
        <a:p>
          <a:endParaRPr lang="en-US" sz="1400"/>
        </a:p>
      </dgm:t>
    </dgm:pt>
    <dgm:pt modelId="{64CE65F6-5D92-44F0-9472-170527525802}" type="parTrans" cxnId="{EB8EDE4B-811C-4DC6-8189-4B5A2DC3D9D4}">
      <dgm:prSet/>
      <dgm:spPr/>
      <dgm:t>
        <a:bodyPr/>
        <a:lstStyle/>
        <a:p>
          <a:endParaRPr lang="en-US" sz="1400"/>
        </a:p>
      </dgm:t>
    </dgm:pt>
    <dgm:pt modelId="{01F5D132-34B7-4727-AB45-910261B225D6}">
      <dgm:prSet custT="1"/>
      <dgm:spPr/>
      <dgm:t>
        <a:bodyPr>
          <a:noAutofit/>
        </a:bodyPr>
        <a:lstStyle/>
        <a:p>
          <a:pPr rtl="0"/>
          <a:r>
            <a:rPr lang="es" sz="1800" b="0" i="0" u="none" strike="noStrike">
              <a:latin typeface="Aptos"/>
            </a:rPr>
            <a:t>Servicio de Banda Ancha Móvil - con ciertas restricciones* </a:t>
          </a:r>
        </a:p>
      </dgm:t>
    </dgm:pt>
    <dgm:pt modelId="{851C1863-F176-48C9-9F1E-F672163F8FA0}" type="sibTrans" cxnId="{EB8EDE4B-811C-4DC6-8189-4B5A2DC3D9D4}">
      <dgm:prSet/>
      <dgm:spPr/>
      <dgm:t>
        <a:bodyPr/>
        <a:lstStyle/>
        <a:p>
          <a:endParaRPr lang="en-US" sz="1400"/>
        </a:p>
      </dgm:t>
    </dgm:pt>
    <dgm:pt modelId="{D10A2AB5-F85D-4D77-A616-186AE3F2F39A}" type="parTrans" cxnId="{EF7BC31A-8598-4469-98C6-D01E3B1C5CBD}">
      <dgm:prSet/>
      <dgm:spPr/>
      <dgm:t>
        <a:bodyPr/>
        <a:lstStyle/>
        <a:p>
          <a:endParaRPr lang="en-US" sz="1400"/>
        </a:p>
      </dgm:t>
    </dgm:pt>
    <dgm:pt modelId="{059FF233-DF0E-4FD6-B300-79319654F8E2}">
      <dgm:prSet custT="1"/>
      <dgm:spPr/>
      <dgm:t>
        <a:bodyPr>
          <a:noAutofit/>
        </a:bodyPr>
        <a:lstStyle/>
        <a:p>
          <a:pPr rtl="0"/>
          <a:r>
            <a:rPr lang="es" sz="1800" b="0" i="0" u="none" strike="noStrike">
              <a:latin typeface="Aptos"/>
            </a:rPr>
            <a:t>Conmutación de Etiquetas Multiprotocolo </a:t>
          </a:r>
        </a:p>
      </dgm:t>
    </dgm:pt>
    <dgm:pt modelId="{2D1E326D-93ED-469B-B250-BF444C64B43B}" type="sibTrans" cxnId="{EF7BC31A-8598-4469-98C6-D01E3B1C5CBD}">
      <dgm:prSet/>
      <dgm:spPr/>
      <dgm:t>
        <a:bodyPr/>
        <a:lstStyle/>
        <a:p>
          <a:endParaRPr lang="en-US" sz="1400"/>
        </a:p>
      </dgm:t>
    </dgm:pt>
    <dgm:pt modelId="{F506DB35-FBAE-41C3-BFB4-C74B687CE263}" type="parTrans" cxnId="{7B105230-3F6D-497D-A74E-5083929598D3}">
      <dgm:prSet/>
      <dgm:spPr/>
      <dgm:t>
        <a:bodyPr/>
        <a:lstStyle/>
        <a:p>
          <a:endParaRPr lang="en-US" sz="1400"/>
        </a:p>
      </dgm:t>
    </dgm:pt>
    <dgm:pt modelId="{75A11AB6-C44E-410E-BC18-C92F74DEA780}">
      <dgm:prSet custT="1"/>
      <dgm:spPr/>
      <dgm:t>
        <a:bodyPr>
          <a:noAutofit/>
        </a:bodyPr>
        <a:lstStyle/>
        <a:p>
          <a:pPr rtl="0"/>
          <a:r>
            <a:rPr lang="es" sz="1800" b="0" i="0" u="none" strike="noStrike">
              <a:latin typeface="Aptos"/>
            </a:rPr>
            <a:t>Portadora Óptica, OC1, OC2, etc. </a:t>
          </a:r>
        </a:p>
      </dgm:t>
    </dgm:pt>
    <dgm:pt modelId="{5E8B9C15-400B-4DE7-8232-8D1D522BBD97}" type="sibTrans" cxnId="{7B105230-3F6D-497D-A74E-5083929598D3}">
      <dgm:prSet/>
      <dgm:spPr/>
      <dgm:t>
        <a:bodyPr/>
        <a:lstStyle/>
        <a:p>
          <a:endParaRPr lang="en-US" sz="1400"/>
        </a:p>
      </dgm:t>
    </dgm:pt>
    <dgm:pt modelId="{DDC97283-D42E-42C1-BE61-B1952EEB9DB4}" type="parTrans" cxnId="{D5E01341-ACA4-4F05-BDBA-76778C0C080D}">
      <dgm:prSet/>
      <dgm:spPr/>
      <dgm:t>
        <a:bodyPr/>
        <a:lstStyle/>
        <a:p>
          <a:endParaRPr lang="en-US" sz="1400"/>
        </a:p>
      </dgm:t>
    </dgm:pt>
    <dgm:pt modelId="{215407F6-4207-4E0D-95D3-9306B00D0B08}">
      <dgm:prSet custT="1"/>
      <dgm:spPr/>
      <dgm:t>
        <a:bodyPr>
          <a:noAutofit/>
        </a:bodyPr>
        <a:lstStyle/>
        <a:p>
          <a:pPr rtl="0"/>
          <a:r>
            <a:rPr lang="es" sz="1800" b="0" i="0" u="none" strike="noStrike">
              <a:latin typeface="Aptos"/>
            </a:rPr>
            <a:t>Acceso a Internet vía Satélite </a:t>
          </a:r>
        </a:p>
      </dgm:t>
    </dgm:pt>
    <dgm:pt modelId="{C6F024E9-2CBF-4738-85C8-1520C3F7A5EE}" type="sibTrans" cxnId="{D5E01341-ACA4-4F05-BDBA-76778C0C080D}">
      <dgm:prSet/>
      <dgm:spPr/>
      <dgm:t>
        <a:bodyPr/>
        <a:lstStyle/>
        <a:p>
          <a:endParaRPr lang="en-US" sz="1400"/>
        </a:p>
      </dgm:t>
    </dgm:pt>
    <dgm:pt modelId="{C001854E-3CBC-418C-9576-909C9C857088}" type="parTrans" cxnId="{879DAC4C-B5EB-4DA8-A75E-4D645FD6DA1C}">
      <dgm:prSet/>
      <dgm:spPr/>
      <dgm:t>
        <a:bodyPr/>
        <a:lstStyle/>
        <a:p>
          <a:endParaRPr lang="en-US" sz="1400"/>
        </a:p>
      </dgm:t>
    </dgm:pt>
    <dgm:pt modelId="{CF57E066-016B-43D1-8420-74EC994234A1}">
      <dgm:prSet custT="1"/>
      <dgm:spPr/>
      <dgm:t>
        <a:bodyPr>
          <a:noAutofit/>
        </a:bodyPr>
        <a:lstStyle/>
        <a:p>
          <a:pPr rtl="0"/>
          <a:r>
            <a:rPr lang="es" sz="1800" b="0" i="0" u="none" strike="noStrike">
              <a:latin typeface="Aptos"/>
            </a:rPr>
            <a:t>Servicio de Datos Multimegabit Conmutado </a:t>
          </a:r>
        </a:p>
      </dgm:t>
    </dgm:pt>
    <dgm:pt modelId="{CD6E3A60-D23E-40A5-AE1F-483FF35429A5}" type="sibTrans" cxnId="{879DAC4C-B5EB-4DA8-A75E-4D645FD6DA1C}">
      <dgm:prSet/>
      <dgm:spPr/>
      <dgm:t>
        <a:bodyPr/>
        <a:lstStyle/>
        <a:p>
          <a:endParaRPr lang="en-US" sz="1400"/>
        </a:p>
      </dgm:t>
    </dgm:pt>
    <dgm:pt modelId="{02CD63E2-4484-4071-941D-136ADBC2FEAE}" type="parTrans" cxnId="{E377381B-6E4F-40DF-9CDA-022F8BC69AB3}">
      <dgm:prSet/>
      <dgm:spPr/>
      <dgm:t>
        <a:bodyPr/>
        <a:lstStyle/>
        <a:p>
          <a:endParaRPr lang="en-US" sz="1400"/>
        </a:p>
      </dgm:t>
    </dgm:pt>
    <dgm:pt modelId="{6B10A163-1121-42C0-B993-9566599460B1}">
      <dgm:prSet custT="1"/>
      <dgm:spPr/>
      <dgm:t>
        <a:bodyPr>
          <a:noAutofit/>
        </a:bodyPr>
        <a:lstStyle/>
        <a:p>
          <a:pPr rtl="0"/>
          <a:r>
            <a:rPr lang="es" sz="1800" b="0" i="0" u="none" strike="noStrike">
              <a:latin typeface="Aptos"/>
            </a:rPr>
            <a:t>Nivel Troncal, T1, T2, etc.</a:t>
          </a:r>
        </a:p>
      </dgm:t>
    </dgm:pt>
    <dgm:pt modelId="{8AC970E0-8C0C-4649-AFC3-87C6C92AF8C2}" type="sibTrans" cxnId="{E377381B-6E4F-40DF-9CDA-022F8BC69AB3}">
      <dgm:prSet/>
      <dgm:spPr/>
      <dgm:t>
        <a:bodyPr/>
        <a:lstStyle/>
        <a:p>
          <a:endParaRPr lang="en-US" sz="1400"/>
        </a:p>
      </dgm:t>
    </dgm:pt>
    <dgm:pt modelId="{94D6A5C1-683B-4F7C-8E11-CEBFFFBEF0ED}" type="parTrans" cxnId="{3C27708A-4578-4851-960E-35A623BB8C85}">
      <dgm:prSet/>
      <dgm:spPr/>
      <dgm:t>
        <a:bodyPr/>
        <a:lstStyle/>
        <a:p>
          <a:endParaRPr lang="en-US" sz="1400"/>
        </a:p>
      </dgm:t>
    </dgm:pt>
    <dgm:pt modelId="{0CAD7DF5-261C-45A0-A101-AB563CA95C66}">
      <dgm:prSet custT="1"/>
      <dgm:spPr/>
      <dgm:t>
        <a:bodyPr>
          <a:noAutofit/>
        </a:bodyPr>
        <a:lstStyle/>
        <a:p>
          <a:pPr rtl="0"/>
          <a:r>
            <a:rPr lang="es" sz="1800" b="0" i="0" u="none" strike="noStrike" dirty="0">
              <a:latin typeface="Aptos"/>
            </a:rPr>
            <a:t>Red de Área Amplia (WAN, por sus siglas en </a:t>
          </a:r>
          <a:r>
            <a:rPr lang="en-US" sz="1800" b="0" i="0" u="none" strike="noStrike" dirty="0" err="1">
              <a:latin typeface="Aptos"/>
            </a:rPr>
            <a:t>Inglés</a:t>
          </a:r>
          <a:r>
            <a:rPr lang="es" sz="1800" b="0" i="0" u="none" strike="noStrike" dirty="0">
              <a:latin typeface="Aptos"/>
            </a:rPr>
            <a:t>)¹</a:t>
          </a:r>
        </a:p>
      </dgm:t>
    </dgm:pt>
    <dgm:pt modelId="{33933E54-0AE8-4F66-B42C-DCAEF64983C4}" type="sibTrans" cxnId="{3C27708A-4578-4851-960E-35A623BB8C85}">
      <dgm:prSet/>
      <dgm:spPr/>
      <dgm:t>
        <a:bodyPr/>
        <a:lstStyle/>
        <a:p>
          <a:endParaRPr lang="en-US" sz="1400"/>
        </a:p>
      </dgm:t>
    </dgm:pt>
    <dgm:pt modelId="{E1980DAD-AA63-4CF0-B279-F0A64D02BF29}" type="pres">
      <dgm:prSet presAssocID="{334A6EC3-FB1D-481B-A498-DE1B32E8F71A}" presName="vert0" presStyleCnt="0">
        <dgm:presLayoutVars>
          <dgm:dir/>
          <dgm:animOne val="branch"/>
          <dgm:animLvl val="lvl"/>
        </dgm:presLayoutVars>
      </dgm:prSet>
      <dgm:spPr/>
    </dgm:pt>
    <dgm:pt modelId="{97436E2A-B222-4894-AB10-FE23E2478BE8}" type="pres">
      <dgm:prSet presAssocID="{1A1668D0-7E86-4BA6-B314-88CFE52EBDA1}" presName="thickLine" presStyleLbl="alignNode1" presStyleIdx="0" presStyleCnt="9"/>
      <dgm:spPr/>
    </dgm:pt>
    <dgm:pt modelId="{629A9D0B-A406-413E-8F5C-6D648AA4B6C7}" type="pres">
      <dgm:prSet presAssocID="{1A1668D0-7E86-4BA6-B314-88CFE52EBDA1}" presName="horz1" presStyleCnt="0"/>
      <dgm:spPr/>
    </dgm:pt>
    <dgm:pt modelId="{8BBF1D21-AD60-4894-B1DC-B672888A4470}" type="pres">
      <dgm:prSet presAssocID="{1A1668D0-7E86-4BA6-B314-88CFE52EBDA1}" presName="tx1" presStyleLbl="revTx" presStyleIdx="0" presStyleCnt="9"/>
      <dgm:spPr/>
    </dgm:pt>
    <dgm:pt modelId="{88651F64-3CB6-4564-99B6-CE21519B3EBE}" type="pres">
      <dgm:prSet presAssocID="{1A1668D0-7E86-4BA6-B314-88CFE52EBDA1}" presName="vert1" presStyleCnt="0"/>
      <dgm:spPr/>
    </dgm:pt>
    <dgm:pt modelId="{B61FD544-7EE2-44AC-A62E-3FE6932DCF1D}" type="pres">
      <dgm:prSet presAssocID="{FCDE4F58-E625-4DD8-B583-46A5120834CC}" presName="thickLine" presStyleLbl="alignNode1" presStyleIdx="1" presStyleCnt="9"/>
      <dgm:spPr/>
    </dgm:pt>
    <dgm:pt modelId="{4400427D-E4D9-4828-8A34-3DBBC68D930B}" type="pres">
      <dgm:prSet presAssocID="{FCDE4F58-E625-4DD8-B583-46A5120834CC}" presName="horz1" presStyleCnt="0"/>
      <dgm:spPr/>
    </dgm:pt>
    <dgm:pt modelId="{BC2A9B17-36EB-4F7C-969C-F542E3EB29CB}" type="pres">
      <dgm:prSet presAssocID="{FCDE4F58-E625-4DD8-B583-46A5120834CC}" presName="tx1" presStyleLbl="revTx" presStyleIdx="1" presStyleCnt="9"/>
      <dgm:spPr/>
    </dgm:pt>
    <dgm:pt modelId="{4D781255-13AD-4656-BC32-2C83A10D128E}" type="pres">
      <dgm:prSet presAssocID="{FCDE4F58-E625-4DD8-B583-46A5120834CC}" presName="vert1" presStyleCnt="0"/>
      <dgm:spPr/>
    </dgm:pt>
    <dgm:pt modelId="{D9DE71EA-A2D0-4B7E-A617-682E6F031972}" type="pres">
      <dgm:prSet presAssocID="{01F5D132-34B7-4727-AB45-910261B225D6}" presName="thickLine" presStyleLbl="alignNode1" presStyleIdx="2" presStyleCnt="9"/>
      <dgm:spPr/>
    </dgm:pt>
    <dgm:pt modelId="{A0F5E8B5-A5D5-4534-9440-A542277FDFF9}" type="pres">
      <dgm:prSet presAssocID="{01F5D132-34B7-4727-AB45-910261B225D6}" presName="horz1" presStyleCnt="0"/>
      <dgm:spPr/>
    </dgm:pt>
    <dgm:pt modelId="{652FAD7B-5447-4FEA-8BA6-BD2E142A407B}" type="pres">
      <dgm:prSet presAssocID="{01F5D132-34B7-4727-AB45-910261B225D6}" presName="tx1" presStyleLbl="revTx" presStyleIdx="2" presStyleCnt="9"/>
      <dgm:spPr/>
    </dgm:pt>
    <dgm:pt modelId="{644831F3-F92C-4DF0-861E-49B109E8A837}" type="pres">
      <dgm:prSet presAssocID="{01F5D132-34B7-4727-AB45-910261B225D6}" presName="vert1" presStyleCnt="0"/>
      <dgm:spPr/>
    </dgm:pt>
    <dgm:pt modelId="{326F716C-1BF2-4FAE-A580-649D79B2510D}" type="pres">
      <dgm:prSet presAssocID="{059FF233-DF0E-4FD6-B300-79319654F8E2}" presName="thickLine" presStyleLbl="alignNode1" presStyleIdx="3" presStyleCnt="9"/>
      <dgm:spPr/>
    </dgm:pt>
    <dgm:pt modelId="{0D7B4938-37FB-4D26-9EEB-848DF10ACA3D}" type="pres">
      <dgm:prSet presAssocID="{059FF233-DF0E-4FD6-B300-79319654F8E2}" presName="horz1" presStyleCnt="0"/>
      <dgm:spPr/>
    </dgm:pt>
    <dgm:pt modelId="{D2B559C1-6DB0-4ACD-91A9-36EBE1D7185F}" type="pres">
      <dgm:prSet presAssocID="{059FF233-DF0E-4FD6-B300-79319654F8E2}" presName="tx1" presStyleLbl="revTx" presStyleIdx="3" presStyleCnt="9"/>
      <dgm:spPr/>
    </dgm:pt>
    <dgm:pt modelId="{B48E0120-39F2-4979-BE3E-CA41C17CB1C4}" type="pres">
      <dgm:prSet presAssocID="{059FF233-DF0E-4FD6-B300-79319654F8E2}" presName="vert1" presStyleCnt="0"/>
      <dgm:spPr/>
    </dgm:pt>
    <dgm:pt modelId="{46486193-1B36-4175-84C8-15610B993876}" type="pres">
      <dgm:prSet presAssocID="{75A11AB6-C44E-410E-BC18-C92F74DEA780}" presName="thickLine" presStyleLbl="alignNode1" presStyleIdx="4" presStyleCnt="9"/>
      <dgm:spPr/>
    </dgm:pt>
    <dgm:pt modelId="{057C49AC-355B-4B9D-81F1-6BBA67E69F8B}" type="pres">
      <dgm:prSet presAssocID="{75A11AB6-C44E-410E-BC18-C92F74DEA780}" presName="horz1" presStyleCnt="0"/>
      <dgm:spPr/>
    </dgm:pt>
    <dgm:pt modelId="{87A5DF79-AE69-4913-B32A-11619EEB9473}" type="pres">
      <dgm:prSet presAssocID="{75A11AB6-C44E-410E-BC18-C92F74DEA780}" presName="tx1" presStyleLbl="revTx" presStyleIdx="4" presStyleCnt="9"/>
      <dgm:spPr/>
    </dgm:pt>
    <dgm:pt modelId="{73D7CC9A-A525-4B50-AE61-1198895F9968}" type="pres">
      <dgm:prSet presAssocID="{75A11AB6-C44E-410E-BC18-C92F74DEA780}" presName="vert1" presStyleCnt="0"/>
      <dgm:spPr/>
    </dgm:pt>
    <dgm:pt modelId="{8F8DA80A-9754-4296-9894-0230CA1A4F7D}" type="pres">
      <dgm:prSet presAssocID="{215407F6-4207-4E0D-95D3-9306B00D0B08}" presName="thickLine" presStyleLbl="alignNode1" presStyleIdx="5" presStyleCnt="9"/>
      <dgm:spPr/>
    </dgm:pt>
    <dgm:pt modelId="{5201AA8F-9446-427C-9C83-56A716F15C3D}" type="pres">
      <dgm:prSet presAssocID="{215407F6-4207-4E0D-95D3-9306B00D0B08}" presName="horz1" presStyleCnt="0"/>
      <dgm:spPr/>
    </dgm:pt>
    <dgm:pt modelId="{5B257D3A-BF05-405A-8160-3182E4C5933D}" type="pres">
      <dgm:prSet presAssocID="{215407F6-4207-4E0D-95D3-9306B00D0B08}" presName="tx1" presStyleLbl="revTx" presStyleIdx="5" presStyleCnt="9"/>
      <dgm:spPr/>
    </dgm:pt>
    <dgm:pt modelId="{B0A225D1-D42E-4AE5-B756-E9571B86EBC7}" type="pres">
      <dgm:prSet presAssocID="{215407F6-4207-4E0D-95D3-9306B00D0B08}" presName="vert1" presStyleCnt="0"/>
      <dgm:spPr/>
    </dgm:pt>
    <dgm:pt modelId="{24D4AFC1-2E05-4637-B56F-7000A7B1FE47}" type="pres">
      <dgm:prSet presAssocID="{CF57E066-016B-43D1-8420-74EC994234A1}" presName="thickLine" presStyleLbl="alignNode1" presStyleIdx="6" presStyleCnt="9"/>
      <dgm:spPr/>
    </dgm:pt>
    <dgm:pt modelId="{F8647746-3F19-4F77-9E5A-2378609F2161}" type="pres">
      <dgm:prSet presAssocID="{CF57E066-016B-43D1-8420-74EC994234A1}" presName="horz1" presStyleCnt="0"/>
      <dgm:spPr/>
    </dgm:pt>
    <dgm:pt modelId="{9A5F02F8-6BAD-46A3-98B9-17B86B8524BC}" type="pres">
      <dgm:prSet presAssocID="{CF57E066-016B-43D1-8420-74EC994234A1}" presName="tx1" presStyleLbl="revTx" presStyleIdx="6" presStyleCnt="9"/>
      <dgm:spPr/>
    </dgm:pt>
    <dgm:pt modelId="{542CFC57-8137-4F0F-AA71-F2235B8BD4BC}" type="pres">
      <dgm:prSet presAssocID="{CF57E066-016B-43D1-8420-74EC994234A1}" presName="vert1" presStyleCnt="0"/>
      <dgm:spPr/>
    </dgm:pt>
    <dgm:pt modelId="{7D04D745-B8D8-46C1-8FF8-BE7E2897692B}" type="pres">
      <dgm:prSet presAssocID="{6B10A163-1121-42C0-B993-9566599460B1}" presName="thickLine" presStyleLbl="alignNode1" presStyleIdx="7" presStyleCnt="9"/>
      <dgm:spPr/>
    </dgm:pt>
    <dgm:pt modelId="{5CB58689-8A34-40E1-A245-E38140181AB4}" type="pres">
      <dgm:prSet presAssocID="{6B10A163-1121-42C0-B993-9566599460B1}" presName="horz1" presStyleCnt="0"/>
      <dgm:spPr/>
    </dgm:pt>
    <dgm:pt modelId="{A2E373FA-2837-4665-BC70-F70D82B75F4E}" type="pres">
      <dgm:prSet presAssocID="{6B10A163-1121-42C0-B993-9566599460B1}" presName="tx1" presStyleLbl="revTx" presStyleIdx="7" presStyleCnt="9"/>
      <dgm:spPr/>
    </dgm:pt>
    <dgm:pt modelId="{E493FF08-AED2-4E7A-BB8C-9F16932F6E1F}" type="pres">
      <dgm:prSet presAssocID="{6B10A163-1121-42C0-B993-9566599460B1}" presName="vert1" presStyleCnt="0"/>
      <dgm:spPr/>
    </dgm:pt>
    <dgm:pt modelId="{9808BA1F-0FFF-423C-B040-925DD764FC50}" type="pres">
      <dgm:prSet presAssocID="{0CAD7DF5-261C-45A0-A101-AB563CA95C66}" presName="thickLine" presStyleLbl="alignNode1" presStyleIdx="8" presStyleCnt="9"/>
      <dgm:spPr/>
    </dgm:pt>
    <dgm:pt modelId="{2F02A02D-FC9C-43BC-A0DD-FCC619FC181A}" type="pres">
      <dgm:prSet presAssocID="{0CAD7DF5-261C-45A0-A101-AB563CA95C66}" presName="horz1" presStyleCnt="0"/>
      <dgm:spPr/>
    </dgm:pt>
    <dgm:pt modelId="{58C90EF2-FC97-4632-AD47-C99CC344D025}" type="pres">
      <dgm:prSet presAssocID="{0CAD7DF5-261C-45A0-A101-AB563CA95C66}" presName="tx1" presStyleLbl="revTx" presStyleIdx="8" presStyleCnt="9"/>
      <dgm:spPr/>
    </dgm:pt>
    <dgm:pt modelId="{9436EB93-B285-4418-B2AB-0E91ED51BDB8}" type="pres">
      <dgm:prSet presAssocID="{0CAD7DF5-261C-45A0-A101-AB563CA95C66}" presName="vert1" presStyleCnt="0"/>
      <dgm:spPr/>
    </dgm:pt>
  </dgm:ptLst>
  <dgm:cxnLst>
    <dgm:cxn modelId="{EF7BC31A-8598-4469-98C6-D01E3B1C5CBD}" srcId="{334A6EC3-FB1D-481B-A498-DE1B32E8F71A}" destId="{059FF233-DF0E-4FD6-B300-79319654F8E2}" srcOrd="3" destOrd="0" parTransId="{D10A2AB5-F85D-4D77-A616-186AE3F2F39A}" sibTransId="{2D1E326D-93ED-469B-B250-BF444C64B43B}"/>
    <dgm:cxn modelId="{E377381B-6E4F-40DF-9CDA-022F8BC69AB3}" srcId="{334A6EC3-FB1D-481B-A498-DE1B32E8F71A}" destId="{6B10A163-1121-42C0-B993-9566599460B1}" srcOrd="7" destOrd="0" parTransId="{02CD63E2-4484-4071-941D-136ADBC2FEAE}" sibTransId="{8AC970E0-8C0C-4649-AFC3-87C6C92AF8C2}"/>
    <dgm:cxn modelId="{7B105230-3F6D-497D-A74E-5083929598D3}" srcId="{334A6EC3-FB1D-481B-A498-DE1B32E8F71A}" destId="{75A11AB6-C44E-410E-BC18-C92F74DEA780}" srcOrd="4" destOrd="0" parTransId="{F506DB35-FBAE-41C3-BFB4-C74B687CE263}" sibTransId="{5E8B9C15-400B-4DE7-8232-8D1D522BBD97}"/>
    <dgm:cxn modelId="{23DB3531-CC67-4378-955F-1563222156EF}" type="presOf" srcId="{215407F6-4207-4E0D-95D3-9306B00D0B08}" destId="{5B257D3A-BF05-405A-8160-3182E4C5933D}" srcOrd="0" destOrd="0" presId="urn:microsoft.com/office/officeart/2008/layout/LinedList"/>
    <dgm:cxn modelId="{D5E01341-ACA4-4F05-BDBA-76778C0C080D}" srcId="{334A6EC3-FB1D-481B-A498-DE1B32E8F71A}" destId="{215407F6-4207-4E0D-95D3-9306B00D0B08}" srcOrd="5" destOrd="0" parTransId="{DDC97283-D42E-42C1-BE61-B1952EEB9DB4}" sibTransId="{C6F024E9-2CBF-4738-85C8-1520C3F7A5EE}"/>
    <dgm:cxn modelId="{D12D0167-3A92-45BD-9803-540B009A8237}" type="presOf" srcId="{CF57E066-016B-43D1-8420-74EC994234A1}" destId="{9A5F02F8-6BAD-46A3-98B9-17B86B8524BC}" srcOrd="0" destOrd="0" presId="urn:microsoft.com/office/officeart/2008/layout/LinedList"/>
    <dgm:cxn modelId="{71C9F64A-60E1-4993-B49C-6C33FD0EE29D}" type="presOf" srcId="{059FF233-DF0E-4FD6-B300-79319654F8E2}" destId="{D2B559C1-6DB0-4ACD-91A9-36EBE1D7185F}" srcOrd="0" destOrd="0" presId="urn:microsoft.com/office/officeart/2008/layout/LinedList"/>
    <dgm:cxn modelId="{EB8EDE4B-811C-4DC6-8189-4B5A2DC3D9D4}" srcId="{334A6EC3-FB1D-481B-A498-DE1B32E8F71A}" destId="{01F5D132-34B7-4727-AB45-910261B225D6}" srcOrd="2" destOrd="0" parTransId="{64CE65F6-5D92-44F0-9472-170527525802}" sibTransId="{851C1863-F176-48C9-9F1E-F672163F8FA0}"/>
    <dgm:cxn modelId="{879DAC4C-B5EB-4DA8-A75E-4D645FD6DA1C}" srcId="{334A6EC3-FB1D-481B-A498-DE1B32E8F71A}" destId="{CF57E066-016B-43D1-8420-74EC994234A1}" srcOrd="6" destOrd="0" parTransId="{C001854E-3CBC-418C-9576-909C9C857088}" sibTransId="{CD6E3A60-D23E-40A5-AE1F-483FF35429A5}"/>
    <dgm:cxn modelId="{49E1E658-BF5B-4E1D-97B3-B8898C304F1F}" type="presOf" srcId="{FCDE4F58-E625-4DD8-B583-46A5120834CC}" destId="{BC2A9B17-36EB-4F7C-969C-F542E3EB29CB}" srcOrd="0" destOrd="0" presId="urn:microsoft.com/office/officeart/2008/layout/LinedList"/>
    <dgm:cxn modelId="{5BF44B7A-F985-4EB0-8B39-8435C448579E}" type="presOf" srcId="{1A1668D0-7E86-4BA6-B314-88CFE52EBDA1}" destId="{8BBF1D21-AD60-4894-B1DC-B672888A4470}" srcOrd="0" destOrd="0" presId="urn:microsoft.com/office/officeart/2008/layout/LinedList"/>
    <dgm:cxn modelId="{3C27708A-4578-4851-960E-35A623BB8C85}" srcId="{334A6EC3-FB1D-481B-A498-DE1B32E8F71A}" destId="{0CAD7DF5-261C-45A0-A101-AB563CA95C66}" srcOrd="8" destOrd="0" parTransId="{94D6A5C1-683B-4F7C-8E11-CEBFFFBEF0ED}" sibTransId="{33933E54-0AE8-4F66-B42C-DCAEF64983C4}"/>
    <dgm:cxn modelId="{388BA395-FED8-4D16-A13A-67751ED7D738}" srcId="{334A6EC3-FB1D-481B-A498-DE1B32E8F71A}" destId="{1A1668D0-7E86-4BA6-B314-88CFE52EBDA1}" srcOrd="0" destOrd="0" parTransId="{073B8D87-1EB4-45C2-B636-89D3CE9CEF36}" sibTransId="{E46ED691-5F02-4DA5-BE85-ADB9D1BFFC87}"/>
    <dgm:cxn modelId="{602C92A1-3C8A-4BAD-98E3-9E5D144E8D83}" type="presOf" srcId="{01F5D132-34B7-4727-AB45-910261B225D6}" destId="{652FAD7B-5447-4FEA-8BA6-BD2E142A407B}" srcOrd="0" destOrd="0" presId="urn:microsoft.com/office/officeart/2008/layout/LinedList"/>
    <dgm:cxn modelId="{63F8A0A8-5473-458F-8145-A2338B271F33}" type="presOf" srcId="{334A6EC3-FB1D-481B-A498-DE1B32E8F71A}" destId="{E1980DAD-AA63-4CF0-B279-F0A64D02BF29}" srcOrd="0" destOrd="0" presId="urn:microsoft.com/office/officeart/2008/layout/LinedList"/>
    <dgm:cxn modelId="{E1E7A3B2-91AE-4454-BB6A-4326E5CD4C46}" type="presOf" srcId="{75A11AB6-C44E-410E-BC18-C92F74DEA780}" destId="{87A5DF79-AE69-4913-B32A-11619EEB9473}" srcOrd="0" destOrd="0" presId="urn:microsoft.com/office/officeart/2008/layout/LinedList"/>
    <dgm:cxn modelId="{4B9D6AC1-892A-4EC4-9DA1-C430904E4DD6}" srcId="{334A6EC3-FB1D-481B-A498-DE1B32E8F71A}" destId="{FCDE4F58-E625-4DD8-B583-46A5120834CC}" srcOrd="1" destOrd="0" parTransId="{C140BE49-F25B-4540-B3B3-38B3490A2434}" sibTransId="{D76ACB4D-7F76-421C-A795-E0491944AE83}"/>
    <dgm:cxn modelId="{CE9FF1C8-E3C6-4172-8363-111959A9331B}" type="presOf" srcId="{6B10A163-1121-42C0-B993-9566599460B1}" destId="{A2E373FA-2837-4665-BC70-F70D82B75F4E}" srcOrd="0" destOrd="0" presId="urn:microsoft.com/office/officeart/2008/layout/LinedList"/>
    <dgm:cxn modelId="{A3BA72FE-0F4C-4763-9335-9ECB348AC47B}" type="presOf" srcId="{0CAD7DF5-261C-45A0-A101-AB563CA95C66}" destId="{58C90EF2-FC97-4632-AD47-C99CC344D025}" srcOrd="0" destOrd="0" presId="urn:microsoft.com/office/officeart/2008/layout/LinedList"/>
    <dgm:cxn modelId="{25014D6D-6721-4E61-95E5-50F3A419B014}" type="presParOf" srcId="{E1980DAD-AA63-4CF0-B279-F0A64D02BF29}" destId="{97436E2A-B222-4894-AB10-FE23E2478BE8}" srcOrd="0" destOrd="0" presId="urn:microsoft.com/office/officeart/2008/layout/LinedList"/>
    <dgm:cxn modelId="{46BEE7CD-4306-4FF1-9C84-27C5F3A37C43}" type="presParOf" srcId="{E1980DAD-AA63-4CF0-B279-F0A64D02BF29}" destId="{629A9D0B-A406-413E-8F5C-6D648AA4B6C7}" srcOrd="1" destOrd="0" presId="urn:microsoft.com/office/officeart/2008/layout/LinedList"/>
    <dgm:cxn modelId="{8C59C093-C152-4B98-87FE-99603C660100}" type="presParOf" srcId="{629A9D0B-A406-413E-8F5C-6D648AA4B6C7}" destId="{8BBF1D21-AD60-4894-B1DC-B672888A4470}" srcOrd="0" destOrd="0" presId="urn:microsoft.com/office/officeart/2008/layout/LinedList"/>
    <dgm:cxn modelId="{7144A8E1-96A2-4AE8-8661-A597C8BC9DE3}" type="presParOf" srcId="{629A9D0B-A406-413E-8F5C-6D648AA4B6C7}" destId="{88651F64-3CB6-4564-99B6-CE21519B3EBE}" srcOrd="1" destOrd="0" presId="urn:microsoft.com/office/officeart/2008/layout/LinedList"/>
    <dgm:cxn modelId="{3D0B2495-B601-4F25-B7D2-F4520AFE5488}" type="presParOf" srcId="{E1980DAD-AA63-4CF0-B279-F0A64D02BF29}" destId="{B61FD544-7EE2-44AC-A62E-3FE6932DCF1D}" srcOrd="2" destOrd="0" presId="urn:microsoft.com/office/officeart/2008/layout/LinedList"/>
    <dgm:cxn modelId="{D0C6924D-B78A-4717-9F80-D4BC19047D46}" type="presParOf" srcId="{E1980DAD-AA63-4CF0-B279-F0A64D02BF29}" destId="{4400427D-E4D9-4828-8A34-3DBBC68D930B}" srcOrd="3" destOrd="0" presId="urn:microsoft.com/office/officeart/2008/layout/LinedList"/>
    <dgm:cxn modelId="{9A2C03AF-73F3-4BA1-9EE1-BAE48CF832FA}" type="presParOf" srcId="{4400427D-E4D9-4828-8A34-3DBBC68D930B}" destId="{BC2A9B17-36EB-4F7C-969C-F542E3EB29CB}" srcOrd="0" destOrd="0" presId="urn:microsoft.com/office/officeart/2008/layout/LinedList"/>
    <dgm:cxn modelId="{DCEA5D14-0113-40AE-81AC-159FE5C2406E}" type="presParOf" srcId="{4400427D-E4D9-4828-8A34-3DBBC68D930B}" destId="{4D781255-13AD-4656-BC32-2C83A10D128E}" srcOrd="1" destOrd="0" presId="urn:microsoft.com/office/officeart/2008/layout/LinedList"/>
    <dgm:cxn modelId="{7310EC93-B46A-47EB-9E45-6B96803ED524}" type="presParOf" srcId="{E1980DAD-AA63-4CF0-B279-F0A64D02BF29}" destId="{D9DE71EA-A2D0-4B7E-A617-682E6F031972}" srcOrd="4" destOrd="0" presId="urn:microsoft.com/office/officeart/2008/layout/LinedList"/>
    <dgm:cxn modelId="{8B4FB0A3-51B1-470A-A0B9-03570AE386A2}" type="presParOf" srcId="{E1980DAD-AA63-4CF0-B279-F0A64D02BF29}" destId="{A0F5E8B5-A5D5-4534-9440-A542277FDFF9}" srcOrd="5" destOrd="0" presId="urn:microsoft.com/office/officeart/2008/layout/LinedList"/>
    <dgm:cxn modelId="{0474939B-92C9-4FAB-8D75-4D714DBB2E7A}" type="presParOf" srcId="{A0F5E8B5-A5D5-4534-9440-A542277FDFF9}" destId="{652FAD7B-5447-4FEA-8BA6-BD2E142A407B}" srcOrd="0" destOrd="0" presId="urn:microsoft.com/office/officeart/2008/layout/LinedList"/>
    <dgm:cxn modelId="{19328944-8A4A-4848-94A3-A79B91FF5C3A}" type="presParOf" srcId="{A0F5E8B5-A5D5-4534-9440-A542277FDFF9}" destId="{644831F3-F92C-4DF0-861E-49B109E8A837}" srcOrd="1" destOrd="0" presId="urn:microsoft.com/office/officeart/2008/layout/LinedList"/>
    <dgm:cxn modelId="{25EA6818-3366-43A2-B44B-97350FABF500}" type="presParOf" srcId="{E1980DAD-AA63-4CF0-B279-F0A64D02BF29}" destId="{326F716C-1BF2-4FAE-A580-649D79B2510D}" srcOrd="6" destOrd="0" presId="urn:microsoft.com/office/officeart/2008/layout/LinedList"/>
    <dgm:cxn modelId="{8E5503D4-37A8-487D-906C-0FEBA2581AE0}" type="presParOf" srcId="{E1980DAD-AA63-4CF0-B279-F0A64D02BF29}" destId="{0D7B4938-37FB-4D26-9EEB-848DF10ACA3D}" srcOrd="7" destOrd="0" presId="urn:microsoft.com/office/officeart/2008/layout/LinedList"/>
    <dgm:cxn modelId="{3BABEABF-E37E-4F05-8611-BB32D6A18BBF}" type="presParOf" srcId="{0D7B4938-37FB-4D26-9EEB-848DF10ACA3D}" destId="{D2B559C1-6DB0-4ACD-91A9-36EBE1D7185F}" srcOrd="0" destOrd="0" presId="urn:microsoft.com/office/officeart/2008/layout/LinedList"/>
    <dgm:cxn modelId="{67439DC7-F567-47B4-AEE6-8D6CD7E5D1DF}" type="presParOf" srcId="{0D7B4938-37FB-4D26-9EEB-848DF10ACA3D}" destId="{B48E0120-39F2-4979-BE3E-CA41C17CB1C4}" srcOrd="1" destOrd="0" presId="urn:microsoft.com/office/officeart/2008/layout/LinedList"/>
    <dgm:cxn modelId="{F432F49F-7B0C-4F84-911F-1911CFC536E3}" type="presParOf" srcId="{E1980DAD-AA63-4CF0-B279-F0A64D02BF29}" destId="{46486193-1B36-4175-84C8-15610B993876}" srcOrd="8" destOrd="0" presId="urn:microsoft.com/office/officeart/2008/layout/LinedList"/>
    <dgm:cxn modelId="{D73A9D1E-0853-46D6-A3FD-BC97EBD50368}" type="presParOf" srcId="{E1980DAD-AA63-4CF0-B279-F0A64D02BF29}" destId="{057C49AC-355B-4B9D-81F1-6BBA67E69F8B}" srcOrd="9" destOrd="0" presId="urn:microsoft.com/office/officeart/2008/layout/LinedList"/>
    <dgm:cxn modelId="{A4DE5B66-C18D-4046-BFE2-C11D1248BB6E}" type="presParOf" srcId="{057C49AC-355B-4B9D-81F1-6BBA67E69F8B}" destId="{87A5DF79-AE69-4913-B32A-11619EEB9473}" srcOrd="0" destOrd="0" presId="urn:microsoft.com/office/officeart/2008/layout/LinedList"/>
    <dgm:cxn modelId="{C97863FB-A894-4A92-8339-5960B29A8625}" type="presParOf" srcId="{057C49AC-355B-4B9D-81F1-6BBA67E69F8B}" destId="{73D7CC9A-A525-4B50-AE61-1198895F9968}" srcOrd="1" destOrd="0" presId="urn:microsoft.com/office/officeart/2008/layout/LinedList"/>
    <dgm:cxn modelId="{5F85538F-EC6D-4620-8872-8F16103E5F66}" type="presParOf" srcId="{E1980DAD-AA63-4CF0-B279-F0A64D02BF29}" destId="{8F8DA80A-9754-4296-9894-0230CA1A4F7D}" srcOrd="10" destOrd="0" presId="urn:microsoft.com/office/officeart/2008/layout/LinedList"/>
    <dgm:cxn modelId="{ECBF06FF-F970-4E19-A3BB-EB5233A8DFDF}" type="presParOf" srcId="{E1980DAD-AA63-4CF0-B279-F0A64D02BF29}" destId="{5201AA8F-9446-427C-9C83-56A716F15C3D}" srcOrd="11" destOrd="0" presId="urn:microsoft.com/office/officeart/2008/layout/LinedList"/>
    <dgm:cxn modelId="{71517CB1-45E8-4371-A92E-87629833D2F0}" type="presParOf" srcId="{5201AA8F-9446-427C-9C83-56A716F15C3D}" destId="{5B257D3A-BF05-405A-8160-3182E4C5933D}" srcOrd="0" destOrd="0" presId="urn:microsoft.com/office/officeart/2008/layout/LinedList"/>
    <dgm:cxn modelId="{43561486-45BC-4997-8B20-BE4705B1367D}" type="presParOf" srcId="{5201AA8F-9446-427C-9C83-56A716F15C3D}" destId="{B0A225D1-D42E-4AE5-B756-E9571B86EBC7}" srcOrd="1" destOrd="0" presId="urn:microsoft.com/office/officeart/2008/layout/LinedList"/>
    <dgm:cxn modelId="{1A5A122C-EEA4-4E32-BF00-B86104D8D819}" type="presParOf" srcId="{E1980DAD-AA63-4CF0-B279-F0A64D02BF29}" destId="{24D4AFC1-2E05-4637-B56F-7000A7B1FE47}" srcOrd="12" destOrd="0" presId="urn:microsoft.com/office/officeart/2008/layout/LinedList"/>
    <dgm:cxn modelId="{81B5648D-411E-4D1E-A727-072C62BE53B9}" type="presParOf" srcId="{E1980DAD-AA63-4CF0-B279-F0A64D02BF29}" destId="{F8647746-3F19-4F77-9E5A-2378609F2161}" srcOrd="13" destOrd="0" presId="urn:microsoft.com/office/officeart/2008/layout/LinedList"/>
    <dgm:cxn modelId="{2AF8B6BC-FD34-4548-8051-E837AA8DBD4A}" type="presParOf" srcId="{F8647746-3F19-4F77-9E5A-2378609F2161}" destId="{9A5F02F8-6BAD-46A3-98B9-17B86B8524BC}" srcOrd="0" destOrd="0" presId="urn:microsoft.com/office/officeart/2008/layout/LinedList"/>
    <dgm:cxn modelId="{1DCC45A3-9E1E-4780-B62E-FFFCC350A6E7}" type="presParOf" srcId="{F8647746-3F19-4F77-9E5A-2378609F2161}" destId="{542CFC57-8137-4F0F-AA71-F2235B8BD4BC}" srcOrd="1" destOrd="0" presId="urn:microsoft.com/office/officeart/2008/layout/LinedList"/>
    <dgm:cxn modelId="{0D1A0645-4D48-4359-8C68-AC883DBA2671}" type="presParOf" srcId="{E1980DAD-AA63-4CF0-B279-F0A64D02BF29}" destId="{7D04D745-B8D8-46C1-8FF8-BE7E2897692B}" srcOrd="14" destOrd="0" presId="urn:microsoft.com/office/officeart/2008/layout/LinedList"/>
    <dgm:cxn modelId="{CF27316F-F9B2-4C8E-8C9A-EB7145B87B93}" type="presParOf" srcId="{E1980DAD-AA63-4CF0-B279-F0A64D02BF29}" destId="{5CB58689-8A34-40E1-A245-E38140181AB4}" srcOrd="15" destOrd="0" presId="urn:microsoft.com/office/officeart/2008/layout/LinedList"/>
    <dgm:cxn modelId="{D23EF69F-06AC-47C1-B254-1B6BAD941904}" type="presParOf" srcId="{5CB58689-8A34-40E1-A245-E38140181AB4}" destId="{A2E373FA-2837-4665-BC70-F70D82B75F4E}" srcOrd="0" destOrd="0" presId="urn:microsoft.com/office/officeart/2008/layout/LinedList"/>
    <dgm:cxn modelId="{4975A7CA-8611-4CFC-AB37-19E48CE474FA}" type="presParOf" srcId="{5CB58689-8A34-40E1-A245-E38140181AB4}" destId="{E493FF08-AED2-4E7A-BB8C-9F16932F6E1F}" srcOrd="1" destOrd="0" presId="urn:microsoft.com/office/officeart/2008/layout/LinedList"/>
    <dgm:cxn modelId="{ACC67A03-D59E-483C-9131-8CA55406D554}" type="presParOf" srcId="{E1980DAD-AA63-4CF0-B279-F0A64D02BF29}" destId="{9808BA1F-0FFF-423C-B040-925DD764FC50}" srcOrd="16" destOrd="0" presId="urn:microsoft.com/office/officeart/2008/layout/LinedList"/>
    <dgm:cxn modelId="{28548D1E-D56D-4E9C-A67C-6E5525722CA8}" type="presParOf" srcId="{E1980DAD-AA63-4CF0-B279-F0A64D02BF29}" destId="{2F02A02D-FC9C-43BC-A0DD-FCC619FC181A}" srcOrd="17" destOrd="0" presId="urn:microsoft.com/office/officeart/2008/layout/LinedList"/>
    <dgm:cxn modelId="{87640CC9-1815-41AB-AEEC-57D9F54527DA}" type="presParOf" srcId="{2F02A02D-FC9C-43BC-A0DD-FCC619FC181A}" destId="{58C90EF2-FC97-4632-AD47-C99CC344D025}" srcOrd="0" destOrd="0" presId="urn:microsoft.com/office/officeart/2008/layout/LinedList"/>
    <dgm:cxn modelId="{012B827D-0857-4200-94D9-FD1CBCD8EE01}" type="presParOf" srcId="{2F02A02D-FC9C-43BC-A0DD-FCC619FC181A}" destId="{9436EB93-B285-4418-B2AB-0E91ED51BDB8}"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main"/>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68D13E-F95D-4A31-BB47-C6A9FAC7DFBB}">
      <dsp:nvSpPr>
        <dsp:cNvPr id="0" name=""/>
        <dsp:cNvSpPr/>
      </dsp:nvSpPr>
      <dsp:spPr>
        <a:xfrm>
          <a:off x="0" y="277748"/>
          <a:ext cx="5393361" cy="403200"/>
        </a:xfrm>
        <a:prstGeom prst="rect">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72B73B69-B9A0-4952-B0AE-6FD58821F8DC}">
      <dsp:nvSpPr>
        <dsp:cNvPr id="0" name=""/>
        <dsp:cNvSpPr/>
      </dsp:nvSpPr>
      <dsp:spPr>
        <a:xfrm>
          <a:off x="269668" y="41588"/>
          <a:ext cx="4756604" cy="472320"/>
        </a:xfrm>
        <a:prstGeom prst="round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42699" tIns="0" rIns="142699" bIns="0" numCol="1" spcCol="1270" anchor="ctr" anchorCtr="0">
          <a:noAutofit/>
        </a:bodyPr>
        <a:lstStyle/>
        <a:p>
          <a:pPr marL="0" lvl="0" indent="0" algn="l" defTabSz="1244600" rtl="0">
            <a:lnSpc>
              <a:spcPct val="90000"/>
            </a:lnSpc>
            <a:spcBef>
              <a:spcPct val="0"/>
            </a:spcBef>
            <a:spcAft>
              <a:spcPct val="35000"/>
            </a:spcAft>
            <a:buNone/>
          </a:pPr>
          <a:r>
            <a:rPr lang="es" sz="2800" b="0" i="0" u="none" strike="noStrike" kern="1200" dirty="0">
              <a:latin typeface="Aptos"/>
            </a:rPr>
            <a:t>Visión general del CTF</a:t>
          </a:r>
        </a:p>
      </dsp:txBody>
      <dsp:txXfrm>
        <a:off x="292725" y="64645"/>
        <a:ext cx="4710490" cy="426206"/>
      </dsp:txXfrm>
    </dsp:sp>
    <dsp:sp modelId="{27399F75-352F-4FFD-BB2B-DEE67349D94B}">
      <dsp:nvSpPr>
        <dsp:cNvPr id="0" name=""/>
        <dsp:cNvSpPr/>
      </dsp:nvSpPr>
      <dsp:spPr>
        <a:xfrm>
          <a:off x="0" y="1003508"/>
          <a:ext cx="5393361" cy="403200"/>
        </a:xfrm>
        <a:prstGeom prst="rect">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E4357C1D-2154-4185-8EC6-5584B7233624}">
      <dsp:nvSpPr>
        <dsp:cNvPr id="0" name=""/>
        <dsp:cNvSpPr/>
      </dsp:nvSpPr>
      <dsp:spPr>
        <a:xfrm>
          <a:off x="269668" y="767349"/>
          <a:ext cx="4762720" cy="472320"/>
        </a:xfrm>
        <a:prstGeom prst="round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42699" tIns="0" rIns="142699" bIns="0" numCol="1" spcCol="1270" anchor="ctr" anchorCtr="0">
          <a:noAutofit/>
        </a:bodyPr>
        <a:lstStyle/>
        <a:p>
          <a:pPr marL="0" lvl="0" indent="0" algn="l" defTabSz="1244600" rtl="0">
            <a:lnSpc>
              <a:spcPct val="90000"/>
            </a:lnSpc>
            <a:spcBef>
              <a:spcPct val="0"/>
            </a:spcBef>
            <a:spcAft>
              <a:spcPct val="35000"/>
            </a:spcAft>
            <a:buNone/>
          </a:pPr>
          <a:r>
            <a:rPr lang="es" sz="2800" b="0" i="0" u="none" strike="noStrike" kern="1200" dirty="0">
              <a:latin typeface="Aptos"/>
            </a:rPr>
            <a:t>Proceso de solicitud</a:t>
          </a:r>
        </a:p>
      </dsp:txBody>
      <dsp:txXfrm>
        <a:off x="292725" y="790406"/>
        <a:ext cx="4716606" cy="426206"/>
      </dsp:txXfrm>
    </dsp:sp>
    <dsp:sp modelId="{B6E005F4-96A7-46BB-AFE6-60CDFB8C56AB}">
      <dsp:nvSpPr>
        <dsp:cNvPr id="0" name=""/>
        <dsp:cNvSpPr/>
      </dsp:nvSpPr>
      <dsp:spPr>
        <a:xfrm>
          <a:off x="0" y="1729268"/>
          <a:ext cx="5393361" cy="403200"/>
        </a:xfrm>
        <a:prstGeom prst="rect">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196879C2-D576-4C97-8EFC-38A6860C28B9}">
      <dsp:nvSpPr>
        <dsp:cNvPr id="0" name=""/>
        <dsp:cNvSpPr/>
      </dsp:nvSpPr>
      <dsp:spPr>
        <a:xfrm>
          <a:off x="269668" y="1493108"/>
          <a:ext cx="4776538" cy="472320"/>
        </a:xfrm>
        <a:prstGeom prst="round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42699" tIns="0" rIns="142699" bIns="0" numCol="1" spcCol="1270" anchor="ctr" anchorCtr="0">
          <a:noAutofit/>
        </a:bodyPr>
        <a:lstStyle/>
        <a:p>
          <a:pPr marL="0" lvl="0" indent="0" algn="l" defTabSz="1066800" rtl="0">
            <a:lnSpc>
              <a:spcPct val="90000"/>
            </a:lnSpc>
            <a:spcBef>
              <a:spcPct val="0"/>
            </a:spcBef>
            <a:spcAft>
              <a:spcPct val="35000"/>
            </a:spcAft>
            <a:buNone/>
          </a:pPr>
          <a:r>
            <a:rPr lang="es" sz="2400" b="0" i="0" u="none" strike="noStrike" kern="1200">
              <a:latin typeface="Aptos"/>
            </a:rPr>
            <a:t>Proceso de Recertificación </a:t>
          </a:r>
        </a:p>
      </dsp:txBody>
      <dsp:txXfrm>
        <a:off x="292725" y="1516165"/>
        <a:ext cx="4730424" cy="426206"/>
      </dsp:txXfrm>
    </dsp:sp>
    <dsp:sp modelId="{B98EE4F1-C411-437A-9E5B-05B06342EA95}">
      <dsp:nvSpPr>
        <dsp:cNvPr id="0" name=""/>
        <dsp:cNvSpPr/>
      </dsp:nvSpPr>
      <dsp:spPr>
        <a:xfrm>
          <a:off x="0" y="2455028"/>
          <a:ext cx="5393361" cy="403200"/>
        </a:xfrm>
        <a:prstGeom prst="rect">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87B2B0D4-8A7B-4D56-957C-F6088603A4A3}">
      <dsp:nvSpPr>
        <dsp:cNvPr id="0" name=""/>
        <dsp:cNvSpPr/>
      </dsp:nvSpPr>
      <dsp:spPr>
        <a:xfrm>
          <a:off x="269668" y="2218868"/>
          <a:ext cx="4792055" cy="472320"/>
        </a:xfrm>
        <a:prstGeom prst="round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42699" tIns="0" rIns="142699" bIns="0" numCol="1" spcCol="1270" anchor="ctr" anchorCtr="0">
          <a:noAutofit/>
        </a:bodyPr>
        <a:lstStyle/>
        <a:p>
          <a:pPr marL="0" lvl="0" indent="0" algn="l" defTabSz="1244600" rtl="0">
            <a:lnSpc>
              <a:spcPct val="90000"/>
            </a:lnSpc>
            <a:spcBef>
              <a:spcPct val="0"/>
            </a:spcBef>
            <a:spcAft>
              <a:spcPct val="35000"/>
            </a:spcAft>
            <a:buNone/>
          </a:pPr>
          <a:r>
            <a:rPr lang="es" sz="2800" b="0" i="0" u="none" strike="noStrike" kern="1200">
              <a:latin typeface="Aptos"/>
            </a:rPr>
            <a:t>Proceso de Reclamos </a:t>
          </a:r>
        </a:p>
      </dsp:txBody>
      <dsp:txXfrm>
        <a:off x="292725" y="2241925"/>
        <a:ext cx="4745941" cy="426206"/>
      </dsp:txXfrm>
    </dsp:sp>
    <dsp:sp modelId="{878DA720-A8FA-4BDB-A992-40A076BE9E98}">
      <dsp:nvSpPr>
        <dsp:cNvPr id="0" name=""/>
        <dsp:cNvSpPr/>
      </dsp:nvSpPr>
      <dsp:spPr>
        <a:xfrm>
          <a:off x="0" y="3180789"/>
          <a:ext cx="5393361" cy="403200"/>
        </a:xfrm>
        <a:prstGeom prst="rect">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87A11BEC-0ACA-41FB-BE06-010FBAA7CADD}">
      <dsp:nvSpPr>
        <dsp:cNvPr id="0" name=""/>
        <dsp:cNvSpPr/>
      </dsp:nvSpPr>
      <dsp:spPr>
        <a:xfrm>
          <a:off x="269668" y="2944629"/>
          <a:ext cx="4758190" cy="472320"/>
        </a:xfrm>
        <a:prstGeom prst="round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42699" tIns="0" rIns="142699" bIns="0" numCol="1" spcCol="1270" anchor="ctr" anchorCtr="0">
          <a:noAutofit/>
        </a:bodyPr>
        <a:lstStyle/>
        <a:p>
          <a:pPr marL="0" lvl="0" indent="0" algn="l" defTabSz="1289050" rtl="0">
            <a:lnSpc>
              <a:spcPct val="90000"/>
            </a:lnSpc>
            <a:spcBef>
              <a:spcPct val="0"/>
            </a:spcBef>
            <a:spcAft>
              <a:spcPct val="35000"/>
            </a:spcAft>
            <a:buNone/>
          </a:pPr>
          <a:r>
            <a:rPr lang="es" sz="2900" b="0" i="0" u="none" strike="noStrike" kern="1200" dirty="0">
              <a:latin typeface="Aptos"/>
            </a:rPr>
            <a:t>Conclusión </a:t>
          </a:r>
        </a:p>
      </dsp:txBody>
      <dsp:txXfrm>
        <a:off x="292725" y="2967686"/>
        <a:ext cx="4712076" cy="426206"/>
      </dsp:txXfrm>
    </dsp:sp>
    <dsp:sp modelId="{D60C1244-A052-47FF-B799-3E4EC86A62E0}">
      <dsp:nvSpPr>
        <dsp:cNvPr id="0" name=""/>
        <dsp:cNvSpPr/>
      </dsp:nvSpPr>
      <dsp:spPr>
        <a:xfrm>
          <a:off x="0" y="3906549"/>
          <a:ext cx="5393361" cy="403200"/>
        </a:xfrm>
        <a:prstGeom prst="rect">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FAA234A3-2F2F-40D6-BFAE-DD69A02BCD2E}">
      <dsp:nvSpPr>
        <dsp:cNvPr id="0" name=""/>
        <dsp:cNvSpPr/>
      </dsp:nvSpPr>
      <dsp:spPr>
        <a:xfrm>
          <a:off x="269668" y="3670389"/>
          <a:ext cx="4742711" cy="472320"/>
        </a:xfrm>
        <a:prstGeom prst="round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42699" tIns="0" rIns="142699" bIns="0" numCol="1" spcCol="1270" anchor="ctr" anchorCtr="0">
          <a:noAutofit/>
        </a:bodyPr>
        <a:lstStyle/>
        <a:p>
          <a:pPr marL="0" lvl="0" indent="0" algn="l" defTabSz="800100" rtl="0">
            <a:lnSpc>
              <a:spcPct val="90000"/>
            </a:lnSpc>
            <a:spcBef>
              <a:spcPct val="0"/>
            </a:spcBef>
            <a:spcAft>
              <a:spcPct val="35000"/>
            </a:spcAft>
            <a:buNone/>
          </a:pPr>
          <a:r>
            <a:rPr lang="es" sz="1800" b="0" i="0" u="none" strike="noStrike" kern="1200" dirty="0">
              <a:latin typeface="Aptos"/>
            </a:rPr>
            <a:t>Sesión de Preguntas y Respuestas</a:t>
          </a:r>
        </a:p>
      </dsp:txBody>
      <dsp:txXfrm>
        <a:off x="292725" y="3693446"/>
        <a:ext cx="4696597" cy="426206"/>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325A46-9054-45E6-BCFA-877151313ECA}">
      <dsp:nvSpPr>
        <dsp:cNvPr id="0" name=""/>
        <dsp:cNvSpPr/>
      </dsp:nvSpPr>
      <dsp:spPr>
        <a:xfrm>
          <a:off x="0" y="4691"/>
          <a:ext cx="5747085" cy="761908"/>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rtl="0">
            <a:lnSpc>
              <a:spcPct val="90000"/>
            </a:lnSpc>
            <a:spcBef>
              <a:spcPct val="0"/>
            </a:spcBef>
            <a:spcAft>
              <a:spcPct val="35000"/>
            </a:spcAft>
            <a:buNone/>
          </a:pPr>
          <a:r>
            <a:rPr lang="es" sz="2000" b="0" i="0" u="none" strike="noStrike" kern="1200" baseline="0" dirty="0">
              <a:latin typeface="Aptos"/>
            </a:rPr>
            <a:t>Retención de registros</a:t>
          </a:r>
          <a:endParaRPr lang="en-US" sz="1600" kern="1200" dirty="0"/>
        </a:p>
      </dsp:txBody>
      <dsp:txXfrm>
        <a:off x="37193" y="41884"/>
        <a:ext cx="5672699" cy="687522"/>
      </dsp:txXfrm>
    </dsp:sp>
    <dsp:sp modelId="{8E5CFFF4-966C-4E43-BEC2-E7F5631A165C}">
      <dsp:nvSpPr>
        <dsp:cNvPr id="0" name=""/>
        <dsp:cNvSpPr/>
      </dsp:nvSpPr>
      <dsp:spPr>
        <a:xfrm>
          <a:off x="0" y="766600"/>
          <a:ext cx="5747085" cy="3950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2470" tIns="17780" rIns="99568" bIns="17780" numCol="1" spcCol="1270" anchor="t" anchorCtr="0">
          <a:noAutofit/>
        </a:bodyPr>
        <a:lstStyle/>
        <a:p>
          <a:pPr marL="114300" lvl="1" indent="-114300" algn="l" defTabSz="622300" rtl="0">
            <a:lnSpc>
              <a:spcPct val="90000"/>
            </a:lnSpc>
            <a:spcBef>
              <a:spcPct val="0"/>
            </a:spcBef>
            <a:spcAft>
              <a:spcPct val="20000"/>
            </a:spcAft>
            <a:buChar char="•"/>
          </a:pPr>
          <a:r>
            <a:rPr lang="es" sz="1400" b="0" i="0" u="none" strike="noStrike" kern="1200" baseline="0" dirty="0">
              <a:latin typeface="Aptos"/>
            </a:rPr>
            <a:t>Conserve una copia de la hoja de reclamo presentada para futuras auditorías.</a:t>
          </a:r>
          <a:endParaRPr lang="en-US" sz="1400" kern="1200" dirty="0"/>
        </a:p>
      </dsp:txBody>
      <dsp:txXfrm>
        <a:off x="0" y="766600"/>
        <a:ext cx="5747085" cy="395016"/>
      </dsp:txXfrm>
    </dsp:sp>
    <dsp:sp modelId="{C4591109-ADA4-41E4-A2D0-4CAA96F7FB1F}">
      <dsp:nvSpPr>
        <dsp:cNvPr id="0" name=""/>
        <dsp:cNvSpPr/>
      </dsp:nvSpPr>
      <dsp:spPr>
        <a:xfrm>
          <a:off x="0" y="1161616"/>
          <a:ext cx="5747085" cy="761908"/>
        </a:xfrm>
        <a:prstGeom prst="roundRect">
          <a:avLst/>
        </a:prstGeom>
        <a:solidFill>
          <a:schemeClr val="accent2">
            <a:hueOff val="2147871"/>
            <a:satOff val="-6164"/>
            <a:lumOff val="-987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rtl="0">
            <a:lnSpc>
              <a:spcPct val="90000"/>
            </a:lnSpc>
            <a:spcBef>
              <a:spcPct val="0"/>
            </a:spcBef>
            <a:spcAft>
              <a:spcPct val="35000"/>
            </a:spcAft>
            <a:buNone/>
          </a:pPr>
          <a:r>
            <a:rPr lang="es" sz="2000" b="0" i="0" u="none" strike="noStrike" kern="1200" dirty="0">
              <a:latin typeface="Aptos"/>
            </a:rPr>
            <a:t>Comunicación por correo electrónico constante </a:t>
          </a:r>
          <a:endParaRPr lang="en-US" sz="1600" kern="1200" dirty="0"/>
        </a:p>
      </dsp:txBody>
      <dsp:txXfrm>
        <a:off x="37193" y="1198809"/>
        <a:ext cx="5672699" cy="687522"/>
      </dsp:txXfrm>
    </dsp:sp>
    <dsp:sp modelId="{84081E74-63CC-4EB1-9926-5389E4374847}">
      <dsp:nvSpPr>
        <dsp:cNvPr id="0" name=""/>
        <dsp:cNvSpPr/>
      </dsp:nvSpPr>
      <dsp:spPr>
        <a:xfrm>
          <a:off x="0" y="1923525"/>
          <a:ext cx="5747085" cy="2123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2470" tIns="17780" rIns="99568" bIns="17780" numCol="1" spcCol="1270" anchor="t" anchorCtr="0">
          <a:noAutofit/>
        </a:bodyPr>
        <a:lstStyle/>
        <a:p>
          <a:pPr marL="114300" lvl="1" indent="-114300" algn="l" defTabSz="622300" rtl="0">
            <a:lnSpc>
              <a:spcPct val="90000"/>
            </a:lnSpc>
            <a:spcBef>
              <a:spcPct val="0"/>
            </a:spcBef>
            <a:spcAft>
              <a:spcPct val="20000"/>
            </a:spcAft>
            <a:buChar char="•"/>
          </a:pPr>
          <a:r>
            <a:rPr lang="es" sz="1400" b="0" i="0" u="none" strike="noStrike" kern="1200" baseline="0">
              <a:latin typeface="Aptos"/>
            </a:rPr>
            <a:t>Cartas de Deficiencia, Rechazo o Aprobación.</a:t>
          </a:r>
          <a:endParaRPr lang="en-US" sz="1400" kern="1200"/>
        </a:p>
      </dsp:txBody>
      <dsp:txXfrm>
        <a:off x="0" y="1923525"/>
        <a:ext cx="5747085" cy="212321"/>
      </dsp:txXfrm>
    </dsp:sp>
    <dsp:sp modelId="{4390976B-F0B6-4BC4-8D10-905B06AB2FEA}">
      <dsp:nvSpPr>
        <dsp:cNvPr id="0" name=""/>
        <dsp:cNvSpPr/>
      </dsp:nvSpPr>
      <dsp:spPr>
        <a:xfrm>
          <a:off x="0" y="2135846"/>
          <a:ext cx="5747085" cy="761908"/>
        </a:xfrm>
        <a:prstGeom prst="roundRect">
          <a:avLst/>
        </a:prstGeom>
        <a:solidFill>
          <a:schemeClr val="accent2">
            <a:hueOff val="4295743"/>
            <a:satOff val="-12329"/>
            <a:lumOff val="-19739"/>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rtl="0">
            <a:lnSpc>
              <a:spcPct val="90000"/>
            </a:lnSpc>
            <a:spcBef>
              <a:spcPct val="0"/>
            </a:spcBef>
            <a:spcAft>
              <a:spcPct val="35000"/>
            </a:spcAft>
            <a:buNone/>
          </a:pPr>
          <a:r>
            <a:rPr lang="es" sz="2000" b="0" i="0" u="none" strike="noStrike" kern="1200" dirty="0">
              <a:latin typeface="Aptos"/>
            </a:rPr>
            <a:t>Garantice que los totales de los reclamos sean correctos </a:t>
          </a:r>
          <a:endParaRPr lang="en-US" sz="1600" kern="1200" dirty="0"/>
        </a:p>
      </dsp:txBody>
      <dsp:txXfrm>
        <a:off x="37193" y="2173039"/>
        <a:ext cx="5672699" cy="687522"/>
      </dsp:txXfrm>
    </dsp:sp>
    <dsp:sp modelId="{E0259E49-C1B0-42D0-A313-89A3C8908461}">
      <dsp:nvSpPr>
        <dsp:cNvPr id="0" name=""/>
        <dsp:cNvSpPr/>
      </dsp:nvSpPr>
      <dsp:spPr>
        <a:xfrm>
          <a:off x="0" y="2897755"/>
          <a:ext cx="5747085" cy="5727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2470" tIns="17780" rIns="99568" bIns="17780" numCol="1" spcCol="1270" anchor="t" anchorCtr="0">
          <a:noAutofit/>
        </a:bodyPr>
        <a:lstStyle/>
        <a:p>
          <a:pPr marL="114300" lvl="1" indent="-114300" algn="l" defTabSz="622300" rtl="0">
            <a:lnSpc>
              <a:spcPct val="90000"/>
            </a:lnSpc>
            <a:spcBef>
              <a:spcPct val="0"/>
            </a:spcBef>
            <a:spcAft>
              <a:spcPct val="20000"/>
            </a:spcAft>
            <a:buChar char="•"/>
          </a:pPr>
          <a:r>
            <a:rPr lang="es" sz="1400" b="0" i="0" u="none" strike="noStrike" kern="1200" baseline="0">
              <a:latin typeface="Aptos"/>
            </a:rPr>
            <a:t>Una vez que haya corregido todos los errores generados por el sistema, vuelva a comprobar que el importe total de la solicitud es correcto.</a:t>
          </a:r>
          <a:endParaRPr lang="en-US" sz="1400" kern="1200"/>
        </a:p>
      </dsp:txBody>
      <dsp:txXfrm>
        <a:off x="0" y="2897755"/>
        <a:ext cx="5747085" cy="572773"/>
      </dsp:txXfrm>
    </dsp:sp>
    <dsp:sp modelId="{E9DA2319-31EC-48EA-AF0F-5703DC44D05F}">
      <dsp:nvSpPr>
        <dsp:cNvPr id="0" name=""/>
        <dsp:cNvSpPr/>
      </dsp:nvSpPr>
      <dsp:spPr>
        <a:xfrm>
          <a:off x="0" y="3470529"/>
          <a:ext cx="5747085" cy="761908"/>
        </a:xfrm>
        <a:prstGeom prst="roundRect">
          <a:avLst/>
        </a:prstGeom>
        <a:solidFill>
          <a:schemeClr val="accent2">
            <a:hueOff val="6443614"/>
            <a:satOff val="-18493"/>
            <a:lumOff val="-29609"/>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rtl="0">
            <a:lnSpc>
              <a:spcPct val="90000"/>
            </a:lnSpc>
            <a:spcBef>
              <a:spcPct val="0"/>
            </a:spcBef>
            <a:spcAft>
              <a:spcPct val="35000"/>
            </a:spcAft>
            <a:buNone/>
          </a:pPr>
          <a:r>
            <a:rPr lang="es" sz="2000" b="0" i="0" u="none" strike="noStrike" kern="1200" dirty="0">
              <a:latin typeface="Aptos"/>
            </a:rPr>
            <a:t>Tenga en cuenta el formato final. </a:t>
          </a:r>
          <a:endParaRPr lang="en-US" sz="1600" kern="1200" dirty="0"/>
        </a:p>
      </dsp:txBody>
      <dsp:txXfrm>
        <a:off x="37193" y="3507722"/>
        <a:ext cx="5672699" cy="687522"/>
      </dsp:txXfrm>
    </dsp:sp>
    <dsp:sp modelId="{B89D2AFC-8068-42EA-9DB8-9C1550444884}">
      <dsp:nvSpPr>
        <dsp:cNvPr id="0" name=""/>
        <dsp:cNvSpPr/>
      </dsp:nvSpPr>
      <dsp:spPr>
        <a:xfrm>
          <a:off x="0" y="4232438"/>
          <a:ext cx="5747085" cy="10270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2470" tIns="17780" rIns="99568" bIns="17780" numCol="1" spcCol="1270" anchor="t" anchorCtr="0">
          <a:noAutofit/>
        </a:bodyPr>
        <a:lstStyle/>
        <a:p>
          <a:pPr marL="114300" lvl="1" indent="-114300" algn="l" defTabSz="622300" rtl="0">
            <a:lnSpc>
              <a:spcPct val="90000"/>
            </a:lnSpc>
            <a:spcBef>
              <a:spcPct val="0"/>
            </a:spcBef>
            <a:spcAft>
              <a:spcPct val="20000"/>
            </a:spcAft>
            <a:buChar char="•"/>
          </a:pPr>
          <a:r>
            <a:rPr lang="es" sz="1400" b="0" i="0" u="none" strike="noStrike" kern="1200" baseline="0">
              <a:latin typeface="Aptos"/>
            </a:rPr>
            <a:t>Los datos deben ser enviados utilizando una hoja de cálculo de Excel. Por favor asegúrese de que los datos estén en las columnas correctas. </a:t>
          </a:r>
          <a:endParaRPr lang="en-US" sz="1400" kern="1200"/>
        </a:p>
        <a:p>
          <a:pPr marL="114300" lvl="1" indent="-114300" algn="l" defTabSz="622300" rtl="0">
            <a:lnSpc>
              <a:spcPct val="90000"/>
            </a:lnSpc>
            <a:spcBef>
              <a:spcPct val="0"/>
            </a:spcBef>
            <a:spcAft>
              <a:spcPct val="20000"/>
            </a:spcAft>
            <a:buChar char="•"/>
          </a:pPr>
          <a:r>
            <a:rPr lang="es" sz="1400" b="0" i="0" u="none" strike="noStrike" kern="1200">
              <a:latin typeface="Aptos"/>
            </a:rPr>
            <a:t>Se proporciona una plantilla de hoja de cálculo de Excel a través de un enlace durante el proceso de presentación de reclamos. </a:t>
          </a:r>
        </a:p>
      </dsp:txBody>
      <dsp:txXfrm>
        <a:off x="0" y="4232438"/>
        <a:ext cx="5747085" cy="102704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2BDD18-5757-4690-B877-404B4D63E567}">
      <dsp:nvSpPr>
        <dsp:cNvPr id="0" name=""/>
        <dsp:cNvSpPr/>
      </dsp:nvSpPr>
      <dsp:spPr>
        <a:xfrm>
          <a:off x="0" y="0"/>
          <a:ext cx="7047914" cy="0"/>
        </a:xfrm>
        <a:prstGeom prst="line">
          <a:avLst/>
        </a:prstGeom>
        <a:solidFill>
          <a:schemeClr val="accent2">
            <a:hueOff val="0"/>
            <a:satOff val="0"/>
            <a:lumOff val="0"/>
            <a:alphaOff val="0"/>
          </a:schemeClr>
        </a:solidFill>
        <a:ln w="1905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8C2F956-8D6B-4FA5-BC30-871B76D5FD12}">
      <dsp:nvSpPr>
        <dsp:cNvPr id="0" name=""/>
        <dsp:cNvSpPr/>
      </dsp:nvSpPr>
      <dsp:spPr>
        <a:xfrm>
          <a:off x="0" y="0"/>
          <a:ext cx="7047914" cy="6880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rtl="0">
            <a:lnSpc>
              <a:spcPct val="90000"/>
            </a:lnSpc>
            <a:spcBef>
              <a:spcPct val="0"/>
            </a:spcBef>
            <a:spcAft>
              <a:spcPct val="35000"/>
            </a:spcAft>
            <a:buNone/>
          </a:pPr>
          <a:r>
            <a:rPr lang="es" sz="2800" b="0" i="0" u="none" strike="noStrike" kern="1200" dirty="0">
              <a:latin typeface="Aptos"/>
            </a:rPr>
            <a:t>Proyecto de Ley de la Asamblea 3643 (1994)</a:t>
          </a:r>
        </a:p>
      </dsp:txBody>
      <dsp:txXfrm>
        <a:off x="0" y="0"/>
        <a:ext cx="7047914" cy="688085"/>
      </dsp:txXfrm>
    </dsp:sp>
    <dsp:sp modelId="{5ED67FB1-9F5A-4C10-AC28-25DA7C667972}">
      <dsp:nvSpPr>
        <dsp:cNvPr id="0" name=""/>
        <dsp:cNvSpPr/>
      </dsp:nvSpPr>
      <dsp:spPr>
        <a:xfrm>
          <a:off x="0" y="688085"/>
          <a:ext cx="7047914" cy="0"/>
        </a:xfrm>
        <a:prstGeom prst="line">
          <a:avLst/>
        </a:prstGeom>
        <a:solidFill>
          <a:schemeClr val="accent3">
            <a:hueOff val="0"/>
            <a:satOff val="0"/>
            <a:lumOff val="0"/>
            <a:alphaOff val="0"/>
          </a:schemeClr>
        </a:solidFill>
        <a:ln w="1905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83C0295-9405-490E-B73A-DBE074D27B40}">
      <dsp:nvSpPr>
        <dsp:cNvPr id="0" name=""/>
        <dsp:cNvSpPr/>
      </dsp:nvSpPr>
      <dsp:spPr>
        <a:xfrm>
          <a:off x="0" y="688085"/>
          <a:ext cx="7047914" cy="6880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rtl="0">
            <a:lnSpc>
              <a:spcPct val="90000"/>
            </a:lnSpc>
            <a:spcBef>
              <a:spcPct val="0"/>
            </a:spcBef>
            <a:spcAft>
              <a:spcPct val="35000"/>
            </a:spcAft>
            <a:buNone/>
          </a:pPr>
          <a:r>
            <a:rPr lang="es" sz="2800" b="0" i="0" u="none" strike="noStrike" kern="1200" baseline="0">
              <a:latin typeface="Aptos"/>
            </a:rPr>
            <a:t>Servicios Públicos Sección 280</a:t>
          </a:r>
          <a:endParaRPr lang="en-US" sz="1600" kern="1200"/>
        </a:p>
      </dsp:txBody>
      <dsp:txXfrm>
        <a:off x="0" y="688085"/>
        <a:ext cx="7047914" cy="688085"/>
      </dsp:txXfrm>
    </dsp:sp>
    <dsp:sp modelId="{359D06C5-DCB8-4D12-9F0A-5AAA8D717C38}">
      <dsp:nvSpPr>
        <dsp:cNvPr id="0" name=""/>
        <dsp:cNvSpPr/>
      </dsp:nvSpPr>
      <dsp:spPr>
        <a:xfrm>
          <a:off x="0" y="1376171"/>
          <a:ext cx="7047914" cy="0"/>
        </a:xfrm>
        <a:prstGeom prst="line">
          <a:avLst/>
        </a:prstGeom>
        <a:solidFill>
          <a:schemeClr val="accent4">
            <a:hueOff val="0"/>
            <a:satOff val="0"/>
            <a:lumOff val="0"/>
            <a:alphaOff val="0"/>
          </a:schemeClr>
        </a:solidFill>
        <a:ln w="1905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748C42C-C0CC-47DA-97F6-835FD9927BDE}">
      <dsp:nvSpPr>
        <dsp:cNvPr id="0" name=""/>
        <dsp:cNvSpPr/>
      </dsp:nvSpPr>
      <dsp:spPr>
        <a:xfrm>
          <a:off x="0" y="1376171"/>
          <a:ext cx="7047914" cy="6880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rtl="0">
            <a:lnSpc>
              <a:spcPct val="90000"/>
            </a:lnSpc>
            <a:spcBef>
              <a:spcPct val="0"/>
            </a:spcBef>
            <a:spcAft>
              <a:spcPct val="35000"/>
            </a:spcAft>
            <a:buNone/>
          </a:pPr>
          <a:r>
            <a:rPr lang="es" sz="2800" b="0" i="0" u="none" strike="noStrike" kern="1200" dirty="0">
              <a:latin typeface="Aptos"/>
            </a:rPr>
            <a:t>Decisión 96-10-010 (1996)</a:t>
          </a:r>
        </a:p>
      </dsp:txBody>
      <dsp:txXfrm>
        <a:off x="0" y="1376171"/>
        <a:ext cx="7047914" cy="688085"/>
      </dsp:txXfrm>
    </dsp:sp>
    <dsp:sp modelId="{0FAA7996-02E9-437B-8C37-F7754CC02CA9}">
      <dsp:nvSpPr>
        <dsp:cNvPr id="0" name=""/>
        <dsp:cNvSpPr/>
      </dsp:nvSpPr>
      <dsp:spPr>
        <a:xfrm>
          <a:off x="0" y="2064257"/>
          <a:ext cx="7047914" cy="0"/>
        </a:xfrm>
        <a:prstGeom prst="line">
          <a:avLst/>
        </a:prstGeom>
        <a:solidFill>
          <a:schemeClr val="accent5">
            <a:hueOff val="0"/>
            <a:satOff val="0"/>
            <a:lumOff val="0"/>
            <a:alphaOff val="0"/>
          </a:schemeClr>
        </a:solidFill>
        <a:ln w="1905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3FB0755-0F14-456A-A6D3-269A8512547C}">
      <dsp:nvSpPr>
        <dsp:cNvPr id="0" name=""/>
        <dsp:cNvSpPr/>
      </dsp:nvSpPr>
      <dsp:spPr>
        <a:xfrm>
          <a:off x="0" y="2064257"/>
          <a:ext cx="7047914" cy="6880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rtl="0">
            <a:lnSpc>
              <a:spcPct val="90000"/>
            </a:lnSpc>
            <a:spcBef>
              <a:spcPct val="0"/>
            </a:spcBef>
            <a:spcAft>
              <a:spcPct val="35000"/>
            </a:spcAft>
            <a:buNone/>
          </a:pPr>
          <a:r>
            <a:rPr lang="es" sz="2800" b="0" i="0" u="none" strike="noStrike" kern="1200" baseline="0">
              <a:latin typeface="Aptos"/>
            </a:rPr>
            <a:t>Decisión 08-06-020 (2008)</a:t>
          </a:r>
          <a:endParaRPr lang="en-US" sz="1600" kern="1200"/>
        </a:p>
      </dsp:txBody>
      <dsp:txXfrm>
        <a:off x="0" y="2064257"/>
        <a:ext cx="7047914" cy="688085"/>
      </dsp:txXfrm>
    </dsp:sp>
    <dsp:sp modelId="{0A10E993-60B1-4D5A-8074-3421AC6D288D}">
      <dsp:nvSpPr>
        <dsp:cNvPr id="0" name=""/>
        <dsp:cNvSpPr/>
      </dsp:nvSpPr>
      <dsp:spPr>
        <a:xfrm>
          <a:off x="0" y="2752343"/>
          <a:ext cx="7047914" cy="0"/>
        </a:xfrm>
        <a:prstGeom prst="line">
          <a:avLst/>
        </a:prstGeom>
        <a:solidFill>
          <a:schemeClr val="accent6">
            <a:hueOff val="0"/>
            <a:satOff val="0"/>
            <a:lumOff val="0"/>
            <a:alphaOff val="0"/>
          </a:schemeClr>
        </a:solidFill>
        <a:ln w="1905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1929FD4-266B-41EC-B6CE-86C6718801C5}">
      <dsp:nvSpPr>
        <dsp:cNvPr id="0" name=""/>
        <dsp:cNvSpPr/>
      </dsp:nvSpPr>
      <dsp:spPr>
        <a:xfrm>
          <a:off x="0" y="2752343"/>
          <a:ext cx="7047914" cy="6880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rtl="0">
            <a:lnSpc>
              <a:spcPct val="90000"/>
            </a:lnSpc>
            <a:spcBef>
              <a:spcPct val="0"/>
            </a:spcBef>
            <a:spcAft>
              <a:spcPct val="35000"/>
            </a:spcAft>
            <a:buNone/>
          </a:pPr>
          <a:r>
            <a:rPr lang="es" sz="2800" b="0" i="0" u="none" strike="noStrike" kern="1200">
              <a:latin typeface="Aptos"/>
            </a:rPr>
            <a:t>Decisión 15-07-007 (2015)</a:t>
          </a:r>
        </a:p>
      </dsp:txBody>
      <dsp:txXfrm>
        <a:off x="0" y="2752343"/>
        <a:ext cx="7047914" cy="688085"/>
      </dsp:txXfrm>
    </dsp:sp>
    <dsp:sp modelId="{50CB57E0-990D-4670-A34B-974AE60769E0}">
      <dsp:nvSpPr>
        <dsp:cNvPr id="0" name=""/>
        <dsp:cNvSpPr/>
      </dsp:nvSpPr>
      <dsp:spPr>
        <a:xfrm>
          <a:off x="0" y="3440430"/>
          <a:ext cx="7047914" cy="0"/>
        </a:xfrm>
        <a:prstGeom prst="line">
          <a:avLst/>
        </a:prstGeom>
        <a:solidFill>
          <a:schemeClr val="accent2">
            <a:hueOff val="0"/>
            <a:satOff val="0"/>
            <a:lumOff val="0"/>
            <a:alphaOff val="0"/>
          </a:schemeClr>
        </a:solidFill>
        <a:ln w="1905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387B7C1-3E06-448E-9A13-C0B94F2E4ABB}">
      <dsp:nvSpPr>
        <dsp:cNvPr id="0" name=""/>
        <dsp:cNvSpPr/>
      </dsp:nvSpPr>
      <dsp:spPr>
        <a:xfrm>
          <a:off x="0" y="3440429"/>
          <a:ext cx="7047914" cy="6880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rtl="0">
            <a:lnSpc>
              <a:spcPct val="90000"/>
            </a:lnSpc>
            <a:spcBef>
              <a:spcPct val="0"/>
            </a:spcBef>
            <a:spcAft>
              <a:spcPct val="35000"/>
            </a:spcAft>
            <a:buNone/>
          </a:pPr>
          <a:r>
            <a:rPr lang="es" sz="2800" b="0" i="0" u="none" strike="noStrike" kern="1200">
              <a:latin typeface="Aptos"/>
            </a:rPr>
            <a:t>Decisión 16-04-021 (2016)</a:t>
          </a:r>
        </a:p>
      </dsp:txBody>
      <dsp:txXfrm>
        <a:off x="0" y="3440429"/>
        <a:ext cx="7047914" cy="688085"/>
      </dsp:txXfrm>
    </dsp:sp>
    <dsp:sp modelId="{EE330E82-E1BE-4FAD-8320-287D1F6291A8}">
      <dsp:nvSpPr>
        <dsp:cNvPr id="0" name=""/>
        <dsp:cNvSpPr/>
      </dsp:nvSpPr>
      <dsp:spPr>
        <a:xfrm>
          <a:off x="0" y="4128515"/>
          <a:ext cx="7047914" cy="0"/>
        </a:xfrm>
        <a:prstGeom prst="line">
          <a:avLst/>
        </a:prstGeom>
        <a:solidFill>
          <a:schemeClr val="accent3">
            <a:hueOff val="0"/>
            <a:satOff val="0"/>
            <a:lumOff val="0"/>
            <a:alphaOff val="0"/>
          </a:schemeClr>
        </a:solidFill>
        <a:ln w="1905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9910314-AE21-4C0D-8A8B-48C66C999948}">
      <dsp:nvSpPr>
        <dsp:cNvPr id="0" name=""/>
        <dsp:cNvSpPr/>
      </dsp:nvSpPr>
      <dsp:spPr>
        <a:xfrm>
          <a:off x="0" y="4128515"/>
          <a:ext cx="7047914" cy="6880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rtl="0">
            <a:lnSpc>
              <a:spcPct val="90000"/>
            </a:lnSpc>
            <a:spcBef>
              <a:spcPct val="0"/>
            </a:spcBef>
            <a:spcAft>
              <a:spcPct val="35000"/>
            </a:spcAft>
            <a:buNone/>
          </a:pPr>
          <a:r>
            <a:rPr lang="es" sz="2800" b="0" i="0" u="none" strike="noStrike" kern="1200">
              <a:latin typeface="Aptos"/>
            </a:rPr>
            <a:t>Decisión 18-01-006 (2018)</a:t>
          </a:r>
        </a:p>
      </dsp:txBody>
      <dsp:txXfrm>
        <a:off x="0" y="4128515"/>
        <a:ext cx="7047914" cy="688085"/>
      </dsp:txXfrm>
    </dsp:sp>
    <dsp:sp modelId="{0846E780-700C-4974-AEA3-7A56DA605E0E}">
      <dsp:nvSpPr>
        <dsp:cNvPr id="0" name=""/>
        <dsp:cNvSpPr/>
      </dsp:nvSpPr>
      <dsp:spPr>
        <a:xfrm>
          <a:off x="0" y="4816601"/>
          <a:ext cx="7047914" cy="0"/>
        </a:xfrm>
        <a:prstGeom prst="line">
          <a:avLst/>
        </a:prstGeom>
        <a:solidFill>
          <a:schemeClr val="accent4">
            <a:hueOff val="0"/>
            <a:satOff val="0"/>
            <a:lumOff val="0"/>
            <a:alphaOff val="0"/>
          </a:schemeClr>
        </a:solidFill>
        <a:ln w="1905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B893433-B9A6-4FC6-94B8-F3741CECCAF8}">
      <dsp:nvSpPr>
        <dsp:cNvPr id="0" name=""/>
        <dsp:cNvSpPr/>
      </dsp:nvSpPr>
      <dsp:spPr>
        <a:xfrm>
          <a:off x="0" y="4816601"/>
          <a:ext cx="7047914" cy="6880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rtl="0">
            <a:lnSpc>
              <a:spcPct val="90000"/>
            </a:lnSpc>
            <a:spcBef>
              <a:spcPct val="0"/>
            </a:spcBef>
            <a:spcAft>
              <a:spcPct val="35000"/>
            </a:spcAft>
            <a:buNone/>
          </a:pPr>
          <a:r>
            <a:rPr lang="es" sz="2800" b="0" i="0" u="none" strike="noStrike" kern="1200">
              <a:latin typeface="Aptos"/>
            </a:rPr>
            <a:t>Decisión 19-04-013 (2019)</a:t>
          </a:r>
        </a:p>
      </dsp:txBody>
      <dsp:txXfrm>
        <a:off x="0" y="4816601"/>
        <a:ext cx="7047914" cy="68808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AE434C-BF9A-464F-A7F6-CD97B56C6744}">
      <dsp:nvSpPr>
        <dsp:cNvPr id="0" name=""/>
        <dsp:cNvSpPr/>
      </dsp:nvSpPr>
      <dsp:spPr>
        <a:xfrm>
          <a:off x="0" y="536"/>
          <a:ext cx="7284252" cy="0"/>
        </a:xfrm>
        <a:prstGeom prst="lin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12700" cap="flat" cmpd="sng" algn="ctr">
          <a:solidFill>
            <a:schemeClr val="accent2">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5991639D-EF15-4831-88F9-46E1EE389E7B}">
      <dsp:nvSpPr>
        <dsp:cNvPr id="0" name=""/>
        <dsp:cNvSpPr/>
      </dsp:nvSpPr>
      <dsp:spPr>
        <a:xfrm>
          <a:off x="0" y="536"/>
          <a:ext cx="7284252" cy="6273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rtl="0">
            <a:lnSpc>
              <a:spcPct val="90000"/>
            </a:lnSpc>
            <a:spcBef>
              <a:spcPct val="0"/>
            </a:spcBef>
            <a:spcAft>
              <a:spcPct val="35000"/>
            </a:spcAft>
            <a:buNone/>
          </a:pPr>
          <a:r>
            <a:rPr lang="es" sz="1900" b="0" i="0" u="none" strike="noStrike" kern="1200" baseline="0">
              <a:latin typeface="Aptos"/>
            </a:rPr>
            <a:t>Escuelas</a:t>
          </a:r>
          <a:endParaRPr lang="en-US" kern="1200"/>
        </a:p>
      </dsp:txBody>
      <dsp:txXfrm>
        <a:off x="0" y="536"/>
        <a:ext cx="7284252" cy="627386"/>
      </dsp:txXfrm>
    </dsp:sp>
    <dsp:sp modelId="{46ADE1BB-7BA3-45E9-9863-8A7D8353E75E}">
      <dsp:nvSpPr>
        <dsp:cNvPr id="0" name=""/>
        <dsp:cNvSpPr/>
      </dsp:nvSpPr>
      <dsp:spPr>
        <a:xfrm>
          <a:off x="0" y="627922"/>
          <a:ext cx="7284252" cy="0"/>
        </a:xfrm>
        <a:prstGeom prst="lin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w="12700" cap="flat" cmpd="sng" algn="ctr">
          <a:solidFill>
            <a:schemeClr val="accent3">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D235EE9C-6F4A-48C1-A57C-46CBB959A44C}">
      <dsp:nvSpPr>
        <dsp:cNvPr id="0" name=""/>
        <dsp:cNvSpPr/>
      </dsp:nvSpPr>
      <dsp:spPr>
        <a:xfrm>
          <a:off x="0" y="627922"/>
          <a:ext cx="7284252" cy="6273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rtl="0">
            <a:lnSpc>
              <a:spcPct val="90000"/>
            </a:lnSpc>
            <a:spcBef>
              <a:spcPct val="0"/>
            </a:spcBef>
            <a:spcAft>
              <a:spcPct val="35000"/>
            </a:spcAft>
            <a:buNone/>
          </a:pPr>
          <a:r>
            <a:rPr lang="es" sz="1900" b="0" i="0" u="none" strike="noStrike" kern="1200" baseline="0">
              <a:latin typeface="Aptos"/>
            </a:rPr>
            <a:t>Bibliotecas</a:t>
          </a:r>
          <a:endParaRPr lang="en-US" kern="1200"/>
        </a:p>
      </dsp:txBody>
      <dsp:txXfrm>
        <a:off x="0" y="627922"/>
        <a:ext cx="7284252" cy="627386"/>
      </dsp:txXfrm>
    </dsp:sp>
    <dsp:sp modelId="{B40752D3-2E72-4B7F-AEC3-E8C5761C8807}">
      <dsp:nvSpPr>
        <dsp:cNvPr id="0" name=""/>
        <dsp:cNvSpPr/>
      </dsp:nvSpPr>
      <dsp:spPr>
        <a:xfrm>
          <a:off x="0" y="1255309"/>
          <a:ext cx="7284252" cy="0"/>
        </a:xfrm>
        <a:prstGeom prst="line">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w="12700" cap="flat" cmpd="sng" algn="ctr">
          <a:solidFill>
            <a:schemeClr val="accent4">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0FF1DCB7-5BDA-4228-AF98-7688BCCC71CC}">
      <dsp:nvSpPr>
        <dsp:cNvPr id="0" name=""/>
        <dsp:cNvSpPr/>
      </dsp:nvSpPr>
      <dsp:spPr>
        <a:xfrm>
          <a:off x="0" y="1255309"/>
          <a:ext cx="7284252" cy="6273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rtl="0">
            <a:lnSpc>
              <a:spcPct val="90000"/>
            </a:lnSpc>
            <a:spcBef>
              <a:spcPct val="0"/>
            </a:spcBef>
            <a:spcAft>
              <a:spcPct val="35000"/>
            </a:spcAft>
            <a:buNone/>
          </a:pPr>
          <a:r>
            <a:rPr lang="es" sz="1900" b="0" i="0" u="none" strike="noStrike" kern="1200" baseline="0">
              <a:latin typeface="Aptos"/>
            </a:rPr>
            <a:t>Universidades Comunitarias</a:t>
          </a:r>
          <a:endParaRPr lang="en-US" kern="1200"/>
        </a:p>
      </dsp:txBody>
      <dsp:txXfrm>
        <a:off x="0" y="1255309"/>
        <a:ext cx="7284252" cy="627386"/>
      </dsp:txXfrm>
    </dsp:sp>
    <dsp:sp modelId="{20FF7C95-A2E0-465E-8192-8F666EDE66A0}">
      <dsp:nvSpPr>
        <dsp:cNvPr id="0" name=""/>
        <dsp:cNvSpPr/>
      </dsp:nvSpPr>
      <dsp:spPr>
        <a:xfrm>
          <a:off x="0" y="1882696"/>
          <a:ext cx="7284252" cy="0"/>
        </a:xfrm>
        <a:prstGeom prst="line">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w="12700" cap="flat" cmpd="sng" algn="ctr">
          <a:solidFill>
            <a:schemeClr val="accent5">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2FB14194-4F75-445E-BB6B-9B602470EFCF}">
      <dsp:nvSpPr>
        <dsp:cNvPr id="0" name=""/>
        <dsp:cNvSpPr/>
      </dsp:nvSpPr>
      <dsp:spPr>
        <a:xfrm>
          <a:off x="0" y="1882696"/>
          <a:ext cx="7284252" cy="6273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rtl="0">
            <a:lnSpc>
              <a:spcPct val="90000"/>
            </a:lnSpc>
            <a:spcBef>
              <a:spcPct val="0"/>
            </a:spcBef>
            <a:spcAft>
              <a:spcPct val="35000"/>
            </a:spcAft>
            <a:buNone/>
          </a:pPr>
          <a:r>
            <a:rPr lang="es" sz="1900" b="0" i="0" u="none" strike="noStrike" kern="1200" baseline="0">
              <a:latin typeface="Aptos"/>
            </a:rPr>
            <a:t>Instalaciones de Salud Operadas y de Propiedad Gubernamental</a:t>
          </a:r>
          <a:endParaRPr lang="en-US" kern="1200"/>
        </a:p>
      </dsp:txBody>
      <dsp:txXfrm>
        <a:off x="0" y="1882696"/>
        <a:ext cx="7284252" cy="627386"/>
      </dsp:txXfrm>
    </dsp:sp>
    <dsp:sp modelId="{156B7CA9-CE52-435E-80B4-093BC8F7BBCB}">
      <dsp:nvSpPr>
        <dsp:cNvPr id="0" name=""/>
        <dsp:cNvSpPr/>
      </dsp:nvSpPr>
      <dsp:spPr>
        <a:xfrm>
          <a:off x="0" y="2510082"/>
          <a:ext cx="7284252" cy="0"/>
        </a:xfrm>
        <a:prstGeom prst="line">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w="12700" cap="flat" cmpd="sng" algn="ctr">
          <a:solidFill>
            <a:schemeClr val="accent6">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168EF5C8-8BE6-4161-88F2-71E33E1C4633}">
      <dsp:nvSpPr>
        <dsp:cNvPr id="0" name=""/>
        <dsp:cNvSpPr/>
      </dsp:nvSpPr>
      <dsp:spPr>
        <a:xfrm>
          <a:off x="0" y="2510082"/>
          <a:ext cx="7284252" cy="6273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rtl="0">
            <a:lnSpc>
              <a:spcPct val="90000"/>
            </a:lnSpc>
            <a:spcBef>
              <a:spcPct val="0"/>
            </a:spcBef>
            <a:spcAft>
              <a:spcPct val="35000"/>
            </a:spcAft>
            <a:buNone/>
          </a:pPr>
          <a:r>
            <a:rPr lang="es" sz="1900" b="0" i="0" u="none" strike="noStrike" kern="1200" baseline="0" dirty="0">
              <a:latin typeface="Aptos"/>
            </a:rPr>
            <a:t>Organizaciones de Base Comunitaria (CBO, por sus siglas en </a:t>
          </a:r>
          <a:r>
            <a:rPr lang="en-US" sz="1900" b="0" i="0" u="none" strike="noStrike" kern="1200" baseline="0" dirty="0" err="1">
              <a:latin typeface="Aptos"/>
            </a:rPr>
            <a:t>Inglés</a:t>
          </a:r>
          <a:r>
            <a:rPr lang="es" sz="1900" b="0" i="0" u="none" strike="noStrike" kern="1200" baseline="0" dirty="0">
              <a:latin typeface="Aptos"/>
            </a:rPr>
            <a:t>)</a:t>
          </a:r>
          <a:endParaRPr lang="en-US" kern="1200" dirty="0"/>
        </a:p>
      </dsp:txBody>
      <dsp:txXfrm>
        <a:off x="0" y="2510082"/>
        <a:ext cx="7284252" cy="627386"/>
      </dsp:txXfrm>
    </dsp:sp>
    <dsp:sp modelId="{F9878C46-0151-45B6-886F-41123DEDD312}">
      <dsp:nvSpPr>
        <dsp:cNvPr id="0" name=""/>
        <dsp:cNvSpPr/>
      </dsp:nvSpPr>
      <dsp:spPr>
        <a:xfrm>
          <a:off x="0" y="3137469"/>
          <a:ext cx="7284252" cy="0"/>
        </a:xfrm>
        <a:prstGeom prst="lin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12700" cap="flat" cmpd="sng" algn="ctr">
          <a:solidFill>
            <a:schemeClr val="accent2">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71A7EE79-D4A9-4C11-95C3-92BBCBC9A3BC}">
      <dsp:nvSpPr>
        <dsp:cNvPr id="0" name=""/>
        <dsp:cNvSpPr/>
      </dsp:nvSpPr>
      <dsp:spPr>
        <a:xfrm>
          <a:off x="0" y="3137469"/>
          <a:ext cx="7284252" cy="6273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rtl="0">
            <a:lnSpc>
              <a:spcPct val="90000"/>
            </a:lnSpc>
            <a:spcBef>
              <a:spcPct val="0"/>
            </a:spcBef>
            <a:spcAft>
              <a:spcPct val="35000"/>
            </a:spcAft>
            <a:buNone/>
          </a:pPr>
          <a:r>
            <a:rPr lang="es" sz="1900" b="0" i="0" u="none" strike="noStrike" kern="1200" baseline="0">
              <a:latin typeface="Aptos"/>
            </a:rPr>
            <a:t>Organizaciones de Atención Médica de Base Comunitaria</a:t>
          </a:r>
          <a:endParaRPr lang="en-US" kern="1200"/>
        </a:p>
      </dsp:txBody>
      <dsp:txXfrm>
        <a:off x="0" y="3137469"/>
        <a:ext cx="7284252" cy="627386"/>
      </dsp:txXfrm>
    </dsp:sp>
    <dsp:sp modelId="{C2212AC3-08B2-40AA-8A54-5C8C7D6B18C8}">
      <dsp:nvSpPr>
        <dsp:cNvPr id="0" name=""/>
        <dsp:cNvSpPr/>
      </dsp:nvSpPr>
      <dsp:spPr>
        <a:xfrm>
          <a:off x="0" y="3764856"/>
          <a:ext cx="7284252" cy="0"/>
        </a:xfrm>
        <a:prstGeom prst="lin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w="12700" cap="flat" cmpd="sng" algn="ctr">
          <a:solidFill>
            <a:schemeClr val="accent3">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681414EE-0821-4E13-AA4C-D42D7A582ADA}">
      <dsp:nvSpPr>
        <dsp:cNvPr id="0" name=""/>
        <dsp:cNvSpPr/>
      </dsp:nvSpPr>
      <dsp:spPr>
        <a:xfrm>
          <a:off x="0" y="3764856"/>
          <a:ext cx="7284252" cy="6273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rtl="0">
            <a:lnSpc>
              <a:spcPct val="90000"/>
            </a:lnSpc>
            <a:spcBef>
              <a:spcPct val="0"/>
            </a:spcBef>
            <a:spcAft>
              <a:spcPct val="35000"/>
            </a:spcAft>
            <a:buNone/>
          </a:pPr>
          <a:r>
            <a:rPr lang="es" sz="1900" b="0" i="0" u="none" strike="noStrike" kern="1200" baseline="0" dirty="0">
              <a:latin typeface="Aptos"/>
            </a:rPr>
            <a:t>Red de Telesalud de California (CTN, por sus siglas en </a:t>
          </a:r>
          <a:r>
            <a:rPr lang="en-US" sz="1900" b="0" i="0" u="none" strike="noStrike" kern="1200" baseline="0" dirty="0" err="1">
              <a:latin typeface="Aptos"/>
            </a:rPr>
            <a:t>Inglés</a:t>
          </a:r>
          <a:r>
            <a:rPr lang="es" sz="1900" b="0" i="0" u="none" strike="noStrike" kern="1200" baseline="0" dirty="0">
              <a:latin typeface="Aptos"/>
            </a:rPr>
            <a:t>)</a:t>
          </a:r>
          <a:endParaRPr lang="en-US" kern="1200" dirty="0"/>
        </a:p>
      </dsp:txBody>
      <dsp:txXfrm>
        <a:off x="0" y="3764856"/>
        <a:ext cx="7284252" cy="62738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BC5EB5-3147-41B0-8B50-A493CF694610}">
      <dsp:nvSpPr>
        <dsp:cNvPr id="0" name=""/>
        <dsp:cNvSpPr/>
      </dsp:nvSpPr>
      <dsp:spPr>
        <a:xfrm>
          <a:off x="0" y="4116991"/>
          <a:ext cx="9026013" cy="540352"/>
        </a:xfrm>
        <a:prstGeom prst="rect">
          <a:avLst/>
        </a:prstGeom>
        <a:solidFill>
          <a:schemeClr val="accent3">
            <a:lumMod val="50000"/>
          </a:schemeClr>
        </a:solidFill>
        <a:ln>
          <a:noFill/>
        </a:ln>
        <a:effectLst>
          <a:outerShdw blurRad="107950" dist="12700" dir="5400000" algn="ctr" rotWithShape="0">
            <a:srgbClr val="000000"/>
          </a:outerShdw>
        </a:effectLst>
        <a:scene3d>
          <a:camera prst="orthographicFront">
            <a:rot lat="0" lon="0" rev="0"/>
          </a:camera>
          <a:lightRig rig="soft" dir="t"/>
        </a:scene3d>
        <a:sp3d contourW="44450" prstMaterial="matte">
          <a:bevelT w="63500" h="63500" prst="artDeco"/>
          <a:contourClr>
            <a:srgbClr val="FFFFFF"/>
          </a:contourClr>
        </a:sp3d>
      </dsp:spPr>
      <dsp:style>
        <a:lnRef idx="0">
          <a:scrgbClr r="0" g="0" b="0"/>
        </a:lnRef>
        <a:fillRef idx="3">
          <a:scrgbClr r="0" g="0" b="0"/>
        </a:fillRef>
        <a:effectRef idx="2">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rtl="0">
            <a:lnSpc>
              <a:spcPct val="90000"/>
            </a:lnSpc>
            <a:spcBef>
              <a:spcPct val="0"/>
            </a:spcBef>
            <a:spcAft>
              <a:spcPct val="35000"/>
            </a:spcAft>
            <a:buNone/>
          </a:pPr>
          <a:r>
            <a:rPr lang="es" sz="2400" b="1" i="0" u="none" strike="noStrike" kern="1200">
              <a:solidFill>
                <a:srgbClr val="D9D9D9"/>
              </a:solidFill>
              <a:latin typeface="Aptos"/>
            </a:rPr>
            <a:t>Aprobada/No elegible/Rechazada</a:t>
          </a:r>
        </a:p>
      </dsp:txBody>
      <dsp:txXfrm>
        <a:off x="0" y="4116991"/>
        <a:ext cx="9026013" cy="540352"/>
      </dsp:txXfrm>
    </dsp:sp>
    <dsp:sp modelId="{1DF87030-4419-480E-8DA8-025A01B9C06A}">
      <dsp:nvSpPr>
        <dsp:cNvPr id="0" name=""/>
        <dsp:cNvSpPr/>
      </dsp:nvSpPr>
      <dsp:spPr>
        <a:xfrm rot="10800000">
          <a:off x="0" y="3294034"/>
          <a:ext cx="9026013" cy="831062"/>
        </a:xfrm>
        <a:prstGeom prst="upArrowCallout">
          <a:avLst/>
        </a:prstGeom>
        <a:solidFill>
          <a:schemeClr val="accent3">
            <a:lumMod val="75000"/>
          </a:schemeClr>
        </a:solidFill>
        <a:ln>
          <a:noFill/>
        </a:ln>
        <a:effectLst>
          <a:outerShdw blurRad="107950" dist="12700" dir="5400000" algn="ctr" rotWithShape="0">
            <a:srgbClr val="000000"/>
          </a:outerShdw>
        </a:effectLst>
        <a:scene3d>
          <a:camera prst="orthographicFront">
            <a:rot lat="0" lon="0" rev="0"/>
          </a:camera>
          <a:lightRig rig="soft" dir="t"/>
        </a:scene3d>
        <a:sp3d contourW="44450" prstMaterial="matte">
          <a:bevelT w="63500" h="63500" prst="artDeco"/>
          <a:contourClr>
            <a:srgbClr val="FFFFFF"/>
          </a:contourClr>
        </a:sp3d>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rtl="0">
            <a:lnSpc>
              <a:spcPct val="90000"/>
            </a:lnSpc>
            <a:spcBef>
              <a:spcPct val="0"/>
            </a:spcBef>
            <a:spcAft>
              <a:spcPct val="35000"/>
            </a:spcAft>
            <a:buNone/>
          </a:pPr>
          <a:r>
            <a:rPr lang="es" sz="2000" b="1" i="0" u="none" strike="noStrike" kern="1200">
              <a:solidFill>
                <a:srgbClr val="D9D9D9"/>
              </a:solidFill>
              <a:latin typeface="Aptos"/>
            </a:rPr>
            <a:t>Verificar el cumplimiento de las normas del Programa del CTF</a:t>
          </a:r>
        </a:p>
      </dsp:txBody>
      <dsp:txXfrm rot="10800000">
        <a:off x="0" y="3294034"/>
        <a:ext cx="9026013" cy="539999"/>
      </dsp:txXfrm>
    </dsp:sp>
    <dsp:sp modelId="{E12F1CBC-7FF9-43C7-98AD-886084E8E122}">
      <dsp:nvSpPr>
        <dsp:cNvPr id="0" name=""/>
        <dsp:cNvSpPr/>
      </dsp:nvSpPr>
      <dsp:spPr>
        <a:xfrm rot="10800000">
          <a:off x="0" y="2471076"/>
          <a:ext cx="9026013" cy="831062"/>
        </a:xfrm>
        <a:prstGeom prst="upArrowCallout">
          <a:avLst/>
        </a:prstGeom>
        <a:solidFill>
          <a:schemeClr val="accent3"/>
        </a:solidFill>
        <a:ln>
          <a:noFill/>
        </a:ln>
        <a:effectLst>
          <a:outerShdw blurRad="107950" dist="12700" dir="5400000" algn="ctr" rotWithShape="0">
            <a:srgbClr val="000000"/>
          </a:outerShdw>
        </a:effectLst>
        <a:scene3d>
          <a:camera prst="orthographicFront">
            <a:rot lat="0" lon="0" rev="0"/>
          </a:camera>
          <a:lightRig rig="soft" dir="t"/>
        </a:scene3d>
        <a:sp3d contourW="44450" prstMaterial="matte">
          <a:bevelT w="63500" h="63500" prst="artDeco"/>
          <a:contourClr>
            <a:srgbClr val="FFFFFF"/>
          </a:contourClr>
        </a:sp3d>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rtl="0">
            <a:lnSpc>
              <a:spcPct val="90000"/>
            </a:lnSpc>
            <a:spcBef>
              <a:spcPct val="0"/>
            </a:spcBef>
            <a:spcAft>
              <a:spcPct val="35000"/>
            </a:spcAft>
            <a:buNone/>
          </a:pPr>
          <a:r>
            <a:rPr lang="es" sz="2000" b="1" i="0" u="none" strike="noStrike" kern="1200">
              <a:solidFill>
                <a:srgbClr val="AEAEAE"/>
              </a:solidFill>
              <a:latin typeface="Aptos"/>
            </a:rPr>
            <a:t>Revisar la información financiera</a:t>
          </a:r>
        </a:p>
      </dsp:txBody>
      <dsp:txXfrm rot="10800000">
        <a:off x="0" y="2471076"/>
        <a:ext cx="9026013" cy="539999"/>
      </dsp:txXfrm>
    </dsp:sp>
    <dsp:sp modelId="{B9C9C6D4-6E96-45A2-9ACE-86AE8EF6AFC4}">
      <dsp:nvSpPr>
        <dsp:cNvPr id="0" name=""/>
        <dsp:cNvSpPr/>
      </dsp:nvSpPr>
      <dsp:spPr>
        <a:xfrm rot="10800000">
          <a:off x="0" y="1648119"/>
          <a:ext cx="9026013" cy="831062"/>
        </a:xfrm>
        <a:prstGeom prst="upArrowCallout">
          <a:avLst/>
        </a:prstGeom>
        <a:solidFill>
          <a:schemeClr val="accent3">
            <a:lumMod val="60000"/>
            <a:lumOff val="40000"/>
          </a:schemeClr>
        </a:solidFill>
        <a:ln>
          <a:noFill/>
        </a:ln>
        <a:effectLst>
          <a:outerShdw blurRad="107950" dist="12700" dir="5400000" algn="ctr" rotWithShape="0">
            <a:srgbClr val="000000"/>
          </a:outerShdw>
        </a:effectLst>
        <a:scene3d>
          <a:camera prst="orthographicFront">
            <a:rot lat="0" lon="0" rev="0"/>
          </a:camera>
          <a:lightRig rig="soft" dir="t"/>
        </a:scene3d>
        <a:sp3d contourW="44450" prstMaterial="matte">
          <a:bevelT w="63500" h="63500" prst="artDeco"/>
          <a:contourClr>
            <a:srgbClr val="FFFFFF"/>
          </a:contourClr>
        </a:sp3d>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rtl="0">
            <a:lnSpc>
              <a:spcPct val="90000"/>
            </a:lnSpc>
            <a:spcBef>
              <a:spcPct val="0"/>
            </a:spcBef>
            <a:spcAft>
              <a:spcPct val="35000"/>
            </a:spcAft>
            <a:buNone/>
          </a:pPr>
          <a:r>
            <a:rPr lang="es" sz="2000" b="1" i="0" u="none" strike="noStrike" kern="1200">
              <a:solidFill>
                <a:srgbClr val="808080"/>
              </a:solidFill>
              <a:latin typeface="Aptos"/>
            </a:rPr>
            <a:t>Evaluación de la elegibilidad</a:t>
          </a:r>
        </a:p>
      </dsp:txBody>
      <dsp:txXfrm rot="10800000">
        <a:off x="0" y="1648119"/>
        <a:ext cx="9026013" cy="539999"/>
      </dsp:txXfrm>
    </dsp:sp>
    <dsp:sp modelId="{86D3F7AC-6DBE-4B9E-A9F7-A49F76552D22}">
      <dsp:nvSpPr>
        <dsp:cNvPr id="0" name=""/>
        <dsp:cNvSpPr/>
      </dsp:nvSpPr>
      <dsp:spPr>
        <a:xfrm rot="10800000">
          <a:off x="0" y="825161"/>
          <a:ext cx="9026013" cy="831062"/>
        </a:xfrm>
        <a:prstGeom prst="upArrowCallout">
          <a:avLst/>
        </a:prstGeom>
        <a:solidFill>
          <a:schemeClr val="accent3">
            <a:lumMod val="40000"/>
            <a:lumOff val="60000"/>
          </a:schemeClr>
        </a:solidFill>
        <a:ln>
          <a:noFill/>
        </a:ln>
        <a:effectLst>
          <a:outerShdw blurRad="107950" dist="12700" dir="5400000" algn="ctr" rotWithShape="0">
            <a:srgbClr val="000000"/>
          </a:outerShdw>
        </a:effectLst>
        <a:scene3d>
          <a:camera prst="orthographicFront">
            <a:rot lat="0" lon="0" rev="0"/>
          </a:camera>
          <a:lightRig rig="soft" dir="t"/>
        </a:scene3d>
        <a:sp3d contourW="44450" prstMaterial="matte">
          <a:bevelT w="63500" h="63500" prst="artDeco"/>
          <a:contourClr>
            <a:srgbClr val="FFFFFF"/>
          </a:contourClr>
        </a:sp3d>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rtl="0">
            <a:lnSpc>
              <a:spcPct val="90000"/>
            </a:lnSpc>
            <a:spcBef>
              <a:spcPct val="0"/>
            </a:spcBef>
            <a:spcAft>
              <a:spcPct val="35000"/>
            </a:spcAft>
            <a:buNone/>
          </a:pPr>
          <a:r>
            <a:rPr lang="es" sz="2000" b="1" i="0" u="none" strike="noStrike" kern="1200">
              <a:solidFill>
                <a:srgbClr val="3A3A3A"/>
              </a:solidFill>
              <a:latin typeface="Aptos"/>
            </a:rPr>
            <a:t>Verificación de documentación</a:t>
          </a:r>
        </a:p>
      </dsp:txBody>
      <dsp:txXfrm rot="10800000">
        <a:off x="0" y="825161"/>
        <a:ext cx="9026013" cy="539999"/>
      </dsp:txXfrm>
    </dsp:sp>
    <dsp:sp modelId="{2FEAEA0A-8A9B-4429-B43E-5752F2543793}">
      <dsp:nvSpPr>
        <dsp:cNvPr id="0" name=""/>
        <dsp:cNvSpPr/>
      </dsp:nvSpPr>
      <dsp:spPr>
        <a:xfrm rot="10800000">
          <a:off x="0" y="0"/>
          <a:ext cx="9026013" cy="831062"/>
        </a:xfrm>
        <a:prstGeom prst="upArrowCallout">
          <a:avLst/>
        </a:prstGeom>
        <a:solidFill>
          <a:schemeClr val="accent3">
            <a:lumMod val="20000"/>
            <a:lumOff val="80000"/>
          </a:schemeClr>
        </a:solidFill>
        <a:ln>
          <a:noFill/>
        </a:ln>
        <a:effectLst>
          <a:outerShdw blurRad="107950" dist="12700" dir="5400000" algn="ctr" rotWithShape="0">
            <a:srgbClr val="000000"/>
          </a:outerShdw>
        </a:effectLst>
        <a:scene3d>
          <a:camera prst="orthographicFront">
            <a:rot lat="0" lon="0" rev="0"/>
          </a:camera>
          <a:lightRig rig="soft" dir="t"/>
        </a:scene3d>
        <a:sp3d contourW="44450" prstMaterial="matte">
          <a:bevelT w="63500" h="63500" prst="artDeco"/>
          <a:contourClr>
            <a:srgbClr val="FFFFFF"/>
          </a:contourClr>
        </a:sp3d>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rtl="0">
            <a:lnSpc>
              <a:spcPct val="90000"/>
            </a:lnSpc>
            <a:spcBef>
              <a:spcPct val="0"/>
            </a:spcBef>
            <a:spcAft>
              <a:spcPct val="35000"/>
            </a:spcAft>
            <a:buNone/>
          </a:pPr>
          <a:r>
            <a:rPr lang="es" sz="2000" b="1" i="0" u="none" strike="noStrike" kern="1200">
              <a:solidFill>
                <a:srgbClr val="3A3A3A"/>
              </a:solidFill>
              <a:latin typeface="Aptos"/>
            </a:rPr>
            <a:t>Presentación de la solicitud</a:t>
          </a:r>
        </a:p>
      </dsp:txBody>
      <dsp:txXfrm rot="10800000">
        <a:off x="0" y="0"/>
        <a:ext cx="9026013" cy="53999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953613-52BA-4611-B016-C9548ED20454}">
      <dsp:nvSpPr>
        <dsp:cNvPr id="0" name=""/>
        <dsp:cNvSpPr/>
      </dsp:nvSpPr>
      <dsp:spPr>
        <a:xfrm>
          <a:off x="0" y="0"/>
          <a:ext cx="10972800" cy="1613001"/>
        </a:xfrm>
        <a:prstGeom prst="roundRect">
          <a:avLst>
            <a:gd name="adj" fmla="val 10000"/>
          </a:avLst>
        </a:prstGeom>
        <a:solidFill>
          <a:schemeClr val="accent1">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sp>
    <dsp:sp modelId="{CDFBBED8-CEF4-48E3-870A-8A7E04FD0DFD}">
      <dsp:nvSpPr>
        <dsp:cNvPr id="0" name=""/>
        <dsp:cNvSpPr/>
      </dsp:nvSpPr>
      <dsp:spPr>
        <a:xfrm>
          <a:off x="444484" y="215066"/>
          <a:ext cx="1260345" cy="1182867"/>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Lst>
          </a:blip>
          <a:stretch>
            <a:fillRect t="-6000" b="-6000"/>
          </a:stretch>
        </a:blip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3ABF532F-AD1E-444F-86D7-47E58B940CE0}">
      <dsp:nvSpPr>
        <dsp:cNvPr id="0" name=""/>
        <dsp:cNvSpPr/>
      </dsp:nvSpPr>
      <dsp:spPr>
        <a:xfrm rot="10800000">
          <a:off x="332842" y="1613001"/>
          <a:ext cx="1483627" cy="1971446"/>
        </a:xfrm>
        <a:prstGeom prst="round2SameRect">
          <a:avLst>
            <a:gd name="adj1" fmla="val 10500"/>
            <a:gd name="adj2" fmla="val 0"/>
          </a:avLst>
        </a:prstGeom>
        <a:solidFill>
          <a:schemeClr val="accent1">
            <a:lumMod val="75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8016" tIns="128016" rIns="128016" bIns="128016" numCol="1" spcCol="1270" anchor="t" anchorCtr="0">
          <a:noAutofit/>
        </a:bodyPr>
        <a:lstStyle/>
        <a:p>
          <a:pPr marL="0" lvl="0" indent="0" algn="ctr" defTabSz="800100" rtl="0">
            <a:lnSpc>
              <a:spcPct val="90000"/>
            </a:lnSpc>
            <a:spcBef>
              <a:spcPct val="0"/>
            </a:spcBef>
            <a:spcAft>
              <a:spcPct val="35000"/>
            </a:spcAft>
            <a:buNone/>
          </a:pPr>
          <a:r>
            <a:rPr lang="es" sz="1800" b="0" i="0" u="none" strike="noStrike" kern="1200" cap="none" spc="0" dirty="0">
              <a:latin typeface="Aptos Display"/>
            </a:rPr>
            <a:t>Información incompleta</a:t>
          </a:r>
          <a:endParaRPr lang="en-US" sz="1600" b="0" kern="1200" cap="none" spc="0" dirty="0">
            <a:ln w="0"/>
            <a:effectLst>
              <a:outerShdw blurRad="38100" dist="19050" dir="2700000" algn="tl" rotWithShape="0">
                <a:schemeClr val="dk1">
                  <a:alpha val="40000"/>
                </a:schemeClr>
              </a:outerShdw>
            </a:effectLst>
            <a:latin typeface="+mj-lt"/>
          </a:endParaRPr>
        </a:p>
      </dsp:txBody>
      <dsp:txXfrm rot="10800000">
        <a:off x="378469" y="1613001"/>
        <a:ext cx="1392373" cy="1925819"/>
      </dsp:txXfrm>
    </dsp:sp>
    <dsp:sp modelId="{06352631-F07D-4DDA-9C1E-23A46E2EA141}">
      <dsp:nvSpPr>
        <dsp:cNvPr id="0" name=""/>
        <dsp:cNvSpPr/>
      </dsp:nvSpPr>
      <dsp:spPr>
        <a:xfrm>
          <a:off x="2085611" y="215066"/>
          <a:ext cx="1260345" cy="1182867"/>
        </a:xfrm>
        <a:prstGeom prst="roundRect">
          <a:avLst>
            <a:gd name="adj" fmla="val 10000"/>
          </a:avLst>
        </a:prstGeom>
        <a:blipFill>
          <a:blip xmlns:r="http://schemas.openxmlformats.org/officeDocument/2006/relationships" r:embed="rId2">
            <a:extLst>
              <a:ext uri="{28A0092B-C50C-407E-A947-70E740481C1C}">
                <a14:useLocalDpi xmlns:a14="http://schemas.microsoft.com/office/drawing/2010/main" val="0"/>
              </a:ext>
            </a:extLst>
          </a:blip>
          <a:stretch>
            <a:fillRect t="-30000" b="-30000"/>
          </a:stretch>
        </a:blip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5AEBAC3C-2A51-455C-98C6-D94D69EF4E55}">
      <dsp:nvSpPr>
        <dsp:cNvPr id="0" name=""/>
        <dsp:cNvSpPr/>
      </dsp:nvSpPr>
      <dsp:spPr>
        <a:xfrm rot="10800000">
          <a:off x="1942505" y="1613001"/>
          <a:ext cx="1546556" cy="1971446"/>
        </a:xfrm>
        <a:prstGeom prst="round2SameRect">
          <a:avLst>
            <a:gd name="adj1" fmla="val 10500"/>
            <a:gd name="adj2" fmla="val 0"/>
          </a:avLst>
        </a:prstGeom>
        <a:solidFill>
          <a:schemeClr val="accent1">
            <a:lumMod val="75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8016" tIns="128016" rIns="128016" bIns="128016" numCol="1" spcCol="1270" anchor="t" anchorCtr="0">
          <a:noAutofit/>
        </a:bodyPr>
        <a:lstStyle/>
        <a:p>
          <a:pPr marL="0" lvl="0" indent="0" algn="ctr" defTabSz="800100" rtl="0">
            <a:lnSpc>
              <a:spcPct val="90000"/>
            </a:lnSpc>
            <a:spcBef>
              <a:spcPct val="0"/>
            </a:spcBef>
            <a:spcAft>
              <a:spcPct val="35000"/>
            </a:spcAft>
            <a:buNone/>
          </a:pPr>
          <a:r>
            <a:rPr lang="es" sz="1800" b="0" i="0" u="none" strike="noStrike" kern="1200" cap="none" spc="0" dirty="0">
              <a:latin typeface="Aptos Display"/>
              <a:ea typeface="Calibri"/>
            </a:rPr>
            <a:t>Información incorrecta o inexacta</a:t>
          </a:r>
        </a:p>
      </dsp:txBody>
      <dsp:txXfrm rot="10800000">
        <a:off x="1990067" y="1613001"/>
        <a:ext cx="1451432" cy="1923884"/>
      </dsp:txXfrm>
    </dsp:sp>
    <dsp:sp modelId="{C239CCE3-A50E-4542-AE79-A90586947F7D}">
      <dsp:nvSpPr>
        <dsp:cNvPr id="0" name=""/>
        <dsp:cNvSpPr/>
      </dsp:nvSpPr>
      <dsp:spPr>
        <a:xfrm>
          <a:off x="3725836" y="215066"/>
          <a:ext cx="1260345" cy="1182867"/>
        </a:xfrm>
        <a:prstGeom prst="roundRect">
          <a:avLst>
            <a:gd name="adj" fmla="val 10000"/>
          </a:avLst>
        </a:prstGeom>
        <a:blipFill>
          <a:blip xmlns:r="http://schemas.openxmlformats.org/officeDocument/2006/relationships" r:embed="rId3">
            <a:extLst>
              <a:ext uri="{28A0092B-C50C-407E-A947-70E740481C1C}">
                <a14:useLocalDpi xmlns:a14="http://schemas.microsoft.com/office/drawing/2010/main" val="0"/>
              </a:ext>
            </a:extLst>
          </a:blip>
          <a:stretch>
            <a:fillRect t="-6000" b="-6000"/>
          </a:stretch>
        </a:blip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06442936-6F76-4C3B-AAA3-0F890618C6BD}">
      <dsp:nvSpPr>
        <dsp:cNvPr id="0" name=""/>
        <dsp:cNvSpPr/>
      </dsp:nvSpPr>
      <dsp:spPr>
        <a:xfrm rot="10800000">
          <a:off x="3615096" y="1613001"/>
          <a:ext cx="1481825" cy="1971446"/>
        </a:xfrm>
        <a:prstGeom prst="round2SameRect">
          <a:avLst>
            <a:gd name="adj1" fmla="val 10500"/>
            <a:gd name="adj2" fmla="val 0"/>
          </a:avLst>
        </a:prstGeom>
        <a:solidFill>
          <a:schemeClr val="accent1">
            <a:lumMod val="75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8016" tIns="128016" rIns="128016" bIns="128016" numCol="1" spcCol="1270" anchor="t" anchorCtr="0">
          <a:noAutofit/>
        </a:bodyPr>
        <a:lstStyle/>
        <a:p>
          <a:pPr marL="0" lvl="0" indent="0" algn="ctr" defTabSz="800100" rtl="0">
            <a:lnSpc>
              <a:spcPct val="90000"/>
            </a:lnSpc>
            <a:spcBef>
              <a:spcPct val="0"/>
            </a:spcBef>
            <a:spcAft>
              <a:spcPct val="35000"/>
            </a:spcAft>
            <a:buNone/>
          </a:pPr>
          <a:r>
            <a:rPr lang="es" sz="1800" b="0" i="0" u="none" strike="noStrike" kern="1200" cap="none" spc="0" dirty="0">
              <a:latin typeface="Aptos Display"/>
              <a:ea typeface="Calibri"/>
            </a:rPr>
            <a:t>Asuntos de elegibilidad</a:t>
          </a:r>
        </a:p>
      </dsp:txBody>
      <dsp:txXfrm rot="10800000">
        <a:off x="3660667" y="1613001"/>
        <a:ext cx="1390683" cy="1925875"/>
      </dsp:txXfrm>
    </dsp:sp>
    <dsp:sp modelId="{580A3597-E0E5-4D3E-B128-7E052AA98C1B}">
      <dsp:nvSpPr>
        <dsp:cNvPr id="0" name=""/>
        <dsp:cNvSpPr/>
      </dsp:nvSpPr>
      <dsp:spPr>
        <a:xfrm>
          <a:off x="5396165" y="215066"/>
          <a:ext cx="1260345" cy="1182867"/>
        </a:xfrm>
        <a:prstGeom prst="roundRect">
          <a:avLst>
            <a:gd name="adj" fmla="val 10000"/>
          </a:avLst>
        </a:prstGeom>
        <a:blipFill>
          <a:blip xmlns:r="http://schemas.openxmlformats.org/officeDocument/2006/relationships" r:embed="rId4">
            <a:extLst>
              <a:ext uri="{28A0092B-C50C-407E-A947-70E740481C1C}">
                <a14:useLocalDpi xmlns:a14="http://schemas.microsoft.com/office/drawing/2010/main" val="0"/>
              </a:ext>
            </a:extLst>
          </a:blip>
          <a:stretch>
            <a:fillRect t="-6000" b="-6000"/>
          </a:stretch>
        </a:blip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1C37EF91-1C9F-457F-B2E8-6E122CD5FCF4}">
      <dsp:nvSpPr>
        <dsp:cNvPr id="0" name=""/>
        <dsp:cNvSpPr/>
      </dsp:nvSpPr>
      <dsp:spPr>
        <a:xfrm rot="10800000">
          <a:off x="5222956" y="1613001"/>
          <a:ext cx="1606763" cy="1971446"/>
        </a:xfrm>
        <a:prstGeom prst="round2SameRect">
          <a:avLst>
            <a:gd name="adj1" fmla="val 10500"/>
            <a:gd name="adj2" fmla="val 0"/>
          </a:avLst>
        </a:prstGeom>
        <a:solidFill>
          <a:schemeClr val="accent1">
            <a:lumMod val="75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8016" tIns="128016" rIns="128016" bIns="128016" numCol="1" spcCol="1270" anchor="t" anchorCtr="0">
          <a:noAutofit/>
        </a:bodyPr>
        <a:lstStyle/>
        <a:p>
          <a:pPr marL="0" lvl="0" indent="0" algn="ctr" defTabSz="800100" rtl="0">
            <a:lnSpc>
              <a:spcPct val="90000"/>
            </a:lnSpc>
            <a:spcBef>
              <a:spcPct val="0"/>
            </a:spcBef>
            <a:spcAft>
              <a:spcPct val="35000"/>
            </a:spcAft>
            <a:buNone/>
          </a:pPr>
          <a:r>
            <a:rPr lang="es" sz="1800" b="0" i="0" u="none" strike="noStrike" kern="1200" cap="none" spc="0" dirty="0">
              <a:latin typeface="Aptos Display"/>
              <a:ea typeface="Calibri"/>
            </a:rPr>
            <a:t>Fallo en la presentación de documentos de respaldo</a:t>
          </a:r>
        </a:p>
      </dsp:txBody>
      <dsp:txXfrm rot="10800000">
        <a:off x="5272370" y="1613001"/>
        <a:ext cx="1507935" cy="1922032"/>
      </dsp:txXfrm>
    </dsp:sp>
    <dsp:sp modelId="{4E7AD313-CA19-46A3-BD6B-5C534AC13B39}">
      <dsp:nvSpPr>
        <dsp:cNvPr id="0" name=""/>
        <dsp:cNvSpPr/>
      </dsp:nvSpPr>
      <dsp:spPr>
        <a:xfrm>
          <a:off x="7125075" y="215066"/>
          <a:ext cx="1260345" cy="1182867"/>
        </a:xfrm>
        <a:prstGeom prst="roundRect">
          <a:avLst>
            <a:gd name="adj" fmla="val 10000"/>
          </a:avLst>
        </a:prstGeom>
        <a:blipFill rotWithShape="1">
          <a:blip xmlns:r="http://schemas.openxmlformats.org/officeDocument/2006/relationships" r:embed="rId5"/>
          <a:stretch>
            <a:fillRect l="-51000" r="-51000"/>
          </a:stretch>
        </a:blip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80171195-5DB2-416E-9EE1-83DB4DAEB690}">
      <dsp:nvSpPr>
        <dsp:cNvPr id="0" name=""/>
        <dsp:cNvSpPr/>
      </dsp:nvSpPr>
      <dsp:spPr>
        <a:xfrm rot="10800000">
          <a:off x="6955754" y="1613001"/>
          <a:ext cx="1598987" cy="1971446"/>
        </a:xfrm>
        <a:prstGeom prst="round2SameRect">
          <a:avLst>
            <a:gd name="adj1" fmla="val 10500"/>
            <a:gd name="adj2" fmla="val 0"/>
          </a:avLst>
        </a:prstGeom>
        <a:solidFill>
          <a:schemeClr val="accent1">
            <a:lumMod val="75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35128" tIns="135128" rIns="135128" bIns="135128" numCol="1" spcCol="1270" anchor="t" anchorCtr="0">
          <a:noAutofit/>
        </a:bodyPr>
        <a:lstStyle/>
        <a:p>
          <a:pPr marL="0" lvl="0" indent="0" algn="ctr" defTabSz="844550" rtl="0">
            <a:lnSpc>
              <a:spcPct val="90000"/>
            </a:lnSpc>
            <a:spcBef>
              <a:spcPct val="0"/>
            </a:spcBef>
            <a:spcAft>
              <a:spcPct val="35000"/>
            </a:spcAft>
            <a:buNone/>
          </a:pPr>
          <a:r>
            <a:rPr lang="es" sz="1900" b="0" i="0" u="none" strike="noStrike" kern="1200" cap="none" spc="0" dirty="0">
              <a:latin typeface="Aptos Display"/>
            </a:rPr>
            <a:t>Aprobación del proveedor de servicios</a:t>
          </a:r>
        </a:p>
      </dsp:txBody>
      <dsp:txXfrm rot="10800000">
        <a:off x="7004928" y="1613001"/>
        <a:ext cx="1500639" cy="1922272"/>
      </dsp:txXfrm>
    </dsp:sp>
    <dsp:sp modelId="{1E52FDC3-35C2-4A33-8D92-41304B534354}">
      <dsp:nvSpPr>
        <dsp:cNvPr id="0" name=""/>
        <dsp:cNvSpPr/>
      </dsp:nvSpPr>
      <dsp:spPr>
        <a:xfrm>
          <a:off x="9030194" y="215066"/>
          <a:ext cx="1260345" cy="1182867"/>
        </a:xfrm>
        <a:prstGeom prst="roundRect">
          <a:avLst>
            <a:gd name="adj" fmla="val 10000"/>
          </a:avLst>
        </a:prstGeom>
        <a:blipFill rotWithShape="1">
          <a:blip xmlns:r="http://schemas.openxmlformats.org/officeDocument/2006/relationships" r:embed="rId6"/>
          <a:stretch>
            <a:fillRect l="-51000" r="-51000"/>
          </a:stretch>
        </a:blip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BEF88568-07B8-4306-9B94-E00858A08A3E}">
      <dsp:nvSpPr>
        <dsp:cNvPr id="0" name=""/>
        <dsp:cNvSpPr/>
      </dsp:nvSpPr>
      <dsp:spPr>
        <a:xfrm rot="10800000">
          <a:off x="8680775" y="1613001"/>
          <a:ext cx="1959181" cy="1971446"/>
        </a:xfrm>
        <a:prstGeom prst="round2SameRect">
          <a:avLst>
            <a:gd name="adj1" fmla="val 10500"/>
            <a:gd name="adj2" fmla="val 0"/>
          </a:avLst>
        </a:prstGeom>
        <a:solidFill>
          <a:schemeClr val="accent1">
            <a:lumMod val="75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8016" tIns="128016" rIns="128016" bIns="128016" numCol="1" spcCol="1270" anchor="t" anchorCtr="0">
          <a:noAutofit/>
        </a:bodyPr>
        <a:lstStyle/>
        <a:p>
          <a:pPr marL="0" lvl="0" indent="0" algn="ctr" defTabSz="800100" rtl="0">
            <a:lnSpc>
              <a:spcPct val="90000"/>
            </a:lnSpc>
            <a:spcBef>
              <a:spcPct val="0"/>
            </a:spcBef>
            <a:spcAft>
              <a:spcPct val="35000"/>
            </a:spcAft>
            <a:buNone/>
          </a:pPr>
          <a:r>
            <a:rPr lang="es" sz="1800" b="0" i="0" u="none" strike="noStrike" kern="1200" cap="none" spc="0" dirty="0">
              <a:latin typeface="Aptos Display"/>
            </a:rPr>
            <a:t>Incumplimiento</a:t>
          </a:r>
          <a:endParaRPr lang="en-US" sz="1800" b="0" kern="1200" cap="none" spc="0" dirty="0">
            <a:ln w="0"/>
            <a:effectLst>
              <a:outerShdw blurRad="38100" dist="19050" dir="2700000" algn="tl" rotWithShape="0">
                <a:schemeClr val="dk1">
                  <a:alpha val="40000"/>
                </a:schemeClr>
              </a:outerShdw>
            </a:effectLst>
            <a:latin typeface="+mj-lt"/>
          </a:endParaRPr>
        </a:p>
      </dsp:txBody>
      <dsp:txXfrm rot="10800000">
        <a:off x="8741027" y="1613001"/>
        <a:ext cx="1838677" cy="191119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53E41B-EBDA-4E18-A960-8DED6601428D}">
      <dsp:nvSpPr>
        <dsp:cNvPr id="0" name=""/>
        <dsp:cNvSpPr/>
      </dsp:nvSpPr>
      <dsp:spPr>
        <a:xfrm>
          <a:off x="0" y="0"/>
          <a:ext cx="10837985" cy="0"/>
        </a:xfrm>
        <a:prstGeom prst="lin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12700" cap="flat" cmpd="sng" algn="ctr">
          <a:solidFill>
            <a:schemeClr val="accent2">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35C2B9FA-A79A-4560-AA81-6CF375BEB6C4}">
      <dsp:nvSpPr>
        <dsp:cNvPr id="0" name=""/>
        <dsp:cNvSpPr/>
      </dsp:nvSpPr>
      <dsp:spPr>
        <a:xfrm>
          <a:off x="0" y="0"/>
          <a:ext cx="10837985" cy="1087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rtl="0">
            <a:lnSpc>
              <a:spcPct val="90000"/>
            </a:lnSpc>
            <a:spcBef>
              <a:spcPct val="0"/>
            </a:spcBef>
            <a:spcAft>
              <a:spcPct val="35000"/>
            </a:spcAft>
            <a:buNone/>
          </a:pPr>
          <a:r>
            <a:rPr lang="es" sz="1800" b="0" i="0" u="none" strike="noStrike" kern="1200">
              <a:latin typeface="Aptos"/>
            </a:rPr>
            <a:t>Documentación e Información que los solicitantes deben facilitar al presentar su recertificación</a:t>
          </a:r>
        </a:p>
      </dsp:txBody>
      <dsp:txXfrm>
        <a:off x="0" y="0"/>
        <a:ext cx="10837985" cy="1087834"/>
      </dsp:txXfrm>
    </dsp:sp>
    <dsp:sp modelId="{A77F8068-449E-4A80-9938-40313AE4FF25}">
      <dsp:nvSpPr>
        <dsp:cNvPr id="0" name=""/>
        <dsp:cNvSpPr/>
      </dsp:nvSpPr>
      <dsp:spPr>
        <a:xfrm>
          <a:off x="0" y="1087834"/>
          <a:ext cx="10837985" cy="0"/>
        </a:xfrm>
        <a:prstGeom prst="line">
          <a:avLst/>
        </a:prstGeom>
        <a:gradFill rotWithShape="0">
          <a:gsLst>
            <a:gs pos="0">
              <a:schemeClr val="accent2">
                <a:hueOff val="2147871"/>
                <a:satOff val="-6164"/>
                <a:lumOff val="-9870"/>
                <a:alphaOff val="0"/>
                <a:satMod val="103000"/>
                <a:lumMod val="102000"/>
                <a:tint val="94000"/>
              </a:schemeClr>
            </a:gs>
            <a:gs pos="50000">
              <a:schemeClr val="accent2">
                <a:hueOff val="2147871"/>
                <a:satOff val="-6164"/>
                <a:lumOff val="-9870"/>
                <a:alphaOff val="0"/>
                <a:satMod val="110000"/>
                <a:lumMod val="100000"/>
                <a:shade val="100000"/>
              </a:schemeClr>
            </a:gs>
            <a:gs pos="100000">
              <a:schemeClr val="accent2">
                <a:hueOff val="2147871"/>
                <a:satOff val="-6164"/>
                <a:lumOff val="-9870"/>
                <a:alphaOff val="0"/>
                <a:lumMod val="99000"/>
                <a:satMod val="120000"/>
                <a:shade val="78000"/>
              </a:schemeClr>
            </a:gs>
          </a:gsLst>
          <a:lin ang="5400000" scaled="0"/>
        </a:gradFill>
        <a:ln w="12700" cap="flat" cmpd="sng" algn="ctr">
          <a:solidFill>
            <a:schemeClr val="accent2">
              <a:hueOff val="2147871"/>
              <a:satOff val="-6164"/>
              <a:lumOff val="-987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115DDB0E-072E-4BA5-BBB6-5464B3D95E90}">
      <dsp:nvSpPr>
        <dsp:cNvPr id="0" name=""/>
        <dsp:cNvSpPr/>
      </dsp:nvSpPr>
      <dsp:spPr>
        <a:xfrm>
          <a:off x="0" y="1087834"/>
          <a:ext cx="10837985" cy="1087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rtl="0">
            <a:lnSpc>
              <a:spcPct val="90000"/>
            </a:lnSpc>
            <a:spcBef>
              <a:spcPct val="0"/>
            </a:spcBef>
            <a:spcAft>
              <a:spcPct val="35000"/>
            </a:spcAft>
            <a:buNone/>
          </a:pPr>
          <a:r>
            <a:rPr lang="es" sz="1800" b="0" i="0" u="none" strike="noStrike" kern="1200">
              <a:latin typeface="Aptos"/>
            </a:rPr>
            <a:t>Iniciar sesión en su cuenta eCAP </a:t>
          </a:r>
        </a:p>
      </dsp:txBody>
      <dsp:txXfrm>
        <a:off x="0" y="1087834"/>
        <a:ext cx="10837985" cy="1087834"/>
      </dsp:txXfrm>
    </dsp:sp>
    <dsp:sp modelId="{13891E47-9729-4F47-81A3-9BC9F78E9CF8}">
      <dsp:nvSpPr>
        <dsp:cNvPr id="0" name=""/>
        <dsp:cNvSpPr/>
      </dsp:nvSpPr>
      <dsp:spPr>
        <a:xfrm>
          <a:off x="0" y="2175669"/>
          <a:ext cx="10837985" cy="0"/>
        </a:xfrm>
        <a:prstGeom prst="line">
          <a:avLst/>
        </a:prstGeom>
        <a:gradFill rotWithShape="0">
          <a:gsLst>
            <a:gs pos="0">
              <a:schemeClr val="accent2">
                <a:hueOff val="4295743"/>
                <a:satOff val="-12329"/>
                <a:lumOff val="-19739"/>
                <a:alphaOff val="0"/>
                <a:satMod val="103000"/>
                <a:lumMod val="102000"/>
                <a:tint val="94000"/>
              </a:schemeClr>
            </a:gs>
            <a:gs pos="50000">
              <a:schemeClr val="accent2">
                <a:hueOff val="4295743"/>
                <a:satOff val="-12329"/>
                <a:lumOff val="-19739"/>
                <a:alphaOff val="0"/>
                <a:satMod val="110000"/>
                <a:lumMod val="100000"/>
                <a:shade val="100000"/>
              </a:schemeClr>
            </a:gs>
            <a:gs pos="100000">
              <a:schemeClr val="accent2">
                <a:hueOff val="4295743"/>
                <a:satOff val="-12329"/>
                <a:lumOff val="-19739"/>
                <a:alphaOff val="0"/>
                <a:lumMod val="99000"/>
                <a:satMod val="120000"/>
                <a:shade val="78000"/>
              </a:schemeClr>
            </a:gs>
          </a:gsLst>
          <a:lin ang="5400000" scaled="0"/>
        </a:gradFill>
        <a:ln w="12700" cap="flat" cmpd="sng" algn="ctr">
          <a:solidFill>
            <a:schemeClr val="accent2">
              <a:hueOff val="4295743"/>
              <a:satOff val="-12329"/>
              <a:lumOff val="-19739"/>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A64F05D5-6AFB-4716-BD82-8108A8BC780C}">
      <dsp:nvSpPr>
        <dsp:cNvPr id="0" name=""/>
        <dsp:cNvSpPr/>
      </dsp:nvSpPr>
      <dsp:spPr>
        <a:xfrm>
          <a:off x="0" y="2175669"/>
          <a:ext cx="10837985" cy="1087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rtl="0">
            <a:lnSpc>
              <a:spcPct val="90000"/>
            </a:lnSpc>
            <a:spcBef>
              <a:spcPct val="0"/>
            </a:spcBef>
            <a:spcAft>
              <a:spcPct val="35000"/>
            </a:spcAft>
            <a:buNone/>
          </a:pPr>
          <a:r>
            <a:rPr lang="es" sz="1800" b="0" i="0" u="none" strike="noStrike" kern="1200" dirty="0">
              <a:latin typeface="Aptos"/>
            </a:rPr>
            <a:t>Las Escuelas, Bibliotecas, Universidades Comunitarias, Hospitales/Clínicas Gubernamentales, Organizaciones de Base Comunitaria, proveedores 2-1-1 y Organizaciones de Base Comunitaria de Atención a la Salud tienen que hacer clic en " solicitudes de recertificación del CTF" cuando presenten el documento en eCAP.</a:t>
          </a:r>
        </a:p>
      </dsp:txBody>
      <dsp:txXfrm>
        <a:off x="0" y="2175669"/>
        <a:ext cx="10837985" cy="1087834"/>
      </dsp:txXfrm>
    </dsp:sp>
    <dsp:sp modelId="{F68575AB-C49B-4682-A755-AD59C9FA05C9}">
      <dsp:nvSpPr>
        <dsp:cNvPr id="0" name=""/>
        <dsp:cNvSpPr/>
      </dsp:nvSpPr>
      <dsp:spPr>
        <a:xfrm>
          <a:off x="0" y="3263503"/>
          <a:ext cx="10837985" cy="0"/>
        </a:xfrm>
        <a:prstGeom prst="line">
          <a:avLst/>
        </a:prstGeom>
        <a:gradFill rotWithShape="0">
          <a:gsLst>
            <a:gs pos="0">
              <a:schemeClr val="accent2">
                <a:hueOff val="6443614"/>
                <a:satOff val="-18493"/>
                <a:lumOff val="-29609"/>
                <a:alphaOff val="0"/>
                <a:satMod val="103000"/>
                <a:lumMod val="102000"/>
                <a:tint val="94000"/>
              </a:schemeClr>
            </a:gs>
            <a:gs pos="50000">
              <a:schemeClr val="accent2">
                <a:hueOff val="6443614"/>
                <a:satOff val="-18493"/>
                <a:lumOff val="-29609"/>
                <a:alphaOff val="0"/>
                <a:satMod val="110000"/>
                <a:lumMod val="100000"/>
                <a:shade val="100000"/>
              </a:schemeClr>
            </a:gs>
            <a:gs pos="100000">
              <a:schemeClr val="accent2">
                <a:hueOff val="6443614"/>
                <a:satOff val="-18493"/>
                <a:lumOff val="-29609"/>
                <a:alphaOff val="0"/>
                <a:lumMod val="99000"/>
                <a:satMod val="120000"/>
                <a:shade val="78000"/>
              </a:schemeClr>
            </a:gs>
          </a:gsLst>
          <a:lin ang="5400000" scaled="0"/>
        </a:gradFill>
        <a:ln w="12700" cap="flat" cmpd="sng" algn="ctr">
          <a:solidFill>
            <a:schemeClr val="accent2">
              <a:hueOff val="6443614"/>
              <a:satOff val="-18493"/>
              <a:lumOff val="-29609"/>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22E0D9C5-CA69-454D-90EB-7DE98BA7201F}">
      <dsp:nvSpPr>
        <dsp:cNvPr id="0" name=""/>
        <dsp:cNvSpPr/>
      </dsp:nvSpPr>
      <dsp:spPr>
        <a:xfrm>
          <a:off x="0" y="3263503"/>
          <a:ext cx="10837985" cy="1087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rtl="0">
            <a:lnSpc>
              <a:spcPct val="90000"/>
            </a:lnSpc>
            <a:spcBef>
              <a:spcPct val="0"/>
            </a:spcBef>
            <a:spcAft>
              <a:spcPct val="35000"/>
            </a:spcAft>
            <a:buNone/>
          </a:pPr>
          <a:r>
            <a:rPr lang="es" sz="1800" b="0" i="0" u="none" strike="noStrike" kern="1200">
              <a:latin typeface="Aptos"/>
            </a:rPr>
            <a:t>Formulario 990 actual y carta 501c(3) </a:t>
          </a:r>
        </a:p>
      </dsp:txBody>
      <dsp:txXfrm>
        <a:off x="0" y="3263503"/>
        <a:ext cx="10837985" cy="108783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BC5EB5-3147-41B0-8B50-A493CF694610}">
      <dsp:nvSpPr>
        <dsp:cNvPr id="0" name=""/>
        <dsp:cNvSpPr/>
      </dsp:nvSpPr>
      <dsp:spPr>
        <a:xfrm>
          <a:off x="0" y="4116991"/>
          <a:ext cx="8445911" cy="540352"/>
        </a:xfrm>
        <a:prstGeom prst="rect">
          <a:avLst/>
        </a:prstGeom>
        <a:solidFill>
          <a:srgbClr val="00B0F0"/>
        </a:solidFill>
        <a:ln>
          <a:noFill/>
        </a:ln>
        <a:effectLst>
          <a:outerShdw blurRad="107950" dist="12700" dir="5400000" algn="ctr" rotWithShape="0">
            <a:srgbClr val="000000"/>
          </a:outerShdw>
        </a:effectLst>
        <a:scene3d>
          <a:camera prst="orthographicFront">
            <a:rot lat="0" lon="0" rev="0"/>
          </a:camera>
          <a:lightRig rig="soft" dir="t"/>
        </a:scene3d>
        <a:sp3d contourW="44450" prstMaterial="matte">
          <a:bevelT w="63500" h="63500" prst="artDeco"/>
          <a:contourClr>
            <a:srgbClr val="FFFFFF"/>
          </a:contourClr>
        </a:sp3d>
      </dsp:spPr>
      <dsp:style>
        <a:lnRef idx="0">
          <a:scrgbClr r="0" g="0" b="0"/>
        </a:lnRef>
        <a:fillRef idx="3">
          <a:scrgbClr r="0" g="0" b="0"/>
        </a:fillRef>
        <a:effectRef idx="2">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rtl="0">
            <a:lnSpc>
              <a:spcPct val="90000"/>
            </a:lnSpc>
            <a:spcBef>
              <a:spcPct val="0"/>
            </a:spcBef>
            <a:spcAft>
              <a:spcPct val="35000"/>
            </a:spcAft>
            <a:buNone/>
          </a:pPr>
          <a:r>
            <a:rPr lang="es" sz="2400" b="1" i="0" u="none" strike="noStrike" kern="1200">
              <a:solidFill>
                <a:srgbClr val="404040"/>
              </a:solidFill>
              <a:latin typeface="Aptos"/>
            </a:rPr>
            <a:t>Aprobada/No elegible/Rechazada</a:t>
          </a:r>
        </a:p>
      </dsp:txBody>
      <dsp:txXfrm>
        <a:off x="0" y="4116991"/>
        <a:ext cx="8445911" cy="540352"/>
      </dsp:txXfrm>
    </dsp:sp>
    <dsp:sp modelId="{1DF87030-4419-480E-8DA8-025A01B9C06A}">
      <dsp:nvSpPr>
        <dsp:cNvPr id="0" name=""/>
        <dsp:cNvSpPr/>
      </dsp:nvSpPr>
      <dsp:spPr>
        <a:xfrm rot="10800000">
          <a:off x="0" y="3294034"/>
          <a:ext cx="8445911" cy="831062"/>
        </a:xfrm>
        <a:prstGeom prst="upArrowCallout">
          <a:avLst/>
        </a:prstGeom>
        <a:solidFill>
          <a:schemeClr val="accent1">
            <a:lumMod val="60000"/>
            <a:lumOff val="40000"/>
          </a:schemeClr>
        </a:solidFill>
        <a:ln>
          <a:noFill/>
        </a:ln>
        <a:effectLst>
          <a:outerShdw blurRad="107950" dist="12700" dir="5400000" algn="ctr" rotWithShape="0">
            <a:srgbClr val="000000"/>
          </a:outerShdw>
        </a:effectLst>
        <a:scene3d>
          <a:camera prst="orthographicFront">
            <a:rot lat="0" lon="0" rev="0"/>
          </a:camera>
          <a:lightRig rig="soft" dir="t"/>
        </a:scene3d>
        <a:sp3d contourW="44450" prstMaterial="matte">
          <a:bevelT w="63500" h="63500" prst="artDeco"/>
          <a:contourClr>
            <a:srgbClr val="FFFFFF"/>
          </a:contourClr>
        </a:sp3d>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rtl="0">
            <a:lnSpc>
              <a:spcPct val="90000"/>
            </a:lnSpc>
            <a:spcBef>
              <a:spcPct val="0"/>
            </a:spcBef>
            <a:spcAft>
              <a:spcPct val="35000"/>
            </a:spcAft>
            <a:buNone/>
          </a:pPr>
          <a:r>
            <a:rPr lang="es" sz="2000" b="1" i="0" u="none" strike="noStrike" kern="1200">
              <a:solidFill>
                <a:srgbClr val="404040"/>
              </a:solidFill>
              <a:latin typeface="Aptos"/>
            </a:rPr>
            <a:t>Verificar el cumplimiento de las normas del Programa del CTF</a:t>
          </a:r>
        </a:p>
      </dsp:txBody>
      <dsp:txXfrm rot="10800000">
        <a:off x="0" y="3294034"/>
        <a:ext cx="8445911" cy="539999"/>
      </dsp:txXfrm>
    </dsp:sp>
    <dsp:sp modelId="{E12F1CBC-7FF9-43C7-98AD-886084E8E122}">
      <dsp:nvSpPr>
        <dsp:cNvPr id="0" name=""/>
        <dsp:cNvSpPr/>
      </dsp:nvSpPr>
      <dsp:spPr>
        <a:xfrm rot="10800000">
          <a:off x="0" y="2471076"/>
          <a:ext cx="8445911" cy="831062"/>
        </a:xfrm>
        <a:prstGeom prst="upArrowCallout">
          <a:avLst/>
        </a:prstGeom>
        <a:solidFill>
          <a:schemeClr val="accent4"/>
        </a:solidFill>
        <a:ln>
          <a:noFill/>
        </a:ln>
        <a:effectLst>
          <a:outerShdw blurRad="107950" dist="12700" dir="5400000" algn="ctr" rotWithShape="0">
            <a:srgbClr val="000000"/>
          </a:outerShdw>
        </a:effectLst>
        <a:scene3d>
          <a:camera prst="orthographicFront">
            <a:rot lat="0" lon="0" rev="0"/>
          </a:camera>
          <a:lightRig rig="soft" dir="t"/>
        </a:scene3d>
        <a:sp3d contourW="44450" prstMaterial="matte">
          <a:bevelT w="63500" h="63500" prst="artDeco"/>
          <a:contourClr>
            <a:srgbClr val="FFFFFF"/>
          </a:contourClr>
        </a:sp3d>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rtl="0">
            <a:lnSpc>
              <a:spcPct val="90000"/>
            </a:lnSpc>
            <a:spcBef>
              <a:spcPct val="0"/>
            </a:spcBef>
            <a:spcAft>
              <a:spcPct val="35000"/>
            </a:spcAft>
            <a:buNone/>
          </a:pPr>
          <a:r>
            <a:rPr lang="es" sz="2000" b="1" i="0" u="none" strike="noStrike" kern="1200">
              <a:solidFill>
                <a:srgbClr val="404040"/>
              </a:solidFill>
              <a:latin typeface="Aptos"/>
            </a:rPr>
            <a:t>Revisar la información financiera</a:t>
          </a:r>
        </a:p>
      </dsp:txBody>
      <dsp:txXfrm rot="10800000">
        <a:off x="0" y="2471076"/>
        <a:ext cx="8445911" cy="539999"/>
      </dsp:txXfrm>
    </dsp:sp>
    <dsp:sp modelId="{B9C9C6D4-6E96-45A2-9ACE-86AE8EF6AFC4}">
      <dsp:nvSpPr>
        <dsp:cNvPr id="0" name=""/>
        <dsp:cNvSpPr/>
      </dsp:nvSpPr>
      <dsp:spPr>
        <a:xfrm rot="10800000">
          <a:off x="0" y="1648119"/>
          <a:ext cx="8445911" cy="831062"/>
        </a:xfrm>
        <a:prstGeom prst="upArrowCallout">
          <a:avLst/>
        </a:prstGeom>
        <a:solidFill>
          <a:schemeClr val="accent1">
            <a:lumMod val="60000"/>
            <a:lumOff val="40000"/>
          </a:schemeClr>
        </a:solidFill>
        <a:ln>
          <a:noFill/>
        </a:ln>
        <a:effectLst>
          <a:outerShdw blurRad="107950" dist="12700" dir="5400000" algn="ctr" rotWithShape="0">
            <a:srgbClr val="000000"/>
          </a:outerShdw>
        </a:effectLst>
        <a:scene3d>
          <a:camera prst="orthographicFront">
            <a:rot lat="0" lon="0" rev="0"/>
          </a:camera>
          <a:lightRig rig="soft" dir="t"/>
        </a:scene3d>
        <a:sp3d contourW="44450" prstMaterial="matte">
          <a:bevelT w="63500" h="63500" prst="artDeco"/>
          <a:contourClr>
            <a:srgbClr val="FFFFFF"/>
          </a:contourClr>
        </a:sp3d>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rtl="0">
            <a:lnSpc>
              <a:spcPct val="90000"/>
            </a:lnSpc>
            <a:spcBef>
              <a:spcPct val="0"/>
            </a:spcBef>
            <a:spcAft>
              <a:spcPct val="35000"/>
            </a:spcAft>
            <a:buNone/>
          </a:pPr>
          <a:r>
            <a:rPr lang="es" sz="2000" b="1" i="0" u="none" strike="noStrike" kern="1200">
              <a:solidFill>
                <a:srgbClr val="808080"/>
              </a:solidFill>
              <a:latin typeface="Aptos"/>
            </a:rPr>
            <a:t>Evaluación de la elegibilidad</a:t>
          </a:r>
        </a:p>
      </dsp:txBody>
      <dsp:txXfrm rot="10800000">
        <a:off x="0" y="1648119"/>
        <a:ext cx="8445911" cy="539999"/>
      </dsp:txXfrm>
    </dsp:sp>
    <dsp:sp modelId="{86D3F7AC-6DBE-4B9E-A9F7-A49F76552D22}">
      <dsp:nvSpPr>
        <dsp:cNvPr id="0" name=""/>
        <dsp:cNvSpPr/>
      </dsp:nvSpPr>
      <dsp:spPr>
        <a:xfrm rot="10800000">
          <a:off x="0" y="825161"/>
          <a:ext cx="8445911" cy="831062"/>
        </a:xfrm>
        <a:prstGeom prst="upArrowCallout">
          <a:avLst/>
        </a:prstGeom>
        <a:solidFill>
          <a:schemeClr val="accent1">
            <a:lumMod val="40000"/>
            <a:lumOff val="60000"/>
          </a:schemeClr>
        </a:solidFill>
        <a:ln>
          <a:noFill/>
        </a:ln>
        <a:effectLst>
          <a:outerShdw blurRad="107950" dist="12700" dir="5400000" algn="ctr" rotWithShape="0">
            <a:srgbClr val="000000"/>
          </a:outerShdw>
        </a:effectLst>
        <a:scene3d>
          <a:camera prst="orthographicFront">
            <a:rot lat="0" lon="0" rev="0"/>
          </a:camera>
          <a:lightRig rig="soft" dir="t"/>
        </a:scene3d>
        <a:sp3d contourW="44450" prstMaterial="matte">
          <a:bevelT w="63500" h="63500" prst="artDeco"/>
          <a:contourClr>
            <a:srgbClr val="FFFFFF"/>
          </a:contourClr>
        </a:sp3d>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rtl="0">
            <a:lnSpc>
              <a:spcPct val="90000"/>
            </a:lnSpc>
            <a:spcBef>
              <a:spcPct val="0"/>
            </a:spcBef>
            <a:spcAft>
              <a:spcPct val="35000"/>
            </a:spcAft>
            <a:buNone/>
          </a:pPr>
          <a:r>
            <a:rPr lang="es" sz="2000" b="1" i="0" u="none" strike="noStrike" kern="1200">
              <a:solidFill>
                <a:srgbClr val="808080"/>
              </a:solidFill>
              <a:latin typeface="Aptos"/>
            </a:rPr>
            <a:t>Verificación de documentación</a:t>
          </a:r>
        </a:p>
      </dsp:txBody>
      <dsp:txXfrm rot="10800000">
        <a:off x="0" y="825161"/>
        <a:ext cx="8445911" cy="539999"/>
      </dsp:txXfrm>
    </dsp:sp>
    <dsp:sp modelId="{2FEAEA0A-8A9B-4429-B43E-5752F2543793}">
      <dsp:nvSpPr>
        <dsp:cNvPr id="0" name=""/>
        <dsp:cNvSpPr/>
      </dsp:nvSpPr>
      <dsp:spPr>
        <a:xfrm rot="10800000">
          <a:off x="0" y="0"/>
          <a:ext cx="8445911" cy="831062"/>
        </a:xfrm>
        <a:prstGeom prst="upArrowCallout">
          <a:avLst/>
        </a:prstGeom>
        <a:solidFill>
          <a:schemeClr val="accent1">
            <a:lumMod val="20000"/>
            <a:lumOff val="80000"/>
          </a:schemeClr>
        </a:solidFill>
        <a:ln>
          <a:noFill/>
        </a:ln>
        <a:effectLst>
          <a:outerShdw blurRad="107950" dist="12700" dir="5400000" algn="ctr" rotWithShape="0">
            <a:srgbClr val="000000"/>
          </a:outerShdw>
        </a:effectLst>
        <a:scene3d>
          <a:camera prst="orthographicFront">
            <a:rot lat="0" lon="0" rev="0"/>
          </a:camera>
          <a:lightRig rig="soft" dir="t"/>
        </a:scene3d>
        <a:sp3d contourW="44450" prstMaterial="matte">
          <a:bevelT w="63500" h="63500" prst="artDeco"/>
          <a:contourClr>
            <a:srgbClr val="FFFFFF"/>
          </a:contourClr>
        </a:sp3d>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rtl="0">
            <a:lnSpc>
              <a:spcPct val="90000"/>
            </a:lnSpc>
            <a:spcBef>
              <a:spcPct val="0"/>
            </a:spcBef>
            <a:spcAft>
              <a:spcPct val="35000"/>
            </a:spcAft>
            <a:buNone/>
          </a:pPr>
          <a:r>
            <a:rPr lang="es" sz="2000" b="1" i="0" u="none" strike="noStrike" kern="1200">
              <a:solidFill>
                <a:srgbClr val="808080"/>
              </a:solidFill>
              <a:latin typeface="Aptos"/>
            </a:rPr>
            <a:t>Presentación de la solicitud de recertificación</a:t>
          </a:r>
        </a:p>
      </dsp:txBody>
      <dsp:txXfrm rot="10800000">
        <a:off x="0" y="0"/>
        <a:ext cx="8445911" cy="539999"/>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D7C53A-3774-4E9E-ACFA-E92C8C1E4F4C}">
      <dsp:nvSpPr>
        <dsp:cNvPr id="0" name=""/>
        <dsp:cNvSpPr/>
      </dsp:nvSpPr>
      <dsp:spPr>
        <a:xfrm>
          <a:off x="0" y="675"/>
          <a:ext cx="7351724" cy="0"/>
        </a:xfrm>
        <a:prstGeom prst="line">
          <a:avLst/>
        </a:prstGeom>
        <a:solidFill>
          <a:schemeClr val="accent2">
            <a:hueOff val="0"/>
            <a:satOff val="0"/>
            <a:lumOff val="0"/>
            <a:alphaOff val="0"/>
          </a:schemeClr>
        </a:solidFill>
        <a:ln w="1905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7897CD6-FC64-431B-A551-49547792D668}">
      <dsp:nvSpPr>
        <dsp:cNvPr id="0" name=""/>
        <dsp:cNvSpPr/>
      </dsp:nvSpPr>
      <dsp:spPr>
        <a:xfrm>
          <a:off x="0" y="675"/>
          <a:ext cx="7351724" cy="6149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rtl="0">
            <a:lnSpc>
              <a:spcPct val="90000"/>
            </a:lnSpc>
            <a:spcBef>
              <a:spcPct val="0"/>
            </a:spcBef>
            <a:spcAft>
              <a:spcPct val="35000"/>
            </a:spcAft>
            <a:buNone/>
          </a:pPr>
          <a:r>
            <a:rPr lang="es" sz="1400" b="0" i="0" u="none" strike="noStrike" kern="1200" dirty="0">
              <a:latin typeface="Aptos"/>
            </a:rPr>
            <a:t>Los servicios elegibles son categorías de servicios avanzados de comunicación que reúnen las condiciones para recibir el descuento del CTF. Los siguientes servicios son elegibles:</a:t>
          </a:r>
        </a:p>
      </dsp:txBody>
      <dsp:txXfrm>
        <a:off x="0" y="675"/>
        <a:ext cx="7351724" cy="614976"/>
      </dsp:txXfrm>
    </dsp:sp>
    <dsp:sp modelId="{43683A62-91F8-43AF-AA55-956586402EA9}">
      <dsp:nvSpPr>
        <dsp:cNvPr id="0" name=""/>
        <dsp:cNvSpPr/>
      </dsp:nvSpPr>
      <dsp:spPr>
        <a:xfrm>
          <a:off x="0" y="615652"/>
          <a:ext cx="7351724" cy="0"/>
        </a:xfrm>
        <a:prstGeom prst="line">
          <a:avLst/>
        </a:prstGeom>
        <a:solidFill>
          <a:schemeClr val="accent2">
            <a:hueOff val="805452"/>
            <a:satOff val="-2312"/>
            <a:lumOff val="-3701"/>
            <a:alphaOff val="0"/>
          </a:schemeClr>
        </a:solidFill>
        <a:ln w="19050" cap="flat" cmpd="sng" algn="ctr">
          <a:solidFill>
            <a:schemeClr val="accent2">
              <a:hueOff val="805452"/>
              <a:satOff val="-2312"/>
              <a:lumOff val="-370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537016D-43A1-4CA6-A1EF-150D2E03C5F2}">
      <dsp:nvSpPr>
        <dsp:cNvPr id="0" name=""/>
        <dsp:cNvSpPr/>
      </dsp:nvSpPr>
      <dsp:spPr>
        <a:xfrm>
          <a:off x="0" y="615652"/>
          <a:ext cx="7351724" cy="6149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rtl="0">
            <a:lnSpc>
              <a:spcPct val="90000"/>
            </a:lnSpc>
            <a:spcBef>
              <a:spcPct val="0"/>
            </a:spcBef>
            <a:spcAft>
              <a:spcPct val="35000"/>
            </a:spcAft>
            <a:buNone/>
          </a:pPr>
          <a:r>
            <a:rPr lang="es" sz="1400" b="0" i="0" u="none" strike="noStrike" kern="1200" dirty="0">
              <a:latin typeface="Aptos"/>
            </a:rPr>
            <a:t>Modo de Transferencia Asíncrona </a:t>
          </a:r>
        </a:p>
      </dsp:txBody>
      <dsp:txXfrm>
        <a:off x="0" y="615652"/>
        <a:ext cx="7351724" cy="614976"/>
      </dsp:txXfrm>
    </dsp:sp>
    <dsp:sp modelId="{6662ED7C-97A6-4C8B-90A9-EDF575FD9598}">
      <dsp:nvSpPr>
        <dsp:cNvPr id="0" name=""/>
        <dsp:cNvSpPr/>
      </dsp:nvSpPr>
      <dsp:spPr>
        <a:xfrm>
          <a:off x="0" y="1230628"/>
          <a:ext cx="7351724" cy="0"/>
        </a:xfrm>
        <a:prstGeom prst="line">
          <a:avLst/>
        </a:prstGeom>
        <a:solidFill>
          <a:schemeClr val="accent2">
            <a:hueOff val="1610903"/>
            <a:satOff val="-4623"/>
            <a:lumOff val="-7402"/>
            <a:alphaOff val="0"/>
          </a:schemeClr>
        </a:solidFill>
        <a:ln w="19050" cap="flat" cmpd="sng" algn="ctr">
          <a:solidFill>
            <a:schemeClr val="accent2">
              <a:hueOff val="1610903"/>
              <a:satOff val="-4623"/>
              <a:lumOff val="-740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CA65EA4-F1E1-483A-8496-1646B4CC54C4}">
      <dsp:nvSpPr>
        <dsp:cNvPr id="0" name=""/>
        <dsp:cNvSpPr/>
      </dsp:nvSpPr>
      <dsp:spPr>
        <a:xfrm>
          <a:off x="0" y="1230628"/>
          <a:ext cx="7351724" cy="6149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rtl="0">
            <a:lnSpc>
              <a:spcPct val="90000"/>
            </a:lnSpc>
            <a:spcBef>
              <a:spcPct val="0"/>
            </a:spcBef>
            <a:spcAft>
              <a:spcPct val="35000"/>
            </a:spcAft>
            <a:buNone/>
          </a:pPr>
          <a:r>
            <a:rPr lang="es" sz="1400" b="0" i="0" u="none" strike="noStrike" kern="1200" dirty="0">
              <a:latin typeface="Aptos"/>
            </a:rPr>
            <a:t>Banda Ancha a través de la Líneas Eléctricas </a:t>
          </a:r>
        </a:p>
      </dsp:txBody>
      <dsp:txXfrm>
        <a:off x="0" y="1230628"/>
        <a:ext cx="7351724" cy="614976"/>
      </dsp:txXfrm>
    </dsp:sp>
    <dsp:sp modelId="{A4C36DF1-B2C1-45AC-93CA-623B3F692337}">
      <dsp:nvSpPr>
        <dsp:cNvPr id="0" name=""/>
        <dsp:cNvSpPr/>
      </dsp:nvSpPr>
      <dsp:spPr>
        <a:xfrm>
          <a:off x="0" y="1845605"/>
          <a:ext cx="7351724" cy="0"/>
        </a:xfrm>
        <a:prstGeom prst="line">
          <a:avLst/>
        </a:prstGeom>
        <a:solidFill>
          <a:schemeClr val="accent2">
            <a:hueOff val="2416355"/>
            <a:satOff val="-6935"/>
            <a:lumOff val="-11103"/>
            <a:alphaOff val="0"/>
          </a:schemeClr>
        </a:solidFill>
        <a:ln w="19050" cap="flat" cmpd="sng" algn="ctr">
          <a:solidFill>
            <a:schemeClr val="accent2">
              <a:hueOff val="2416355"/>
              <a:satOff val="-6935"/>
              <a:lumOff val="-1110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2CAE95B-6CAD-418E-84E4-5E88A0E58500}">
      <dsp:nvSpPr>
        <dsp:cNvPr id="0" name=""/>
        <dsp:cNvSpPr/>
      </dsp:nvSpPr>
      <dsp:spPr>
        <a:xfrm>
          <a:off x="0" y="1845605"/>
          <a:ext cx="7351724" cy="6149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rtl="0">
            <a:lnSpc>
              <a:spcPct val="90000"/>
            </a:lnSpc>
            <a:spcBef>
              <a:spcPct val="0"/>
            </a:spcBef>
            <a:spcAft>
              <a:spcPct val="35000"/>
            </a:spcAft>
            <a:buNone/>
          </a:pPr>
          <a:r>
            <a:rPr lang="es" sz="1400" b="0" i="0" u="none" strike="noStrike" kern="1200">
              <a:latin typeface="Aptos"/>
            </a:rPr>
            <a:t>Módem por cable </a:t>
          </a:r>
        </a:p>
      </dsp:txBody>
      <dsp:txXfrm>
        <a:off x="0" y="1845605"/>
        <a:ext cx="7351724" cy="614976"/>
      </dsp:txXfrm>
    </dsp:sp>
    <dsp:sp modelId="{A331B8E3-F79B-4C18-954B-B697662CB74E}">
      <dsp:nvSpPr>
        <dsp:cNvPr id="0" name=""/>
        <dsp:cNvSpPr/>
      </dsp:nvSpPr>
      <dsp:spPr>
        <a:xfrm>
          <a:off x="0" y="2460582"/>
          <a:ext cx="7351724" cy="0"/>
        </a:xfrm>
        <a:prstGeom prst="line">
          <a:avLst/>
        </a:prstGeom>
        <a:solidFill>
          <a:schemeClr val="accent2">
            <a:hueOff val="3221807"/>
            <a:satOff val="-9246"/>
            <a:lumOff val="-14805"/>
            <a:alphaOff val="0"/>
          </a:schemeClr>
        </a:solidFill>
        <a:ln w="19050" cap="flat" cmpd="sng" algn="ctr">
          <a:solidFill>
            <a:schemeClr val="accent2">
              <a:hueOff val="3221807"/>
              <a:satOff val="-9246"/>
              <a:lumOff val="-1480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94B97A7-2E79-4955-822A-1D3191A92469}">
      <dsp:nvSpPr>
        <dsp:cNvPr id="0" name=""/>
        <dsp:cNvSpPr/>
      </dsp:nvSpPr>
      <dsp:spPr>
        <a:xfrm>
          <a:off x="0" y="2460582"/>
          <a:ext cx="7351724" cy="6149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rtl="0">
            <a:lnSpc>
              <a:spcPct val="90000"/>
            </a:lnSpc>
            <a:spcBef>
              <a:spcPct val="0"/>
            </a:spcBef>
            <a:spcAft>
              <a:spcPct val="35000"/>
            </a:spcAft>
            <a:buNone/>
          </a:pPr>
          <a:r>
            <a:rPr lang="es" sz="1400" b="0" i="0" u="none" strike="noStrike" kern="1200">
              <a:latin typeface="Aptos"/>
            </a:rPr>
            <a:t>Línea de Abonado Digital </a:t>
          </a:r>
        </a:p>
      </dsp:txBody>
      <dsp:txXfrm>
        <a:off x="0" y="2460582"/>
        <a:ext cx="7351724" cy="614976"/>
      </dsp:txXfrm>
    </dsp:sp>
    <dsp:sp modelId="{D3F240D9-D783-4151-94DF-F30A03F8A396}">
      <dsp:nvSpPr>
        <dsp:cNvPr id="0" name=""/>
        <dsp:cNvSpPr/>
      </dsp:nvSpPr>
      <dsp:spPr>
        <a:xfrm>
          <a:off x="0" y="3075558"/>
          <a:ext cx="7351724" cy="0"/>
        </a:xfrm>
        <a:prstGeom prst="line">
          <a:avLst/>
        </a:prstGeom>
        <a:solidFill>
          <a:schemeClr val="accent2">
            <a:hueOff val="4027259"/>
            <a:satOff val="-11558"/>
            <a:lumOff val="-18506"/>
            <a:alphaOff val="0"/>
          </a:schemeClr>
        </a:solidFill>
        <a:ln w="19050" cap="flat" cmpd="sng" algn="ctr">
          <a:solidFill>
            <a:schemeClr val="accent2">
              <a:hueOff val="4027259"/>
              <a:satOff val="-11558"/>
              <a:lumOff val="-1850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11F7DFE-93EC-4D1F-BE94-93ECD1D921C2}">
      <dsp:nvSpPr>
        <dsp:cNvPr id="0" name=""/>
        <dsp:cNvSpPr/>
      </dsp:nvSpPr>
      <dsp:spPr>
        <a:xfrm>
          <a:off x="0" y="3075558"/>
          <a:ext cx="7351724" cy="6149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rtl="0">
            <a:lnSpc>
              <a:spcPct val="90000"/>
            </a:lnSpc>
            <a:spcBef>
              <a:spcPct val="0"/>
            </a:spcBef>
            <a:spcAft>
              <a:spcPct val="35000"/>
            </a:spcAft>
            <a:buNone/>
          </a:pPr>
          <a:r>
            <a:rPr lang="es" sz="1400" b="0" i="0" u="none" strike="noStrike" kern="1200">
              <a:latin typeface="Aptos"/>
            </a:rPr>
            <a:t>Señal Digital, DS1, DS2, etc. </a:t>
          </a:r>
        </a:p>
      </dsp:txBody>
      <dsp:txXfrm>
        <a:off x="0" y="3075558"/>
        <a:ext cx="7351724" cy="614976"/>
      </dsp:txXfrm>
    </dsp:sp>
    <dsp:sp modelId="{19F4C0C4-1DC7-4DA9-B18A-C539F37D1A20}">
      <dsp:nvSpPr>
        <dsp:cNvPr id="0" name=""/>
        <dsp:cNvSpPr/>
      </dsp:nvSpPr>
      <dsp:spPr>
        <a:xfrm>
          <a:off x="0" y="3690535"/>
          <a:ext cx="7351724" cy="0"/>
        </a:xfrm>
        <a:prstGeom prst="line">
          <a:avLst/>
        </a:prstGeom>
        <a:solidFill>
          <a:schemeClr val="accent2">
            <a:hueOff val="4832710"/>
            <a:satOff val="-13870"/>
            <a:lumOff val="-22207"/>
            <a:alphaOff val="0"/>
          </a:schemeClr>
        </a:solidFill>
        <a:ln w="19050" cap="flat" cmpd="sng" algn="ctr">
          <a:solidFill>
            <a:schemeClr val="accent2">
              <a:hueOff val="4832710"/>
              <a:satOff val="-13870"/>
              <a:lumOff val="-22207"/>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48835A4-3292-400F-8BED-37642A8F4D1A}">
      <dsp:nvSpPr>
        <dsp:cNvPr id="0" name=""/>
        <dsp:cNvSpPr/>
      </dsp:nvSpPr>
      <dsp:spPr>
        <a:xfrm>
          <a:off x="0" y="3690535"/>
          <a:ext cx="7351724" cy="6149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rtl="0">
            <a:lnSpc>
              <a:spcPct val="90000"/>
            </a:lnSpc>
            <a:spcBef>
              <a:spcPct val="0"/>
            </a:spcBef>
            <a:spcAft>
              <a:spcPct val="35000"/>
            </a:spcAft>
            <a:buNone/>
          </a:pPr>
          <a:r>
            <a:rPr lang="es" sz="1400" b="0" i="0" u="none" strike="noStrike" kern="1200">
              <a:latin typeface="Aptos"/>
            </a:rPr>
            <a:t>Ethernet </a:t>
          </a:r>
        </a:p>
      </dsp:txBody>
      <dsp:txXfrm>
        <a:off x="0" y="3690535"/>
        <a:ext cx="7351724" cy="614976"/>
      </dsp:txXfrm>
    </dsp:sp>
    <dsp:sp modelId="{7181AFDE-D23F-48AA-A06E-31819B999F7A}">
      <dsp:nvSpPr>
        <dsp:cNvPr id="0" name=""/>
        <dsp:cNvSpPr/>
      </dsp:nvSpPr>
      <dsp:spPr>
        <a:xfrm>
          <a:off x="0" y="4305512"/>
          <a:ext cx="7351724" cy="0"/>
        </a:xfrm>
        <a:prstGeom prst="line">
          <a:avLst/>
        </a:prstGeom>
        <a:solidFill>
          <a:schemeClr val="accent2">
            <a:hueOff val="5638162"/>
            <a:satOff val="-16181"/>
            <a:lumOff val="-25908"/>
            <a:alphaOff val="0"/>
          </a:schemeClr>
        </a:solidFill>
        <a:ln w="19050" cap="flat" cmpd="sng" algn="ctr">
          <a:solidFill>
            <a:schemeClr val="accent2">
              <a:hueOff val="5638162"/>
              <a:satOff val="-16181"/>
              <a:lumOff val="-2590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DE20144-1091-404B-913C-6657CE70F9E2}">
      <dsp:nvSpPr>
        <dsp:cNvPr id="0" name=""/>
        <dsp:cNvSpPr/>
      </dsp:nvSpPr>
      <dsp:spPr>
        <a:xfrm>
          <a:off x="0" y="4305512"/>
          <a:ext cx="7351724" cy="6149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rtl="0">
            <a:lnSpc>
              <a:spcPct val="90000"/>
            </a:lnSpc>
            <a:spcBef>
              <a:spcPct val="0"/>
            </a:spcBef>
            <a:spcAft>
              <a:spcPct val="35000"/>
            </a:spcAft>
            <a:buNone/>
          </a:pPr>
          <a:r>
            <a:rPr lang="es" sz="1400" b="0" i="0" u="none" strike="noStrike" kern="1200">
              <a:latin typeface="Aptos"/>
            </a:rPr>
            <a:t>Fibra Óptica, incluida la fibra oscura contratada y la fibra iluminada contratada </a:t>
          </a:r>
        </a:p>
      </dsp:txBody>
      <dsp:txXfrm>
        <a:off x="0" y="4305512"/>
        <a:ext cx="7351724" cy="614976"/>
      </dsp:txXfrm>
    </dsp:sp>
    <dsp:sp modelId="{1A59DD46-80F2-4C9A-9787-086191843071}">
      <dsp:nvSpPr>
        <dsp:cNvPr id="0" name=""/>
        <dsp:cNvSpPr/>
      </dsp:nvSpPr>
      <dsp:spPr>
        <a:xfrm>
          <a:off x="0" y="4920488"/>
          <a:ext cx="7351724" cy="0"/>
        </a:xfrm>
        <a:prstGeom prst="line">
          <a:avLst/>
        </a:prstGeom>
        <a:solidFill>
          <a:schemeClr val="accent2">
            <a:hueOff val="6443614"/>
            <a:satOff val="-18493"/>
            <a:lumOff val="-29609"/>
            <a:alphaOff val="0"/>
          </a:schemeClr>
        </a:solidFill>
        <a:ln w="19050" cap="flat" cmpd="sng" algn="ctr">
          <a:solidFill>
            <a:schemeClr val="accent2">
              <a:hueOff val="6443614"/>
              <a:satOff val="-18493"/>
              <a:lumOff val="-2960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27341D9-3D91-4434-B162-641164835442}">
      <dsp:nvSpPr>
        <dsp:cNvPr id="0" name=""/>
        <dsp:cNvSpPr/>
      </dsp:nvSpPr>
      <dsp:spPr>
        <a:xfrm>
          <a:off x="0" y="4920488"/>
          <a:ext cx="7351724" cy="6149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rtl="0">
            <a:lnSpc>
              <a:spcPct val="90000"/>
            </a:lnSpc>
            <a:spcBef>
              <a:spcPct val="0"/>
            </a:spcBef>
            <a:spcAft>
              <a:spcPct val="35000"/>
            </a:spcAft>
            <a:buNone/>
          </a:pPr>
          <a:r>
            <a:rPr lang="es" sz="1400" b="0" i="0" u="none" strike="noStrike" kern="1200">
              <a:latin typeface="Aptos"/>
            </a:rPr>
            <a:t>Acceso Inalámbrico Fijo a Internet </a:t>
          </a:r>
        </a:p>
      </dsp:txBody>
      <dsp:txXfrm>
        <a:off x="0" y="4920488"/>
        <a:ext cx="7351724" cy="614976"/>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436E2A-B222-4894-AB10-FE23E2478BE8}">
      <dsp:nvSpPr>
        <dsp:cNvPr id="0" name=""/>
        <dsp:cNvSpPr/>
      </dsp:nvSpPr>
      <dsp:spPr>
        <a:xfrm>
          <a:off x="0" y="675"/>
          <a:ext cx="6900512" cy="0"/>
        </a:xfrm>
        <a:prstGeom prst="line">
          <a:avLst/>
        </a:prstGeom>
        <a:solidFill>
          <a:schemeClr val="accent2">
            <a:hueOff val="0"/>
            <a:satOff val="0"/>
            <a:lumOff val="0"/>
            <a:alphaOff val="0"/>
          </a:schemeClr>
        </a:solidFill>
        <a:ln w="1905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BBF1D21-AD60-4894-B1DC-B672888A4470}">
      <dsp:nvSpPr>
        <dsp:cNvPr id="0" name=""/>
        <dsp:cNvSpPr/>
      </dsp:nvSpPr>
      <dsp:spPr>
        <a:xfrm>
          <a:off x="0" y="675"/>
          <a:ext cx="6900512" cy="6149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rtl="0">
            <a:lnSpc>
              <a:spcPct val="90000"/>
            </a:lnSpc>
            <a:spcBef>
              <a:spcPct val="0"/>
            </a:spcBef>
            <a:spcAft>
              <a:spcPct val="35000"/>
            </a:spcAft>
            <a:buNone/>
          </a:pPr>
          <a:r>
            <a:rPr lang="es" sz="1800" b="0" i="0" u="none" strike="noStrike" kern="1200" dirty="0">
              <a:latin typeface="Aptos"/>
            </a:rPr>
            <a:t>Redes Privadas Basadas en Tramas </a:t>
          </a:r>
        </a:p>
      </dsp:txBody>
      <dsp:txXfrm>
        <a:off x="0" y="675"/>
        <a:ext cx="6900512" cy="614976"/>
      </dsp:txXfrm>
    </dsp:sp>
    <dsp:sp modelId="{B61FD544-7EE2-44AC-A62E-3FE6932DCF1D}">
      <dsp:nvSpPr>
        <dsp:cNvPr id="0" name=""/>
        <dsp:cNvSpPr/>
      </dsp:nvSpPr>
      <dsp:spPr>
        <a:xfrm>
          <a:off x="0" y="615652"/>
          <a:ext cx="6900512" cy="0"/>
        </a:xfrm>
        <a:prstGeom prst="line">
          <a:avLst/>
        </a:prstGeom>
        <a:solidFill>
          <a:schemeClr val="accent2">
            <a:hueOff val="805452"/>
            <a:satOff val="-2312"/>
            <a:lumOff val="-3701"/>
            <a:alphaOff val="0"/>
          </a:schemeClr>
        </a:solidFill>
        <a:ln w="19050" cap="flat" cmpd="sng" algn="ctr">
          <a:solidFill>
            <a:schemeClr val="accent2">
              <a:hueOff val="805452"/>
              <a:satOff val="-2312"/>
              <a:lumOff val="-370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C2A9B17-36EB-4F7C-969C-F542E3EB29CB}">
      <dsp:nvSpPr>
        <dsp:cNvPr id="0" name=""/>
        <dsp:cNvSpPr/>
      </dsp:nvSpPr>
      <dsp:spPr>
        <a:xfrm>
          <a:off x="0" y="615652"/>
          <a:ext cx="6900512" cy="6149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rtl="0">
            <a:lnSpc>
              <a:spcPct val="90000"/>
            </a:lnSpc>
            <a:spcBef>
              <a:spcPct val="0"/>
            </a:spcBef>
            <a:spcAft>
              <a:spcPct val="35000"/>
            </a:spcAft>
            <a:buNone/>
          </a:pPr>
          <a:r>
            <a:rPr lang="es" sz="1800" b="0" i="0" u="none" strike="noStrike" kern="1200">
              <a:latin typeface="Aptos"/>
            </a:rPr>
            <a:t>Red Digital de Servicios Integrados </a:t>
          </a:r>
        </a:p>
      </dsp:txBody>
      <dsp:txXfrm>
        <a:off x="0" y="615652"/>
        <a:ext cx="6900512" cy="614976"/>
      </dsp:txXfrm>
    </dsp:sp>
    <dsp:sp modelId="{D9DE71EA-A2D0-4B7E-A617-682E6F031972}">
      <dsp:nvSpPr>
        <dsp:cNvPr id="0" name=""/>
        <dsp:cNvSpPr/>
      </dsp:nvSpPr>
      <dsp:spPr>
        <a:xfrm>
          <a:off x="0" y="1230628"/>
          <a:ext cx="6900512" cy="0"/>
        </a:xfrm>
        <a:prstGeom prst="line">
          <a:avLst/>
        </a:prstGeom>
        <a:solidFill>
          <a:schemeClr val="accent2">
            <a:hueOff val="1610903"/>
            <a:satOff val="-4623"/>
            <a:lumOff val="-7402"/>
            <a:alphaOff val="0"/>
          </a:schemeClr>
        </a:solidFill>
        <a:ln w="19050" cap="flat" cmpd="sng" algn="ctr">
          <a:solidFill>
            <a:schemeClr val="accent2">
              <a:hueOff val="1610903"/>
              <a:satOff val="-4623"/>
              <a:lumOff val="-740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52FAD7B-5447-4FEA-8BA6-BD2E142A407B}">
      <dsp:nvSpPr>
        <dsp:cNvPr id="0" name=""/>
        <dsp:cNvSpPr/>
      </dsp:nvSpPr>
      <dsp:spPr>
        <a:xfrm>
          <a:off x="0" y="1230628"/>
          <a:ext cx="6900512" cy="6149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rtl="0">
            <a:lnSpc>
              <a:spcPct val="90000"/>
            </a:lnSpc>
            <a:spcBef>
              <a:spcPct val="0"/>
            </a:spcBef>
            <a:spcAft>
              <a:spcPct val="35000"/>
            </a:spcAft>
            <a:buNone/>
          </a:pPr>
          <a:r>
            <a:rPr lang="es" sz="1800" b="0" i="0" u="none" strike="noStrike" kern="1200">
              <a:latin typeface="Aptos"/>
            </a:rPr>
            <a:t>Servicio de Banda Ancha Móvil - con ciertas restricciones* </a:t>
          </a:r>
        </a:p>
      </dsp:txBody>
      <dsp:txXfrm>
        <a:off x="0" y="1230628"/>
        <a:ext cx="6900512" cy="614976"/>
      </dsp:txXfrm>
    </dsp:sp>
    <dsp:sp modelId="{326F716C-1BF2-4FAE-A580-649D79B2510D}">
      <dsp:nvSpPr>
        <dsp:cNvPr id="0" name=""/>
        <dsp:cNvSpPr/>
      </dsp:nvSpPr>
      <dsp:spPr>
        <a:xfrm>
          <a:off x="0" y="1845605"/>
          <a:ext cx="6900512" cy="0"/>
        </a:xfrm>
        <a:prstGeom prst="line">
          <a:avLst/>
        </a:prstGeom>
        <a:solidFill>
          <a:schemeClr val="accent2">
            <a:hueOff val="2416355"/>
            <a:satOff val="-6935"/>
            <a:lumOff val="-11103"/>
            <a:alphaOff val="0"/>
          </a:schemeClr>
        </a:solidFill>
        <a:ln w="19050" cap="flat" cmpd="sng" algn="ctr">
          <a:solidFill>
            <a:schemeClr val="accent2">
              <a:hueOff val="2416355"/>
              <a:satOff val="-6935"/>
              <a:lumOff val="-1110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2B559C1-6DB0-4ACD-91A9-36EBE1D7185F}">
      <dsp:nvSpPr>
        <dsp:cNvPr id="0" name=""/>
        <dsp:cNvSpPr/>
      </dsp:nvSpPr>
      <dsp:spPr>
        <a:xfrm>
          <a:off x="0" y="1845605"/>
          <a:ext cx="6900512" cy="6149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rtl="0">
            <a:lnSpc>
              <a:spcPct val="90000"/>
            </a:lnSpc>
            <a:spcBef>
              <a:spcPct val="0"/>
            </a:spcBef>
            <a:spcAft>
              <a:spcPct val="35000"/>
            </a:spcAft>
            <a:buNone/>
          </a:pPr>
          <a:r>
            <a:rPr lang="es" sz="1800" b="0" i="0" u="none" strike="noStrike" kern="1200">
              <a:latin typeface="Aptos"/>
            </a:rPr>
            <a:t>Conmutación de Etiquetas Multiprotocolo </a:t>
          </a:r>
        </a:p>
      </dsp:txBody>
      <dsp:txXfrm>
        <a:off x="0" y="1845605"/>
        <a:ext cx="6900512" cy="614976"/>
      </dsp:txXfrm>
    </dsp:sp>
    <dsp:sp modelId="{46486193-1B36-4175-84C8-15610B993876}">
      <dsp:nvSpPr>
        <dsp:cNvPr id="0" name=""/>
        <dsp:cNvSpPr/>
      </dsp:nvSpPr>
      <dsp:spPr>
        <a:xfrm>
          <a:off x="0" y="2460582"/>
          <a:ext cx="6900512" cy="0"/>
        </a:xfrm>
        <a:prstGeom prst="line">
          <a:avLst/>
        </a:prstGeom>
        <a:solidFill>
          <a:schemeClr val="accent2">
            <a:hueOff val="3221807"/>
            <a:satOff val="-9246"/>
            <a:lumOff val="-14805"/>
            <a:alphaOff val="0"/>
          </a:schemeClr>
        </a:solidFill>
        <a:ln w="19050" cap="flat" cmpd="sng" algn="ctr">
          <a:solidFill>
            <a:schemeClr val="accent2">
              <a:hueOff val="3221807"/>
              <a:satOff val="-9246"/>
              <a:lumOff val="-1480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7A5DF79-AE69-4913-B32A-11619EEB9473}">
      <dsp:nvSpPr>
        <dsp:cNvPr id="0" name=""/>
        <dsp:cNvSpPr/>
      </dsp:nvSpPr>
      <dsp:spPr>
        <a:xfrm>
          <a:off x="0" y="2460582"/>
          <a:ext cx="6900512" cy="6149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rtl="0">
            <a:lnSpc>
              <a:spcPct val="90000"/>
            </a:lnSpc>
            <a:spcBef>
              <a:spcPct val="0"/>
            </a:spcBef>
            <a:spcAft>
              <a:spcPct val="35000"/>
            </a:spcAft>
            <a:buNone/>
          </a:pPr>
          <a:r>
            <a:rPr lang="es" sz="1800" b="0" i="0" u="none" strike="noStrike" kern="1200">
              <a:latin typeface="Aptos"/>
            </a:rPr>
            <a:t>Portadora Óptica, OC1, OC2, etc. </a:t>
          </a:r>
        </a:p>
      </dsp:txBody>
      <dsp:txXfrm>
        <a:off x="0" y="2460582"/>
        <a:ext cx="6900512" cy="614976"/>
      </dsp:txXfrm>
    </dsp:sp>
    <dsp:sp modelId="{8F8DA80A-9754-4296-9894-0230CA1A4F7D}">
      <dsp:nvSpPr>
        <dsp:cNvPr id="0" name=""/>
        <dsp:cNvSpPr/>
      </dsp:nvSpPr>
      <dsp:spPr>
        <a:xfrm>
          <a:off x="0" y="3075558"/>
          <a:ext cx="6900512" cy="0"/>
        </a:xfrm>
        <a:prstGeom prst="line">
          <a:avLst/>
        </a:prstGeom>
        <a:solidFill>
          <a:schemeClr val="accent2">
            <a:hueOff val="4027259"/>
            <a:satOff val="-11558"/>
            <a:lumOff val="-18506"/>
            <a:alphaOff val="0"/>
          </a:schemeClr>
        </a:solidFill>
        <a:ln w="19050" cap="flat" cmpd="sng" algn="ctr">
          <a:solidFill>
            <a:schemeClr val="accent2">
              <a:hueOff val="4027259"/>
              <a:satOff val="-11558"/>
              <a:lumOff val="-1850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B257D3A-BF05-405A-8160-3182E4C5933D}">
      <dsp:nvSpPr>
        <dsp:cNvPr id="0" name=""/>
        <dsp:cNvSpPr/>
      </dsp:nvSpPr>
      <dsp:spPr>
        <a:xfrm>
          <a:off x="0" y="3075558"/>
          <a:ext cx="6900512" cy="6149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rtl="0">
            <a:lnSpc>
              <a:spcPct val="90000"/>
            </a:lnSpc>
            <a:spcBef>
              <a:spcPct val="0"/>
            </a:spcBef>
            <a:spcAft>
              <a:spcPct val="35000"/>
            </a:spcAft>
            <a:buNone/>
          </a:pPr>
          <a:r>
            <a:rPr lang="es" sz="1800" b="0" i="0" u="none" strike="noStrike" kern="1200">
              <a:latin typeface="Aptos"/>
            </a:rPr>
            <a:t>Acceso a Internet vía Satélite </a:t>
          </a:r>
        </a:p>
      </dsp:txBody>
      <dsp:txXfrm>
        <a:off x="0" y="3075558"/>
        <a:ext cx="6900512" cy="614976"/>
      </dsp:txXfrm>
    </dsp:sp>
    <dsp:sp modelId="{24D4AFC1-2E05-4637-B56F-7000A7B1FE47}">
      <dsp:nvSpPr>
        <dsp:cNvPr id="0" name=""/>
        <dsp:cNvSpPr/>
      </dsp:nvSpPr>
      <dsp:spPr>
        <a:xfrm>
          <a:off x="0" y="3690535"/>
          <a:ext cx="6900512" cy="0"/>
        </a:xfrm>
        <a:prstGeom prst="line">
          <a:avLst/>
        </a:prstGeom>
        <a:solidFill>
          <a:schemeClr val="accent2">
            <a:hueOff val="4832710"/>
            <a:satOff val="-13870"/>
            <a:lumOff val="-22207"/>
            <a:alphaOff val="0"/>
          </a:schemeClr>
        </a:solidFill>
        <a:ln w="19050" cap="flat" cmpd="sng" algn="ctr">
          <a:solidFill>
            <a:schemeClr val="accent2">
              <a:hueOff val="4832710"/>
              <a:satOff val="-13870"/>
              <a:lumOff val="-22207"/>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A5F02F8-6BAD-46A3-98B9-17B86B8524BC}">
      <dsp:nvSpPr>
        <dsp:cNvPr id="0" name=""/>
        <dsp:cNvSpPr/>
      </dsp:nvSpPr>
      <dsp:spPr>
        <a:xfrm>
          <a:off x="0" y="3690535"/>
          <a:ext cx="6900512" cy="6149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rtl="0">
            <a:lnSpc>
              <a:spcPct val="90000"/>
            </a:lnSpc>
            <a:spcBef>
              <a:spcPct val="0"/>
            </a:spcBef>
            <a:spcAft>
              <a:spcPct val="35000"/>
            </a:spcAft>
            <a:buNone/>
          </a:pPr>
          <a:r>
            <a:rPr lang="es" sz="1800" b="0" i="0" u="none" strike="noStrike" kern="1200">
              <a:latin typeface="Aptos"/>
            </a:rPr>
            <a:t>Servicio de Datos Multimegabit Conmutado </a:t>
          </a:r>
        </a:p>
      </dsp:txBody>
      <dsp:txXfrm>
        <a:off x="0" y="3690535"/>
        <a:ext cx="6900512" cy="614976"/>
      </dsp:txXfrm>
    </dsp:sp>
    <dsp:sp modelId="{7D04D745-B8D8-46C1-8FF8-BE7E2897692B}">
      <dsp:nvSpPr>
        <dsp:cNvPr id="0" name=""/>
        <dsp:cNvSpPr/>
      </dsp:nvSpPr>
      <dsp:spPr>
        <a:xfrm>
          <a:off x="0" y="4305512"/>
          <a:ext cx="6900512" cy="0"/>
        </a:xfrm>
        <a:prstGeom prst="line">
          <a:avLst/>
        </a:prstGeom>
        <a:solidFill>
          <a:schemeClr val="accent2">
            <a:hueOff val="5638162"/>
            <a:satOff val="-16181"/>
            <a:lumOff val="-25908"/>
            <a:alphaOff val="0"/>
          </a:schemeClr>
        </a:solidFill>
        <a:ln w="19050" cap="flat" cmpd="sng" algn="ctr">
          <a:solidFill>
            <a:schemeClr val="accent2">
              <a:hueOff val="5638162"/>
              <a:satOff val="-16181"/>
              <a:lumOff val="-2590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2E373FA-2837-4665-BC70-F70D82B75F4E}">
      <dsp:nvSpPr>
        <dsp:cNvPr id="0" name=""/>
        <dsp:cNvSpPr/>
      </dsp:nvSpPr>
      <dsp:spPr>
        <a:xfrm>
          <a:off x="0" y="4305512"/>
          <a:ext cx="6900512" cy="6149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rtl="0">
            <a:lnSpc>
              <a:spcPct val="90000"/>
            </a:lnSpc>
            <a:spcBef>
              <a:spcPct val="0"/>
            </a:spcBef>
            <a:spcAft>
              <a:spcPct val="35000"/>
            </a:spcAft>
            <a:buNone/>
          </a:pPr>
          <a:r>
            <a:rPr lang="es" sz="1800" b="0" i="0" u="none" strike="noStrike" kern="1200">
              <a:latin typeface="Aptos"/>
            </a:rPr>
            <a:t>Nivel Troncal, T1, T2, etc.</a:t>
          </a:r>
        </a:p>
      </dsp:txBody>
      <dsp:txXfrm>
        <a:off x="0" y="4305512"/>
        <a:ext cx="6900512" cy="614976"/>
      </dsp:txXfrm>
    </dsp:sp>
    <dsp:sp modelId="{9808BA1F-0FFF-423C-B040-925DD764FC50}">
      <dsp:nvSpPr>
        <dsp:cNvPr id="0" name=""/>
        <dsp:cNvSpPr/>
      </dsp:nvSpPr>
      <dsp:spPr>
        <a:xfrm>
          <a:off x="0" y="4920488"/>
          <a:ext cx="6900512" cy="0"/>
        </a:xfrm>
        <a:prstGeom prst="line">
          <a:avLst/>
        </a:prstGeom>
        <a:solidFill>
          <a:schemeClr val="accent2">
            <a:hueOff val="6443614"/>
            <a:satOff val="-18493"/>
            <a:lumOff val="-29609"/>
            <a:alphaOff val="0"/>
          </a:schemeClr>
        </a:solidFill>
        <a:ln w="19050" cap="flat" cmpd="sng" algn="ctr">
          <a:solidFill>
            <a:schemeClr val="accent2">
              <a:hueOff val="6443614"/>
              <a:satOff val="-18493"/>
              <a:lumOff val="-2960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8C90EF2-FC97-4632-AD47-C99CC344D025}">
      <dsp:nvSpPr>
        <dsp:cNvPr id="0" name=""/>
        <dsp:cNvSpPr/>
      </dsp:nvSpPr>
      <dsp:spPr>
        <a:xfrm>
          <a:off x="0" y="4920488"/>
          <a:ext cx="6900512" cy="6149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rtl="0">
            <a:lnSpc>
              <a:spcPct val="90000"/>
            </a:lnSpc>
            <a:spcBef>
              <a:spcPct val="0"/>
            </a:spcBef>
            <a:spcAft>
              <a:spcPct val="35000"/>
            </a:spcAft>
            <a:buNone/>
          </a:pPr>
          <a:r>
            <a:rPr lang="es" sz="1800" b="0" i="0" u="none" strike="noStrike" kern="1200" dirty="0">
              <a:latin typeface="Aptos"/>
            </a:rPr>
            <a:t>Red de Área Amplia (WAN, por sus siglas en </a:t>
          </a:r>
          <a:r>
            <a:rPr lang="en-US" sz="1800" b="0" i="0" u="none" strike="noStrike" kern="1200" dirty="0" err="1">
              <a:latin typeface="Aptos"/>
            </a:rPr>
            <a:t>Inglés</a:t>
          </a:r>
          <a:r>
            <a:rPr lang="es" sz="1800" b="0" i="0" u="none" strike="noStrike" kern="1200" dirty="0">
              <a:latin typeface="Aptos"/>
            </a:rPr>
            <a:t>)¹</a:t>
          </a:r>
        </a:p>
      </dsp:txBody>
      <dsp:txXfrm>
        <a:off x="0" y="4920488"/>
        <a:ext cx="6900512" cy="614976"/>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6.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9.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20ACE7A-C6EF-8447-9F67-958EE183E041}" type="datetimeFigureOut">
              <a:rPr lang="en-US" smtClean="0"/>
              <a:t>2/9/2024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EB7BAD3-AF26-C549-B9FF-03213EEFC56C}" type="slidenum">
              <a:rPr lang="en-US" smtClean="0"/>
              <a:t>‹#›</a:t>
            </a:fld>
            <a:endParaRPr lang="en-US"/>
          </a:p>
        </p:txBody>
      </p:sp>
    </p:spTree>
    <p:extLst>
      <p:ext uri="{BB962C8B-B14F-4D97-AF65-F5344CB8AC3E}">
        <p14:creationId xmlns:p14="http://schemas.microsoft.com/office/powerpoint/2010/main" val="31198095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EB7BAD3-AF26-C549-B9FF-03213EEFC56C}" type="slidenum">
              <a:rPr lang="en-US" smtClean="0"/>
              <a:t>2</a:t>
            </a:fld>
            <a:endParaRPr lang="en-US"/>
          </a:p>
        </p:txBody>
      </p:sp>
    </p:spTree>
    <p:extLst>
      <p:ext uri="{BB962C8B-B14F-4D97-AF65-F5344CB8AC3E}">
        <p14:creationId xmlns:p14="http://schemas.microsoft.com/office/powerpoint/2010/main" val="30259954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EB7BAD3-AF26-C549-B9FF-03213EEFC56C}" type="slidenum">
              <a:rPr lang="en-US" smtClean="0"/>
              <a:t>14</a:t>
            </a:fld>
            <a:endParaRPr lang="en-US"/>
          </a:p>
        </p:txBody>
      </p:sp>
    </p:spTree>
    <p:extLst>
      <p:ext uri="{BB962C8B-B14F-4D97-AF65-F5344CB8AC3E}">
        <p14:creationId xmlns:p14="http://schemas.microsoft.com/office/powerpoint/2010/main" val="38294780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EB7BAD3-AF26-C549-B9FF-03213EEFC56C}" type="slidenum">
              <a:rPr lang="en-US" smtClean="0"/>
              <a:t>22</a:t>
            </a:fld>
            <a:endParaRPr lang="en-US"/>
          </a:p>
        </p:txBody>
      </p:sp>
    </p:spTree>
    <p:extLst>
      <p:ext uri="{BB962C8B-B14F-4D97-AF65-F5344CB8AC3E}">
        <p14:creationId xmlns:p14="http://schemas.microsoft.com/office/powerpoint/2010/main" val="41843057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EB7BAD3-AF26-C549-B9FF-03213EEFC56C}" type="slidenum">
              <a:rPr lang="en-US" smtClean="0"/>
              <a:t>26</a:t>
            </a:fld>
            <a:endParaRPr lang="en-US"/>
          </a:p>
        </p:txBody>
      </p:sp>
    </p:spTree>
    <p:extLst>
      <p:ext uri="{BB962C8B-B14F-4D97-AF65-F5344CB8AC3E}">
        <p14:creationId xmlns:p14="http://schemas.microsoft.com/office/powerpoint/2010/main" val="24182571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EB7BAD3-AF26-C549-B9FF-03213EEFC56C}" type="slidenum">
              <a:rPr lang="en-US" smtClean="0"/>
              <a:t>37</a:t>
            </a:fld>
            <a:endParaRPr lang="en-US"/>
          </a:p>
        </p:txBody>
      </p:sp>
    </p:spTree>
    <p:extLst>
      <p:ext uri="{BB962C8B-B14F-4D97-AF65-F5344CB8AC3E}">
        <p14:creationId xmlns:p14="http://schemas.microsoft.com/office/powerpoint/2010/main" val="324276967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E5CF10-454A-4175-82DA-D453962804A8}"/>
              </a:ext>
            </a:extLst>
          </p:cNvPr>
          <p:cNvSpPr>
            <a:spLocks noGrp="1"/>
          </p:cNvSpPr>
          <p:nvPr>
            <p:ph type="ctrTitle"/>
          </p:nvPr>
        </p:nvSpPr>
        <p:spPr>
          <a:xfrm>
            <a:off x="609600" y="710883"/>
            <a:ext cx="9601200" cy="2306637"/>
          </a:xfrm>
        </p:spPr>
        <p:txBody>
          <a:bodyPr tIns="0" rIns="0" bIns="0" anchor="b">
            <a:normAutofit/>
          </a:bodyPr>
          <a:lstStyle>
            <a:lvl1pPr algn="l">
              <a:defRPr sz="4400"/>
            </a:lvl1pPr>
          </a:lstStyle>
          <a:p>
            <a:r>
              <a:rPr lang="en-US"/>
              <a:t>Click to edit Master title style</a:t>
            </a:r>
          </a:p>
        </p:txBody>
      </p:sp>
      <p:sp>
        <p:nvSpPr>
          <p:cNvPr id="3" name="Subtitle 2">
            <a:extLst>
              <a:ext uri="{FF2B5EF4-FFF2-40B4-BE49-F238E27FC236}">
                <a16:creationId xmlns:a16="http://schemas.microsoft.com/office/drawing/2014/main" id="{26AE5AC7-53D4-4C0B-B42A-1A0692FD992D}"/>
              </a:ext>
            </a:extLst>
          </p:cNvPr>
          <p:cNvSpPr>
            <a:spLocks noGrp="1"/>
          </p:cNvSpPr>
          <p:nvPr>
            <p:ph type="subTitle" idx="1"/>
          </p:nvPr>
        </p:nvSpPr>
        <p:spPr>
          <a:xfrm>
            <a:off x="609600" y="3190558"/>
            <a:ext cx="9601200" cy="1655762"/>
          </a:xfrm>
        </p:spPr>
        <p:txBody>
          <a:bodyPr tIns="0" rIns="0" bIns="0">
            <a:normAutofit/>
          </a:bodyPr>
          <a:lstStyle>
            <a:lvl1pPr marL="0" indent="0" algn="l">
              <a:buNone/>
              <a:defRPr sz="2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496E02B-B9F4-499C-8636-D007AAC35E5E}"/>
              </a:ext>
            </a:extLst>
          </p:cNvPr>
          <p:cNvSpPr>
            <a:spLocks noGrp="1"/>
          </p:cNvSpPr>
          <p:nvPr>
            <p:ph type="dt" sz="half" idx="10"/>
          </p:nvPr>
        </p:nvSpPr>
        <p:spPr/>
        <p:txBody>
          <a:bodyPr/>
          <a:lstStyle/>
          <a:p>
            <a:fld id="{44A356D8-0ECF-E747-BA03-03D5F7490A95}" type="datetime4">
              <a:rPr lang="en-US" smtClean="0"/>
              <a:t>February 9, 2024</a:t>
            </a:fld>
            <a:endParaRPr lang="en-US"/>
          </a:p>
        </p:txBody>
      </p:sp>
      <p:sp>
        <p:nvSpPr>
          <p:cNvPr id="5" name="Footer Placeholder 4">
            <a:extLst>
              <a:ext uri="{FF2B5EF4-FFF2-40B4-BE49-F238E27FC236}">
                <a16:creationId xmlns:a16="http://schemas.microsoft.com/office/drawing/2014/main" id="{EEBB4B01-15EC-433F-9EFE-F46608EF9D5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8CCF19-ED3A-444D-9389-15BB7142521A}"/>
              </a:ext>
            </a:extLst>
          </p:cNvPr>
          <p:cNvSpPr>
            <a:spLocks noGrp="1"/>
          </p:cNvSpPr>
          <p:nvPr>
            <p:ph type="sldNum" sz="quarter" idx="12"/>
          </p:nvPr>
        </p:nvSpPr>
        <p:spPr/>
        <p:txBody>
          <a:bodyPr/>
          <a:lstStyle/>
          <a:p>
            <a:fld id="{1C4126A1-9282-4A82-AC02-A59AF4A969C8}" type="slidenum">
              <a:rPr lang="en-US" smtClean="0"/>
              <a:t>‹#›</a:t>
            </a:fld>
            <a:endParaRPr lang="en-US"/>
          </a:p>
        </p:txBody>
      </p:sp>
      <p:pic>
        <p:nvPicPr>
          <p:cNvPr id="9" name="Picture 8">
            <a:extLst>
              <a:ext uri="{FF2B5EF4-FFF2-40B4-BE49-F238E27FC236}">
                <a16:creationId xmlns:a16="http://schemas.microsoft.com/office/drawing/2014/main" id="{5ED43345-CE8E-0841-A74F-B26363861C2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9600" y="5923429"/>
            <a:ext cx="2322857" cy="654797"/>
          </a:xfrm>
          <a:prstGeom prst="rect">
            <a:avLst/>
          </a:prstGeom>
          <a:solidFill>
            <a:schemeClr val="bg2"/>
          </a:solidFill>
        </p:spPr>
      </p:pic>
    </p:spTree>
    <p:extLst>
      <p:ext uri="{BB962C8B-B14F-4D97-AF65-F5344CB8AC3E}">
        <p14:creationId xmlns:p14="http://schemas.microsoft.com/office/powerpoint/2010/main" val="127428932"/>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C12505-DA25-4627-AE8B-45B4E569D7F7}"/>
              </a:ext>
            </a:extLst>
          </p:cNvPr>
          <p:cNvSpPr>
            <a:spLocks noGrp="1"/>
          </p:cNvSpPr>
          <p:nvPr>
            <p:ph type="title" hasCustomPrompt="1"/>
          </p:nvPr>
        </p:nvSpPr>
        <p:spPr>
          <a:xfrm>
            <a:off x="609600" y="457200"/>
            <a:ext cx="3932237" cy="1600200"/>
          </a:xfrm>
        </p:spPr>
        <p:txBody>
          <a:bodyPr anchor="b"/>
          <a:lstStyle>
            <a:lvl1pPr>
              <a:defRPr sz="3200"/>
            </a:lvl1pPr>
          </a:lstStyle>
          <a:p>
            <a:r>
              <a:rPr lang="en-US"/>
              <a:t>Click to edit </a:t>
            </a:r>
            <a:br>
              <a:rPr lang="en-US"/>
            </a:br>
            <a:r>
              <a:rPr lang="en-US"/>
              <a:t>Master title style</a:t>
            </a:r>
          </a:p>
        </p:txBody>
      </p:sp>
      <p:sp>
        <p:nvSpPr>
          <p:cNvPr id="3" name="Picture Placeholder 2">
            <a:extLst>
              <a:ext uri="{FF2B5EF4-FFF2-40B4-BE49-F238E27FC236}">
                <a16:creationId xmlns:a16="http://schemas.microsoft.com/office/drawing/2014/main" id="{1C0070E8-7368-44B9-AF9C-ACF947C1DB59}"/>
              </a:ext>
            </a:extLst>
          </p:cNvPr>
          <p:cNvSpPr>
            <a:spLocks noGrp="1"/>
          </p:cNvSpPr>
          <p:nvPr>
            <p:ph type="pic" idx="1"/>
          </p:nvPr>
        </p:nvSpPr>
        <p:spPr>
          <a:xfrm>
            <a:off x="5183188" y="457200"/>
            <a:ext cx="6399212" cy="571499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58B0CC94-456E-4461-8F07-2069C3A33A39}"/>
              </a:ext>
            </a:extLst>
          </p:cNvPr>
          <p:cNvSpPr>
            <a:spLocks noGrp="1"/>
          </p:cNvSpPr>
          <p:nvPr>
            <p:ph type="body" sz="half" idx="2"/>
          </p:nvPr>
        </p:nvSpPr>
        <p:spPr>
          <a:xfrm>
            <a:off x="609600" y="214884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3956321-E8FB-41E1-85F6-DBD6EA5FF53B}"/>
              </a:ext>
            </a:extLst>
          </p:cNvPr>
          <p:cNvSpPr>
            <a:spLocks noGrp="1"/>
          </p:cNvSpPr>
          <p:nvPr>
            <p:ph type="dt" sz="half" idx="10"/>
          </p:nvPr>
        </p:nvSpPr>
        <p:spPr/>
        <p:txBody>
          <a:bodyPr/>
          <a:lstStyle/>
          <a:p>
            <a:fld id="{F95ED669-7F72-0643-B0D9-9ACA079D290A}" type="datetime4">
              <a:rPr lang="en-US" smtClean="0"/>
              <a:t>February 9, 2024</a:t>
            </a:fld>
            <a:endParaRPr lang="en-US"/>
          </a:p>
        </p:txBody>
      </p:sp>
      <p:sp>
        <p:nvSpPr>
          <p:cNvPr id="6" name="Footer Placeholder 5">
            <a:extLst>
              <a:ext uri="{FF2B5EF4-FFF2-40B4-BE49-F238E27FC236}">
                <a16:creationId xmlns:a16="http://schemas.microsoft.com/office/drawing/2014/main" id="{36A4151C-9711-4DEA-A930-0BE29AAA557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EC62239-A991-45D3-9A7C-078B372FD117}"/>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1091487263"/>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13A054-1E05-49E4-9A16-3F64354E714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BD008EB-C649-4DF5-8B4C-A649F1678AC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D7C561E-6EC2-4599-9575-C067F25D9D0B}"/>
              </a:ext>
            </a:extLst>
          </p:cNvPr>
          <p:cNvSpPr>
            <a:spLocks noGrp="1"/>
          </p:cNvSpPr>
          <p:nvPr>
            <p:ph type="dt" sz="half" idx="10"/>
          </p:nvPr>
        </p:nvSpPr>
        <p:spPr/>
        <p:txBody>
          <a:bodyPr/>
          <a:lstStyle/>
          <a:p>
            <a:fld id="{6ACDA198-3666-2A43-B798-B12BD4FB6F3D}" type="datetime4">
              <a:rPr lang="en-US" smtClean="0"/>
              <a:t>February 9, 2024</a:t>
            </a:fld>
            <a:endParaRPr lang="en-US"/>
          </a:p>
        </p:txBody>
      </p:sp>
      <p:sp>
        <p:nvSpPr>
          <p:cNvPr id="5" name="Footer Placeholder 4">
            <a:extLst>
              <a:ext uri="{FF2B5EF4-FFF2-40B4-BE49-F238E27FC236}">
                <a16:creationId xmlns:a16="http://schemas.microsoft.com/office/drawing/2014/main" id="{9C9F41A2-BA7C-411A-9330-0BD84C0C03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7D1534B-E674-4D9E-BC73-E4283BC2EC82}"/>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612680872"/>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C979964-4C31-41D4-B9E3-00E68D9F8CC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8B9CA52-E870-4B90-827A-92F579F9D3E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C05972A-1E60-4BFE-842E-4D79CB7AC71B}"/>
              </a:ext>
            </a:extLst>
          </p:cNvPr>
          <p:cNvSpPr>
            <a:spLocks noGrp="1"/>
          </p:cNvSpPr>
          <p:nvPr>
            <p:ph type="dt" sz="half" idx="10"/>
          </p:nvPr>
        </p:nvSpPr>
        <p:spPr/>
        <p:txBody>
          <a:bodyPr/>
          <a:lstStyle/>
          <a:p>
            <a:fld id="{0A773AF5-D64D-1E40-ACCB-D72BB9B9E96A}" type="datetime4">
              <a:rPr lang="en-US" smtClean="0"/>
              <a:t>February 9, 2024</a:t>
            </a:fld>
            <a:endParaRPr lang="en-US"/>
          </a:p>
        </p:txBody>
      </p:sp>
      <p:sp>
        <p:nvSpPr>
          <p:cNvPr id="5" name="Footer Placeholder 4">
            <a:extLst>
              <a:ext uri="{FF2B5EF4-FFF2-40B4-BE49-F238E27FC236}">
                <a16:creationId xmlns:a16="http://schemas.microsoft.com/office/drawing/2014/main" id="{6DEA85AD-1626-4202-9D3C-04AD62118CC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B25654E-34E4-440A-8E7A-8EBF46E06BD0}"/>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2065476509"/>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hre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E21B7-A28E-4778-B02F-549747BDD92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7358E54-8D65-4A81-99B9-303DBC954724}"/>
              </a:ext>
            </a:extLst>
          </p:cNvPr>
          <p:cNvSpPr>
            <a:spLocks noGrp="1"/>
          </p:cNvSpPr>
          <p:nvPr>
            <p:ph sz="half" idx="1"/>
          </p:nvPr>
        </p:nvSpPr>
        <p:spPr>
          <a:xfrm>
            <a:off x="609600" y="1832348"/>
            <a:ext cx="3429000" cy="4351338"/>
          </a:xfrm>
        </p:spPr>
        <p:txBody>
          <a:bodyPr/>
          <a:lstStyle>
            <a:lvl1pPr marL="233363" indent="-233363">
              <a:defRPr sz="2200"/>
            </a:lvl1pPr>
            <a:lvl2pPr marL="514350" indent="-227013">
              <a:defRPr sz="2000"/>
            </a:lvl2pPr>
            <a:lvl3pPr marL="747713" indent="-173038">
              <a:defRPr sz="1800"/>
            </a:lvl3pPr>
            <a:lvl4pPr marL="1028700" indent="-153988">
              <a:defRPr sz="1600"/>
            </a:lvl4pPr>
            <a:lvl5pPr marL="1201738" indent="-166688">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D52C811-A17E-409B-926F-A8B503DCA7AA}"/>
              </a:ext>
            </a:extLst>
          </p:cNvPr>
          <p:cNvSpPr>
            <a:spLocks noGrp="1"/>
          </p:cNvSpPr>
          <p:nvPr>
            <p:ph sz="half" idx="2"/>
          </p:nvPr>
        </p:nvSpPr>
        <p:spPr>
          <a:xfrm>
            <a:off x="4381500" y="1825625"/>
            <a:ext cx="3429000" cy="4351338"/>
          </a:xfrm>
        </p:spPr>
        <p:txBody>
          <a:bodyPr/>
          <a:lstStyle>
            <a:lvl1pPr>
              <a:defRPr sz="2200"/>
            </a:lvl1pPr>
            <a:lvl2pPr marL="574675" indent="-228600">
              <a:defRPr sz="2000"/>
            </a:lvl2pPr>
            <a:lvl3pPr marL="801688" indent="-174625">
              <a:defRPr sz="1800"/>
            </a:lvl3pPr>
            <a:lvl4pPr marL="1028700" indent="-153988">
              <a:defRPr sz="1600"/>
            </a:lvl4pPr>
            <a:lvl5pPr marL="1262063" indent="-146050">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F9BADED-7370-42C0-92A7-9E8F573963BE}"/>
              </a:ext>
            </a:extLst>
          </p:cNvPr>
          <p:cNvSpPr>
            <a:spLocks noGrp="1"/>
          </p:cNvSpPr>
          <p:nvPr>
            <p:ph type="dt" sz="half" idx="10"/>
          </p:nvPr>
        </p:nvSpPr>
        <p:spPr/>
        <p:txBody>
          <a:bodyPr/>
          <a:lstStyle/>
          <a:p>
            <a:fld id="{29B12EF0-CE9F-8F4C-8E7C-B1835900E62E}" type="datetime4">
              <a:rPr lang="en-US" smtClean="0"/>
              <a:t>February 9, 2024</a:t>
            </a:fld>
            <a:endParaRPr lang="en-US"/>
          </a:p>
        </p:txBody>
      </p:sp>
      <p:sp>
        <p:nvSpPr>
          <p:cNvPr id="6" name="Footer Placeholder 5">
            <a:extLst>
              <a:ext uri="{FF2B5EF4-FFF2-40B4-BE49-F238E27FC236}">
                <a16:creationId xmlns:a16="http://schemas.microsoft.com/office/drawing/2014/main" id="{84804C91-34CB-4540-A5C3-641C0D9D42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1AAB89B-4B63-497F-A3B0-B98F1ED3F95B}"/>
              </a:ext>
            </a:extLst>
          </p:cNvPr>
          <p:cNvSpPr>
            <a:spLocks noGrp="1"/>
          </p:cNvSpPr>
          <p:nvPr>
            <p:ph type="sldNum" sz="quarter" idx="12"/>
          </p:nvPr>
        </p:nvSpPr>
        <p:spPr/>
        <p:txBody>
          <a:bodyPr/>
          <a:lstStyle/>
          <a:p>
            <a:fld id="{1C4126A1-9282-4A82-AC02-A59AF4A969C8}" type="slidenum">
              <a:rPr lang="en-US" smtClean="0"/>
              <a:t>‹#›</a:t>
            </a:fld>
            <a:endParaRPr lang="en-US"/>
          </a:p>
        </p:txBody>
      </p:sp>
      <p:sp>
        <p:nvSpPr>
          <p:cNvPr id="9" name="Content Placeholder 2">
            <a:extLst>
              <a:ext uri="{FF2B5EF4-FFF2-40B4-BE49-F238E27FC236}">
                <a16:creationId xmlns:a16="http://schemas.microsoft.com/office/drawing/2014/main" id="{F3DD63F5-A3E6-5541-A0D2-0741078CC51F}"/>
              </a:ext>
            </a:extLst>
          </p:cNvPr>
          <p:cNvSpPr>
            <a:spLocks noGrp="1"/>
          </p:cNvSpPr>
          <p:nvPr>
            <p:ph sz="half" idx="14"/>
          </p:nvPr>
        </p:nvSpPr>
        <p:spPr>
          <a:xfrm>
            <a:off x="8153400" y="1823383"/>
            <a:ext cx="3429000" cy="4351338"/>
          </a:xfrm>
        </p:spPr>
        <p:txBody>
          <a:bodyPr/>
          <a:lstStyle>
            <a:lvl1pPr marL="233363" indent="-233363">
              <a:defRPr sz="2200"/>
            </a:lvl1pPr>
            <a:lvl2pPr marL="514350" indent="-227013">
              <a:defRPr sz="2000"/>
            </a:lvl2pPr>
            <a:lvl3pPr marL="747713" indent="-173038">
              <a:defRPr sz="1800"/>
            </a:lvl3pPr>
            <a:lvl4pPr marL="1028700" indent="-153988">
              <a:defRPr sz="1600"/>
            </a:lvl4pPr>
            <a:lvl5pPr marL="1201738" indent="-166688">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39271437"/>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B3911AA-67E0-5A46-8543-9FB39D2A2C4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9600" y="5925312"/>
            <a:ext cx="2321859" cy="654516"/>
          </a:xfrm>
          <a:prstGeom prst="rect">
            <a:avLst/>
          </a:prstGeom>
          <a:solidFill>
            <a:schemeClr val="tx2"/>
          </a:solidFill>
        </p:spPr>
      </p:pic>
      <p:sp>
        <p:nvSpPr>
          <p:cNvPr id="2" name="Title 1">
            <a:extLst>
              <a:ext uri="{FF2B5EF4-FFF2-40B4-BE49-F238E27FC236}">
                <a16:creationId xmlns:a16="http://schemas.microsoft.com/office/drawing/2014/main" id="{AEE5CF10-454A-4175-82DA-D453962804A8}"/>
              </a:ext>
            </a:extLst>
          </p:cNvPr>
          <p:cNvSpPr>
            <a:spLocks noGrp="1"/>
          </p:cNvSpPr>
          <p:nvPr>
            <p:ph type="ctrTitle"/>
          </p:nvPr>
        </p:nvSpPr>
        <p:spPr>
          <a:xfrm>
            <a:off x="609600" y="710883"/>
            <a:ext cx="9601200" cy="2306637"/>
          </a:xfrm>
        </p:spPr>
        <p:txBody>
          <a:bodyPr tIns="0" rIns="0" bIns="0" anchor="b">
            <a:normAutofit/>
          </a:bodyPr>
          <a:lstStyle>
            <a:lvl1pPr algn="l">
              <a:defRPr sz="4400"/>
            </a:lvl1pPr>
          </a:lstStyle>
          <a:p>
            <a:r>
              <a:rPr lang="en-US"/>
              <a:t>Click to edit Master title style</a:t>
            </a:r>
          </a:p>
        </p:txBody>
      </p:sp>
      <p:sp>
        <p:nvSpPr>
          <p:cNvPr id="3" name="Subtitle 2">
            <a:extLst>
              <a:ext uri="{FF2B5EF4-FFF2-40B4-BE49-F238E27FC236}">
                <a16:creationId xmlns:a16="http://schemas.microsoft.com/office/drawing/2014/main" id="{26AE5AC7-53D4-4C0B-B42A-1A0692FD992D}"/>
              </a:ext>
            </a:extLst>
          </p:cNvPr>
          <p:cNvSpPr>
            <a:spLocks noGrp="1"/>
          </p:cNvSpPr>
          <p:nvPr>
            <p:ph type="subTitle" idx="1"/>
          </p:nvPr>
        </p:nvSpPr>
        <p:spPr>
          <a:xfrm>
            <a:off x="609600" y="3190558"/>
            <a:ext cx="9601200" cy="1655762"/>
          </a:xfrm>
        </p:spPr>
        <p:txBody>
          <a:bodyPr tIns="0" rIns="0" bIns="0">
            <a:normAutofit/>
          </a:bodyPr>
          <a:lstStyle>
            <a:lvl1pPr marL="0" indent="0" algn="l">
              <a:buNone/>
              <a:defRPr sz="2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496E02B-B9F4-499C-8636-D007AAC35E5E}"/>
              </a:ext>
            </a:extLst>
          </p:cNvPr>
          <p:cNvSpPr>
            <a:spLocks noGrp="1"/>
          </p:cNvSpPr>
          <p:nvPr>
            <p:ph type="dt" sz="half" idx="10"/>
          </p:nvPr>
        </p:nvSpPr>
        <p:spPr/>
        <p:txBody>
          <a:bodyPr/>
          <a:lstStyle/>
          <a:p>
            <a:fld id="{49CFDC3A-612B-A84C-98DC-5FDA0C86E561}" type="datetime4">
              <a:rPr lang="en-US" smtClean="0"/>
              <a:t>February 9, 2024</a:t>
            </a:fld>
            <a:endParaRPr lang="en-US"/>
          </a:p>
        </p:txBody>
      </p:sp>
      <p:sp>
        <p:nvSpPr>
          <p:cNvPr id="5" name="Footer Placeholder 4">
            <a:extLst>
              <a:ext uri="{FF2B5EF4-FFF2-40B4-BE49-F238E27FC236}">
                <a16:creationId xmlns:a16="http://schemas.microsoft.com/office/drawing/2014/main" id="{EEBB4B01-15EC-433F-9EFE-F46608EF9D5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8CCF19-ED3A-444D-9389-15BB7142521A}"/>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3909253140"/>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CB8DBE-A65E-489E-9AB9-0CC9F507767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F9F09BE-9B55-4FB5-94A8-D345EC0CE68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BB36BF3-B767-404C-9980-D5EC1336C7EB}"/>
              </a:ext>
            </a:extLst>
          </p:cNvPr>
          <p:cNvSpPr>
            <a:spLocks noGrp="1"/>
          </p:cNvSpPr>
          <p:nvPr>
            <p:ph type="dt" sz="half" idx="10"/>
          </p:nvPr>
        </p:nvSpPr>
        <p:spPr/>
        <p:txBody>
          <a:bodyPr/>
          <a:lstStyle/>
          <a:p>
            <a:fld id="{9577EF60-D52F-1B40-BE31-F673BDC92855}" type="datetime4">
              <a:rPr lang="en-US" smtClean="0"/>
              <a:t>February 9, 2024</a:t>
            </a:fld>
            <a:endParaRPr lang="en-US"/>
          </a:p>
        </p:txBody>
      </p:sp>
      <p:sp>
        <p:nvSpPr>
          <p:cNvPr id="5" name="Footer Placeholder 4">
            <a:extLst>
              <a:ext uri="{FF2B5EF4-FFF2-40B4-BE49-F238E27FC236}">
                <a16:creationId xmlns:a16="http://schemas.microsoft.com/office/drawing/2014/main" id="{97E69CF4-31FB-4A49-9A6A-5D616C29B6D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84D128-D963-4687-A11C-8B4468DEDAC2}"/>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33449050"/>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D9D7DE-BD2F-44A7-9A26-631D18203EDC}"/>
              </a:ext>
            </a:extLst>
          </p:cNvPr>
          <p:cNvSpPr>
            <a:spLocks noGrp="1"/>
          </p:cNvSpPr>
          <p:nvPr>
            <p:ph type="title"/>
          </p:nvPr>
        </p:nvSpPr>
        <p:spPr>
          <a:xfrm>
            <a:off x="609600" y="1709739"/>
            <a:ext cx="9601200" cy="2781580"/>
          </a:xfrm>
        </p:spPr>
        <p:txBody>
          <a:bodyPr anchor="b">
            <a:normAutofit/>
          </a:bodyPr>
          <a:lstStyle>
            <a:lvl1pPr>
              <a:defRPr sz="4400"/>
            </a:lvl1pPr>
          </a:lstStyle>
          <a:p>
            <a:r>
              <a:rPr lang="en-US"/>
              <a:t>Click to edit Master title style</a:t>
            </a:r>
          </a:p>
        </p:txBody>
      </p:sp>
      <p:sp>
        <p:nvSpPr>
          <p:cNvPr id="3" name="Text Placeholder 2">
            <a:extLst>
              <a:ext uri="{FF2B5EF4-FFF2-40B4-BE49-F238E27FC236}">
                <a16:creationId xmlns:a16="http://schemas.microsoft.com/office/drawing/2014/main" id="{B4FF02F6-F40C-412A-8F1F-B0EDC42D17E7}"/>
              </a:ext>
            </a:extLst>
          </p:cNvPr>
          <p:cNvSpPr>
            <a:spLocks noGrp="1"/>
          </p:cNvSpPr>
          <p:nvPr>
            <p:ph type="body" idx="1"/>
          </p:nvPr>
        </p:nvSpPr>
        <p:spPr>
          <a:xfrm>
            <a:off x="609600" y="4589463"/>
            <a:ext cx="9601200" cy="1500187"/>
          </a:xfrm>
        </p:spPr>
        <p:txBody>
          <a:bodyPr>
            <a:normAutofit/>
          </a:bodyPr>
          <a:lstStyle>
            <a:lvl1pPr marL="0" indent="0">
              <a:buNone/>
              <a:defRPr sz="22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40A2848-E113-4E1E-BEB8-7252BCAC5D6F}"/>
              </a:ext>
            </a:extLst>
          </p:cNvPr>
          <p:cNvSpPr>
            <a:spLocks noGrp="1"/>
          </p:cNvSpPr>
          <p:nvPr>
            <p:ph type="dt" sz="half" idx="10"/>
          </p:nvPr>
        </p:nvSpPr>
        <p:spPr/>
        <p:txBody>
          <a:bodyPr/>
          <a:lstStyle/>
          <a:p>
            <a:fld id="{9D8298D5-4F07-A746-91C5-FBDBE7A8C618}" type="datetime4">
              <a:rPr lang="en-US" smtClean="0"/>
              <a:t>February 9, 2024</a:t>
            </a:fld>
            <a:endParaRPr lang="en-US"/>
          </a:p>
        </p:txBody>
      </p:sp>
      <p:sp>
        <p:nvSpPr>
          <p:cNvPr id="5" name="Footer Placeholder 4">
            <a:extLst>
              <a:ext uri="{FF2B5EF4-FFF2-40B4-BE49-F238E27FC236}">
                <a16:creationId xmlns:a16="http://schemas.microsoft.com/office/drawing/2014/main" id="{D5336698-0571-4544-B8CE-46A287EDAA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53FF6E0-585E-4E3C-AA69-4F05E9B98283}"/>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2498514615"/>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E21B7-A28E-4778-B02F-549747BDD92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7358E54-8D65-4A81-99B9-303DBC954724}"/>
              </a:ext>
            </a:extLst>
          </p:cNvPr>
          <p:cNvSpPr>
            <a:spLocks noGrp="1"/>
          </p:cNvSpPr>
          <p:nvPr>
            <p:ph sz="half" idx="1"/>
          </p:nvPr>
        </p:nvSpPr>
        <p:spPr>
          <a:xfrm>
            <a:off x="609600" y="1832348"/>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D52C811-A17E-409B-926F-A8B503DCA7AA}"/>
              </a:ext>
            </a:extLst>
          </p:cNvPr>
          <p:cNvSpPr>
            <a:spLocks noGrp="1"/>
          </p:cNvSpPr>
          <p:nvPr>
            <p:ph sz="half" idx="2"/>
          </p:nvPr>
        </p:nvSpPr>
        <p:spPr>
          <a:xfrm>
            <a:off x="64008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F9BADED-7370-42C0-92A7-9E8F573963BE}"/>
              </a:ext>
            </a:extLst>
          </p:cNvPr>
          <p:cNvSpPr>
            <a:spLocks noGrp="1"/>
          </p:cNvSpPr>
          <p:nvPr>
            <p:ph type="dt" sz="half" idx="10"/>
          </p:nvPr>
        </p:nvSpPr>
        <p:spPr/>
        <p:txBody>
          <a:bodyPr/>
          <a:lstStyle/>
          <a:p>
            <a:fld id="{C0E394FC-7F07-3C46-9F13-173B7F299292}" type="datetime4">
              <a:rPr lang="en-US" smtClean="0"/>
              <a:t>February 9, 2024</a:t>
            </a:fld>
            <a:endParaRPr lang="en-US"/>
          </a:p>
        </p:txBody>
      </p:sp>
      <p:sp>
        <p:nvSpPr>
          <p:cNvPr id="6" name="Footer Placeholder 5">
            <a:extLst>
              <a:ext uri="{FF2B5EF4-FFF2-40B4-BE49-F238E27FC236}">
                <a16:creationId xmlns:a16="http://schemas.microsoft.com/office/drawing/2014/main" id="{84804C91-34CB-4540-A5C3-641C0D9D42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1AAB89B-4B63-497F-A3B0-B98F1ED3F95B}"/>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2966168832"/>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E21B7-A28E-4778-B02F-549747BDD92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7358E54-8D65-4A81-99B9-303DBC954724}"/>
              </a:ext>
            </a:extLst>
          </p:cNvPr>
          <p:cNvSpPr>
            <a:spLocks noGrp="1"/>
          </p:cNvSpPr>
          <p:nvPr>
            <p:ph sz="half" idx="1"/>
          </p:nvPr>
        </p:nvSpPr>
        <p:spPr>
          <a:xfrm>
            <a:off x="609600" y="1832348"/>
            <a:ext cx="3429000" cy="4351338"/>
          </a:xfrm>
        </p:spPr>
        <p:txBody>
          <a:bodyPr/>
          <a:lstStyle>
            <a:lvl1pPr marL="233363" indent="-233363">
              <a:defRPr sz="2200"/>
            </a:lvl1pPr>
            <a:lvl2pPr marL="514350" indent="-227013">
              <a:defRPr sz="2000"/>
            </a:lvl2pPr>
            <a:lvl3pPr marL="747713" indent="-173038">
              <a:defRPr sz="1800"/>
            </a:lvl3pPr>
            <a:lvl4pPr marL="1028700" indent="-153988">
              <a:defRPr sz="1600"/>
            </a:lvl4pPr>
            <a:lvl5pPr marL="1201738" indent="-166688">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D52C811-A17E-409B-926F-A8B503DCA7AA}"/>
              </a:ext>
            </a:extLst>
          </p:cNvPr>
          <p:cNvSpPr>
            <a:spLocks noGrp="1"/>
          </p:cNvSpPr>
          <p:nvPr>
            <p:ph sz="half" idx="2"/>
          </p:nvPr>
        </p:nvSpPr>
        <p:spPr>
          <a:xfrm>
            <a:off x="4381500" y="1825625"/>
            <a:ext cx="3429000" cy="4351338"/>
          </a:xfrm>
        </p:spPr>
        <p:txBody>
          <a:bodyPr/>
          <a:lstStyle>
            <a:lvl1pPr>
              <a:defRPr sz="2200"/>
            </a:lvl1pPr>
            <a:lvl2pPr marL="574675" indent="-228600">
              <a:defRPr sz="2000"/>
            </a:lvl2pPr>
            <a:lvl3pPr marL="801688" indent="-174625">
              <a:defRPr sz="1800"/>
            </a:lvl3pPr>
            <a:lvl4pPr marL="1028700" indent="-153988">
              <a:defRPr sz="1600"/>
            </a:lvl4pPr>
            <a:lvl5pPr marL="1262063" indent="-146050">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F9BADED-7370-42C0-92A7-9E8F573963BE}"/>
              </a:ext>
            </a:extLst>
          </p:cNvPr>
          <p:cNvSpPr>
            <a:spLocks noGrp="1"/>
          </p:cNvSpPr>
          <p:nvPr>
            <p:ph type="dt" sz="half" idx="10"/>
          </p:nvPr>
        </p:nvSpPr>
        <p:spPr/>
        <p:txBody>
          <a:bodyPr/>
          <a:lstStyle/>
          <a:p>
            <a:fld id="{B7FE0D40-3AA5-764E-99F7-34BE6B829DB5}" type="datetime4">
              <a:rPr lang="en-US" smtClean="0"/>
              <a:t>February 9, 2024</a:t>
            </a:fld>
            <a:endParaRPr lang="en-US"/>
          </a:p>
        </p:txBody>
      </p:sp>
      <p:sp>
        <p:nvSpPr>
          <p:cNvPr id="6" name="Footer Placeholder 5">
            <a:extLst>
              <a:ext uri="{FF2B5EF4-FFF2-40B4-BE49-F238E27FC236}">
                <a16:creationId xmlns:a16="http://schemas.microsoft.com/office/drawing/2014/main" id="{84804C91-34CB-4540-A5C3-641C0D9D42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1AAB89B-4B63-497F-A3B0-B98F1ED3F95B}"/>
              </a:ext>
            </a:extLst>
          </p:cNvPr>
          <p:cNvSpPr>
            <a:spLocks noGrp="1"/>
          </p:cNvSpPr>
          <p:nvPr>
            <p:ph type="sldNum" sz="quarter" idx="12"/>
          </p:nvPr>
        </p:nvSpPr>
        <p:spPr/>
        <p:txBody>
          <a:bodyPr/>
          <a:lstStyle/>
          <a:p>
            <a:fld id="{1C4126A1-9282-4A82-AC02-A59AF4A969C8}" type="slidenum">
              <a:rPr lang="en-US" smtClean="0"/>
              <a:t>‹#›</a:t>
            </a:fld>
            <a:endParaRPr lang="en-US"/>
          </a:p>
        </p:txBody>
      </p:sp>
      <p:sp>
        <p:nvSpPr>
          <p:cNvPr id="9" name="Content Placeholder 2">
            <a:extLst>
              <a:ext uri="{FF2B5EF4-FFF2-40B4-BE49-F238E27FC236}">
                <a16:creationId xmlns:a16="http://schemas.microsoft.com/office/drawing/2014/main" id="{F3DD63F5-A3E6-5541-A0D2-0741078CC51F}"/>
              </a:ext>
            </a:extLst>
          </p:cNvPr>
          <p:cNvSpPr>
            <a:spLocks noGrp="1"/>
          </p:cNvSpPr>
          <p:nvPr>
            <p:ph sz="half" idx="14"/>
          </p:nvPr>
        </p:nvSpPr>
        <p:spPr>
          <a:xfrm>
            <a:off x="8153400" y="1823383"/>
            <a:ext cx="3429000" cy="4351338"/>
          </a:xfrm>
        </p:spPr>
        <p:txBody>
          <a:bodyPr/>
          <a:lstStyle>
            <a:lvl1pPr marL="233363" indent="-233363">
              <a:defRPr sz="2200"/>
            </a:lvl1pPr>
            <a:lvl2pPr marL="514350" indent="-227013">
              <a:defRPr sz="2000"/>
            </a:lvl2pPr>
            <a:lvl3pPr marL="747713" indent="-173038">
              <a:defRPr sz="1800"/>
            </a:lvl3pPr>
            <a:lvl4pPr marL="1028700" indent="-153988">
              <a:defRPr sz="1600"/>
            </a:lvl4pPr>
            <a:lvl5pPr marL="1201738" indent="-166688">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94120680"/>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09E6A-FDA0-4ED7-BE97-C8D95AC2BF58}"/>
              </a:ext>
            </a:extLst>
          </p:cNvPr>
          <p:cNvSpPr>
            <a:spLocks noGrp="1"/>
          </p:cNvSpPr>
          <p:nvPr>
            <p:ph type="title"/>
          </p:nvPr>
        </p:nvSpPr>
        <p:spPr>
          <a:xfrm>
            <a:off x="609600"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79AF82F-23EB-452A-A518-6954BA4178B3}"/>
              </a:ext>
            </a:extLst>
          </p:cNvPr>
          <p:cNvSpPr>
            <a:spLocks noGrp="1"/>
          </p:cNvSpPr>
          <p:nvPr>
            <p:ph type="body" idx="1"/>
          </p:nvPr>
        </p:nvSpPr>
        <p:spPr>
          <a:xfrm>
            <a:off x="609600" y="1815353"/>
            <a:ext cx="5157787" cy="6897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FF511F2-1879-422A-AC83-AF4B757EA394}"/>
              </a:ext>
            </a:extLst>
          </p:cNvPr>
          <p:cNvSpPr>
            <a:spLocks noGrp="1"/>
          </p:cNvSpPr>
          <p:nvPr>
            <p:ph sz="half" idx="2"/>
          </p:nvPr>
        </p:nvSpPr>
        <p:spPr>
          <a:xfrm>
            <a:off x="609600" y="2618140"/>
            <a:ext cx="5157787" cy="3567507"/>
          </a:xfrm>
        </p:spPr>
        <p:txBody>
          <a:bodyPr/>
          <a:lstStyle>
            <a:lvl1pPr>
              <a:defRPr sz="22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5D085B0-5E55-4173-AD52-0FAA8D689EE8}"/>
              </a:ext>
            </a:extLst>
          </p:cNvPr>
          <p:cNvSpPr>
            <a:spLocks noGrp="1"/>
          </p:cNvSpPr>
          <p:nvPr>
            <p:ph type="body" sz="quarter" idx="3"/>
          </p:nvPr>
        </p:nvSpPr>
        <p:spPr>
          <a:xfrm>
            <a:off x="6399212" y="1822075"/>
            <a:ext cx="5183188" cy="68299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1367218-91F9-4ED6-B3FB-013FE4027395}"/>
              </a:ext>
            </a:extLst>
          </p:cNvPr>
          <p:cNvSpPr>
            <a:spLocks noGrp="1"/>
          </p:cNvSpPr>
          <p:nvPr>
            <p:ph sz="quarter" idx="4"/>
          </p:nvPr>
        </p:nvSpPr>
        <p:spPr>
          <a:xfrm>
            <a:off x="6399212" y="2618140"/>
            <a:ext cx="5183188" cy="3567507"/>
          </a:xfrm>
        </p:spPr>
        <p:txBody>
          <a:bodyPr/>
          <a:lstStyle>
            <a:lvl1pPr>
              <a:defRPr sz="22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6D77532-C7EF-4FB8-B588-848FEACDF9ED}"/>
              </a:ext>
            </a:extLst>
          </p:cNvPr>
          <p:cNvSpPr>
            <a:spLocks noGrp="1"/>
          </p:cNvSpPr>
          <p:nvPr>
            <p:ph type="dt" sz="half" idx="10"/>
          </p:nvPr>
        </p:nvSpPr>
        <p:spPr/>
        <p:txBody>
          <a:bodyPr/>
          <a:lstStyle/>
          <a:p>
            <a:fld id="{7BB05F4B-D44D-4B40-B15A-A22883AE3427}" type="datetime4">
              <a:rPr lang="en-US" smtClean="0"/>
              <a:t>February 9, 2024</a:t>
            </a:fld>
            <a:endParaRPr lang="en-US"/>
          </a:p>
        </p:txBody>
      </p:sp>
      <p:sp>
        <p:nvSpPr>
          <p:cNvPr id="8" name="Footer Placeholder 7">
            <a:extLst>
              <a:ext uri="{FF2B5EF4-FFF2-40B4-BE49-F238E27FC236}">
                <a16:creationId xmlns:a16="http://schemas.microsoft.com/office/drawing/2014/main" id="{2079C5B1-FC29-4686-A5C9-68EB6E21314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F00C4AA-2AAD-4FD5-882C-4D74AEB40118}"/>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4210393952"/>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CB8DBE-A65E-489E-9AB9-0CC9F507767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F9F09BE-9B55-4FB5-94A8-D345EC0CE68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BB36BF3-B767-404C-9980-D5EC1336C7EB}"/>
              </a:ext>
            </a:extLst>
          </p:cNvPr>
          <p:cNvSpPr>
            <a:spLocks noGrp="1"/>
          </p:cNvSpPr>
          <p:nvPr>
            <p:ph type="dt" sz="half" idx="10"/>
          </p:nvPr>
        </p:nvSpPr>
        <p:spPr/>
        <p:txBody>
          <a:bodyPr/>
          <a:lstStyle/>
          <a:p>
            <a:fld id="{B923269C-E58F-174E-B990-E0E418CAD694}" type="datetime4">
              <a:rPr lang="en-US" smtClean="0"/>
              <a:t>February 9, 2024</a:t>
            </a:fld>
            <a:endParaRPr lang="en-US"/>
          </a:p>
        </p:txBody>
      </p:sp>
      <p:sp>
        <p:nvSpPr>
          <p:cNvPr id="5" name="Footer Placeholder 4">
            <a:extLst>
              <a:ext uri="{FF2B5EF4-FFF2-40B4-BE49-F238E27FC236}">
                <a16:creationId xmlns:a16="http://schemas.microsoft.com/office/drawing/2014/main" id="{97E69CF4-31FB-4A49-9A6A-5D616C29B6D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84D128-D963-4687-A11C-8B4468DEDAC2}"/>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901456943"/>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BBBEDE-A162-40BD-B5DF-FF0D21BB23F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BDE3442-FB53-48FB-8CC8-782FF27439F9}"/>
              </a:ext>
            </a:extLst>
          </p:cNvPr>
          <p:cNvSpPr>
            <a:spLocks noGrp="1"/>
          </p:cNvSpPr>
          <p:nvPr>
            <p:ph type="dt" sz="half" idx="10"/>
          </p:nvPr>
        </p:nvSpPr>
        <p:spPr/>
        <p:txBody>
          <a:bodyPr/>
          <a:lstStyle/>
          <a:p>
            <a:fld id="{AAC7540F-16B2-524F-8AF7-2A7FE40996BC}" type="datetime4">
              <a:rPr lang="en-US" smtClean="0"/>
              <a:t>February 9, 2024</a:t>
            </a:fld>
            <a:endParaRPr lang="en-US"/>
          </a:p>
        </p:txBody>
      </p:sp>
      <p:sp>
        <p:nvSpPr>
          <p:cNvPr id="4" name="Footer Placeholder 3">
            <a:extLst>
              <a:ext uri="{FF2B5EF4-FFF2-40B4-BE49-F238E27FC236}">
                <a16:creationId xmlns:a16="http://schemas.microsoft.com/office/drawing/2014/main" id="{783A1A1C-89E4-4841-B8AB-BB40669C698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EA9CEA0-EE21-44A0-B68B-DC3742CB4306}"/>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1629785171"/>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7C52EDD-1EE3-4B95-8473-43C06E5B2C34}"/>
              </a:ext>
            </a:extLst>
          </p:cNvPr>
          <p:cNvSpPr>
            <a:spLocks noGrp="1"/>
          </p:cNvSpPr>
          <p:nvPr>
            <p:ph type="dt" sz="half" idx="10"/>
          </p:nvPr>
        </p:nvSpPr>
        <p:spPr/>
        <p:txBody>
          <a:bodyPr/>
          <a:lstStyle/>
          <a:p>
            <a:fld id="{83178A27-0D22-D741-93CA-5DE7A1E9B9F5}" type="datetime4">
              <a:rPr lang="en-US" smtClean="0"/>
              <a:t>February 9, 2024</a:t>
            </a:fld>
            <a:endParaRPr lang="en-US"/>
          </a:p>
        </p:txBody>
      </p:sp>
      <p:sp>
        <p:nvSpPr>
          <p:cNvPr id="3" name="Footer Placeholder 2">
            <a:extLst>
              <a:ext uri="{FF2B5EF4-FFF2-40B4-BE49-F238E27FC236}">
                <a16:creationId xmlns:a16="http://schemas.microsoft.com/office/drawing/2014/main" id="{D6CBE13D-AC6B-4824-9171-82D0D4FE634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2BC3C82-BD2C-4170-9977-C96F9E468E34}"/>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4088596613"/>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E1049A-26B2-4C56-BBAF-F24162BA11B0}"/>
              </a:ext>
            </a:extLst>
          </p:cNvPr>
          <p:cNvSpPr>
            <a:spLocks noGrp="1"/>
          </p:cNvSpPr>
          <p:nvPr>
            <p:ph type="title"/>
          </p:nvPr>
        </p:nvSpPr>
        <p:spPr>
          <a:xfrm>
            <a:off x="609600" y="457200"/>
            <a:ext cx="416242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4E30857-C015-474B-91A7-FA6B383FF820}"/>
              </a:ext>
            </a:extLst>
          </p:cNvPr>
          <p:cNvSpPr>
            <a:spLocks noGrp="1"/>
          </p:cNvSpPr>
          <p:nvPr>
            <p:ph idx="1"/>
          </p:nvPr>
        </p:nvSpPr>
        <p:spPr>
          <a:xfrm>
            <a:off x="5183188" y="1122829"/>
            <a:ext cx="6399212" cy="4738221"/>
          </a:xfrm>
        </p:spPr>
        <p:txBody>
          <a:bodyPr/>
          <a:lstStyle>
            <a:lvl1pPr>
              <a:defRPr sz="2400"/>
            </a:lvl1pPr>
            <a:lvl2pPr>
              <a:defRPr sz="22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B9F55E0-CAAD-418B-B798-EF8909A82554}"/>
              </a:ext>
            </a:extLst>
          </p:cNvPr>
          <p:cNvSpPr>
            <a:spLocks noGrp="1"/>
          </p:cNvSpPr>
          <p:nvPr>
            <p:ph type="body" sz="half" idx="2"/>
          </p:nvPr>
        </p:nvSpPr>
        <p:spPr>
          <a:xfrm>
            <a:off x="609600" y="2144806"/>
            <a:ext cx="4162425" cy="372418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5484654-1CE8-4958-8751-DED82E1F76CB}"/>
              </a:ext>
            </a:extLst>
          </p:cNvPr>
          <p:cNvSpPr>
            <a:spLocks noGrp="1"/>
          </p:cNvSpPr>
          <p:nvPr>
            <p:ph type="dt" sz="half" idx="10"/>
          </p:nvPr>
        </p:nvSpPr>
        <p:spPr/>
        <p:txBody>
          <a:bodyPr/>
          <a:lstStyle/>
          <a:p>
            <a:fld id="{EB67D9B7-922A-804E-AA37-457FB1FE5228}" type="datetime4">
              <a:rPr lang="en-US" smtClean="0"/>
              <a:t>February 9, 2024</a:t>
            </a:fld>
            <a:endParaRPr lang="en-US"/>
          </a:p>
        </p:txBody>
      </p:sp>
      <p:sp>
        <p:nvSpPr>
          <p:cNvPr id="6" name="Footer Placeholder 5">
            <a:extLst>
              <a:ext uri="{FF2B5EF4-FFF2-40B4-BE49-F238E27FC236}">
                <a16:creationId xmlns:a16="http://schemas.microsoft.com/office/drawing/2014/main" id="{350DE396-885E-4921-803B-7D9BB9BF441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8988B9E-F47E-4E3F-AED1-363F8FD6977F}"/>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3311126724"/>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C12505-DA25-4627-AE8B-45B4E569D7F7}"/>
              </a:ext>
            </a:extLst>
          </p:cNvPr>
          <p:cNvSpPr>
            <a:spLocks noGrp="1"/>
          </p:cNvSpPr>
          <p:nvPr>
            <p:ph type="title" hasCustomPrompt="1"/>
          </p:nvPr>
        </p:nvSpPr>
        <p:spPr>
          <a:xfrm>
            <a:off x="609600" y="457200"/>
            <a:ext cx="3932237" cy="1600200"/>
          </a:xfrm>
        </p:spPr>
        <p:txBody>
          <a:bodyPr anchor="b"/>
          <a:lstStyle>
            <a:lvl1pPr>
              <a:defRPr sz="3200"/>
            </a:lvl1pPr>
          </a:lstStyle>
          <a:p>
            <a:r>
              <a:rPr lang="en-US"/>
              <a:t>Click to edit </a:t>
            </a:r>
            <a:br>
              <a:rPr lang="en-US"/>
            </a:br>
            <a:r>
              <a:rPr lang="en-US"/>
              <a:t>Master title style</a:t>
            </a:r>
          </a:p>
        </p:txBody>
      </p:sp>
      <p:sp>
        <p:nvSpPr>
          <p:cNvPr id="3" name="Picture Placeholder 2">
            <a:extLst>
              <a:ext uri="{FF2B5EF4-FFF2-40B4-BE49-F238E27FC236}">
                <a16:creationId xmlns:a16="http://schemas.microsoft.com/office/drawing/2014/main" id="{1C0070E8-7368-44B9-AF9C-ACF947C1DB59}"/>
              </a:ext>
            </a:extLst>
          </p:cNvPr>
          <p:cNvSpPr>
            <a:spLocks noGrp="1"/>
          </p:cNvSpPr>
          <p:nvPr>
            <p:ph type="pic" idx="1"/>
          </p:nvPr>
        </p:nvSpPr>
        <p:spPr>
          <a:xfrm>
            <a:off x="5183188" y="457200"/>
            <a:ext cx="6399212" cy="571499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58B0CC94-456E-4461-8F07-2069C3A33A39}"/>
              </a:ext>
            </a:extLst>
          </p:cNvPr>
          <p:cNvSpPr>
            <a:spLocks noGrp="1"/>
          </p:cNvSpPr>
          <p:nvPr>
            <p:ph type="body" sz="half" idx="2"/>
          </p:nvPr>
        </p:nvSpPr>
        <p:spPr>
          <a:xfrm>
            <a:off x="609600" y="214884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3956321-E8FB-41E1-85F6-DBD6EA5FF53B}"/>
              </a:ext>
            </a:extLst>
          </p:cNvPr>
          <p:cNvSpPr>
            <a:spLocks noGrp="1"/>
          </p:cNvSpPr>
          <p:nvPr>
            <p:ph type="dt" sz="half" idx="10"/>
          </p:nvPr>
        </p:nvSpPr>
        <p:spPr/>
        <p:txBody>
          <a:bodyPr/>
          <a:lstStyle/>
          <a:p>
            <a:fld id="{EE1C379D-D172-5F40-B6FE-51C9329CB8B0}" type="datetime4">
              <a:rPr lang="en-US" smtClean="0"/>
              <a:t>February 9, 2024</a:t>
            </a:fld>
            <a:endParaRPr lang="en-US"/>
          </a:p>
        </p:txBody>
      </p:sp>
      <p:sp>
        <p:nvSpPr>
          <p:cNvPr id="6" name="Footer Placeholder 5">
            <a:extLst>
              <a:ext uri="{FF2B5EF4-FFF2-40B4-BE49-F238E27FC236}">
                <a16:creationId xmlns:a16="http://schemas.microsoft.com/office/drawing/2014/main" id="{36A4151C-9711-4DEA-A930-0BE29AAA557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EC62239-A991-45D3-9A7C-078B372FD117}"/>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3063890475"/>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13A054-1E05-49E4-9A16-3F64354E714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BD008EB-C649-4DF5-8B4C-A649F1678AC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D7C561E-6EC2-4599-9575-C067F25D9D0B}"/>
              </a:ext>
            </a:extLst>
          </p:cNvPr>
          <p:cNvSpPr>
            <a:spLocks noGrp="1"/>
          </p:cNvSpPr>
          <p:nvPr>
            <p:ph type="dt" sz="half" idx="10"/>
          </p:nvPr>
        </p:nvSpPr>
        <p:spPr/>
        <p:txBody>
          <a:bodyPr/>
          <a:lstStyle/>
          <a:p>
            <a:fld id="{EC62404D-F786-EC4C-AFF7-4FDCCC57D4DC}" type="datetime4">
              <a:rPr lang="en-US" smtClean="0"/>
              <a:t>February 9, 2024</a:t>
            </a:fld>
            <a:endParaRPr lang="en-US"/>
          </a:p>
        </p:txBody>
      </p:sp>
      <p:sp>
        <p:nvSpPr>
          <p:cNvPr id="5" name="Footer Placeholder 4">
            <a:extLst>
              <a:ext uri="{FF2B5EF4-FFF2-40B4-BE49-F238E27FC236}">
                <a16:creationId xmlns:a16="http://schemas.microsoft.com/office/drawing/2014/main" id="{9C9F41A2-BA7C-411A-9330-0BD84C0C03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7D1534B-E674-4D9E-BC73-E4283BC2EC82}"/>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4011143676"/>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C979964-4C31-41D4-B9E3-00E68D9F8CC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8B9CA52-E870-4B90-827A-92F579F9D3E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C05972A-1E60-4BFE-842E-4D79CB7AC71B}"/>
              </a:ext>
            </a:extLst>
          </p:cNvPr>
          <p:cNvSpPr>
            <a:spLocks noGrp="1"/>
          </p:cNvSpPr>
          <p:nvPr>
            <p:ph type="dt" sz="half" idx="10"/>
          </p:nvPr>
        </p:nvSpPr>
        <p:spPr/>
        <p:txBody>
          <a:bodyPr/>
          <a:lstStyle/>
          <a:p>
            <a:fld id="{A37743D1-457B-7B42-9666-8B8E3BF1D552}" type="datetime4">
              <a:rPr lang="en-US" smtClean="0"/>
              <a:t>February 9, 2024</a:t>
            </a:fld>
            <a:endParaRPr lang="en-US"/>
          </a:p>
        </p:txBody>
      </p:sp>
      <p:sp>
        <p:nvSpPr>
          <p:cNvPr id="5" name="Footer Placeholder 4">
            <a:extLst>
              <a:ext uri="{FF2B5EF4-FFF2-40B4-BE49-F238E27FC236}">
                <a16:creationId xmlns:a16="http://schemas.microsoft.com/office/drawing/2014/main" id="{6DEA85AD-1626-4202-9D3C-04AD62118CC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B25654E-34E4-440A-8E7A-8EBF46E06BD0}"/>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240425905"/>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66FF4B8-010A-B047-A4A2-CECC568B8DA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9600" y="5925312"/>
            <a:ext cx="2321859" cy="654516"/>
          </a:xfrm>
          <a:prstGeom prst="rect">
            <a:avLst/>
          </a:prstGeom>
          <a:solidFill>
            <a:schemeClr val="accent1"/>
          </a:solidFill>
        </p:spPr>
      </p:pic>
      <p:sp>
        <p:nvSpPr>
          <p:cNvPr id="2" name="Title 1">
            <a:extLst>
              <a:ext uri="{FF2B5EF4-FFF2-40B4-BE49-F238E27FC236}">
                <a16:creationId xmlns:a16="http://schemas.microsoft.com/office/drawing/2014/main" id="{AEE5CF10-454A-4175-82DA-D453962804A8}"/>
              </a:ext>
            </a:extLst>
          </p:cNvPr>
          <p:cNvSpPr>
            <a:spLocks noGrp="1"/>
          </p:cNvSpPr>
          <p:nvPr>
            <p:ph type="ctrTitle"/>
          </p:nvPr>
        </p:nvSpPr>
        <p:spPr>
          <a:xfrm>
            <a:off x="609600" y="710883"/>
            <a:ext cx="9601200" cy="2306637"/>
          </a:xfrm>
        </p:spPr>
        <p:txBody>
          <a:bodyPr tIns="0" rIns="0" bIns="0" anchor="b">
            <a:normAutofit/>
          </a:bodyPr>
          <a:lstStyle>
            <a:lvl1pPr algn="l">
              <a:defRPr sz="4400"/>
            </a:lvl1pPr>
          </a:lstStyle>
          <a:p>
            <a:r>
              <a:rPr lang="en-US"/>
              <a:t>Click to edit Master title style</a:t>
            </a:r>
          </a:p>
        </p:txBody>
      </p:sp>
      <p:sp>
        <p:nvSpPr>
          <p:cNvPr id="3" name="Subtitle 2">
            <a:extLst>
              <a:ext uri="{FF2B5EF4-FFF2-40B4-BE49-F238E27FC236}">
                <a16:creationId xmlns:a16="http://schemas.microsoft.com/office/drawing/2014/main" id="{26AE5AC7-53D4-4C0B-B42A-1A0692FD992D}"/>
              </a:ext>
            </a:extLst>
          </p:cNvPr>
          <p:cNvSpPr>
            <a:spLocks noGrp="1"/>
          </p:cNvSpPr>
          <p:nvPr>
            <p:ph type="subTitle" idx="1"/>
          </p:nvPr>
        </p:nvSpPr>
        <p:spPr>
          <a:xfrm>
            <a:off x="609600" y="3190558"/>
            <a:ext cx="9601200" cy="1655762"/>
          </a:xfrm>
        </p:spPr>
        <p:txBody>
          <a:bodyPr tIns="0" rIns="0" bIns="0">
            <a:normAutofit/>
          </a:bodyPr>
          <a:lstStyle>
            <a:lvl1pPr marL="0" indent="0" algn="l">
              <a:buNone/>
              <a:defRPr sz="2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496E02B-B9F4-499C-8636-D007AAC35E5E}"/>
              </a:ext>
            </a:extLst>
          </p:cNvPr>
          <p:cNvSpPr>
            <a:spLocks noGrp="1"/>
          </p:cNvSpPr>
          <p:nvPr>
            <p:ph type="dt" sz="half" idx="10"/>
          </p:nvPr>
        </p:nvSpPr>
        <p:spPr/>
        <p:txBody>
          <a:bodyPr/>
          <a:lstStyle/>
          <a:p>
            <a:fld id="{46752EE3-A7D0-4C40-9CAB-7059D5866A0D}" type="datetime4">
              <a:rPr lang="en-US" smtClean="0"/>
              <a:t>February 9, 2024</a:t>
            </a:fld>
            <a:endParaRPr lang="en-US"/>
          </a:p>
        </p:txBody>
      </p:sp>
      <p:sp>
        <p:nvSpPr>
          <p:cNvPr id="5" name="Footer Placeholder 4">
            <a:extLst>
              <a:ext uri="{FF2B5EF4-FFF2-40B4-BE49-F238E27FC236}">
                <a16:creationId xmlns:a16="http://schemas.microsoft.com/office/drawing/2014/main" id="{EEBB4B01-15EC-433F-9EFE-F46608EF9D5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8CCF19-ED3A-444D-9389-15BB7142521A}"/>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3125723147"/>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CB8DBE-A65E-489E-9AB9-0CC9F507767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F9F09BE-9B55-4FB5-94A8-D345EC0CE68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BB36BF3-B767-404C-9980-D5EC1336C7EB}"/>
              </a:ext>
            </a:extLst>
          </p:cNvPr>
          <p:cNvSpPr>
            <a:spLocks noGrp="1"/>
          </p:cNvSpPr>
          <p:nvPr>
            <p:ph type="dt" sz="half" idx="10"/>
          </p:nvPr>
        </p:nvSpPr>
        <p:spPr/>
        <p:txBody>
          <a:bodyPr/>
          <a:lstStyle/>
          <a:p>
            <a:fld id="{05FC87FB-77A4-894F-B4F7-472C4360F420}" type="datetime4">
              <a:rPr lang="en-US" smtClean="0"/>
              <a:t>February 9, 2024</a:t>
            </a:fld>
            <a:endParaRPr lang="en-US"/>
          </a:p>
        </p:txBody>
      </p:sp>
      <p:sp>
        <p:nvSpPr>
          <p:cNvPr id="5" name="Footer Placeholder 4">
            <a:extLst>
              <a:ext uri="{FF2B5EF4-FFF2-40B4-BE49-F238E27FC236}">
                <a16:creationId xmlns:a16="http://schemas.microsoft.com/office/drawing/2014/main" id="{97E69CF4-31FB-4A49-9A6A-5D616C29B6D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84D128-D963-4687-A11C-8B4468DEDAC2}"/>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3296200048"/>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D9D7DE-BD2F-44A7-9A26-631D18203EDC}"/>
              </a:ext>
            </a:extLst>
          </p:cNvPr>
          <p:cNvSpPr>
            <a:spLocks noGrp="1"/>
          </p:cNvSpPr>
          <p:nvPr>
            <p:ph type="title"/>
          </p:nvPr>
        </p:nvSpPr>
        <p:spPr>
          <a:xfrm>
            <a:off x="609600" y="1709739"/>
            <a:ext cx="9601200" cy="2781580"/>
          </a:xfrm>
        </p:spPr>
        <p:txBody>
          <a:bodyPr anchor="b">
            <a:normAutofit/>
          </a:bodyPr>
          <a:lstStyle>
            <a:lvl1pPr>
              <a:defRPr sz="4400"/>
            </a:lvl1pPr>
          </a:lstStyle>
          <a:p>
            <a:r>
              <a:rPr lang="en-US"/>
              <a:t>Click to edit Master title style</a:t>
            </a:r>
          </a:p>
        </p:txBody>
      </p:sp>
      <p:sp>
        <p:nvSpPr>
          <p:cNvPr id="3" name="Text Placeholder 2">
            <a:extLst>
              <a:ext uri="{FF2B5EF4-FFF2-40B4-BE49-F238E27FC236}">
                <a16:creationId xmlns:a16="http://schemas.microsoft.com/office/drawing/2014/main" id="{B4FF02F6-F40C-412A-8F1F-B0EDC42D17E7}"/>
              </a:ext>
            </a:extLst>
          </p:cNvPr>
          <p:cNvSpPr>
            <a:spLocks noGrp="1"/>
          </p:cNvSpPr>
          <p:nvPr>
            <p:ph type="body" idx="1"/>
          </p:nvPr>
        </p:nvSpPr>
        <p:spPr>
          <a:xfrm>
            <a:off x="609600" y="4589463"/>
            <a:ext cx="9601200" cy="1500187"/>
          </a:xfrm>
        </p:spPr>
        <p:txBody>
          <a:bodyPr>
            <a:normAutofit/>
          </a:bodyPr>
          <a:lstStyle>
            <a:lvl1pPr marL="0" indent="0">
              <a:buNone/>
              <a:defRPr sz="22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40A2848-E113-4E1E-BEB8-7252BCAC5D6F}"/>
              </a:ext>
            </a:extLst>
          </p:cNvPr>
          <p:cNvSpPr>
            <a:spLocks noGrp="1"/>
          </p:cNvSpPr>
          <p:nvPr>
            <p:ph type="dt" sz="half" idx="10"/>
          </p:nvPr>
        </p:nvSpPr>
        <p:spPr/>
        <p:txBody>
          <a:bodyPr/>
          <a:lstStyle/>
          <a:p>
            <a:fld id="{814DD035-A39C-DA4D-9AD8-8F0DD7A51560}" type="datetime4">
              <a:rPr lang="en-US" smtClean="0"/>
              <a:t>February 9, 2024</a:t>
            </a:fld>
            <a:endParaRPr lang="en-US"/>
          </a:p>
        </p:txBody>
      </p:sp>
      <p:sp>
        <p:nvSpPr>
          <p:cNvPr id="5" name="Footer Placeholder 4">
            <a:extLst>
              <a:ext uri="{FF2B5EF4-FFF2-40B4-BE49-F238E27FC236}">
                <a16:creationId xmlns:a16="http://schemas.microsoft.com/office/drawing/2014/main" id="{D5336698-0571-4544-B8CE-46A287EDAA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53FF6E0-585E-4E3C-AA69-4F05E9B98283}"/>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1493982989"/>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E21B7-A28E-4778-B02F-549747BDD92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7358E54-8D65-4A81-99B9-303DBC954724}"/>
              </a:ext>
            </a:extLst>
          </p:cNvPr>
          <p:cNvSpPr>
            <a:spLocks noGrp="1"/>
          </p:cNvSpPr>
          <p:nvPr>
            <p:ph sz="half" idx="1"/>
          </p:nvPr>
        </p:nvSpPr>
        <p:spPr>
          <a:xfrm>
            <a:off x="609600" y="1832348"/>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D52C811-A17E-409B-926F-A8B503DCA7AA}"/>
              </a:ext>
            </a:extLst>
          </p:cNvPr>
          <p:cNvSpPr>
            <a:spLocks noGrp="1"/>
          </p:cNvSpPr>
          <p:nvPr>
            <p:ph sz="half" idx="2"/>
          </p:nvPr>
        </p:nvSpPr>
        <p:spPr>
          <a:xfrm>
            <a:off x="64008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F9BADED-7370-42C0-92A7-9E8F573963BE}"/>
              </a:ext>
            </a:extLst>
          </p:cNvPr>
          <p:cNvSpPr>
            <a:spLocks noGrp="1"/>
          </p:cNvSpPr>
          <p:nvPr>
            <p:ph type="dt" sz="half" idx="10"/>
          </p:nvPr>
        </p:nvSpPr>
        <p:spPr/>
        <p:txBody>
          <a:bodyPr/>
          <a:lstStyle/>
          <a:p>
            <a:fld id="{C904E251-A1C5-8A4B-8605-8FB6A68215C2}" type="datetime4">
              <a:rPr lang="en-US" smtClean="0"/>
              <a:t>February 9, 2024</a:t>
            </a:fld>
            <a:endParaRPr lang="en-US"/>
          </a:p>
        </p:txBody>
      </p:sp>
      <p:sp>
        <p:nvSpPr>
          <p:cNvPr id="6" name="Footer Placeholder 5">
            <a:extLst>
              <a:ext uri="{FF2B5EF4-FFF2-40B4-BE49-F238E27FC236}">
                <a16:creationId xmlns:a16="http://schemas.microsoft.com/office/drawing/2014/main" id="{84804C91-34CB-4540-A5C3-641C0D9D42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1AAB89B-4B63-497F-A3B0-B98F1ED3F95B}"/>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1285721787"/>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D9D7DE-BD2F-44A7-9A26-631D18203EDC}"/>
              </a:ext>
            </a:extLst>
          </p:cNvPr>
          <p:cNvSpPr>
            <a:spLocks noGrp="1"/>
          </p:cNvSpPr>
          <p:nvPr>
            <p:ph type="title"/>
          </p:nvPr>
        </p:nvSpPr>
        <p:spPr>
          <a:xfrm>
            <a:off x="609600" y="1709739"/>
            <a:ext cx="9601200" cy="2781580"/>
          </a:xfrm>
        </p:spPr>
        <p:txBody>
          <a:bodyPr anchor="b">
            <a:normAutofit/>
          </a:bodyPr>
          <a:lstStyle>
            <a:lvl1pPr>
              <a:defRPr sz="4400"/>
            </a:lvl1pPr>
          </a:lstStyle>
          <a:p>
            <a:r>
              <a:rPr lang="en-US"/>
              <a:t>Click to edit Master title style</a:t>
            </a:r>
          </a:p>
        </p:txBody>
      </p:sp>
      <p:sp>
        <p:nvSpPr>
          <p:cNvPr id="3" name="Text Placeholder 2">
            <a:extLst>
              <a:ext uri="{FF2B5EF4-FFF2-40B4-BE49-F238E27FC236}">
                <a16:creationId xmlns:a16="http://schemas.microsoft.com/office/drawing/2014/main" id="{B4FF02F6-F40C-412A-8F1F-B0EDC42D17E7}"/>
              </a:ext>
            </a:extLst>
          </p:cNvPr>
          <p:cNvSpPr>
            <a:spLocks noGrp="1"/>
          </p:cNvSpPr>
          <p:nvPr>
            <p:ph type="body" idx="1"/>
          </p:nvPr>
        </p:nvSpPr>
        <p:spPr>
          <a:xfrm>
            <a:off x="609600" y="4589463"/>
            <a:ext cx="9601200" cy="1500187"/>
          </a:xfrm>
        </p:spPr>
        <p:txBody>
          <a:bodyPr>
            <a:normAutofit/>
          </a:bodyPr>
          <a:lstStyle>
            <a:lvl1pPr marL="0" indent="0">
              <a:buNone/>
              <a:defRPr sz="22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40A2848-E113-4E1E-BEB8-7252BCAC5D6F}"/>
              </a:ext>
            </a:extLst>
          </p:cNvPr>
          <p:cNvSpPr>
            <a:spLocks noGrp="1"/>
          </p:cNvSpPr>
          <p:nvPr>
            <p:ph type="dt" sz="half" idx="10"/>
          </p:nvPr>
        </p:nvSpPr>
        <p:spPr/>
        <p:txBody>
          <a:bodyPr/>
          <a:lstStyle/>
          <a:p>
            <a:fld id="{AA566AAF-2144-204E-9236-2C6BA1B1017A}" type="datetime4">
              <a:rPr lang="en-US" smtClean="0"/>
              <a:t>February 9, 2024</a:t>
            </a:fld>
            <a:endParaRPr lang="en-US"/>
          </a:p>
        </p:txBody>
      </p:sp>
      <p:sp>
        <p:nvSpPr>
          <p:cNvPr id="5" name="Footer Placeholder 4">
            <a:extLst>
              <a:ext uri="{FF2B5EF4-FFF2-40B4-BE49-F238E27FC236}">
                <a16:creationId xmlns:a16="http://schemas.microsoft.com/office/drawing/2014/main" id="{D5336698-0571-4544-B8CE-46A287EDAA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53FF6E0-585E-4E3C-AA69-4F05E9B98283}"/>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2663634789"/>
      </p:ext>
    </p:extLst>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E21B7-A28E-4778-B02F-549747BDD92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7358E54-8D65-4A81-99B9-303DBC954724}"/>
              </a:ext>
            </a:extLst>
          </p:cNvPr>
          <p:cNvSpPr>
            <a:spLocks noGrp="1"/>
          </p:cNvSpPr>
          <p:nvPr>
            <p:ph sz="half" idx="1"/>
          </p:nvPr>
        </p:nvSpPr>
        <p:spPr>
          <a:xfrm>
            <a:off x="609600" y="1832348"/>
            <a:ext cx="3429000" cy="4351338"/>
          </a:xfrm>
        </p:spPr>
        <p:txBody>
          <a:bodyPr/>
          <a:lstStyle>
            <a:lvl1pPr marL="233363" indent="-233363">
              <a:defRPr sz="2200"/>
            </a:lvl1pPr>
            <a:lvl2pPr marL="514350" indent="-227013">
              <a:defRPr sz="2000"/>
            </a:lvl2pPr>
            <a:lvl3pPr marL="747713" indent="-173038">
              <a:defRPr sz="1800"/>
            </a:lvl3pPr>
            <a:lvl4pPr marL="1028700" indent="-153988">
              <a:defRPr sz="1600"/>
            </a:lvl4pPr>
            <a:lvl5pPr marL="1201738" indent="-166688">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D52C811-A17E-409B-926F-A8B503DCA7AA}"/>
              </a:ext>
            </a:extLst>
          </p:cNvPr>
          <p:cNvSpPr>
            <a:spLocks noGrp="1"/>
          </p:cNvSpPr>
          <p:nvPr>
            <p:ph sz="half" idx="2"/>
          </p:nvPr>
        </p:nvSpPr>
        <p:spPr>
          <a:xfrm>
            <a:off x="4381500" y="1825625"/>
            <a:ext cx="3429000" cy="4351338"/>
          </a:xfrm>
        </p:spPr>
        <p:txBody>
          <a:bodyPr/>
          <a:lstStyle>
            <a:lvl1pPr>
              <a:defRPr sz="2200"/>
            </a:lvl1pPr>
            <a:lvl2pPr marL="574675" indent="-228600">
              <a:defRPr sz="2000"/>
            </a:lvl2pPr>
            <a:lvl3pPr marL="801688" indent="-174625">
              <a:defRPr sz="1800"/>
            </a:lvl3pPr>
            <a:lvl4pPr marL="1028700" indent="-153988">
              <a:defRPr sz="1600"/>
            </a:lvl4pPr>
            <a:lvl5pPr marL="1262063" indent="-146050">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F9BADED-7370-42C0-92A7-9E8F573963BE}"/>
              </a:ext>
            </a:extLst>
          </p:cNvPr>
          <p:cNvSpPr>
            <a:spLocks noGrp="1"/>
          </p:cNvSpPr>
          <p:nvPr>
            <p:ph type="dt" sz="half" idx="10"/>
          </p:nvPr>
        </p:nvSpPr>
        <p:spPr/>
        <p:txBody>
          <a:bodyPr/>
          <a:lstStyle/>
          <a:p>
            <a:fld id="{E7E8369D-166A-7041-BD8E-9A4958803952}" type="datetime4">
              <a:rPr lang="en-US" smtClean="0"/>
              <a:t>February 9, 2024</a:t>
            </a:fld>
            <a:endParaRPr lang="en-US"/>
          </a:p>
        </p:txBody>
      </p:sp>
      <p:sp>
        <p:nvSpPr>
          <p:cNvPr id="6" name="Footer Placeholder 5">
            <a:extLst>
              <a:ext uri="{FF2B5EF4-FFF2-40B4-BE49-F238E27FC236}">
                <a16:creationId xmlns:a16="http://schemas.microsoft.com/office/drawing/2014/main" id="{84804C91-34CB-4540-A5C3-641C0D9D42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1AAB89B-4B63-497F-A3B0-B98F1ED3F95B}"/>
              </a:ext>
            </a:extLst>
          </p:cNvPr>
          <p:cNvSpPr>
            <a:spLocks noGrp="1"/>
          </p:cNvSpPr>
          <p:nvPr>
            <p:ph type="sldNum" sz="quarter" idx="12"/>
          </p:nvPr>
        </p:nvSpPr>
        <p:spPr/>
        <p:txBody>
          <a:bodyPr/>
          <a:lstStyle/>
          <a:p>
            <a:fld id="{1C4126A1-9282-4A82-AC02-A59AF4A969C8}" type="slidenum">
              <a:rPr lang="en-US" smtClean="0"/>
              <a:t>‹#›</a:t>
            </a:fld>
            <a:endParaRPr lang="en-US"/>
          </a:p>
        </p:txBody>
      </p:sp>
      <p:sp>
        <p:nvSpPr>
          <p:cNvPr id="9" name="Content Placeholder 2">
            <a:extLst>
              <a:ext uri="{FF2B5EF4-FFF2-40B4-BE49-F238E27FC236}">
                <a16:creationId xmlns:a16="http://schemas.microsoft.com/office/drawing/2014/main" id="{F3DD63F5-A3E6-5541-A0D2-0741078CC51F}"/>
              </a:ext>
            </a:extLst>
          </p:cNvPr>
          <p:cNvSpPr>
            <a:spLocks noGrp="1"/>
          </p:cNvSpPr>
          <p:nvPr>
            <p:ph sz="half" idx="14"/>
          </p:nvPr>
        </p:nvSpPr>
        <p:spPr>
          <a:xfrm>
            <a:off x="8153400" y="1823383"/>
            <a:ext cx="3429000" cy="4351338"/>
          </a:xfrm>
        </p:spPr>
        <p:txBody>
          <a:bodyPr/>
          <a:lstStyle>
            <a:lvl1pPr marL="233363" indent="-233363">
              <a:defRPr sz="2200"/>
            </a:lvl1pPr>
            <a:lvl2pPr marL="514350" indent="-227013">
              <a:defRPr sz="2000"/>
            </a:lvl2pPr>
            <a:lvl3pPr marL="747713" indent="-173038">
              <a:defRPr sz="1800"/>
            </a:lvl3pPr>
            <a:lvl4pPr marL="1028700" indent="-153988">
              <a:defRPr sz="1600"/>
            </a:lvl4pPr>
            <a:lvl5pPr marL="1201738" indent="-166688">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33154647"/>
      </p:ext>
    </p:extLst>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09E6A-FDA0-4ED7-BE97-C8D95AC2BF58}"/>
              </a:ext>
            </a:extLst>
          </p:cNvPr>
          <p:cNvSpPr>
            <a:spLocks noGrp="1"/>
          </p:cNvSpPr>
          <p:nvPr>
            <p:ph type="title"/>
          </p:nvPr>
        </p:nvSpPr>
        <p:spPr>
          <a:xfrm>
            <a:off x="609600"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79AF82F-23EB-452A-A518-6954BA4178B3}"/>
              </a:ext>
            </a:extLst>
          </p:cNvPr>
          <p:cNvSpPr>
            <a:spLocks noGrp="1"/>
          </p:cNvSpPr>
          <p:nvPr>
            <p:ph type="body" idx="1"/>
          </p:nvPr>
        </p:nvSpPr>
        <p:spPr>
          <a:xfrm>
            <a:off x="609600" y="1815353"/>
            <a:ext cx="5157787" cy="6897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FF511F2-1879-422A-AC83-AF4B757EA394}"/>
              </a:ext>
            </a:extLst>
          </p:cNvPr>
          <p:cNvSpPr>
            <a:spLocks noGrp="1"/>
          </p:cNvSpPr>
          <p:nvPr>
            <p:ph sz="half" idx="2"/>
          </p:nvPr>
        </p:nvSpPr>
        <p:spPr>
          <a:xfrm>
            <a:off x="609600" y="2618140"/>
            <a:ext cx="5157787" cy="3567507"/>
          </a:xfrm>
        </p:spPr>
        <p:txBody>
          <a:bodyPr/>
          <a:lstStyle>
            <a:lvl1pPr>
              <a:defRPr sz="22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5D085B0-5E55-4173-AD52-0FAA8D689EE8}"/>
              </a:ext>
            </a:extLst>
          </p:cNvPr>
          <p:cNvSpPr>
            <a:spLocks noGrp="1"/>
          </p:cNvSpPr>
          <p:nvPr>
            <p:ph type="body" sz="quarter" idx="3"/>
          </p:nvPr>
        </p:nvSpPr>
        <p:spPr>
          <a:xfrm>
            <a:off x="6399212" y="1822075"/>
            <a:ext cx="5183188" cy="68299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1367218-91F9-4ED6-B3FB-013FE4027395}"/>
              </a:ext>
            </a:extLst>
          </p:cNvPr>
          <p:cNvSpPr>
            <a:spLocks noGrp="1"/>
          </p:cNvSpPr>
          <p:nvPr>
            <p:ph sz="quarter" idx="4"/>
          </p:nvPr>
        </p:nvSpPr>
        <p:spPr>
          <a:xfrm>
            <a:off x="6399212" y="2618140"/>
            <a:ext cx="5183188" cy="3567507"/>
          </a:xfrm>
        </p:spPr>
        <p:txBody>
          <a:bodyPr/>
          <a:lstStyle>
            <a:lvl1pPr>
              <a:defRPr sz="22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6D77532-C7EF-4FB8-B588-848FEACDF9ED}"/>
              </a:ext>
            </a:extLst>
          </p:cNvPr>
          <p:cNvSpPr>
            <a:spLocks noGrp="1"/>
          </p:cNvSpPr>
          <p:nvPr>
            <p:ph type="dt" sz="half" idx="10"/>
          </p:nvPr>
        </p:nvSpPr>
        <p:spPr/>
        <p:txBody>
          <a:bodyPr/>
          <a:lstStyle/>
          <a:p>
            <a:fld id="{12391E7F-12E9-9548-A9C0-BD1C91C85562}" type="datetime4">
              <a:rPr lang="en-US" smtClean="0"/>
              <a:t>February 9, 2024</a:t>
            </a:fld>
            <a:endParaRPr lang="en-US"/>
          </a:p>
        </p:txBody>
      </p:sp>
      <p:sp>
        <p:nvSpPr>
          <p:cNvPr id="8" name="Footer Placeholder 7">
            <a:extLst>
              <a:ext uri="{FF2B5EF4-FFF2-40B4-BE49-F238E27FC236}">
                <a16:creationId xmlns:a16="http://schemas.microsoft.com/office/drawing/2014/main" id="{2079C5B1-FC29-4686-A5C9-68EB6E21314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F00C4AA-2AAD-4FD5-882C-4D74AEB40118}"/>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4077537622"/>
      </p:ext>
    </p:extLst>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BBBEDE-A162-40BD-B5DF-FF0D21BB23F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BDE3442-FB53-48FB-8CC8-782FF27439F9}"/>
              </a:ext>
            </a:extLst>
          </p:cNvPr>
          <p:cNvSpPr>
            <a:spLocks noGrp="1"/>
          </p:cNvSpPr>
          <p:nvPr>
            <p:ph type="dt" sz="half" idx="10"/>
          </p:nvPr>
        </p:nvSpPr>
        <p:spPr/>
        <p:txBody>
          <a:bodyPr/>
          <a:lstStyle/>
          <a:p>
            <a:fld id="{30FAAD6E-216A-9648-A4BA-86421A8099EE}" type="datetime4">
              <a:rPr lang="en-US" smtClean="0"/>
              <a:t>February 9, 2024</a:t>
            </a:fld>
            <a:endParaRPr lang="en-US"/>
          </a:p>
        </p:txBody>
      </p:sp>
      <p:sp>
        <p:nvSpPr>
          <p:cNvPr id="4" name="Footer Placeholder 3">
            <a:extLst>
              <a:ext uri="{FF2B5EF4-FFF2-40B4-BE49-F238E27FC236}">
                <a16:creationId xmlns:a16="http://schemas.microsoft.com/office/drawing/2014/main" id="{783A1A1C-89E4-4841-B8AB-BB40669C698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EA9CEA0-EE21-44A0-B68B-DC3742CB4306}"/>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3499726264"/>
      </p:ext>
    </p:extLst>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7C52EDD-1EE3-4B95-8473-43C06E5B2C34}"/>
              </a:ext>
            </a:extLst>
          </p:cNvPr>
          <p:cNvSpPr>
            <a:spLocks noGrp="1"/>
          </p:cNvSpPr>
          <p:nvPr>
            <p:ph type="dt" sz="half" idx="10"/>
          </p:nvPr>
        </p:nvSpPr>
        <p:spPr/>
        <p:txBody>
          <a:bodyPr/>
          <a:lstStyle/>
          <a:p>
            <a:fld id="{CEB67AAE-8CF6-0A4D-B71E-157974B1E4C7}" type="datetime4">
              <a:rPr lang="en-US" smtClean="0"/>
              <a:t>February 9, 2024</a:t>
            </a:fld>
            <a:endParaRPr lang="en-US"/>
          </a:p>
        </p:txBody>
      </p:sp>
      <p:sp>
        <p:nvSpPr>
          <p:cNvPr id="3" name="Footer Placeholder 2">
            <a:extLst>
              <a:ext uri="{FF2B5EF4-FFF2-40B4-BE49-F238E27FC236}">
                <a16:creationId xmlns:a16="http://schemas.microsoft.com/office/drawing/2014/main" id="{D6CBE13D-AC6B-4824-9171-82D0D4FE634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2BC3C82-BD2C-4170-9977-C96F9E468E34}"/>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245027741"/>
      </p:ext>
    </p:extLst>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E1049A-26B2-4C56-BBAF-F24162BA11B0}"/>
              </a:ext>
            </a:extLst>
          </p:cNvPr>
          <p:cNvSpPr>
            <a:spLocks noGrp="1"/>
          </p:cNvSpPr>
          <p:nvPr>
            <p:ph type="title"/>
          </p:nvPr>
        </p:nvSpPr>
        <p:spPr>
          <a:xfrm>
            <a:off x="609600" y="457200"/>
            <a:ext cx="416242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4E30857-C015-474B-91A7-FA6B383FF820}"/>
              </a:ext>
            </a:extLst>
          </p:cNvPr>
          <p:cNvSpPr>
            <a:spLocks noGrp="1"/>
          </p:cNvSpPr>
          <p:nvPr>
            <p:ph idx="1"/>
          </p:nvPr>
        </p:nvSpPr>
        <p:spPr>
          <a:xfrm>
            <a:off x="5183188" y="1122829"/>
            <a:ext cx="6399212" cy="4738221"/>
          </a:xfrm>
        </p:spPr>
        <p:txBody>
          <a:bodyPr/>
          <a:lstStyle>
            <a:lvl1pPr>
              <a:defRPr sz="2400"/>
            </a:lvl1pPr>
            <a:lvl2pPr>
              <a:defRPr sz="22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B9F55E0-CAAD-418B-B798-EF8909A82554}"/>
              </a:ext>
            </a:extLst>
          </p:cNvPr>
          <p:cNvSpPr>
            <a:spLocks noGrp="1"/>
          </p:cNvSpPr>
          <p:nvPr>
            <p:ph type="body" sz="half" idx="2"/>
          </p:nvPr>
        </p:nvSpPr>
        <p:spPr>
          <a:xfrm>
            <a:off x="609600" y="2144806"/>
            <a:ext cx="4162425" cy="372418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5484654-1CE8-4958-8751-DED82E1F76CB}"/>
              </a:ext>
            </a:extLst>
          </p:cNvPr>
          <p:cNvSpPr>
            <a:spLocks noGrp="1"/>
          </p:cNvSpPr>
          <p:nvPr>
            <p:ph type="dt" sz="half" idx="10"/>
          </p:nvPr>
        </p:nvSpPr>
        <p:spPr/>
        <p:txBody>
          <a:bodyPr/>
          <a:lstStyle/>
          <a:p>
            <a:fld id="{A66F9B35-39D0-0D4B-B6C4-5449F882120D}" type="datetime4">
              <a:rPr lang="en-US" smtClean="0"/>
              <a:t>February 9, 2024</a:t>
            </a:fld>
            <a:endParaRPr lang="en-US"/>
          </a:p>
        </p:txBody>
      </p:sp>
      <p:sp>
        <p:nvSpPr>
          <p:cNvPr id="6" name="Footer Placeholder 5">
            <a:extLst>
              <a:ext uri="{FF2B5EF4-FFF2-40B4-BE49-F238E27FC236}">
                <a16:creationId xmlns:a16="http://schemas.microsoft.com/office/drawing/2014/main" id="{350DE396-885E-4921-803B-7D9BB9BF441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8988B9E-F47E-4E3F-AED1-363F8FD6977F}"/>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1707304721"/>
      </p:ext>
    </p:extLst>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C12505-DA25-4627-AE8B-45B4E569D7F7}"/>
              </a:ext>
            </a:extLst>
          </p:cNvPr>
          <p:cNvSpPr>
            <a:spLocks noGrp="1"/>
          </p:cNvSpPr>
          <p:nvPr>
            <p:ph type="title" hasCustomPrompt="1"/>
          </p:nvPr>
        </p:nvSpPr>
        <p:spPr>
          <a:xfrm>
            <a:off x="609600" y="457200"/>
            <a:ext cx="3932237" cy="1600200"/>
          </a:xfrm>
        </p:spPr>
        <p:txBody>
          <a:bodyPr anchor="b"/>
          <a:lstStyle>
            <a:lvl1pPr>
              <a:defRPr sz="3200"/>
            </a:lvl1pPr>
          </a:lstStyle>
          <a:p>
            <a:r>
              <a:rPr lang="en-US"/>
              <a:t>Click to edit </a:t>
            </a:r>
            <a:br>
              <a:rPr lang="en-US"/>
            </a:br>
            <a:r>
              <a:rPr lang="en-US"/>
              <a:t>Master title style</a:t>
            </a:r>
          </a:p>
        </p:txBody>
      </p:sp>
      <p:sp>
        <p:nvSpPr>
          <p:cNvPr id="3" name="Picture Placeholder 2">
            <a:extLst>
              <a:ext uri="{FF2B5EF4-FFF2-40B4-BE49-F238E27FC236}">
                <a16:creationId xmlns:a16="http://schemas.microsoft.com/office/drawing/2014/main" id="{1C0070E8-7368-44B9-AF9C-ACF947C1DB59}"/>
              </a:ext>
            </a:extLst>
          </p:cNvPr>
          <p:cNvSpPr>
            <a:spLocks noGrp="1"/>
          </p:cNvSpPr>
          <p:nvPr>
            <p:ph type="pic" idx="1"/>
          </p:nvPr>
        </p:nvSpPr>
        <p:spPr>
          <a:xfrm>
            <a:off x="5183188" y="457200"/>
            <a:ext cx="6399212" cy="571499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8B0CC94-456E-4461-8F07-2069C3A33A39}"/>
              </a:ext>
            </a:extLst>
          </p:cNvPr>
          <p:cNvSpPr>
            <a:spLocks noGrp="1"/>
          </p:cNvSpPr>
          <p:nvPr>
            <p:ph type="body" sz="half" idx="2"/>
          </p:nvPr>
        </p:nvSpPr>
        <p:spPr>
          <a:xfrm>
            <a:off x="609600" y="214884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3956321-E8FB-41E1-85F6-DBD6EA5FF53B}"/>
              </a:ext>
            </a:extLst>
          </p:cNvPr>
          <p:cNvSpPr>
            <a:spLocks noGrp="1"/>
          </p:cNvSpPr>
          <p:nvPr>
            <p:ph type="dt" sz="half" idx="10"/>
          </p:nvPr>
        </p:nvSpPr>
        <p:spPr/>
        <p:txBody>
          <a:bodyPr/>
          <a:lstStyle/>
          <a:p>
            <a:fld id="{0E006805-608F-784B-AFCE-BFB691880455}" type="datetime4">
              <a:rPr lang="en-US" smtClean="0"/>
              <a:t>February 9, 2024</a:t>
            </a:fld>
            <a:endParaRPr lang="en-US"/>
          </a:p>
        </p:txBody>
      </p:sp>
      <p:sp>
        <p:nvSpPr>
          <p:cNvPr id="6" name="Footer Placeholder 5">
            <a:extLst>
              <a:ext uri="{FF2B5EF4-FFF2-40B4-BE49-F238E27FC236}">
                <a16:creationId xmlns:a16="http://schemas.microsoft.com/office/drawing/2014/main" id="{36A4151C-9711-4DEA-A930-0BE29AAA557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EC62239-A991-45D3-9A7C-078B372FD117}"/>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4279445234"/>
      </p:ext>
    </p:extLst>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13A054-1E05-49E4-9A16-3F64354E714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BD008EB-C649-4DF5-8B4C-A649F1678AC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D7C561E-6EC2-4599-9575-C067F25D9D0B}"/>
              </a:ext>
            </a:extLst>
          </p:cNvPr>
          <p:cNvSpPr>
            <a:spLocks noGrp="1"/>
          </p:cNvSpPr>
          <p:nvPr>
            <p:ph type="dt" sz="half" idx="10"/>
          </p:nvPr>
        </p:nvSpPr>
        <p:spPr/>
        <p:txBody>
          <a:bodyPr/>
          <a:lstStyle/>
          <a:p>
            <a:fld id="{6305B479-7E84-2147-BB40-A32280C56DDB}" type="datetime4">
              <a:rPr lang="en-US" smtClean="0"/>
              <a:t>February 9, 2024</a:t>
            </a:fld>
            <a:endParaRPr lang="en-US"/>
          </a:p>
        </p:txBody>
      </p:sp>
      <p:sp>
        <p:nvSpPr>
          <p:cNvPr id="5" name="Footer Placeholder 4">
            <a:extLst>
              <a:ext uri="{FF2B5EF4-FFF2-40B4-BE49-F238E27FC236}">
                <a16:creationId xmlns:a16="http://schemas.microsoft.com/office/drawing/2014/main" id="{9C9F41A2-BA7C-411A-9330-0BD84C0C03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7D1534B-E674-4D9E-BC73-E4283BC2EC82}"/>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146250093"/>
      </p:ext>
    </p:extLst>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C979964-4C31-41D4-B9E3-00E68D9F8CC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8B9CA52-E870-4B90-827A-92F579F9D3E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C05972A-1E60-4BFE-842E-4D79CB7AC71B}"/>
              </a:ext>
            </a:extLst>
          </p:cNvPr>
          <p:cNvSpPr>
            <a:spLocks noGrp="1"/>
          </p:cNvSpPr>
          <p:nvPr>
            <p:ph type="dt" sz="half" idx="10"/>
          </p:nvPr>
        </p:nvSpPr>
        <p:spPr/>
        <p:txBody>
          <a:bodyPr/>
          <a:lstStyle/>
          <a:p>
            <a:fld id="{B6EECBEB-2B44-784C-9D51-A6A7901FBF48}" type="datetime4">
              <a:rPr lang="en-US" smtClean="0"/>
              <a:t>February 9, 2024</a:t>
            </a:fld>
            <a:endParaRPr lang="en-US"/>
          </a:p>
        </p:txBody>
      </p:sp>
      <p:sp>
        <p:nvSpPr>
          <p:cNvPr id="5" name="Footer Placeholder 4">
            <a:extLst>
              <a:ext uri="{FF2B5EF4-FFF2-40B4-BE49-F238E27FC236}">
                <a16:creationId xmlns:a16="http://schemas.microsoft.com/office/drawing/2014/main" id="{6DEA85AD-1626-4202-9D3C-04AD62118CC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B25654E-34E4-440A-8E7A-8EBF46E06BD0}"/>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1603735251"/>
      </p:ext>
    </p:extLst>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E5CF10-454A-4175-82DA-D453962804A8}"/>
              </a:ext>
            </a:extLst>
          </p:cNvPr>
          <p:cNvSpPr>
            <a:spLocks noGrp="1"/>
          </p:cNvSpPr>
          <p:nvPr>
            <p:ph type="ctrTitle"/>
          </p:nvPr>
        </p:nvSpPr>
        <p:spPr>
          <a:xfrm>
            <a:off x="609600" y="710883"/>
            <a:ext cx="9601200" cy="2306637"/>
          </a:xfrm>
        </p:spPr>
        <p:txBody>
          <a:bodyPr tIns="0" rIns="0" bIns="0" anchor="b">
            <a:normAutofit/>
          </a:bodyPr>
          <a:lstStyle>
            <a:lvl1pPr algn="l">
              <a:defRPr sz="4400"/>
            </a:lvl1pPr>
          </a:lstStyle>
          <a:p>
            <a:r>
              <a:rPr lang="en-US"/>
              <a:t>Click to edit Master title style</a:t>
            </a:r>
          </a:p>
        </p:txBody>
      </p:sp>
      <p:sp>
        <p:nvSpPr>
          <p:cNvPr id="3" name="Subtitle 2">
            <a:extLst>
              <a:ext uri="{FF2B5EF4-FFF2-40B4-BE49-F238E27FC236}">
                <a16:creationId xmlns:a16="http://schemas.microsoft.com/office/drawing/2014/main" id="{26AE5AC7-53D4-4C0B-B42A-1A0692FD992D}"/>
              </a:ext>
            </a:extLst>
          </p:cNvPr>
          <p:cNvSpPr>
            <a:spLocks noGrp="1"/>
          </p:cNvSpPr>
          <p:nvPr>
            <p:ph type="subTitle" idx="1"/>
          </p:nvPr>
        </p:nvSpPr>
        <p:spPr>
          <a:xfrm>
            <a:off x="609600" y="3190558"/>
            <a:ext cx="9601200" cy="1655762"/>
          </a:xfrm>
        </p:spPr>
        <p:txBody>
          <a:bodyPr tIns="0" rIns="0" bIns="0">
            <a:normAutofit/>
          </a:bodyPr>
          <a:lstStyle>
            <a:lvl1pPr marL="0" indent="0" algn="l">
              <a:buNone/>
              <a:defRPr sz="2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496E02B-B9F4-499C-8636-D007AAC35E5E}"/>
              </a:ext>
            </a:extLst>
          </p:cNvPr>
          <p:cNvSpPr>
            <a:spLocks noGrp="1"/>
          </p:cNvSpPr>
          <p:nvPr>
            <p:ph type="dt" sz="half" idx="10"/>
          </p:nvPr>
        </p:nvSpPr>
        <p:spPr/>
        <p:txBody>
          <a:bodyPr/>
          <a:lstStyle/>
          <a:p>
            <a:fld id="{1296A10A-16BD-CB43-A1BD-5F771EA9F9EF}" type="datetime4">
              <a:rPr lang="en-US" smtClean="0"/>
              <a:t>February 9, 2024</a:t>
            </a:fld>
            <a:endParaRPr lang="en-US"/>
          </a:p>
        </p:txBody>
      </p:sp>
      <p:sp>
        <p:nvSpPr>
          <p:cNvPr id="5" name="Footer Placeholder 4">
            <a:extLst>
              <a:ext uri="{FF2B5EF4-FFF2-40B4-BE49-F238E27FC236}">
                <a16:creationId xmlns:a16="http://schemas.microsoft.com/office/drawing/2014/main" id="{EEBB4B01-15EC-433F-9EFE-F46608EF9D5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8CCF19-ED3A-444D-9389-15BB7142521A}"/>
              </a:ext>
            </a:extLst>
          </p:cNvPr>
          <p:cNvSpPr>
            <a:spLocks noGrp="1"/>
          </p:cNvSpPr>
          <p:nvPr>
            <p:ph type="sldNum" sz="quarter" idx="12"/>
          </p:nvPr>
        </p:nvSpPr>
        <p:spPr/>
        <p:txBody>
          <a:bodyPr/>
          <a:lstStyle/>
          <a:p>
            <a:fld id="{1C4126A1-9282-4A82-AC02-A59AF4A969C8}" type="slidenum">
              <a:rPr lang="en-US" smtClean="0"/>
              <a:t>‹#›</a:t>
            </a:fld>
            <a:endParaRPr lang="en-US"/>
          </a:p>
        </p:txBody>
      </p:sp>
      <p:pic>
        <p:nvPicPr>
          <p:cNvPr id="8" name="Picture 7">
            <a:extLst>
              <a:ext uri="{FF2B5EF4-FFF2-40B4-BE49-F238E27FC236}">
                <a16:creationId xmlns:a16="http://schemas.microsoft.com/office/drawing/2014/main" id="{13FD4194-852C-DF42-8F80-863269456E2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9600" y="5925312"/>
            <a:ext cx="2321859" cy="654516"/>
          </a:xfrm>
          <a:prstGeom prst="rect">
            <a:avLst/>
          </a:prstGeom>
          <a:solidFill>
            <a:schemeClr val="accent2"/>
          </a:solidFill>
        </p:spPr>
      </p:pic>
    </p:spTree>
    <p:extLst>
      <p:ext uri="{BB962C8B-B14F-4D97-AF65-F5344CB8AC3E}">
        <p14:creationId xmlns:p14="http://schemas.microsoft.com/office/powerpoint/2010/main" val="1199420227"/>
      </p:ext>
    </p:extLst>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CB8DBE-A65E-489E-9AB9-0CC9F507767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F9F09BE-9B55-4FB5-94A8-D345EC0CE68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BB36BF3-B767-404C-9980-D5EC1336C7EB}"/>
              </a:ext>
            </a:extLst>
          </p:cNvPr>
          <p:cNvSpPr>
            <a:spLocks noGrp="1"/>
          </p:cNvSpPr>
          <p:nvPr>
            <p:ph type="dt" sz="half" idx="10"/>
          </p:nvPr>
        </p:nvSpPr>
        <p:spPr/>
        <p:txBody>
          <a:bodyPr/>
          <a:lstStyle/>
          <a:p>
            <a:fld id="{E445AFEE-4B33-B04D-8638-C319D3003EB9}" type="datetime4">
              <a:rPr lang="en-US" smtClean="0"/>
              <a:t>February 9, 2024</a:t>
            </a:fld>
            <a:endParaRPr lang="en-US"/>
          </a:p>
        </p:txBody>
      </p:sp>
      <p:sp>
        <p:nvSpPr>
          <p:cNvPr id="5" name="Footer Placeholder 4">
            <a:extLst>
              <a:ext uri="{FF2B5EF4-FFF2-40B4-BE49-F238E27FC236}">
                <a16:creationId xmlns:a16="http://schemas.microsoft.com/office/drawing/2014/main" id="{97E69CF4-31FB-4A49-9A6A-5D616C29B6D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84D128-D963-4687-A11C-8B4468DEDAC2}"/>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100641222"/>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E21B7-A28E-4778-B02F-549747BDD92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7358E54-8D65-4A81-99B9-303DBC954724}"/>
              </a:ext>
            </a:extLst>
          </p:cNvPr>
          <p:cNvSpPr>
            <a:spLocks noGrp="1"/>
          </p:cNvSpPr>
          <p:nvPr>
            <p:ph sz="half" idx="1"/>
          </p:nvPr>
        </p:nvSpPr>
        <p:spPr>
          <a:xfrm>
            <a:off x="609600" y="1832348"/>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D52C811-A17E-409B-926F-A8B503DCA7AA}"/>
              </a:ext>
            </a:extLst>
          </p:cNvPr>
          <p:cNvSpPr>
            <a:spLocks noGrp="1"/>
          </p:cNvSpPr>
          <p:nvPr>
            <p:ph sz="half" idx="2"/>
          </p:nvPr>
        </p:nvSpPr>
        <p:spPr>
          <a:xfrm>
            <a:off x="64008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F9BADED-7370-42C0-92A7-9E8F573963BE}"/>
              </a:ext>
            </a:extLst>
          </p:cNvPr>
          <p:cNvSpPr>
            <a:spLocks noGrp="1"/>
          </p:cNvSpPr>
          <p:nvPr>
            <p:ph type="dt" sz="half" idx="10"/>
          </p:nvPr>
        </p:nvSpPr>
        <p:spPr/>
        <p:txBody>
          <a:bodyPr/>
          <a:lstStyle/>
          <a:p>
            <a:fld id="{090A7486-EBF6-4043-9E2B-DDEA7774D398}" type="datetime4">
              <a:rPr lang="en-US" smtClean="0"/>
              <a:t>February 9, 2024</a:t>
            </a:fld>
            <a:endParaRPr lang="en-US"/>
          </a:p>
        </p:txBody>
      </p:sp>
      <p:sp>
        <p:nvSpPr>
          <p:cNvPr id="6" name="Footer Placeholder 5">
            <a:extLst>
              <a:ext uri="{FF2B5EF4-FFF2-40B4-BE49-F238E27FC236}">
                <a16:creationId xmlns:a16="http://schemas.microsoft.com/office/drawing/2014/main" id="{84804C91-34CB-4540-A5C3-641C0D9D42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1AAB89B-4B63-497F-A3B0-B98F1ED3F95B}"/>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4196257726"/>
      </p:ext>
    </p:extLst>
  </p:cSld>
  <p:clrMapOvr>
    <a:masterClrMapping/>
  </p:clrMapOv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D9D7DE-BD2F-44A7-9A26-631D18203EDC}"/>
              </a:ext>
            </a:extLst>
          </p:cNvPr>
          <p:cNvSpPr>
            <a:spLocks noGrp="1"/>
          </p:cNvSpPr>
          <p:nvPr>
            <p:ph type="title"/>
          </p:nvPr>
        </p:nvSpPr>
        <p:spPr>
          <a:xfrm>
            <a:off x="609600" y="1709739"/>
            <a:ext cx="9601200" cy="2781580"/>
          </a:xfrm>
        </p:spPr>
        <p:txBody>
          <a:bodyPr anchor="b">
            <a:normAutofit/>
          </a:bodyPr>
          <a:lstStyle>
            <a:lvl1pPr>
              <a:defRPr sz="4400"/>
            </a:lvl1pPr>
          </a:lstStyle>
          <a:p>
            <a:r>
              <a:rPr lang="en-US"/>
              <a:t>Click to edit Master title style</a:t>
            </a:r>
          </a:p>
        </p:txBody>
      </p:sp>
      <p:sp>
        <p:nvSpPr>
          <p:cNvPr id="3" name="Text Placeholder 2">
            <a:extLst>
              <a:ext uri="{FF2B5EF4-FFF2-40B4-BE49-F238E27FC236}">
                <a16:creationId xmlns:a16="http://schemas.microsoft.com/office/drawing/2014/main" id="{B4FF02F6-F40C-412A-8F1F-B0EDC42D17E7}"/>
              </a:ext>
            </a:extLst>
          </p:cNvPr>
          <p:cNvSpPr>
            <a:spLocks noGrp="1"/>
          </p:cNvSpPr>
          <p:nvPr>
            <p:ph type="body" idx="1"/>
          </p:nvPr>
        </p:nvSpPr>
        <p:spPr>
          <a:xfrm>
            <a:off x="609600" y="4589463"/>
            <a:ext cx="9601200" cy="1500187"/>
          </a:xfrm>
        </p:spPr>
        <p:txBody>
          <a:bodyPr>
            <a:normAutofit/>
          </a:bodyPr>
          <a:lstStyle>
            <a:lvl1pPr marL="0" indent="0">
              <a:buNone/>
              <a:defRPr sz="22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40A2848-E113-4E1E-BEB8-7252BCAC5D6F}"/>
              </a:ext>
            </a:extLst>
          </p:cNvPr>
          <p:cNvSpPr>
            <a:spLocks noGrp="1"/>
          </p:cNvSpPr>
          <p:nvPr>
            <p:ph type="dt" sz="half" idx="10"/>
          </p:nvPr>
        </p:nvSpPr>
        <p:spPr/>
        <p:txBody>
          <a:bodyPr/>
          <a:lstStyle/>
          <a:p>
            <a:fld id="{ACB90495-03B7-CE40-A28A-ED3CD797E604}" type="datetime4">
              <a:rPr lang="en-US" smtClean="0"/>
              <a:t>February 9, 2024</a:t>
            </a:fld>
            <a:endParaRPr lang="en-US"/>
          </a:p>
        </p:txBody>
      </p:sp>
      <p:sp>
        <p:nvSpPr>
          <p:cNvPr id="5" name="Footer Placeholder 4">
            <a:extLst>
              <a:ext uri="{FF2B5EF4-FFF2-40B4-BE49-F238E27FC236}">
                <a16:creationId xmlns:a16="http://schemas.microsoft.com/office/drawing/2014/main" id="{D5336698-0571-4544-B8CE-46A287EDAA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53FF6E0-585E-4E3C-AA69-4F05E9B98283}"/>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1475818885"/>
      </p:ext>
    </p:extLst>
  </p:cSld>
  <p:clrMapOvr>
    <a:masterClrMapping/>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E21B7-A28E-4778-B02F-549747BDD92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7358E54-8D65-4A81-99B9-303DBC954724}"/>
              </a:ext>
            </a:extLst>
          </p:cNvPr>
          <p:cNvSpPr>
            <a:spLocks noGrp="1"/>
          </p:cNvSpPr>
          <p:nvPr>
            <p:ph sz="half" idx="1"/>
          </p:nvPr>
        </p:nvSpPr>
        <p:spPr>
          <a:xfrm>
            <a:off x="609600" y="1832348"/>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D52C811-A17E-409B-926F-A8B503DCA7AA}"/>
              </a:ext>
            </a:extLst>
          </p:cNvPr>
          <p:cNvSpPr>
            <a:spLocks noGrp="1"/>
          </p:cNvSpPr>
          <p:nvPr>
            <p:ph sz="half" idx="2"/>
          </p:nvPr>
        </p:nvSpPr>
        <p:spPr>
          <a:xfrm>
            <a:off x="64008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F9BADED-7370-42C0-92A7-9E8F573963BE}"/>
              </a:ext>
            </a:extLst>
          </p:cNvPr>
          <p:cNvSpPr>
            <a:spLocks noGrp="1"/>
          </p:cNvSpPr>
          <p:nvPr>
            <p:ph type="dt" sz="half" idx="10"/>
          </p:nvPr>
        </p:nvSpPr>
        <p:spPr/>
        <p:txBody>
          <a:bodyPr/>
          <a:lstStyle/>
          <a:p>
            <a:fld id="{A01EDB3D-5265-AE47-ABE5-6FE2923F7EA4}" type="datetime4">
              <a:rPr lang="en-US" smtClean="0"/>
              <a:t>February 9, 2024</a:t>
            </a:fld>
            <a:endParaRPr lang="en-US"/>
          </a:p>
        </p:txBody>
      </p:sp>
      <p:sp>
        <p:nvSpPr>
          <p:cNvPr id="6" name="Footer Placeholder 5">
            <a:extLst>
              <a:ext uri="{FF2B5EF4-FFF2-40B4-BE49-F238E27FC236}">
                <a16:creationId xmlns:a16="http://schemas.microsoft.com/office/drawing/2014/main" id="{84804C91-34CB-4540-A5C3-641C0D9D42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1AAB89B-4B63-497F-A3B0-B98F1ED3F95B}"/>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3894442445"/>
      </p:ext>
    </p:extLst>
  </p:cSld>
  <p:clrMapOvr>
    <a:masterClrMapping/>
  </p:clrMapOv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E21B7-A28E-4778-B02F-549747BDD92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7358E54-8D65-4A81-99B9-303DBC954724}"/>
              </a:ext>
            </a:extLst>
          </p:cNvPr>
          <p:cNvSpPr>
            <a:spLocks noGrp="1"/>
          </p:cNvSpPr>
          <p:nvPr>
            <p:ph sz="half" idx="1"/>
          </p:nvPr>
        </p:nvSpPr>
        <p:spPr>
          <a:xfrm>
            <a:off x="609600" y="1832348"/>
            <a:ext cx="3429000" cy="4351338"/>
          </a:xfrm>
        </p:spPr>
        <p:txBody>
          <a:bodyPr/>
          <a:lstStyle>
            <a:lvl1pPr marL="233363" indent="-233363">
              <a:defRPr sz="2200"/>
            </a:lvl1pPr>
            <a:lvl2pPr marL="514350" indent="-227013">
              <a:defRPr sz="2000"/>
            </a:lvl2pPr>
            <a:lvl3pPr marL="747713" indent="-173038">
              <a:defRPr sz="1800"/>
            </a:lvl3pPr>
            <a:lvl4pPr marL="1028700" indent="-153988">
              <a:defRPr sz="1600"/>
            </a:lvl4pPr>
            <a:lvl5pPr marL="1201738" indent="-166688">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D52C811-A17E-409B-926F-A8B503DCA7AA}"/>
              </a:ext>
            </a:extLst>
          </p:cNvPr>
          <p:cNvSpPr>
            <a:spLocks noGrp="1"/>
          </p:cNvSpPr>
          <p:nvPr>
            <p:ph sz="half" idx="2"/>
          </p:nvPr>
        </p:nvSpPr>
        <p:spPr>
          <a:xfrm>
            <a:off x="4381500" y="1825625"/>
            <a:ext cx="3429000" cy="4351338"/>
          </a:xfrm>
        </p:spPr>
        <p:txBody>
          <a:bodyPr/>
          <a:lstStyle>
            <a:lvl1pPr>
              <a:defRPr sz="2200"/>
            </a:lvl1pPr>
            <a:lvl2pPr marL="574675" indent="-228600">
              <a:defRPr sz="2000"/>
            </a:lvl2pPr>
            <a:lvl3pPr marL="801688" indent="-174625">
              <a:defRPr sz="1800"/>
            </a:lvl3pPr>
            <a:lvl4pPr marL="1028700" indent="-153988">
              <a:defRPr sz="1600"/>
            </a:lvl4pPr>
            <a:lvl5pPr marL="1262063" indent="-146050">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F9BADED-7370-42C0-92A7-9E8F573963BE}"/>
              </a:ext>
            </a:extLst>
          </p:cNvPr>
          <p:cNvSpPr>
            <a:spLocks noGrp="1"/>
          </p:cNvSpPr>
          <p:nvPr>
            <p:ph type="dt" sz="half" idx="10"/>
          </p:nvPr>
        </p:nvSpPr>
        <p:spPr/>
        <p:txBody>
          <a:bodyPr/>
          <a:lstStyle/>
          <a:p>
            <a:fld id="{F9978067-986A-6043-8977-42B7CC8A6116}" type="datetime4">
              <a:rPr lang="en-US" smtClean="0"/>
              <a:t>February 9, 2024</a:t>
            </a:fld>
            <a:endParaRPr lang="en-US"/>
          </a:p>
        </p:txBody>
      </p:sp>
      <p:sp>
        <p:nvSpPr>
          <p:cNvPr id="6" name="Footer Placeholder 5">
            <a:extLst>
              <a:ext uri="{FF2B5EF4-FFF2-40B4-BE49-F238E27FC236}">
                <a16:creationId xmlns:a16="http://schemas.microsoft.com/office/drawing/2014/main" id="{84804C91-34CB-4540-A5C3-641C0D9D42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1AAB89B-4B63-497F-A3B0-B98F1ED3F95B}"/>
              </a:ext>
            </a:extLst>
          </p:cNvPr>
          <p:cNvSpPr>
            <a:spLocks noGrp="1"/>
          </p:cNvSpPr>
          <p:nvPr>
            <p:ph type="sldNum" sz="quarter" idx="12"/>
          </p:nvPr>
        </p:nvSpPr>
        <p:spPr/>
        <p:txBody>
          <a:bodyPr/>
          <a:lstStyle/>
          <a:p>
            <a:fld id="{1C4126A1-9282-4A82-AC02-A59AF4A969C8}" type="slidenum">
              <a:rPr lang="en-US" smtClean="0"/>
              <a:t>‹#›</a:t>
            </a:fld>
            <a:endParaRPr lang="en-US"/>
          </a:p>
        </p:txBody>
      </p:sp>
      <p:sp>
        <p:nvSpPr>
          <p:cNvPr id="9" name="Content Placeholder 2">
            <a:extLst>
              <a:ext uri="{FF2B5EF4-FFF2-40B4-BE49-F238E27FC236}">
                <a16:creationId xmlns:a16="http://schemas.microsoft.com/office/drawing/2014/main" id="{F3DD63F5-A3E6-5541-A0D2-0741078CC51F}"/>
              </a:ext>
            </a:extLst>
          </p:cNvPr>
          <p:cNvSpPr>
            <a:spLocks noGrp="1"/>
          </p:cNvSpPr>
          <p:nvPr>
            <p:ph sz="half" idx="14"/>
          </p:nvPr>
        </p:nvSpPr>
        <p:spPr>
          <a:xfrm>
            <a:off x="8153400" y="1823383"/>
            <a:ext cx="3429000" cy="4351338"/>
          </a:xfrm>
        </p:spPr>
        <p:txBody>
          <a:bodyPr/>
          <a:lstStyle>
            <a:lvl1pPr marL="233363" indent="-233363">
              <a:defRPr sz="2200"/>
            </a:lvl1pPr>
            <a:lvl2pPr marL="514350" indent="-227013">
              <a:defRPr sz="2000"/>
            </a:lvl2pPr>
            <a:lvl3pPr marL="747713" indent="-173038">
              <a:defRPr sz="1800"/>
            </a:lvl3pPr>
            <a:lvl4pPr marL="1028700" indent="-153988">
              <a:defRPr sz="1600"/>
            </a:lvl4pPr>
            <a:lvl5pPr marL="1201738" indent="-166688">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17153257"/>
      </p:ext>
    </p:extLst>
  </p:cSld>
  <p:clrMapOvr>
    <a:masterClrMapping/>
  </p:clrMapOv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09E6A-FDA0-4ED7-BE97-C8D95AC2BF58}"/>
              </a:ext>
            </a:extLst>
          </p:cNvPr>
          <p:cNvSpPr>
            <a:spLocks noGrp="1"/>
          </p:cNvSpPr>
          <p:nvPr>
            <p:ph type="title"/>
          </p:nvPr>
        </p:nvSpPr>
        <p:spPr>
          <a:xfrm>
            <a:off x="609600"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79AF82F-23EB-452A-A518-6954BA4178B3}"/>
              </a:ext>
            </a:extLst>
          </p:cNvPr>
          <p:cNvSpPr>
            <a:spLocks noGrp="1"/>
          </p:cNvSpPr>
          <p:nvPr>
            <p:ph type="body" idx="1"/>
          </p:nvPr>
        </p:nvSpPr>
        <p:spPr>
          <a:xfrm>
            <a:off x="609600" y="1815353"/>
            <a:ext cx="5157787" cy="6897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FF511F2-1879-422A-AC83-AF4B757EA394}"/>
              </a:ext>
            </a:extLst>
          </p:cNvPr>
          <p:cNvSpPr>
            <a:spLocks noGrp="1"/>
          </p:cNvSpPr>
          <p:nvPr>
            <p:ph sz="half" idx="2"/>
          </p:nvPr>
        </p:nvSpPr>
        <p:spPr>
          <a:xfrm>
            <a:off x="609600" y="2618140"/>
            <a:ext cx="5157787" cy="3567507"/>
          </a:xfrm>
        </p:spPr>
        <p:txBody>
          <a:bodyPr/>
          <a:lstStyle>
            <a:lvl1pPr>
              <a:defRPr sz="22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5D085B0-5E55-4173-AD52-0FAA8D689EE8}"/>
              </a:ext>
            </a:extLst>
          </p:cNvPr>
          <p:cNvSpPr>
            <a:spLocks noGrp="1"/>
          </p:cNvSpPr>
          <p:nvPr>
            <p:ph type="body" sz="quarter" idx="3"/>
          </p:nvPr>
        </p:nvSpPr>
        <p:spPr>
          <a:xfrm>
            <a:off x="6399212" y="1822075"/>
            <a:ext cx="5183188" cy="68299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1367218-91F9-4ED6-B3FB-013FE4027395}"/>
              </a:ext>
            </a:extLst>
          </p:cNvPr>
          <p:cNvSpPr>
            <a:spLocks noGrp="1"/>
          </p:cNvSpPr>
          <p:nvPr>
            <p:ph sz="quarter" idx="4"/>
          </p:nvPr>
        </p:nvSpPr>
        <p:spPr>
          <a:xfrm>
            <a:off x="6399212" y="2618140"/>
            <a:ext cx="5183188" cy="3567507"/>
          </a:xfrm>
        </p:spPr>
        <p:txBody>
          <a:bodyPr/>
          <a:lstStyle>
            <a:lvl1pPr>
              <a:defRPr sz="22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6D77532-C7EF-4FB8-B588-848FEACDF9ED}"/>
              </a:ext>
            </a:extLst>
          </p:cNvPr>
          <p:cNvSpPr>
            <a:spLocks noGrp="1"/>
          </p:cNvSpPr>
          <p:nvPr>
            <p:ph type="dt" sz="half" idx="10"/>
          </p:nvPr>
        </p:nvSpPr>
        <p:spPr/>
        <p:txBody>
          <a:bodyPr/>
          <a:lstStyle/>
          <a:p>
            <a:fld id="{85DABA5C-43AB-824F-943F-D3AF357739BC}" type="datetime4">
              <a:rPr lang="en-US" smtClean="0"/>
              <a:t>February 9, 2024</a:t>
            </a:fld>
            <a:endParaRPr lang="en-US"/>
          </a:p>
        </p:txBody>
      </p:sp>
      <p:sp>
        <p:nvSpPr>
          <p:cNvPr id="8" name="Footer Placeholder 7">
            <a:extLst>
              <a:ext uri="{FF2B5EF4-FFF2-40B4-BE49-F238E27FC236}">
                <a16:creationId xmlns:a16="http://schemas.microsoft.com/office/drawing/2014/main" id="{2079C5B1-FC29-4686-A5C9-68EB6E21314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F00C4AA-2AAD-4FD5-882C-4D74AEB40118}"/>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4008187134"/>
      </p:ext>
    </p:extLst>
  </p:cSld>
  <p:clrMapOvr>
    <a:masterClrMapping/>
  </p:clrMapOv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BBBEDE-A162-40BD-B5DF-FF0D21BB23F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BDE3442-FB53-48FB-8CC8-782FF27439F9}"/>
              </a:ext>
            </a:extLst>
          </p:cNvPr>
          <p:cNvSpPr>
            <a:spLocks noGrp="1"/>
          </p:cNvSpPr>
          <p:nvPr>
            <p:ph type="dt" sz="half" idx="10"/>
          </p:nvPr>
        </p:nvSpPr>
        <p:spPr/>
        <p:txBody>
          <a:bodyPr/>
          <a:lstStyle/>
          <a:p>
            <a:fld id="{F631D8A6-4479-7C4C-8D63-8289280CBA4B}" type="datetime4">
              <a:rPr lang="en-US" smtClean="0"/>
              <a:t>February 9, 2024</a:t>
            </a:fld>
            <a:endParaRPr lang="en-US"/>
          </a:p>
        </p:txBody>
      </p:sp>
      <p:sp>
        <p:nvSpPr>
          <p:cNvPr id="4" name="Footer Placeholder 3">
            <a:extLst>
              <a:ext uri="{FF2B5EF4-FFF2-40B4-BE49-F238E27FC236}">
                <a16:creationId xmlns:a16="http://schemas.microsoft.com/office/drawing/2014/main" id="{783A1A1C-89E4-4841-B8AB-BB40669C698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EA9CEA0-EE21-44A0-B68B-DC3742CB4306}"/>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450474027"/>
      </p:ext>
    </p:extLst>
  </p:cSld>
  <p:clrMapOvr>
    <a:masterClrMapping/>
  </p:clrMapOv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7C52EDD-1EE3-4B95-8473-43C06E5B2C34}"/>
              </a:ext>
            </a:extLst>
          </p:cNvPr>
          <p:cNvSpPr>
            <a:spLocks noGrp="1"/>
          </p:cNvSpPr>
          <p:nvPr>
            <p:ph type="dt" sz="half" idx="10"/>
          </p:nvPr>
        </p:nvSpPr>
        <p:spPr/>
        <p:txBody>
          <a:bodyPr/>
          <a:lstStyle/>
          <a:p>
            <a:fld id="{FE778FBE-79F2-6B43-9A3C-7EA19F2FAE2F}" type="datetime4">
              <a:rPr lang="en-US" smtClean="0"/>
              <a:t>February 9, 2024</a:t>
            </a:fld>
            <a:endParaRPr lang="en-US"/>
          </a:p>
        </p:txBody>
      </p:sp>
      <p:sp>
        <p:nvSpPr>
          <p:cNvPr id="3" name="Footer Placeholder 2">
            <a:extLst>
              <a:ext uri="{FF2B5EF4-FFF2-40B4-BE49-F238E27FC236}">
                <a16:creationId xmlns:a16="http://schemas.microsoft.com/office/drawing/2014/main" id="{D6CBE13D-AC6B-4824-9171-82D0D4FE634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2BC3C82-BD2C-4170-9977-C96F9E468E34}"/>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3525961499"/>
      </p:ext>
    </p:extLst>
  </p:cSld>
  <p:clrMapOvr>
    <a:masterClrMapping/>
  </p:clrMapOv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E1049A-26B2-4C56-BBAF-F24162BA11B0}"/>
              </a:ext>
            </a:extLst>
          </p:cNvPr>
          <p:cNvSpPr>
            <a:spLocks noGrp="1"/>
          </p:cNvSpPr>
          <p:nvPr>
            <p:ph type="title"/>
          </p:nvPr>
        </p:nvSpPr>
        <p:spPr>
          <a:xfrm>
            <a:off x="609600" y="457200"/>
            <a:ext cx="416242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4E30857-C015-474B-91A7-FA6B383FF820}"/>
              </a:ext>
            </a:extLst>
          </p:cNvPr>
          <p:cNvSpPr>
            <a:spLocks noGrp="1"/>
          </p:cNvSpPr>
          <p:nvPr>
            <p:ph idx="1"/>
          </p:nvPr>
        </p:nvSpPr>
        <p:spPr>
          <a:xfrm>
            <a:off x="5183188" y="1122829"/>
            <a:ext cx="6399212" cy="4738221"/>
          </a:xfrm>
        </p:spPr>
        <p:txBody>
          <a:bodyPr/>
          <a:lstStyle>
            <a:lvl1pPr>
              <a:defRPr sz="2400"/>
            </a:lvl1pPr>
            <a:lvl2pPr>
              <a:defRPr sz="22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B9F55E0-CAAD-418B-B798-EF8909A82554}"/>
              </a:ext>
            </a:extLst>
          </p:cNvPr>
          <p:cNvSpPr>
            <a:spLocks noGrp="1"/>
          </p:cNvSpPr>
          <p:nvPr>
            <p:ph type="body" sz="half" idx="2"/>
          </p:nvPr>
        </p:nvSpPr>
        <p:spPr>
          <a:xfrm>
            <a:off x="609600" y="2144806"/>
            <a:ext cx="4162425" cy="372418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5484654-1CE8-4958-8751-DED82E1F76CB}"/>
              </a:ext>
            </a:extLst>
          </p:cNvPr>
          <p:cNvSpPr>
            <a:spLocks noGrp="1"/>
          </p:cNvSpPr>
          <p:nvPr>
            <p:ph type="dt" sz="half" idx="10"/>
          </p:nvPr>
        </p:nvSpPr>
        <p:spPr/>
        <p:txBody>
          <a:bodyPr/>
          <a:lstStyle/>
          <a:p>
            <a:fld id="{6B9A35C3-4F64-4C47-8CE9-3696BDE1BD5D}" type="datetime4">
              <a:rPr lang="en-US" smtClean="0"/>
              <a:t>February 9, 2024</a:t>
            </a:fld>
            <a:endParaRPr lang="en-US"/>
          </a:p>
        </p:txBody>
      </p:sp>
      <p:sp>
        <p:nvSpPr>
          <p:cNvPr id="6" name="Footer Placeholder 5">
            <a:extLst>
              <a:ext uri="{FF2B5EF4-FFF2-40B4-BE49-F238E27FC236}">
                <a16:creationId xmlns:a16="http://schemas.microsoft.com/office/drawing/2014/main" id="{350DE396-885E-4921-803B-7D9BB9BF441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8988B9E-F47E-4E3F-AED1-363F8FD6977F}"/>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3637585604"/>
      </p:ext>
    </p:extLst>
  </p:cSld>
  <p:clrMapOvr>
    <a:masterClrMapping/>
  </p:clrMapOv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C12505-DA25-4627-AE8B-45B4E569D7F7}"/>
              </a:ext>
            </a:extLst>
          </p:cNvPr>
          <p:cNvSpPr>
            <a:spLocks noGrp="1"/>
          </p:cNvSpPr>
          <p:nvPr>
            <p:ph type="title" hasCustomPrompt="1"/>
          </p:nvPr>
        </p:nvSpPr>
        <p:spPr>
          <a:xfrm>
            <a:off x="609600" y="457200"/>
            <a:ext cx="3932237" cy="1600200"/>
          </a:xfrm>
        </p:spPr>
        <p:txBody>
          <a:bodyPr anchor="b"/>
          <a:lstStyle>
            <a:lvl1pPr>
              <a:defRPr sz="3200"/>
            </a:lvl1pPr>
          </a:lstStyle>
          <a:p>
            <a:r>
              <a:rPr lang="en-US"/>
              <a:t>Click to edit </a:t>
            </a:r>
            <a:br>
              <a:rPr lang="en-US"/>
            </a:br>
            <a:r>
              <a:rPr lang="en-US"/>
              <a:t>Master title style</a:t>
            </a:r>
          </a:p>
        </p:txBody>
      </p:sp>
      <p:sp>
        <p:nvSpPr>
          <p:cNvPr id="3" name="Picture Placeholder 2">
            <a:extLst>
              <a:ext uri="{FF2B5EF4-FFF2-40B4-BE49-F238E27FC236}">
                <a16:creationId xmlns:a16="http://schemas.microsoft.com/office/drawing/2014/main" id="{1C0070E8-7368-44B9-AF9C-ACF947C1DB59}"/>
              </a:ext>
            </a:extLst>
          </p:cNvPr>
          <p:cNvSpPr>
            <a:spLocks noGrp="1"/>
          </p:cNvSpPr>
          <p:nvPr>
            <p:ph type="pic" idx="1"/>
          </p:nvPr>
        </p:nvSpPr>
        <p:spPr>
          <a:xfrm>
            <a:off x="5183188" y="457200"/>
            <a:ext cx="6399212" cy="571499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8B0CC94-456E-4461-8F07-2069C3A33A39}"/>
              </a:ext>
            </a:extLst>
          </p:cNvPr>
          <p:cNvSpPr>
            <a:spLocks noGrp="1"/>
          </p:cNvSpPr>
          <p:nvPr>
            <p:ph type="body" sz="half" idx="2"/>
          </p:nvPr>
        </p:nvSpPr>
        <p:spPr>
          <a:xfrm>
            <a:off x="609600" y="214884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3956321-E8FB-41E1-85F6-DBD6EA5FF53B}"/>
              </a:ext>
            </a:extLst>
          </p:cNvPr>
          <p:cNvSpPr>
            <a:spLocks noGrp="1"/>
          </p:cNvSpPr>
          <p:nvPr>
            <p:ph type="dt" sz="half" idx="10"/>
          </p:nvPr>
        </p:nvSpPr>
        <p:spPr/>
        <p:txBody>
          <a:bodyPr/>
          <a:lstStyle/>
          <a:p>
            <a:fld id="{37573057-B280-1840-BAE7-B4677EFF4287}" type="datetime4">
              <a:rPr lang="en-US" smtClean="0"/>
              <a:t>February 9, 2024</a:t>
            </a:fld>
            <a:endParaRPr lang="en-US"/>
          </a:p>
        </p:txBody>
      </p:sp>
      <p:sp>
        <p:nvSpPr>
          <p:cNvPr id="6" name="Footer Placeholder 5">
            <a:extLst>
              <a:ext uri="{FF2B5EF4-FFF2-40B4-BE49-F238E27FC236}">
                <a16:creationId xmlns:a16="http://schemas.microsoft.com/office/drawing/2014/main" id="{36A4151C-9711-4DEA-A930-0BE29AAA557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EC62239-A991-45D3-9A7C-078B372FD117}"/>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1897840233"/>
      </p:ext>
    </p:extLst>
  </p:cSld>
  <p:clrMapOvr>
    <a:masterClrMapping/>
  </p:clrMapOv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13A054-1E05-49E4-9A16-3F64354E714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BD008EB-C649-4DF5-8B4C-A649F1678AC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D7C561E-6EC2-4599-9575-C067F25D9D0B}"/>
              </a:ext>
            </a:extLst>
          </p:cNvPr>
          <p:cNvSpPr>
            <a:spLocks noGrp="1"/>
          </p:cNvSpPr>
          <p:nvPr>
            <p:ph type="dt" sz="half" idx="10"/>
          </p:nvPr>
        </p:nvSpPr>
        <p:spPr/>
        <p:txBody>
          <a:bodyPr/>
          <a:lstStyle/>
          <a:p>
            <a:fld id="{D9231274-F8E3-1141-A5BE-48596741C5C6}" type="datetime4">
              <a:rPr lang="en-US" smtClean="0"/>
              <a:t>February 9, 2024</a:t>
            </a:fld>
            <a:endParaRPr lang="en-US"/>
          </a:p>
        </p:txBody>
      </p:sp>
      <p:sp>
        <p:nvSpPr>
          <p:cNvPr id="5" name="Footer Placeholder 4">
            <a:extLst>
              <a:ext uri="{FF2B5EF4-FFF2-40B4-BE49-F238E27FC236}">
                <a16:creationId xmlns:a16="http://schemas.microsoft.com/office/drawing/2014/main" id="{9C9F41A2-BA7C-411A-9330-0BD84C0C03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7D1534B-E674-4D9E-BC73-E4283BC2EC82}"/>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3603168935"/>
      </p:ext>
    </p:extLst>
  </p:cSld>
  <p:clrMapOvr>
    <a:masterClrMapping/>
  </p:clrMapOv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C979964-4C31-41D4-B9E3-00E68D9F8CC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8B9CA52-E870-4B90-827A-92F579F9D3E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C05972A-1E60-4BFE-842E-4D79CB7AC71B}"/>
              </a:ext>
            </a:extLst>
          </p:cNvPr>
          <p:cNvSpPr>
            <a:spLocks noGrp="1"/>
          </p:cNvSpPr>
          <p:nvPr>
            <p:ph type="dt" sz="half" idx="10"/>
          </p:nvPr>
        </p:nvSpPr>
        <p:spPr/>
        <p:txBody>
          <a:bodyPr/>
          <a:lstStyle/>
          <a:p>
            <a:fld id="{BBD234C3-4C30-7E41-8E84-41A6A1FF971E}" type="datetime4">
              <a:rPr lang="en-US" smtClean="0"/>
              <a:t>February 9, 2024</a:t>
            </a:fld>
            <a:endParaRPr lang="en-US"/>
          </a:p>
        </p:txBody>
      </p:sp>
      <p:sp>
        <p:nvSpPr>
          <p:cNvPr id="5" name="Footer Placeholder 4">
            <a:extLst>
              <a:ext uri="{FF2B5EF4-FFF2-40B4-BE49-F238E27FC236}">
                <a16:creationId xmlns:a16="http://schemas.microsoft.com/office/drawing/2014/main" id="{6DEA85AD-1626-4202-9D3C-04AD62118CC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B25654E-34E4-440A-8E7A-8EBF46E06BD0}"/>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3126424982"/>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E21B7-A28E-4778-B02F-549747BDD92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7358E54-8D65-4A81-99B9-303DBC954724}"/>
              </a:ext>
            </a:extLst>
          </p:cNvPr>
          <p:cNvSpPr>
            <a:spLocks noGrp="1"/>
          </p:cNvSpPr>
          <p:nvPr>
            <p:ph sz="half" idx="1"/>
          </p:nvPr>
        </p:nvSpPr>
        <p:spPr>
          <a:xfrm>
            <a:off x="609600" y="1832348"/>
            <a:ext cx="3429000" cy="4351338"/>
          </a:xfrm>
        </p:spPr>
        <p:txBody>
          <a:bodyPr/>
          <a:lstStyle>
            <a:lvl1pPr marL="233363" indent="-233363">
              <a:defRPr sz="2200"/>
            </a:lvl1pPr>
            <a:lvl2pPr marL="514350" indent="-227013">
              <a:defRPr sz="2000"/>
            </a:lvl2pPr>
            <a:lvl3pPr marL="747713" indent="-173038">
              <a:defRPr sz="1800"/>
            </a:lvl3pPr>
            <a:lvl4pPr marL="1028700" indent="-153988">
              <a:defRPr sz="1600"/>
            </a:lvl4pPr>
            <a:lvl5pPr marL="1201738" indent="-166688">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D52C811-A17E-409B-926F-A8B503DCA7AA}"/>
              </a:ext>
            </a:extLst>
          </p:cNvPr>
          <p:cNvSpPr>
            <a:spLocks noGrp="1"/>
          </p:cNvSpPr>
          <p:nvPr>
            <p:ph sz="half" idx="2"/>
          </p:nvPr>
        </p:nvSpPr>
        <p:spPr>
          <a:xfrm>
            <a:off x="4381500" y="1825625"/>
            <a:ext cx="3429000" cy="4351338"/>
          </a:xfrm>
        </p:spPr>
        <p:txBody>
          <a:bodyPr/>
          <a:lstStyle>
            <a:lvl1pPr>
              <a:defRPr sz="2200"/>
            </a:lvl1pPr>
            <a:lvl2pPr marL="574675" indent="-228600">
              <a:defRPr sz="2000"/>
            </a:lvl2pPr>
            <a:lvl3pPr marL="801688" indent="-174625">
              <a:defRPr sz="1800"/>
            </a:lvl3pPr>
            <a:lvl4pPr marL="1028700" indent="-153988">
              <a:defRPr sz="1600"/>
            </a:lvl4pPr>
            <a:lvl5pPr marL="1262063" indent="-146050">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F9BADED-7370-42C0-92A7-9E8F573963BE}"/>
              </a:ext>
            </a:extLst>
          </p:cNvPr>
          <p:cNvSpPr>
            <a:spLocks noGrp="1"/>
          </p:cNvSpPr>
          <p:nvPr>
            <p:ph type="dt" sz="half" idx="10"/>
          </p:nvPr>
        </p:nvSpPr>
        <p:spPr/>
        <p:txBody>
          <a:bodyPr/>
          <a:lstStyle/>
          <a:p>
            <a:fld id="{476A89BB-5233-0845-93E8-4FECDB1456BE}" type="datetime4">
              <a:rPr lang="en-US" smtClean="0"/>
              <a:t>February 9, 2024</a:t>
            </a:fld>
            <a:endParaRPr lang="en-US"/>
          </a:p>
        </p:txBody>
      </p:sp>
      <p:sp>
        <p:nvSpPr>
          <p:cNvPr id="6" name="Footer Placeholder 5">
            <a:extLst>
              <a:ext uri="{FF2B5EF4-FFF2-40B4-BE49-F238E27FC236}">
                <a16:creationId xmlns:a16="http://schemas.microsoft.com/office/drawing/2014/main" id="{84804C91-34CB-4540-A5C3-641C0D9D42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1AAB89B-4B63-497F-A3B0-B98F1ED3F95B}"/>
              </a:ext>
            </a:extLst>
          </p:cNvPr>
          <p:cNvSpPr>
            <a:spLocks noGrp="1"/>
          </p:cNvSpPr>
          <p:nvPr>
            <p:ph type="sldNum" sz="quarter" idx="12"/>
          </p:nvPr>
        </p:nvSpPr>
        <p:spPr/>
        <p:txBody>
          <a:bodyPr/>
          <a:lstStyle/>
          <a:p>
            <a:fld id="{1C4126A1-9282-4A82-AC02-A59AF4A969C8}" type="slidenum">
              <a:rPr lang="en-US" smtClean="0"/>
              <a:t>‹#›</a:t>
            </a:fld>
            <a:endParaRPr lang="en-US"/>
          </a:p>
        </p:txBody>
      </p:sp>
      <p:sp>
        <p:nvSpPr>
          <p:cNvPr id="9" name="Content Placeholder 2">
            <a:extLst>
              <a:ext uri="{FF2B5EF4-FFF2-40B4-BE49-F238E27FC236}">
                <a16:creationId xmlns:a16="http://schemas.microsoft.com/office/drawing/2014/main" id="{F3DD63F5-A3E6-5541-A0D2-0741078CC51F}"/>
              </a:ext>
            </a:extLst>
          </p:cNvPr>
          <p:cNvSpPr>
            <a:spLocks noGrp="1"/>
          </p:cNvSpPr>
          <p:nvPr>
            <p:ph sz="half" idx="14"/>
          </p:nvPr>
        </p:nvSpPr>
        <p:spPr>
          <a:xfrm>
            <a:off x="8153400" y="1823383"/>
            <a:ext cx="3429000" cy="4351338"/>
          </a:xfrm>
        </p:spPr>
        <p:txBody>
          <a:bodyPr/>
          <a:lstStyle>
            <a:lvl1pPr marL="233363" indent="-233363">
              <a:defRPr sz="2200"/>
            </a:lvl1pPr>
            <a:lvl2pPr marL="514350" indent="-227013">
              <a:defRPr sz="2000"/>
            </a:lvl2pPr>
            <a:lvl3pPr marL="747713" indent="-173038">
              <a:defRPr sz="1800"/>
            </a:lvl3pPr>
            <a:lvl4pPr marL="1028700" indent="-153988">
              <a:defRPr sz="1600"/>
            </a:lvl4pPr>
            <a:lvl5pPr marL="1201738" indent="-166688">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85798436"/>
      </p:ext>
    </p:extLst>
  </p:cSld>
  <p:clrMapOvr>
    <a:masterClrMapping/>
  </p:clrMapOvr>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8F5D9F-94DF-9851-8A77-E851D11E34C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84E4872-AA7B-F7C3-B259-42616ABE1EF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A7F693B-207C-BCEF-42C7-CB38C20B6344}"/>
              </a:ext>
            </a:extLst>
          </p:cNvPr>
          <p:cNvSpPr>
            <a:spLocks noGrp="1"/>
          </p:cNvSpPr>
          <p:nvPr>
            <p:ph type="dt" sz="half" idx="10"/>
          </p:nvPr>
        </p:nvSpPr>
        <p:spPr/>
        <p:txBody>
          <a:bodyPr/>
          <a:lstStyle/>
          <a:p>
            <a:fld id="{44A356D8-0ECF-E747-BA03-03D5F7490A95}" type="datetime4">
              <a:rPr lang="en-US" smtClean="0"/>
              <a:t>February 9, 2024</a:t>
            </a:fld>
            <a:endParaRPr lang="en-US"/>
          </a:p>
        </p:txBody>
      </p:sp>
      <p:sp>
        <p:nvSpPr>
          <p:cNvPr id="5" name="Footer Placeholder 4">
            <a:extLst>
              <a:ext uri="{FF2B5EF4-FFF2-40B4-BE49-F238E27FC236}">
                <a16:creationId xmlns:a16="http://schemas.microsoft.com/office/drawing/2014/main" id="{EBE66CA3-C543-A8C2-ECD3-A4FD5AFB710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3995D74-1D02-187F-046B-2E87CCE9DAA5}"/>
              </a:ext>
            </a:extLst>
          </p:cNvPr>
          <p:cNvSpPr>
            <a:spLocks noGrp="1"/>
          </p:cNvSpPr>
          <p:nvPr>
            <p:ph type="sldNum" sz="quarter" idx="12"/>
          </p:nvPr>
        </p:nvSpPr>
        <p:spPr/>
        <p:txBody>
          <a:bodyPr/>
          <a:lstStyle/>
          <a:p>
            <a:fld id="{1C4126A1-9282-4A82-AC02-A59AF4A969C8}" type="slidenum">
              <a:rPr lang="en-US" smtClean="0"/>
              <a:t>‹#›</a:t>
            </a:fld>
            <a:endParaRPr lang="en-US"/>
          </a:p>
        </p:txBody>
      </p:sp>
      <p:pic>
        <p:nvPicPr>
          <p:cNvPr id="7" name="Picture 6">
            <a:extLst>
              <a:ext uri="{FF2B5EF4-FFF2-40B4-BE49-F238E27FC236}">
                <a16:creationId xmlns:a16="http://schemas.microsoft.com/office/drawing/2014/main" id="{DCFEFA2F-BC90-DF64-C48D-707EAB5BF9C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9600" y="5923429"/>
            <a:ext cx="2322857" cy="654797"/>
          </a:xfrm>
          <a:prstGeom prst="rect">
            <a:avLst/>
          </a:prstGeom>
          <a:solidFill>
            <a:schemeClr val="bg2"/>
          </a:solidFill>
        </p:spPr>
      </p:pic>
    </p:spTree>
    <p:extLst>
      <p:ext uri="{BB962C8B-B14F-4D97-AF65-F5344CB8AC3E}">
        <p14:creationId xmlns:p14="http://schemas.microsoft.com/office/powerpoint/2010/main" val="3895000347"/>
      </p:ext>
    </p:extLst>
  </p:cSld>
  <p:clrMapOvr>
    <a:masterClrMapping/>
  </p:clrMapOv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A09C1A-0B95-BBDA-35DE-E4A3FED4099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329C998-2F47-FD71-6A0D-F0896680D71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B66382C-E6F3-E65C-BCBE-8A4B7D590893}"/>
              </a:ext>
            </a:extLst>
          </p:cNvPr>
          <p:cNvSpPr>
            <a:spLocks noGrp="1"/>
          </p:cNvSpPr>
          <p:nvPr>
            <p:ph type="dt" sz="half" idx="10"/>
          </p:nvPr>
        </p:nvSpPr>
        <p:spPr/>
        <p:txBody>
          <a:bodyPr/>
          <a:lstStyle/>
          <a:p>
            <a:fld id="{B923269C-E58F-174E-B990-E0E418CAD694}" type="datetime4">
              <a:rPr lang="en-US" smtClean="0"/>
              <a:t>February 9, 2024</a:t>
            </a:fld>
            <a:endParaRPr lang="en-US"/>
          </a:p>
        </p:txBody>
      </p:sp>
      <p:sp>
        <p:nvSpPr>
          <p:cNvPr id="5" name="Footer Placeholder 4">
            <a:extLst>
              <a:ext uri="{FF2B5EF4-FFF2-40B4-BE49-F238E27FC236}">
                <a16:creationId xmlns:a16="http://schemas.microsoft.com/office/drawing/2014/main" id="{185A235C-8585-0E56-74DD-BE8F80CF092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CC94E3D-A5F7-243B-7FB3-C75F847515C0}"/>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626092798"/>
      </p:ext>
    </p:extLst>
  </p:cSld>
  <p:clrMapOvr>
    <a:masterClrMapping/>
  </p:clrMapOv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39269A-2C08-0D4A-AF37-7564AE435D1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EC84992-CB23-7BAD-7A39-58270EF94CCD}"/>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5CA3EF7-0900-55BB-9095-B1B5228F5A28}"/>
              </a:ext>
            </a:extLst>
          </p:cNvPr>
          <p:cNvSpPr>
            <a:spLocks noGrp="1"/>
          </p:cNvSpPr>
          <p:nvPr>
            <p:ph type="dt" sz="half" idx="10"/>
          </p:nvPr>
        </p:nvSpPr>
        <p:spPr/>
        <p:txBody>
          <a:bodyPr/>
          <a:lstStyle/>
          <a:p>
            <a:fld id="{AA566AAF-2144-204E-9236-2C6BA1B1017A}" type="datetime4">
              <a:rPr lang="en-US" smtClean="0"/>
              <a:t>February 9, 2024</a:t>
            </a:fld>
            <a:endParaRPr lang="en-US"/>
          </a:p>
        </p:txBody>
      </p:sp>
      <p:sp>
        <p:nvSpPr>
          <p:cNvPr id="5" name="Footer Placeholder 4">
            <a:extLst>
              <a:ext uri="{FF2B5EF4-FFF2-40B4-BE49-F238E27FC236}">
                <a16:creationId xmlns:a16="http://schemas.microsoft.com/office/drawing/2014/main" id="{44332AEC-9F0D-F112-5123-8A39FAB1085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BD259BA-2BB2-EEA4-939C-266F2CF296A0}"/>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2168539565"/>
      </p:ext>
    </p:extLst>
  </p:cSld>
  <p:clrMapOvr>
    <a:masterClrMapping/>
  </p:clrMapOv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A47CA3-BAF2-5B42-004E-685B208D2F4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3AE30FF-81D9-6E61-800C-8675E93561B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CBA7E8A-231D-530E-B2BF-E98B224B451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0C0C4E1-3F67-2D59-9CDF-1C5A24273642}"/>
              </a:ext>
            </a:extLst>
          </p:cNvPr>
          <p:cNvSpPr>
            <a:spLocks noGrp="1"/>
          </p:cNvSpPr>
          <p:nvPr>
            <p:ph type="dt" sz="half" idx="10"/>
          </p:nvPr>
        </p:nvSpPr>
        <p:spPr/>
        <p:txBody>
          <a:bodyPr/>
          <a:lstStyle/>
          <a:p>
            <a:fld id="{090A7486-EBF6-4043-9E2B-DDEA7774D398}" type="datetime4">
              <a:rPr lang="en-US" smtClean="0"/>
              <a:t>February 9, 2024</a:t>
            </a:fld>
            <a:endParaRPr lang="en-US"/>
          </a:p>
        </p:txBody>
      </p:sp>
      <p:sp>
        <p:nvSpPr>
          <p:cNvPr id="6" name="Footer Placeholder 5">
            <a:extLst>
              <a:ext uri="{FF2B5EF4-FFF2-40B4-BE49-F238E27FC236}">
                <a16:creationId xmlns:a16="http://schemas.microsoft.com/office/drawing/2014/main" id="{12D6FE1A-A286-378F-2B03-2080B65CFF2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D544FAE-A77D-0DE2-75D6-E048D73B7657}"/>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2928351205"/>
      </p:ext>
    </p:extLst>
  </p:cSld>
  <p:clrMapOvr>
    <a:masterClrMapping/>
  </p:clrMapOvr>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CB4F90-B36F-993A-F2FF-6BBAD4EF575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CBE1F25-C050-711C-FB45-FEEA44C6ED2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D7CE509-1B44-07D3-DEB7-58948EC02A4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B79E964-E0C7-38F5-48C8-45FA3B1D570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12A61F6-51EE-5498-33E6-DAAEA78E6BD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0227989-7F45-F05E-E562-8B292E15D5CF}"/>
              </a:ext>
            </a:extLst>
          </p:cNvPr>
          <p:cNvSpPr>
            <a:spLocks noGrp="1"/>
          </p:cNvSpPr>
          <p:nvPr>
            <p:ph type="dt" sz="half" idx="10"/>
          </p:nvPr>
        </p:nvSpPr>
        <p:spPr/>
        <p:txBody>
          <a:bodyPr/>
          <a:lstStyle/>
          <a:p>
            <a:fld id="{39C43B7B-1AAB-6145-9B21-5744CAD8C887}" type="datetime4">
              <a:rPr lang="en-US" smtClean="0"/>
              <a:t>February 9, 2024</a:t>
            </a:fld>
            <a:endParaRPr lang="en-US"/>
          </a:p>
        </p:txBody>
      </p:sp>
      <p:sp>
        <p:nvSpPr>
          <p:cNvPr id="8" name="Footer Placeholder 7">
            <a:extLst>
              <a:ext uri="{FF2B5EF4-FFF2-40B4-BE49-F238E27FC236}">
                <a16:creationId xmlns:a16="http://schemas.microsoft.com/office/drawing/2014/main" id="{E9D0253B-C2D0-D250-E710-478EABF3ECC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81E7472-8AC6-FABE-A6D4-0EF201D5FDBE}"/>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656580656"/>
      </p:ext>
    </p:extLst>
  </p:cSld>
  <p:clrMapOvr>
    <a:masterClrMapping/>
  </p:clrMapOvr>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2B8788-A64C-BCA4-9D3B-C85D7714182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057BDB1-7C0B-74BC-2093-E326CDD3E080}"/>
              </a:ext>
            </a:extLst>
          </p:cNvPr>
          <p:cNvSpPr>
            <a:spLocks noGrp="1"/>
          </p:cNvSpPr>
          <p:nvPr>
            <p:ph type="dt" sz="half" idx="10"/>
          </p:nvPr>
        </p:nvSpPr>
        <p:spPr/>
        <p:txBody>
          <a:bodyPr/>
          <a:lstStyle/>
          <a:p>
            <a:fld id="{E5B87BA5-B33F-E04B-92A6-6471351FE8AA}" type="datetime4">
              <a:rPr lang="en-US" smtClean="0"/>
              <a:t>February 9, 2024</a:t>
            </a:fld>
            <a:endParaRPr lang="en-US"/>
          </a:p>
        </p:txBody>
      </p:sp>
      <p:sp>
        <p:nvSpPr>
          <p:cNvPr id="4" name="Footer Placeholder 3">
            <a:extLst>
              <a:ext uri="{FF2B5EF4-FFF2-40B4-BE49-F238E27FC236}">
                <a16:creationId xmlns:a16="http://schemas.microsoft.com/office/drawing/2014/main" id="{DE2A6385-3FDE-E79D-9B13-C59A52B0566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4769D4A-3DAD-7A2A-E654-66C74AA00B12}"/>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3860279347"/>
      </p:ext>
    </p:extLst>
  </p:cSld>
  <p:clrMapOvr>
    <a:masterClrMapping/>
  </p:clrMapOvr>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CF319FF-C69D-5505-B33E-942A187A0441}"/>
              </a:ext>
            </a:extLst>
          </p:cNvPr>
          <p:cNvSpPr>
            <a:spLocks noGrp="1"/>
          </p:cNvSpPr>
          <p:nvPr>
            <p:ph type="dt" sz="half" idx="10"/>
          </p:nvPr>
        </p:nvSpPr>
        <p:spPr/>
        <p:txBody>
          <a:bodyPr/>
          <a:lstStyle/>
          <a:p>
            <a:fld id="{BF91E12C-F7E3-9C46-BFFB-144F0FBDC852}" type="datetime4">
              <a:rPr lang="en-US" smtClean="0"/>
              <a:t>February 9, 2024</a:t>
            </a:fld>
            <a:endParaRPr lang="en-US"/>
          </a:p>
        </p:txBody>
      </p:sp>
      <p:sp>
        <p:nvSpPr>
          <p:cNvPr id="3" name="Footer Placeholder 2">
            <a:extLst>
              <a:ext uri="{FF2B5EF4-FFF2-40B4-BE49-F238E27FC236}">
                <a16:creationId xmlns:a16="http://schemas.microsoft.com/office/drawing/2014/main" id="{1A29B29B-A00D-147A-0361-3AFB6FABC34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CA84069-693D-7050-5FB0-1E10EEE56E1A}"/>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632999605"/>
      </p:ext>
    </p:extLst>
  </p:cSld>
  <p:clrMapOvr>
    <a:masterClrMapping/>
  </p:clrMapOvr>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AD12C6-23A6-6FD8-5EAB-7447A8BC6EB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013AAC6-0B76-97DA-2600-8198009E6C8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EE31AFC-B49B-3CB7-DB47-8A61B260B19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083AA3E-DE7D-4601-B366-E6B2C059FF38}"/>
              </a:ext>
            </a:extLst>
          </p:cNvPr>
          <p:cNvSpPr>
            <a:spLocks noGrp="1"/>
          </p:cNvSpPr>
          <p:nvPr>
            <p:ph type="dt" sz="half" idx="10"/>
          </p:nvPr>
        </p:nvSpPr>
        <p:spPr/>
        <p:txBody>
          <a:bodyPr/>
          <a:lstStyle/>
          <a:p>
            <a:fld id="{D586A759-E491-1A43-9E94-B3A4D096C747}" type="datetime4">
              <a:rPr lang="en-US" smtClean="0"/>
              <a:t>February 9, 2024</a:t>
            </a:fld>
            <a:endParaRPr lang="en-US"/>
          </a:p>
        </p:txBody>
      </p:sp>
      <p:sp>
        <p:nvSpPr>
          <p:cNvPr id="6" name="Footer Placeholder 5">
            <a:extLst>
              <a:ext uri="{FF2B5EF4-FFF2-40B4-BE49-F238E27FC236}">
                <a16:creationId xmlns:a16="http://schemas.microsoft.com/office/drawing/2014/main" id="{08ED03FB-9915-12F8-555A-DA3902F8BC2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E9C9580-4F26-1208-80F1-C9B80AF359C8}"/>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2296099915"/>
      </p:ext>
    </p:extLst>
  </p:cSld>
  <p:clrMapOvr>
    <a:masterClrMapping/>
  </p:clrMapOvr>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9F47DE-FD22-36F0-EFCA-491A7C53B83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A08DB81-474C-3293-D741-D904322D17E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2800190-2EDC-B5EB-9B11-1008A95E866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95D70CA-6133-53A6-5E19-285AE35207DE}"/>
              </a:ext>
            </a:extLst>
          </p:cNvPr>
          <p:cNvSpPr>
            <a:spLocks noGrp="1"/>
          </p:cNvSpPr>
          <p:nvPr>
            <p:ph type="dt" sz="half" idx="10"/>
          </p:nvPr>
        </p:nvSpPr>
        <p:spPr/>
        <p:txBody>
          <a:bodyPr/>
          <a:lstStyle/>
          <a:p>
            <a:fld id="{F95ED669-7F72-0643-B0D9-9ACA079D290A}" type="datetime4">
              <a:rPr lang="en-US" smtClean="0"/>
              <a:t>February 9, 2024</a:t>
            </a:fld>
            <a:endParaRPr lang="en-US"/>
          </a:p>
        </p:txBody>
      </p:sp>
      <p:sp>
        <p:nvSpPr>
          <p:cNvPr id="6" name="Footer Placeholder 5">
            <a:extLst>
              <a:ext uri="{FF2B5EF4-FFF2-40B4-BE49-F238E27FC236}">
                <a16:creationId xmlns:a16="http://schemas.microsoft.com/office/drawing/2014/main" id="{F0E6CB24-3C5B-7AC8-059B-3FCE248BA15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B3FB560-C256-1A12-4FC0-32882B7068BF}"/>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3149384736"/>
      </p:ext>
    </p:extLst>
  </p:cSld>
  <p:clrMapOvr>
    <a:masterClrMapping/>
  </p:clrMapOvr>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915220-ED67-AF7D-D318-B66F06984F5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16007F9-5E7B-449B-8F0B-00E01070251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432F0F2-8A41-1477-1119-D3156F0B2AF1}"/>
              </a:ext>
            </a:extLst>
          </p:cNvPr>
          <p:cNvSpPr>
            <a:spLocks noGrp="1"/>
          </p:cNvSpPr>
          <p:nvPr>
            <p:ph type="dt" sz="half" idx="10"/>
          </p:nvPr>
        </p:nvSpPr>
        <p:spPr/>
        <p:txBody>
          <a:bodyPr/>
          <a:lstStyle/>
          <a:p>
            <a:fld id="{6ACDA198-3666-2A43-B798-B12BD4FB6F3D}" type="datetime4">
              <a:rPr lang="en-US" smtClean="0"/>
              <a:t>February 9, 2024</a:t>
            </a:fld>
            <a:endParaRPr lang="en-US"/>
          </a:p>
        </p:txBody>
      </p:sp>
      <p:sp>
        <p:nvSpPr>
          <p:cNvPr id="5" name="Footer Placeholder 4">
            <a:extLst>
              <a:ext uri="{FF2B5EF4-FFF2-40B4-BE49-F238E27FC236}">
                <a16:creationId xmlns:a16="http://schemas.microsoft.com/office/drawing/2014/main" id="{17E9A516-18F9-6E34-2AE8-08D356C88BC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0068123-BE8A-87C1-10D1-4CC4A7D7D001}"/>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4098066648"/>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09E6A-FDA0-4ED7-BE97-C8D95AC2BF58}"/>
              </a:ext>
            </a:extLst>
          </p:cNvPr>
          <p:cNvSpPr>
            <a:spLocks noGrp="1"/>
          </p:cNvSpPr>
          <p:nvPr>
            <p:ph type="title"/>
          </p:nvPr>
        </p:nvSpPr>
        <p:spPr>
          <a:xfrm>
            <a:off x="609600"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79AF82F-23EB-452A-A518-6954BA4178B3}"/>
              </a:ext>
            </a:extLst>
          </p:cNvPr>
          <p:cNvSpPr>
            <a:spLocks noGrp="1"/>
          </p:cNvSpPr>
          <p:nvPr>
            <p:ph type="body" idx="1"/>
          </p:nvPr>
        </p:nvSpPr>
        <p:spPr>
          <a:xfrm>
            <a:off x="609600" y="1815353"/>
            <a:ext cx="5157787" cy="6897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FF511F2-1879-422A-AC83-AF4B757EA394}"/>
              </a:ext>
            </a:extLst>
          </p:cNvPr>
          <p:cNvSpPr>
            <a:spLocks noGrp="1"/>
          </p:cNvSpPr>
          <p:nvPr>
            <p:ph sz="half" idx="2"/>
          </p:nvPr>
        </p:nvSpPr>
        <p:spPr>
          <a:xfrm>
            <a:off x="609600" y="2618140"/>
            <a:ext cx="5157787" cy="3567507"/>
          </a:xfrm>
        </p:spPr>
        <p:txBody>
          <a:bodyPr/>
          <a:lstStyle>
            <a:lvl1pPr>
              <a:defRPr sz="22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5D085B0-5E55-4173-AD52-0FAA8D689EE8}"/>
              </a:ext>
            </a:extLst>
          </p:cNvPr>
          <p:cNvSpPr>
            <a:spLocks noGrp="1"/>
          </p:cNvSpPr>
          <p:nvPr>
            <p:ph type="body" sz="quarter" idx="3"/>
          </p:nvPr>
        </p:nvSpPr>
        <p:spPr>
          <a:xfrm>
            <a:off x="6399212" y="1822075"/>
            <a:ext cx="5183188" cy="68299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1367218-91F9-4ED6-B3FB-013FE4027395}"/>
              </a:ext>
            </a:extLst>
          </p:cNvPr>
          <p:cNvSpPr>
            <a:spLocks noGrp="1"/>
          </p:cNvSpPr>
          <p:nvPr>
            <p:ph sz="quarter" idx="4"/>
          </p:nvPr>
        </p:nvSpPr>
        <p:spPr>
          <a:xfrm>
            <a:off x="6399212" y="2618140"/>
            <a:ext cx="5183188" cy="3567507"/>
          </a:xfrm>
        </p:spPr>
        <p:txBody>
          <a:bodyPr/>
          <a:lstStyle>
            <a:lvl1pPr>
              <a:defRPr sz="22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6D77532-C7EF-4FB8-B588-848FEACDF9ED}"/>
              </a:ext>
            </a:extLst>
          </p:cNvPr>
          <p:cNvSpPr>
            <a:spLocks noGrp="1"/>
          </p:cNvSpPr>
          <p:nvPr>
            <p:ph type="dt" sz="half" idx="10"/>
          </p:nvPr>
        </p:nvSpPr>
        <p:spPr/>
        <p:txBody>
          <a:bodyPr/>
          <a:lstStyle/>
          <a:p>
            <a:fld id="{39C43B7B-1AAB-6145-9B21-5744CAD8C887}" type="datetime4">
              <a:rPr lang="en-US" smtClean="0"/>
              <a:t>February 9, 2024</a:t>
            </a:fld>
            <a:endParaRPr lang="en-US"/>
          </a:p>
        </p:txBody>
      </p:sp>
      <p:sp>
        <p:nvSpPr>
          <p:cNvPr id="8" name="Footer Placeholder 7">
            <a:extLst>
              <a:ext uri="{FF2B5EF4-FFF2-40B4-BE49-F238E27FC236}">
                <a16:creationId xmlns:a16="http://schemas.microsoft.com/office/drawing/2014/main" id="{2079C5B1-FC29-4686-A5C9-68EB6E21314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F00C4AA-2AAD-4FD5-882C-4D74AEB40118}"/>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1791361523"/>
      </p:ext>
    </p:extLst>
  </p:cSld>
  <p:clrMapOvr>
    <a:masterClrMapping/>
  </p:clrMapOvr>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FAB7875-B38B-27D9-6773-630E25A7625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A95810E-4217-E1BC-A101-01B175BD6DA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F4CC634-BE8F-24A7-064B-6DF7B8BD2613}"/>
              </a:ext>
            </a:extLst>
          </p:cNvPr>
          <p:cNvSpPr>
            <a:spLocks noGrp="1"/>
          </p:cNvSpPr>
          <p:nvPr>
            <p:ph type="dt" sz="half" idx="10"/>
          </p:nvPr>
        </p:nvSpPr>
        <p:spPr/>
        <p:txBody>
          <a:bodyPr/>
          <a:lstStyle/>
          <a:p>
            <a:fld id="{0A773AF5-D64D-1E40-ACCB-D72BB9B9E96A}" type="datetime4">
              <a:rPr lang="en-US" smtClean="0"/>
              <a:t>February 9, 2024</a:t>
            </a:fld>
            <a:endParaRPr lang="en-US"/>
          </a:p>
        </p:txBody>
      </p:sp>
      <p:sp>
        <p:nvSpPr>
          <p:cNvPr id="5" name="Footer Placeholder 4">
            <a:extLst>
              <a:ext uri="{FF2B5EF4-FFF2-40B4-BE49-F238E27FC236}">
                <a16:creationId xmlns:a16="http://schemas.microsoft.com/office/drawing/2014/main" id="{60650DED-3362-635C-C3FB-87FDCEF04C9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221DCBB-31C6-29BB-D8A6-A1FB379A6565}"/>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230204005"/>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BBBEDE-A162-40BD-B5DF-FF0D21BB23F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BDE3442-FB53-48FB-8CC8-782FF27439F9}"/>
              </a:ext>
            </a:extLst>
          </p:cNvPr>
          <p:cNvSpPr>
            <a:spLocks noGrp="1"/>
          </p:cNvSpPr>
          <p:nvPr>
            <p:ph type="dt" sz="half" idx="10"/>
          </p:nvPr>
        </p:nvSpPr>
        <p:spPr/>
        <p:txBody>
          <a:bodyPr/>
          <a:lstStyle/>
          <a:p>
            <a:fld id="{E5B87BA5-B33F-E04B-92A6-6471351FE8AA}" type="datetime4">
              <a:rPr lang="en-US" smtClean="0"/>
              <a:t>February 9, 2024</a:t>
            </a:fld>
            <a:endParaRPr lang="en-US"/>
          </a:p>
        </p:txBody>
      </p:sp>
      <p:sp>
        <p:nvSpPr>
          <p:cNvPr id="4" name="Footer Placeholder 3">
            <a:extLst>
              <a:ext uri="{FF2B5EF4-FFF2-40B4-BE49-F238E27FC236}">
                <a16:creationId xmlns:a16="http://schemas.microsoft.com/office/drawing/2014/main" id="{783A1A1C-89E4-4841-B8AB-BB40669C698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EA9CEA0-EE21-44A0-B68B-DC3742CB4306}"/>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3558108257"/>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7C52EDD-1EE3-4B95-8473-43C06E5B2C34}"/>
              </a:ext>
            </a:extLst>
          </p:cNvPr>
          <p:cNvSpPr>
            <a:spLocks noGrp="1"/>
          </p:cNvSpPr>
          <p:nvPr>
            <p:ph type="dt" sz="half" idx="10"/>
          </p:nvPr>
        </p:nvSpPr>
        <p:spPr/>
        <p:txBody>
          <a:bodyPr/>
          <a:lstStyle/>
          <a:p>
            <a:fld id="{BF91E12C-F7E3-9C46-BFFB-144F0FBDC852}" type="datetime4">
              <a:rPr lang="en-US" smtClean="0"/>
              <a:t>February 9, 2024</a:t>
            </a:fld>
            <a:endParaRPr lang="en-US"/>
          </a:p>
        </p:txBody>
      </p:sp>
      <p:sp>
        <p:nvSpPr>
          <p:cNvPr id="3" name="Footer Placeholder 2">
            <a:extLst>
              <a:ext uri="{FF2B5EF4-FFF2-40B4-BE49-F238E27FC236}">
                <a16:creationId xmlns:a16="http://schemas.microsoft.com/office/drawing/2014/main" id="{D6CBE13D-AC6B-4824-9171-82D0D4FE634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2BC3C82-BD2C-4170-9977-C96F9E468E34}"/>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2001495536"/>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E1049A-26B2-4C56-BBAF-F24162BA11B0}"/>
              </a:ext>
            </a:extLst>
          </p:cNvPr>
          <p:cNvSpPr>
            <a:spLocks noGrp="1"/>
          </p:cNvSpPr>
          <p:nvPr>
            <p:ph type="title"/>
          </p:nvPr>
        </p:nvSpPr>
        <p:spPr>
          <a:xfrm>
            <a:off x="609600" y="457200"/>
            <a:ext cx="416242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4E30857-C015-474B-91A7-FA6B383FF820}"/>
              </a:ext>
            </a:extLst>
          </p:cNvPr>
          <p:cNvSpPr>
            <a:spLocks noGrp="1"/>
          </p:cNvSpPr>
          <p:nvPr>
            <p:ph idx="1"/>
          </p:nvPr>
        </p:nvSpPr>
        <p:spPr>
          <a:xfrm>
            <a:off x="5183188" y="1122829"/>
            <a:ext cx="6399212" cy="4738221"/>
          </a:xfrm>
        </p:spPr>
        <p:txBody>
          <a:bodyPr/>
          <a:lstStyle>
            <a:lvl1pPr>
              <a:defRPr sz="2400"/>
            </a:lvl1pPr>
            <a:lvl2pPr>
              <a:defRPr sz="22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B9F55E0-CAAD-418B-B798-EF8909A82554}"/>
              </a:ext>
            </a:extLst>
          </p:cNvPr>
          <p:cNvSpPr>
            <a:spLocks noGrp="1"/>
          </p:cNvSpPr>
          <p:nvPr>
            <p:ph type="body" sz="half" idx="2"/>
          </p:nvPr>
        </p:nvSpPr>
        <p:spPr>
          <a:xfrm>
            <a:off x="609600" y="2144806"/>
            <a:ext cx="4162425" cy="372418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5484654-1CE8-4958-8751-DED82E1F76CB}"/>
              </a:ext>
            </a:extLst>
          </p:cNvPr>
          <p:cNvSpPr>
            <a:spLocks noGrp="1"/>
          </p:cNvSpPr>
          <p:nvPr>
            <p:ph type="dt" sz="half" idx="10"/>
          </p:nvPr>
        </p:nvSpPr>
        <p:spPr/>
        <p:txBody>
          <a:bodyPr/>
          <a:lstStyle/>
          <a:p>
            <a:fld id="{D586A759-E491-1A43-9E94-B3A4D096C747}" type="datetime4">
              <a:rPr lang="en-US" smtClean="0"/>
              <a:t>February 9, 2024</a:t>
            </a:fld>
            <a:endParaRPr lang="en-US"/>
          </a:p>
        </p:txBody>
      </p:sp>
      <p:sp>
        <p:nvSpPr>
          <p:cNvPr id="6" name="Footer Placeholder 5">
            <a:extLst>
              <a:ext uri="{FF2B5EF4-FFF2-40B4-BE49-F238E27FC236}">
                <a16:creationId xmlns:a16="http://schemas.microsoft.com/office/drawing/2014/main" id="{350DE396-885E-4921-803B-7D9BB9BF441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8988B9E-F47E-4E3F-AED1-363F8FD6977F}"/>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2614473777"/>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theme" Target="../theme/theme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theme" Target="../theme/theme4.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slideLayout" Target="../slideLayouts/slideLayout49.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7.xml"/><Relationship Id="rId3" Type="http://schemas.openxmlformats.org/officeDocument/2006/relationships/slideLayout" Target="../slideLayouts/slideLayout52.xml"/><Relationship Id="rId7" Type="http://schemas.openxmlformats.org/officeDocument/2006/relationships/slideLayout" Target="../slideLayouts/slideLayout56.xml"/><Relationship Id="rId12" Type="http://schemas.openxmlformats.org/officeDocument/2006/relationships/theme" Target="../theme/theme5.xml"/><Relationship Id="rId2" Type="http://schemas.openxmlformats.org/officeDocument/2006/relationships/slideLayout" Target="../slideLayouts/slideLayout51.xml"/><Relationship Id="rId1" Type="http://schemas.openxmlformats.org/officeDocument/2006/relationships/slideLayout" Target="../slideLayouts/slideLayout50.xml"/><Relationship Id="rId6" Type="http://schemas.openxmlformats.org/officeDocument/2006/relationships/slideLayout" Target="../slideLayouts/slideLayout55.xml"/><Relationship Id="rId11" Type="http://schemas.openxmlformats.org/officeDocument/2006/relationships/slideLayout" Target="../slideLayouts/slideLayout60.xml"/><Relationship Id="rId5" Type="http://schemas.openxmlformats.org/officeDocument/2006/relationships/slideLayout" Target="../slideLayouts/slideLayout54.xml"/><Relationship Id="rId10" Type="http://schemas.openxmlformats.org/officeDocument/2006/relationships/slideLayout" Target="../slideLayouts/slideLayout59.xml"/><Relationship Id="rId4" Type="http://schemas.openxmlformats.org/officeDocument/2006/relationships/slideLayout" Target="../slideLayouts/slideLayout53.xml"/><Relationship Id="rId9" Type="http://schemas.openxmlformats.org/officeDocument/2006/relationships/slideLayout" Target="../slideLayouts/slideLayout5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DE98372-D69B-4C8A-9CBB-B1C765408554}"/>
              </a:ext>
            </a:extLst>
          </p:cNvPr>
          <p:cNvSpPr>
            <a:spLocks noGrp="1"/>
          </p:cNvSpPr>
          <p:nvPr>
            <p:ph type="title"/>
          </p:nvPr>
        </p:nvSpPr>
        <p:spPr>
          <a:xfrm>
            <a:off x="609600" y="365125"/>
            <a:ext cx="10972800" cy="1325563"/>
          </a:xfrm>
          <a:prstGeom prst="rect">
            <a:avLst/>
          </a:prstGeom>
        </p:spPr>
        <p:txBody>
          <a:bodyPr vert="horz" lIns="0" tIns="45720" rIns="91440" bIns="45720" rtlCol="0" anchor="b" anchorCtr="0">
            <a:noAutofit/>
          </a:bodyPr>
          <a:lstStyle/>
          <a:p>
            <a:r>
              <a:rPr lang="en-US"/>
              <a:t>Click to edit Master title style</a:t>
            </a:r>
          </a:p>
        </p:txBody>
      </p:sp>
      <p:sp>
        <p:nvSpPr>
          <p:cNvPr id="3" name="Text Placeholder 2">
            <a:extLst>
              <a:ext uri="{FF2B5EF4-FFF2-40B4-BE49-F238E27FC236}">
                <a16:creationId xmlns:a16="http://schemas.microsoft.com/office/drawing/2014/main" id="{BC606B32-88C8-46F8-A892-446061875561}"/>
              </a:ext>
            </a:extLst>
          </p:cNvPr>
          <p:cNvSpPr>
            <a:spLocks noGrp="1"/>
          </p:cNvSpPr>
          <p:nvPr>
            <p:ph type="body" idx="1"/>
          </p:nvPr>
        </p:nvSpPr>
        <p:spPr>
          <a:xfrm>
            <a:off x="609600" y="1825625"/>
            <a:ext cx="10972800" cy="4351338"/>
          </a:xfrm>
          <a:prstGeom prst="rect">
            <a:avLst/>
          </a:prstGeom>
          <a:noFill/>
        </p:spPr>
        <p:txBody>
          <a:bodyPr vert="horz" lIns="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F0707B2-76CD-463E-AE3E-654AD69596FA}"/>
              </a:ext>
            </a:extLst>
          </p:cNvPr>
          <p:cNvSpPr>
            <a:spLocks noGrp="1"/>
          </p:cNvSpPr>
          <p:nvPr>
            <p:ph type="dt" sz="half" idx="2"/>
          </p:nvPr>
        </p:nvSpPr>
        <p:spPr>
          <a:xfrm>
            <a:off x="9772650" y="6400801"/>
            <a:ext cx="1333125" cy="197223"/>
          </a:xfrm>
          <a:prstGeom prst="rect">
            <a:avLst/>
          </a:prstGeom>
        </p:spPr>
        <p:txBody>
          <a:bodyPr vert="horz" lIns="0" tIns="0" rIns="0" bIns="0" rtlCol="0" anchor="t" anchorCtr="0"/>
          <a:lstStyle>
            <a:lvl1pPr algn="r">
              <a:defRPr sz="900">
                <a:solidFill>
                  <a:schemeClr val="accent1"/>
                </a:solidFill>
              </a:defRPr>
            </a:lvl1pPr>
          </a:lstStyle>
          <a:p>
            <a:fld id="{AAC69767-2149-0A44-A16F-9B95B4E6FF2F}" type="datetime4">
              <a:rPr lang="en-US" smtClean="0"/>
              <a:t>February 9, 2024</a:t>
            </a:fld>
            <a:endParaRPr lang="en-US"/>
          </a:p>
        </p:txBody>
      </p:sp>
      <p:sp>
        <p:nvSpPr>
          <p:cNvPr id="5" name="Footer Placeholder 4">
            <a:extLst>
              <a:ext uri="{FF2B5EF4-FFF2-40B4-BE49-F238E27FC236}">
                <a16:creationId xmlns:a16="http://schemas.microsoft.com/office/drawing/2014/main" id="{87AEE54C-68AD-4486-8014-B28CE560FE13}"/>
              </a:ext>
            </a:extLst>
          </p:cNvPr>
          <p:cNvSpPr>
            <a:spLocks noGrp="1"/>
          </p:cNvSpPr>
          <p:nvPr>
            <p:ph type="ftr" sz="quarter" idx="3"/>
          </p:nvPr>
        </p:nvSpPr>
        <p:spPr>
          <a:xfrm>
            <a:off x="3633263" y="6400801"/>
            <a:ext cx="5842207" cy="209176"/>
          </a:xfrm>
          <a:prstGeom prst="rect">
            <a:avLst/>
          </a:prstGeom>
        </p:spPr>
        <p:txBody>
          <a:bodyPr vert="horz" lIns="0" tIns="0" rIns="0" bIns="0" rtlCol="0" anchor="t" anchorCtr="0"/>
          <a:lstStyle>
            <a:lvl1pPr algn="l">
              <a:defRPr sz="900">
                <a:solidFill>
                  <a:schemeClr val="accent1"/>
                </a:solidFill>
              </a:defRPr>
            </a:lvl1pPr>
          </a:lstStyle>
          <a:p>
            <a:endParaRPr lang="en-US"/>
          </a:p>
        </p:txBody>
      </p:sp>
      <p:sp>
        <p:nvSpPr>
          <p:cNvPr id="6" name="Slide Number Placeholder 5">
            <a:extLst>
              <a:ext uri="{FF2B5EF4-FFF2-40B4-BE49-F238E27FC236}">
                <a16:creationId xmlns:a16="http://schemas.microsoft.com/office/drawing/2014/main" id="{ADC1B2D1-9758-4DCF-A947-E6FA30020604}"/>
              </a:ext>
            </a:extLst>
          </p:cNvPr>
          <p:cNvSpPr>
            <a:spLocks noGrp="1"/>
          </p:cNvSpPr>
          <p:nvPr>
            <p:ph type="sldNum" sz="quarter" idx="4"/>
          </p:nvPr>
        </p:nvSpPr>
        <p:spPr>
          <a:xfrm>
            <a:off x="11199906" y="6400800"/>
            <a:ext cx="382493" cy="181909"/>
          </a:xfrm>
          <a:prstGeom prst="rect">
            <a:avLst/>
          </a:prstGeom>
        </p:spPr>
        <p:txBody>
          <a:bodyPr vert="horz" lIns="0" tIns="0" rIns="0" bIns="0" rtlCol="0" anchor="t" anchorCtr="0"/>
          <a:lstStyle>
            <a:lvl1pPr algn="r" fontAlgn="t">
              <a:defRPr sz="900" baseline="0">
                <a:solidFill>
                  <a:schemeClr val="accent1"/>
                </a:solidFill>
              </a:defRPr>
            </a:lvl1pPr>
          </a:lstStyle>
          <a:p>
            <a:fld id="{1C4126A1-9282-4A82-AC02-A59AF4A969C8}" type="slidenum">
              <a:rPr lang="en-US" smtClean="0"/>
              <a:t>‹#›</a:t>
            </a:fld>
            <a:endParaRPr lang="en-US"/>
          </a:p>
        </p:txBody>
      </p:sp>
      <p:sp>
        <p:nvSpPr>
          <p:cNvPr id="9" name="TextBox 8">
            <a:extLst>
              <a:ext uri="{FF2B5EF4-FFF2-40B4-BE49-F238E27FC236}">
                <a16:creationId xmlns:a16="http://schemas.microsoft.com/office/drawing/2014/main" id="{7E6774D7-0621-A844-AF51-9BC0AAC55D77}"/>
              </a:ext>
            </a:extLst>
          </p:cNvPr>
          <p:cNvSpPr txBox="1"/>
          <p:nvPr userDrawn="1"/>
        </p:nvSpPr>
        <p:spPr>
          <a:xfrm>
            <a:off x="604838" y="6400800"/>
            <a:ext cx="2932747" cy="138499"/>
          </a:xfrm>
          <a:prstGeom prst="rect">
            <a:avLst/>
          </a:prstGeom>
          <a:noFill/>
        </p:spPr>
        <p:txBody>
          <a:bodyPr wrap="square" lIns="0" tIns="0" rIns="0" bIns="0" rtlCol="0">
            <a:spAutoFit/>
          </a:bodyPr>
          <a:lstStyle/>
          <a:p>
            <a:r>
              <a:rPr lang="en-US" sz="900" spc="50" baseline="0">
                <a:solidFill>
                  <a:schemeClr val="accent1"/>
                </a:solidFill>
              </a:rPr>
              <a:t>California Public Utilities Commission</a:t>
            </a:r>
          </a:p>
        </p:txBody>
      </p:sp>
    </p:spTree>
    <p:extLst>
      <p:ext uri="{BB962C8B-B14F-4D97-AF65-F5344CB8AC3E}">
        <p14:creationId xmlns:p14="http://schemas.microsoft.com/office/powerpoint/2010/main" val="1713913340"/>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 id="2147483660" r:id="rId13"/>
  </p:sldLayoutIdLst>
  <p:transition/>
  <p:hf hdr="0" ftr="0" dt="0"/>
  <p:txStyles>
    <p:titleStyle>
      <a:lvl1pPr algn="l" defTabSz="914400" rtl="0" eaLnBrk="1" fontAlgn="b" latinLnBrk="0" hangingPunct="1">
        <a:lnSpc>
          <a:spcPct val="100000"/>
        </a:lnSpc>
        <a:spcBef>
          <a:spcPct val="0"/>
        </a:spcBef>
        <a:buNone/>
        <a:defRPr sz="3600" b="1" kern="1200">
          <a:solidFill>
            <a:schemeClr val="tx2"/>
          </a:solidFill>
          <a:latin typeface="+mj-lt"/>
          <a:ea typeface="+mj-ea"/>
          <a:cs typeface="+mj-cs"/>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400" kern="1200">
          <a:solidFill>
            <a:schemeClr val="tx1"/>
          </a:solidFill>
          <a:latin typeface="+mn-lt"/>
          <a:ea typeface="+mn-ea"/>
          <a:cs typeface="+mn-cs"/>
        </a:defRPr>
      </a:lvl1pPr>
      <a:lvl2pPr marL="571500" indent="-231775" algn="l" defTabSz="914400" rtl="0" eaLnBrk="1" latinLnBrk="0" hangingPunct="1">
        <a:lnSpc>
          <a:spcPct val="100000"/>
        </a:lnSpc>
        <a:spcBef>
          <a:spcPts val="500"/>
        </a:spcBef>
        <a:buFont typeface="Arial" panose="020B0604020202020204" pitchFamily="34" charset="0"/>
        <a:buChar char="•"/>
        <a:defRPr sz="2200" kern="1200">
          <a:solidFill>
            <a:schemeClr val="tx1"/>
          </a:solidFill>
          <a:latin typeface="+mn-lt"/>
          <a:ea typeface="+mn-ea"/>
          <a:cs typeface="+mn-cs"/>
        </a:defRPr>
      </a:lvl2pPr>
      <a:lvl3pPr marL="971550" indent="-173038"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430338" indent="-166688"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1889125" indent="-173038" algn="l" defTabSz="914400" rtl="0" eaLnBrk="1" latinLnBrk="0" hangingPunct="1">
        <a:lnSpc>
          <a:spcPct val="10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orient="horz" pos="2160">
          <p15:clr>
            <a:srgbClr val="F26B43"/>
          </p15:clr>
        </p15:guide>
        <p15:guide id="3" pos="384">
          <p15:clr>
            <a:srgbClr val="F26B43"/>
          </p15:clr>
        </p15:guide>
        <p15:guide id="4" pos="7296">
          <p15:clr>
            <a:srgbClr val="F26B43"/>
          </p15:clr>
        </p15:guide>
        <p15:guide id="5" orient="horz" pos="4032">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DE98372-D69B-4C8A-9CBB-B1C765408554}"/>
              </a:ext>
            </a:extLst>
          </p:cNvPr>
          <p:cNvSpPr>
            <a:spLocks noGrp="1"/>
          </p:cNvSpPr>
          <p:nvPr>
            <p:ph type="title"/>
          </p:nvPr>
        </p:nvSpPr>
        <p:spPr>
          <a:xfrm>
            <a:off x="609600" y="365125"/>
            <a:ext cx="10972800" cy="1325563"/>
          </a:xfrm>
          <a:prstGeom prst="rect">
            <a:avLst/>
          </a:prstGeom>
        </p:spPr>
        <p:txBody>
          <a:bodyPr vert="horz" lIns="0" tIns="45720" rIns="91440" bIns="45720" rtlCol="0" anchor="b" anchorCtr="0">
            <a:noAutofit/>
          </a:bodyPr>
          <a:lstStyle/>
          <a:p>
            <a:r>
              <a:rPr lang="en-US"/>
              <a:t>Click to edit Master title style</a:t>
            </a:r>
          </a:p>
        </p:txBody>
      </p:sp>
      <p:sp>
        <p:nvSpPr>
          <p:cNvPr id="3" name="Text Placeholder 2">
            <a:extLst>
              <a:ext uri="{FF2B5EF4-FFF2-40B4-BE49-F238E27FC236}">
                <a16:creationId xmlns:a16="http://schemas.microsoft.com/office/drawing/2014/main" id="{BC606B32-88C8-46F8-A892-446061875561}"/>
              </a:ext>
            </a:extLst>
          </p:cNvPr>
          <p:cNvSpPr>
            <a:spLocks noGrp="1"/>
          </p:cNvSpPr>
          <p:nvPr>
            <p:ph type="body" idx="1"/>
          </p:nvPr>
        </p:nvSpPr>
        <p:spPr>
          <a:xfrm>
            <a:off x="609600" y="1825625"/>
            <a:ext cx="10972800" cy="4351338"/>
          </a:xfrm>
          <a:prstGeom prst="rect">
            <a:avLst/>
          </a:prstGeom>
          <a:noFill/>
        </p:spPr>
        <p:txBody>
          <a:bodyPr vert="horz" lIns="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F0707B2-76CD-463E-AE3E-654AD69596FA}"/>
              </a:ext>
            </a:extLst>
          </p:cNvPr>
          <p:cNvSpPr>
            <a:spLocks noGrp="1"/>
          </p:cNvSpPr>
          <p:nvPr>
            <p:ph type="dt" sz="half" idx="2"/>
          </p:nvPr>
        </p:nvSpPr>
        <p:spPr>
          <a:xfrm>
            <a:off x="9772650" y="6400801"/>
            <a:ext cx="1333125" cy="197223"/>
          </a:xfrm>
          <a:prstGeom prst="rect">
            <a:avLst/>
          </a:prstGeom>
        </p:spPr>
        <p:txBody>
          <a:bodyPr vert="horz" lIns="0" tIns="0" rIns="0" bIns="0" rtlCol="0" anchor="t" anchorCtr="0"/>
          <a:lstStyle>
            <a:lvl1pPr algn="r">
              <a:defRPr sz="900">
                <a:solidFill>
                  <a:schemeClr val="accent1"/>
                </a:solidFill>
              </a:defRPr>
            </a:lvl1pPr>
          </a:lstStyle>
          <a:p>
            <a:fld id="{B1806813-E896-344A-A0BE-0E629183DF76}" type="datetime4">
              <a:rPr lang="en-US" smtClean="0"/>
              <a:t>February 9, 2024</a:t>
            </a:fld>
            <a:endParaRPr lang="en-US"/>
          </a:p>
        </p:txBody>
      </p:sp>
      <p:sp>
        <p:nvSpPr>
          <p:cNvPr id="5" name="Footer Placeholder 4">
            <a:extLst>
              <a:ext uri="{FF2B5EF4-FFF2-40B4-BE49-F238E27FC236}">
                <a16:creationId xmlns:a16="http://schemas.microsoft.com/office/drawing/2014/main" id="{87AEE54C-68AD-4486-8014-B28CE560FE13}"/>
              </a:ext>
            </a:extLst>
          </p:cNvPr>
          <p:cNvSpPr>
            <a:spLocks noGrp="1"/>
          </p:cNvSpPr>
          <p:nvPr>
            <p:ph type="ftr" sz="quarter" idx="3"/>
          </p:nvPr>
        </p:nvSpPr>
        <p:spPr>
          <a:xfrm>
            <a:off x="3633263" y="6400801"/>
            <a:ext cx="5842207" cy="209176"/>
          </a:xfrm>
          <a:prstGeom prst="rect">
            <a:avLst/>
          </a:prstGeom>
        </p:spPr>
        <p:txBody>
          <a:bodyPr vert="horz" lIns="0" tIns="0" rIns="0" bIns="0" rtlCol="0" anchor="t" anchorCtr="0"/>
          <a:lstStyle>
            <a:lvl1pPr algn="l">
              <a:defRPr sz="900">
                <a:solidFill>
                  <a:schemeClr val="accent1"/>
                </a:solidFill>
              </a:defRPr>
            </a:lvl1pPr>
          </a:lstStyle>
          <a:p>
            <a:endParaRPr lang="en-US"/>
          </a:p>
        </p:txBody>
      </p:sp>
      <p:sp>
        <p:nvSpPr>
          <p:cNvPr id="6" name="Slide Number Placeholder 5">
            <a:extLst>
              <a:ext uri="{FF2B5EF4-FFF2-40B4-BE49-F238E27FC236}">
                <a16:creationId xmlns:a16="http://schemas.microsoft.com/office/drawing/2014/main" id="{ADC1B2D1-9758-4DCF-A947-E6FA30020604}"/>
              </a:ext>
            </a:extLst>
          </p:cNvPr>
          <p:cNvSpPr>
            <a:spLocks noGrp="1"/>
          </p:cNvSpPr>
          <p:nvPr>
            <p:ph type="sldNum" sz="quarter" idx="4"/>
          </p:nvPr>
        </p:nvSpPr>
        <p:spPr>
          <a:xfrm>
            <a:off x="11199906" y="6400800"/>
            <a:ext cx="382493" cy="181909"/>
          </a:xfrm>
          <a:prstGeom prst="rect">
            <a:avLst/>
          </a:prstGeom>
        </p:spPr>
        <p:txBody>
          <a:bodyPr vert="horz" lIns="0" tIns="0" rIns="0" bIns="0" rtlCol="0" anchor="t" anchorCtr="0"/>
          <a:lstStyle>
            <a:lvl1pPr algn="r" fontAlgn="t">
              <a:defRPr sz="900" baseline="0">
                <a:solidFill>
                  <a:schemeClr val="accent1"/>
                </a:solidFill>
              </a:defRPr>
            </a:lvl1pPr>
          </a:lstStyle>
          <a:p>
            <a:fld id="{1C4126A1-9282-4A82-AC02-A59AF4A969C8}" type="slidenum">
              <a:rPr lang="en-US" smtClean="0"/>
              <a:t>‹#›</a:t>
            </a:fld>
            <a:endParaRPr lang="en-US"/>
          </a:p>
        </p:txBody>
      </p:sp>
      <p:sp>
        <p:nvSpPr>
          <p:cNvPr id="9" name="TextBox 8">
            <a:extLst>
              <a:ext uri="{FF2B5EF4-FFF2-40B4-BE49-F238E27FC236}">
                <a16:creationId xmlns:a16="http://schemas.microsoft.com/office/drawing/2014/main" id="{7E6774D7-0621-A844-AF51-9BC0AAC55D77}"/>
              </a:ext>
            </a:extLst>
          </p:cNvPr>
          <p:cNvSpPr txBox="1"/>
          <p:nvPr userDrawn="1"/>
        </p:nvSpPr>
        <p:spPr>
          <a:xfrm>
            <a:off x="604838" y="6400800"/>
            <a:ext cx="2932747" cy="138499"/>
          </a:xfrm>
          <a:prstGeom prst="rect">
            <a:avLst/>
          </a:prstGeom>
          <a:noFill/>
        </p:spPr>
        <p:txBody>
          <a:bodyPr wrap="square" lIns="0" tIns="0" rIns="0" bIns="0" rtlCol="0">
            <a:spAutoFit/>
          </a:bodyPr>
          <a:lstStyle/>
          <a:p>
            <a:r>
              <a:rPr lang="en-US" sz="900" spc="50" baseline="0">
                <a:solidFill>
                  <a:schemeClr val="accent1"/>
                </a:solidFill>
              </a:rPr>
              <a:t>California Public Utilities Commission</a:t>
            </a:r>
          </a:p>
        </p:txBody>
      </p:sp>
    </p:spTree>
    <p:extLst>
      <p:ext uri="{BB962C8B-B14F-4D97-AF65-F5344CB8AC3E}">
        <p14:creationId xmlns:p14="http://schemas.microsoft.com/office/powerpoint/2010/main" val="3163905739"/>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ransition/>
  <p:hf hdr="0" ftr="0" dt="0"/>
  <p:txStyles>
    <p:titleStyle>
      <a:lvl1pPr algn="l" defTabSz="914400" rtl="0" eaLnBrk="1" fontAlgn="b" latinLnBrk="0" hangingPunct="1">
        <a:lnSpc>
          <a:spcPct val="100000"/>
        </a:lnSpc>
        <a:spcBef>
          <a:spcPct val="0"/>
        </a:spcBef>
        <a:buNone/>
        <a:defRPr sz="3600" b="1" kern="1200">
          <a:solidFill>
            <a:schemeClr val="bg2"/>
          </a:solidFill>
          <a:latin typeface="+mj-lt"/>
          <a:ea typeface="+mj-ea"/>
          <a:cs typeface="+mj-cs"/>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400" kern="1200">
          <a:solidFill>
            <a:schemeClr val="bg1"/>
          </a:solidFill>
          <a:latin typeface="+mn-lt"/>
          <a:ea typeface="+mn-ea"/>
          <a:cs typeface="+mn-cs"/>
        </a:defRPr>
      </a:lvl1pPr>
      <a:lvl2pPr marL="571500" indent="-231775" algn="l" defTabSz="914400" rtl="0" eaLnBrk="1" latinLnBrk="0" hangingPunct="1">
        <a:lnSpc>
          <a:spcPct val="100000"/>
        </a:lnSpc>
        <a:spcBef>
          <a:spcPts val="500"/>
        </a:spcBef>
        <a:buFont typeface="Arial" panose="020B0604020202020204" pitchFamily="34" charset="0"/>
        <a:buChar char="•"/>
        <a:defRPr sz="2200" kern="1200">
          <a:solidFill>
            <a:schemeClr val="bg1"/>
          </a:solidFill>
          <a:latin typeface="+mn-lt"/>
          <a:ea typeface="+mn-ea"/>
          <a:cs typeface="+mn-cs"/>
        </a:defRPr>
      </a:lvl2pPr>
      <a:lvl3pPr marL="971550" indent="-173038" algn="l" defTabSz="914400" rtl="0" eaLnBrk="1" latinLnBrk="0" hangingPunct="1">
        <a:lnSpc>
          <a:spcPct val="100000"/>
        </a:lnSpc>
        <a:spcBef>
          <a:spcPts val="500"/>
        </a:spcBef>
        <a:buFont typeface="Arial" panose="020B0604020202020204" pitchFamily="34" charset="0"/>
        <a:buChar char="•"/>
        <a:defRPr sz="2000" kern="1200">
          <a:solidFill>
            <a:schemeClr val="bg1"/>
          </a:solidFill>
          <a:latin typeface="+mn-lt"/>
          <a:ea typeface="+mn-ea"/>
          <a:cs typeface="+mn-cs"/>
        </a:defRPr>
      </a:lvl3pPr>
      <a:lvl4pPr marL="1430338" indent="-166688" algn="l" defTabSz="914400" rtl="0" eaLnBrk="1" latinLnBrk="0" hangingPunct="1">
        <a:lnSpc>
          <a:spcPct val="100000"/>
        </a:lnSpc>
        <a:spcBef>
          <a:spcPts val="500"/>
        </a:spcBef>
        <a:buFont typeface="Arial" panose="020B0604020202020204" pitchFamily="34" charset="0"/>
        <a:buChar char="•"/>
        <a:defRPr sz="1800" kern="1200">
          <a:solidFill>
            <a:schemeClr val="bg1"/>
          </a:solidFill>
          <a:latin typeface="+mn-lt"/>
          <a:ea typeface="+mn-ea"/>
          <a:cs typeface="+mn-cs"/>
        </a:defRPr>
      </a:lvl4pPr>
      <a:lvl5pPr marL="1889125" indent="-173038" algn="l" defTabSz="914400" rtl="0" eaLnBrk="1" latinLnBrk="0" hangingPunct="1">
        <a:lnSpc>
          <a:spcPct val="100000"/>
        </a:lnSpc>
        <a:spcBef>
          <a:spcPts val="500"/>
        </a:spcBef>
        <a:buFont typeface="Arial" panose="020B0604020202020204" pitchFamily="34" charset="0"/>
        <a:buChar char="•"/>
        <a:defRPr sz="16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orient="horz" pos="2160">
          <p15:clr>
            <a:srgbClr val="F26B43"/>
          </p15:clr>
        </p15:guide>
        <p15:guide id="3" pos="384">
          <p15:clr>
            <a:srgbClr val="F26B43"/>
          </p15:clr>
        </p15:guide>
        <p15:guide id="4" pos="7296">
          <p15:clr>
            <a:srgbClr val="F26B43"/>
          </p15:clr>
        </p15:guide>
        <p15:guide id="5" orient="horz" pos="4032">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DE98372-D69B-4C8A-9CBB-B1C765408554}"/>
              </a:ext>
            </a:extLst>
          </p:cNvPr>
          <p:cNvSpPr>
            <a:spLocks noGrp="1"/>
          </p:cNvSpPr>
          <p:nvPr>
            <p:ph type="title"/>
          </p:nvPr>
        </p:nvSpPr>
        <p:spPr>
          <a:xfrm>
            <a:off x="609600" y="365125"/>
            <a:ext cx="10972800" cy="1325563"/>
          </a:xfrm>
          <a:prstGeom prst="rect">
            <a:avLst/>
          </a:prstGeom>
        </p:spPr>
        <p:txBody>
          <a:bodyPr vert="horz" lIns="0" tIns="45720" rIns="91440" bIns="45720" rtlCol="0" anchor="b" anchorCtr="0">
            <a:noAutofit/>
          </a:bodyPr>
          <a:lstStyle/>
          <a:p>
            <a:r>
              <a:rPr lang="en-US"/>
              <a:t>Click to edit Master title style</a:t>
            </a:r>
          </a:p>
        </p:txBody>
      </p:sp>
      <p:sp>
        <p:nvSpPr>
          <p:cNvPr id="3" name="Text Placeholder 2">
            <a:extLst>
              <a:ext uri="{FF2B5EF4-FFF2-40B4-BE49-F238E27FC236}">
                <a16:creationId xmlns:a16="http://schemas.microsoft.com/office/drawing/2014/main" id="{BC606B32-88C8-46F8-A892-446061875561}"/>
              </a:ext>
            </a:extLst>
          </p:cNvPr>
          <p:cNvSpPr>
            <a:spLocks noGrp="1"/>
          </p:cNvSpPr>
          <p:nvPr>
            <p:ph type="body" idx="1"/>
          </p:nvPr>
        </p:nvSpPr>
        <p:spPr>
          <a:xfrm>
            <a:off x="609600" y="1825625"/>
            <a:ext cx="10972800" cy="4351338"/>
          </a:xfrm>
          <a:prstGeom prst="rect">
            <a:avLst/>
          </a:prstGeom>
          <a:noFill/>
        </p:spPr>
        <p:txBody>
          <a:bodyPr vert="horz" lIns="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F0707B2-76CD-463E-AE3E-654AD69596FA}"/>
              </a:ext>
            </a:extLst>
          </p:cNvPr>
          <p:cNvSpPr>
            <a:spLocks noGrp="1"/>
          </p:cNvSpPr>
          <p:nvPr>
            <p:ph type="dt" sz="half" idx="2"/>
          </p:nvPr>
        </p:nvSpPr>
        <p:spPr>
          <a:xfrm>
            <a:off x="9772650" y="6400801"/>
            <a:ext cx="1333125" cy="197223"/>
          </a:xfrm>
          <a:prstGeom prst="rect">
            <a:avLst/>
          </a:prstGeom>
        </p:spPr>
        <p:txBody>
          <a:bodyPr vert="horz" lIns="0" tIns="0" rIns="0" bIns="0" rtlCol="0" anchor="t" anchorCtr="0"/>
          <a:lstStyle>
            <a:lvl1pPr algn="r">
              <a:defRPr sz="900">
                <a:solidFill>
                  <a:schemeClr val="bg1"/>
                </a:solidFill>
              </a:defRPr>
            </a:lvl1pPr>
          </a:lstStyle>
          <a:p>
            <a:fld id="{3A4FACE1-393D-BA40-BD35-5F2AC2D64C5D}" type="datetime4">
              <a:rPr lang="en-US" smtClean="0"/>
              <a:t>February 9, 2024</a:t>
            </a:fld>
            <a:endParaRPr lang="en-US"/>
          </a:p>
        </p:txBody>
      </p:sp>
      <p:sp>
        <p:nvSpPr>
          <p:cNvPr id="5" name="Footer Placeholder 4">
            <a:extLst>
              <a:ext uri="{FF2B5EF4-FFF2-40B4-BE49-F238E27FC236}">
                <a16:creationId xmlns:a16="http://schemas.microsoft.com/office/drawing/2014/main" id="{87AEE54C-68AD-4486-8014-B28CE560FE13}"/>
              </a:ext>
            </a:extLst>
          </p:cNvPr>
          <p:cNvSpPr>
            <a:spLocks noGrp="1"/>
          </p:cNvSpPr>
          <p:nvPr>
            <p:ph type="ftr" sz="quarter" idx="3"/>
          </p:nvPr>
        </p:nvSpPr>
        <p:spPr>
          <a:xfrm>
            <a:off x="3633263" y="6400801"/>
            <a:ext cx="5842207" cy="209176"/>
          </a:xfrm>
          <a:prstGeom prst="rect">
            <a:avLst/>
          </a:prstGeom>
        </p:spPr>
        <p:txBody>
          <a:bodyPr vert="horz" lIns="0" tIns="0" rIns="0" bIns="0" rtlCol="0" anchor="t" anchorCtr="0"/>
          <a:lstStyle>
            <a:lvl1pPr algn="l">
              <a:defRPr sz="900">
                <a:solidFill>
                  <a:schemeClr val="bg1"/>
                </a:solidFill>
              </a:defRPr>
            </a:lvl1pPr>
          </a:lstStyle>
          <a:p>
            <a:endParaRPr lang="en-US"/>
          </a:p>
        </p:txBody>
      </p:sp>
      <p:sp>
        <p:nvSpPr>
          <p:cNvPr id="6" name="Slide Number Placeholder 5">
            <a:extLst>
              <a:ext uri="{FF2B5EF4-FFF2-40B4-BE49-F238E27FC236}">
                <a16:creationId xmlns:a16="http://schemas.microsoft.com/office/drawing/2014/main" id="{ADC1B2D1-9758-4DCF-A947-E6FA30020604}"/>
              </a:ext>
            </a:extLst>
          </p:cNvPr>
          <p:cNvSpPr>
            <a:spLocks noGrp="1"/>
          </p:cNvSpPr>
          <p:nvPr>
            <p:ph type="sldNum" sz="quarter" idx="4"/>
          </p:nvPr>
        </p:nvSpPr>
        <p:spPr>
          <a:xfrm>
            <a:off x="11199906" y="6400800"/>
            <a:ext cx="382493" cy="181909"/>
          </a:xfrm>
          <a:prstGeom prst="rect">
            <a:avLst/>
          </a:prstGeom>
        </p:spPr>
        <p:txBody>
          <a:bodyPr vert="horz" lIns="0" tIns="0" rIns="0" bIns="0" rtlCol="0" anchor="t" anchorCtr="0"/>
          <a:lstStyle>
            <a:lvl1pPr algn="r" fontAlgn="t">
              <a:defRPr sz="900" baseline="0">
                <a:solidFill>
                  <a:schemeClr val="bg1"/>
                </a:solidFill>
              </a:defRPr>
            </a:lvl1pPr>
          </a:lstStyle>
          <a:p>
            <a:fld id="{1C4126A1-9282-4A82-AC02-A59AF4A969C8}" type="slidenum">
              <a:rPr lang="en-US" smtClean="0"/>
              <a:t>‹#›</a:t>
            </a:fld>
            <a:endParaRPr lang="en-US"/>
          </a:p>
        </p:txBody>
      </p:sp>
      <p:sp>
        <p:nvSpPr>
          <p:cNvPr id="9" name="TextBox 8">
            <a:extLst>
              <a:ext uri="{FF2B5EF4-FFF2-40B4-BE49-F238E27FC236}">
                <a16:creationId xmlns:a16="http://schemas.microsoft.com/office/drawing/2014/main" id="{7E6774D7-0621-A844-AF51-9BC0AAC55D77}"/>
              </a:ext>
            </a:extLst>
          </p:cNvPr>
          <p:cNvSpPr txBox="1"/>
          <p:nvPr userDrawn="1"/>
        </p:nvSpPr>
        <p:spPr>
          <a:xfrm>
            <a:off x="604838" y="6400800"/>
            <a:ext cx="2932747" cy="138499"/>
          </a:xfrm>
          <a:prstGeom prst="rect">
            <a:avLst/>
          </a:prstGeom>
          <a:noFill/>
        </p:spPr>
        <p:txBody>
          <a:bodyPr wrap="square" lIns="0" tIns="0" rIns="0" bIns="0" rtlCol="0">
            <a:spAutoFit/>
          </a:bodyPr>
          <a:lstStyle/>
          <a:p>
            <a:r>
              <a:rPr lang="en-US" sz="900" spc="50" baseline="0">
                <a:solidFill>
                  <a:schemeClr val="bg1"/>
                </a:solidFill>
              </a:rPr>
              <a:t>California Public Utilities Commission</a:t>
            </a:r>
          </a:p>
        </p:txBody>
      </p:sp>
    </p:spTree>
    <p:extLst>
      <p:ext uri="{BB962C8B-B14F-4D97-AF65-F5344CB8AC3E}">
        <p14:creationId xmlns:p14="http://schemas.microsoft.com/office/powerpoint/2010/main" val="440874234"/>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ransition/>
  <p:hf hdr="0" ftr="0" dt="0"/>
  <p:txStyles>
    <p:titleStyle>
      <a:lvl1pPr algn="l" defTabSz="914400" rtl="0" eaLnBrk="1" fontAlgn="b" latinLnBrk="0" hangingPunct="1">
        <a:lnSpc>
          <a:spcPct val="100000"/>
        </a:lnSpc>
        <a:spcBef>
          <a:spcPct val="0"/>
        </a:spcBef>
        <a:buNone/>
        <a:defRPr sz="3600" b="1" kern="1200">
          <a:solidFill>
            <a:schemeClr val="bg1"/>
          </a:solidFill>
          <a:latin typeface="+mj-lt"/>
          <a:ea typeface="+mj-ea"/>
          <a:cs typeface="+mj-cs"/>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400" kern="1200">
          <a:solidFill>
            <a:schemeClr val="bg1"/>
          </a:solidFill>
          <a:latin typeface="+mn-lt"/>
          <a:ea typeface="+mn-ea"/>
          <a:cs typeface="+mn-cs"/>
        </a:defRPr>
      </a:lvl1pPr>
      <a:lvl2pPr marL="571500" indent="-231775" algn="l" defTabSz="914400" rtl="0" eaLnBrk="1" latinLnBrk="0" hangingPunct="1">
        <a:lnSpc>
          <a:spcPct val="100000"/>
        </a:lnSpc>
        <a:spcBef>
          <a:spcPts val="500"/>
        </a:spcBef>
        <a:buFont typeface="Arial" panose="020B0604020202020204" pitchFamily="34" charset="0"/>
        <a:buChar char="•"/>
        <a:defRPr sz="2200" kern="1200">
          <a:solidFill>
            <a:schemeClr val="bg1"/>
          </a:solidFill>
          <a:latin typeface="+mn-lt"/>
          <a:ea typeface="+mn-ea"/>
          <a:cs typeface="+mn-cs"/>
        </a:defRPr>
      </a:lvl2pPr>
      <a:lvl3pPr marL="971550" indent="-173038" algn="l" defTabSz="914400" rtl="0" eaLnBrk="1" latinLnBrk="0" hangingPunct="1">
        <a:lnSpc>
          <a:spcPct val="100000"/>
        </a:lnSpc>
        <a:spcBef>
          <a:spcPts val="500"/>
        </a:spcBef>
        <a:buFont typeface="Arial" panose="020B0604020202020204" pitchFamily="34" charset="0"/>
        <a:buChar char="•"/>
        <a:defRPr sz="2000" kern="1200">
          <a:solidFill>
            <a:schemeClr val="bg1"/>
          </a:solidFill>
          <a:latin typeface="+mn-lt"/>
          <a:ea typeface="+mn-ea"/>
          <a:cs typeface="+mn-cs"/>
        </a:defRPr>
      </a:lvl3pPr>
      <a:lvl4pPr marL="1430338" indent="-166688" algn="l" defTabSz="914400" rtl="0" eaLnBrk="1" latinLnBrk="0" hangingPunct="1">
        <a:lnSpc>
          <a:spcPct val="100000"/>
        </a:lnSpc>
        <a:spcBef>
          <a:spcPts val="500"/>
        </a:spcBef>
        <a:buFont typeface="Arial" panose="020B0604020202020204" pitchFamily="34" charset="0"/>
        <a:buChar char="•"/>
        <a:defRPr sz="1800" kern="1200">
          <a:solidFill>
            <a:schemeClr val="bg1"/>
          </a:solidFill>
          <a:latin typeface="+mn-lt"/>
          <a:ea typeface="+mn-ea"/>
          <a:cs typeface="+mn-cs"/>
        </a:defRPr>
      </a:lvl4pPr>
      <a:lvl5pPr marL="1889125" indent="-173038" algn="l" defTabSz="914400" rtl="0" eaLnBrk="1" latinLnBrk="0" hangingPunct="1">
        <a:lnSpc>
          <a:spcPct val="100000"/>
        </a:lnSpc>
        <a:spcBef>
          <a:spcPts val="500"/>
        </a:spcBef>
        <a:buFont typeface="Arial" panose="020B0604020202020204" pitchFamily="34" charset="0"/>
        <a:buChar char="•"/>
        <a:defRPr sz="16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orient="horz" pos="2160">
          <p15:clr>
            <a:srgbClr val="F26B43"/>
          </p15:clr>
        </p15:guide>
        <p15:guide id="3" pos="384">
          <p15:clr>
            <a:srgbClr val="F26B43"/>
          </p15:clr>
        </p15:guide>
        <p15:guide id="4" pos="7296">
          <p15:clr>
            <a:srgbClr val="F26B43"/>
          </p15:clr>
        </p15:guide>
        <p15:guide id="5" orient="horz" pos="4032">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DE98372-D69B-4C8A-9CBB-B1C765408554}"/>
              </a:ext>
            </a:extLst>
          </p:cNvPr>
          <p:cNvSpPr>
            <a:spLocks noGrp="1"/>
          </p:cNvSpPr>
          <p:nvPr>
            <p:ph type="title"/>
          </p:nvPr>
        </p:nvSpPr>
        <p:spPr>
          <a:xfrm>
            <a:off x="609600" y="365125"/>
            <a:ext cx="10972800" cy="1325563"/>
          </a:xfrm>
          <a:prstGeom prst="rect">
            <a:avLst/>
          </a:prstGeom>
        </p:spPr>
        <p:txBody>
          <a:bodyPr vert="horz" lIns="0" tIns="45720" rIns="91440" bIns="45720" rtlCol="0" anchor="b" anchorCtr="0">
            <a:noAutofit/>
          </a:bodyPr>
          <a:lstStyle/>
          <a:p>
            <a:r>
              <a:rPr lang="en-US"/>
              <a:t>Click to edit Master title style</a:t>
            </a:r>
          </a:p>
        </p:txBody>
      </p:sp>
      <p:sp>
        <p:nvSpPr>
          <p:cNvPr id="3" name="Text Placeholder 2">
            <a:extLst>
              <a:ext uri="{FF2B5EF4-FFF2-40B4-BE49-F238E27FC236}">
                <a16:creationId xmlns:a16="http://schemas.microsoft.com/office/drawing/2014/main" id="{BC606B32-88C8-46F8-A892-446061875561}"/>
              </a:ext>
            </a:extLst>
          </p:cNvPr>
          <p:cNvSpPr>
            <a:spLocks noGrp="1"/>
          </p:cNvSpPr>
          <p:nvPr>
            <p:ph type="body" idx="1"/>
          </p:nvPr>
        </p:nvSpPr>
        <p:spPr>
          <a:xfrm>
            <a:off x="609600" y="1825625"/>
            <a:ext cx="10972800" cy="4351338"/>
          </a:xfrm>
          <a:prstGeom prst="rect">
            <a:avLst/>
          </a:prstGeom>
          <a:noFill/>
        </p:spPr>
        <p:txBody>
          <a:bodyPr vert="horz" lIns="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F0707B2-76CD-463E-AE3E-654AD69596FA}"/>
              </a:ext>
            </a:extLst>
          </p:cNvPr>
          <p:cNvSpPr>
            <a:spLocks noGrp="1"/>
          </p:cNvSpPr>
          <p:nvPr>
            <p:ph type="dt" sz="half" idx="2"/>
          </p:nvPr>
        </p:nvSpPr>
        <p:spPr>
          <a:xfrm>
            <a:off x="9772650" y="6400801"/>
            <a:ext cx="1333125" cy="197223"/>
          </a:xfrm>
          <a:prstGeom prst="rect">
            <a:avLst/>
          </a:prstGeom>
        </p:spPr>
        <p:txBody>
          <a:bodyPr vert="horz" lIns="0" tIns="0" rIns="0" bIns="0" rtlCol="0" anchor="t" anchorCtr="0"/>
          <a:lstStyle>
            <a:lvl1pPr algn="r">
              <a:defRPr sz="900">
                <a:solidFill>
                  <a:schemeClr val="bg1"/>
                </a:solidFill>
              </a:defRPr>
            </a:lvl1pPr>
          </a:lstStyle>
          <a:p>
            <a:fld id="{BCB06B5F-0482-C345-A9A2-5B3003513585}" type="datetime4">
              <a:rPr lang="en-US" smtClean="0"/>
              <a:t>February 9, 2024</a:t>
            </a:fld>
            <a:endParaRPr lang="en-US"/>
          </a:p>
        </p:txBody>
      </p:sp>
      <p:sp>
        <p:nvSpPr>
          <p:cNvPr id="5" name="Footer Placeholder 4">
            <a:extLst>
              <a:ext uri="{FF2B5EF4-FFF2-40B4-BE49-F238E27FC236}">
                <a16:creationId xmlns:a16="http://schemas.microsoft.com/office/drawing/2014/main" id="{87AEE54C-68AD-4486-8014-B28CE560FE13}"/>
              </a:ext>
            </a:extLst>
          </p:cNvPr>
          <p:cNvSpPr>
            <a:spLocks noGrp="1"/>
          </p:cNvSpPr>
          <p:nvPr>
            <p:ph type="ftr" sz="quarter" idx="3"/>
          </p:nvPr>
        </p:nvSpPr>
        <p:spPr>
          <a:xfrm>
            <a:off x="3633263" y="6400801"/>
            <a:ext cx="5842207" cy="209176"/>
          </a:xfrm>
          <a:prstGeom prst="rect">
            <a:avLst/>
          </a:prstGeom>
        </p:spPr>
        <p:txBody>
          <a:bodyPr vert="horz" lIns="0" tIns="0" rIns="0" bIns="0" rtlCol="0" anchor="t" anchorCtr="0"/>
          <a:lstStyle>
            <a:lvl1pPr algn="l">
              <a:defRPr sz="900">
                <a:solidFill>
                  <a:schemeClr val="bg1"/>
                </a:solidFill>
              </a:defRPr>
            </a:lvl1pPr>
          </a:lstStyle>
          <a:p>
            <a:endParaRPr lang="en-US"/>
          </a:p>
        </p:txBody>
      </p:sp>
      <p:sp>
        <p:nvSpPr>
          <p:cNvPr id="6" name="Slide Number Placeholder 5">
            <a:extLst>
              <a:ext uri="{FF2B5EF4-FFF2-40B4-BE49-F238E27FC236}">
                <a16:creationId xmlns:a16="http://schemas.microsoft.com/office/drawing/2014/main" id="{ADC1B2D1-9758-4DCF-A947-E6FA30020604}"/>
              </a:ext>
            </a:extLst>
          </p:cNvPr>
          <p:cNvSpPr>
            <a:spLocks noGrp="1"/>
          </p:cNvSpPr>
          <p:nvPr>
            <p:ph type="sldNum" sz="quarter" idx="4"/>
          </p:nvPr>
        </p:nvSpPr>
        <p:spPr>
          <a:xfrm>
            <a:off x="11199906" y="6400800"/>
            <a:ext cx="382493" cy="181909"/>
          </a:xfrm>
          <a:prstGeom prst="rect">
            <a:avLst/>
          </a:prstGeom>
        </p:spPr>
        <p:txBody>
          <a:bodyPr vert="horz" lIns="0" tIns="0" rIns="0" bIns="0" rtlCol="0" anchor="t" anchorCtr="0"/>
          <a:lstStyle>
            <a:lvl1pPr algn="r" fontAlgn="t">
              <a:defRPr sz="900" baseline="0">
                <a:solidFill>
                  <a:schemeClr val="bg1"/>
                </a:solidFill>
              </a:defRPr>
            </a:lvl1pPr>
          </a:lstStyle>
          <a:p>
            <a:fld id="{1C4126A1-9282-4A82-AC02-A59AF4A969C8}" type="slidenum">
              <a:rPr lang="en-US" smtClean="0"/>
              <a:t>‹#›</a:t>
            </a:fld>
            <a:endParaRPr lang="en-US"/>
          </a:p>
        </p:txBody>
      </p:sp>
      <p:sp>
        <p:nvSpPr>
          <p:cNvPr id="9" name="TextBox 8">
            <a:extLst>
              <a:ext uri="{FF2B5EF4-FFF2-40B4-BE49-F238E27FC236}">
                <a16:creationId xmlns:a16="http://schemas.microsoft.com/office/drawing/2014/main" id="{7E6774D7-0621-A844-AF51-9BC0AAC55D77}"/>
              </a:ext>
            </a:extLst>
          </p:cNvPr>
          <p:cNvSpPr txBox="1"/>
          <p:nvPr userDrawn="1"/>
        </p:nvSpPr>
        <p:spPr>
          <a:xfrm>
            <a:off x="604838" y="6400800"/>
            <a:ext cx="2932747" cy="138499"/>
          </a:xfrm>
          <a:prstGeom prst="rect">
            <a:avLst/>
          </a:prstGeom>
          <a:noFill/>
        </p:spPr>
        <p:txBody>
          <a:bodyPr wrap="square" lIns="0" tIns="0" rIns="0" bIns="0" rtlCol="0">
            <a:spAutoFit/>
          </a:bodyPr>
          <a:lstStyle/>
          <a:p>
            <a:r>
              <a:rPr lang="en-US" sz="900" spc="50" baseline="0">
                <a:solidFill>
                  <a:schemeClr val="bg1"/>
                </a:solidFill>
              </a:rPr>
              <a:t>California Public Utilities Commission</a:t>
            </a:r>
          </a:p>
        </p:txBody>
      </p:sp>
    </p:spTree>
    <p:extLst>
      <p:ext uri="{BB962C8B-B14F-4D97-AF65-F5344CB8AC3E}">
        <p14:creationId xmlns:p14="http://schemas.microsoft.com/office/powerpoint/2010/main" val="1296284975"/>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Lst>
  <p:transition/>
  <p:hf hdr="0" ftr="0" dt="0"/>
  <p:txStyles>
    <p:titleStyle>
      <a:lvl1pPr algn="l" defTabSz="914400" rtl="0" eaLnBrk="1" fontAlgn="b" latinLnBrk="0" hangingPunct="1">
        <a:lnSpc>
          <a:spcPct val="100000"/>
        </a:lnSpc>
        <a:spcBef>
          <a:spcPct val="0"/>
        </a:spcBef>
        <a:buNone/>
        <a:defRPr sz="3600" b="1" kern="1200">
          <a:solidFill>
            <a:schemeClr val="tx2"/>
          </a:solidFill>
          <a:latin typeface="+mj-lt"/>
          <a:ea typeface="+mj-ea"/>
          <a:cs typeface="+mj-cs"/>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400" kern="1200">
          <a:solidFill>
            <a:schemeClr val="tx1"/>
          </a:solidFill>
          <a:latin typeface="+mn-lt"/>
          <a:ea typeface="+mn-ea"/>
          <a:cs typeface="+mn-cs"/>
        </a:defRPr>
      </a:lvl1pPr>
      <a:lvl2pPr marL="571500" indent="-231775" algn="l" defTabSz="914400" rtl="0" eaLnBrk="1" latinLnBrk="0" hangingPunct="1">
        <a:lnSpc>
          <a:spcPct val="100000"/>
        </a:lnSpc>
        <a:spcBef>
          <a:spcPts val="500"/>
        </a:spcBef>
        <a:buFont typeface="Arial" panose="020B0604020202020204" pitchFamily="34" charset="0"/>
        <a:buChar char="•"/>
        <a:defRPr sz="2200" kern="1200">
          <a:solidFill>
            <a:schemeClr val="tx1"/>
          </a:solidFill>
          <a:latin typeface="+mn-lt"/>
          <a:ea typeface="+mn-ea"/>
          <a:cs typeface="+mn-cs"/>
        </a:defRPr>
      </a:lvl2pPr>
      <a:lvl3pPr marL="971550" indent="-173038"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430338" indent="-166688"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1889125" indent="-173038" algn="l" defTabSz="914400" rtl="0" eaLnBrk="1" latinLnBrk="0" hangingPunct="1">
        <a:lnSpc>
          <a:spcPct val="10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orient="horz" pos="2160">
          <p15:clr>
            <a:srgbClr val="F26B43"/>
          </p15:clr>
        </p15:guide>
        <p15:guide id="3" pos="384">
          <p15:clr>
            <a:srgbClr val="F26B43"/>
          </p15:clr>
        </p15:guide>
        <p15:guide id="4" pos="7296">
          <p15:clr>
            <a:srgbClr val="F26B43"/>
          </p15:clr>
        </p15:guide>
        <p15:guide id="5" orient="horz" pos="4032">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74D01AC-8864-F45F-0E99-FAF3C7D2AA6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384CBAC-DCEB-DABC-126E-96A65D16A8B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4F36AAB-FD75-463E-6306-59BBD4F72E1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AAC69767-2149-0A44-A16F-9B95B4E6FF2F}" type="datetime4">
              <a:rPr lang="en-US" smtClean="0"/>
              <a:t>February 9, 2024</a:t>
            </a:fld>
            <a:endParaRPr lang="en-US"/>
          </a:p>
        </p:txBody>
      </p:sp>
      <p:sp>
        <p:nvSpPr>
          <p:cNvPr id="5" name="Footer Placeholder 4">
            <a:extLst>
              <a:ext uri="{FF2B5EF4-FFF2-40B4-BE49-F238E27FC236}">
                <a16:creationId xmlns:a16="http://schemas.microsoft.com/office/drawing/2014/main" id="{7C9AAEF9-D5F4-3C86-E046-BEF38980FAF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2473A2CD-EEB5-534D-6350-20818EAE7AA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1C4126A1-9282-4A82-AC02-A59AF4A969C8}" type="slidenum">
              <a:rPr lang="en-US" smtClean="0"/>
              <a:t>‹#›</a:t>
            </a:fld>
            <a:endParaRPr lang="en-US"/>
          </a:p>
        </p:txBody>
      </p:sp>
      <p:sp>
        <p:nvSpPr>
          <p:cNvPr id="7" name="TextBox 6">
            <a:extLst>
              <a:ext uri="{FF2B5EF4-FFF2-40B4-BE49-F238E27FC236}">
                <a16:creationId xmlns:a16="http://schemas.microsoft.com/office/drawing/2014/main" id="{56CAACC2-B0B8-2329-9043-63C74172B17D}"/>
              </a:ext>
            </a:extLst>
          </p:cNvPr>
          <p:cNvSpPr txBox="1"/>
          <p:nvPr userDrawn="1"/>
        </p:nvSpPr>
        <p:spPr>
          <a:xfrm>
            <a:off x="604838" y="6400800"/>
            <a:ext cx="2932747" cy="138499"/>
          </a:xfrm>
          <a:prstGeom prst="rect">
            <a:avLst/>
          </a:prstGeom>
          <a:noFill/>
        </p:spPr>
        <p:txBody>
          <a:bodyPr wrap="square" lIns="0" tIns="0" rIns="0" bIns="0" rtlCol="0">
            <a:spAutoFit/>
          </a:bodyPr>
          <a:lstStyle/>
          <a:p>
            <a:r>
              <a:rPr lang="en-US" sz="900" spc="50" baseline="0">
                <a:solidFill>
                  <a:schemeClr val="accent1"/>
                </a:solidFill>
              </a:rPr>
              <a:t>California Public Utilities Commission</a:t>
            </a:r>
          </a:p>
        </p:txBody>
      </p:sp>
    </p:spTree>
    <p:extLst>
      <p:ext uri="{BB962C8B-B14F-4D97-AF65-F5344CB8AC3E}">
        <p14:creationId xmlns:p14="http://schemas.microsoft.com/office/powerpoint/2010/main" val="2081184790"/>
      </p:ext>
    </p:extLst>
  </p:cSld>
  <p:clrMap bg1="lt1" tx1="dk1" bg2="lt2" tx2="dk2" accent1="accent1" accent2="accent2" accent3="accent3" accent4="accent4" accent5="accent5" accent6="accent6" hlink="hlink" folHlink="folHlink"/>
  <p:sldLayoutIdLst>
    <p:sldLayoutId id="2147483791" r:id="rId1"/>
    <p:sldLayoutId id="2147483792" r:id="rId2"/>
    <p:sldLayoutId id="2147483793" r:id="rId3"/>
    <p:sldLayoutId id="2147483794" r:id="rId4"/>
    <p:sldLayoutId id="2147483795" r:id="rId5"/>
    <p:sldLayoutId id="2147483796" r:id="rId6"/>
    <p:sldLayoutId id="2147483797" r:id="rId7"/>
    <p:sldLayoutId id="2147483798" r:id="rId8"/>
    <p:sldLayoutId id="2147483799" r:id="rId9"/>
    <p:sldLayoutId id="2147483800" r:id="rId10"/>
    <p:sldLayoutId id="2147483801" r:id="rId11"/>
  </p:sldLayoutIdLst>
  <p:transition/>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0.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0.xml"/></Relationships>
</file>

<file path=ppt/slides/_rels/slide12.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53.xml"/><Relationship Id="rId5" Type="http://schemas.openxmlformats.org/officeDocument/2006/relationships/image" Target="../media/image7.svg"/><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53.xml"/></Relationships>
</file>

<file path=ppt/slides/_rels/slide1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xml"/><Relationship Id="rId1" Type="http://schemas.openxmlformats.org/officeDocument/2006/relationships/slideLayout" Target="../slideLayouts/slideLayout57.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 Id="rId9" Type="http://schemas.openxmlformats.org/officeDocument/2006/relationships/hyperlink" Target="https://openclipart.org/detail/169719/checklist-by-dako"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51.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33.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53.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22.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3.xml"/><Relationship Id="rId1" Type="http://schemas.openxmlformats.org/officeDocument/2006/relationships/slideLayout" Target="../slideLayouts/slideLayout57.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 Id="rId9" Type="http://schemas.openxmlformats.org/officeDocument/2006/relationships/hyperlink" Target="https://pixabay.com/en/checklist-icon-notes-2024181/"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0.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51.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4.xml"/><Relationship Id="rId1" Type="http://schemas.openxmlformats.org/officeDocument/2006/relationships/slideLayout" Target="../slideLayouts/slideLayout51.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51.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2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54.xml"/></Relationships>
</file>

<file path=ppt/slides/_rels/slide2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5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3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5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0.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35.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33.xml"/></Relationships>
</file>

<file path=ppt/slides/_rels/slide36.xml.rels><?xml version="1.0" encoding="UTF-8" standalone="yes"?>
<Relationships xmlns="http://schemas.openxmlformats.org/package/2006/relationships"><Relationship Id="rId3" Type="http://schemas.openxmlformats.org/officeDocument/2006/relationships/hyperlink" Target="https://www.cpuc.ca.gov/consumer-support/financial-assistance-savings-and-discounts/california-teleconnect-fund/program-outreach-and-education" TargetMode="External"/><Relationship Id="rId2" Type="http://schemas.openxmlformats.org/officeDocument/2006/relationships/image" Target="../media/image25.emf"/><Relationship Id="rId1" Type="http://schemas.openxmlformats.org/officeDocument/2006/relationships/slideLayout" Target="../slideLayouts/slideLayout33.xml"/><Relationship Id="rId6" Type="http://schemas.openxmlformats.org/officeDocument/2006/relationships/hyperlink" Target="https://ecap.cpuc.ca.gov/s/help-faqs?tabset-139ec=1" TargetMode="External"/><Relationship Id="rId5" Type="http://schemas.openxmlformats.org/officeDocument/2006/relationships/hyperlink" Target="https://www.cpuc.ca.gov/-/media/cpuc-website/divisions/communications-division/documents/california-teleconnect-fund/ctf_applicant_and_participant_guidebook.pdf" TargetMode="External"/><Relationship Id="rId4" Type="http://schemas.openxmlformats.org/officeDocument/2006/relationships/hyperlink" Target="https://www.cpuc.ca.gov/CTF"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33.xml"/><Relationship Id="rId4" Type="http://schemas.openxmlformats.org/officeDocument/2006/relationships/hyperlink" Target="mailto:CTFHelp@cpuc.ca.gov" TargetMode="Externa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5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51.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5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a:extLst>
              <a:ext uri="{FF2B5EF4-FFF2-40B4-BE49-F238E27FC236}">
                <a16:creationId xmlns:a16="http://schemas.microsoft.com/office/drawing/2014/main" id="{464010F7-06BE-FD41-8E38-28A63A4BDB9F}"/>
              </a:ext>
            </a:extLst>
          </p:cNvPr>
          <p:cNvSpPr>
            <a:spLocks noGrp="1"/>
          </p:cNvSpPr>
          <p:nvPr>
            <p:ph type="subTitle" idx="1"/>
          </p:nvPr>
        </p:nvSpPr>
        <p:spPr>
          <a:xfrm>
            <a:off x="609599" y="3164541"/>
            <a:ext cx="11259671" cy="2770093"/>
          </a:xfrm>
        </p:spPr>
        <p:txBody>
          <a:bodyPr>
            <a:noAutofit/>
          </a:bodyPr>
          <a:lstStyle/>
          <a:p>
            <a:pPr algn="ctr" rtl="0" fontAlgn="b">
              <a:lnSpc>
                <a:spcPct val="90000"/>
              </a:lnSpc>
              <a:spcBef>
                <a:spcPct val="0"/>
              </a:spcBef>
            </a:pPr>
            <a:r>
              <a:rPr lang="es" sz="3600" b="1" i="0" u="none" strike="noStrike" dirty="0">
                <a:solidFill>
                  <a:srgbClr val="0E2841"/>
                </a:solidFill>
                <a:latin typeface="Aptos Display"/>
                <a:ea typeface="+mj-ea"/>
                <a:cs typeface="+mj-cs"/>
              </a:rPr>
              <a:t>Programa del Fondo de Teleconexión de California (CTF, por sus siglas en </a:t>
            </a:r>
            <a:r>
              <a:rPr lang="en-US" sz="3600" b="1" i="0" u="none" strike="noStrike" dirty="0" err="1">
                <a:solidFill>
                  <a:srgbClr val="0E2841"/>
                </a:solidFill>
                <a:latin typeface="Aptos Display"/>
                <a:ea typeface="+mj-ea"/>
                <a:cs typeface="+mj-cs"/>
              </a:rPr>
              <a:t>Inglés</a:t>
            </a:r>
            <a:r>
              <a:rPr lang="es" sz="3600" b="1" i="0" u="none" strike="noStrike" dirty="0">
                <a:solidFill>
                  <a:srgbClr val="0E2841"/>
                </a:solidFill>
                <a:latin typeface="Aptos Display"/>
                <a:ea typeface="+mj-ea"/>
                <a:cs typeface="+mj-cs"/>
              </a:rPr>
              <a:t>) Resumen	</a:t>
            </a:r>
            <a:endParaRPr lang="en-US" dirty="0"/>
          </a:p>
          <a:p>
            <a:pPr algn="ctr" fontAlgn="b">
              <a:lnSpc>
                <a:spcPct val="90000"/>
              </a:lnSpc>
              <a:spcBef>
                <a:spcPct val="0"/>
              </a:spcBef>
            </a:pPr>
            <a:endParaRPr lang="en-US" sz="3200" dirty="0">
              <a:solidFill>
                <a:schemeClr val="tx2"/>
              </a:solidFill>
              <a:latin typeface="+mj-lt"/>
              <a:ea typeface="+mj-ea"/>
              <a:cs typeface="+mj-cs"/>
            </a:endParaRPr>
          </a:p>
          <a:p>
            <a:pPr algn="ctr" rtl="0" fontAlgn="b">
              <a:lnSpc>
                <a:spcPct val="90000"/>
              </a:lnSpc>
              <a:spcBef>
                <a:spcPct val="0"/>
              </a:spcBef>
            </a:pPr>
            <a:r>
              <a:rPr lang="es" sz="3200" b="0" i="0" u="none" strike="noStrike" dirty="0">
                <a:solidFill>
                  <a:srgbClr val="0E2841"/>
                </a:solidFill>
                <a:latin typeface="Aptos Display"/>
                <a:ea typeface="+mj-ea"/>
                <a:cs typeface="+mj-cs"/>
              </a:rPr>
              <a:t>Presentado por el Personal del CTF</a:t>
            </a:r>
          </a:p>
        </p:txBody>
      </p:sp>
      <p:sp>
        <p:nvSpPr>
          <p:cNvPr id="4" name="Slide Number Placeholder 3">
            <a:extLst>
              <a:ext uri="{FF2B5EF4-FFF2-40B4-BE49-F238E27FC236}">
                <a16:creationId xmlns:a16="http://schemas.microsoft.com/office/drawing/2014/main" id="{EA57BFA5-7711-7E4D-8B4B-FD9E6C525EF8}"/>
              </a:ext>
            </a:extLst>
          </p:cNvPr>
          <p:cNvSpPr>
            <a:spLocks noGrp="1"/>
          </p:cNvSpPr>
          <p:nvPr>
            <p:ph type="sldNum" sz="quarter" idx="12"/>
          </p:nvPr>
        </p:nvSpPr>
        <p:spPr/>
        <p:txBody>
          <a:bodyPr>
            <a:noAutofit/>
          </a:bodyPr>
          <a:lstStyle/>
          <a:p>
            <a:pPr rtl="0"/>
            <a:r>
              <a:rPr lang="es" sz="1200" b="0" i="0" u="none" strike="noStrike">
                <a:latin typeface="Aptos"/>
              </a:rPr>
              <a:t>1</a:t>
            </a:r>
            <a:endParaRPr lang="en-US"/>
          </a:p>
        </p:txBody>
      </p:sp>
      <p:pic>
        <p:nvPicPr>
          <p:cNvPr id="5" name="Picture 4" descr="Logo&#10;&#10;Description automatically generated">
            <a:extLst>
              <a:ext uri="{FF2B5EF4-FFF2-40B4-BE49-F238E27FC236}">
                <a16:creationId xmlns:a16="http://schemas.microsoft.com/office/drawing/2014/main" id="{2147ACE8-31B2-293F-1D77-1698ED1768D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 y="622148"/>
            <a:ext cx="5316072" cy="2116843"/>
          </a:xfrm>
          <a:prstGeom prst="rect">
            <a:avLst/>
          </a:prstGeom>
        </p:spPr>
      </p:pic>
    </p:spTree>
    <p:extLst>
      <p:ext uri="{BB962C8B-B14F-4D97-AF65-F5344CB8AC3E}">
        <p14:creationId xmlns:p14="http://schemas.microsoft.com/office/powerpoint/2010/main" val="4270809279"/>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a:extLst>
              <a:ext uri="{FF2B5EF4-FFF2-40B4-BE49-F238E27FC236}">
                <a16:creationId xmlns:a16="http://schemas.microsoft.com/office/drawing/2014/main" id="{464010F7-06BE-FD41-8E38-28A63A4BDB9F}"/>
              </a:ext>
            </a:extLst>
          </p:cNvPr>
          <p:cNvSpPr>
            <a:spLocks noGrp="1"/>
          </p:cNvSpPr>
          <p:nvPr>
            <p:ph type="subTitle" idx="1"/>
          </p:nvPr>
        </p:nvSpPr>
        <p:spPr>
          <a:xfrm>
            <a:off x="609599" y="1595717"/>
            <a:ext cx="10760635" cy="4123765"/>
          </a:xfrm>
        </p:spPr>
        <p:txBody>
          <a:bodyPr>
            <a:noAutofit/>
          </a:bodyPr>
          <a:lstStyle/>
          <a:p>
            <a:pPr marL="342900" indent="-342900">
              <a:buFont typeface="Wingdings" panose="05000000000000000000" pitchFamily="2" charset="2"/>
              <a:buChar char="v"/>
            </a:pPr>
            <a:endParaRPr lang="en-US" dirty="0"/>
          </a:p>
          <a:p>
            <a:pPr marL="342900" indent="-342900" rtl="0">
              <a:buFont typeface="Arial" panose="020B0604020202020204" pitchFamily="34" charset="0"/>
              <a:buChar char="•"/>
            </a:pPr>
            <a:r>
              <a:rPr lang="es" sz="2400" b="0" i="0" u="none" strike="noStrike" dirty="0">
                <a:latin typeface="Aptos"/>
              </a:rPr>
              <a:t>Proporcionar descuentos a pequeñas Organizaciones de Base Comunitaria para difundir el acceso y la adopción de servicios de banda ancha.</a:t>
            </a:r>
          </a:p>
          <a:p>
            <a:pPr marL="342900" indent="-342900" rtl="0">
              <a:buFont typeface="Arial" panose="020B0604020202020204" pitchFamily="34" charset="0"/>
              <a:buChar char="•"/>
            </a:pPr>
            <a:r>
              <a:rPr lang="es" sz="2400" b="0" i="0" u="none" strike="noStrike" dirty="0">
                <a:latin typeface="Aptos"/>
              </a:rPr>
              <a:t>Durante la pandemia de 2020-21, la Iniciativa de Aprendizaje a Distancia proporcionó a 413 Distritos Escolares un total de 110,630 puntos de acceso móviles, garantizando a los estudiantes el acceso remoto a los exámenes estatales.</a:t>
            </a:r>
          </a:p>
          <a:p>
            <a:pPr marL="342900" indent="-342900" rtl="0">
              <a:buFont typeface="Arial" panose="020B0604020202020204" pitchFamily="34" charset="0"/>
              <a:buChar char="•"/>
            </a:pPr>
            <a:r>
              <a:rPr lang="es" sz="2400" b="0" i="0" u="none" strike="noStrike" dirty="0">
                <a:latin typeface="Aptos"/>
              </a:rPr>
              <a:t>El Programa de Subvenciones para la Brecha Digital concedió casi $1 millón en subvenciones para ofrecer soluciones tecnológicas integrales a distritos escolares pequeños, rurales y urbanos de bajos ingresos.</a:t>
            </a:r>
          </a:p>
          <a:p>
            <a:pPr marL="342900" indent="-342900">
              <a:buFont typeface="Arial" panose="020B0604020202020204" pitchFamily="34" charset="0"/>
              <a:buChar char="•"/>
            </a:pPr>
            <a:endParaRPr lang="en-US" dirty="0"/>
          </a:p>
          <a:p>
            <a:endParaRPr lang="en-US" dirty="0"/>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EA57BFA5-7711-7E4D-8B4B-FD9E6C525EF8}"/>
              </a:ext>
            </a:extLst>
          </p:cNvPr>
          <p:cNvSpPr>
            <a:spLocks noGrp="1"/>
          </p:cNvSpPr>
          <p:nvPr>
            <p:ph type="sldNum" sz="quarter" idx="12"/>
          </p:nvPr>
        </p:nvSpPr>
        <p:spPr/>
        <p:txBody>
          <a:bodyPr>
            <a:noAutofit/>
          </a:bodyPr>
          <a:lstStyle/>
          <a:p>
            <a:pPr rtl="0"/>
            <a:r>
              <a:rPr lang="es" sz="1200" b="0" i="0" u="none" strike="noStrike">
                <a:latin typeface="Aptos"/>
              </a:rPr>
              <a:t>10</a:t>
            </a:r>
            <a:endParaRPr lang="en-US"/>
          </a:p>
        </p:txBody>
      </p:sp>
      <p:sp>
        <p:nvSpPr>
          <p:cNvPr id="3" name="TextBox 2">
            <a:extLst>
              <a:ext uri="{FF2B5EF4-FFF2-40B4-BE49-F238E27FC236}">
                <a16:creationId xmlns:a16="http://schemas.microsoft.com/office/drawing/2014/main" id="{935536A1-82EA-E743-CF5B-629A7A6737AB}"/>
              </a:ext>
            </a:extLst>
          </p:cNvPr>
          <p:cNvSpPr txBox="1"/>
          <p:nvPr/>
        </p:nvSpPr>
        <p:spPr>
          <a:xfrm>
            <a:off x="609600" y="736752"/>
            <a:ext cx="10760635" cy="867930"/>
          </a:xfrm>
          <a:prstGeom prst="rect">
            <a:avLst/>
          </a:prstGeom>
          <a:noFill/>
        </p:spPr>
        <p:txBody>
          <a:bodyPr wrap="square" rtlCol="0">
            <a:noAutofit/>
          </a:bodyPr>
          <a:lstStyle/>
          <a:p>
            <a:pPr algn="ctr" rtl="0" fontAlgn="b">
              <a:lnSpc>
                <a:spcPct val="90000"/>
              </a:lnSpc>
              <a:spcBef>
                <a:spcPct val="0"/>
              </a:spcBef>
            </a:pPr>
            <a:r>
              <a:rPr lang="es" sz="3600" b="1" i="0" u="none" strike="noStrike" dirty="0">
                <a:solidFill>
                  <a:srgbClr val="0E2841"/>
                </a:solidFill>
                <a:latin typeface="Aptos Display"/>
                <a:ea typeface="+mj-ea"/>
                <a:cs typeface="+mj-cs"/>
              </a:rPr>
              <a:t>El papel del CTF en la Reducción de la Brecha </a:t>
            </a:r>
            <a:r>
              <a:rPr lang="es" sz="3600" b="1" dirty="0">
                <a:solidFill>
                  <a:srgbClr val="0E2841"/>
                </a:solidFill>
                <a:latin typeface="Aptos Display"/>
                <a:ea typeface="+mj-ea"/>
                <a:cs typeface="+mj-cs"/>
              </a:rPr>
              <a:t>D</a:t>
            </a:r>
            <a:r>
              <a:rPr lang="es" sz="3600" b="1" i="0" u="none" strike="noStrike" dirty="0">
                <a:solidFill>
                  <a:srgbClr val="0E2841"/>
                </a:solidFill>
                <a:latin typeface="Aptos Display"/>
                <a:ea typeface="+mj-ea"/>
                <a:cs typeface="+mj-cs"/>
              </a:rPr>
              <a:t>igital</a:t>
            </a:r>
          </a:p>
          <a:p>
            <a:endParaRPr lang="en-US" dirty="0"/>
          </a:p>
        </p:txBody>
      </p:sp>
    </p:spTree>
    <p:extLst>
      <p:ext uri="{BB962C8B-B14F-4D97-AF65-F5344CB8AC3E}">
        <p14:creationId xmlns:p14="http://schemas.microsoft.com/office/powerpoint/2010/main" val="955819013"/>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E4B5EA7-DC90-7744-BA82-A7B28E9F7194}"/>
              </a:ext>
            </a:extLst>
          </p:cNvPr>
          <p:cNvSpPr>
            <a:spLocks noGrp="1"/>
          </p:cNvSpPr>
          <p:nvPr>
            <p:ph type="body" idx="1"/>
          </p:nvPr>
        </p:nvSpPr>
        <p:spPr>
          <a:xfrm>
            <a:off x="551330" y="4505839"/>
            <a:ext cx="10748683" cy="1500187"/>
          </a:xfrm>
        </p:spPr>
        <p:txBody>
          <a:bodyPr>
            <a:noAutofit/>
          </a:bodyPr>
          <a:lstStyle/>
          <a:p>
            <a:pPr rtl="0"/>
            <a:r>
              <a:rPr lang="es" sz="3600" b="0" i="0" u="none" strike="noStrike">
                <a:latin typeface="Century Gothic" panose="020F0302020204030204"/>
              </a:rPr>
              <a:t>Proceso de Solicitud para el CTF</a:t>
            </a:r>
          </a:p>
        </p:txBody>
      </p:sp>
      <p:sp>
        <p:nvSpPr>
          <p:cNvPr id="4" name="Slide Number Placeholder 3">
            <a:extLst>
              <a:ext uri="{FF2B5EF4-FFF2-40B4-BE49-F238E27FC236}">
                <a16:creationId xmlns:a16="http://schemas.microsoft.com/office/drawing/2014/main" id="{B062277F-64CC-3040-99EF-EAD71E2EB4CB}"/>
              </a:ext>
            </a:extLst>
          </p:cNvPr>
          <p:cNvSpPr>
            <a:spLocks noGrp="1"/>
          </p:cNvSpPr>
          <p:nvPr>
            <p:ph type="sldNum" sz="quarter" idx="12"/>
          </p:nvPr>
        </p:nvSpPr>
        <p:spPr/>
        <p:txBody>
          <a:bodyPr>
            <a:noAutofit/>
          </a:bodyPr>
          <a:lstStyle/>
          <a:p>
            <a:pPr rtl="0"/>
            <a:r>
              <a:rPr lang="es" sz="900" b="0" i="0" u="none" strike="noStrike">
                <a:latin typeface="Century Gothic" panose="020F0302020204030204"/>
              </a:rPr>
              <a:t>11</a:t>
            </a:r>
            <a:endParaRPr lang="en-US"/>
          </a:p>
        </p:txBody>
      </p:sp>
      <p:pic>
        <p:nvPicPr>
          <p:cNvPr id="5" name="Picture 4" descr="Logo&#10;&#10;Description automatically generated">
            <a:extLst>
              <a:ext uri="{FF2B5EF4-FFF2-40B4-BE49-F238E27FC236}">
                <a16:creationId xmlns:a16="http://schemas.microsoft.com/office/drawing/2014/main" id="{51BC2ADA-7AA9-04DE-4668-712F06DC514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 y="622148"/>
            <a:ext cx="5316072" cy="2116843"/>
          </a:xfrm>
          <a:prstGeom prst="rect">
            <a:avLst/>
          </a:prstGeom>
        </p:spPr>
      </p:pic>
    </p:spTree>
    <p:extLst>
      <p:ext uri="{BB962C8B-B14F-4D97-AF65-F5344CB8AC3E}">
        <p14:creationId xmlns:p14="http://schemas.microsoft.com/office/powerpoint/2010/main" val="2631861167"/>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DD3F984B-2B86-470F-319A-CBE2C0743CF9}"/>
              </a:ext>
            </a:extLst>
          </p:cNvPr>
          <p:cNvSpPr/>
          <p:nvPr/>
        </p:nvSpPr>
        <p:spPr>
          <a:xfrm>
            <a:off x="6334373" y="1291211"/>
            <a:ext cx="2688336" cy="1393882"/>
          </a:xfrm>
          <a:prstGeom prst="rect">
            <a:avLst/>
          </a:prstGeom>
          <a:solidFill>
            <a:srgbClr val="CBD8E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rtl="0"/>
            <a:r>
              <a:rPr lang="es" sz="1600" b="0" i="0" u="none" strike="noStrike" dirty="0">
                <a:solidFill>
                  <a:srgbClr val="000000"/>
                </a:solidFill>
                <a:latin typeface="Aptos"/>
              </a:rPr>
              <a:t>Operado por el gobierno municipal o local</a:t>
            </a:r>
          </a:p>
        </p:txBody>
      </p:sp>
      <p:sp>
        <p:nvSpPr>
          <p:cNvPr id="13" name="Rectangle 12">
            <a:extLst>
              <a:ext uri="{FF2B5EF4-FFF2-40B4-BE49-F238E27FC236}">
                <a16:creationId xmlns:a16="http://schemas.microsoft.com/office/drawing/2014/main" id="{FD7AF8D8-D260-1B05-0BC0-0272BA80F2ED}"/>
              </a:ext>
            </a:extLst>
          </p:cNvPr>
          <p:cNvSpPr/>
          <p:nvPr/>
        </p:nvSpPr>
        <p:spPr>
          <a:xfrm>
            <a:off x="3286236" y="1299158"/>
            <a:ext cx="2688336" cy="1405986"/>
          </a:xfrm>
          <a:prstGeom prst="rect">
            <a:avLst/>
          </a:prstGeom>
          <a:solidFill>
            <a:srgbClr val="CBD8E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rtl="0"/>
            <a:r>
              <a:rPr lang="es" sz="1600" b="0" i="0" u="none" strike="noStrike">
                <a:solidFill>
                  <a:srgbClr val="000000"/>
                </a:solidFill>
                <a:latin typeface="Aptos"/>
              </a:rPr>
              <a:t>Certificado por la Biblioteca del Estado de California </a:t>
            </a:r>
          </a:p>
        </p:txBody>
      </p:sp>
      <p:sp>
        <p:nvSpPr>
          <p:cNvPr id="8" name="Rectangle 7">
            <a:extLst>
              <a:ext uri="{FF2B5EF4-FFF2-40B4-BE49-F238E27FC236}">
                <a16:creationId xmlns:a16="http://schemas.microsoft.com/office/drawing/2014/main" id="{65D34A47-BE7A-8A45-DE6C-D0D00D4F4137}"/>
              </a:ext>
            </a:extLst>
          </p:cNvPr>
          <p:cNvSpPr/>
          <p:nvPr/>
        </p:nvSpPr>
        <p:spPr>
          <a:xfrm>
            <a:off x="263740" y="1299157"/>
            <a:ext cx="2688336" cy="1405987"/>
          </a:xfrm>
          <a:prstGeom prst="rect">
            <a:avLst/>
          </a:prstGeom>
          <a:solidFill>
            <a:srgbClr val="CBD8E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rtl="0"/>
            <a:r>
              <a:rPr lang="es" sz="1300" b="1" i="0" u="none" strike="noStrike">
                <a:solidFill>
                  <a:srgbClr val="000000"/>
                </a:solidFill>
                <a:latin typeface="Aptos"/>
              </a:rPr>
              <a:t>Escuelas públicas-</a:t>
            </a:r>
            <a:r>
              <a:rPr lang="es" sz="1300" b="0" i="0" u="none" strike="noStrike">
                <a:solidFill>
                  <a:srgbClr val="000000"/>
                </a:solidFill>
                <a:latin typeface="Aptos"/>
              </a:rPr>
              <a:t>Sin requisitos</a:t>
            </a:r>
          </a:p>
          <a:p>
            <a:pPr algn="ctr" rtl="0"/>
            <a:r>
              <a:rPr lang="es" sz="1300" b="1" i="0" u="none" strike="noStrike">
                <a:solidFill>
                  <a:srgbClr val="000000"/>
                </a:solidFill>
                <a:latin typeface="Aptos"/>
              </a:rPr>
              <a:t>Escuelas privadas- </a:t>
            </a:r>
            <a:r>
              <a:rPr lang="es" sz="1300" b="0" i="0" u="none" strike="noStrike">
                <a:solidFill>
                  <a:srgbClr val="000000"/>
                </a:solidFill>
                <a:latin typeface="Aptos"/>
              </a:rPr>
              <a:t>debe ser una organización no lucrativa verificable</a:t>
            </a:r>
          </a:p>
        </p:txBody>
      </p:sp>
      <p:sp>
        <p:nvSpPr>
          <p:cNvPr id="11" name="Title 1">
            <a:extLst>
              <a:ext uri="{FF2B5EF4-FFF2-40B4-BE49-F238E27FC236}">
                <a16:creationId xmlns:a16="http://schemas.microsoft.com/office/drawing/2014/main" id="{418A1BB3-7AED-1B05-F684-8163A9E349A2}"/>
              </a:ext>
            </a:extLst>
          </p:cNvPr>
          <p:cNvSpPr>
            <a:spLocks noGrp="1"/>
          </p:cNvSpPr>
          <p:nvPr>
            <p:ph type="title"/>
          </p:nvPr>
        </p:nvSpPr>
        <p:spPr>
          <a:xfrm>
            <a:off x="591491" y="247108"/>
            <a:ext cx="10972800" cy="461432"/>
          </a:xfrm>
        </p:spPr>
        <p:txBody>
          <a:bodyPr anchor="t">
            <a:noAutofit/>
          </a:bodyPr>
          <a:lstStyle/>
          <a:p>
            <a:pPr algn="ctr" rtl="0"/>
            <a:r>
              <a:rPr lang="es" sz="3200" b="0" i="0" u="none" strike="noStrike" dirty="0">
                <a:latin typeface="Aptos Display"/>
              </a:rPr>
              <a:t>Entidades Elegibles para </a:t>
            </a:r>
            <a:r>
              <a:rPr lang="es" sz="3200" dirty="0">
                <a:latin typeface="Aptos Display"/>
              </a:rPr>
              <a:t>R</a:t>
            </a:r>
            <a:r>
              <a:rPr lang="es" sz="3200" b="0" i="0" u="none" strike="noStrike" dirty="0">
                <a:latin typeface="Aptos Display"/>
              </a:rPr>
              <a:t>ecibir Apoyo del CTF</a:t>
            </a:r>
          </a:p>
        </p:txBody>
      </p:sp>
      <p:sp>
        <p:nvSpPr>
          <p:cNvPr id="4" name="Slide Number Placeholder 3">
            <a:extLst>
              <a:ext uri="{FF2B5EF4-FFF2-40B4-BE49-F238E27FC236}">
                <a16:creationId xmlns:a16="http://schemas.microsoft.com/office/drawing/2014/main" id="{EA57BFA5-7711-7E4D-8B4B-FD9E6C525EF8}"/>
              </a:ext>
            </a:extLst>
          </p:cNvPr>
          <p:cNvSpPr>
            <a:spLocks noGrp="1"/>
          </p:cNvSpPr>
          <p:nvPr>
            <p:ph type="sldNum" sz="quarter" idx="12"/>
          </p:nvPr>
        </p:nvSpPr>
        <p:spPr/>
        <p:txBody>
          <a:bodyPr vert="horz" lIns="0" tIns="0" rIns="0" bIns="0" rtlCol="0" anchor="t" anchorCtr="0">
            <a:noAutofit/>
          </a:bodyPr>
          <a:lstStyle/>
          <a:p>
            <a:pPr rtl="0">
              <a:spcAft>
                <a:spcPts val="600"/>
              </a:spcAft>
            </a:pPr>
            <a:r>
              <a:rPr lang="es" sz="1200" b="0" i="0" u="none" strike="noStrike">
                <a:latin typeface="Aptos"/>
              </a:rPr>
              <a:t>12</a:t>
            </a:r>
            <a:endParaRPr lang="en-US"/>
          </a:p>
        </p:txBody>
      </p:sp>
      <p:sp>
        <p:nvSpPr>
          <p:cNvPr id="2" name="Flowchart: Off-page Connector 1">
            <a:extLst>
              <a:ext uri="{FF2B5EF4-FFF2-40B4-BE49-F238E27FC236}">
                <a16:creationId xmlns:a16="http://schemas.microsoft.com/office/drawing/2014/main" id="{14102615-3A10-956C-1BFD-54C3A61C76FB}"/>
              </a:ext>
            </a:extLst>
          </p:cNvPr>
          <p:cNvSpPr/>
          <p:nvPr/>
        </p:nvSpPr>
        <p:spPr>
          <a:xfrm>
            <a:off x="591491" y="883138"/>
            <a:ext cx="2032838" cy="701674"/>
          </a:xfrm>
          <a:prstGeom prst="flowChartOffpageConnector">
            <a:avLst/>
          </a:prstGeom>
          <a:solidFill>
            <a:srgbClr val="2D878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rtl="0"/>
            <a:r>
              <a:rPr lang="es" sz="1400" b="0" i="0" u="none" strike="noStrike">
                <a:latin typeface="Aptos"/>
              </a:rPr>
              <a:t>Escuelas </a:t>
            </a:r>
          </a:p>
        </p:txBody>
      </p:sp>
      <p:sp>
        <p:nvSpPr>
          <p:cNvPr id="5" name="Flowchart: Off-page Connector 4">
            <a:extLst>
              <a:ext uri="{FF2B5EF4-FFF2-40B4-BE49-F238E27FC236}">
                <a16:creationId xmlns:a16="http://schemas.microsoft.com/office/drawing/2014/main" id="{BF1519C5-7300-C042-BB90-4CC9A52533B7}"/>
              </a:ext>
            </a:extLst>
          </p:cNvPr>
          <p:cNvSpPr/>
          <p:nvPr/>
        </p:nvSpPr>
        <p:spPr>
          <a:xfrm>
            <a:off x="3620396" y="883138"/>
            <a:ext cx="2032838" cy="701674"/>
          </a:xfrm>
          <a:prstGeom prst="flowChartOffpageConnector">
            <a:avLst/>
          </a:prstGeom>
          <a:solidFill>
            <a:schemeClr val="accent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rtl="0"/>
            <a:r>
              <a:rPr lang="es" sz="1400" b="0" i="0" u="none" strike="noStrike">
                <a:latin typeface="Aptos"/>
              </a:rPr>
              <a:t>Bibliotecas </a:t>
            </a:r>
          </a:p>
        </p:txBody>
      </p:sp>
      <p:sp>
        <p:nvSpPr>
          <p:cNvPr id="7" name="Flowchart: Off-page Connector 6">
            <a:extLst>
              <a:ext uri="{FF2B5EF4-FFF2-40B4-BE49-F238E27FC236}">
                <a16:creationId xmlns:a16="http://schemas.microsoft.com/office/drawing/2014/main" id="{1A7E2B90-70B0-DFB4-BD5C-F4755630D675}"/>
              </a:ext>
            </a:extLst>
          </p:cNvPr>
          <p:cNvSpPr/>
          <p:nvPr/>
        </p:nvSpPr>
        <p:spPr>
          <a:xfrm>
            <a:off x="6662122" y="890298"/>
            <a:ext cx="2032838" cy="701674"/>
          </a:xfrm>
          <a:prstGeom prst="flowChartOffpageConnector">
            <a:avLst/>
          </a:prstGeom>
          <a:solidFill>
            <a:schemeClr val="accent5">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rtl="0"/>
            <a:r>
              <a:rPr lang="es" sz="1400" b="0" i="0" u="none" strike="noStrike" dirty="0">
                <a:latin typeface="Aptos"/>
              </a:rPr>
              <a:t>Hospitales y </a:t>
            </a:r>
            <a:r>
              <a:rPr lang="es" sz="1400" dirty="0">
                <a:latin typeface="Aptos"/>
              </a:rPr>
              <a:t>C</a:t>
            </a:r>
            <a:r>
              <a:rPr lang="es" sz="1400" b="0" i="0" u="none" strike="noStrike" dirty="0">
                <a:latin typeface="Aptos"/>
              </a:rPr>
              <a:t>línicas Gubernamentales</a:t>
            </a:r>
          </a:p>
        </p:txBody>
      </p:sp>
      <p:sp>
        <p:nvSpPr>
          <p:cNvPr id="20" name="Rectangle 19">
            <a:extLst>
              <a:ext uri="{FF2B5EF4-FFF2-40B4-BE49-F238E27FC236}">
                <a16:creationId xmlns:a16="http://schemas.microsoft.com/office/drawing/2014/main" id="{4EAC6BD0-A2AA-0DDF-6E1F-EEE54A0861AD}"/>
              </a:ext>
            </a:extLst>
          </p:cNvPr>
          <p:cNvSpPr/>
          <p:nvPr/>
        </p:nvSpPr>
        <p:spPr>
          <a:xfrm>
            <a:off x="6335961" y="2707097"/>
            <a:ext cx="2688336" cy="599181"/>
          </a:xfrm>
          <a:prstGeom prst="rect">
            <a:avLst/>
          </a:prstGeom>
          <a:solidFill>
            <a:srgbClr val="CBD8E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rtl="0"/>
            <a:r>
              <a:rPr lang="es" sz="1600" b="0" i="0" u="none" strike="noStrike">
                <a:solidFill>
                  <a:srgbClr val="000000"/>
                </a:solidFill>
                <a:latin typeface="Aptos"/>
              </a:rPr>
              <a:t>Sin límite de ingresos </a:t>
            </a:r>
          </a:p>
        </p:txBody>
      </p:sp>
      <p:sp>
        <p:nvSpPr>
          <p:cNvPr id="21" name="Rectangle 20">
            <a:extLst>
              <a:ext uri="{FF2B5EF4-FFF2-40B4-BE49-F238E27FC236}">
                <a16:creationId xmlns:a16="http://schemas.microsoft.com/office/drawing/2014/main" id="{E2630BCA-8299-2715-2D1D-2DDE61AD9B2D}"/>
              </a:ext>
            </a:extLst>
          </p:cNvPr>
          <p:cNvSpPr/>
          <p:nvPr/>
        </p:nvSpPr>
        <p:spPr>
          <a:xfrm>
            <a:off x="6340723" y="4570653"/>
            <a:ext cx="2688336" cy="1560621"/>
          </a:xfrm>
          <a:prstGeom prst="rect">
            <a:avLst/>
          </a:prstGeom>
          <a:solidFill>
            <a:srgbClr val="CBD8E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23" name="Rectangle 22">
            <a:extLst>
              <a:ext uri="{FF2B5EF4-FFF2-40B4-BE49-F238E27FC236}">
                <a16:creationId xmlns:a16="http://schemas.microsoft.com/office/drawing/2014/main" id="{F74CB55C-25F3-B50C-F1F6-2238253D8DF0}"/>
              </a:ext>
            </a:extLst>
          </p:cNvPr>
          <p:cNvSpPr/>
          <p:nvPr/>
        </p:nvSpPr>
        <p:spPr>
          <a:xfrm>
            <a:off x="6339136" y="3328282"/>
            <a:ext cx="2688336" cy="599181"/>
          </a:xfrm>
          <a:prstGeom prst="rect">
            <a:avLst/>
          </a:prstGeom>
          <a:solidFill>
            <a:srgbClr val="CBD8E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rtl="0"/>
            <a:r>
              <a:rPr lang="es" sz="1400" b="1" i="0" u="none" strike="noStrike" dirty="0">
                <a:solidFill>
                  <a:srgbClr val="000000"/>
                </a:solidFill>
                <a:latin typeface="Aptos"/>
              </a:rPr>
              <a:t>Servicios</a:t>
            </a:r>
            <a:r>
              <a:rPr lang="es" sz="1200" b="1" i="0" u="none" strike="noStrike" dirty="0">
                <a:solidFill>
                  <a:srgbClr val="000000"/>
                </a:solidFill>
                <a:latin typeface="Aptos"/>
              </a:rPr>
              <a:t>: </a:t>
            </a:r>
            <a:r>
              <a:rPr lang="es" sz="1200" b="0" i="0" u="none" strike="noStrike" dirty="0">
                <a:solidFill>
                  <a:srgbClr val="000000"/>
                </a:solidFill>
                <a:latin typeface="Aptos"/>
              </a:rPr>
              <a:t>Solo ubicaciones en CA que brindan servicios de atención médica directa a la comunidad</a:t>
            </a:r>
          </a:p>
        </p:txBody>
      </p:sp>
      <p:sp>
        <p:nvSpPr>
          <p:cNvPr id="25" name="Rectangle 24">
            <a:extLst>
              <a:ext uri="{FF2B5EF4-FFF2-40B4-BE49-F238E27FC236}">
                <a16:creationId xmlns:a16="http://schemas.microsoft.com/office/drawing/2014/main" id="{0BA1B265-B367-2343-526C-04F9B32617E0}"/>
              </a:ext>
            </a:extLst>
          </p:cNvPr>
          <p:cNvSpPr/>
          <p:nvPr/>
        </p:nvSpPr>
        <p:spPr>
          <a:xfrm>
            <a:off x="3289441" y="2725317"/>
            <a:ext cx="2688336" cy="599181"/>
          </a:xfrm>
          <a:prstGeom prst="rect">
            <a:avLst/>
          </a:prstGeom>
          <a:solidFill>
            <a:srgbClr val="CBD8E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rtl="0"/>
            <a:r>
              <a:rPr lang="es" sz="1600" b="0" i="0" u="none" strike="noStrike">
                <a:solidFill>
                  <a:srgbClr val="000000"/>
                </a:solidFill>
                <a:latin typeface="Aptos"/>
              </a:rPr>
              <a:t>Sin límite de ingresos </a:t>
            </a:r>
          </a:p>
        </p:txBody>
      </p:sp>
      <p:sp>
        <p:nvSpPr>
          <p:cNvPr id="26" name="Rectangle 25">
            <a:extLst>
              <a:ext uri="{FF2B5EF4-FFF2-40B4-BE49-F238E27FC236}">
                <a16:creationId xmlns:a16="http://schemas.microsoft.com/office/drawing/2014/main" id="{2D1ED761-88D5-C87A-B2A4-6FD6E7BF3EE6}"/>
              </a:ext>
            </a:extLst>
          </p:cNvPr>
          <p:cNvSpPr/>
          <p:nvPr/>
        </p:nvSpPr>
        <p:spPr>
          <a:xfrm>
            <a:off x="3283031" y="4583380"/>
            <a:ext cx="2688336" cy="1591556"/>
          </a:xfrm>
          <a:prstGeom prst="rect">
            <a:avLst/>
          </a:prstGeom>
          <a:solidFill>
            <a:srgbClr val="CBD8E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29" name="Rectangle 28">
            <a:extLst>
              <a:ext uri="{FF2B5EF4-FFF2-40B4-BE49-F238E27FC236}">
                <a16:creationId xmlns:a16="http://schemas.microsoft.com/office/drawing/2014/main" id="{2D8E3F27-96C3-85AD-89E6-104CBD418151}"/>
              </a:ext>
            </a:extLst>
          </p:cNvPr>
          <p:cNvSpPr/>
          <p:nvPr/>
        </p:nvSpPr>
        <p:spPr>
          <a:xfrm>
            <a:off x="265327" y="2724515"/>
            <a:ext cx="2688336" cy="599181"/>
          </a:xfrm>
          <a:prstGeom prst="rect">
            <a:avLst/>
          </a:prstGeom>
          <a:solidFill>
            <a:srgbClr val="CBD8E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rtl="0"/>
            <a:r>
              <a:rPr lang="es" sz="1300" b="1" i="0" u="none" strike="noStrike">
                <a:solidFill>
                  <a:srgbClr val="000000"/>
                </a:solidFill>
                <a:latin typeface="Aptos"/>
              </a:rPr>
              <a:t>Escuelas públicas- </a:t>
            </a:r>
            <a:r>
              <a:rPr lang="es" sz="1300" b="0" i="0" u="none" strike="noStrike">
                <a:solidFill>
                  <a:srgbClr val="000000"/>
                </a:solidFill>
                <a:latin typeface="Aptos"/>
              </a:rPr>
              <a:t>Ninguna</a:t>
            </a:r>
          </a:p>
          <a:p>
            <a:pPr algn="ctr" rtl="0"/>
            <a:r>
              <a:rPr lang="es" sz="1300" b="1" i="0" u="none" strike="noStrike">
                <a:solidFill>
                  <a:srgbClr val="000000"/>
                </a:solidFill>
                <a:latin typeface="Aptos"/>
              </a:rPr>
              <a:t>Escuelas privadas- </a:t>
            </a:r>
            <a:r>
              <a:rPr lang="es" sz="1300" b="0" i="0" u="none" strike="noStrike">
                <a:solidFill>
                  <a:srgbClr val="000000"/>
                </a:solidFill>
                <a:latin typeface="Aptos"/>
              </a:rPr>
              <a:t>Límite de dotación de $50 millones</a:t>
            </a:r>
          </a:p>
        </p:txBody>
      </p:sp>
      <p:sp>
        <p:nvSpPr>
          <p:cNvPr id="30" name="Rectangle 29">
            <a:extLst>
              <a:ext uri="{FF2B5EF4-FFF2-40B4-BE49-F238E27FC236}">
                <a16:creationId xmlns:a16="http://schemas.microsoft.com/office/drawing/2014/main" id="{1DE37626-9893-DC9A-7114-AC3C21A6E443}"/>
              </a:ext>
            </a:extLst>
          </p:cNvPr>
          <p:cNvSpPr/>
          <p:nvPr/>
        </p:nvSpPr>
        <p:spPr>
          <a:xfrm>
            <a:off x="268503" y="4576203"/>
            <a:ext cx="2688336" cy="1628927"/>
          </a:xfrm>
          <a:prstGeom prst="rect">
            <a:avLst/>
          </a:prstGeom>
          <a:solidFill>
            <a:srgbClr val="CBD8E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31" name="Rectangle 30">
            <a:extLst>
              <a:ext uri="{FF2B5EF4-FFF2-40B4-BE49-F238E27FC236}">
                <a16:creationId xmlns:a16="http://schemas.microsoft.com/office/drawing/2014/main" id="{5B09AD68-23DC-A1F0-20D6-48E4BADED8E3}"/>
              </a:ext>
            </a:extLst>
          </p:cNvPr>
          <p:cNvSpPr/>
          <p:nvPr/>
        </p:nvSpPr>
        <p:spPr>
          <a:xfrm>
            <a:off x="262153" y="3343067"/>
            <a:ext cx="2688336" cy="599181"/>
          </a:xfrm>
          <a:prstGeom prst="rect">
            <a:avLst/>
          </a:prstGeom>
          <a:solidFill>
            <a:srgbClr val="CBD8E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rtl="0"/>
            <a:r>
              <a:rPr lang="es" sz="1400" b="1" i="0" u="none" strike="noStrike">
                <a:solidFill>
                  <a:srgbClr val="000000"/>
                </a:solidFill>
                <a:latin typeface="Aptos"/>
              </a:rPr>
              <a:t>Servicios:</a:t>
            </a:r>
            <a:r>
              <a:rPr lang="es" sz="1300" b="0" i="0" u="none" strike="noStrike">
                <a:solidFill>
                  <a:srgbClr val="000000"/>
                </a:solidFill>
                <a:latin typeface="Aptos"/>
              </a:rPr>
              <a:t> Enseñanza académica para primaria, preescolar o K-12</a:t>
            </a:r>
          </a:p>
        </p:txBody>
      </p:sp>
      <p:sp>
        <p:nvSpPr>
          <p:cNvPr id="52" name="Flowchart: Connector 51">
            <a:extLst>
              <a:ext uri="{FF2B5EF4-FFF2-40B4-BE49-F238E27FC236}">
                <a16:creationId xmlns:a16="http://schemas.microsoft.com/office/drawing/2014/main" id="{422E966E-5E76-2EBD-1BA5-8047A41ADCC9}"/>
              </a:ext>
            </a:extLst>
          </p:cNvPr>
          <p:cNvSpPr/>
          <p:nvPr/>
        </p:nvSpPr>
        <p:spPr>
          <a:xfrm>
            <a:off x="7242827" y="5100699"/>
            <a:ext cx="946143" cy="930742"/>
          </a:xfrm>
          <a:prstGeom prst="flowChartConnector">
            <a:avLst/>
          </a:prstGeom>
          <a:solidFill>
            <a:srgbClr val="23475F"/>
          </a:solidFill>
          <a:ln>
            <a:solidFill>
              <a:srgbClr val="141E2A"/>
            </a:solid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66" name="Rectangle 65">
            <a:extLst>
              <a:ext uri="{FF2B5EF4-FFF2-40B4-BE49-F238E27FC236}">
                <a16:creationId xmlns:a16="http://schemas.microsoft.com/office/drawing/2014/main" id="{2710F7CA-7CF3-304F-2091-1784C9D4A2EF}"/>
              </a:ext>
            </a:extLst>
          </p:cNvPr>
          <p:cNvSpPr/>
          <p:nvPr/>
        </p:nvSpPr>
        <p:spPr>
          <a:xfrm>
            <a:off x="6337549" y="3949467"/>
            <a:ext cx="2688336" cy="599181"/>
          </a:xfrm>
          <a:prstGeom prst="rect">
            <a:avLst/>
          </a:prstGeom>
          <a:solidFill>
            <a:srgbClr val="CBD8E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rtl="0"/>
            <a:r>
              <a:rPr lang="es" sz="1600" b="0" i="0" u="none" strike="noStrike">
                <a:solidFill>
                  <a:srgbClr val="000000"/>
                </a:solidFill>
                <a:latin typeface="Aptos"/>
              </a:rPr>
              <a:t>Número de licencia de salud de CDPH/Atención Médica</a:t>
            </a:r>
          </a:p>
        </p:txBody>
      </p:sp>
      <p:sp>
        <p:nvSpPr>
          <p:cNvPr id="67" name="Rectangle 66">
            <a:extLst>
              <a:ext uri="{FF2B5EF4-FFF2-40B4-BE49-F238E27FC236}">
                <a16:creationId xmlns:a16="http://schemas.microsoft.com/office/drawing/2014/main" id="{3BA9E29B-846C-F856-78B4-A1C642F00B80}"/>
              </a:ext>
            </a:extLst>
          </p:cNvPr>
          <p:cNvSpPr/>
          <p:nvPr/>
        </p:nvSpPr>
        <p:spPr>
          <a:xfrm>
            <a:off x="3279826" y="3964025"/>
            <a:ext cx="2688336" cy="599181"/>
          </a:xfrm>
          <a:prstGeom prst="rect">
            <a:avLst/>
          </a:prstGeom>
          <a:solidFill>
            <a:srgbClr val="CBD8E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rtl="0"/>
            <a:r>
              <a:rPr lang="es" sz="1800" b="0" i="0" u="none" strike="noStrike">
                <a:solidFill>
                  <a:srgbClr val="000000"/>
                </a:solidFill>
                <a:latin typeface="Aptos"/>
              </a:rPr>
              <a:t>N/A</a:t>
            </a:r>
          </a:p>
        </p:txBody>
      </p:sp>
      <p:sp>
        <p:nvSpPr>
          <p:cNvPr id="68" name="Rectangle 67">
            <a:extLst>
              <a:ext uri="{FF2B5EF4-FFF2-40B4-BE49-F238E27FC236}">
                <a16:creationId xmlns:a16="http://schemas.microsoft.com/office/drawing/2014/main" id="{41ADD482-5CAD-3C05-6C77-B7BAC954CAF8}"/>
              </a:ext>
            </a:extLst>
          </p:cNvPr>
          <p:cNvSpPr/>
          <p:nvPr/>
        </p:nvSpPr>
        <p:spPr>
          <a:xfrm>
            <a:off x="266914" y="3961619"/>
            <a:ext cx="2688336" cy="595212"/>
          </a:xfrm>
          <a:prstGeom prst="rect">
            <a:avLst/>
          </a:prstGeom>
          <a:solidFill>
            <a:srgbClr val="CBD8E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rtl="0"/>
            <a:r>
              <a:rPr lang="es" sz="1800" b="0" i="0" u="none" strike="noStrike">
                <a:solidFill>
                  <a:srgbClr val="000000"/>
                </a:solidFill>
                <a:latin typeface="Aptos"/>
              </a:rPr>
              <a:t>Código CDS </a:t>
            </a:r>
          </a:p>
        </p:txBody>
      </p:sp>
      <p:sp>
        <p:nvSpPr>
          <p:cNvPr id="3" name="Rectangle 2">
            <a:extLst>
              <a:ext uri="{FF2B5EF4-FFF2-40B4-BE49-F238E27FC236}">
                <a16:creationId xmlns:a16="http://schemas.microsoft.com/office/drawing/2014/main" id="{92B3607D-7B62-A60B-39F7-E33582B1E378}"/>
              </a:ext>
            </a:extLst>
          </p:cNvPr>
          <p:cNvSpPr/>
          <p:nvPr/>
        </p:nvSpPr>
        <p:spPr>
          <a:xfrm>
            <a:off x="9239922" y="1290114"/>
            <a:ext cx="2688336" cy="1393882"/>
          </a:xfrm>
          <a:prstGeom prst="rect">
            <a:avLst/>
          </a:prstGeom>
          <a:solidFill>
            <a:srgbClr val="CBD8E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rtl="0"/>
            <a:r>
              <a:rPr lang="es" sz="1600" b="0" i="0" u="none" strike="noStrike">
                <a:solidFill>
                  <a:srgbClr val="000000"/>
                </a:solidFill>
                <a:latin typeface="Aptos"/>
              </a:rPr>
              <a:t>N/A </a:t>
            </a:r>
          </a:p>
        </p:txBody>
      </p:sp>
      <p:sp>
        <p:nvSpPr>
          <p:cNvPr id="6" name="Flowchart: Off-page Connector 5">
            <a:extLst>
              <a:ext uri="{FF2B5EF4-FFF2-40B4-BE49-F238E27FC236}">
                <a16:creationId xmlns:a16="http://schemas.microsoft.com/office/drawing/2014/main" id="{D2F52FBA-FA57-2603-5EA5-97DEA852AF7E}"/>
              </a:ext>
            </a:extLst>
          </p:cNvPr>
          <p:cNvSpPr/>
          <p:nvPr/>
        </p:nvSpPr>
        <p:spPr>
          <a:xfrm>
            <a:off x="9567671" y="889201"/>
            <a:ext cx="2032838" cy="701674"/>
          </a:xfrm>
          <a:prstGeom prst="flowChartOffpageConnector">
            <a:avLst/>
          </a:prstGeom>
          <a:solidFill>
            <a:schemeClr val="bg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rtl="0"/>
            <a:r>
              <a:rPr lang="es" sz="1400" b="0" i="0" u="none" strike="noStrike">
                <a:latin typeface="Aptos"/>
              </a:rPr>
              <a:t>Universidades Comunitarias </a:t>
            </a:r>
          </a:p>
        </p:txBody>
      </p:sp>
      <p:sp>
        <p:nvSpPr>
          <p:cNvPr id="10" name="Rectangle 9">
            <a:extLst>
              <a:ext uri="{FF2B5EF4-FFF2-40B4-BE49-F238E27FC236}">
                <a16:creationId xmlns:a16="http://schemas.microsoft.com/office/drawing/2014/main" id="{AEDFA21A-6C3F-AB90-8581-8E4174B4DC4C}"/>
              </a:ext>
            </a:extLst>
          </p:cNvPr>
          <p:cNvSpPr/>
          <p:nvPr/>
        </p:nvSpPr>
        <p:spPr>
          <a:xfrm>
            <a:off x="9241510" y="2706000"/>
            <a:ext cx="2688336" cy="599181"/>
          </a:xfrm>
          <a:prstGeom prst="rect">
            <a:avLst/>
          </a:prstGeom>
          <a:solidFill>
            <a:srgbClr val="CBD8E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rtl="0"/>
            <a:r>
              <a:rPr lang="es" sz="1600" b="0" i="0" u="none" strike="noStrike">
                <a:solidFill>
                  <a:srgbClr val="000000"/>
                </a:solidFill>
                <a:latin typeface="Aptos"/>
              </a:rPr>
              <a:t>Sin límite de ingresos </a:t>
            </a:r>
          </a:p>
        </p:txBody>
      </p:sp>
      <p:sp>
        <p:nvSpPr>
          <p:cNvPr id="12" name="Rectangle 11">
            <a:extLst>
              <a:ext uri="{FF2B5EF4-FFF2-40B4-BE49-F238E27FC236}">
                <a16:creationId xmlns:a16="http://schemas.microsoft.com/office/drawing/2014/main" id="{C38164BC-80E2-0868-D6B5-D37E800E5E89}"/>
              </a:ext>
            </a:extLst>
          </p:cNvPr>
          <p:cNvSpPr/>
          <p:nvPr/>
        </p:nvSpPr>
        <p:spPr>
          <a:xfrm>
            <a:off x="9246272" y="4569556"/>
            <a:ext cx="2688336" cy="1560621"/>
          </a:xfrm>
          <a:prstGeom prst="rect">
            <a:avLst/>
          </a:prstGeom>
          <a:solidFill>
            <a:srgbClr val="CBD8E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15" name="Rectangle 14">
            <a:extLst>
              <a:ext uri="{FF2B5EF4-FFF2-40B4-BE49-F238E27FC236}">
                <a16:creationId xmlns:a16="http://schemas.microsoft.com/office/drawing/2014/main" id="{8B21F8E7-6241-9C5E-6DAA-B5A18497EC23}"/>
              </a:ext>
            </a:extLst>
          </p:cNvPr>
          <p:cNvSpPr/>
          <p:nvPr/>
        </p:nvSpPr>
        <p:spPr>
          <a:xfrm>
            <a:off x="9243098" y="3327185"/>
            <a:ext cx="2688336" cy="599181"/>
          </a:xfrm>
          <a:prstGeom prst="rect">
            <a:avLst/>
          </a:prstGeom>
          <a:solidFill>
            <a:srgbClr val="CBD8E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rtl="0"/>
            <a:r>
              <a:rPr lang="es" sz="1400" b="1" i="0" u="none" strike="noStrike">
                <a:solidFill>
                  <a:srgbClr val="000000"/>
                </a:solidFill>
                <a:latin typeface="Aptos"/>
              </a:rPr>
              <a:t>Servicios:</a:t>
            </a:r>
            <a:r>
              <a:rPr lang="es" sz="1300" b="0" i="0" u="none" strike="noStrike">
                <a:solidFill>
                  <a:srgbClr val="000000"/>
                </a:solidFill>
                <a:latin typeface="Aptos"/>
              </a:rPr>
              <a:t> Servicios educativos para miembros de la comunidad</a:t>
            </a:r>
          </a:p>
        </p:txBody>
      </p:sp>
      <p:sp>
        <p:nvSpPr>
          <p:cNvPr id="16" name="Flowchart: Connector 15">
            <a:extLst>
              <a:ext uri="{FF2B5EF4-FFF2-40B4-BE49-F238E27FC236}">
                <a16:creationId xmlns:a16="http://schemas.microsoft.com/office/drawing/2014/main" id="{91918122-60F2-D1F7-6903-EF30F3A3584E}"/>
              </a:ext>
            </a:extLst>
          </p:cNvPr>
          <p:cNvSpPr/>
          <p:nvPr/>
        </p:nvSpPr>
        <p:spPr>
          <a:xfrm>
            <a:off x="10159061" y="5099602"/>
            <a:ext cx="946143" cy="930742"/>
          </a:xfrm>
          <a:prstGeom prst="flowChartConnector">
            <a:avLst/>
          </a:prstGeom>
          <a:solidFill>
            <a:srgbClr val="23475F"/>
          </a:solidFill>
          <a:ln>
            <a:solidFill>
              <a:srgbClr val="141E2A"/>
            </a:solid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62" name="Rectangle 61">
            <a:extLst>
              <a:ext uri="{FF2B5EF4-FFF2-40B4-BE49-F238E27FC236}">
                <a16:creationId xmlns:a16="http://schemas.microsoft.com/office/drawing/2014/main" id="{2195FF05-7DCD-9763-7DB1-645622DE002E}"/>
              </a:ext>
            </a:extLst>
          </p:cNvPr>
          <p:cNvSpPr/>
          <p:nvPr/>
        </p:nvSpPr>
        <p:spPr>
          <a:xfrm>
            <a:off x="9246272" y="3948370"/>
            <a:ext cx="2688336" cy="599181"/>
          </a:xfrm>
          <a:prstGeom prst="rect">
            <a:avLst/>
          </a:prstGeom>
          <a:solidFill>
            <a:srgbClr val="CBD8E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rtl="0"/>
            <a:r>
              <a:rPr lang="es" sz="1800" b="0" i="0" u="none" strike="noStrike">
                <a:solidFill>
                  <a:srgbClr val="000000"/>
                </a:solidFill>
                <a:latin typeface="Aptos"/>
              </a:rPr>
              <a:t>Código MIS </a:t>
            </a:r>
          </a:p>
        </p:txBody>
      </p:sp>
      <p:sp>
        <p:nvSpPr>
          <p:cNvPr id="63" name="Flowchart: Connector 62">
            <a:extLst>
              <a:ext uri="{FF2B5EF4-FFF2-40B4-BE49-F238E27FC236}">
                <a16:creationId xmlns:a16="http://schemas.microsoft.com/office/drawing/2014/main" id="{8C30437F-F647-DD85-50E8-32489793C0F9}"/>
              </a:ext>
            </a:extLst>
          </p:cNvPr>
          <p:cNvSpPr/>
          <p:nvPr/>
        </p:nvSpPr>
        <p:spPr>
          <a:xfrm>
            <a:off x="1052663" y="5160231"/>
            <a:ext cx="946143" cy="930742"/>
          </a:xfrm>
          <a:prstGeom prst="flowChartConnector">
            <a:avLst/>
          </a:prstGeom>
          <a:solidFill>
            <a:srgbClr val="23475F"/>
          </a:solidFill>
          <a:ln>
            <a:solidFill>
              <a:srgbClr val="141E2A"/>
            </a:solid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64" name="Freeform 29">
            <a:extLst>
              <a:ext uri="{FF2B5EF4-FFF2-40B4-BE49-F238E27FC236}">
                <a16:creationId xmlns:a16="http://schemas.microsoft.com/office/drawing/2014/main" id="{BDC3D4F1-51A0-FAE6-E661-8F60C65D71BD}"/>
              </a:ext>
            </a:extLst>
          </p:cNvPr>
          <p:cNvSpPr>
            <a:spLocks noEditPoints="1"/>
          </p:cNvSpPr>
          <p:nvPr/>
        </p:nvSpPr>
        <p:spPr bwMode="auto">
          <a:xfrm>
            <a:off x="1277290" y="5500189"/>
            <a:ext cx="509588" cy="287338"/>
          </a:xfrm>
          <a:custGeom>
            <a:avLst/>
            <a:gdLst>
              <a:gd name="T0" fmla="*/ 119 w 513"/>
              <a:gd name="T1" fmla="*/ 59 h 296"/>
              <a:gd name="T2" fmla="*/ 117 w 513"/>
              <a:gd name="T3" fmla="*/ 128 h 296"/>
              <a:gd name="T4" fmla="*/ 69 w 513"/>
              <a:gd name="T5" fmla="*/ 127 h 296"/>
              <a:gd name="T6" fmla="*/ 71 w 513"/>
              <a:gd name="T7" fmla="*/ 57 h 296"/>
              <a:gd name="T8" fmla="*/ 216 w 513"/>
              <a:gd name="T9" fmla="*/ 57 h 296"/>
              <a:gd name="T10" fmla="*/ 216 w 513"/>
              <a:gd name="T11" fmla="*/ 127 h 296"/>
              <a:gd name="T12" fmla="*/ 136 w 513"/>
              <a:gd name="T13" fmla="*/ 128 h 296"/>
              <a:gd name="T14" fmla="*/ 134 w 513"/>
              <a:gd name="T15" fmla="*/ 59 h 296"/>
              <a:gd name="T16" fmla="*/ 214 w 513"/>
              <a:gd name="T17" fmla="*/ 57 h 296"/>
              <a:gd name="T18" fmla="*/ 313 w 513"/>
              <a:gd name="T19" fmla="*/ 57 h 296"/>
              <a:gd name="T20" fmla="*/ 313 w 513"/>
              <a:gd name="T21" fmla="*/ 128 h 296"/>
              <a:gd name="T22" fmla="*/ 232 w 513"/>
              <a:gd name="T23" fmla="*/ 128 h 296"/>
              <a:gd name="T24" fmla="*/ 232 w 513"/>
              <a:gd name="T25" fmla="*/ 57 h 296"/>
              <a:gd name="T26" fmla="*/ 313 w 513"/>
              <a:gd name="T27" fmla="*/ 57 h 296"/>
              <a:gd name="T28" fmla="*/ 411 w 513"/>
              <a:gd name="T29" fmla="*/ 59 h 296"/>
              <a:gd name="T30" fmla="*/ 409 w 513"/>
              <a:gd name="T31" fmla="*/ 128 h 296"/>
              <a:gd name="T32" fmla="*/ 329 w 513"/>
              <a:gd name="T33" fmla="*/ 127 h 296"/>
              <a:gd name="T34" fmla="*/ 331 w 513"/>
              <a:gd name="T35" fmla="*/ 57 h 296"/>
              <a:gd name="T36" fmla="*/ 498 w 513"/>
              <a:gd name="T37" fmla="*/ 178 h 296"/>
              <a:gd name="T38" fmla="*/ 498 w 513"/>
              <a:gd name="T39" fmla="*/ 237 h 296"/>
              <a:gd name="T40" fmla="*/ 464 w 513"/>
              <a:gd name="T41" fmla="*/ 237 h 296"/>
              <a:gd name="T42" fmla="*/ 363 w 513"/>
              <a:gd name="T43" fmla="*/ 235 h 296"/>
              <a:gd name="T44" fmla="*/ 146 w 513"/>
              <a:gd name="T45" fmla="*/ 237 h 296"/>
              <a:gd name="T46" fmla="*/ 94 w 513"/>
              <a:gd name="T47" fmla="*/ 193 h 296"/>
              <a:gd name="T48" fmla="*/ 42 w 513"/>
              <a:gd name="T49" fmla="*/ 237 h 296"/>
              <a:gd name="T50" fmla="*/ 15 w 513"/>
              <a:gd name="T51" fmla="*/ 235 h 296"/>
              <a:gd name="T52" fmla="*/ 446 w 513"/>
              <a:gd name="T53" fmla="*/ 14 h 296"/>
              <a:gd name="T54" fmla="*/ 478 w 513"/>
              <a:gd name="T55" fmla="*/ 42 h 296"/>
              <a:gd name="T56" fmla="*/ 54 w 513"/>
              <a:gd name="T57" fmla="*/ 136 h 296"/>
              <a:gd name="T58" fmla="*/ 417 w 513"/>
              <a:gd name="T59" fmla="*/ 144 h 296"/>
              <a:gd name="T60" fmla="*/ 473 w 513"/>
              <a:gd name="T61" fmla="*/ 176 h 296"/>
              <a:gd name="T62" fmla="*/ 498 w 513"/>
              <a:gd name="T63" fmla="*/ 178 h 296"/>
              <a:gd name="T64" fmla="*/ 378 w 513"/>
              <a:gd name="T65" fmla="*/ 244 h 296"/>
              <a:gd name="T66" fmla="*/ 413 w 513"/>
              <a:gd name="T67" fmla="*/ 280 h 296"/>
              <a:gd name="T68" fmla="*/ 58 w 513"/>
              <a:gd name="T69" fmla="*/ 244 h 296"/>
              <a:gd name="T70" fmla="*/ 94 w 513"/>
              <a:gd name="T71" fmla="*/ 280 h 296"/>
              <a:gd name="T72" fmla="*/ 483 w 513"/>
              <a:gd name="T73" fmla="*/ 59 h 296"/>
              <a:gd name="T74" fmla="*/ 495 w 513"/>
              <a:gd name="T75" fmla="*/ 161 h 296"/>
              <a:gd name="T76" fmla="*/ 475 w 513"/>
              <a:gd name="T77" fmla="*/ 161 h 296"/>
              <a:gd name="T78" fmla="*/ 426 w 513"/>
              <a:gd name="T79" fmla="*/ 131 h 296"/>
              <a:gd name="T80" fmla="*/ 428 w 513"/>
              <a:gd name="T81" fmla="*/ 57 h 296"/>
              <a:gd name="T82" fmla="*/ 496 w 513"/>
              <a:gd name="T83" fmla="*/ 43 h 296"/>
              <a:gd name="T84" fmla="*/ 18 w 513"/>
              <a:gd name="T85" fmla="*/ 0 h 296"/>
              <a:gd name="T86" fmla="*/ 7 w 513"/>
              <a:gd name="T87" fmla="*/ 252 h 296"/>
              <a:gd name="T88" fmla="*/ 44 w 513"/>
              <a:gd name="T89" fmla="*/ 254 h 296"/>
              <a:gd name="T90" fmla="*/ 144 w 513"/>
              <a:gd name="T91" fmla="*/ 252 h 296"/>
              <a:gd name="T92" fmla="*/ 363 w 513"/>
              <a:gd name="T93" fmla="*/ 252 h 296"/>
              <a:gd name="T94" fmla="*/ 463 w 513"/>
              <a:gd name="T95" fmla="*/ 254 h 296"/>
              <a:gd name="T96" fmla="*/ 505 w 513"/>
              <a:gd name="T97" fmla="*/ 252 h 296"/>
              <a:gd name="T98" fmla="*/ 496 w 513"/>
              <a:gd name="T99" fmla="*/ 43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3" h="296">
                <a:moveTo>
                  <a:pt x="119" y="57"/>
                </a:moveTo>
                <a:lnTo>
                  <a:pt x="119" y="57"/>
                </a:lnTo>
                <a:lnTo>
                  <a:pt x="119" y="59"/>
                </a:lnTo>
                <a:lnTo>
                  <a:pt x="119" y="127"/>
                </a:lnTo>
                <a:lnTo>
                  <a:pt x="119" y="128"/>
                </a:lnTo>
                <a:lnTo>
                  <a:pt x="117" y="128"/>
                </a:lnTo>
                <a:lnTo>
                  <a:pt x="71" y="128"/>
                </a:lnTo>
                <a:lnTo>
                  <a:pt x="69" y="128"/>
                </a:lnTo>
                <a:lnTo>
                  <a:pt x="69" y="127"/>
                </a:lnTo>
                <a:lnTo>
                  <a:pt x="69" y="59"/>
                </a:lnTo>
                <a:lnTo>
                  <a:pt x="69" y="57"/>
                </a:lnTo>
                <a:lnTo>
                  <a:pt x="71" y="57"/>
                </a:lnTo>
                <a:lnTo>
                  <a:pt x="117" y="57"/>
                </a:lnTo>
                <a:lnTo>
                  <a:pt x="119" y="57"/>
                </a:lnTo>
                <a:close/>
                <a:moveTo>
                  <a:pt x="216" y="57"/>
                </a:moveTo>
                <a:lnTo>
                  <a:pt x="216" y="57"/>
                </a:lnTo>
                <a:lnTo>
                  <a:pt x="216" y="59"/>
                </a:lnTo>
                <a:lnTo>
                  <a:pt x="216" y="127"/>
                </a:lnTo>
                <a:lnTo>
                  <a:pt x="216" y="128"/>
                </a:lnTo>
                <a:lnTo>
                  <a:pt x="214" y="128"/>
                </a:lnTo>
                <a:lnTo>
                  <a:pt x="136" y="128"/>
                </a:lnTo>
                <a:lnTo>
                  <a:pt x="134" y="128"/>
                </a:lnTo>
                <a:lnTo>
                  <a:pt x="134" y="127"/>
                </a:lnTo>
                <a:lnTo>
                  <a:pt x="134" y="59"/>
                </a:lnTo>
                <a:lnTo>
                  <a:pt x="134" y="57"/>
                </a:lnTo>
                <a:lnTo>
                  <a:pt x="136" y="57"/>
                </a:lnTo>
                <a:lnTo>
                  <a:pt x="214" y="57"/>
                </a:lnTo>
                <a:lnTo>
                  <a:pt x="216" y="57"/>
                </a:lnTo>
                <a:close/>
                <a:moveTo>
                  <a:pt x="313" y="57"/>
                </a:moveTo>
                <a:lnTo>
                  <a:pt x="313" y="57"/>
                </a:lnTo>
                <a:lnTo>
                  <a:pt x="313" y="59"/>
                </a:lnTo>
                <a:lnTo>
                  <a:pt x="313" y="127"/>
                </a:lnTo>
                <a:lnTo>
                  <a:pt x="313" y="128"/>
                </a:lnTo>
                <a:lnTo>
                  <a:pt x="312" y="128"/>
                </a:lnTo>
                <a:lnTo>
                  <a:pt x="233" y="128"/>
                </a:lnTo>
                <a:lnTo>
                  <a:pt x="232" y="128"/>
                </a:lnTo>
                <a:lnTo>
                  <a:pt x="232" y="127"/>
                </a:lnTo>
                <a:lnTo>
                  <a:pt x="232" y="59"/>
                </a:lnTo>
                <a:lnTo>
                  <a:pt x="232" y="57"/>
                </a:lnTo>
                <a:lnTo>
                  <a:pt x="233" y="57"/>
                </a:lnTo>
                <a:lnTo>
                  <a:pt x="312" y="57"/>
                </a:lnTo>
                <a:lnTo>
                  <a:pt x="313" y="57"/>
                </a:lnTo>
                <a:close/>
                <a:moveTo>
                  <a:pt x="411" y="57"/>
                </a:moveTo>
                <a:lnTo>
                  <a:pt x="411" y="57"/>
                </a:lnTo>
                <a:lnTo>
                  <a:pt x="411" y="59"/>
                </a:lnTo>
                <a:lnTo>
                  <a:pt x="411" y="127"/>
                </a:lnTo>
                <a:lnTo>
                  <a:pt x="411" y="128"/>
                </a:lnTo>
                <a:lnTo>
                  <a:pt x="409" y="128"/>
                </a:lnTo>
                <a:lnTo>
                  <a:pt x="331" y="128"/>
                </a:lnTo>
                <a:lnTo>
                  <a:pt x="329" y="128"/>
                </a:lnTo>
                <a:lnTo>
                  <a:pt x="329" y="127"/>
                </a:lnTo>
                <a:lnTo>
                  <a:pt x="329" y="59"/>
                </a:lnTo>
                <a:lnTo>
                  <a:pt x="329" y="57"/>
                </a:lnTo>
                <a:lnTo>
                  <a:pt x="331" y="57"/>
                </a:lnTo>
                <a:lnTo>
                  <a:pt x="409" y="57"/>
                </a:lnTo>
                <a:lnTo>
                  <a:pt x="411" y="57"/>
                </a:lnTo>
                <a:close/>
                <a:moveTo>
                  <a:pt x="498" y="178"/>
                </a:moveTo>
                <a:lnTo>
                  <a:pt x="498" y="178"/>
                </a:lnTo>
                <a:lnTo>
                  <a:pt x="498" y="235"/>
                </a:lnTo>
                <a:lnTo>
                  <a:pt x="498" y="237"/>
                </a:lnTo>
                <a:lnTo>
                  <a:pt x="496" y="237"/>
                </a:lnTo>
                <a:lnTo>
                  <a:pt x="465" y="237"/>
                </a:lnTo>
                <a:lnTo>
                  <a:pt x="464" y="237"/>
                </a:lnTo>
                <a:lnTo>
                  <a:pt x="463" y="235"/>
                </a:lnTo>
                <a:cubicBezTo>
                  <a:pt x="459" y="211"/>
                  <a:pt x="438" y="193"/>
                  <a:pt x="413" y="193"/>
                </a:cubicBezTo>
                <a:cubicBezTo>
                  <a:pt x="389" y="193"/>
                  <a:pt x="368" y="211"/>
                  <a:pt x="363" y="235"/>
                </a:cubicBezTo>
                <a:lnTo>
                  <a:pt x="363" y="237"/>
                </a:lnTo>
                <a:lnTo>
                  <a:pt x="362" y="237"/>
                </a:lnTo>
                <a:lnTo>
                  <a:pt x="146" y="237"/>
                </a:lnTo>
                <a:lnTo>
                  <a:pt x="144" y="237"/>
                </a:lnTo>
                <a:lnTo>
                  <a:pt x="144" y="235"/>
                </a:lnTo>
                <a:cubicBezTo>
                  <a:pt x="140" y="211"/>
                  <a:pt x="119" y="193"/>
                  <a:pt x="94" y="193"/>
                </a:cubicBezTo>
                <a:cubicBezTo>
                  <a:pt x="69" y="193"/>
                  <a:pt x="48" y="211"/>
                  <a:pt x="44" y="235"/>
                </a:cubicBezTo>
                <a:lnTo>
                  <a:pt x="43" y="237"/>
                </a:lnTo>
                <a:lnTo>
                  <a:pt x="42" y="237"/>
                </a:lnTo>
                <a:lnTo>
                  <a:pt x="17" y="237"/>
                </a:lnTo>
                <a:lnTo>
                  <a:pt x="15" y="237"/>
                </a:lnTo>
                <a:lnTo>
                  <a:pt x="15" y="235"/>
                </a:lnTo>
                <a:lnTo>
                  <a:pt x="15" y="17"/>
                </a:lnTo>
                <a:cubicBezTo>
                  <a:pt x="15" y="15"/>
                  <a:pt x="16" y="14"/>
                  <a:pt x="18" y="14"/>
                </a:cubicBezTo>
                <a:lnTo>
                  <a:pt x="446" y="14"/>
                </a:lnTo>
                <a:cubicBezTo>
                  <a:pt x="461" y="14"/>
                  <a:pt x="475" y="25"/>
                  <a:pt x="480" y="40"/>
                </a:cubicBezTo>
                <a:lnTo>
                  <a:pt x="480" y="42"/>
                </a:lnTo>
                <a:lnTo>
                  <a:pt x="478" y="42"/>
                </a:lnTo>
                <a:lnTo>
                  <a:pt x="61" y="42"/>
                </a:lnTo>
                <a:cubicBezTo>
                  <a:pt x="57" y="42"/>
                  <a:pt x="54" y="45"/>
                  <a:pt x="54" y="50"/>
                </a:cubicBezTo>
                <a:lnTo>
                  <a:pt x="54" y="136"/>
                </a:lnTo>
                <a:cubicBezTo>
                  <a:pt x="54" y="140"/>
                  <a:pt x="57" y="144"/>
                  <a:pt x="61" y="144"/>
                </a:cubicBezTo>
                <a:lnTo>
                  <a:pt x="416" y="144"/>
                </a:lnTo>
                <a:lnTo>
                  <a:pt x="417" y="144"/>
                </a:lnTo>
                <a:lnTo>
                  <a:pt x="417" y="144"/>
                </a:lnTo>
                <a:lnTo>
                  <a:pt x="469" y="175"/>
                </a:lnTo>
                <a:cubicBezTo>
                  <a:pt x="470" y="176"/>
                  <a:pt x="471" y="176"/>
                  <a:pt x="473" y="176"/>
                </a:cubicBezTo>
                <a:lnTo>
                  <a:pt x="496" y="176"/>
                </a:lnTo>
                <a:lnTo>
                  <a:pt x="498" y="176"/>
                </a:lnTo>
                <a:lnTo>
                  <a:pt x="498" y="178"/>
                </a:lnTo>
                <a:close/>
                <a:moveTo>
                  <a:pt x="413" y="280"/>
                </a:moveTo>
                <a:lnTo>
                  <a:pt x="413" y="280"/>
                </a:lnTo>
                <a:cubicBezTo>
                  <a:pt x="394" y="280"/>
                  <a:pt x="378" y="264"/>
                  <a:pt x="378" y="244"/>
                </a:cubicBezTo>
                <a:cubicBezTo>
                  <a:pt x="378" y="225"/>
                  <a:pt x="394" y="209"/>
                  <a:pt x="413" y="209"/>
                </a:cubicBezTo>
                <a:cubicBezTo>
                  <a:pt x="433" y="209"/>
                  <a:pt x="449" y="225"/>
                  <a:pt x="449" y="244"/>
                </a:cubicBezTo>
                <a:cubicBezTo>
                  <a:pt x="449" y="264"/>
                  <a:pt x="433" y="280"/>
                  <a:pt x="413" y="280"/>
                </a:cubicBezTo>
                <a:close/>
                <a:moveTo>
                  <a:pt x="94" y="280"/>
                </a:moveTo>
                <a:lnTo>
                  <a:pt x="94" y="280"/>
                </a:lnTo>
                <a:cubicBezTo>
                  <a:pt x="74" y="280"/>
                  <a:pt x="58" y="264"/>
                  <a:pt x="58" y="244"/>
                </a:cubicBezTo>
                <a:cubicBezTo>
                  <a:pt x="58" y="225"/>
                  <a:pt x="74" y="209"/>
                  <a:pt x="94" y="209"/>
                </a:cubicBezTo>
                <a:cubicBezTo>
                  <a:pt x="113" y="209"/>
                  <a:pt x="129" y="225"/>
                  <a:pt x="129" y="244"/>
                </a:cubicBezTo>
                <a:cubicBezTo>
                  <a:pt x="129" y="264"/>
                  <a:pt x="113" y="280"/>
                  <a:pt x="94" y="280"/>
                </a:cubicBezTo>
                <a:close/>
                <a:moveTo>
                  <a:pt x="483" y="57"/>
                </a:moveTo>
                <a:lnTo>
                  <a:pt x="483" y="57"/>
                </a:lnTo>
                <a:lnTo>
                  <a:pt x="483" y="59"/>
                </a:lnTo>
                <a:lnTo>
                  <a:pt x="496" y="159"/>
                </a:lnTo>
                <a:lnTo>
                  <a:pt x="497" y="161"/>
                </a:lnTo>
                <a:lnTo>
                  <a:pt x="495" y="161"/>
                </a:lnTo>
                <a:lnTo>
                  <a:pt x="475" y="161"/>
                </a:lnTo>
                <a:lnTo>
                  <a:pt x="475" y="161"/>
                </a:lnTo>
                <a:lnTo>
                  <a:pt x="475" y="161"/>
                </a:lnTo>
                <a:lnTo>
                  <a:pt x="427" y="132"/>
                </a:lnTo>
                <a:lnTo>
                  <a:pt x="426" y="132"/>
                </a:lnTo>
                <a:lnTo>
                  <a:pt x="426" y="131"/>
                </a:lnTo>
                <a:lnTo>
                  <a:pt x="426" y="59"/>
                </a:lnTo>
                <a:lnTo>
                  <a:pt x="426" y="57"/>
                </a:lnTo>
                <a:lnTo>
                  <a:pt x="428" y="57"/>
                </a:lnTo>
                <a:lnTo>
                  <a:pt x="481" y="57"/>
                </a:lnTo>
                <a:lnTo>
                  <a:pt x="483" y="57"/>
                </a:lnTo>
                <a:close/>
                <a:moveTo>
                  <a:pt x="496" y="43"/>
                </a:moveTo>
                <a:lnTo>
                  <a:pt x="496" y="43"/>
                </a:lnTo>
                <a:cubicBezTo>
                  <a:pt x="493" y="18"/>
                  <a:pt x="471" y="0"/>
                  <a:pt x="446" y="0"/>
                </a:cubicBezTo>
                <a:lnTo>
                  <a:pt x="18" y="0"/>
                </a:lnTo>
                <a:cubicBezTo>
                  <a:pt x="8" y="0"/>
                  <a:pt x="0" y="8"/>
                  <a:pt x="0" y="17"/>
                </a:cubicBezTo>
                <a:lnTo>
                  <a:pt x="0" y="244"/>
                </a:lnTo>
                <a:cubicBezTo>
                  <a:pt x="0" y="249"/>
                  <a:pt x="3" y="252"/>
                  <a:pt x="7" y="252"/>
                </a:cubicBezTo>
                <a:lnTo>
                  <a:pt x="42" y="252"/>
                </a:lnTo>
                <a:lnTo>
                  <a:pt x="43" y="252"/>
                </a:lnTo>
                <a:lnTo>
                  <a:pt x="44" y="254"/>
                </a:lnTo>
                <a:cubicBezTo>
                  <a:pt x="48" y="278"/>
                  <a:pt x="69" y="296"/>
                  <a:pt x="94" y="296"/>
                </a:cubicBezTo>
                <a:cubicBezTo>
                  <a:pt x="119" y="296"/>
                  <a:pt x="140" y="278"/>
                  <a:pt x="144" y="254"/>
                </a:cubicBezTo>
                <a:lnTo>
                  <a:pt x="144" y="252"/>
                </a:lnTo>
                <a:lnTo>
                  <a:pt x="146" y="252"/>
                </a:lnTo>
                <a:lnTo>
                  <a:pt x="362" y="252"/>
                </a:lnTo>
                <a:lnTo>
                  <a:pt x="363" y="252"/>
                </a:lnTo>
                <a:lnTo>
                  <a:pt x="363" y="254"/>
                </a:lnTo>
                <a:cubicBezTo>
                  <a:pt x="368" y="278"/>
                  <a:pt x="389" y="296"/>
                  <a:pt x="413" y="296"/>
                </a:cubicBezTo>
                <a:cubicBezTo>
                  <a:pt x="438" y="296"/>
                  <a:pt x="459" y="278"/>
                  <a:pt x="463" y="254"/>
                </a:cubicBezTo>
                <a:lnTo>
                  <a:pt x="464" y="252"/>
                </a:lnTo>
                <a:lnTo>
                  <a:pt x="465" y="252"/>
                </a:lnTo>
                <a:lnTo>
                  <a:pt x="505" y="252"/>
                </a:lnTo>
                <a:cubicBezTo>
                  <a:pt x="510" y="252"/>
                  <a:pt x="513" y="249"/>
                  <a:pt x="513" y="244"/>
                </a:cubicBezTo>
                <a:lnTo>
                  <a:pt x="513" y="167"/>
                </a:lnTo>
                <a:lnTo>
                  <a:pt x="496" y="43"/>
                </a:lnTo>
                <a:close/>
              </a:path>
            </a:pathLst>
          </a:custGeom>
          <a:solidFill>
            <a:schemeClr val="bg1"/>
          </a:solidFill>
          <a:ln w="0">
            <a:solidFill>
              <a:schemeClr val="bg1"/>
            </a:solidFill>
            <a:prstDash val="solid"/>
            <a:round/>
          </a:ln>
        </p:spPr>
        <p:txBody>
          <a:bodyPr vert="horz" wrap="square" lIns="91440" tIns="45720" rIns="91440" bIns="45720" numCol="1" anchor="t" anchorCtr="0" compatLnSpc="1">
            <a:prstTxWarp prst="textNoShape">
              <a:avLst/>
            </a:prstTxWarp>
            <a:noAutofit/>
          </a:bodyPr>
          <a:lstStyle/>
          <a:p>
            <a:endParaRPr lang="en-US"/>
          </a:p>
        </p:txBody>
      </p:sp>
      <p:sp>
        <p:nvSpPr>
          <p:cNvPr id="65" name="Flowchart: Connector 64">
            <a:extLst>
              <a:ext uri="{FF2B5EF4-FFF2-40B4-BE49-F238E27FC236}">
                <a16:creationId xmlns:a16="http://schemas.microsoft.com/office/drawing/2014/main" id="{AB46950C-4B84-635E-6568-85358017FD4A}"/>
              </a:ext>
            </a:extLst>
          </p:cNvPr>
          <p:cNvSpPr/>
          <p:nvPr/>
        </p:nvSpPr>
        <p:spPr>
          <a:xfrm>
            <a:off x="4122822" y="5127383"/>
            <a:ext cx="946143" cy="930742"/>
          </a:xfrm>
          <a:prstGeom prst="flowChartConnector">
            <a:avLst/>
          </a:prstGeom>
          <a:solidFill>
            <a:srgbClr val="23475F"/>
          </a:solidFill>
          <a:ln>
            <a:solidFill>
              <a:srgbClr val="141E2A"/>
            </a:solid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grpSp>
        <p:nvGrpSpPr>
          <p:cNvPr id="69" name="Group 4">
            <a:extLst>
              <a:ext uri="{FF2B5EF4-FFF2-40B4-BE49-F238E27FC236}">
                <a16:creationId xmlns:a16="http://schemas.microsoft.com/office/drawing/2014/main" id="{04906693-7DC6-F3D5-C0E3-12AEFAFFCF67}"/>
              </a:ext>
            </a:extLst>
          </p:cNvPr>
          <p:cNvGrpSpPr>
            <a:grpSpLocks noChangeAspect="1"/>
          </p:cNvGrpSpPr>
          <p:nvPr/>
        </p:nvGrpSpPr>
        <p:grpSpPr>
          <a:xfrm>
            <a:off x="4337498" y="5377648"/>
            <a:ext cx="538163" cy="430212"/>
            <a:chOff x="6468" y="1728"/>
            <a:chExt cx="339" cy="271"/>
          </a:xfrm>
          <a:solidFill>
            <a:schemeClr val="bg1"/>
          </a:solidFill>
        </p:grpSpPr>
        <p:sp>
          <p:nvSpPr>
            <p:cNvPr id="70" name="Freeform 5">
              <a:extLst>
                <a:ext uri="{FF2B5EF4-FFF2-40B4-BE49-F238E27FC236}">
                  <a16:creationId xmlns:a16="http://schemas.microsoft.com/office/drawing/2014/main" id="{C37F1CBF-5476-4912-41E3-F278097525ED}"/>
                </a:ext>
              </a:extLst>
            </p:cNvPr>
            <p:cNvSpPr>
              <a:spLocks noEditPoints="1"/>
            </p:cNvSpPr>
            <p:nvPr/>
          </p:nvSpPr>
          <p:spPr bwMode="auto">
            <a:xfrm>
              <a:off x="6616" y="1838"/>
              <a:ext cx="43" cy="43"/>
            </a:xfrm>
            <a:custGeom>
              <a:avLst/>
              <a:gdLst>
                <a:gd name="T0" fmla="*/ 40 w 80"/>
                <a:gd name="T1" fmla="*/ 9 h 80"/>
                <a:gd name="T2" fmla="*/ 40 w 80"/>
                <a:gd name="T3" fmla="*/ 9 h 80"/>
                <a:gd name="T4" fmla="*/ 71 w 80"/>
                <a:gd name="T5" fmla="*/ 40 h 80"/>
                <a:gd name="T6" fmla="*/ 40 w 80"/>
                <a:gd name="T7" fmla="*/ 71 h 80"/>
                <a:gd name="T8" fmla="*/ 9 w 80"/>
                <a:gd name="T9" fmla="*/ 40 h 80"/>
                <a:gd name="T10" fmla="*/ 40 w 80"/>
                <a:gd name="T11" fmla="*/ 9 h 80"/>
                <a:gd name="T12" fmla="*/ 40 w 80"/>
                <a:gd name="T13" fmla="*/ 80 h 80"/>
                <a:gd name="T14" fmla="*/ 40 w 80"/>
                <a:gd name="T15" fmla="*/ 80 h 80"/>
                <a:gd name="T16" fmla="*/ 80 w 80"/>
                <a:gd name="T17" fmla="*/ 40 h 80"/>
                <a:gd name="T18" fmla="*/ 40 w 80"/>
                <a:gd name="T19" fmla="*/ 0 h 80"/>
                <a:gd name="T20" fmla="*/ 0 w 80"/>
                <a:gd name="T21" fmla="*/ 40 h 80"/>
                <a:gd name="T22" fmla="*/ 40 w 80"/>
                <a:gd name="T23"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0" h="80">
                  <a:moveTo>
                    <a:pt x="40" y="9"/>
                  </a:moveTo>
                  <a:lnTo>
                    <a:pt x="40" y="9"/>
                  </a:lnTo>
                  <a:cubicBezTo>
                    <a:pt x="57" y="9"/>
                    <a:pt x="71" y="22"/>
                    <a:pt x="71" y="40"/>
                  </a:cubicBezTo>
                  <a:cubicBezTo>
                    <a:pt x="71" y="57"/>
                    <a:pt x="57" y="71"/>
                    <a:pt x="40" y="71"/>
                  </a:cubicBezTo>
                  <a:cubicBezTo>
                    <a:pt x="23" y="71"/>
                    <a:pt x="9" y="57"/>
                    <a:pt x="9" y="40"/>
                  </a:cubicBezTo>
                  <a:cubicBezTo>
                    <a:pt x="9" y="22"/>
                    <a:pt x="23" y="9"/>
                    <a:pt x="40" y="9"/>
                  </a:cubicBezTo>
                  <a:close/>
                  <a:moveTo>
                    <a:pt x="40" y="80"/>
                  </a:moveTo>
                  <a:lnTo>
                    <a:pt x="40" y="80"/>
                  </a:lnTo>
                  <a:cubicBezTo>
                    <a:pt x="62" y="80"/>
                    <a:pt x="80" y="62"/>
                    <a:pt x="80" y="40"/>
                  </a:cubicBezTo>
                  <a:cubicBezTo>
                    <a:pt x="80" y="18"/>
                    <a:pt x="62" y="0"/>
                    <a:pt x="40" y="0"/>
                  </a:cubicBezTo>
                  <a:cubicBezTo>
                    <a:pt x="18" y="0"/>
                    <a:pt x="0" y="18"/>
                    <a:pt x="0" y="40"/>
                  </a:cubicBezTo>
                  <a:cubicBezTo>
                    <a:pt x="0" y="62"/>
                    <a:pt x="18" y="80"/>
                    <a:pt x="40" y="80"/>
                  </a:cubicBezTo>
                  <a:close/>
                </a:path>
              </a:pathLst>
            </a:custGeom>
            <a:grpFill/>
            <a:ln w="0">
              <a:solidFill>
                <a:schemeClr val="bg1"/>
              </a:solidFill>
              <a:prstDash val="solid"/>
              <a:round/>
            </a:ln>
          </p:spPr>
          <p:txBody>
            <a:bodyPr vert="horz" wrap="square" lIns="91440" tIns="45720" rIns="91440" bIns="45720" numCol="1" anchor="t" anchorCtr="0" compatLnSpc="1">
              <a:prstTxWarp prst="textNoShape">
                <a:avLst/>
              </a:prstTxWarp>
              <a:noAutofit/>
            </a:bodyPr>
            <a:lstStyle/>
            <a:p>
              <a:endParaRPr lang="en-US"/>
            </a:p>
          </p:txBody>
        </p:sp>
        <p:sp>
          <p:nvSpPr>
            <p:cNvPr id="71" name="Freeform 6">
              <a:extLst>
                <a:ext uri="{FF2B5EF4-FFF2-40B4-BE49-F238E27FC236}">
                  <a16:creationId xmlns:a16="http://schemas.microsoft.com/office/drawing/2014/main" id="{65274431-DF0F-8538-D26C-B71D4B1A7FBC}"/>
                </a:ext>
              </a:extLst>
            </p:cNvPr>
            <p:cNvSpPr>
              <a:spLocks noEditPoints="1"/>
            </p:cNvSpPr>
            <p:nvPr/>
          </p:nvSpPr>
          <p:spPr bwMode="auto">
            <a:xfrm>
              <a:off x="6468" y="1728"/>
              <a:ext cx="339" cy="271"/>
            </a:xfrm>
            <a:custGeom>
              <a:avLst/>
              <a:gdLst>
                <a:gd name="T0" fmla="*/ 389 w 639"/>
                <a:gd name="T1" fmla="*/ 397 h 495"/>
                <a:gd name="T2" fmla="*/ 227 w 639"/>
                <a:gd name="T3" fmla="*/ 485 h 495"/>
                <a:gd name="T4" fmla="*/ 405 w 639"/>
                <a:gd name="T5" fmla="*/ 471 h 495"/>
                <a:gd name="T6" fmla="*/ 251 w 639"/>
                <a:gd name="T7" fmla="*/ 397 h 495"/>
                <a:gd name="T8" fmla="*/ 11 w 639"/>
                <a:gd name="T9" fmla="*/ 424 h 495"/>
                <a:gd name="T10" fmla="*/ 39 w 639"/>
                <a:gd name="T11" fmla="*/ 364 h 495"/>
                <a:gd name="T12" fmla="*/ 418 w 639"/>
                <a:gd name="T13" fmla="*/ 160 h 495"/>
                <a:gd name="T14" fmla="*/ 281 w 639"/>
                <a:gd name="T15" fmla="*/ 158 h 495"/>
                <a:gd name="T16" fmla="*/ 167 w 639"/>
                <a:gd name="T17" fmla="*/ 162 h 495"/>
                <a:gd name="T18" fmla="*/ 66 w 639"/>
                <a:gd name="T19" fmla="*/ 172 h 495"/>
                <a:gd name="T20" fmla="*/ 320 w 639"/>
                <a:gd name="T21" fmla="*/ 108 h 495"/>
                <a:gd name="T22" fmla="*/ 550 w 639"/>
                <a:gd name="T23" fmla="*/ 121 h 495"/>
                <a:gd name="T24" fmla="*/ 600 w 639"/>
                <a:gd name="T25" fmla="*/ 175 h 495"/>
                <a:gd name="T26" fmla="*/ 523 w 639"/>
                <a:gd name="T27" fmla="*/ 166 h 495"/>
                <a:gd name="T28" fmla="*/ 427 w 639"/>
                <a:gd name="T29" fmla="*/ 160 h 495"/>
                <a:gd name="T30" fmla="*/ 382 w 639"/>
                <a:gd name="T31" fmla="*/ 326 h 495"/>
                <a:gd name="T32" fmla="*/ 268 w 639"/>
                <a:gd name="T33" fmla="*/ 325 h 495"/>
                <a:gd name="T34" fmla="*/ 268 w 639"/>
                <a:gd name="T35" fmla="*/ 325 h 495"/>
                <a:gd name="T36" fmla="*/ 39 w 639"/>
                <a:gd name="T37" fmla="*/ 277 h 495"/>
                <a:gd name="T38" fmla="*/ 39 w 639"/>
                <a:gd name="T39" fmla="*/ 231 h 495"/>
                <a:gd name="T40" fmla="*/ 427 w 639"/>
                <a:gd name="T41" fmla="*/ 273 h 495"/>
                <a:gd name="T42" fmla="*/ 382 w 639"/>
                <a:gd name="T43" fmla="*/ 273 h 495"/>
                <a:gd name="T44" fmla="*/ 418 w 639"/>
                <a:gd name="T45" fmla="*/ 264 h 495"/>
                <a:gd name="T46" fmla="*/ 600 w 639"/>
                <a:gd name="T47" fmla="*/ 267 h 495"/>
                <a:gd name="T48" fmla="*/ 524 w 639"/>
                <a:gd name="T49" fmla="*/ 178 h 495"/>
                <a:gd name="T50" fmla="*/ 600 w 639"/>
                <a:gd name="T51" fmla="*/ 220 h 495"/>
                <a:gd name="T52" fmla="*/ 415 w 639"/>
                <a:gd name="T53" fmla="*/ 171 h 495"/>
                <a:gd name="T54" fmla="*/ 415 w 639"/>
                <a:gd name="T55" fmla="*/ 171 h 495"/>
                <a:gd name="T56" fmla="*/ 268 w 639"/>
                <a:gd name="T57" fmla="*/ 316 h 495"/>
                <a:gd name="T58" fmla="*/ 83 w 639"/>
                <a:gd name="T59" fmla="*/ 182 h 495"/>
                <a:gd name="T60" fmla="*/ 188 w 639"/>
                <a:gd name="T61" fmla="*/ 173 h 495"/>
                <a:gd name="T62" fmla="*/ 39 w 639"/>
                <a:gd name="T63" fmla="*/ 222 h 495"/>
                <a:gd name="T64" fmla="*/ 304 w 639"/>
                <a:gd name="T65" fmla="*/ 395 h 495"/>
                <a:gd name="T66" fmla="*/ 261 w 639"/>
                <a:gd name="T67" fmla="*/ 394 h 495"/>
                <a:gd name="T68" fmla="*/ 381 w 639"/>
                <a:gd name="T69" fmla="*/ 417 h 495"/>
                <a:gd name="T70" fmla="*/ 279 w 639"/>
                <a:gd name="T71" fmla="*/ 417 h 495"/>
                <a:gd name="T72" fmla="*/ 272 w 639"/>
                <a:gd name="T73" fmla="*/ 404 h 495"/>
                <a:gd name="T74" fmla="*/ 326 w 639"/>
                <a:gd name="T75" fmla="*/ 404 h 495"/>
                <a:gd name="T76" fmla="*/ 366 w 639"/>
                <a:gd name="T77" fmla="*/ 404 h 495"/>
                <a:gd name="T78" fmla="*/ 258 w 639"/>
                <a:gd name="T79" fmla="*/ 426 h 495"/>
                <a:gd name="T80" fmla="*/ 319 w 639"/>
                <a:gd name="T81" fmla="*/ 427 h 495"/>
                <a:gd name="T82" fmla="*/ 383 w 639"/>
                <a:gd name="T83" fmla="*/ 426 h 495"/>
                <a:gd name="T84" fmla="*/ 260 w 639"/>
                <a:gd name="T85" fmla="*/ 440 h 495"/>
                <a:gd name="T86" fmla="*/ 397 w 639"/>
                <a:gd name="T87" fmla="*/ 462 h 495"/>
                <a:gd name="T88" fmla="*/ 244 w 639"/>
                <a:gd name="T89" fmla="*/ 449 h 495"/>
                <a:gd name="T90" fmla="*/ 279 w 639"/>
                <a:gd name="T91" fmla="*/ 449 h 495"/>
                <a:gd name="T92" fmla="*/ 397 w 639"/>
                <a:gd name="T93" fmla="*/ 462 h 495"/>
                <a:gd name="T94" fmla="*/ 427 w 639"/>
                <a:gd name="T95" fmla="*/ 370 h 495"/>
                <a:gd name="T96" fmla="*/ 513 w 639"/>
                <a:gd name="T97" fmla="*/ 47 h 495"/>
                <a:gd name="T98" fmla="*/ 612 w 639"/>
                <a:gd name="T99" fmla="*/ 320 h 495"/>
                <a:gd name="T100" fmla="*/ 612 w 639"/>
                <a:gd name="T101" fmla="*/ 226 h 495"/>
                <a:gd name="T102" fmla="*/ 562 w 639"/>
                <a:gd name="T103" fmla="*/ 116 h 495"/>
                <a:gd name="T104" fmla="*/ 522 w 639"/>
                <a:gd name="T105" fmla="*/ 5 h 495"/>
                <a:gd name="T106" fmla="*/ 418 w 639"/>
                <a:gd name="T107" fmla="*/ 98 h 495"/>
                <a:gd name="T108" fmla="*/ 27 w 639"/>
                <a:gd name="T109" fmla="*/ 148 h 495"/>
                <a:gd name="T110" fmla="*/ 0 w 639"/>
                <a:gd name="T111" fmla="*/ 429 h 495"/>
                <a:gd name="T112" fmla="*/ 217 w 639"/>
                <a:gd name="T113" fmla="*/ 492 h 495"/>
                <a:gd name="T114" fmla="*/ 421 w 639"/>
                <a:gd name="T115" fmla="*/ 488 h 495"/>
                <a:gd name="T116" fmla="*/ 637 w 639"/>
                <a:gd name="T117" fmla="*/ 364 h 4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39" h="495">
                  <a:moveTo>
                    <a:pt x="627" y="424"/>
                  </a:moveTo>
                  <a:lnTo>
                    <a:pt x="627" y="424"/>
                  </a:lnTo>
                  <a:cubicBezTo>
                    <a:pt x="571" y="431"/>
                    <a:pt x="489" y="436"/>
                    <a:pt x="403" y="438"/>
                  </a:cubicBezTo>
                  <a:cubicBezTo>
                    <a:pt x="403" y="438"/>
                    <a:pt x="403" y="438"/>
                    <a:pt x="403" y="438"/>
                  </a:cubicBezTo>
                  <a:lnTo>
                    <a:pt x="397" y="420"/>
                  </a:lnTo>
                  <a:lnTo>
                    <a:pt x="389" y="397"/>
                  </a:lnTo>
                  <a:lnTo>
                    <a:pt x="383" y="383"/>
                  </a:lnTo>
                  <a:cubicBezTo>
                    <a:pt x="472" y="382"/>
                    <a:pt x="555" y="379"/>
                    <a:pt x="627" y="374"/>
                  </a:cubicBezTo>
                  <a:lnTo>
                    <a:pt x="627" y="424"/>
                  </a:lnTo>
                  <a:close/>
                  <a:moveTo>
                    <a:pt x="319" y="486"/>
                  </a:moveTo>
                  <a:lnTo>
                    <a:pt x="319" y="486"/>
                  </a:lnTo>
                  <a:cubicBezTo>
                    <a:pt x="286" y="485"/>
                    <a:pt x="256" y="485"/>
                    <a:pt x="227" y="485"/>
                  </a:cubicBezTo>
                  <a:cubicBezTo>
                    <a:pt x="229" y="480"/>
                    <a:pt x="230" y="476"/>
                    <a:pt x="232" y="471"/>
                  </a:cubicBezTo>
                  <a:cubicBezTo>
                    <a:pt x="233" y="471"/>
                    <a:pt x="234" y="471"/>
                    <a:pt x="234" y="471"/>
                  </a:cubicBezTo>
                  <a:cubicBezTo>
                    <a:pt x="261" y="472"/>
                    <a:pt x="287" y="472"/>
                    <a:pt x="313" y="472"/>
                  </a:cubicBezTo>
                  <a:cubicBezTo>
                    <a:pt x="315" y="472"/>
                    <a:pt x="317" y="472"/>
                    <a:pt x="319" y="472"/>
                  </a:cubicBezTo>
                  <a:cubicBezTo>
                    <a:pt x="347" y="472"/>
                    <a:pt x="375" y="472"/>
                    <a:pt x="402" y="471"/>
                  </a:cubicBezTo>
                  <a:cubicBezTo>
                    <a:pt x="403" y="471"/>
                    <a:pt x="404" y="471"/>
                    <a:pt x="405" y="471"/>
                  </a:cubicBezTo>
                  <a:cubicBezTo>
                    <a:pt x="407" y="476"/>
                    <a:pt x="409" y="480"/>
                    <a:pt x="410" y="485"/>
                  </a:cubicBezTo>
                  <a:cubicBezTo>
                    <a:pt x="383" y="485"/>
                    <a:pt x="353" y="486"/>
                    <a:pt x="319" y="486"/>
                  </a:cubicBezTo>
                  <a:close/>
                  <a:moveTo>
                    <a:pt x="11" y="374"/>
                  </a:moveTo>
                  <a:lnTo>
                    <a:pt x="11" y="374"/>
                  </a:lnTo>
                  <a:cubicBezTo>
                    <a:pt x="84" y="379"/>
                    <a:pt x="167" y="382"/>
                    <a:pt x="256" y="383"/>
                  </a:cubicBezTo>
                  <a:cubicBezTo>
                    <a:pt x="254" y="387"/>
                    <a:pt x="253" y="391"/>
                    <a:pt x="251" y="397"/>
                  </a:cubicBezTo>
                  <a:cubicBezTo>
                    <a:pt x="251" y="397"/>
                    <a:pt x="251" y="397"/>
                    <a:pt x="251" y="397"/>
                  </a:cubicBezTo>
                  <a:cubicBezTo>
                    <a:pt x="248" y="406"/>
                    <a:pt x="246" y="411"/>
                    <a:pt x="243" y="420"/>
                  </a:cubicBezTo>
                  <a:cubicBezTo>
                    <a:pt x="243" y="420"/>
                    <a:pt x="243" y="420"/>
                    <a:pt x="243" y="420"/>
                  </a:cubicBezTo>
                  <a:cubicBezTo>
                    <a:pt x="240" y="427"/>
                    <a:pt x="238" y="432"/>
                    <a:pt x="236" y="438"/>
                  </a:cubicBezTo>
                  <a:cubicBezTo>
                    <a:pt x="236" y="438"/>
                    <a:pt x="235" y="438"/>
                    <a:pt x="235" y="438"/>
                  </a:cubicBezTo>
                  <a:cubicBezTo>
                    <a:pt x="155" y="436"/>
                    <a:pt x="70" y="430"/>
                    <a:pt x="11" y="424"/>
                  </a:cubicBezTo>
                  <a:lnTo>
                    <a:pt x="11" y="374"/>
                  </a:lnTo>
                  <a:close/>
                  <a:moveTo>
                    <a:pt x="39" y="324"/>
                  </a:moveTo>
                  <a:lnTo>
                    <a:pt x="39" y="324"/>
                  </a:lnTo>
                  <a:cubicBezTo>
                    <a:pt x="102" y="325"/>
                    <a:pt x="177" y="326"/>
                    <a:pt x="257" y="326"/>
                  </a:cubicBezTo>
                  <a:lnTo>
                    <a:pt x="257" y="371"/>
                  </a:lnTo>
                  <a:cubicBezTo>
                    <a:pt x="179" y="370"/>
                    <a:pt x="105" y="368"/>
                    <a:pt x="39" y="364"/>
                  </a:cubicBezTo>
                  <a:lnTo>
                    <a:pt x="39" y="324"/>
                  </a:lnTo>
                  <a:close/>
                  <a:moveTo>
                    <a:pt x="39" y="153"/>
                  </a:moveTo>
                  <a:lnTo>
                    <a:pt x="39" y="153"/>
                  </a:lnTo>
                  <a:cubicBezTo>
                    <a:pt x="116" y="142"/>
                    <a:pt x="215" y="135"/>
                    <a:pt x="321" y="135"/>
                  </a:cubicBezTo>
                  <a:cubicBezTo>
                    <a:pt x="354" y="135"/>
                    <a:pt x="387" y="136"/>
                    <a:pt x="418" y="137"/>
                  </a:cubicBezTo>
                  <a:lnTo>
                    <a:pt x="418" y="160"/>
                  </a:lnTo>
                  <a:cubicBezTo>
                    <a:pt x="417" y="159"/>
                    <a:pt x="416" y="159"/>
                    <a:pt x="414" y="159"/>
                  </a:cubicBezTo>
                  <a:cubicBezTo>
                    <a:pt x="409" y="159"/>
                    <a:pt x="404" y="159"/>
                    <a:pt x="399" y="159"/>
                  </a:cubicBezTo>
                  <a:cubicBezTo>
                    <a:pt x="391" y="159"/>
                    <a:pt x="382" y="158"/>
                    <a:pt x="373" y="158"/>
                  </a:cubicBezTo>
                  <a:cubicBezTo>
                    <a:pt x="369" y="158"/>
                    <a:pt x="365" y="158"/>
                    <a:pt x="361" y="158"/>
                  </a:cubicBezTo>
                  <a:cubicBezTo>
                    <a:pt x="348" y="158"/>
                    <a:pt x="334" y="158"/>
                    <a:pt x="321" y="158"/>
                  </a:cubicBezTo>
                  <a:cubicBezTo>
                    <a:pt x="308" y="158"/>
                    <a:pt x="295" y="158"/>
                    <a:pt x="281" y="158"/>
                  </a:cubicBezTo>
                  <a:cubicBezTo>
                    <a:pt x="277" y="158"/>
                    <a:pt x="273" y="158"/>
                    <a:pt x="269" y="158"/>
                  </a:cubicBezTo>
                  <a:cubicBezTo>
                    <a:pt x="260" y="158"/>
                    <a:pt x="251" y="159"/>
                    <a:pt x="242" y="159"/>
                  </a:cubicBezTo>
                  <a:cubicBezTo>
                    <a:pt x="237" y="159"/>
                    <a:pt x="232" y="159"/>
                    <a:pt x="227" y="159"/>
                  </a:cubicBezTo>
                  <a:cubicBezTo>
                    <a:pt x="219" y="160"/>
                    <a:pt x="212" y="160"/>
                    <a:pt x="204" y="160"/>
                  </a:cubicBezTo>
                  <a:cubicBezTo>
                    <a:pt x="199" y="161"/>
                    <a:pt x="193" y="161"/>
                    <a:pt x="188" y="161"/>
                  </a:cubicBezTo>
                  <a:cubicBezTo>
                    <a:pt x="181" y="162"/>
                    <a:pt x="174" y="162"/>
                    <a:pt x="167" y="162"/>
                  </a:cubicBezTo>
                  <a:cubicBezTo>
                    <a:pt x="162" y="163"/>
                    <a:pt x="156" y="163"/>
                    <a:pt x="151" y="164"/>
                  </a:cubicBezTo>
                  <a:cubicBezTo>
                    <a:pt x="145" y="164"/>
                    <a:pt x="138" y="164"/>
                    <a:pt x="132" y="165"/>
                  </a:cubicBezTo>
                  <a:cubicBezTo>
                    <a:pt x="126" y="165"/>
                    <a:pt x="121" y="166"/>
                    <a:pt x="116" y="166"/>
                  </a:cubicBezTo>
                  <a:cubicBezTo>
                    <a:pt x="110" y="167"/>
                    <a:pt x="104" y="168"/>
                    <a:pt x="98" y="168"/>
                  </a:cubicBezTo>
                  <a:cubicBezTo>
                    <a:pt x="93" y="169"/>
                    <a:pt x="88" y="169"/>
                    <a:pt x="83" y="170"/>
                  </a:cubicBezTo>
                  <a:cubicBezTo>
                    <a:pt x="77" y="171"/>
                    <a:pt x="71" y="171"/>
                    <a:pt x="66" y="172"/>
                  </a:cubicBezTo>
                  <a:cubicBezTo>
                    <a:pt x="61" y="173"/>
                    <a:pt x="56" y="173"/>
                    <a:pt x="52" y="174"/>
                  </a:cubicBezTo>
                  <a:cubicBezTo>
                    <a:pt x="48" y="174"/>
                    <a:pt x="43" y="175"/>
                    <a:pt x="39" y="176"/>
                  </a:cubicBezTo>
                  <a:lnTo>
                    <a:pt x="39" y="153"/>
                  </a:lnTo>
                  <a:close/>
                  <a:moveTo>
                    <a:pt x="88" y="122"/>
                  </a:moveTo>
                  <a:lnTo>
                    <a:pt x="88" y="122"/>
                  </a:lnTo>
                  <a:cubicBezTo>
                    <a:pt x="151" y="113"/>
                    <a:pt x="233" y="108"/>
                    <a:pt x="320" y="108"/>
                  </a:cubicBezTo>
                  <a:cubicBezTo>
                    <a:pt x="354" y="108"/>
                    <a:pt x="387" y="109"/>
                    <a:pt x="418" y="110"/>
                  </a:cubicBezTo>
                  <a:lnTo>
                    <a:pt x="418" y="125"/>
                  </a:lnTo>
                  <a:cubicBezTo>
                    <a:pt x="387" y="124"/>
                    <a:pt x="354" y="123"/>
                    <a:pt x="321" y="123"/>
                  </a:cubicBezTo>
                  <a:cubicBezTo>
                    <a:pt x="237" y="123"/>
                    <a:pt x="156" y="127"/>
                    <a:pt x="88" y="135"/>
                  </a:cubicBezTo>
                  <a:lnTo>
                    <a:pt x="88" y="122"/>
                  </a:lnTo>
                  <a:close/>
                  <a:moveTo>
                    <a:pt x="550" y="121"/>
                  </a:moveTo>
                  <a:lnTo>
                    <a:pt x="550" y="121"/>
                  </a:lnTo>
                  <a:lnTo>
                    <a:pt x="550" y="134"/>
                  </a:lnTo>
                  <a:cubicBezTo>
                    <a:pt x="512" y="130"/>
                    <a:pt x="471" y="127"/>
                    <a:pt x="427" y="126"/>
                  </a:cubicBezTo>
                  <a:lnTo>
                    <a:pt x="427" y="111"/>
                  </a:lnTo>
                  <a:cubicBezTo>
                    <a:pt x="472" y="113"/>
                    <a:pt x="514" y="117"/>
                    <a:pt x="550" y="121"/>
                  </a:cubicBezTo>
                  <a:close/>
                  <a:moveTo>
                    <a:pt x="600" y="175"/>
                  </a:moveTo>
                  <a:lnTo>
                    <a:pt x="600" y="175"/>
                  </a:lnTo>
                  <a:cubicBezTo>
                    <a:pt x="596" y="174"/>
                    <a:pt x="591" y="174"/>
                    <a:pt x="587" y="173"/>
                  </a:cubicBezTo>
                  <a:cubicBezTo>
                    <a:pt x="583" y="173"/>
                    <a:pt x="578" y="172"/>
                    <a:pt x="574" y="172"/>
                  </a:cubicBezTo>
                  <a:cubicBezTo>
                    <a:pt x="568" y="171"/>
                    <a:pt x="562" y="170"/>
                    <a:pt x="556" y="169"/>
                  </a:cubicBezTo>
                  <a:cubicBezTo>
                    <a:pt x="551" y="169"/>
                    <a:pt x="547" y="168"/>
                    <a:pt x="542" y="168"/>
                  </a:cubicBezTo>
                  <a:cubicBezTo>
                    <a:pt x="536" y="167"/>
                    <a:pt x="529" y="167"/>
                    <a:pt x="523" y="166"/>
                  </a:cubicBezTo>
                  <a:cubicBezTo>
                    <a:pt x="518" y="166"/>
                    <a:pt x="513" y="165"/>
                    <a:pt x="508" y="165"/>
                  </a:cubicBezTo>
                  <a:cubicBezTo>
                    <a:pt x="502" y="164"/>
                    <a:pt x="495" y="164"/>
                    <a:pt x="488" y="163"/>
                  </a:cubicBezTo>
                  <a:cubicBezTo>
                    <a:pt x="483" y="163"/>
                    <a:pt x="478" y="163"/>
                    <a:pt x="473" y="162"/>
                  </a:cubicBezTo>
                  <a:cubicBezTo>
                    <a:pt x="466" y="162"/>
                    <a:pt x="459" y="161"/>
                    <a:pt x="452" y="161"/>
                  </a:cubicBezTo>
                  <a:cubicBezTo>
                    <a:pt x="447" y="161"/>
                    <a:pt x="442" y="160"/>
                    <a:pt x="437" y="160"/>
                  </a:cubicBezTo>
                  <a:cubicBezTo>
                    <a:pt x="434" y="160"/>
                    <a:pt x="430" y="160"/>
                    <a:pt x="427" y="160"/>
                  </a:cubicBezTo>
                  <a:lnTo>
                    <a:pt x="427" y="138"/>
                  </a:lnTo>
                  <a:cubicBezTo>
                    <a:pt x="491" y="140"/>
                    <a:pt x="551" y="145"/>
                    <a:pt x="600" y="153"/>
                  </a:cubicBezTo>
                  <a:lnTo>
                    <a:pt x="600" y="175"/>
                  </a:lnTo>
                  <a:close/>
                  <a:moveTo>
                    <a:pt x="382" y="355"/>
                  </a:moveTo>
                  <a:lnTo>
                    <a:pt x="382" y="355"/>
                  </a:lnTo>
                  <a:lnTo>
                    <a:pt x="382" y="326"/>
                  </a:lnTo>
                  <a:cubicBezTo>
                    <a:pt x="394" y="326"/>
                    <a:pt x="406" y="326"/>
                    <a:pt x="418" y="326"/>
                  </a:cubicBezTo>
                  <a:lnTo>
                    <a:pt x="418" y="370"/>
                  </a:lnTo>
                  <a:cubicBezTo>
                    <a:pt x="406" y="371"/>
                    <a:pt x="394" y="371"/>
                    <a:pt x="382" y="371"/>
                  </a:cubicBezTo>
                  <a:lnTo>
                    <a:pt x="382" y="355"/>
                  </a:lnTo>
                  <a:close/>
                  <a:moveTo>
                    <a:pt x="268" y="325"/>
                  </a:moveTo>
                  <a:lnTo>
                    <a:pt x="268" y="325"/>
                  </a:lnTo>
                  <a:lnTo>
                    <a:pt x="370" y="325"/>
                  </a:lnTo>
                  <a:lnTo>
                    <a:pt x="370" y="355"/>
                  </a:lnTo>
                  <a:lnTo>
                    <a:pt x="370" y="371"/>
                  </a:lnTo>
                  <a:cubicBezTo>
                    <a:pt x="353" y="371"/>
                    <a:pt x="336" y="371"/>
                    <a:pt x="319" y="371"/>
                  </a:cubicBezTo>
                  <a:cubicBezTo>
                    <a:pt x="302" y="371"/>
                    <a:pt x="285" y="371"/>
                    <a:pt x="268" y="371"/>
                  </a:cubicBezTo>
                  <a:lnTo>
                    <a:pt x="268" y="325"/>
                  </a:lnTo>
                  <a:close/>
                  <a:moveTo>
                    <a:pt x="39" y="277"/>
                  </a:moveTo>
                  <a:lnTo>
                    <a:pt x="39" y="277"/>
                  </a:lnTo>
                  <a:cubicBezTo>
                    <a:pt x="103" y="275"/>
                    <a:pt x="178" y="273"/>
                    <a:pt x="257" y="273"/>
                  </a:cubicBezTo>
                  <a:lnTo>
                    <a:pt x="257" y="317"/>
                  </a:lnTo>
                  <a:cubicBezTo>
                    <a:pt x="177" y="317"/>
                    <a:pt x="102" y="316"/>
                    <a:pt x="39" y="315"/>
                  </a:cubicBezTo>
                  <a:lnTo>
                    <a:pt x="39" y="277"/>
                  </a:lnTo>
                  <a:close/>
                  <a:moveTo>
                    <a:pt x="39" y="231"/>
                  </a:moveTo>
                  <a:lnTo>
                    <a:pt x="39" y="231"/>
                  </a:lnTo>
                  <a:cubicBezTo>
                    <a:pt x="101" y="225"/>
                    <a:pt x="176" y="221"/>
                    <a:pt x="257" y="220"/>
                  </a:cubicBezTo>
                  <a:lnTo>
                    <a:pt x="257" y="264"/>
                  </a:lnTo>
                  <a:cubicBezTo>
                    <a:pt x="178" y="264"/>
                    <a:pt x="103" y="266"/>
                    <a:pt x="39" y="268"/>
                  </a:cubicBezTo>
                  <a:lnTo>
                    <a:pt x="39" y="231"/>
                  </a:lnTo>
                  <a:close/>
                  <a:moveTo>
                    <a:pt x="427" y="273"/>
                  </a:moveTo>
                  <a:lnTo>
                    <a:pt x="427" y="273"/>
                  </a:lnTo>
                  <a:cubicBezTo>
                    <a:pt x="489" y="274"/>
                    <a:pt x="548" y="275"/>
                    <a:pt x="600" y="276"/>
                  </a:cubicBezTo>
                  <a:lnTo>
                    <a:pt x="600" y="315"/>
                  </a:lnTo>
                  <a:cubicBezTo>
                    <a:pt x="549" y="316"/>
                    <a:pt x="490" y="317"/>
                    <a:pt x="427" y="317"/>
                  </a:cubicBezTo>
                  <a:lnTo>
                    <a:pt x="427" y="273"/>
                  </a:lnTo>
                  <a:close/>
                  <a:moveTo>
                    <a:pt x="382" y="273"/>
                  </a:moveTo>
                  <a:lnTo>
                    <a:pt x="382" y="273"/>
                  </a:lnTo>
                  <a:cubicBezTo>
                    <a:pt x="394" y="273"/>
                    <a:pt x="406" y="273"/>
                    <a:pt x="418" y="273"/>
                  </a:cubicBezTo>
                  <a:lnTo>
                    <a:pt x="418" y="317"/>
                  </a:lnTo>
                  <a:cubicBezTo>
                    <a:pt x="406" y="317"/>
                    <a:pt x="394" y="317"/>
                    <a:pt x="382" y="317"/>
                  </a:cubicBezTo>
                  <a:lnTo>
                    <a:pt x="382" y="273"/>
                  </a:lnTo>
                  <a:close/>
                  <a:moveTo>
                    <a:pt x="418" y="264"/>
                  </a:moveTo>
                  <a:lnTo>
                    <a:pt x="418" y="264"/>
                  </a:lnTo>
                  <a:cubicBezTo>
                    <a:pt x="406" y="264"/>
                    <a:pt x="394" y="264"/>
                    <a:pt x="382" y="264"/>
                  </a:cubicBezTo>
                  <a:lnTo>
                    <a:pt x="382" y="220"/>
                  </a:lnTo>
                  <a:cubicBezTo>
                    <a:pt x="394" y="220"/>
                    <a:pt x="406" y="220"/>
                    <a:pt x="418" y="220"/>
                  </a:cubicBezTo>
                  <a:lnTo>
                    <a:pt x="418" y="264"/>
                  </a:lnTo>
                  <a:close/>
                  <a:moveTo>
                    <a:pt x="600" y="267"/>
                  </a:moveTo>
                  <a:lnTo>
                    <a:pt x="600" y="267"/>
                  </a:lnTo>
                  <a:cubicBezTo>
                    <a:pt x="548" y="266"/>
                    <a:pt x="489" y="265"/>
                    <a:pt x="427" y="264"/>
                  </a:cubicBezTo>
                  <a:lnTo>
                    <a:pt x="427" y="221"/>
                  </a:lnTo>
                  <a:cubicBezTo>
                    <a:pt x="490" y="222"/>
                    <a:pt x="549" y="225"/>
                    <a:pt x="600" y="229"/>
                  </a:cubicBezTo>
                  <a:lnTo>
                    <a:pt x="600" y="267"/>
                  </a:lnTo>
                  <a:close/>
                  <a:moveTo>
                    <a:pt x="453" y="173"/>
                  </a:moveTo>
                  <a:lnTo>
                    <a:pt x="453" y="173"/>
                  </a:lnTo>
                  <a:cubicBezTo>
                    <a:pt x="460" y="173"/>
                    <a:pt x="466" y="174"/>
                    <a:pt x="473" y="174"/>
                  </a:cubicBezTo>
                  <a:cubicBezTo>
                    <a:pt x="478" y="175"/>
                    <a:pt x="484" y="175"/>
                    <a:pt x="489" y="175"/>
                  </a:cubicBezTo>
                  <a:cubicBezTo>
                    <a:pt x="496" y="176"/>
                    <a:pt x="502" y="176"/>
                    <a:pt x="508" y="177"/>
                  </a:cubicBezTo>
                  <a:cubicBezTo>
                    <a:pt x="513" y="177"/>
                    <a:pt x="519" y="178"/>
                    <a:pt x="524" y="178"/>
                  </a:cubicBezTo>
                  <a:cubicBezTo>
                    <a:pt x="530" y="179"/>
                    <a:pt x="536" y="179"/>
                    <a:pt x="541" y="180"/>
                  </a:cubicBezTo>
                  <a:cubicBezTo>
                    <a:pt x="546" y="180"/>
                    <a:pt x="552" y="181"/>
                    <a:pt x="557" y="182"/>
                  </a:cubicBezTo>
                  <a:cubicBezTo>
                    <a:pt x="562" y="182"/>
                    <a:pt x="568" y="183"/>
                    <a:pt x="573" y="183"/>
                  </a:cubicBezTo>
                  <a:cubicBezTo>
                    <a:pt x="578" y="184"/>
                    <a:pt x="583" y="185"/>
                    <a:pt x="588" y="186"/>
                  </a:cubicBezTo>
                  <a:cubicBezTo>
                    <a:pt x="592" y="186"/>
                    <a:pt x="596" y="187"/>
                    <a:pt x="600" y="187"/>
                  </a:cubicBezTo>
                  <a:lnTo>
                    <a:pt x="600" y="220"/>
                  </a:lnTo>
                  <a:cubicBezTo>
                    <a:pt x="549" y="216"/>
                    <a:pt x="490" y="213"/>
                    <a:pt x="427" y="212"/>
                  </a:cubicBezTo>
                  <a:lnTo>
                    <a:pt x="427" y="172"/>
                  </a:lnTo>
                  <a:cubicBezTo>
                    <a:pt x="430" y="172"/>
                    <a:pt x="433" y="172"/>
                    <a:pt x="436" y="172"/>
                  </a:cubicBezTo>
                  <a:cubicBezTo>
                    <a:pt x="442" y="172"/>
                    <a:pt x="447" y="173"/>
                    <a:pt x="453" y="173"/>
                  </a:cubicBezTo>
                  <a:close/>
                  <a:moveTo>
                    <a:pt x="415" y="171"/>
                  </a:moveTo>
                  <a:lnTo>
                    <a:pt x="415" y="171"/>
                  </a:lnTo>
                  <a:cubicBezTo>
                    <a:pt x="416" y="171"/>
                    <a:pt x="417" y="171"/>
                    <a:pt x="418" y="171"/>
                  </a:cubicBezTo>
                  <a:lnTo>
                    <a:pt x="418" y="211"/>
                  </a:lnTo>
                  <a:cubicBezTo>
                    <a:pt x="406" y="211"/>
                    <a:pt x="394" y="211"/>
                    <a:pt x="382" y="211"/>
                  </a:cubicBezTo>
                  <a:lnTo>
                    <a:pt x="382" y="170"/>
                  </a:lnTo>
                  <a:cubicBezTo>
                    <a:pt x="387" y="170"/>
                    <a:pt x="393" y="171"/>
                    <a:pt x="399" y="171"/>
                  </a:cubicBezTo>
                  <a:cubicBezTo>
                    <a:pt x="404" y="171"/>
                    <a:pt x="409" y="171"/>
                    <a:pt x="415" y="171"/>
                  </a:cubicBezTo>
                  <a:close/>
                  <a:moveTo>
                    <a:pt x="321" y="170"/>
                  </a:moveTo>
                  <a:lnTo>
                    <a:pt x="321" y="170"/>
                  </a:lnTo>
                  <a:cubicBezTo>
                    <a:pt x="334" y="170"/>
                    <a:pt x="347" y="170"/>
                    <a:pt x="360" y="170"/>
                  </a:cubicBezTo>
                  <a:cubicBezTo>
                    <a:pt x="364" y="170"/>
                    <a:pt x="367" y="170"/>
                    <a:pt x="370" y="170"/>
                  </a:cubicBezTo>
                  <a:lnTo>
                    <a:pt x="370" y="316"/>
                  </a:lnTo>
                  <a:lnTo>
                    <a:pt x="268" y="316"/>
                  </a:lnTo>
                  <a:lnTo>
                    <a:pt x="268" y="170"/>
                  </a:lnTo>
                  <a:cubicBezTo>
                    <a:pt x="273" y="170"/>
                    <a:pt x="277" y="170"/>
                    <a:pt x="281" y="170"/>
                  </a:cubicBezTo>
                  <a:cubicBezTo>
                    <a:pt x="295" y="170"/>
                    <a:pt x="308" y="170"/>
                    <a:pt x="321" y="170"/>
                  </a:cubicBezTo>
                  <a:close/>
                  <a:moveTo>
                    <a:pt x="66" y="184"/>
                  </a:moveTo>
                  <a:lnTo>
                    <a:pt x="66" y="184"/>
                  </a:lnTo>
                  <a:cubicBezTo>
                    <a:pt x="72" y="183"/>
                    <a:pt x="78" y="183"/>
                    <a:pt x="83" y="182"/>
                  </a:cubicBezTo>
                  <a:cubicBezTo>
                    <a:pt x="88" y="181"/>
                    <a:pt x="93" y="181"/>
                    <a:pt x="98" y="180"/>
                  </a:cubicBezTo>
                  <a:cubicBezTo>
                    <a:pt x="104" y="180"/>
                    <a:pt x="110" y="179"/>
                    <a:pt x="116" y="178"/>
                  </a:cubicBezTo>
                  <a:cubicBezTo>
                    <a:pt x="122" y="178"/>
                    <a:pt x="127" y="177"/>
                    <a:pt x="132" y="177"/>
                  </a:cubicBezTo>
                  <a:cubicBezTo>
                    <a:pt x="138" y="176"/>
                    <a:pt x="145" y="176"/>
                    <a:pt x="151" y="176"/>
                  </a:cubicBezTo>
                  <a:cubicBezTo>
                    <a:pt x="157" y="175"/>
                    <a:pt x="162" y="175"/>
                    <a:pt x="168" y="174"/>
                  </a:cubicBezTo>
                  <a:cubicBezTo>
                    <a:pt x="174" y="174"/>
                    <a:pt x="181" y="174"/>
                    <a:pt x="188" y="173"/>
                  </a:cubicBezTo>
                  <a:cubicBezTo>
                    <a:pt x="194" y="173"/>
                    <a:pt x="199" y="173"/>
                    <a:pt x="204" y="172"/>
                  </a:cubicBezTo>
                  <a:cubicBezTo>
                    <a:pt x="212" y="172"/>
                    <a:pt x="219" y="172"/>
                    <a:pt x="226" y="171"/>
                  </a:cubicBezTo>
                  <a:cubicBezTo>
                    <a:pt x="232" y="171"/>
                    <a:pt x="237" y="171"/>
                    <a:pt x="242" y="171"/>
                  </a:cubicBezTo>
                  <a:cubicBezTo>
                    <a:pt x="247" y="171"/>
                    <a:pt x="252" y="171"/>
                    <a:pt x="257" y="170"/>
                  </a:cubicBezTo>
                  <a:lnTo>
                    <a:pt x="257" y="211"/>
                  </a:lnTo>
                  <a:cubicBezTo>
                    <a:pt x="176" y="212"/>
                    <a:pt x="101" y="216"/>
                    <a:pt x="39" y="222"/>
                  </a:cubicBezTo>
                  <a:lnTo>
                    <a:pt x="39" y="188"/>
                  </a:lnTo>
                  <a:cubicBezTo>
                    <a:pt x="43" y="187"/>
                    <a:pt x="48" y="186"/>
                    <a:pt x="52" y="186"/>
                  </a:cubicBezTo>
                  <a:cubicBezTo>
                    <a:pt x="57" y="185"/>
                    <a:pt x="62" y="185"/>
                    <a:pt x="66" y="184"/>
                  </a:cubicBezTo>
                  <a:close/>
                  <a:moveTo>
                    <a:pt x="319" y="395"/>
                  </a:moveTo>
                  <a:lnTo>
                    <a:pt x="319" y="395"/>
                  </a:lnTo>
                  <a:cubicBezTo>
                    <a:pt x="314" y="395"/>
                    <a:pt x="309" y="395"/>
                    <a:pt x="304" y="395"/>
                  </a:cubicBezTo>
                  <a:cubicBezTo>
                    <a:pt x="303" y="395"/>
                    <a:pt x="301" y="395"/>
                    <a:pt x="300" y="395"/>
                  </a:cubicBezTo>
                  <a:cubicBezTo>
                    <a:pt x="296" y="395"/>
                    <a:pt x="293" y="395"/>
                    <a:pt x="289" y="395"/>
                  </a:cubicBezTo>
                  <a:cubicBezTo>
                    <a:pt x="287" y="395"/>
                    <a:pt x="285" y="395"/>
                    <a:pt x="282" y="395"/>
                  </a:cubicBezTo>
                  <a:cubicBezTo>
                    <a:pt x="280" y="395"/>
                    <a:pt x="277" y="395"/>
                    <a:pt x="274" y="395"/>
                  </a:cubicBezTo>
                  <a:cubicBezTo>
                    <a:pt x="271" y="395"/>
                    <a:pt x="269" y="395"/>
                    <a:pt x="266" y="395"/>
                  </a:cubicBezTo>
                  <a:cubicBezTo>
                    <a:pt x="265" y="394"/>
                    <a:pt x="263" y="394"/>
                    <a:pt x="261" y="394"/>
                  </a:cubicBezTo>
                  <a:cubicBezTo>
                    <a:pt x="263" y="390"/>
                    <a:pt x="264" y="387"/>
                    <a:pt x="265" y="383"/>
                  </a:cubicBezTo>
                  <a:cubicBezTo>
                    <a:pt x="283" y="383"/>
                    <a:pt x="301" y="383"/>
                    <a:pt x="319" y="383"/>
                  </a:cubicBezTo>
                  <a:cubicBezTo>
                    <a:pt x="338" y="383"/>
                    <a:pt x="356" y="383"/>
                    <a:pt x="374" y="383"/>
                  </a:cubicBezTo>
                  <a:lnTo>
                    <a:pt x="378" y="395"/>
                  </a:lnTo>
                  <a:cubicBezTo>
                    <a:pt x="360" y="395"/>
                    <a:pt x="338" y="395"/>
                    <a:pt x="319" y="395"/>
                  </a:cubicBezTo>
                  <a:close/>
                  <a:moveTo>
                    <a:pt x="381" y="417"/>
                  </a:moveTo>
                  <a:lnTo>
                    <a:pt x="381" y="417"/>
                  </a:lnTo>
                  <a:cubicBezTo>
                    <a:pt x="359" y="418"/>
                    <a:pt x="337" y="418"/>
                    <a:pt x="319" y="418"/>
                  </a:cubicBezTo>
                  <a:cubicBezTo>
                    <a:pt x="314" y="418"/>
                    <a:pt x="308" y="418"/>
                    <a:pt x="302" y="418"/>
                  </a:cubicBezTo>
                  <a:cubicBezTo>
                    <a:pt x="301" y="418"/>
                    <a:pt x="300" y="418"/>
                    <a:pt x="299" y="418"/>
                  </a:cubicBezTo>
                  <a:cubicBezTo>
                    <a:pt x="295" y="418"/>
                    <a:pt x="290" y="418"/>
                    <a:pt x="285" y="417"/>
                  </a:cubicBezTo>
                  <a:cubicBezTo>
                    <a:pt x="283" y="417"/>
                    <a:pt x="281" y="417"/>
                    <a:pt x="279" y="417"/>
                  </a:cubicBezTo>
                  <a:cubicBezTo>
                    <a:pt x="275" y="417"/>
                    <a:pt x="271" y="417"/>
                    <a:pt x="268" y="417"/>
                  </a:cubicBezTo>
                  <a:cubicBezTo>
                    <a:pt x="265" y="417"/>
                    <a:pt x="263" y="417"/>
                    <a:pt x="261" y="417"/>
                  </a:cubicBezTo>
                  <a:cubicBezTo>
                    <a:pt x="258" y="417"/>
                    <a:pt x="256" y="417"/>
                    <a:pt x="254" y="417"/>
                  </a:cubicBezTo>
                  <a:cubicBezTo>
                    <a:pt x="255" y="412"/>
                    <a:pt x="257" y="408"/>
                    <a:pt x="258" y="403"/>
                  </a:cubicBezTo>
                  <a:cubicBezTo>
                    <a:pt x="261" y="403"/>
                    <a:pt x="264" y="403"/>
                    <a:pt x="266" y="404"/>
                  </a:cubicBezTo>
                  <a:cubicBezTo>
                    <a:pt x="268" y="404"/>
                    <a:pt x="270" y="404"/>
                    <a:pt x="272" y="404"/>
                  </a:cubicBezTo>
                  <a:cubicBezTo>
                    <a:pt x="276" y="404"/>
                    <a:pt x="279" y="404"/>
                    <a:pt x="282" y="404"/>
                  </a:cubicBezTo>
                  <a:cubicBezTo>
                    <a:pt x="284" y="404"/>
                    <a:pt x="286" y="404"/>
                    <a:pt x="288" y="404"/>
                  </a:cubicBezTo>
                  <a:cubicBezTo>
                    <a:pt x="292" y="404"/>
                    <a:pt x="295" y="404"/>
                    <a:pt x="299" y="404"/>
                  </a:cubicBezTo>
                  <a:cubicBezTo>
                    <a:pt x="300" y="404"/>
                    <a:pt x="302" y="404"/>
                    <a:pt x="304" y="404"/>
                  </a:cubicBezTo>
                  <a:cubicBezTo>
                    <a:pt x="309" y="404"/>
                    <a:pt x="314" y="404"/>
                    <a:pt x="319" y="404"/>
                  </a:cubicBezTo>
                  <a:cubicBezTo>
                    <a:pt x="321" y="404"/>
                    <a:pt x="324" y="404"/>
                    <a:pt x="326" y="404"/>
                  </a:cubicBezTo>
                  <a:cubicBezTo>
                    <a:pt x="328" y="404"/>
                    <a:pt x="330" y="404"/>
                    <a:pt x="331" y="404"/>
                  </a:cubicBezTo>
                  <a:cubicBezTo>
                    <a:pt x="333" y="404"/>
                    <a:pt x="335" y="404"/>
                    <a:pt x="337" y="404"/>
                  </a:cubicBezTo>
                  <a:cubicBezTo>
                    <a:pt x="341" y="404"/>
                    <a:pt x="345" y="404"/>
                    <a:pt x="348" y="404"/>
                  </a:cubicBezTo>
                  <a:cubicBezTo>
                    <a:pt x="350" y="404"/>
                    <a:pt x="351" y="404"/>
                    <a:pt x="352" y="404"/>
                  </a:cubicBezTo>
                  <a:cubicBezTo>
                    <a:pt x="357" y="404"/>
                    <a:pt x="362" y="404"/>
                    <a:pt x="366" y="404"/>
                  </a:cubicBezTo>
                  <a:lnTo>
                    <a:pt x="366" y="404"/>
                  </a:lnTo>
                  <a:cubicBezTo>
                    <a:pt x="372" y="404"/>
                    <a:pt x="377" y="404"/>
                    <a:pt x="381" y="404"/>
                  </a:cubicBezTo>
                  <a:lnTo>
                    <a:pt x="386" y="417"/>
                  </a:lnTo>
                  <a:cubicBezTo>
                    <a:pt x="384" y="417"/>
                    <a:pt x="383" y="417"/>
                    <a:pt x="381" y="417"/>
                  </a:cubicBezTo>
                  <a:close/>
                  <a:moveTo>
                    <a:pt x="250" y="426"/>
                  </a:moveTo>
                  <a:lnTo>
                    <a:pt x="250" y="426"/>
                  </a:lnTo>
                  <a:cubicBezTo>
                    <a:pt x="253" y="426"/>
                    <a:pt x="255" y="426"/>
                    <a:pt x="258" y="426"/>
                  </a:cubicBezTo>
                  <a:cubicBezTo>
                    <a:pt x="261" y="426"/>
                    <a:pt x="263" y="426"/>
                    <a:pt x="266" y="426"/>
                  </a:cubicBezTo>
                  <a:cubicBezTo>
                    <a:pt x="271" y="426"/>
                    <a:pt x="275" y="426"/>
                    <a:pt x="279" y="426"/>
                  </a:cubicBezTo>
                  <a:cubicBezTo>
                    <a:pt x="281" y="426"/>
                    <a:pt x="282" y="426"/>
                    <a:pt x="284" y="426"/>
                  </a:cubicBezTo>
                  <a:cubicBezTo>
                    <a:pt x="290" y="427"/>
                    <a:pt x="296" y="427"/>
                    <a:pt x="301" y="427"/>
                  </a:cubicBezTo>
                  <a:cubicBezTo>
                    <a:pt x="301" y="427"/>
                    <a:pt x="302" y="427"/>
                    <a:pt x="302" y="427"/>
                  </a:cubicBezTo>
                  <a:cubicBezTo>
                    <a:pt x="308" y="427"/>
                    <a:pt x="314" y="427"/>
                    <a:pt x="319" y="427"/>
                  </a:cubicBezTo>
                  <a:cubicBezTo>
                    <a:pt x="321" y="427"/>
                    <a:pt x="323" y="427"/>
                    <a:pt x="325" y="427"/>
                  </a:cubicBezTo>
                  <a:cubicBezTo>
                    <a:pt x="326" y="427"/>
                    <a:pt x="327" y="427"/>
                    <a:pt x="328" y="427"/>
                  </a:cubicBezTo>
                  <a:cubicBezTo>
                    <a:pt x="332" y="427"/>
                    <a:pt x="336" y="427"/>
                    <a:pt x="341" y="427"/>
                  </a:cubicBezTo>
                  <a:cubicBezTo>
                    <a:pt x="341" y="427"/>
                    <a:pt x="341" y="427"/>
                    <a:pt x="341" y="427"/>
                  </a:cubicBezTo>
                  <a:cubicBezTo>
                    <a:pt x="352" y="427"/>
                    <a:pt x="363" y="426"/>
                    <a:pt x="374" y="426"/>
                  </a:cubicBezTo>
                  <a:cubicBezTo>
                    <a:pt x="377" y="426"/>
                    <a:pt x="380" y="426"/>
                    <a:pt x="383" y="426"/>
                  </a:cubicBezTo>
                  <a:cubicBezTo>
                    <a:pt x="385" y="426"/>
                    <a:pt x="387" y="426"/>
                    <a:pt x="389" y="426"/>
                  </a:cubicBezTo>
                  <a:lnTo>
                    <a:pt x="394" y="440"/>
                  </a:lnTo>
                  <a:cubicBezTo>
                    <a:pt x="376" y="440"/>
                    <a:pt x="343" y="440"/>
                    <a:pt x="319" y="440"/>
                  </a:cubicBezTo>
                  <a:cubicBezTo>
                    <a:pt x="306" y="440"/>
                    <a:pt x="289" y="440"/>
                    <a:pt x="271" y="440"/>
                  </a:cubicBezTo>
                  <a:lnTo>
                    <a:pt x="270" y="440"/>
                  </a:lnTo>
                  <a:cubicBezTo>
                    <a:pt x="267" y="440"/>
                    <a:pt x="263" y="440"/>
                    <a:pt x="260" y="440"/>
                  </a:cubicBezTo>
                  <a:cubicBezTo>
                    <a:pt x="260" y="440"/>
                    <a:pt x="260" y="440"/>
                    <a:pt x="259" y="440"/>
                  </a:cubicBezTo>
                  <a:cubicBezTo>
                    <a:pt x="256" y="440"/>
                    <a:pt x="253" y="440"/>
                    <a:pt x="250" y="440"/>
                  </a:cubicBezTo>
                  <a:cubicBezTo>
                    <a:pt x="249" y="440"/>
                    <a:pt x="249" y="440"/>
                    <a:pt x="248" y="440"/>
                  </a:cubicBezTo>
                  <a:cubicBezTo>
                    <a:pt x="247" y="440"/>
                    <a:pt x="246" y="440"/>
                    <a:pt x="245" y="440"/>
                  </a:cubicBezTo>
                  <a:cubicBezTo>
                    <a:pt x="247" y="435"/>
                    <a:pt x="248" y="431"/>
                    <a:pt x="250" y="426"/>
                  </a:cubicBezTo>
                  <a:close/>
                  <a:moveTo>
                    <a:pt x="397" y="462"/>
                  </a:moveTo>
                  <a:lnTo>
                    <a:pt x="397" y="462"/>
                  </a:lnTo>
                  <a:cubicBezTo>
                    <a:pt x="371" y="463"/>
                    <a:pt x="345" y="463"/>
                    <a:pt x="319" y="463"/>
                  </a:cubicBezTo>
                  <a:cubicBezTo>
                    <a:pt x="293" y="463"/>
                    <a:pt x="267" y="463"/>
                    <a:pt x="241" y="462"/>
                  </a:cubicBezTo>
                  <a:cubicBezTo>
                    <a:pt x="239" y="462"/>
                    <a:pt x="238" y="462"/>
                    <a:pt x="236" y="462"/>
                  </a:cubicBezTo>
                  <a:lnTo>
                    <a:pt x="241" y="448"/>
                  </a:lnTo>
                  <a:cubicBezTo>
                    <a:pt x="242" y="448"/>
                    <a:pt x="243" y="449"/>
                    <a:pt x="244" y="449"/>
                  </a:cubicBezTo>
                  <a:cubicBezTo>
                    <a:pt x="246" y="449"/>
                    <a:pt x="248" y="449"/>
                    <a:pt x="251" y="449"/>
                  </a:cubicBezTo>
                  <a:cubicBezTo>
                    <a:pt x="252" y="449"/>
                    <a:pt x="253" y="449"/>
                    <a:pt x="255" y="449"/>
                  </a:cubicBezTo>
                  <a:cubicBezTo>
                    <a:pt x="257" y="449"/>
                    <a:pt x="259" y="449"/>
                    <a:pt x="261" y="449"/>
                  </a:cubicBezTo>
                  <a:cubicBezTo>
                    <a:pt x="263" y="449"/>
                    <a:pt x="264" y="449"/>
                    <a:pt x="266" y="449"/>
                  </a:cubicBezTo>
                  <a:cubicBezTo>
                    <a:pt x="268" y="449"/>
                    <a:pt x="270" y="449"/>
                    <a:pt x="272" y="449"/>
                  </a:cubicBezTo>
                  <a:cubicBezTo>
                    <a:pt x="274" y="449"/>
                    <a:pt x="277" y="449"/>
                    <a:pt x="279" y="449"/>
                  </a:cubicBezTo>
                  <a:cubicBezTo>
                    <a:pt x="280" y="449"/>
                    <a:pt x="281" y="449"/>
                    <a:pt x="282" y="449"/>
                  </a:cubicBezTo>
                  <a:cubicBezTo>
                    <a:pt x="296" y="449"/>
                    <a:pt x="309" y="449"/>
                    <a:pt x="319" y="449"/>
                  </a:cubicBezTo>
                  <a:cubicBezTo>
                    <a:pt x="344" y="450"/>
                    <a:pt x="376" y="449"/>
                    <a:pt x="394" y="448"/>
                  </a:cubicBezTo>
                  <a:cubicBezTo>
                    <a:pt x="395" y="448"/>
                    <a:pt x="396" y="448"/>
                    <a:pt x="397" y="448"/>
                  </a:cubicBezTo>
                  <a:lnTo>
                    <a:pt x="402" y="462"/>
                  </a:lnTo>
                  <a:cubicBezTo>
                    <a:pt x="400" y="462"/>
                    <a:pt x="399" y="462"/>
                    <a:pt x="397" y="462"/>
                  </a:cubicBezTo>
                  <a:close/>
                  <a:moveTo>
                    <a:pt x="427" y="370"/>
                  </a:moveTo>
                  <a:lnTo>
                    <a:pt x="427" y="370"/>
                  </a:lnTo>
                  <a:lnTo>
                    <a:pt x="427" y="326"/>
                  </a:lnTo>
                  <a:cubicBezTo>
                    <a:pt x="490" y="326"/>
                    <a:pt x="549" y="325"/>
                    <a:pt x="600" y="324"/>
                  </a:cubicBezTo>
                  <a:lnTo>
                    <a:pt x="600" y="364"/>
                  </a:lnTo>
                  <a:cubicBezTo>
                    <a:pt x="547" y="367"/>
                    <a:pt x="489" y="369"/>
                    <a:pt x="427" y="370"/>
                  </a:cubicBezTo>
                  <a:close/>
                  <a:moveTo>
                    <a:pt x="513" y="47"/>
                  </a:moveTo>
                  <a:lnTo>
                    <a:pt x="513" y="47"/>
                  </a:lnTo>
                  <a:lnTo>
                    <a:pt x="427" y="47"/>
                  </a:lnTo>
                  <a:lnTo>
                    <a:pt x="427" y="8"/>
                  </a:lnTo>
                  <a:lnTo>
                    <a:pt x="513" y="8"/>
                  </a:lnTo>
                  <a:lnTo>
                    <a:pt x="513" y="47"/>
                  </a:lnTo>
                  <a:close/>
                  <a:moveTo>
                    <a:pt x="637" y="364"/>
                  </a:moveTo>
                  <a:lnTo>
                    <a:pt x="637" y="364"/>
                  </a:lnTo>
                  <a:cubicBezTo>
                    <a:pt x="636" y="362"/>
                    <a:pt x="635" y="362"/>
                    <a:pt x="633" y="362"/>
                  </a:cubicBezTo>
                  <a:cubicBezTo>
                    <a:pt x="626" y="362"/>
                    <a:pt x="619" y="363"/>
                    <a:pt x="612" y="363"/>
                  </a:cubicBezTo>
                  <a:lnTo>
                    <a:pt x="612" y="320"/>
                  </a:lnTo>
                  <a:cubicBezTo>
                    <a:pt x="612" y="320"/>
                    <a:pt x="612" y="320"/>
                    <a:pt x="612" y="320"/>
                  </a:cubicBezTo>
                  <a:cubicBezTo>
                    <a:pt x="612" y="319"/>
                    <a:pt x="612" y="319"/>
                    <a:pt x="612" y="319"/>
                  </a:cubicBezTo>
                  <a:lnTo>
                    <a:pt x="612" y="273"/>
                  </a:lnTo>
                  <a:cubicBezTo>
                    <a:pt x="612" y="273"/>
                    <a:pt x="612" y="272"/>
                    <a:pt x="612" y="272"/>
                  </a:cubicBezTo>
                  <a:cubicBezTo>
                    <a:pt x="612" y="272"/>
                    <a:pt x="612" y="272"/>
                    <a:pt x="612" y="271"/>
                  </a:cubicBezTo>
                  <a:lnTo>
                    <a:pt x="612" y="226"/>
                  </a:lnTo>
                  <a:cubicBezTo>
                    <a:pt x="612" y="226"/>
                    <a:pt x="612" y="226"/>
                    <a:pt x="612" y="226"/>
                  </a:cubicBezTo>
                  <a:cubicBezTo>
                    <a:pt x="612" y="225"/>
                    <a:pt x="612" y="225"/>
                    <a:pt x="612" y="225"/>
                  </a:cubicBezTo>
                  <a:lnTo>
                    <a:pt x="612" y="182"/>
                  </a:lnTo>
                  <a:lnTo>
                    <a:pt x="612" y="148"/>
                  </a:lnTo>
                  <a:cubicBezTo>
                    <a:pt x="612" y="145"/>
                    <a:pt x="610" y="142"/>
                    <a:pt x="607" y="142"/>
                  </a:cubicBezTo>
                  <a:cubicBezTo>
                    <a:pt x="593" y="140"/>
                    <a:pt x="578" y="138"/>
                    <a:pt x="562" y="136"/>
                  </a:cubicBezTo>
                  <a:lnTo>
                    <a:pt x="562" y="116"/>
                  </a:lnTo>
                  <a:cubicBezTo>
                    <a:pt x="562" y="113"/>
                    <a:pt x="560" y="111"/>
                    <a:pt x="557" y="110"/>
                  </a:cubicBezTo>
                  <a:cubicBezTo>
                    <a:pt x="519" y="105"/>
                    <a:pt x="475" y="101"/>
                    <a:pt x="427" y="99"/>
                  </a:cubicBezTo>
                  <a:lnTo>
                    <a:pt x="427" y="56"/>
                  </a:lnTo>
                  <a:lnTo>
                    <a:pt x="518" y="56"/>
                  </a:lnTo>
                  <a:cubicBezTo>
                    <a:pt x="520" y="56"/>
                    <a:pt x="522" y="54"/>
                    <a:pt x="522" y="51"/>
                  </a:cubicBezTo>
                  <a:lnTo>
                    <a:pt x="522" y="5"/>
                  </a:lnTo>
                  <a:cubicBezTo>
                    <a:pt x="522" y="2"/>
                    <a:pt x="520" y="0"/>
                    <a:pt x="518" y="0"/>
                  </a:cubicBezTo>
                  <a:lnTo>
                    <a:pt x="423" y="0"/>
                  </a:lnTo>
                  <a:cubicBezTo>
                    <a:pt x="423" y="0"/>
                    <a:pt x="423" y="0"/>
                    <a:pt x="423" y="0"/>
                  </a:cubicBezTo>
                  <a:cubicBezTo>
                    <a:pt x="423" y="0"/>
                    <a:pt x="423" y="0"/>
                    <a:pt x="423" y="0"/>
                  </a:cubicBezTo>
                  <a:cubicBezTo>
                    <a:pt x="420" y="0"/>
                    <a:pt x="418" y="2"/>
                    <a:pt x="418" y="5"/>
                  </a:cubicBezTo>
                  <a:lnTo>
                    <a:pt x="418" y="98"/>
                  </a:lnTo>
                  <a:cubicBezTo>
                    <a:pt x="387" y="97"/>
                    <a:pt x="354" y="96"/>
                    <a:pt x="320" y="96"/>
                  </a:cubicBezTo>
                  <a:cubicBezTo>
                    <a:pt x="231" y="96"/>
                    <a:pt x="146" y="101"/>
                    <a:pt x="81" y="111"/>
                  </a:cubicBezTo>
                  <a:cubicBezTo>
                    <a:pt x="78" y="111"/>
                    <a:pt x="76" y="114"/>
                    <a:pt x="76" y="117"/>
                  </a:cubicBezTo>
                  <a:lnTo>
                    <a:pt x="76" y="136"/>
                  </a:lnTo>
                  <a:cubicBezTo>
                    <a:pt x="61" y="138"/>
                    <a:pt x="46" y="140"/>
                    <a:pt x="32" y="142"/>
                  </a:cubicBezTo>
                  <a:cubicBezTo>
                    <a:pt x="29" y="143"/>
                    <a:pt x="27" y="145"/>
                    <a:pt x="27" y="148"/>
                  </a:cubicBezTo>
                  <a:lnTo>
                    <a:pt x="27" y="183"/>
                  </a:lnTo>
                  <a:lnTo>
                    <a:pt x="27" y="363"/>
                  </a:lnTo>
                  <a:cubicBezTo>
                    <a:pt x="20" y="363"/>
                    <a:pt x="13" y="362"/>
                    <a:pt x="6" y="362"/>
                  </a:cubicBezTo>
                  <a:cubicBezTo>
                    <a:pt x="4" y="362"/>
                    <a:pt x="3" y="362"/>
                    <a:pt x="1" y="364"/>
                  </a:cubicBezTo>
                  <a:cubicBezTo>
                    <a:pt x="0" y="365"/>
                    <a:pt x="0" y="366"/>
                    <a:pt x="0" y="368"/>
                  </a:cubicBezTo>
                  <a:lnTo>
                    <a:pt x="0" y="429"/>
                  </a:lnTo>
                  <a:cubicBezTo>
                    <a:pt x="0" y="432"/>
                    <a:pt x="2" y="435"/>
                    <a:pt x="5" y="435"/>
                  </a:cubicBezTo>
                  <a:cubicBezTo>
                    <a:pt x="63" y="442"/>
                    <a:pt x="150" y="447"/>
                    <a:pt x="231" y="450"/>
                  </a:cubicBezTo>
                  <a:lnTo>
                    <a:pt x="225" y="465"/>
                  </a:lnTo>
                  <a:cubicBezTo>
                    <a:pt x="225" y="465"/>
                    <a:pt x="225" y="465"/>
                    <a:pt x="225" y="465"/>
                  </a:cubicBezTo>
                  <a:cubicBezTo>
                    <a:pt x="222" y="474"/>
                    <a:pt x="220" y="479"/>
                    <a:pt x="217" y="488"/>
                  </a:cubicBezTo>
                  <a:cubicBezTo>
                    <a:pt x="216" y="489"/>
                    <a:pt x="216" y="491"/>
                    <a:pt x="217" y="492"/>
                  </a:cubicBezTo>
                  <a:cubicBezTo>
                    <a:pt x="218" y="493"/>
                    <a:pt x="219" y="494"/>
                    <a:pt x="221" y="494"/>
                  </a:cubicBezTo>
                  <a:cubicBezTo>
                    <a:pt x="250" y="494"/>
                    <a:pt x="281" y="495"/>
                    <a:pt x="315" y="495"/>
                  </a:cubicBezTo>
                  <a:lnTo>
                    <a:pt x="319" y="495"/>
                  </a:lnTo>
                  <a:cubicBezTo>
                    <a:pt x="355" y="494"/>
                    <a:pt x="387" y="494"/>
                    <a:pt x="417" y="494"/>
                  </a:cubicBezTo>
                  <a:cubicBezTo>
                    <a:pt x="418" y="494"/>
                    <a:pt x="420" y="493"/>
                    <a:pt x="421" y="492"/>
                  </a:cubicBezTo>
                  <a:cubicBezTo>
                    <a:pt x="421" y="491"/>
                    <a:pt x="422" y="489"/>
                    <a:pt x="421" y="488"/>
                  </a:cubicBezTo>
                  <a:cubicBezTo>
                    <a:pt x="418" y="479"/>
                    <a:pt x="416" y="474"/>
                    <a:pt x="413" y="465"/>
                  </a:cubicBezTo>
                  <a:lnTo>
                    <a:pt x="407" y="450"/>
                  </a:lnTo>
                  <a:cubicBezTo>
                    <a:pt x="495" y="448"/>
                    <a:pt x="577" y="442"/>
                    <a:pt x="634" y="435"/>
                  </a:cubicBezTo>
                  <a:cubicBezTo>
                    <a:pt x="637" y="435"/>
                    <a:pt x="639" y="432"/>
                    <a:pt x="639" y="429"/>
                  </a:cubicBezTo>
                  <a:lnTo>
                    <a:pt x="639" y="368"/>
                  </a:lnTo>
                  <a:cubicBezTo>
                    <a:pt x="639" y="366"/>
                    <a:pt x="639" y="365"/>
                    <a:pt x="637" y="364"/>
                  </a:cubicBezTo>
                  <a:close/>
                </a:path>
              </a:pathLst>
            </a:custGeom>
            <a:grpFill/>
            <a:ln w="0">
              <a:solidFill>
                <a:schemeClr val="bg1"/>
              </a:solidFill>
              <a:prstDash val="solid"/>
              <a:round/>
            </a:ln>
          </p:spPr>
          <p:txBody>
            <a:bodyPr vert="horz" wrap="square" lIns="91440" tIns="45720" rIns="91440" bIns="45720" numCol="1" anchor="t" anchorCtr="0" compatLnSpc="1">
              <a:prstTxWarp prst="textNoShape">
                <a:avLst/>
              </a:prstTxWarp>
              <a:noAutofit/>
            </a:bodyPr>
            <a:lstStyle/>
            <a:p>
              <a:endParaRPr lang="en-US"/>
            </a:p>
          </p:txBody>
        </p:sp>
      </p:grpSp>
      <p:pic>
        <p:nvPicPr>
          <p:cNvPr id="75" name="Graphic 74" descr="Medical outline">
            <a:extLst>
              <a:ext uri="{FF2B5EF4-FFF2-40B4-BE49-F238E27FC236}">
                <a16:creationId xmlns:a16="http://schemas.microsoft.com/office/drawing/2014/main" id="{DAEE532D-6B8F-FBBE-2526-42C270BBA26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342369" y="5208126"/>
            <a:ext cx="747058" cy="747058"/>
          </a:xfrm>
          <a:prstGeom prst="rect">
            <a:avLst/>
          </a:prstGeom>
        </p:spPr>
      </p:pic>
      <p:pic>
        <p:nvPicPr>
          <p:cNvPr id="81" name="Graphic 80" descr="Books outline">
            <a:extLst>
              <a:ext uri="{FF2B5EF4-FFF2-40B4-BE49-F238E27FC236}">
                <a16:creationId xmlns:a16="http://schemas.microsoft.com/office/drawing/2014/main" id="{C1A710AD-4D15-D33A-0D3B-804F41AC9C2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334543" y="5267747"/>
            <a:ext cx="600278" cy="600278"/>
          </a:xfrm>
          <a:prstGeom prst="rect">
            <a:avLst/>
          </a:prstGeom>
        </p:spPr>
      </p:pic>
      <p:sp>
        <p:nvSpPr>
          <p:cNvPr id="82" name="Rectangle 81">
            <a:extLst>
              <a:ext uri="{FF2B5EF4-FFF2-40B4-BE49-F238E27FC236}">
                <a16:creationId xmlns:a16="http://schemas.microsoft.com/office/drawing/2014/main" id="{D9CCE31C-0048-E3A0-C75D-0FA32A00A686}"/>
              </a:ext>
            </a:extLst>
          </p:cNvPr>
          <p:cNvSpPr/>
          <p:nvPr/>
        </p:nvSpPr>
        <p:spPr>
          <a:xfrm>
            <a:off x="3292647" y="3344671"/>
            <a:ext cx="2688336" cy="599181"/>
          </a:xfrm>
          <a:prstGeom prst="rect">
            <a:avLst/>
          </a:prstGeom>
          <a:solidFill>
            <a:srgbClr val="CBD8E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rtl="0"/>
            <a:r>
              <a:rPr lang="es" sz="1400" b="1" i="0" u="none" strike="noStrike">
                <a:solidFill>
                  <a:srgbClr val="000000"/>
                </a:solidFill>
                <a:latin typeface="Aptos"/>
              </a:rPr>
              <a:t>Servicios:</a:t>
            </a:r>
            <a:r>
              <a:rPr lang="es" sz="1300" b="0" i="0" u="none" strike="noStrike">
                <a:solidFill>
                  <a:srgbClr val="000000"/>
                </a:solidFill>
                <a:latin typeface="Aptos"/>
              </a:rPr>
              <a:t> Acceso directo de banda ancha para los miembros de la comunidad</a:t>
            </a:r>
          </a:p>
        </p:txBody>
      </p:sp>
    </p:spTree>
    <p:extLst>
      <p:ext uri="{BB962C8B-B14F-4D97-AF65-F5344CB8AC3E}">
        <p14:creationId xmlns:p14="http://schemas.microsoft.com/office/powerpoint/2010/main" val="2453823950"/>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Arrow: Right 72">
            <a:extLst>
              <a:ext uri="{FF2B5EF4-FFF2-40B4-BE49-F238E27FC236}">
                <a16:creationId xmlns:a16="http://schemas.microsoft.com/office/drawing/2014/main" id="{533EE881-A091-654A-A9C5-E4FC84D44FEF}"/>
              </a:ext>
            </a:extLst>
          </p:cNvPr>
          <p:cNvSpPr/>
          <p:nvPr/>
        </p:nvSpPr>
        <p:spPr>
          <a:xfrm>
            <a:off x="91531" y="2968274"/>
            <a:ext cx="2472116" cy="463286"/>
          </a:xfrm>
          <a:prstGeom prst="rightArrow">
            <a:avLst/>
          </a:prstGeom>
          <a:solidFill>
            <a:srgbClr val="CBD8E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14" name="Rectangle 13">
            <a:extLst>
              <a:ext uri="{FF2B5EF4-FFF2-40B4-BE49-F238E27FC236}">
                <a16:creationId xmlns:a16="http://schemas.microsoft.com/office/drawing/2014/main" id="{DD3F984B-2B86-470F-319A-CBE2C0743CF9}"/>
              </a:ext>
            </a:extLst>
          </p:cNvPr>
          <p:cNvSpPr/>
          <p:nvPr/>
        </p:nvSpPr>
        <p:spPr>
          <a:xfrm>
            <a:off x="8629517" y="1429056"/>
            <a:ext cx="2688336" cy="802082"/>
          </a:xfrm>
          <a:prstGeom prst="rect">
            <a:avLst/>
          </a:prstGeom>
          <a:solidFill>
            <a:srgbClr val="CBD8E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b">
            <a:noAutofit/>
          </a:bodyPr>
          <a:lstStyle/>
          <a:p>
            <a:pPr algn="ctr" rtl="0"/>
            <a:r>
              <a:rPr lang="es" sz="1600" b="0" i="0" u="none" strike="noStrike">
                <a:solidFill>
                  <a:srgbClr val="000000"/>
                </a:solidFill>
                <a:latin typeface="Aptos"/>
              </a:rPr>
              <a:t>Organización 501-c3 </a:t>
            </a:r>
          </a:p>
        </p:txBody>
      </p:sp>
      <p:sp>
        <p:nvSpPr>
          <p:cNvPr id="13" name="Rectangle 12">
            <a:extLst>
              <a:ext uri="{FF2B5EF4-FFF2-40B4-BE49-F238E27FC236}">
                <a16:creationId xmlns:a16="http://schemas.microsoft.com/office/drawing/2014/main" id="{FD7AF8D8-D260-1B05-0BC0-0272BA80F2ED}"/>
              </a:ext>
            </a:extLst>
          </p:cNvPr>
          <p:cNvSpPr/>
          <p:nvPr/>
        </p:nvSpPr>
        <p:spPr>
          <a:xfrm>
            <a:off x="5585226" y="1437003"/>
            <a:ext cx="2688336" cy="794134"/>
          </a:xfrm>
          <a:prstGeom prst="rect">
            <a:avLst/>
          </a:prstGeom>
          <a:solidFill>
            <a:srgbClr val="CBD8E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b">
            <a:noAutofit/>
          </a:bodyPr>
          <a:lstStyle/>
          <a:p>
            <a:pPr algn="ctr" rtl="0"/>
            <a:r>
              <a:rPr lang="es" sz="1600" b="0" i="0" u="none" strike="noStrike" dirty="0">
                <a:solidFill>
                  <a:srgbClr val="000000"/>
                </a:solidFill>
                <a:latin typeface="Aptos"/>
              </a:rPr>
              <a:t>Organización 501-c3 </a:t>
            </a:r>
          </a:p>
        </p:txBody>
      </p:sp>
      <p:sp>
        <p:nvSpPr>
          <p:cNvPr id="8" name="Rectangle 7">
            <a:extLst>
              <a:ext uri="{FF2B5EF4-FFF2-40B4-BE49-F238E27FC236}">
                <a16:creationId xmlns:a16="http://schemas.microsoft.com/office/drawing/2014/main" id="{65D34A47-BE7A-8A45-DE6C-D0D00D4F4137}"/>
              </a:ext>
            </a:extLst>
          </p:cNvPr>
          <p:cNvSpPr/>
          <p:nvPr/>
        </p:nvSpPr>
        <p:spPr>
          <a:xfrm>
            <a:off x="2558567" y="1427959"/>
            <a:ext cx="2688336" cy="803178"/>
          </a:xfrm>
          <a:prstGeom prst="rect">
            <a:avLst/>
          </a:prstGeom>
          <a:solidFill>
            <a:srgbClr val="CBD8E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b">
            <a:noAutofit/>
          </a:bodyPr>
          <a:lstStyle/>
          <a:p>
            <a:pPr algn="ctr" rtl="0"/>
            <a:r>
              <a:rPr lang="es" sz="1600" b="0" i="0" u="none" strike="noStrike">
                <a:solidFill>
                  <a:srgbClr val="000000"/>
                </a:solidFill>
                <a:latin typeface="Aptos"/>
              </a:rPr>
              <a:t>Organización 501-c3 </a:t>
            </a:r>
          </a:p>
        </p:txBody>
      </p:sp>
      <p:sp>
        <p:nvSpPr>
          <p:cNvPr id="11" name="Title 1">
            <a:extLst>
              <a:ext uri="{FF2B5EF4-FFF2-40B4-BE49-F238E27FC236}">
                <a16:creationId xmlns:a16="http://schemas.microsoft.com/office/drawing/2014/main" id="{418A1BB3-7AED-1B05-F684-8163A9E349A2}"/>
              </a:ext>
            </a:extLst>
          </p:cNvPr>
          <p:cNvSpPr>
            <a:spLocks noGrp="1"/>
          </p:cNvSpPr>
          <p:nvPr>
            <p:ph type="title"/>
          </p:nvPr>
        </p:nvSpPr>
        <p:spPr>
          <a:xfrm>
            <a:off x="609600" y="365127"/>
            <a:ext cx="10972800" cy="701674"/>
          </a:xfrm>
        </p:spPr>
        <p:txBody>
          <a:bodyPr anchor="t">
            <a:noAutofit/>
          </a:bodyPr>
          <a:lstStyle/>
          <a:p>
            <a:pPr rtl="0"/>
            <a:r>
              <a:rPr lang="es" sz="2800" b="0" i="0" u="none" strike="noStrike" dirty="0">
                <a:latin typeface="Aptos Display"/>
              </a:rPr>
              <a:t>Entidades Elegibles para Recibir el Apoyo del CTF (Continuación). </a:t>
            </a:r>
          </a:p>
        </p:txBody>
      </p:sp>
      <p:sp>
        <p:nvSpPr>
          <p:cNvPr id="4" name="Slide Number Placeholder 3">
            <a:extLst>
              <a:ext uri="{FF2B5EF4-FFF2-40B4-BE49-F238E27FC236}">
                <a16:creationId xmlns:a16="http://schemas.microsoft.com/office/drawing/2014/main" id="{EA57BFA5-7711-7E4D-8B4B-FD9E6C525EF8}"/>
              </a:ext>
            </a:extLst>
          </p:cNvPr>
          <p:cNvSpPr>
            <a:spLocks noGrp="1"/>
          </p:cNvSpPr>
          <p:nvPr>
            <p:ph type="sldNum" sz="quarter" idx="12"/>
          </p:nvPr>
        </p:nvSpPr>
        <p:spPr/>
        <p:txBody>
          <a:bodyPr vert="horz" lIns="0" tIns="0" rIns="0" bIns="0" rtlCol="0" anchor="t" anchorCtr="0">
            <a:noAutofit/>
          </a:bodyPr>
          <a:lstStyle/>
          <a:p>
            <a:pPr rtl="0">
              <a:spcAft>
                <a:spcPts val="600"/>
              </a:spcAft>
            </a:pPr>
            <a:r>
              <a:rPr lang="es" sz="1200" b="0" i="0" u="none" strike="noStrike">
                <a:latin typeface="Aptos"/>
              </a:rPr>
              <a:t>13</a:t>
            </a:r>
            <a:endParaRPr lang="en-US"/>
          </a:p>
        </p:txBody>
      </p:sp>
      <p:sp>
        <p:nvSpPr>
          <p:cNvPr id="2" name="Flowchart: Off-page Connector 1">
            <a:extLst>
              <a:ext uri="{FF2B5EF4-FFF2-40B4-BE49-F238E27FC236}">
                <a16:creationId xmlns:a16="http://schemas.microsoft.com/office/drawing/2014/main" id="{14102615-3A10-956C-1BFD-54C3A61C76FB}"/>
              </a:ext>
            </a:extLst>
          </p:cNvPr>
          <p:cNvSpPr/>
          <p:nvPr/>
        </p:nvSpPr>
        <p:spPr>
          <a:xfrm>
            <a:off x="2886635" y="1020983"/>
            <a:ext cx="2032838" cy="701674"/>
          </a:xfrm>
          <a:prstGeom prst="flowChartOffpageConnector">
            <a:avLst/>
          </a:prstGeom>
          <a:solidFill>
            <a:srgbClr val="2D878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rtl="0"/>
            <a:r>
              <a:rPr lang="es" sz="1400" b="0" i="0" u="none" strike="noStrike" dirty="0">
                <a:latin typeface="Aptos"/>
              </a:rPr>
              <a:t>Organizaciones de Base Comunitaria (CBO, por sus siglas en </a:t>
            </a:r>
            <a:r>
              <a:rPr lang="en-US" sz="1400" b="0" i="0" u="none" strike="noStrike" dirty="0" err="1">
                <a:latin typeface="Aptos"/>
              </a:rPr>
              <a:t>Inglés</a:t>
            </a:r>
            <a:r>
              <a:rPr lang="es" sz="1400" b="0" i="0" u="none" strike="noStrike" dirty="0">
                <a:latin typeface="Aptos"/>
              </a:rPr>
              <a:t>)</a:t>
            </a:r>
          </a:p>
        </p:txBody>
      </p:sp>
      <p:sp>
        <p:nvSpPr>
          <p:cNvPr id="5" name="Flowchart: Off-page Connector 4">
            <a:extLst>
              <a:ext uri="{FF2B5EF4-FFF2-40B4-BE49-F238E27FC236}">
                <a16:creationId xmlns:a16="http://schemas.microsoft.com/office/drawing/2014/main" id="{BF1519C5-7300-C042-BB90-4CC9A52533B7}"/>
              </a:ext>
            </a:extLst>
          </p:cNvPr>
          <p:cNvSpPr/>
          <p:nvPr/>
        </p:nvSpPr>
        <p:spPr>
          <a:xfrm>
            <a:off x="5915540" y="1020983"/>
            <a:ext cx="2032838" cy="701674"/>
          </a:xfrm>
          <a:prstGeom prst="flowChartOffpageConnector">
            <a:avLst/>
          </a:prstGeom>
          <a:solidFill>
            <a:schemeClr val="accent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rtl="0"/>
            <a:r>
              <a:rPr lang="es" sz="1400" b="0" i="0" u="none" strike="noStrike">
                <a:latin typeface="Aptos"/>
              </a:rPr>
              <a:t>Organizaciones de Atención Médica de Base Comunitaria</a:t>
            </a:r>
          </a:p>
        </p:txBody>
      </p:sp>
      <p:sp>
        <p:nvSpPr>
          <p:cNvPr id="7" name="Flowchart: Off-page Connector 6">
            <a:extLst>
              <a:ext uri="{FF2B5EF4-FFF2-40B4-BE49-F238E27FC236}">
                <a16:creationId xmlns:a16="http://schemas.microsoft.com/office/drawing/2014/main" id="{1A7E2B90-70B0-DFB4-BD5C-F4755630D675}"/>
              </a:ext>
            </a:extLst>
          </p:cNvPr>
          <p:cNvSpPr/>
          <p:nvPr/>
        </p:nvSpPr>
        <p:spPr>
          <a:xfrm>
            <a:off x="8957266" y="1028143"/>
            <a:ext cx="2032838" cy="701674"/>
          </a:xfrm>
          <a:prstGeom prst="flowChartOffpageConnector">
            <a:avLst/>
          </a:prstGeom>
          <a:solidFill>
            <a:schemeClr val="accent5">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rtl="0"/>
            <a:r>
              <a:rPr lang="es" sz="1400" b="0" i="0" u="none" strike="noStrike">
                <a:latin typeface="Aptos"/>
              </a:rPr>
              <a:t>Proveedores de servicios 2-1-1</a:t>
            </a:r>
          </a:p>
        </p:txBody>
      </p:sp>
      <p:sp>
        <p:nvSpPr>
          <p:cNvPr id="19" name="Rectangle 18">
            <a:extLst>
              <a:ext uri="{FF2B5EF4-FFF2-40B4-BE49-F238E27FC236}">
                <a16:creationId xmlns:a16="http://schemas.microsoft.com/office/drawing/2014/main" id="{B7E12C75-9C36-FEFF-ADC6-B933898F2BD2}"/>
              </a:ext>
            </a:extLst>
          </p:cNvPr>
          <p:cNvSpPr/>
          <p:nvPr/>
        </p:nvSpPr>
        <p:spPr>
          <a:xfrm>
            <a:off x="8630787" y="2247265"/>
            <a:ext cx="2688336" cy="599181"/>
          </a:xfrm>
          <a:prstGeom prst="rect">
            <a:avLst/>
          </a:prstGeom>
          <a:solidFill>
            <a:srgbClr val="CBD8E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rtl="0"/>
            <a:r>
              <a:rPr lang="es" sz="1600" b="0" i="0" u="none" strike="noStrike">
                <a:solidFill>
                  <a:srgbClr val="000000"/>
                </a:solidFill>
                <a:latin typeface="Aptos"/>
              </a:rPr>
              <a:t>Ninguno</a:t>
            </a:r>
          </a:p>
        </p:txBody>
      </p:sp>
      <p:sp>
        <p:nvSpPr>
          <p:cNvPr id="20" name="Rectangle 19">
            <a:extLst>
              <a:ext uri="{FF2B5EF4-FFF2-40B4-BE49-F238E27FC236}">
                <a16:creationId xmlns:a16="http://schemas.microsoft.com/office/drawing/2014/main" id="{4EAC6BD0-A2AA-0DDF-6E1F-EEE54A0861AD}"/>
              </a:ext>
            </a:extLst>
          </p:cNvPr>
          <p:cNvSpPr/>
          <p:nvPr/>
        </p:nvSpPr>
        <p:spPr>
          <a:xfrm>
            <a:off x="8632057" y="2862573"/>
            <a:ext cx="2688336" cy="599181"/>
          </a:xfrm>
          <a:prstGeom prst="rect">
            <a:avLst/>
          </a:prstGeom>
          <a:solidFill>
            <a:srgbClr val="CBD8E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rtl="0"/>
            <a:r>
              <a:rPr lang="es" sz="1400" b="0" i="0" u="none" strike="noStrike" dirty="0">
                <a:solidFill>
                  <a:srgbClr val="000000"/>
                </a:solidFill>
                <a:latin typeface="Aptos"/>
              </a:rPr>
              <a:t>Ofrece servicios 2-1-1 como la función principal </a:t>
            </a:r>
          </a:p>
        </p:txBody>
      </p:sp>
      <p:sp>
        <p:nvSpPr>
          <p:cNvPr id="21" name="Rectangle 20">
            <a:extLst>
              <a:ext uri="{FF2B5EF4-FFF2-40B4-BE49-F238E27FC236}">
                <a16:creationId xmlns:a16="http://schemas.microsoft.com/office/drawing/2014/main" id="{E2630BCA-8299-2715-2D1D-2DDE61AD9B2D}"/>
              </a:ext>
            </a:extLst>
          </p:cNvPr>
          <p:cNvSpPr/>
          <p:nvPr/>
        </p:nvSpPr>
        <p:spPr>
          <a:xfrm>
            <a:off x="8635867" y="4708498"/>
            <a:ext cx="2688336" cy="1560621"/>
          </a:xfrm>
          <a:prstGeom prst="rect">
            <a:avLst/>
          </a:prstGeom>
          <a:solidFill>
            <a:srgbClr val="CBD8E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23" name="Rectangle 22">
            <a:extLst>
              <a:ext uri="{FF2B5EF4-FFF2-40B4-BE49-F238E27FC236}">
                <a16:creationId xmlns:a16="http://schemas.microsoft.com/office/drawing/2014/main" id="{F74CB55C-25F3-B50C-F1F6-2238253D8DF0}"/>
              </a:ext>
            </a:extLst>
          </p:cNvPr>
          <p:cNvSpPr/>
          <p:nvPr/>
        </p:nvSpPr>
        <p:spPr>
          <a:xfrm>
            <a:off x="8633327" y="3477881"/>
            <a:ext cx="2688336" cy="599181"/>
          </a:xfrm>
          <a:prstGeom prst="rect">
            <a:avLst/>
          </a:prstGeom>
          <a:solidFill>
            <a:srgbClr val="CBD8E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rtl="0"/>
            <a:r>
              <a:rPr lang="es" sz="1400" b="0" i="0" u="none" strike="noStrike" dirty="0">
                <a:solidFill>
                  <a:srgbClr val="000000"/>
                </a:solidFill>
                <a:latin typeface="Aptos"/>
              </a:rPr>
              <a:t>La mayoría de los miembros de la junta en California </a:t>
            </a:r>
          </a:p>
        </p:txBody>
      </p:sp>
      <p:sp>
        <p:nvSpPr>
          <p:cNvPr id="24" name="Rectangle 23">
            <a:extLst>
              <a:ext uri="{FF2B5EF4-FFF2-40B4-BE49-F238E27FC236}">
                <a16:creationId xmlns:a16="http://schemas.microsoft.com/office/drawing/2014/main" id="{C25B6C50-2D5C-6214-8ADD-E13395A928BE}"/>
              </a:ext>
            </a:extLst>
          </p:cNvPr>
          <p:cNvSpPr/>
          <p:nvPr/>
        </p:nvSpPr>
        <p:spPr>
          <a:xfrm>
            <a:off x="5574970" y="2249810"/>
            <a:ext cx="2688336" cy="599181"/>
          </a:xfrm>
          <a:prstGeom prst="rect">
            <a:avLst/>
          </a:prstGeom>
          <a:solidFill>
            <a:srgbClr val="CBD8E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rtl="0"/>
            <a:r>
              <a:rPr lang="es" sz="1400" b="0" i="0" u="none" strike="noStrike" dirty="0">
                <a:solidFill>
                  <a:srgbClr val="000000"/>
                </a:solidFill>
                <a:latin typeface="Aptos"/>
              </a:rPr>
              <a:t>Límite de ingresos de $50 millones</a:t>
            </a:r>
          </a:p>
        </p:txBody>
      </p:sp>
      <p:sp>
        <p:nvSpPr>
          <p:cNvPr id="25" name="Rectangle 24">
            <a:extLst>
              <a:ext uri="{FF2B5EF4-FFF2-40B4-BE49-F238E27FC236}">
                <a16:creationId xmlns:a16="http://schemas.microsoft.com/office/drawing/2014/main" id="{0BA1B265-B367-2343-526C-04F9B32617E0}"/>
              </a:ext>
            </a:extLst>
          </p:cNvPr>
          <p:cNvSpPr/>
          <p:nvPr/>
        </p:nvSpPr>
        <p:spPr>
          <a:xfrm>
            <a:off x="5587791" y="2867664"/>
            <a:ext cx="2688336" cy="599181"/>
          </a:xfrm>
          <a:prstGeom prst="rect">
            <a:avLst/>
          </a:prstGeom>
          <a:solidFill>
            <a:srgbClr val="CBD8E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rtl="0"/>
            <a:r>
              <a:rPr lang="es" sz="1400" b="0" i="0" u="none" strike="noStrike">
                <a:solidFill>
                  <a:srgbClr val="000000"/>
                </a:solidFill>
                <a:latin typeface="Aptos"/>
              </a:rPr>
              <a:t>Proporciona servicios de atención médica directa con licencia al público</a:t>
            </a:r>
          </a:p>
        </p:txBody>
      </p:sp>
      <p:sp>
        <p:nvSpPr>
          <p:cNvPr id="26" name="Rectangle 25">
            <a:extLst>
              <a:ext uri="{FF2B5EF4-FFF2-40B4-BE49-F238E27FC236}">
                <a16:creationId xmlns:a16="http://schemas.microsoft.com/office/drawing/2014/main" id="{2D1ED761-88D5-C87A-B2A4-6FD6E7BF3EE6}"/>
              </a:ext>
            </a:extLst>
          </p:cNvPr>
          <p:cNvSpPr/>
          <p:nvPr/>
        </p:nvSpPr>
        <p:spPr>
          <a:xfrm>
            <a:off x="5580098" y="4721225"/>
            <a:ext cx="2688336" cy="1591556"/>
          </a:xfrm>
          <a:prstGeom prst="rect">
            <a:avLst/>
          </a:prstGeom>
          <a:solidFill>
            <a:srgbClr val="CBD8E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noAutofit/>
          </a:bodyPr>
          <a:lstStyle/>
          <a:p>
            <a:pPr algn="ctr" rtl="0"/>
            <a:r>
              <a:rPr lang="es" sz="1400" b="0" i="0" u="none" strike="noStrike" dirty="0">
                <a:solidFill>
                  <a:srgbClr val="000000"/>
                </a:solidFill>
                <a:latin typeface="Aptos"/>
              </a:rPr>
              <a:t>Número de licencia de salud de CDPH/Atención Médica</a:t>
            </a:r>
          </a:p>
          <a:p>
            <a:pPr algn="ctr"/>
            <a:endParaRPr lang="en-US" sz="1600" dirty="0"/>
          </a:p>
        </p:txBody>
      </p:sp>
      <p:sp>
        <p:nvSpPr>
          <p:cNvPr id="27" name="Rectangle 26">
            <a:extLst>
              <a:ext uri="{FF2B5EF4-FFF2-40B4-BE49-F238E27FC236}">
                <a16:creationId xmlns:a16="http://schemas.microsoft.com/office/drawing/2014/main" id="{3FEA69A8-91BC-5EC8-30C3-A80E67D264BB}"/>
              </a:ext>
            </a:extLst>
          </p:cNvPr>
          <p:cNvSpPr/>
          <p:nvPr/>
        </p:nvSpPr>
        <p:spPr>
          <a:xfrm>
            <a:off x="5577534" y="3485518"/>
            <a:ext cx="2688336" cy="599181"/>
          </a:xfrm>
          <a:prstGeom prst="rect">
            <a:avLst/>
          </a:prstGeom>
          <a:solidFill>
            <a:srgbClr val="CBD8E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rtl="0"/>
            <a:r>
              <a:rPr lang="es" sz="1400" b="0" i="0" u="none" strike="noStrike" dirty="0">
                <a:solidFill>
                  <a:srgbClr val="000000"/>
                </a:solidFill>
                <a:latin typeface="Aptos"/>
              </a:rPr>
              <a:t>La mayoría de los miembros de la junta en California </a:t>
            </a:r>
          </a:p>
        </p:txBody>
      </p:sp>
      <p:sp>
        <p:nvSpPr>
          <p:cNvPr id="28" name="Rectangle 27">
            <a:extLst>
              <a:ext uri="{FF2B5EF4-FFF2-40B4-BE49-F238E27FC236}">
                <a16:creationId xmlns:a16="http://schemas.microsoft.com/office/drawing/2014/main" id="{526C0230-1683-7C46-9EE5-EA95967D0300}"/>
              </a:ext>
            </a:extLst>
          </p:cNvPr>
          <p:cNvSpPr/>
          <p:nvPr/>
        </p:nvSpPr>
        <p:spPr>
          <a:xfrm>
            <a:off x="2559837" y="2249168"/>
            <a:ext cx="2688336" cy="599181"/>
          </a:xfrm>
          <a:prstGeom prst="rect">
            <a:avLst/>
          </a:prstGeom>
          <a:solidFill>
            <a:srgbClr val="CBD8E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rtl="0"/>
            <a:r>
              <a:rPr lang="es" sz="1400" b="0" i="0" u="none" strike="noStrike">
                <a:solidFill>
                  <a:srgbClr val="000000"/>
                </a:solidFill>
                <a:latin typeface="Aptos"/>
              </a:rPr>
              <a:t>Límite de ingresos de $5 millones</a:t>
            </a:r>
          </a:p>
        </p:txBody>
      </p:sp>
      <p:sp>
        <p:nvSpPr>
          <p:cNvPr id="29" name="Rectangle 28">
            <a:extLst>
              <a:ext uri="{FF2B5EF4-FFF2-40B4-BE49-F238E27FC236}">
                <a16:creationId xmlns:a16="http://schemas.microsoft.com/office/drawing/2014/main" id="{2D8E3F27-96C3-85AD-89E6-104CBD418151}"/>
              </a:ext>
            </a:extLst>
          </p:cNvPr>
          <p:cNvSpPr/>
          <p:nvPr/>
        </p:nvSpPr>
        <p:spPr>
          <a:xfrm>
            <a:off x="2561107" y="2866380"/>
            <a:ext cx="2688336" cy="599181"/>
          </a:xfrm>
          <a:prstGeom prst="rect">
            <a:avLst/>
          </a:prstGeom>
          <a:solidFill>
            <a:srgbClr val="CBD8E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rtl="0"/>
            <a:r>
              <a:rPr lang="es" sz="1400" b="0" i="0" u="none" strike="noStrike" dirty="0">
                <a:solidFill>
                  <a:srgbClr val="000000"/>
                </a:solidFill>
                <a:latin typeface="Aptos"/>
              </a:rPr>
              <a:t>Realiza servicios que califican según las reglas del CTF</a:t>
            </a:r>
          </a:p>
        </p:txBody>
      </p:sp>
      <p:sp>
        <p:nvSpPr>
          <p:cNvPr id="30" name="Rectangle 29">
            <a:extLst>
              <a:ext uri="{FF2B5EF4-FFF2-40B4-BE49-F238E27FC236}">
                <a16:creationId xmlns:a16="http://schemas.microsoft.com/office/drawing/2014/main" id="{1DE37626-9893-DC9A-7114-AC3C21A6E443}"/>
              </a:ext>
            </a:extLst>
          </p:cNvPr>
          <p:cNvSpPr/>
          <p:nvPr/>
        </p:nvSpPr>
        <p:spPr>
          <a:xfrm>
            <a:off x="2563647" y="4714048"/>
            <a:ext cx="2688336" cy="1628927"/>
          </a:xfrm>
          <a:prstGeom prst="rect">
            <a:avLst/>
          </a:prstGeom>
          <a:solidFill>
            <a:srgbClr val="CBD8E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31" name="Rectangle 30">
            <a:extLst>
              <a:ext uri="{FF2B5EF4-FFF2-40B4-BE49-F238E27FC236}">
                <a16:creationId xmlns:a16="http://schemas.microsoft.com/office/drawing/2014/main" id="{5B09AD68-23DC-A1F0-20D6-48E4BADED8E3}"/>
              </a:ext>
            </a:extLst>
          </p:cNvPr>
          <p:cNvSpPr/>
          <p:nvPr/>
        </p:nvSpPr>
        <p:spPr>
          <a:xfrm>
            <a:off x="2557297" y="3483592"/>
            <a:ext cx="2688336" cy="599181"/>
          </a:xfrm>
          <a:prstGeom prst="rect">
            <a:avLst/>
          </a:prstGeom>
          <a:solidFill>
            <a:srgbClr val="CBD8E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rtl="0"/>
            <a:r>
              <a:rPr lang="es" sz="1400" b="0" i="0" u="none" strike="noStrike" dirty="0">
                <a:solidFill>
                  <a:srgbClr val="000000"/>
                </a:solidFill>
                <a:latin typeface="Aptos"/>
              </a:rPr>
              <a:t>La mayoría de los miembros de la junta en California</a:t>
            </a:r>
          </a:p>
        </p:txBody>
      </p:sp>
      <p:sp>
        <p:nvSpPr>
          <p:cNvPr id="32" name="Flowchart: Connector 31">
            <a:extLst>
              <a:ext uri="{FF2B5EF4-FFF2-40B4-BE49-F238E27FC236}">
                <a16:creationId xmlns:a16="http://schemas.microsoft.com/office/drawing/2014/main" id="{63E83E04-C67F-F121-803B-83A6554B1B85}"/>
              </a:ext>
            </a:extLst>
          </p:cNvPr>
          <p:cNvSpPr/>
          <p:nvPr/>
        </p:nvSpPr>
        <p:spPr>
          <a:xfrm>
            <a:off x="3429982" y="5318713"/>
            <a:ext cx="946143" cy="930742"/>
          </a:xfrm>
          <a:prstGeom prst="flowChartConnector">
            <a:avLst/>
          </a:prstGeom>
          <a:solidFill>
            <a:srgbClr val="23475F"/>
          </a:solidFill>
          <a:ln>
            <a:solidFill>
              <a:srgbClr val="141E2A"/>
            </a:solid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grpSp>
        <p:nvGrpSpPr>
          <p:cNvPr id="33" name="Group 9">
            <a:extLst>
              <a:ext uri="{FF2B5EF4-FFF2-40B4-BE49-F238E27FC236}">
                <a16:creationId xmlns:a16="http://schemas.microsoft.com/office/drawing/2014/main" id="{B0B80AAC-E6D7-8A22-B492-7E971754FEBC}"/>
              </a:ext>
            </a:extLst>
          </p:cNvPr>
          <p:cNvGrpSpPr>
            <a:grpSpLocks noChangeAspect="1"/>
          </p:cNvGrpSpPr>
          <p:nvPr/>
        </p:nvGrpSpPr>
        <p:grpSpPr>
          <a:xfrm>
            <a:off x="3647465" y="5611046"/>
            <a:ext cx="511175" cy="346075"/>
            <a:chOff x="6468" y="2115"/>
            <a:chExt cx="322" cy="218"/>
          </a:xfrm>
          <a:noFill/>
        </p:grpSpPr>
        <p:sp>
          <p:nvSpPr>
            <p:cNvPr id="34" name="AutoShape 8">
              <a:extLst>
                <a:ext uri="{FF2B5EF4-FFF2-40B4-BE49-F238E27FC236}">
                  <a16:creationId xmlns:a16="http://schemas.microsoft.com/office/drawing/2014/main" id="{9E2186B4-C597-8C4A-C3A1-8E564D74EC71}"/>
                </a:ext>
              </a:extLst>
            </p:cNvPr>
            <p:cNvSpPr>
              <a:spLocks noChangeAspect="1"/>
            </p:cNvSpPr>
            <p:nvPr/>
          </p:nvSpPr>
          <p:spPr bwMode="auto">
            <a:xfrm>
              <a:off x="6468" y="2115"/>
              <a:ext cx="320" cy="217"/>
            </a:xfrm>
            <a:prstGeom prst="rect">
              <a:avLst/>
            </a:prstGeom>
            <a:grpFill/>
            <a:ln w="9525">
              <a:solidFill>
                <a:schemeClr val="bg1"/>
              </a:solidFill>
              <a:miter lim="800000"/>
            </a:ln>
          </p:spPr>
          <p:txBody>
            <a:bodyPr vert="horz" wrap="square" lIns="91440" tIns="45720" rIns="91440" bIns="45720" numCol="1" anchor="t" anchorCtr="0" compatLnSpc="1">
              <a:prstTxWarp prst="textNoShape">
                <a:avLst/>
              </a:prstTxWarp>
              <a:noAutofit/>
            </a:bodyPr>
            <a:lstStyle/>
            <a:p>
              <a:endParaRPr lang="en-US"/>
            </a:p>
          </p:txBody>
        </p:sp>
        <p:sp>
          <p:nvSpPr>
            <p:cNvPr id="35" name="Freeform 10">
              <a:extLst>
                <a:ext uri="{FF2B5EF4-FFF2-40B4-BE49-F238E27FC236}">
                  <a16:creationId xmlns:a16="http://schemas.microsoft.com/office/drawing/2014/main" id="{9000231A-2F29-34F8-AC72-6D9F4D2A52A2}"/>
                </a:ext>
              </a:extLst>
            </p:cNvPr>
            <p:cNvSpPr/>
            <p:nvPr/>
          </p:nvSpPr>
          <p:spPr bwMode="auto">
            <a:xfrm>
              <a:off x="6632" y="2118"/>
              <a:ext cx="68" cy="93"/>
            </a:xfrm>
            <a:custGeom>
              <a:avLst/>
              <a:gdLst>
                <a:gd name="T0" fmla="*/ 112 w 137"/>
                <a:gd name="T1" fmla="*/ 136 h 188"/>
                <a:gd name="T2" fmla="*/ 112 w 137"/>
                <a:gd name="T3" fmla="*/ 136 h 188"/>
                <a:gd name="T4" fmla="*/ 90 w 137"/>
                <a:gd name="T5" fmla="*/ 136 h 188"/>
                <a:gd name="T6" fmla="*/ 84 w 137"/>
                <a:gd name="T7" fmla="*/ 136 h 188"/>
                <a:gd name="T8" fmla="*/ 82 w 137"/>
                <a:gd name="T9" fmla="*/ 136 h 188"/>
                <a:gd name="T10" fmla="*/ 79 w 137"/>
                <a:gd name="T11" fmla="*/ 151 h 188"/>
                <a:gd name="T12" fmla="*/ 80 w 137"/>
                <a:gd name="T13" fmla="*/ 152 h 188"/>
                <a:gd name="T14" fmla="*/ 87 w 137"/>
                <a:gd name="T15" fmla="*/ 168 h 188"/>
                <a:gd name="T16" fmla="*/ 67 w 137"/>
                <a:gd name="T17" fmla="*/ 188 h 188"/>
                <a:gd name="T18" fmla="*/ 46 w 137"/>
                <a:gd name="T19" fmla="*/ 168 h 188"/>
                <a:gd name="T20" fmla="*/ 53 w 137"/>
                <a:gd name="T21" fmla="*/ 153 h 188"/>
                <a:gd name="T22" fmla="*/ 53 w 137"/>
                <a:gd name="T23" fmla="*/ 153 h 188"/>
                <a:gd name="T24" fmla="*/ 56 w 137"/>
                <a:gd name="T25" fmla="*/ 144 h 188"/>
                <a:gd name="T26" fmla="*/ 52 w 137"/>
                <a:gd name="T27" fmla="*/ 136 h 188"/>
                <a:gd name="T28" fmla="*/ 49 w 137"/>
                <a:gd name="T29" fmla="*/ 136 h 188"/>
                <a:gd name="T30" fmla="*/ 45 w 137"/>
                <a:gd name="T31" fmla="*/ 136 h 188"/>
                <a:gd name="T32" fmla="*/ 3 w 137"/>
                <a:gd name="T33" fmla="*/ 136 h 188"/>
                <a:gd name="T34" fmla="*/ 0 w 137"/>
                <a:gd name="T35" fmla="*/ 133 h 188"/>
                <a:gd name="T36" fmla="*/ 0 w 137"/>
                <a:gd name="T37" fmla="*/ 84 h 188"/>
                <a:gd name="T38" fmla="*/ 0 w 137"/>
                <a:gd name="T39" fmla="*/ 82 h 188"/>
                <a:gd name="T40" fmla="*/ 9 w 137"/>
                <a:gd name="T41" fmla="*/ 77 h 188"/>
                <a:gd name="T42" fmla="*/ 17 w 137"/>
                <a:gd name="T43" fmla="*/ 81 h 188"/>
                <a:gd name="T44" fmla="*/ 17 w 137"/>
                <a:gd name="T45" fmla="*/ 81 h 188"/>
                <a:gd name="T46" fmla="*/ 32 w 137"/>
                <a:gd name="T47" fmla="*/ 87 h 188"/>
                <a:gd name="T48" fmla="*/ 53 w 137"/>
                <a:gd name="T49" fmla="*/ 67 h 188"/>
                <a:gd name="T50" fmla="*/ 32 w 137"/>
                <a:gd name="T51" fmla="*/ 46 h 188"/>
                <a:gd name="T52" fmla="*/ 16 w 137"/>
                <a:gd name="T53" fmla="*/ 54 h 188"/>
                <a:gd name="T54" fmla="*/ 16 w 137"/>
                <a:gd name="T55" fmla="*/ 54 h 188"/>
                <a:gd name="T56" fmla="*/ 9 w 137"/>
                <a:gd name="T57" fmla="*/ 56 h 188"/>
                <a:gd name="T58" fmla="*/ 0 w 137"/>
                <a:gd name="T59" fmla="*/ 51 h 188"/>
                <a:gd name="T60" fmla="*/ 0 w 137"/>
                <a:gd name="T61" fmla="*/ 50 h 188"/>
                <a:gd name="T62" fmla="*/ 0 w 137"/>
                <a:gd name="T63" fmla="*/ 3 h 188"/>
                <a:gd name="T64" fmla="*/ 3 w 137"/>
                <a:gd name="T65" fmla="*/ 0 h 188"/>
                <a:gd name="T66" fmla="*/ 134 w 137"/>
                <a:gd name="T67" fmla="*/ 0 h 188"/>
                <a:gd name="T68" fmla="*/ 137 w 137"/>
                <a:gd name="T69" fmla="*/ 3 h 188"/>
                <a:gd name="T70" fmla="*/ 137 w 137"/>
                <a:gd name="T71" fmla="*/ 100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37" h="188">
                  <a:moveTo>
                    <a:pt x="112" y="136"/>
                  </a:moveTo>
                  <a:lnTo>
                    <a:pt x="112" y="136"/>
                  </a:lnTo>
                  <a:lnTo>
                    <a:pt x="90" y="136"/>
                  </a:lnTo>
                  <a:lnTo>
                    <a:pt x="84" y="136"/>
                  </a:lnTo>
                  <a:cubicBezTo>
                    <a:pt x="84" y="136"/>
                    <a:pt x="82" y="136"/>
                    <a:pt x="82" y="136"/>
                  </a:cubicBezTo>
                  <a:cubicBezTo>
                    <a:pt x="77" y="140"/>
                    <a:pt x="76" y="145"/>
                    <a:pt x="79" y="151"/>
                  </a:cubicBezTo>
                  <a:cubicBezTo>
                    <a:pt x="79" y="151"/>
                    <a:pt x="80" y="152"/>
                    <a:pt x="80" y="152"/>
                  </a:cubicBezTo>
                  <a:cubicBezTo>
                    <a:pt x="85" y="156"/>
                    <a:pt x="87" y="162"/>
                    <a:pt x="87" y="168"/>
                  </a:cubicBezTo>
                  <a:cubicBezTo>
                    <a:pt x="87" y="179"/>
                    <a:pt x="78" y="188"/>
                    <a:pt x="67" y="188"/>
                  </a:cubicBezTo>
                  <a:cubicBezTo>
                    <a:pt x="56" y="188"/>
                    <a:pt x="46" y="179"/>
                    <a:pt x="46" y="168"/>
                  </a:cubicBezTo>
                  <a:cubicBezTo>
                    <a:pt x="46" y="162"/>
                    <a:pt x="49" y="157"/>
                    <a:pt x="53" y="153"/>
                  </a:cubicBezTo>
                  <a:cubicBezTo>
                    <a:pt x="53" y="153"/>
                    <a:pt x="53" y="153"/>
                    <a:pt x="53" y="153"/>
                  </a:cubicBezTo>
                  <a:cubicBezTo>
                    <a:pt x="55" y="150"/>
                    <a:pt x="56" y="147"/>
                    <a:pt x="56" y="144"/>
                  </a:cubicBezTo>
                  <a:cubicBezTo>
                    <a:pt x="56" y="142"/>
                    <a:pt x="56" y="139"/>
                    <a:pt x="52" y="136"/>
                  </a:cubicBezTo>
                  <a:cubicBezTo>
                    <a:pt x="52" y="136"/>
                    <a:pt x="50" y="136"/>
                    <a:pt x="49" y="136"/>
                  </a:cubicBezTo>
                  <a:lnTo>
                    <a:pt x="45" y="136"/>
                  </a:lnTo>
                  <a:lnTo>
                    <a:pt x="3" y="136"/>
                  </a:lnTo>
                  <a:cubicBezTo>
                    <a:pt x="1" y="136"/>
                    <a:pt x="0" y="135"/>
                    <a:pt x="0" y="133"/>
                  </a:cubicBezTo>
                  <a:lnTo>
                    <a:pt x="0" y="84"/>
                  </a:lnTo>
                  <a:cubicBezTo>
                    <a:pt x="0" y="83"/>
                    <a:pt x="0" y="83"/>
                    <a:pt x="0" y="82"/>
                  </a:cubicBezTo>
                  <a:cubicBezTo>
                    <a:pt x="2" y="79"/>
                    <a:pt x="5" y="77"/>
                    <a:pt x="9" y="77"/>
                  </a:cubicBezTo>
                  <a:cubicBezTo>
                    <a:pt x="12" y="77"/>
                    <a:pt x="15" y="79"/>
                    <a:pt x="17" y="81"/>
                  </a:cubicBezTo>
                  <a:cubicBezTo>
                    <a:pt x="17" y="81"/>
                    <a:pt x="17" y="81"/>
                    <a:pt x="17" y="81"/>
                  </a:cubicBezTo>
                  <a:cubicBezTo>
                    <a:pt x="21" y="85"/>
                    <a:pt x="27" y="87"/>
                    <a:pt x="32" y="87"/>
                  </a:cubicBezTo>
                  <a:cubicBezTo>
                    <a:pt x="44" y="87"/>
                    <a:pt x="53" y="78"/>
                    <a:pt x="53" y="67"/>
                  </a:cubicBezTo>
                  <a:cubicBezTo>
                    <a:pt x="53" y="56"/>
                    <a:pt x="44" y="46"/>
                    <a:pt x="32" y="46"/>
                  </a:cubicBezTo>
                  <a:cubicBezTo>
                    <a:pt x="26" y="46"/>
                    <a:pt x="20" y="49"/>
                    <a:pt x="16" y="54"/>
                  </a:cubicBezTo>
                  <a:cubicBezTo>
                    <a:pt x="16" y="54"/>
                    <a:pt x="16" y="54"/>
                    <a:pt x="16" y="54"/>
                  </a:cubicBezTo>
                  <a:cubicBezTo>
                    <a:pt x="13" y="56"/>
                    <a:pt x="11" y="56"/>
                    <a:pt x="9" y="56"/>
                  </a:cubicBezTo>
                  <a:cubicBezTo>
                    <a:pt x="7" y="56"/>
                    <a:pt x="3" y="55"/>
                    <a:pt x="0" y="51"/>
                  </a:cubicBezTo>
                  <a:cubicBezTo>
                    <a:pt x="0" y="51"/>
                    <a:pt x="0" y="50"/>
                    <a:pt x="0" y="50"/>
                  </a:cubicBezTo>
                  <a:lnTo>
                    <a:pt x="0" y="3"/>
                  </a:lnTo>
                  <a:cubicBezTo>
                    <a:pt x="0" y="1"/>
                    <a:pt x="1" y="0"/>
                    <a:pt x="3" y="0"/>
                  </a:cubicBezTo>
                  <a:lnTo>
                    <a:pt x="134" y="0"/>
                  </a:lnTo>
                  <a:cubicBezTo>
                    <a:pt x="136" y="0"/>
                    <a:pt x="137" y="1"/>
                    <a:pt x="137" y="3"/>
                  </a:cubicBezTo>
                  <a:lnTo>
                    <a:pt x="137" y="100"/>
                  </a:lnTo>
                </a:path>
              </a:pathLst>
            </a:custGeom>
            <a:grpFill/>
            <a:ln w="11113" cap="rnd">
              <a:solidFill>
                <a:schemeClr val="bg1"/>
              </a:solidFill>
              <a:prstDash val="solid"/>
              <a:round/>
            </a:ln>
          </p:spPr>
          <p:txBody>
            <a:bodyPr vert="horz" wrap="square" lIns="91440" tIns="45720" rIns="91440" bIns="45720" numCol="1" anchor="t" anchorCtr="0" compatLnSpc="1">
              <a:prstTxWarp prst="textNoShape">
                <a:avLst/>
              </a:prstTxWarp>
              <a:noAutofit/>
            </a:bodyPr>
            <a:lstStyle/>
            <a:p>
              <a:endParaRPr lang="en-US"/>
            </a:p>
          </p:txBody>
        </p:sp>
        <p:sp>
          <p:nvSpPr>
            <p:cNvPr id="36" name="Freeform 11">
              <a:extLst>
                <a:ext uri="{FF2B5EF4-FFF2-40B4-BE49-F238E27FC236}">
                  <a16:creationId xmlns:a16="http://schemas.microsoft.com/office/drawing/2014/main" id="{7986100F-B521-A28E-41BC-C6F01BFA4CA9}"/>
                </a:ext>
              </a:extLst>
            </p:cNvPr>
            <p:cNvSpPr/>
            <p:nvPr/>
          </p:nvSpPr>
          <p:spPr bwMode="auto">
            <a:xfrm>
              <a:off x="6676" y="2152"/>
              <a:ext cx="114" cy="181"/>
            </a:xfrm>
            <a:custGeom>
              <a:avLst/>
              <a:gdLst>
                <a:gd name="T0" fmla="*/ 149 w 233"/>
                <a:gd name="T1" fmla="*/ 3 h 368"/>
                <a:gd name="T2" fmla="*/ 149 w 233"/>
                <a:gd name="T3" fmla="*/ 3 h 368"/>
                <a:gd name="T4" fmla="*/ 82 w 233"/>
                <a:gd name="T5" fmla="*/ 47 h 368"/>
                <a:gd name="T6" fmla="*/ 32 w 233"/>
                <a:gd name="T7" fmla="*/ 25 h 368"/>
                <a:gd name="T8" fmla="*/ 4 w 233"/>
                <a:gd name="T9" fmla="*/ 35 h 368"/>
                <a:gd name="T10" fmla="*/ 7 w 233"/>
                <a:gd name="T11" fmla="*/ 57 h 368"/>
                <a:gd name="T12" fmla="*/ 14 w 233"/>
                <a:gd name="T13" fmla="*/ 63 h 368"/>
                <a:gd name="T14" fmla="*/ 77 w 233"/>
                <a:gd name="T15" fmla="*/ 89 h 368"/>
                <a:gd name="T16" fmla="*/ 91 w 233"/>
                <a:gd name="T17" fmla="*/ 89 h 368"/>
                <a:gd name="T18" fmla="*/ 135 w 233"/>
                <a:gd name="T19" fmla="*/ 64 h 368"/>
                <a:gd name="T20" fmla="*/ 135 w 233"/>
                <a:gd name="T21" fmla="*/ 161 h 368"/>
                <a:gd name="T22" fmla="*/ 104 w 233"/>
                <a:gd name="T23" fmla="*/ 258 h 368"/>
                <a:gd name="T24" fmla="*/ 92 w 233"/>
                <a:gd name="T25" fmla="*/ 343 h 368"/>
                <a:gd name="T26" fmla="*/ 108 w 233"/>
                <a:gd name="T27" fmla="*/ 367 h 368"/>
                <a:gd name="T28" fmla="*/ 114 w 233"/>
                <a:gd name="T29" fmla="*/ 368 h 368"/>
                <a:gd name="T30" fmla="*/ 132 w 233"/>
                <a:gd name="T31" fmla="*/ 351 h 368"/>
                <a:gd name="T32" fmla="*/ 144 w 233"/>
                <a:gd name="T33" fmla="*/ 271 h 368"/>
                <a:gd name="T34" fmla="*/ 173 w 233"/>
                <a:gd name="T35" fmla="*/ 190 h 368"/>
                <a:gd name="T36" fmla="*/ 178 w 233"/>
                <a:gd name="T37" fmla="*/ 267 h 368"/>
                <a:gd name="T38" fmla="*/ 191 w 233"/>
                <a:gd name="T39" fmla="*/ 351 h 368"/>
                <a:gd name="T40" fmla="*/ 209 w 233"/>
                <a:gd name="T41" fmla="*/ 368 h 368"/>
                <a:gd name="T42" fmla="*/ 221 w 233"/>
                <a:gd name="T43" fmla="*/ 366 h 368"/>
                <a:gd name="T44" fmla="*/ 232 w 233"/>
                <a:gd name="T45" fmla="*/ 343 h 368"/>
                <a:gd name="T46" fmla="*/ 219 w 233"/>
                <a:gd name="T47" fmla="*/ 263 h 368"/>
                <a:gd name="T48" fmla="*/ 220 w 233"/>
                <a:gd name="T49" fmla="*/ 175 h 368"/>
                <a:gd name="T50" fmla="*/ 204 w 233"/>
                <a:gd name="T51" fmla="*/ 21 h 368"/>
                <a:gd name="T52" fmla="*/ 184 w 233"/>
                <a:gd name="T5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33" h="368">
                  <a:moveTo>
                    <a:pt x="149" y="3"/>
                  </a:moveTo>
                  <a:lnTo>
                    <a:pt x="149" y="3"/>
                  </a:lnTo>
                  <a:lnTo>
                    <a:pt x="82" y="47"/>
                  </a:lnTo>
                  <a:lnTo>
                    <a:pt x="32" y="25"/>
                  </a:lnTo>
                  <a:cubicBezTo>
                    <a:pt x="21" y="21"/>
                    <a:pt x="9" y="25"/>
                    <a:pt x="4" y="35"/>
                  </a:cubicBezTo>
                  <a:cubicBezTo>
                    <a:pt x="0" y="43"/>
                    <a:pt x="2" y="51"/>
                    <a:pt x="7" y="57"/>
                  </a:cubicBezTo>
                  <a:cubicBezTo>
                    <a:pt x="9" y="59"/>
                    <a:pt x="11" y="61"/>
                    <a:pt x="14" y="63"/>
                  </a:cubicBezTo>
                  <a:lnTo>
                    <a:pt x="77" y="89"/>
                  </a:lnTo>
                  <a:cubicBezTo>
                    <a:pt x="81" y="91"/>
                    <a:pt x="86" y="91"/>
                    <a:pt x="91" y="89"/>
                  </a:cubicBezTo>
                  <a:cubicBezTo>
                    <a:pt x="107" y="82"/>
                    <a:pt x="135" y="64"/>
                    <a:pt x="135" y="64"/>
                  </a:cubicBezTo>
                  <a:lnTo>
                    <a:pt x="135" y="161"/>
                  </a:lnTo>
                  <a:cubicBezTo>
                    <a:pt x="136" y="163"/>
                    <a:pt x="105" y="255"/>
                    <a:pt x="104" y="258"/>
                  </a:cubicBezTo>
                  <a:lnTo>
                    <a:pt x="92" y="343"/>
                  </a:lnTo>
                  <a:cubicBezTo>
                    <a:pt x="90" y="355"/>
                    <a:pt x="97" y="365"/>
                    <a:pt x="108" y="367"/>
                  </a:cubicBezTo>
                  <a:cubicBezTo>
                    <a:pt x="110" y="368"/>
                    <a:pt x="112" y="368"/>
                    <a:pt x="114" y="368"/>
                  </a:cubicBezTo>
                  <a:cubicBezTo>
                    <a:pt x="123" y="367"/>
                    <a:pt x="131" y="360"/>
                    <a:pt x="132" y="351"/>
                  </a:cubicBezTo>
                  <a:lnTo>
                    <a:pt x="144" y="271"/>
                  </a:lnTo>
                  <a:lnTo>
                    <a:pt x="173" y="190"/>
                  </a:lnTo>
                  <a:cubicBezTo>
                    <a:pt x="173" y="190"/>
                    <a:pt x="177" y="265"/>
                    <a:pt x="178" y="267"/>
                  </a:cubicBezTo>
                  <a:lnTo>
                    <a:pt x="191" y="351"/>
                  </a:lnTo>
                  <a:cubicBezTo>
                    <a:pt x="193" y="360"/>
                    <a:pt x="200" y="367"/>
                    <a:pt x="209" y="368"/>
                  </a:cubicBezTo>
                  <a:cubicBezTo>
                    <a:pt x="213" y="368"/>
                    <a:pt x="217" y="368"/>
                    <a:pt x="221" y="366"/>
                  </a:cubicBezTo>
                  <a:cubicBezTo>
                    <a:pt x="229" y="362"/>
                    <a:pt x="233" y="352"/>
                    <a:pt x="232" y="343"/>
                  </a:cubicBezTo>
                  <a:lnTo>
                    <a:pt x="219" y="263"/>
                  </a:lnTo>
                  <a:lnTo>
                    <a:pt x="220" y="175"/>
                  </a:lnTo>
                  <a:cubicBezTo>
                    <a:pt x="221" y="169"/>
                    <a:pt x="204" y="21"/>
                    <a:pt x="204" y="21"/>
                  </a:cubicBezTo>
                  <a:cubicBezTo>
                    <a:pt x="202" y="6"/>
                    <a:pt x="184" y="0"/>
                    <a:pt x="184" y="0"/>
                  </a:cubicBezTo>
                </a:path>
              </a:pathLst>
            </a:custGeom>
            <a:grpFill/>
            <a:ln w="11113" cap="rnd">
              <a:solidFill>
                <a:schemeClr val="bg1"/>
              </a:solidFill>
              <a:prstDash val="solid"/>
              <a:round/>
            </a:ln>
          </p:spPr>
          <p:txBody>
            <a:bodyPr vert="horz" wrap="square" lIns="91440" tIns="45720" rIns="91440" bIns="45720" numCol="1" anchor="t" anchorCtr="0" compatLnSpc="1">
              <a:prstTxWarp prst="textNoShape">
                <a:avLst/>
              </a:prstTxWarp>
              <a:noAutofit/>
            </a:bodyPr>
            <a:lstStyle/>
            <a:p>
              <a:endParaRPr lang="en-US"/>
            </a:p>
          </p:txBody>
        </p:sp>
        <p:sp>
          <p:nvSpPr>
            <p:cNvPr id="37" name="Freeform 12">
              <a:extLst>
                <a:ext uri="{FF2B5EF4-FFF2-40B4-BE49-F238E27FC236}">
                  <a16:creationId xmlns:a16="http://schemas.microsoft.com/office/drawing/2014/main" id="{B48D9C21-F0B7-A617-8471-8DE70A4A0EB3}"/>
                </a:ext>
              </a:extLst>
            </p:cNvPr>
            <p:cNvSpPr/>
            <p:nvPr/>
          </p:nvSpPr>
          <p:spPr bwMode="auto">
            <a:xfrm>
              <a:off x="6737" y="2116"/>
              <a:ext cx="39" cy="39"/>
            </a:xfrm>
            <a:custGeom>
              <a:avLst/>
              <a:gdLst>
                <a:gd name="T0" fmla="*/ 79 w 79"/>
                <a:gd name="T1" fmla="*/ 40 h 80"/>
                <a:gd name="T2" fmla="*/ 79 w 79"/>
                <a:gd name="T3" fmla="*/ 40 h 80"/>
                <a:gd name="T4" fmla="*/ 39 w 79"/>
                <a:gd name="T5" fmla="*/ 80 h 80"/>
                <a:gd name="T6" fmla="*/ 0 w 79"/>
                <a:gd name="T7" fmla="*/ 40 h 80"/>
                <a:gd name="T8" fmla="*/ 39 w 79"/>
                <a:gd name="T9" fmla="*/ 0 h 80"/>
                <a:gd name="T10" fmla="*/ 79 w 79"/>
                <a:gd name="T11" fmla="*/ 40 h 80"/>
                <a:gd name="T12" fmla="*/ 79 w 79"/>
                <a:gd name="T13" fmla="*/ 40 h 80"/>
              </a:gdLst>
              <a:ahLst/>
              <a:cxnLst>
                <a:cxn ang="0">
                  <a:pos x="T0" y="T1"/>
                </a:cxn>
                <a:cxn ang="0">
                  <a:pos x="T2" y="T3"/>
                </a:cxn>
                <a:cxn ang="0">
                  <a:pos x="T4" y="T5"/>
                </a:cxn>
                <a:cxn ang="0">
                  <a:pos x="T6" y="T7"/>
                </a:cxn>
                <a:cxn ang="0">
                  <a:pos x="T8" y="T9"/>
                </a:cxn>
                <a:cxn ang="0">
                  <a:pos x="T10" y="T11"/>
                </a:cxn>
                <a:cxn ang="0">
                  <a:pos x="T12" y="T13"/>
                </a:cxn>
              </a:cxnLst>
              <a:rect l="0" t="0" r="r" b="b"/>
              <a:pathLst>
                <a:path w="79" h="80">
                  <a:moveTo>
                    <a:pt x="79" y="40"/>
                  </a:moveTo>
                  <a:lnTo>
                    <a:pt x="79" y="40"/>
                  </a:lnTo>
                  <a:cubicBezTo>
                    <a:pt x="79" y="62"/>
                    <a:pt x="62" y="80"/>
                    <a:pt x="39" y="80"/>
                  </a:cubicBezTo>
                  <a:cubicBezTo>
                    <a:pt x="17" y="80"/>
                    <a:pt x="0" y="62"/>
                    <a:pt x="0" y="40"/>
                  </a:cubicBezTo>
                  <a:cubicBezTo>
                    <a:pt x="0" y="18"/>
                    <a:pt x="17" y="0"/>
                    <a:pt x="39" y="0"/>
                  </a:cubicBezTo>
                  <a:cubicBezTo>
                    <a:pt x="62" y="0"/>
                    <a:pt x="79" y="18"/>
                    <a:pt x="79" y="40"/>
                  </a:cubicBezTo>
                  <a:lnTo>
                    <a:pt x="79" y="40"/>
                  </a:lnTo>
                  <a:close/>
                </a:path>
              </a:pathLst>
            </a:custGeom>
            <a:grpFill/>
            <a:ln w="11113" cap="rnd">
              <a:solidFill>
                <a:schemeClr val="bg1"/>
              </a:solidFill>
              <a:prstDash val="solid"/>
              <a:round/>
            </a:ln>
          </p:spPr>
          <p:txBody>
            <a:bodyPr vert="horz" wrap="square" lIns="91440" tIns="45720" rIns="91440" bIns="45720" numCol="1" anchor="t" anchorCtr="0" compatLnSpc="1">
              <a:prstTxWarp prst="textNoShape">
                <a:avLst/>
              </a:prstTxWarp>
              <a:noAutofit/>
            </a:bodyPr>
            <a:lstStyle/>
            <a:p>
              <a:endParaRPr lang="en-US"/>
            </a:p>
          </p:txBody>
        </p:sp>
        <p:sp>
          <p:nvSpPr>
            <p:cNvPr id="38" name="Freeform 13">
              <a:extLst>
                <a:ext uri="{FF2B5EF4-FFF2-40B4-BE49-F238E27FC236}">
                  <a16:creationId xmlns:a16="http://schemas.microsoft.com/office/drawing/2014/main" id="{56B75BE6-439D-ADA1-0E9C-78242D9D948D}"/>
                </a:ext>
              </a:extLst>
            </p:cNvPr>
            <p:cNvSpPr/>
            <p:nvPr/>
          </p:nvSpPr>
          <p:spPr bwMode="auto">
            <a:xfrm>
              <a:off x="6702" y="2150"/>
              <a:ext cx="35" cy="11"/>
            </a:xfrm>
            <a:custGeom>
              <a:avLst/>
              <a:gdLst>
                <a:gd name="T0" fmla="*/ 72 w 72"/>
                <a:gd name="T1" fmla="*/ 21 h 21"/>
                <a:gd name="T2" fmla="*/ 72 w 72"/>
                <a:gd name="T3" fmla="*/ 21 h 21"/>
                <a:gd name="T4" fmla="*/ 36 w 72"/>
                <a:gd name="T5" fmla="*/ 18 h 21"/>
                <a:gd name="T6" fmla="*/ 0 w 72"/>
                <a:gd name="T7" fmla="*/ 0 h 21"/>
              </a:gdLst>
              <a:ahLst/>
              <a:cxnLst>
                <a:cxn ang="0">
                  <a:pos x="T0" y="T1"/>
                </a:cxn>
                <a:cxn ang="0">
                  <a:pos x="T2" y="T3"/>
                </a:cxn>
                <a:cxn ang="0">
                  <a:pos x="T4" y="T5"/>
                </a:cxn>
                <a:cxn ang="0">
                  <a:pos x="T6" y="T7"/>
                </a:cxn>
              </a:cxnLst>
              <a:rect l="0" t="0" r="r" b="b"/>
              <a:pathLst>
                <a:path w="72" h="21">
                  <a:moveTo>
                    <a:pt x="72" y="21"/>
                  </a:moveTo>
                  <a:lnTo>
                    <a:pt x="72" y="21"/>
                  </a:lnTo>
                  <a:lnTo>
                    <a:pt x="36" y="18"/>
                  </a:lnTo>
                  <a:lnTo>
                    <a:pt x="0" y="0"/>
                  </a:lnTo>
                </a:path>
              </a:pathLst>
            </a:custGeom>
            <a:grpFill/>
            <a:ln w="11113" cap="rnd">
              <a:solidFill>
                <a:schemeClr val="bg1"/>
              </a:solidFill>
              <a:prstDash val="solid"/>
              <a:round/>
            </a:ln>
          </p:spPr>
          <p:txBody>
            <a:bodyPr vert="horz" wrap="square" lIns="91440" tIns="45720" rIns="91440" bIns="45720" numCol="1" anchor="t" anchorCtr="0" compatLnSpc="1">
              <a:prstTxWarp prst="textNoShape">
                <a:avLst/>
              </a:prstTxWarp>
              <a:noAutofit/>
            </a:bodyPr>
            <a:lstStyle/>
            <a:p>
              <a:endParaRPr lang="en-US"/>
            </a:p>
          </p:txBody>
        </p:sp>
        <p:sp>
          <p:nvSpPr>
            <p:cNvPr id="39" name="Freeform 14">
              <a:extLst>
                <a:ext uri="{FF2B5EF4-FFF2-40B4-BE49-F238E27FC236}">
                  <a16:creationId xmlns:a16="http://schemas.microsoft.com/office/drawing/2014/main" id="{DB105E14-226A-A91C-BDE9-50573E1C19D9}"/>
                </a:ext>
              </a:extLst>
            </p:cNvPr>
            <p:cNvSpPr/>
            <p:nvPr/>
          </p:nvSpPr>
          <p:spPr bwMode="auto">
            <a:xfrm>
              <a:off x="6508" y="2117"/>
              <a:ext cx="40" cy="42"/>
            </a:xfrm>
            <a:custGeom>
              <a:avLst/>
              <a:gdLst>
                <a:gd name="T0" fmla="*/ 35 w 80"/>
                <a:gd name="T1" fmla="*/ 81 h 84"/>
                <a:gd name="T2" fmla="*/ 35 w 80"/>
                <a:gd name="T3" fmla="*/ 81 h 84"/>
                <a:gd name="T4" fmla="*/ 28 w 80"/>
                <a:gd name="T5" fmla="*/ 80 h 84"/>
                <a:gd name="T6" fmla="*/ 6 w 80"/>
                <a:gd name="T7" fmla="*/ 60 h 84"/>
                <a:gd name="T8" fmla="*/ 4 w 80"/>
                <a:gd name="T9" fmla="*/ 31 h 84"/>
                <a:gd name="T10" fmla="*/ 53 w 80"/>
                <a:gd name="T11" fmla="*/ 6 h 84"/>
                <a:gd name="T12" fmla="*/ 75 w 80"/>
                <a:gd name="T13" fmla="*/ 26 h 84"/>
                <a:gd name="T14" fmla="*/ 77 w 80"/>
                <a:gd name="T15" fmla="*/ 55 h 84"/>
                <a:gd name="T16" fmla="*/ 35 w 80"/>
                <a:gd name="T17" fmla="*/ 81 h 84"/>
                <a:gd name="T18" fmla="*/ 35 w 80"/>
                <a:gd name="T19" fmla="*/ 81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 h="84">
                  <a:moveTo>
                    <a:pt x="35" y="81"/>
                  </a:moveTo>
                  <a:lnTo>
                    <a:pt x="35" y="81"/>
                  </a:lnTo>
                  <a:cubicBezTo>
                    <a:pt x="32" y="81"/>
                    <a:pt x="30" y="81"/>
                    <a:pt x="28" y="80"/>
                  </a:cubicBezTo>
                  <a:cubicBezTo>
                    <a:pt x="18" y="77"/>
                    <a:pt x="10" y="70"/>
                    <a:pt x="6" y="60"/>
                  </a:cubicBezTo>
                  <a:cubicBezTo>
                    <a:pt x="1" y="51"/>
                    <a:pt x="0" y="41"/>
                    <a:pt x="4" y="31"/>
                  </a:cubicBezTo>
                  <a:cubicBezTo>
                    <a:pt x="11" y="11"/>
                    <a:pt x="33" y="0"/>
                    <a:pt x="53" y="6"/>
                  </a:cubicBezTo>
                  <a:cubicBezTo>
                    <a:pt x="63" y="10"/>
                    <a:pt x="70" y="17"/>
                    <a:pt x="75" y="26"/>
                  </a:cubicBezTo>
                  <a:cubicBezTo>
                    <a:pt x="80" y="35"/>
                    <a:pt x="80" y="46"/>
                    <a:pt x="77" y="55"/>
                  </a:cubicBezTo>
                  <a:cubicBezTo>
                    <a:pt x="71" y="74"/>
                    <a:pt x="53" y="84"/>
                    <a:pt x="35" y="81"/>
                  </a:cubicBezTo>
                  <a:lnTo>
                    <a:pt x="35" y="81"/>
                  </a:lnTo>
                  <a:close/>
                </a:path>
              </a:pathLst>
            </a:custGeom>
            <a:grpFill/>
            <a:ln w="11113" cap="rnd">
              <a:solidFill>
                <a:schemeClr val="bg1"/>
              </a:solidFill>
              <a:prstDash val="solid"/>
              <a:round/>
            </a:ln>
          </p:spPr>
          <p:txBody>
            <a:bodyPr vert="horz" wrap="square" lIns="91440" tIns="45720" rIns="91440" bIns="45720" numCol="1" anchor="t" anchorCtr="0" compatLnSpc="1">
              <a:prstTxWarp prst="textNoShape">
                <a:avLst/>
              </a:prstTxWarp>
              <a:noAutofit/>
            </a:bodyPr>
            <a:lstStyle/>
            <a:p>
              <a:endParaRPr lang="en-US"/>
            </a:p>
          </p:txBody>
        </p:sp>
        <p:sp>
          <p:nvSpPr>
            <p:cNvPr id="40" name="Freeform 15">
              <a:extLst>
                <a:ext uri="{FF2B5EF4-FFF2-40B4-BE49-F238E27FC236}">
                  <a16:creationId xmlns:a16="http://schemas.microsoft.com/office/drawing/2014/main" id="{9D0296D1-3F75-8F1E-8C4A-9D18EE2F9D84}"/>
                </a:ext>
              </a:extLst>
            </p:cNvPr>
            <p:cNvSpPr/>
            <p:nvPr/>
          </p:nvSpPr>
          <p:spPr bwMode="auto">
            <a:xfrm>
              <a:off x="6508" y="2176"/>
              <a:ext cx="57" cy="54"/>
            </a:xfrm>
            <a:custGeom>
              <a:avLst/>
              <a:gdLst>
                <a:gd name="T0" fmla="*/ 0 w 117"/>
                <a:gd name="T1" fmla="*/ 17 h 111"/>
                <a:gd name="T2" fmla="*/ 0 w 117"/>
                <a:gd name="T3" fmla="*/ 17 h 111"/>
                <a:gd name="T4" fmla="*/ 5 w 117"/>
                <a:gd name="T5" fmla="*/ 53 h 111"/>
                <a:gd name="T6" fmla="*/ 16 w 117"/>
                <a:gd name="T7" fmla="*/ 68 h 111"/>
                <a:gd name="T8" fmla="*/ 83 w 117"/>
                <a:gd name="T9" fmla="*/ 108 h 111"/>
                <a:gd name="T10" fmla="*/ 89 w 117"/>
                <a:gd name="T11" fmla="*/ 110 h 111"/>
                <a:gd name="T12" fmla="*/ 111 w 117"/>
                <a:gd name="T13" fmla="*/ 99 h 111"/>
                <a:gd name="T14" fmla="*/ 103 w 117"/>
                <a:gd name="T15" fmla="*/ 70 h 111"/>
                <a:gd name="T16" fmla="*/ 45 w 117"/>
                <a:gd name="T17" fmla="*/ 35 h 111"/>
                <a:gd name="T18" fmla="*/ 38 w 117"/>
                <a:gd name="T19" fmla="*/ 0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7" h="110">
                  <a:moveTo>
                    <a:pt x="0" y="17"/>
                  </a:moveTo>
                  <a:lnTo>
                    <a:pt x="0" y="17"/>
                  </a:lnTo>
                  <a:lnTo>
                    <a:pt x="5" y="53"/>
                  </a:lnTo>
                  <a:cubicBezTo>
                    <a:pt x="7" y="60"/>
                    <a:pt x="11" y="65"/>
                    <a:pt x="16" y="68"/>
                  </a:cubicBezTo>
                  <a:lnTo>
                    <a:pt x="83" y="108"/>
                  </a:lnTo>
                  <a:cubicBezTo>
                    <a:pt x="85" y="109"/>
                    <a:pt x="87" y="110"/>
                    <a:pt x="89" y="110"/>
                  </a:cubicBezTo>
                  <a:cubicBezTo>
                    <a:pt x="98" y="111"/>
                    <a:pt x="107" y="107"/>
                    <a:pt x="111" y="99"/>
                  </a:cubicBezTo>
                  <a:cubicBezTo>
                    <a:pt x="117" y="89"/>
                    <a:pt x="113" y="76"/>
                    <a:pt x="103" y="70"/>
                  </a:cubicBezTo>
                  <a:lnTo>
                    <a:pt x="45" y="35"/>
                  </a:lnTo>
                  <a:lnTo>
                    <a:pt x="38" y="0"/>
                  </a:lnTo>
                </a:path>
              </a:pathLst>
            </a:custGeom>
            <a:grpFill/>
            <a:ln w="11113" cap="rnd">
              <a:solidFill>
                <a:schemeClr val="bg1"/>
              </a:solidFill>
              <a:prstDash val="solid"/>
              <a:round/>
            </a:ln>
          </p:spPr>
          <p:txBody>
            <a:bodyPr vert="horz" wrap="square" lIns="91440" tIns="45720" rIns="91440" bIns="45720" numCol="1" anchor="t" anchorCtr="0" compatLnSpc="1">
              <a:prstTxWarp prst="textNoShape">
                <a:avLst/>
              </a:prstTxWarp>
              <a:noAutofit/>
            </a:bodyPr>
            <a:lstStyle/>
            <a:p>
              <a:endParaRPr lang="en-US"/>
            </a:p>
          </p:txBody>
        </p:sp>
        <p:sp>
          <p:nvSpPr>
            <p:cNvPr id="41" name="Freeform 16">
              <a:extLst>
                <a:ext uri="{FF2B5EF4-FFF2-40B4-BE49-F238E27FC236}">
                  <a16:creationId xmlns:a16="http://schemas.microsoft.com/office/drawing/2014/main" id="{49465AC9-82E8-EC3F-A02D-C2F3C29E23EB}"/>
                </a:ext>
              </a:extLst>
            </p:cNvPr>
            <p:cNvSpPr/>
            <p:nvPr/>
          </p:nvSpPr>
          <p:spPr bwMode="auto">
            <a:xfrm>
              <a:off x="6526" y="2158"/>
              <a:ext cx="23" cy="31"/>
            </a:xfrm>
            <a:custGeom>
              <a:avLst/>
              <a:gdLst>
                <a:gd name="T0" fmla="*/ 46 w 46"/>
                <a:gd name="T1" fmla="*/ 64 h 64"/>
                <a:gd name="T2" fmla="*/ 46 w 46"/>
                <a:gd name="T3" fmla="*/ 64 h 64"/>
                <a:gd name="T4" fmla="*/ 28 w 46"/>
                <a:gd name="T5" fmla="*/ 46 h 64"/>
                <a:gd name="T6" fmla="*/ 21 w 46"/>
                <a:gd name="T7" fmla="*/ 23 h 64"/>
                <a:gd name="T8" fmla="*/ 0 w 46"/>
                <a:gd name="T9" fmla="*/ 0 h 64"/>
              </a:gdLst>
              <a:ahLst/>
              <a:cxnLst>
                <a:cxn ang="0">
                  <a:pos x="T0" y="T1"/>
                </a:cxn>
                <a:cxn ang="0">
                  <a:pos x="T2" y="T3"/>
                </a:cxn>
                <a:cxn ang="0">
                  <a:pos x="T4" y="T5"/>
                </a:cxn>
                <a:cxn ang="0">
                  <a:pos x="T6" y="T7"/>
                </a:cxn>
                <a:cxn ang="0">
                  <a:pos x="T8" y="T9"/>
                </a:cxn>
              </a:cxnLst>
              <a:rect l="0" t="0" r="r" b="b"/>
              <a:pathLst>
                <a:path w="46" h="64">
                  <a:moveTo>
                    <a:pt x="46" y="64"/>
                  </a:moveTo>
                  <a:lnTo>
                    <a:pt x="46" y="64"/>
                  </a:lnTo>
                  <a:lnTo>
                    <a:pt x="28" y="46"/>
                  </a:lnTo>
                  <a:lnTo>
                    <a:pt x="21" y="23"/>
                  </a:lnTo>
                  <a:cubicBezTo>
                    <a:pt x="17" y="13"/>
                    <a:pt x="9" y="3"/>
                    <a:pt x="0" y="0"/>
                  </a:cubicBezTo>
                </a:path>
              </a:pathLst>
            </a:custGeom>
            <a:grpFill/>
            <a:ln w="11113" cap="rnd">
              <a:solidFill>
                <a:schemeClr val="bg1"/>
              </a:solidFill>
              <a:prstDash val="solid"/>
              <a:round/>
            </a:ln>
          </p:spPr>
          <p:txBody>
            <a:bodyPr vert="horz" wrap="square" lIns="91440" tIns="45720" rIns="91440" bIns="45720" numCol="1" anchor="t" anchorCtr="0" compatLnSpc="1">
              <a:prstTxWarp prst="textNoShape">
                <a:avLst/>
              </a:prstTxWarp>
              <a:noAutofit/>
            </a:bodyPr>
            <a:lstStyle/>
            <a:p>
              <a:endParaRPr lang="en-US"/>
            </a:p>
          </p:txBody>
        </p:sp>
        <p:sp>
          <p:nvSpPr>
            <p:cNvPr id="42" name="Freeform 17">
              <a:extLst>
                <a:ext uri="{FF2B5EF4-FFF2-40B4-BE49-F238E27FC236}">
                  <a16:creationId xmlns:a16="http://schemas.microsoft.com/office/drawing/2014/main" id="{AF666D6B-4198-4175-F945-D640797CFB1A}"/>
                </a:ext>
              </a:extLst>
            </p:cNvPr>
            <p:cNvSpPr/>
            <p:nvPr/>
          </p:nvSpPr>
          <p:spPr bwMode="auto">
            <a:xfrm>
              <a:off x="6616" y="2185"/>
              <a:ext cx="73" cy="100"/>
            </a:xfrm>
            <a:custGeom>
              <a:avLst/>
              <a:gdLst>
                <a:gd name="T0" fmla="*/ 148 w 148"/>
                <a:gd name="T1" fmla="*/ 148 h 204"/>
                <a:gd name="T2" fmla="*/ 148 w 148"/>
                <a:gd name="T3" fmla="*/ 148 h 204"/>
                <a:gd name="T4" fmla="*/ 97 w 148"/>
                <a:gd name="T5" fmla="*/ 148 h 204"/>
                <a:gd name="T6" fmla="*/ 91 w 148"/>
                <a:gd name="T7" fmla="*/ 148 h 204"/>
                <a:gd name="T8" fmla="*/ 88 w 148"/>
                <a:gd name="T9" fmla="*/ 148 h 204"/>
                <a:gd name="T10" fmla="*/ 86 w 148"/>
                <a:gd name="T11" fmla="*/ 164 h 204"/>
                <a:gd name="T12" fmla="*/ 86 w 148"/>
                <a:gd name="T13" fmla="*/ 165 h 204"/>
                <a:gd name="T14" fmla="*/ 94 w 148"/>
                <a:gd name="T15" fmla="*/ 182 h 204"/>
                <a:gd name="T16" fmla="*/ 72 w 148"/>
                <a:gd name="T17" fmla="*/ 204 h 204"/>
                <a:gd name="T18" fmla="*/ 50 w 148"/>
                <a:gd name="T19" fmla="*/ 182 h 204"/>
                <a:gd name="T20" fmla="*/ 57 w 148"/>
                <a:gd name="T21" fmla="*/ 166 h 204"/>
                <a:gd name="T22" fmla="*/ 57 w 148"/>
                <a:gd name="T23" fmla="*/ 166 h 204"/>
                <a:gd name="T24" fmla="*/ 61 w 148"/>
                <a:gd name="T25" fmla="*/ 157 h 204"/>
                <a:gd name="T26" fmla="*/ 56 w 148"/>
                <a:gd name="T27" fmla="*/ 148 h 204"/>
                <a:gd name="T28" fmla="*/ 53 w 148"/>
                <a:gd name="T29" fmla="*/ 148 h 204"/>
                <a:gd name="T30" fmla="*/ 48 w 148"/>
                <a:gd name="T31" fmla="*/ 148 h 204"/>
                <a:gd name="T32" fmla="*/ 2 w 148"/>
                <a:gd name="T33" fmla="*/ 148 h 204"/>
                <a:gd name="T34" fmla="*/ 0 w 148"/>
                <a:gd name="T35" fmla="*/ 145 h 204"/>
                <a:gd name="T36" fmla="*/ 0 w 148"/>
                <a:gd name="T37" fmla="*/ 91 h 204"/>
                <a:gd name="T38" fmla="*/ 0 w 148"/>
                <a:gd name="T39" fmla="*/ 89 h 204"/>
                <a:gd name="T40" fmla="*/ 9 w 148"/>
                <a:gd name="T41" fmla="*/ 84 h 204"/>
                <a:gd name="T42" fmla="*/ 18 w 148"/>
                <a:gd name="T43" fmla="*/ 88 h 204"/>
                <a:gd name="T44" fmla="*/ 19 w 148"/>
                <a:gd name="T45" fmla="*/ 88 h 204"/>
                <a:gd name="T46" fmla="*/ 35 w 148"/>
                <a:gd name="T47" fmla="*/ 95 h 204"/>
                <a:gd name="T48" fmla="*/ 57 w 148"/>
                <a:gd name="T49" fmla="*/ 73 h 204"/>
                <a:gd name="T50" fmla="*/ 35 w 148"/>
                <a:gd name="T51" fmla="*/ 50 h 204"/>
                <a:gd name="T52" fmla="*/ 17 w 148"/>
                <a:gd name="T53" fmla="*/ 58 h 204"/>
                <a:gd name="T54" fmla="*/ 17 w 148"/>
                <a:gd name="T55" fmla="*/ 59 h 204"/>
                <a:gd name="T56" fmla="*/ 9 w 148"/>
                <a:gd name="T57" fmla="*/ 61 h 204"/>
                <a:gd name="T58" fmla="*/ 0 w 148"/>
                <a:gd name="T59" fmla="*/ 55 h 204"/>
                <a:gd name="T60" fmla="*/ 0 w 148"/>
                <a:gd name="T61" fmla="*/ 54 h 204"/>
                <a:gd name="T62" fmla="*/ 0 w 148"/>
                <a:gd name="T63" fmla="*/ 0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8" h="204">
                  <a:moveTo>
                    <a:pt x="148" y="148"/>
                  </a:moveTo>
                  <a:lnTo>
                    <a:pt x="148" y="148"/>
                  </a:lnTo>
                  <a:lnTo>
                    <a:pt x="97" y="148"/>
                  </a:lnTo>
                  <a:lnTo>
                    <a:pt x="91" y="148"/>
                  </a:lnTo>
                  <a:cubicBezTo>
                    <a:pt x="90" y="148"/>
                    <a:pt x="89" y="148"/>
                    <a:pt x="88" y="148"/>
                  </a:cubicBezTo>
                  <a:cubicBezTo>
                    <a:pt x="83" y="152"/>
                    <a:pt x="82" y="158"/>
                    <a:pt x="86" y="164"/>
                  </a:cubicBezTo>
                  <a:cubicBezTo>
                    <a:pt x="86" y="164"/>
                    <a:pt x="86" y="165"/>
                    <a:pt x="86" y="165"/>
                  </a:cubicBezTo>
                  <a:cubicBezTo>
                    <a:pt x="91" y="169"/>
                    <a:pt x="94" y="175"/>
                    <a:pt x="94" y="182"/>
                  </a:cubicBezTo>
                  <a:cubicBezTo>
                    <a:pt x="94" y="194"/>
                    <a:pt x="84" y="204"/>
                    <a:pt x="72" y="204"/>
                  </a:cubicBezTo>
                  <a:cubicBezTo>
                    <a:pt x="60" y="204"/>
                    <a:pt x="50" y="194"/>
                    <a:pt x="50" y="182"/>
                  </a:cubicBezTo>
                  <a:cubicBezTo>
                    <a:pt x="50" y="176"/>
                    <a:pt x="52" y="170"/>
                    <a:pt x="57" y="166"/>
                  </a:cubicBezTo>
                  <a:cubicBezTo>
                    <a:pt x="57" y="166"/>
                    <a:pt x="57" y="166"/>
                    <a:pt x="57" y="166"/>
                  </a:cubicBezTo>
                  <a:cubicBezTo>
                    <a:pt x="60" y="163"/>
                    <a:pt x="61" y="160"/>
                    <a:pt x="61" y="157"/>
                  </a:cubicBezTo>
                  <a:cubicBezTo>
                    <a:pt x="61" y="154"/>
                    <a:pt x="60" y="151"/>
                    <a:pt x="56" y="148"/>
                  </a:cubicBezTo>
                  <a:cubicBezTo>
                    <a:pt x="56" y="148"/>
                    <a:pt x="54" y="148"/>
                    <a:pt x="53" y="148"/>
                  </a:cubicBezTo>
                  <a:lnTo>
                    <a:pt x="48" y="148"/>
                  </a:lnTo>
                  <a:lnTo>
                    <a:pt x="2" y="148"/>
                  </a:lnTo>
                  <a:cubicBezTo>
                    <a:pt x="1" y="148"/>
                    <a:pt x="0" y="146"/>
                    <a:pt x="0" y="145"/>
                  </a:cubicBezTo>
                  <a:lnTo>
                    <a:pt x="0" y="91"/>
                  </a:lnTo>
                  <a:cubicBezTo>
                    <a:pt x="0" y="90"/>
                    <a:pt x="0" y="90"/>
                    <a:pt x="0" y="89"/>
                  </a:cubicBezTo>
                  <a:cubicBezTo>
                    <a:pt x="2" y="86"/>
                    <a:pt x="5" y="84"/>
                    <a:pt x="9" y="84"/>
                  </a:cubicBezTo>
                  <a:cubicBezTo>
                    <a:pt x="12" y="84"/>
                    <a:pt x="15" y="85"/>
                    <a:pt x="18" y="88"/>
                  </a:cubicBezTo>
                  <a:cubicBezTo>
                    <a:pt x="18" y="88"/>
                    <a:pt x="18" y="88"/>
                    <a:pt x="19" y="88"/>
                  </a:cubicBezTo>
                  <a:cubicBezTo>
                    <a:pt x="23" y="92"/>
                    <a:pt x="28" y="95"/>
                    <a:pt x="35" y="95"/>
                  </a:cubicBezTo>
                  <a:cubicBezTo>
                    <a:pt x="47" y="95"/>
                    <a:pt x="57" y="85"/>
                    <a:pt x="57" y="73"/>
                  </a:cubicBezTo>
                  <a:cubicBezTo>
                    <a:pt x="57" y="60"/>
                    <a:pt x="47" y="50"/>
                    <a:pt x="35" y="50"/>
                  </a:cubicBezTo>
                  <a:cubicBezTo>
                    <a:pt x="28" y="50"/>
                    <a:pt x="22" y="53"/>
                    <a:pt x="17" y="58"/>
                  </a:cubicBezTo>
                  <a:cubicBezTo>
                    <a:pt x="17" y="59"/>
                    <a:pt x="17" y="59"/>
                    <a:pt x="17" y="59"/>
                  </a:cubicBezTo>
                  <a:cubicBezTo>
                    <a:pt x="14" y="60"/>
                    <a:pt x="12" y="61"/>
                    <a:pt x="9" y="61"/>
                  </a:cubicBezTo>
                  <a:cubicBezTo>
                    <a:pt x="7" y="61"/>
                    <a:pt x="3" y="60"/>
                    <a:pt x="0" y="55"/>
                  </a:cubicBezTo>
                  <a:cubicBezTo>
                    <a:pt x="0" y="55"/>
                    <a:pt x="0" y="54"/>
                    <a:pt x="0" y="54"/>
                  </a:cubicBezTo>
                  <a:lnTo>
                    <a:pt x="0" y="0"/>
                  </a:lnTo>
                </a:path>
              </a:pathLst>
            </a:custGeom>
            <a:grpFill/>
            <a:ln w="11113" cap="rnd">
              <a:solidFill>
                <a:schemeClr val="bg1"/>
              </a:solidFill>
              <a:prstDash val="solid"/>
              <a:round/>
            </a:ln>
          </p:spPr>
          <p:txBody>
            <a:bodyPr vert="horz" wrap="square" lIns="91440" tIns="45720" rIns="91440" bIns="45720" numCol="1" anchor="t" anchorCtr="0" compatLnSpc="1">
              <a:prstTxWarp prst="textNoShape">
                <a:avLst/>
              </a:prstTxWarp>
              <a:noAutofit/>
            </a:bodyPr>
            <a:lstStyle/>
            <a:p>
              <a:endParaRPr lang="en-US"/>
            </a:p>
          </p:txBody>
        </p:sp>
        <p:sp>
          <p:nvSpPr>
            <p:cNvPr id="43" name="Freeform 18">
              <a:extLst>
                <a:ext uri="{FF2B5EF4-FFF2-40B4-BE49-F238E27FC236}">
                  <a16:creationId xmlns:a16="http://schemas.microsoft.com/office/drawing/2014/main" id="{94B2F3FB-5FCE-D666-CADE-046D9639E405}"/>
                </a:ext>
              </a:extLst>
            </p:cNvPr>
            <p:cNvSpPr/>
            <p:nvPr/>
          </p:nvSpPr>
          <p:spPr bwMode="auto">
            <a:xfrm>
              <a:off x="6549" y="2230"/>
              <a:ext cx="140" cy="103"/>
            </a:xfrm>
            <a:custGeom>
              <a:avLst/>
              <a:gdLst>
                <a:gd name="T0" fmla="*/ 0 w 285"/>
                <a:gd name="T1" fmla="*/ 0 h 210"/>
                <a:gd name="T2" fmla="*/ 0 w 285"/>
                <a:gd name="T3" fmla="*/ 0 h 210"/>
                <a:gd name="T4" fmla="*/ 0 w 285"/>
                <a:gd name="T5" fmla="*/ 210 h 210"/>
                <a:gd name="T6" fmla="*/ 285 w 285"/>
                <a:gd name="T7" fmla="*/ 210 h 210"/>
                <a:gd name="T8" fmla="*/ 285 w 285"/>
                <a:gd name="T9" fmla="*/ 56 h 210"/>
              </a:gdLst>
              <a:ahLst/>
              <a:cxnLst>
                <a:cxn ang="0">
                  <a:pos x="T0" y="T1"/>
                </a:cxn>
                <a:cxn ang="0">
                  <a:pos x="T2" y="T3"/>
                </a:cxn>
                <a:cxn ang="0">
                  <a:pos x="T4" y="T5"/>
                </a:cxn>
                <a:cxn ang="0">
                  <a:pos x="T6" y="T7"/>
                </a:cxn>
                <a:cxn ang="0">
                  <a:pos x="T8" y="T9"/>
                </a:cxn>
              </a:cxnLst>
              <a:rect l="0" t="0" r="r" b="b"/>
              <a:pathLst>
                <a:path w="285" h="210">
                  <a:moveTo>
                    <a:pt x="0" y="0"/>
                  </a:moveTo>
                  <a:lnTo>
                    <a:pt x="0" y="0"/>
                  </a:lnTo>
                  <a:lnTo>
                    <a:pt x="0" y="210"/>
                  </a:lnTo>
                  <a:lnTo>
                    <a:pt x="285" y="210"/>
                  </a:lnTo>
                  <a:lnTo>
                    <a:pt x="285" y="56"/>
                  </a:lnTo>
                </a:path>
              </a:pathLst>
            </a:custGeom>
            <a:grpFill/>
            <a:ln w="11113" cap="rnd">
              <a:solidFill>
                <a:schemeClr val="bg1"/>
              </a:solidFill>
              <a:prstDash val="solid"/>
              <a:round/>
            </a:ln>
          </p:spPr>
          <p:txBody>
            <a:bodyPr vert="horz" wrap="square" lIns="91440" tIns="45720" rIns="91440" bIns="45720" numCol="1" anchor="t" anchorCtr="0" compatLnSpc="1">
              <a:prstTxWarp prst="textNoShape">
                <a:avLst/>
              </a:prstTxWarp>
              <a:noAutofit/>
            </a:bodyPr>
            <a:lstStyle/>
            <a:p>
              <a:endParaRPr lang="en-US"/>
            </a:p>
          </p:txBody>
        </p:sp>
        <p:sp>
          <p:nvSpPr>
            <p:cNvPr id="44" name="Freeform 19">
              <a:extLst>
                <a:ext uri="{FF2B5EF4-FFF2-40B4-BE49-F238E27FC236}">
                  <a16:creationId xmlns:a16="http://schemas.microsoft.com/office/drawing/2014/main" id="{C0A80483-B798-4E0E-4BCD-3C5814BE5AD3}"/>
                </a:ext>
              </a:extLst>
            </p:cNvPr>
            <p:cNvSpPr/>
            <p:nvPr/>
          </p:nvSpPr>
          <p:spPr bwMode="auto">
            <a:xfrm>
              <a:off x="6549" y="2185"/>
              <a:ext cx="67" cy="16"/>
            </a:xfrm>
            <a:custGeom>
              <a:avLst/>
              <a:gdLst>
                <a:gd name="T0" fmla="*/ 137 w 137"/>
                <a:gd name="T1" fmla="*/ 0 h 32"/>
                <a:gd name="T2" fmla="*/ 137 w 137"/>
                <a:gd name="T3" fmla="*/ 0 h 32"/>
                <a:gd name="T4" fmla="*/ 0 w 137"/>
                <a:gd name="T5" fmla="*/ 0 h 32"/>
                <a:gd name="T6" fmla="*/ 0 w 137"/>
                <a:gd name="T7" fmla="*/ 32 h 32"/>
              </a:gdLst>
              <a:ahLst/>
              <a:cxnLst>
                <a:cxn ang="0">
                  <a:pos x="T0" y="T1"/>
                </a:cxn>
                <a:cxn ang="0">
                  <a:pos x="T2" y="T3"/>
                </a:cxn>
                <a:cxn ang="0">
                  <a:pos x="T4" y="T5"/>
                </a:cxn>
                <a:cxn ang="0">
                  <a:pos x="T6" y="T7"/>
                </a:cxn>
              </a:cxnLst>
              <a:rect l="0" t="0" r="r" b="b"/>
              <a:pathLst>
                <a:path w="137" h="32">
                  <a:moveTo>
                    <a:pt x="137" y="0"/>
                  </a:moveTo>
                  <a:lnTo>
                    <a:pt x="137" y="0"/>
                  </a:lnTo>
                  <a:lnTo>
                    <a:pt x="0" y="0"/>
                  </a:lnTo>
                  <a:lnTo>
                    <a:pt x="0" y="32"/>
                  </a:lnTo>
                </a:path>
              </a:pathLst>
            </a:custGeom>
            <a:grpFill/>
            <a:ln w="11113" cap="rnd">
              <a:solidFill>
                <a:schemeClr val="bg1"/>
              </a:solidFill>
              <a:prstDash val="solid"/>
              <a:round/>
            </a:ln>
          </p:spPr>
          <p:txBody>
            <a:bodyPr vert="horz" wrap="square" lIns="91440" tIns="45720" rIns="91440" bIns="45720" numCol="1" anchor="t" anchorCtr="0" compatLnSpc="1">
              <a:prstTxWarp prst="textNoShape">
                <a:avLst/>
              </a:prstTxWarp>
              <a:noAutofit/>
            </a:bodyPr>
            <a:lstStyle/>
            <a:p>
              <a:endParaRPr lang="en-US"/>
            </a:p>
          </p:txBody>
        </p:sp>
        <p:sp>
          <p:nvSpPr>
            <p:cNvPr id="45" name="Freeform 20">
              <a:extLst>
                <a:ext uri="{FF2B5EF4-FFF2-40B4-BE49-F238E27FC236}">
                  <a16:creationId xmlns:a16="http://schemas.microsoft.com/office/drawing/2014/main" id="{71AD0D12-7605-86C3-372F-397FAE754123}"/>
                </a:ext>
              </a:extLst>
            </p:cNvPr>
            <p:cNvSpPr/>
            <p:nvPr/>
          </p:nvSpPr>
          <p:spPr bwMode="auto">
            <a:xfrm flipH="1">
              <a:off x="6616" y="2315"/>
              <a:ext cx="0" cy="18"/>
            </a:xfrm>
            <a:custGeom>
              <a:avLst/>
              <a:gdLst>
                <a:gd name="T0" fmla="*/ 37 h 37"/>
                <a:gd name="T1" fmla="*/ 37 h 37"/>
                <a:gd name="T2" fmla="*/ 0 h 37"/>
              </a:gdLst>
              <a:ahLst/>
              <a:cxnLst>
                <a:cxn ang="0">
                  <a:pos x="0" y="T0"/>
                </a:cxn>
                <a:cxn ang="0">
                  <a:pos x="0" y="T1"/>
                </a:cxn>
                <a:cxn ang="0">
                  <a:pos x="0" y="T2"/>
                </a:cxn>
              </a:cxnLst>
              <a:rect l="0" t="0" r="r" b="b"/>
              <a:pathLst>
                <a:path h="37">
                  <a:moveTo>
                    <a:pt x="0" y="37"/>
                  </a:moveTo>
                  <a:lnTo>
                    <a:pt x="0" y="37"/>
                  </a:lnTo>
                  <a:lnTo>
                    <a:pt x="0" y="0"/>
                  </a:lnTo>
                </a:path>
              </a:pathLst>
            </a:custGeom>
            <a:grpFill/>
            <a:ln w="11113" cap="rnd">
              <a:solidFill>
                <a:schemeClr val="bg1"/>
              </a:solidFill>
              <a:prstDash val="solid"/>
              <a:round/>
            </a:ln>
          </p:spPr>
          <p:txBody>
            <a:bodyPr vert="horz" wrap="square" lIns="91440" tIns="45720" rIns="91440" bIns="45720" numCol="1" anchor="t" anchorCtr="0" compatLnSpc="1">
              <a:prstTxWarp prst="textNoShape">
                <a:avLst/>
              </a:prstTxWarp>
              <a:noAutofit/>
            </a:bodyPr>
            <a:lstStyle/>
            <a:p>
              <a:endParaRPr lang="en-US"/>
            </a:p>
          </p:txBody>
        </p:sp>
        <p:sp>
          <p:nvSpPr>
            <p:cNvPr id="46" name="Freeform 21">
              <a:extLst>
                <a:ext uri="{FF2B5EF4-FFF2-40B4-BE49-F238E27FC236}">
                  <a16:creationId xmlns:a16="http://schemas.microsoft.com/office/drawing/2014/main" id="{077B5AF5-353F-38A0-F6D4-19CF76980D3C}"/>
                </a:ext>
              </a:extLst>
            </p:cNvPr>
            <p:cNvSpPr/>
            <p:nvPr/>
          </p:nvSpPr>
          <p:spPr bwMode="auto">
            <a:xfrm>
              <a:off x="6591" y="2258"/>
              <a:ext cx="28" cy="0"/>
            </a:xfrm>
            <a:custGeom>
              <a:avLst/>
              <a:gdLst>
                <a:gd name="T0" fmla="*/ 56 w 56"/>
                <a:gd name="T1" fmla="*/ 56 w 56"/>
                <a:gd name="T2" fmla="*/ 0 w 56"/>
              </a:gdLst>
              <a:ahLst/>
              <a:cxnLst>
                <a:cxn ang="0">
                  <a:pos x="T0" y="0"/>
                </a:cxn>
                <a:cxn ang="0">
                  <a:pos x="T1" y="0"/>
                </a:cxn>
                <a:cxn ang="0">
                  <a:pos x="T2" y="0"/>
                </a:cxn>
              </a:cxnLst>
              <a:rect l="0" t="0" r="r" b="b"/>
              <a:pathLst>
                <a:path w="56">
                  <a:moveTo>
                    <a:pt x="56" y="0"/>
                  </a:moveTo>
                  <a:lnTo>
                    <a:pt x="56" y="0"/>
                  </a:lnTo>
                  <a:lnTo>
                    <a:pt x="0" y="0"/>
                  </a:lnTo>
                </a:path>
              </a:pathLst>
            </a:custGeom>
            <a:grpFill/>
            <a:ln w="11113" cap="rnd">
              <a:solidFill>
                <a:schemeClr val="bg1"/>
              </a:solidFill>
              <a:prstDash val="solid"/>
              <a:round/>
            </a:ln>
          </p:spPr>
          <p:txBody>
            <a:bodyPr vert="horz" wrap="square" lIns="91440" tIns="45720" rIns="91440" bIns="45720" numCol="1" anchor="t" anchorCtr="0" compatLnSpc="1">
              <a:prstTxWarp prst="textNoShape">
                <a:avLst/>
              </a:prstTxWarp>
              <a:noAutofit/>
            </a:bodyPr>
            <a:lstStyle/>
            <a:p>
              <a:endParaRPr lang="en-US"/>
            </a:p>
          </p:txBody>
        </p:sp>
        <p:sp>
          <p:nvSpPr>
            <p:cNvPr id="47" name="Freeform 22">
              <a:extLst>
                <a:ext uri="{FF2B5EF4-FFF2-40B4-BE49-F238E27FC236}">
                  <a16:creationId xmlns:a16="http://schemas.microsoft.com/office/drawing/2014/main" id="{EBF65CDB-AE62-7C97-631E-9C749432A78E}"/>
                </a:ext>
              </a:extLst>
            </p:cNvPr>
            <p:cNvSpPr/>
            <p:nvPr/>
          </p:nvSpPr>
          <p:spPr bwMode="auto">
            <a:xfrm>
              <a:off x="6549" y="2258"/>
              <a:ext cx="26" cy="0"/>
            </a:xfrm>
            <a:custGeom>
              <a:avLst/>
              <a:gdLst>
                <a:gd name="T0" fmla="*/ 52 w 52"/>
                <a:gd name="T1" fmla="*/ 52 w 52"/>
                <a:gd name="T2" fmla="*/ 0 w 52"/>
              </a:gdLst>
              <a:ahLst/>
              <a:cxnLst>
                <a:cxn ang="0">
                  <a:pos x="T0" y="0"/>
                </a:cxn>
                <a:cxn ang="0">
                  <a:pos x="T1" y="0"/>
                </a:cxn>
                <a:cxn ang="0">
                  <a:pos x="T2" y="0"/>
                </a:cxn>
              </a:cxnLst>
              <a:rect l="0" t="0" r="r" b="b"/>
              <a:pathLst>
                <a:path w="52">
                  <a:moveTo>
                    <a:pt x="52" y="0"/>
                  </a:moveTo>
                  <a:lnTo>
                    <a:pt x="52" y="0"/>
                  </a:lnTo>
                  <a:lnTo>
                    <a:pt x="0" y="0"/>
                  </a:lnTo>
                </a:path>
              </a:pathLst>
            </a:custGeom>
            <a:grpFill/>
            <a:ln w="11113" cap="rnd">
              <a:solidFill>
                <a:schemeClr val="bg1"/>
              </a:solidFill>
              <a:prstDash val="solid"/>
              <a:round/>
            </a:ln>
          </p:spPr>
          <p:txBody>
            <a:bodyPr vert="horz" wrap="square" lIns="91440" tIns="45720" rIns="91440" bIns="45720" numCol="1" anchor="t" anchorCtr="0" compatLnSpc="1">
              <a:prstTxWarp prst="textNoShape">
                <a:avLst/>
              </a:prstTxWarp>
              <a:noAutofit/>
            </a:bodyPr>
            <a:lstStyle/>
            <a:p>
              <a:endParaRPr lang="en-US"/>
            </a:p>
          </p:txBody>
        </p:sp>
        <p:sp>
          <p:nvSpPr>
            <p:cNvPr id="48" name="Freeform 23">
              <a:extLst>
                <a:ext uri="{FF2B5EF4-FFF2-40B4-BE49-F238E27FC236}">
                  <a16:creationId xmlns:a16="http://schemas.microsoft.com/office/drawing/2014/main" id="{2E971AF3-F1E2-FECF-7885-35DCAF928119}"/>
                </a:ext>
              </a:extLst>
            </p:cNvPr>
            <p:cNvSpPr/>
            <p:nvPr/>
          </p:nvSpPr>
          <p:spPr bwMode="auto">
            <a:xfrm>
              <a:off x="6572" y="2230"/>
              <a:ext cx="22" cy="28"/>
            </a:xfrm>
            <a:custGeom>
              <a:avLst/>
              <a:gdLst>
                <a:gd name="T0" fmla="*/ 39 w 44"/>
                <a:gd name="T1" fmla="*/ 57 h 57"/>
                <a:gd name="T2" fmla="*/ 39 w 44"/>
                <a:gd name="T3" fmla="*/ 57 h 57"/>
                <a:gd name="T4" fmla="*/ 33 w 44"/>
                <a:gd name="T5" fmla="*/ 47 h 57"/>
                <a:gd name="T6" fmla="*/ 37 w 44"/>
                <a:gd name="T7" fmla="*/ 38 h 57"/>
                <a:gd name="T8" fmla="*/ 37 w 44"/>
                <a:gd name="T9" fmla="*/ 38 h 57"/>
                <a:gd name="T10" fmla="*/ 44 w 44"/>
                <a:gd name="T11" fmla="*/ 22 h 57"/>
                <a:gd name="T12" fmla="*/ 22 w 44"/>
                <a:gd name="T13" fmla="*/ 0 h 57"/>
                <a:gd name="T14" fmla="*/ 0 w 44"/>
                <a:gd name="T15" fmla="*/ 22 h 57"/>
                <a:gd name="T16" fmla="*/ 8 w 44"/>
                <a:gd name="T17" fmla="*/ 39 h 57"/>
                <a:gd name="T18" fmla="*/ 9 w 44"/>
                <a:gd name="T19" fmla="*/ 40 h 57"/>
                <a:gd name="T20" fmla="*/ 11 w 44"/>
                <a:gd name="T21" fmla="*/ 47 h 57"/>
                <a:gd name="T22" fmla="*/ 5 w 44"/>
                <a:gd name="T23"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4" h="57">
                  <a:moveTo>
                    <a:pt x="39" y="57"/>
                  </a:moveTo>
                  <a:lnTo>
                    <a:pt x="39" y="57"/>
                  </a:lnTo>
                  <a:cubicBezTo>
                    <a:pt x="35" y="54"/>
                    <a:pt x="33" y="51"/>
                    <a:pt x="33" y="47"/>
                  </a:cubicBezTo>
                  <a:cubicBezTo>
                    <a:pt x="33" y="44"/>
                    <a:pt x="35" y="41"/>
                    <a:pt x="37" y="38"/>
                  </a:cubicBezTo>
                  <a:cubicBezTo>
                    <a:pt x="37" y="38"/>
                    <a:pt x="37" y="38"/>
                    <a:pt x="37" y="38"/>
                  </a:cubicBezTo>
                  <a:cubicBezTo>
                    <a:pt x="42" y="34"/>
                    <a:pt x="44" y="28"/>
                    <a:pt x="44" y="22"/>
                  </a:cubicBezTo>
                  <a:cubicBezTo>
                    <a:pt x="44" y="10"/>
                    <a:pt x="34" y="0"/>
                    <a:pt x="22" y="0"/>
                  </a:cubicBezTo>
                  <a:cubicBezTo>
                    <a:pt x="10" y="0"/>
                    <a:pt x="0" y="10"/>
                    <a:pt x="0" y="22"/>
                  </a:cubicBezTo>
                  <a:cubicBezTo>
                    <a:pt x="0" y="29"/>
                    <a:pt x="3" y="35"/>
                    <a:pt x="8" y="39"/>
                  </a:cubicBezTo>
                  <a:cubicBezTo>
                    <a:pt x="8" y="39"/>
                    <a:pt x="8" y="40"/>
                    <a:pt x="9" y="40"/>
                  </a:cubicBezTo>
                  <a:cubicBezTo>
                    <a:pt x="10" y="42"/>
                    <a:pt x="11" y="45"/>
                    <a:pt x="11" y="47"/>
                  </a:cubicBezTo>
                  <a:cubicBezTo>
                    <a:pt x="11" y="50"/>
                    <a:pt x="10" y="54"/>
                    <a:pt x="5" y="57"/>
                  </a:cubicBezTo>
                </a:path>
              </a:pathLst>
            </a:custGeom>
            <a:grpFill/>
            <a:ln w="11113" cap="rnd">
              <a:solidFill>
                <a:schemeClr val="bg1"/>
              </a:solidFill>
              <a:prstDash val="solid"/>
              <a:round/>
            </a:ln>
          </p:spPr>
          <p:txBody>
            <a:bodyPr vert="horz" wrap="square" lIns="91440" tIns="45720" rIns="91440" bIns="45720" numCol="1" anchor="t" anchorCtr="0" compatLnSpc="1">
              <a:prstTxWarp prst="textNoShape">
                <a:avLst/>
              </a:prstTxWarp>
              <a:noAutofit/>
            </a:bodyPr>
            <a:lstStyle/>
            <a:p>
              <a:endParaRPr lang="en-US"/>
            </a:p>
          </p:txBody>
        </p:sp>
        <p:sp>
          <p:nvSpPr>
            <p:cNvPr id="49" name="Freeform 24">
              <a:extLst>
                <a:ext uri="{FF2B5EF4-FFF2-40B4-BE49-F238E27FC236}">
                  <a16:creationId xmlns:a16="http://schemas.microsoft.com/office/drawing/2014/main" id="{F8B7ED0E-D423-8569-3E5B-E01058895E9C}"/>
                </a:ext>
              </a:extLst>
            </p:cNvPr>
            <p:cNvSpPr/>
            <p:nvPr/>
          </p:nvSpPr>
          <p:spPr bwMode="auto">
            <a:xfrm>
              <a:off x="6470" y="2150"/>
              <a:ext cx="64" cy="183"/>
            </a:xfrm>
            <a:custGeom>
              <a:avLst/>
              <a:gdLst>
                <a:gd name="T0" fmla="*/ 85 w 130"/>
                <a:gd name="T1" fmla="*/ 0 h 371"/>
                <a:gd name="T2" fmla="*/ 85 w 130"/>
                <a:gd name="T3" fmla="*/ 0 h 371"/>
                <a:gd name="T4" fmla="*/ 58 w 130"/>
                <a:gd name="T5" fmla="*/ 23 h 371"/>
                <a:gd name="T6" fmla="*/ 21 w 130"/>
                <a:gd name="T7" fmla="*/ 173 h 371"/>
                <a:gd name="T8" fmla="*/ 17 w 130"/>
                <a:gd name="T9" fmla="*/ 260 h 371"/>
                <a:gd name="T10" fmla="*/ 2 w 130"/>
                <a:gd name="T11" fmla="*/ 346 h 371"/>
                <a:gd name="T12" fmla="*/ 20 w 130"/>
                <a:gd name="T13" fmla="*/ 370 h 371"/>
                <a:gd name="T14" fmla="*/ 23 w 130"/>
                <a:gd name="T15" fmla="*/ 371 h 371"/>
                <a:gd name="T16" fmla="*/ 44 w 130"/>
                <a:gd name="T17" fmla="*/ 352 h 371"/>
                <a:gd name="T18" fmla="*/ 59 w 130"/>
                <a:gd name="T19" fmla="*/ 266 h 371"/>
                <a:gd name="T20" fmla="*/ 60 w 130"/>
                <a:gd name="T21" fmla="*/ 263 h 371"/>
                <a:gd name="T22" fmla="*/ 63 w 130"/>
                <a:gd name="T23" fmla="*/ 192 h 371"/>
                <a:gd name="T24" fmla="*/ 84 w 130"/>
                <a:gd name="T25" fmla="*/ 265 h 371"/>
                <a:gd name="T26" fmla="*/ 87 w 130"/>
                <a:gd name="T27" fmla="*/ 350 h 371"/>
                <a:gd name="T28" fmla="*/ 109 w 130"/>
                <a:gd name="T29" fmla="*/ 370 h 371"/>
                <a:gd name="T30" fmla="*/ 109 w 130"/>
                <a:gd name="T31" fmla="*/ 370 h 371"/>
                <a:gd name="T32" fmla="*/ 130 w 130"/>
                <a:gd name="T33" fmla="*/ 348 h 371"/>
                <a:gd name="T34" fmla="*/ 126 w 130"/>
                <a:gd name="T35" fmla="*/ 262 h 371"/>
                <a:gd name="T36" fmla="*/ 125 w 130"/>
                <a:gd name="T37" fmla="*/ 257 h 371"/>
                <a:gd name="T38" fmla="*/ 102 w 130"/>
                <a:gd name="T39" fmla="*/ 163 h 371"/>
                <a:gd name="T40" fmla="*/ 101 w 130"/>
                <a:gd name="T41" fmla="*/ 160 h 371"/>
                <a:gd name="T42" fmla="*/ 108 w 130"/>
                <a:gd name="T43" fmla="*/ 129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30" h="371">
                  <a:moveTo>
                    <a:pt x="85" y="0"/>
                  </a:moveTo>
                  <a:lnTo>
                    <a:pt x="85" y="0"/>
                  </a:lnTo>
                  <a:cubicBezTo>
                    <a:pt x="85" y="0"/>
                    <a:pt x="65" y="6"/>
                    <a:pt x="58" y="23"/>
                  </a:cubicBezTo>
                  <a:cubicBezTo>
                    <a:pt x="58" y="23"/>
                    <a:pt x="21" y="166"/>
                    <a:pt x="21" y="173"/>
                  </a:cubicBezTo>
                  <a:lnTo>
                    <a:pt x="17" y="260"/>
                  </a:lnTo>
                  <a:lnTo>
                    <a:pt x="2" y="346"/>
                  </a:lnTo>
                  <a:cubicBezTo>
                    <a:pt x="0" y="358"/>
                    <a:pt x="8" y="369"/>
                    <a:pt x="20" y="370"/>
                  </a:cubicBezTo>
                  <a:cubicBezTo>
                    <a:pt x="21" y="370"/>
                    <a:pt x="22" y="371"/>
                    <a:pt x="23" y="371"/>
                  </a:cubicBezTo>
                  <a:cubicBezTo>
                    <a:pt x="34" y="371"/>
                    <a:pt x="43" y="363"/>
                    <a:pt x="44" y="352"/>
                  </a:cubicBezTo>
                  <a:lnTo>
                    <a:pt x="59" y="266"/>
                  </a:lnTo>
                  <a:cubicBezTo>
                    <a:pt x="60" y="265"/>
                    <a:pt x="60" y="264"/>
                    <a:pt x="60" y="263"/>
                  </a:cubicBezTo>
                  <a:lnTo>
                    <a:pt x="63" y="192"/>
                  </a:lnTo>
                  <a:cubicBezTo>
                    <a:pt x="64" y="193"/>
                    <a:pt x="84" y="265"/>
                    <a:pt x="84" y="265"/>
                  </a:cubicBezTo>
                  <a:lnTo>
                    <a:pt x="87" y="350"/>
                  </a:lnTo>
                  <a:cubicBezTo>
                    <a:pt x="88" y="361"/>
                    <a:pt x="97" y="370"/>
                    <a:pt x="109" y="370"/>
                  </a:cubicBezTo>
                  <a:cubicBezTo>
                    <a:pt x="109" y="370"/>
                    <a:pt x="109" y="370"/>
                    <a:pt x="109" y="370"/>
                  </a:cubicBezTo>
                  <a:cubicBezTo>
                    <a:pt x="121" y="370"/>
                    <a:pt x="130" y="360"/>
                    <a:pt x="130" y="348"/>
                  </a:cubicBezTo>
                  <a:lnTo>
                    <a:pt x="126" y="262"/>
                  </a:lnTo>
                  <a:cubicBezTo>
                    <a:pt x="126" y="260"/>
                    <a:pt x="126" y="259"/>
                    <a:pt x="125" y="257"/>
                  </a:cubicBezTo>
                  <a:lnTo>
                    <a:pt x="102" y="163"/>
                  </a:lnTo>
                  <a:cubicBezTo>
                    <a:pt x="102" y="162"/>
                    <a:pt x="101" y="161"/>
                    <a:pt x="101" y="160"/>
                  </a:cubicBezTo>
                  <a:lnTo>
                    <a:pt x="108" y="129"/>
                  </a:lnTo>
                </a:path>
              </a:pathLst>
            </a:custGeom>
            <a:grpFill/>
            <a:ln w="11113" cap="rnd">
              <a:solidFill>
                <a:schemeClr val="bg1"/>
              </a:solidFill>
              <a:prstDash val="solid"/>
              <a:round/>
            </a:ln>
          </p:spPr>
          <p:txBody>
            <a:bodyPr vert="horz" wrap="square" lIns="91440" tIns="45720" rIns="91440" bIns="45720" numCol="1" anchor="t" anchorCtr="0" compatLnSpc="1">
              <a:prstTxWarp prst="textNoShape">
                <a:avLst/>
              </a:prstTxWarp>
              <a:noAutofit/>
            </a:bodyPr>
            <a:lstStyle/>
            <a:p>
              <a:endParaRPr lang="en-US"/>
            </a:p>
          </p:txBody>
        </p:sp>
        <p:sp>
          <p:nvSpPr>
            <p:cNvPr id="50" name="Freeform 25">
              <a:extLst>
                <a:ext uri="{FF2B5EF4-FFF2-40B4-BE49-F238E27FC236}">
                  <a16:creationId xmlns:a16="http://schemas.microsoft.com/office/drawing/2014/main" id="{F393BAB1-9E5F-E25D-99D8-3D74C4334D9C}"/>
                </a:ext>
              </a:extLst>
            </p:cNvPr>
            <p:cNvSpPr/>
            <p:nvPr/>
          </p:nvSpPr>
          <p:spPr bwMode="auto">
            <a:xfrm>
              <a:off x="6742" y="2179"/>
              <a:ext cx="7" cy="4"/>
            </a:xfrm>
            <a:custGeom>
              <a:avLst/>
              <a:gdLst>
                <a:gd name="T0" fmla="*/ 0 w 14"/>
                <a:gd name="T1" fmla="*/ 8 h 8"/>
                <a:gd name="T2" fmla="*/ 0 w 14"/>
                <a:gd name="T3" fmla="*/ 8 h 8"/>
                <a:gd name="T4" fmla="*/ 14 w 14"/>
                <a:gd name="T5" fmla="*/ 0 h 8"/>
              </a:gdLst>
              <a:ahLst/>
              <a:cxnLst>
                <a:cxn ang="0">
                  <a:pos x="T0" y="T1"/>
                </a:cxn>
                <a:cxn ang="0">
                  <a:pos x="T2" y="T3"/>
                </a:cxn>
                <a:cxn ang="0">
                  <a:pos x="T4" y="T5"/>
                </a:cxn>
              </a:cxnLst>
              <a:rect l="0" t="0" r="r" b="b"/>
              <a:pathLst>
                <a:path w="14" h="8">
                  <a:moveTo>
                    <a:pt x="0" y="8"/>
                  </a:moveTo>
                  <a:lnTo>
                    <a:pt x="0" y="8"/>
                  </a:lnTo>
                  <a:cubicBezTo>
                    <a:pt x="9" y="4"/>
                    <a:pt x="14" y="0"/>
                    <a:pt x="14" y="0"/>
                  </a:cubicBezTo>
                </a:path>
              </a:pathLst>
            </a:custGeom>
            <a:grpFill/>
            <a:ln w="11113" cap="rnd">
              <a:solidFill>
                <a:schemeClr val="bg1"/>
              </a:solidFill>
              <a:prstDash val="solid"/>
              <a:round/>
            </a:ln>
          </p:spPr>
          <p:txBody>
            <a:bodyPr vert="horz" wrap="square" lIns="91440" tIns="45720" rIns="91440" bIns="45720" numCol="1" anchor="t" anchorCtr="0" compatLnSpc="1">
              <a:prstTxWarp prst="textNoShape">
                <a:avLst/>
              </a:prstTxWarp>
              <a:noAutofit/>
            </a:bodyPr>
            <a:lstStyle/>
            <a:p>
              <a:endParaRPr lang="en-US"/>
            </a:p>
          </p:txBody>
        </p:sp>
      </p:grpSp>
      <p:sp>
        <p:nvSpPr>
          <p:cNvPr id="51" name="Flowchart: Connector 50">
            <a:extLst>
              <a:ext uri="{FF2B5EF4-FFF2-40B4-BE49-F238E27FC236}">
                <a16:creationId xmlns:a16="http://schemas.microsoft.com/office/drawing/2014/main" id="{9C1CADC5-6543-6C8C-3B2C-0D24058075B4}"/>
              </a:ext>
            </a:extLst>
          </p:cNvPr>
          <p:cNvSpPr/>
          <p:nvPr/>
        </p:nvSpPr>
        <p:spPr>
          <a:xfrm>
            <a:off x="6443607" y="5298076"/>
            <a:ext cx="946143" cy="930742"/>
          </a:xfrm>
          <a:prstGeom prst="flowChartConnector">
            <a:avLst/>
          </a:prstGeom>
          <a:solidFill>
            <a:srgbClr val="23475F"/>
          </a:solidFill>
          <a:ln>
            <a:solidFill>
              <a:srgbClr val="141E2A"/>
            </a:solid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52" name="Flowchart: Connector 51">
            <a:extLst>
              <a:ext uri="{FF2B5EF4-FFF2-40B4-BE49-F238E27FC236}">
                <a16:creationId xmlns:a16="http://schemas.microsoft.com/office/drawing/2014/main" id="{422E966E-5E76-2EBD-1BA5-8047A41ADCC9}"/>
              </a:ext>
            </a:extLst>
          </p:cNvPr>
          <p:cNvSpPr/>
          <p:nvPr/>
        </p:nvSpPr>
        <p:spPr>
          <a:xfrm>
            <a:off x="9537971" y="5238544"/>
            <a:ext cx="946143" cy="930742"/>
          </a:xfrm>
          <a:prstGeom prst="flowChartConnector">
            <a:avLst/>
          </a:prstGeom>
          <a:solidFill>
            <a:srgbClr val="23475F"/>
          </a:solidFill>
          <a:ln>
            <a:solidFill>
              <a:srgbClr val="141E2A"/>
            </a:solid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grpSp>
        <p:nvGrpSpPr>
          <p:cNvPr id="53" name="Group 4">
            <a:extLst>
              <a:ext uri="{FF2B5EF4-FFF2-40B4-BE49-F238E27FC236}">
                <a16:creationId xmlns:a16="http://schemas.microsoft.com/office/drawing/2014/main" id="{C12D4B22-7D07-AA87-916A-20B658F33528}"/>
              </a:ext>
            </a:extLst>
          </p:cNvPr>
          <p:cNvGrpSpPr>
            <a:grpSpLocks noChangeAspect="1"/>
          </p:cNvGrpSpPr>
          <p:nvPr/>
        </p:nvGrpSpPr>
        <p:grpSpPr>
          <a:xfrm>
            <a:off x="9752647" y="5488809"/>
            <a:ext cx="538163" cy="430212"/>
            <a:chOff x="6468" y="1728"/>
            <a:chExt cx="339" cy="271"/>
          </a:xfrm>
          <a:solidFill>
            <a:schemeClr val="bg1"/>
          </a:solidFill>
        </p:grpSpPr>
        <p:sp>
          <p:nvSpPr>
            <p:cNvPr id="54" name="Freeform 5">
              <a:extLst>
                <a:ext uri="{FF2B5EF4-FFF2-40B4-BE49-F238E27FC236}">
                  <a16:creationId xmlns:a16="http://schemas.microsoft.com/office/drawing/2014/main" id="{44A4700A-FB4F-E2AB-C55F-E00D7FBB6D3F}"/>
                </a:ext>
              </a:extLst>
            </p:cNvPr>
            <p:cNvSpPr>
              <a:spLocks noEditPoints="1"/>
            </p:cNvSpPr>
            <p:nvPr/>
          </p:nvSpPr>
          <p:spPr bwMode="auto">
            <a:xfrm>
              <a:off x="6616" y="1838"/>
              <a:ext cx="43" cy="43"/>
            </a:xfrm>
            <a:custGeom>
              <a:avLst/>
              <a:gdLst>
                <a:gd name="T0" fmla="*/ 40 w 80"/>
                <a:gd name="T1" fmla="*/ 9 h 80"/>
                <a:gd name="T2" fmla="*/ 40 w 80"/>
                <a:gd name="T3" fmla="*/ 9 h 80"/>
                <a:gd name="T4" fmla="*/ 71 w 80"/>
                <a:gd name="T5" fmla="*/ 40 h 80"/>
                <a:gd name="T6" fmla="*/ 40 w 80"/>
                <a:gd name="T7" fmla="*/ 71 h 80"/>
                <a:gd name="T8" fmla="*/ 9 w 80"/>
                <a:gd name="T9" fmla="*/ 40 h 80"/>
                <a:gd name="T10" fmla="*/ 40 w 80"/>
                <a:gd name="T11" fmla="*/ 9 h 80"/>
                <a:gd name="T12" fmla="*/ 40 w 80"/>
                <a:gd name="T13" fmla="*/ 80 h 80"/>
                <a:gd name="T14" fmla="*/ 40 w 80"/>
                <a:gd name="T15" fmla="*/ 80 h 80"/>
                <a:gd name="T16" fmla="*/ 80 w 80"/>
                <a:gd name="T17" fmla="*/ 40 h 80"/>
                <a:gd name="T18" fmla="*/ 40 w 80"/>
                <a:gd name="T19" fmla="*/ 0 h 80"/>
                <a:gd name="T20" fmla="*/ 0 w 80"/>
                <a:gd name="T21" fmla="*/ 40 h 80"/>
                <a:gd name="T22" fmla="*/ 40 w 80"/>
                <a:gd name="T23"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0" h="80">
                  <a:moveTo>
                    <a:pt x="40" y="9"/>
                  </a:moveTo>
                  <a:lnTo>
                    <a:pt x="40" y="9"/>
                  </a:lnTo>
                  <a:cubicBezTo>
                    <a:pt x="57" y="9"/>
                    <a:pt x="71" y="22"/>
                    <a:pt x="71" y="40"/>
                  </a:cubicBezTo>
                  <a:cubicBezTo>
                    <a:pt x="71" y="57"/>
                    <a:pt x="57" y="71"/>
                    <a:pt x="40" y="71"/>
                  </a:cubicBezTo>
                  <a:cubicBezTo>
                    <a:pt x="23" y="71"/>
                    <a:pt x="9" y="57"/>
                    <a:pt x="9" y="40"/>
                  </a:cubicBezTo>
                  <a:cubicBezTo>
                    <a:pt x="9" y="22"/>
                    <a:pt x="23" y="9"/>
                    <a:pt x="40" y="9"/>
                  </a:cubicBezTo>
                  <a:close/>
                  <a:moveTo>
                    <a:pt x="40" y="80"/>
                  </a:moveTo>
                  <a:lnTo>
                    <a:pt x="40" y="80"/>
                  </a:lnTo>
                  <a:cubicBezTo>
                    <a:pt x="62" y="80"/>
                    <a:pt x="80" y="62"/>
                    <a:pt x="80" y="40"/>
                  </a:cubicBezTo>
                  <a:cubicBezTo>
                    <a:pt x="80" y="18"/>
                    <a:pt x="62" y="0"/>
                    <a:pt x="40" y="0"/>
                  </a:cubicBezTo>
                  <a:cubicBezTo>
                    <a:pt x="18" y="0"/>
                    <a:pt x="0" y="18"/>
                    <a:pt x="0" y="40"/>
                  </a:cubicBezTo>
                  <a:cubicBezTo>
                    <a:pt x="0" y="62"/>
                    <a:pt x="18" y="80"/>
                    <a:pt x="40" y="80"/>
                  </a:cubicBezTo>
                  <a:close/>
                </a:path>
              </a:pathLst>
            </a:custGeom>
            <a:grpFill/>
            <a:ln w="0">
              <a:solidFill>
                <a:schemeClr val="bg1"/>
              </a:solidFill>
              <a:prstDash val="solid"/>
              <a:round/>
            </a:ln>
          </p:spPr>
          <p:txBody>
            <a:bodyPr vert="horz" wrap="square" lIns="91440" tIns="45720" rIns="91440" bIns="45720" numCol="1" anchor="t" anchorCtr="0" compatLnSpc="1">
              <a:prstTxWarp prst="textNoShape">
                <a:avLst/>
              </a:prstTxWarp>
              <a:noAutofit/>
            </a:bodyPr>
            <a:lstStyle/>
            <a:p>
              <a:endParaRPr lang="en-US"/>
            </a:p>
          </p:txBody>
        </p:sp>
        <p:sp>
          <p:nvSpPr>
            <p:cNvPr id="55" name="Freeform 6">
              <a:extLst>
                <a:ext uri="{FF2B5EF4-FFF2-40B4-BE49-F238E27FC236}">
                  <a16:creationId xmlns:a16="http://schemas.microsoft.com/office/drawing/2014/main" id="{811C63E8-B2D9-85C9-E8FC-AAFA6A8B7228}"/>
                </a:ext>
              </a:extLst>
            </p:cNvPr>
            <p:cNvSpPr>
              <a:spLocks noEditPoints="1"/>
            </p:cNvSpPr>
            <p:nvPr/>
          </p:nvSpPr>
          <p:spPr bwMode="auto">
            <a:xfrm>
              <a:off x="6468" y="1728"/>
              <a:ext cx="339" cy="271"/>
            </a:xfrm>
            <a:custGeom>
              <a:avLst/>
              <a:gdLst>
                <a:gd name="T0" fmla="*/ 389 w 639"/>
                <a:gd name="T1" fmla="*/ 397 h 495"/>
                <a:gd name="T2" fmla="*/ 227 w 639"/>
                <a:gd name="T3" fmla="*/ 485 h 495"/>
                <a:gd name="T4" fmla="*/ 405 w 639"/>
                <a:gd name="T5" fmla="*/ 471 h 495"/>
                <a:gd name="T6" fmla="*/ 251 w 639"/>
                <a:gd name="T7" fmla="*/ 397 h 495"/>
                <a:gd name="T8" fmla="*/ 11 w 639"/>
                <a:gd name="T9" fmla="*/ 424 h 495"/>
                <a:gd name="T10" fmla="*/ 39 w 639"/>
                <a:gd name="T11" fmla="*/ 364 h 495"/>
                <a:gd name="T12" fmla="*/ 418 w 639"/>
                <a:gd name="T13" fmla="*/ 160 h 495"/>
                <a:gd name="T14" fmla="*/ 281 w 639"/>
                <a:gd name="T15" fmla="*/ 158 h 495"/>
                <a:gd name="T16" fmla="*/ 167 w 639"/>
                <a:gd name="T17" fmla="*/ 162 h 495"/>
                <a:gd name="T18" fmla="*/ 66 w 639"/>
                <a:gd name="T19" fmla="*/ 172 h 495"/>
                <a:gd name="T20" fmla="*/ 320 w 639"/>
                <a:gd name="T21" fmla="*/ 108 h 495"/>
                <a:gd name="T22" fmla="*/ 550 w 639"/>
                <a:gd name="T23" fmla="*/ 121 h 495"/>
                <a:gd name="T24" fmla="*/ 600 w 639"/>
                <a:gd name="T25" fmla="*/ 175 h 495"/>
                <a:gd name="T26" fmla="*/ 523 w 639"/>
                <a:gd name="T27" fmla="*/ 166 h 495"/>
                <a:gd name="T28" fmla="*/ 427 w 639"/>
                <a:gd name="T29" fmla="*/ 160 h 495"/>
                <a:gd name="T30" fmla="*/ 382 w 639"/>
                <a:gd name="T31" fmla="*/ 326 h 495"/>
                <a:gd name="T32" fmla="*/ 268 w 639"/>
                <a:gd name="T33" fmla="*/ 325 h 495"/>
                <a:gd name="T34" fmla="*/ 268 w 639"/>
                <a:gd name="T35" fmla="*/ 325 h 495"/>
                <a:gd name="T36" fmla="*/ 39 w 639"/>
                <a:gd name="T37" fmla="*/ 277 h 495"/>
                <a:gd name="T38" fmla="*/ 39 w 639"/>
                <a:gd name="T39" fmla="*/ 231 h 495"/>
                <a:gd name="T40" fmla="*/ 427 w 639"/>
                <a:gd name="T41" fmla="*/ 273 h 495"/>
                <a:gd name="T42" fmla="*/ 382 w 639"/>
                <a:gd name="T43" fmla="*/ 273 h 495"/>
                <a:gd name="T44" fmla="*/ 418 w 639"/>
                <a:gd name="T45" fmla="*/ 264 h 495"/>
                <a:gd name="T46" fmla="*/ 600 w 639"/>
                <a:gd name="T47" fmla="*/ 267 h 495"/>
                <a:gd name="T48" fmla="*/ 524 w 639"/>
                <a:gd name="T49" fmla="*/ 178 h 495"/>
                <a:gd name="T50" fmla="*/ 600 w 639"/>
                <a:gd name="T51" fmla="*/ 220 h 495"/>
                <a:gd name="T52" fmla="*/ 415 w 639"/>
                <a:gd name="T53" fmla="*/ 171 h 495"/>
                <a:gd name="T54" fmla="*/ 415 w 639"/>
                <a:gd name="T55" fmla="*/ 171 h 495"/>
                <a:gd name="T56" fmla="*/ 268 w 639"/>
                <a:gd name="T57" fmla="*/ 316 h 495"/>
                <a:gd name="T58" fmla="*/ 83 w 639"/>
                <a:gd name="T59" fmla="*/ 182 h 495"/>
                <a:gd name="T60" fmla="*/ 188 w 639"/>
                <a:gd name="T61" fmla="*/ 173 h 495"/>
                <a:gd name="T62" fmla="*/ 39 w 639"/>
                <a:gd name="T63" fmla="*/ 222 h 495"/>
                <a:gd name="T64" fmla="*/ 304 w 639"/>
                <a:gd name="T65" fmla="*/ 395 h 495"/>
                <a:gd name="T66" fmla="*/ 261 w 639"/>
                <a:gd name="T67" fmla="*/ 394 h 495"/>
                <a:gd name="T68" fmla="*/ 381 w 639"/>
                <a:gd name="T69" fmla="*/ 417 h 495"/>
                <a:gd name="T70" fmla="*/ 279 w 639"/>
                <a:gd name="T71" fmla="*/ 417 h 495"/>
                <a:gd name="T72" fmla="*/ 272 w 639"/>
                <a:gd name="T73" fmla="*/ 404 h 495"/>
                <a:gd name="T74" fmla="*/ 326 w 639"/>
                <a:gd name="T75" fmla="*/ 404 h 495"/>
                <a:gd name="T76" fmla="*/ 366 w 639"/>
                <a:gd name="T77" fmla="*/ 404 h 495"/>
                <a:gd name="T78" fmla="*/ 258 w 639"/>
                <a:gd name="T79" fmla="*/ 426 h 495"/>
                <a:gd name="T80" fmla="*/ 319 w 639"/>
                <a:gd name="T81" fmla="*/ 427 h 495"/>
                <a:gd name="T82" fmla="*/ 383 w 639"/>
                <a:gd name="T83" fmla="*/ 426 h 495"/>
                <a:gd name="T84" fmla="*/ 260 w 639"/>
                <a:gd name="T85" fmla="*/ 440 h 495"/>
                <a:gd name="T86" fmla="*/ 397 w 639"/>
                <a:gd name="T87" fmla="*/ 462 h 495"/>
                <a:gd name="T88" fmla="*/ 244 w 639"/>
                <a:gd name="T89" fmla="*/ 449 h 495"/>
                <a:gd name="T90" fmla="*/ 279 w 639"/>
                <a:gd name="T91" fmla="*/ 449 h 495"/>
                <a:gd name="T92" fmla="*/ 397 w 639"/>
                <a:gd name="T93" fmla="*/ 462 h 495"/>
                <a:gd name="T94" fmla="*/ 427 w 639"/>
                <a:gd name="T95" fmla="*/ 370 h 495"/>
                <a:gd name="T96" fmla="*/ 513 w 639"/>
                <a:gd name="T97" fmla="*/ 47 h 495"/>
                <a:gd name="T98" fmla="*/ 612 w 639"/>
                <a:gd name="T99" fmla="*/ 320 h 495"/>
                <a:gd name="T100" fmla="*/ 612 w 639"/>
                <a:gd name="T101" fmla="*/ 226 h 495"/>
                <a:gd name="T102" fmla="*/ 562 w 639"/>
                <a:gd name="T103" fmla="*/ 116 h 495"/>
                <a:gd name="T104" fmla="*/ 522 w 639"/>
                <a:gd name="T105" fmla="*/ 5 h 495"/>
                <a:gd name="T106" fmla="*/ 418 w 639"/>
                <a:gd name="T107" fmla="*/ 98 h 495"/>
                <a:gd name="T108" fmla="*/ 27 w 639"/>
                <a:gd name="T109" fmla="*/ 148 h 495"/>
                <a:gd name="T110" fmla="*/ 0 w 639"/>
                <a:gd name="T111" fmla="*/ 429 h 495"/>
                <a:gd name="T112" fmla="*/ 217 w 639"/>
                <a:gd name="T113" fmla="*/ 492 h 495"/>
                <a:gd name="T114" fmla="*/ 421 w 639"/>
                <a:gd name="T115" fmla="*/ 488 h 495"/>
                <a:gd name="T116" fmla="*/ 637 w 639"/>
                <a:gd name="T117" fmla="*/ 364 h 4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39" h="495">
                  <a:moveTo>
                    <a:pt x="627" y="424"/>
                  </a:moveTo>
                  <a:lnTo>
                    <a:pt x="627" y="424"/>
                  </a:lnTo>
                  <a:cubicBezTo>
                    <a:pt x="571" y="431"/>
                    <a:pt x="489" y="436"/>
                    <a:pt x="403" y="438"/>
                  </a:cubicBezTo>
                  <a:cubicBezTo>
                    <a:pt x="403" y="438"/>
                    <a:pt x="403" y="438"/>
                    <a:pt x="403" y="438"/>
                  </a:cubicBezTo>
                  <a:lnTo>
                    <a:pt x="397" y="420"/>
                  </a:lnTo>
                  <a:lnTo>
                    <a:pt x="389" y="397"/>
                  </a:lnTo>
                  <a:lnTo>
                    <a:pt x="383" y="383"/>
                  </a:lnTo>
                  <a:cubicBezTo>
                    <a:pt x="472" y="382"/>
                    <a:pt x="555" y="379"/>
                    <a:pt x="627" y="374"/>
                  </a:cubicBezTo>
                  <a:lnTo>
                    <a:pt x="627" y="424"/>
                  </a:lnTo>
                  <a:close/>
                  <a:moveTo>
                    <a:pt x="319" y="486"/>
                  </a:moveTo>
                  <a:lnTo>
                    <a:pt x="319" y="486"/>
                  </a:lnTo>
                  <a:cubicBezTo>
                    <a:pt x="286" y="485"/>
                    <a:pt x="256" y="485"/>
                    <a:pt x="227" y="485"/>
                  </a:cubicBezTo>
                  <a:cubicBezTo>
                    <a:pt x="229" y="480"/>
                    <a:pt x="230" y="476"/>
                    <a:pt x="232" y="471"/>
                  </a:cubicBezTo>
                  <a:cubicBezTo>
                    <a:pt x="233" y="471"/>
                    <a:pt x="234" y="471"/>
                    <a:pt x="234" y="471"/>
                  </a:cubicBezTo>
                  <a:cubicBezTo>
                    <a:pt x="261" y="472"/>
                    <a:pt x="287" y="472"/>
                    <a:pt x="313" y="472"/>
                  </a:cubicBezTo>
                  <a:cubicBezTo>
                    <a:pt x="315" y="472"/>
                    <a:pt x="317" y="472"/>
                    <a:pt x="319" y="472"/>
                  </a:cubicBezTo>
                  <a:cubicBezTo>
                    <a:pt x="347" y="472"/>
                    <a:pt x="375" y="472"/>
                    <a:pt x="402" y="471"/>
                  </a:cubicBezTo>
                  <a:cubicBezTo>
                    <a:pt x="403" y="471"/>
                    <a:pt x="404" y="471"/>
                    <a:pt x="405" y="471"/>
                  </a:cubicBezTo>
                  <a:cubicBezTo>
                    <a:pt x="407" y="476"/>
                    <a:pt x="409" y="480"/>
                    <a:pt x="410" y="485"/>
                  </a:cubicBezTo>
                  <a:cubicBezTo>
                    <a:pt x="383" y="485"/>
                    <a:pt x="353" y="486"/>
                    <a:pt x="319" y="486"/>
                  </a:cubicBezTo>
                  <a:close/>
                  <a:moveTo>
                    <a:pt x="11" y="374"/>
                  </a:moveTo>
                  <a:lnTo>
                    <a:pt x="11" y="374"/>
                  </a:lnTo>
                  <a:cubicBezTo>
                    <a:pt x="84" y="379"/>
                    <a:pt x="167" y="382"/>
                    <a:pt x="256" y="383"/>
                  </a:cubicBezTo>
                  <a:cubicBezTo>
                    <a:pt x="254" y="387"/>
                    <a:pt x="253" y="391"/>
                    <a:pt x="251" y="397"/>
                  </a:cubicBezTo>
                  <a:cubicBezTo>
                    <a:pt x="251" y="397"/>
                    <a:pt x="251" y="397"/>
                    <a:pt x="251" y="397"/>
                  </a:cubicBezTo>
                  <a:cubicBezTo>
                    <a:pt x="248" y="406"/>
                    <a:pt x="246" y="411"/>
                    <a:pt x="243" y="420"/>
                  </a:cubicBezTo>
                  <a:cubicBezTo>
                    <a:pt x="243" y="420"/>
                    <a:pt x="243" y="420"/>
                    <a:pt x="243" y="420"/>
                  </a:cubicBezTo>
                  <a:cubicBezTo>
                    <a:pt x="240" y="427"/>
                    <a:pt x="238" y="432"/>
                    <a:pt x="236" y="438"/>
                  </a:cubicBezTo>
                  <a:cubicBezTo>
                    <a:pt x="236" y="438"/>
                    <a:pt x="235" y="438"/>
                    <a:pt x="235" y="438"/>
                  </a:cubicBezTo>
                  <a:cubicBezTo>
                    <a:pt x="155" y="436"/>
                    <a:pt x="70" y="430"/>
                    <a:pt x="11" y="424"/>
                  </a:cubicBezTo>
                  <a:lnTo>
                    <a:pt x="11" y="374"/>
                  </a:lnTo>
                  <a:close/>
                  <a:moveTo>
                    <a:pt x="39" y="324"/>
                  </a:moveTo>
                  <a:lnTo>
                    <a:pt x="39" y="324"/>
                  </a:lnTo>
                  <a:cubicBezTo>
                    <a:pt x="102" y="325"/>
                    <a:pt x="177" y="326"/>
                    <a:pt x="257" y="326"/>
                  </a:cubicBezTo>
                  <a:lnTo>
                    <a:pt x="257" y="371"/>
                  </a:lnTo>
                  <a:cubicBezTo>
                    <a:pt x="179" y="370"/>
                    <a:pt x="105" y="368"/>
                    <a:pt x="39" y="364"/>
                  </a:cubicBezTo>
                  <a:lnTo>
                    <a:pt x="39" y="324"/>
                  </a:lnTo>
                  <a:close/>
                  <a:moveTo>
                    <a:pt x="39" y="153"/>
                  </a:moveTo>
                  <a:lnTo>
                    <a:pt x="39" y="153"/>
                  </a:lnTo>
                  <a:cubicBezTo>
                    <a:pt x="116" y="142"/>
                    <a:pt x="215" y="135"/>
                    <a:pt x="321" y="135"/>
                  </a:cubicBezTo>
                  <a:cubicBezTo>
                    <a:pt x="354" y="135"/>
                    <a:pt x="387" y="136"/>
                    <a:pt x="418" y="137"/>
                  </a:cubicBezTo>
                  <a:lnTo>
                    <a:pt x="418" y="160"/>
                  </a:lnTo>
                  <a:cubicBezTo>
                    <a:pt x="417" y="159"/>
                    <a:pt x="416" y="159"/>
                    <a:pt x="414" y="159"/>
                  </a:cubicBezTo>
                  <a:cubicBezTo>
                    <a:pt x="409" y="159"/>
                    <a:pt x="404" y="159"/>
                    <a:pt x="399" y="159"/>
                  </a:cubicBezTo>
                  <a:cubicBezTo>
                    <a:pt x="391" y="159"/>
                    <a:pt x="382" y="158"/>
                    <a:pt x="373" y="158"/>
                  </a:cubicBezTo>
                  <a:cubicBezTo>
                    <a:pt x="369" y="158"/>
                    <a:pt x="365" y="158"/>
                    <a:pt x="361" y="158"/>
                  </a:cubicBezTo>
                  <a:cubicBezTo>
                    <a:pt x="348" y="158"/>
                    <a:pt x="334" y="158"/>
                    <a:pt x="321" y="158"/>
                  </a:cubicBezTo>
                  <a:cubicBezTo>
                    <a:pt x="308" y="158"/>
                    <a:pt x="295" y="158"/>
                    <a:pt x="281" y="158"/>
                  </a:cubicBezTo>
                  <a:cubicBezTo>
                    <a:pt x="277" y="158"/>
                    <a:pt x="273" y="158"/>
                    <a:pt x="269" y="158"/>
                  </a:cubicBezTo>
                  <a:cubicBezTo>
                    <a:pt x="260" y="158"/>
                    <a:pt x="251" y="159"/>
                    <a:pt x="242" y="159"/>
                  </a:cubicBezTo>
                  <a:cubicBezTo>
                    <a:pt x="237" y="159"/>
                    <a:pt x="232" y="159"/>
                    <a:pt x="227" y="159"/>
                  </a:cubicBezTo>
                  <a:cubicBezTo>
                    <a:pt x="219" y="160"/>
                    <a:pt x="212" y="160"/>
                    <a:pt x="204" y="160"/>
                  </a:cubicBezTo>
                  <a:cubicBezTo>
                    <a:pt x="199" y="161"/>
                    <a:pt x="193" y="161"/>
                    <a:pt x="188" y="161"/>
                  </a:cubicBezTo>
                  <a:cubicBezTo>
                    <a:pt x="181" y="162"/>
                    <a:pt x="174" y="162"/>
                    <a:pt x="167" y="162"/>
                  </a:cubicBezTo>
                  <a:cubicBezTo>
                    <a:pt x="162" y="163"/>
                    <a:pt x="156" y="163"/>
                    <a:pt x="151" y="164"/>
                  </a:cubicBezTo>
                  <a:cubicBezTo>
                    <a:pt x="145" y="164"/>
                    <a:pt x="138" y="164"/>
                    <a:pt x="132" y="165"/>
                  </a:cubicBezTo>
                  <a:cubicBezTo>
                    <a:pt x="126" y="165"/>
                    <a:pt x="121" y="166"/>
                    <a:pt x="116" y="166"/>
                  </a:cubicBezTo>
                  <a:cubicBezTo>
                    <a:pt x="110" y="167"/>
                    <a:pt x="104" y="168"/>
                    <a:pt x="98" y="168"/>
                  </a:cubicBezTo>
                  <a:cubicBezTo>
                    <a:pt x="93" y="169"/>
                    <a:pt x="88" y="169"/>
                    <a:pt x="83" y="170"/>
                  </a:cubicBezTo>
                  <a:cubicBezTo>
                    <a:pt x="77" y="171"/>
                    <a:pt x="71" y="171"/>
                    <a:pt x="66" y="172"/>
                  </a:cubicBezTo>
                  <a:cubicBezTo>
                    <a:pt x="61" y="173"/>
                    <a:pt x="56" y="173"/>
                    <a:pt x="52" y="174"/>
                  </a:cubicBezTo>
                  <a:cubicBezTo>
                    <a:pt x="48" y="174"/>
                    <a:pt x="43" y="175"/>
                    <a:pt x="39" y="176"/>
                  </a:cubicBezTo>
                  <a:lnTo>
                    <a:pt x="39" y="153"/>
                  </a:lnTo>
                  <a:close/>
                  <a:moveTo>
                    <a:pt x="88" y="122"/>
                  </a:moveTo>
                  <a:lnTo>
                    <a:pt x="88" y="122"/>
                  </a:lnTo>
                  <a:cubicBezTo>
                    <a:pt x="151" y="113"/>
                    <a:pt x="233" y="108"/>
                    <a:pt x="320" y="108"/>
                  </a:cubicBezTo>
                  <a:cubicBezTo>
                    <a:pt x="354" y="108"/>
                    <a:pt x="387" y="109"/>
                    <a:pt x="418" y="110"/>
                  </a:cubicBezTo>
                  <a:lnTo>
                    <a:pt x="418" y="125"/>
                  </a:lnTo>
                  <a:cubicBezTo>
                    <a:pt x="387" y="124"/>
                    <a:pt x="354" y="123"/>
                    <a:pt x="321" y="123"/>
                  </a:cubicBezTo>
                  <a:cubicBezTo>
                    <a:pt x="237" y="123"/>
                    <a:pt x="156" y="127"/>
                    <a:pt x="88" y="135"/>
                  </a:cubicBezTo>
                  <a:lnTo>
                    <a:pt x="88" y="122"/>
                  </a:lnTo>
                  <a:close/>
                  <a:moveTo>
                    <a:pt x="550" y="121"/>
                  </a:moveTo>
                  <a:lnTo>
                    <a:pt x="550" y="121"/>
                  </a:lnTo>
                  <a:lnTo>
                    <a:pt x="550" y="134"/>
                  </a:lnTo>
                  <a:cubicBezTo>
                    <a:pt x="512" y="130"/>
                    <a:pt x="471" y="127"/>
                    <a:pt x="427" y="126"/>
                  </a:cubicBezTo>
                  <a:lnTo>
                    <a:pt x="427" y="111"/>
                  </a:lnTo>
                  <a:cubicBezTo>
                    <a:pt x="472" y="113"/>
                    <a:pt x="514" y="117"/>
                    <a:pt x="550" y="121"/>
                  </a:cubicBezTo>
                  <a:close/>
                  <a:moveTo>
                    <a:pt x="600" y="175"/>
                  </a:moveTo>
                  <a:lnTo>
                    <a:pt x="600" y="175"/>
                  </a:lnTo>
                  <a:cubicBezTo>
                    <a:pt x="596" y="174"/>
                    <a:pt x="591" y="174"/>
                    <a:pt x="587" y="173"/>
                  </a:cubicBezTo>
                  <a:cubicBezTo>
                    <a:pt x="583" y="173"/>
                    <a:pt x="578" y="172"/>
                    <a:pt x="574" y="172"/>
                  </a:cubicBezTo>
                  <a:cubicBezTo>
                    <a:pt x="568" y="171"/>
                    <a:pt x="562" y="170"/>
                    <a:pt x="556" y="169"/>
                  </a:cubicBezTo>
                  <a:cubicBezTo>
                    <a:pt x="551" y="169"/>
                    <a:pt x="547" y="168"/>
                    <a:pt x="542" y="168"/>
                  </a:cubicBezTo>
                  <a:cubicBezTo>
                    <a:pt x="536" y="167"/>
                    <a:pt x="529" y="167"/>
                    <a:pt x="523" y="166"/>
                  </a:cubicBezTo>
                  <a:cubicBezTo>
                    <a:pt x="518" y="166"/>
                    <a:pt x="513" y="165"/>
                    <a:pt x="508" y="165"/>
                  </a:cubicBezTo>
                  <a:cubicBezTo>
                    <a:pt x="502" y="164"/>
                    <a:pt x="495" y="164"/>
                    <a:pt x="488" y="163"/>
                  </a:cubicBezTo>
                  <a:cubicBezTo>
                    <a:pt x="483" y="163"/>
                    <a:pt x="478" y="163"/>
                    <a:pt x="473" y="162"/>
                  </a:cubicBezTo>
                  <a:cubicBezTo>
                    <a:pt x="466" y="162"/>
                    <a:pt x="459" y="161"/>
                    <a:pt x="452" y="161"/>
                  </a:cubicBezTo>
                  <a:cubicBezTo>
                    <a:pt x="447" y="161"/>
                    <a:pt x="442" y="160"/>
                    <a:pt x="437" y="160"/>
                  </a:cubicBezTo>
                  <a:cubicBezTo>
                    <a:pt x="434" y="160"/>
                    <a:pt x="430" y="160"/>
                    <a:pt x="427" y="160"/>
                  </a:cubicBezTo>
                  <a:lnTo>
                    <a:pt x="427" y="138"/>
                  </a:lnTo>
                  <a:cubicBezTo>
                    <a:pt x="491" y="140"/>
                    <a:pt x="551" y="145"/>
                    <a:pt x="600" y="153"/>
                  </a:cubicBezTo>
                  <a:lnTo>
                    <a:pt x="600" y="175"/>
                  </a:lnTo>
                  <a:close/>
                  <a:moveTo>
                    <a:pt x="382" y="355"/>
                  </a:moveTo>
                  <a:lnTo>
                    <a:pt x="382" y="355"/>
                  </a:lnTo>
                  <a:lnTo>
                    <a:pt x="382" y="326"/>
                  </a:lnTo>
                  <a:cubicBezTo>
                    <a:pt x="394" y="326"/>
                    <a:pt x="406" y="326"/>
                    <a:pt x="418" y="326"/>
                  </a:cubicBezTo>
                  <a:lnTo>
                    <a:pt x="418" y="370"/>
                  </a:lnTo>
                  <a:cubicBezTo>
                    <a:pt x="406" y="371"/>
                    <a:pt x="394" y="371"/>
                    <a:pt x="382" y="371"/>
                  </a:cubicBezTo>
                  <a:lnTo>
                    <a:pt x="382" y="355"/>
                  </a:lnTo>
                  <a:close/>
                  <a:moveTo>
                    <a:pt x="268" y="325"/>
                  </a:moveTo>
                  <a:lnTo>
                    <a:pt x="268" y="325"/>
                  </a:lnTo>
                  <a:lnTo>
                    <a:pt x="370" y="325"/>
                  </a:lnTo>
                  <a:lnTo>
                    <a:pt x="370" y="355"/>
                  </a:lnTo>
                  <a:lnTo>
                    <a:pt x="370" y="371"/>
                  </a:lnTo>
                  <a:cubicBezTo>
                    <a:pt x="353" y="371"/>
                    <a:pt x="336" y="371"/>
                    <a:pt x="319" y="371"/>
                  </a:cubicBezTo>
                  <a:cubicBezTo>
                    <a:pt x="302" y="371"/>
                    <a:pt x="285" y="371"/>
                    <a:pt x="268" y="371"/>
                  </a:cubicBezTo>
                  <a:lnTo>
                    <a:pt x="268" y="325"/>
                  </a:lnTo>
                  <a:close/>
                  <a:moveTo>
                    <a:pt x="39" y="277"/>
                  </a:moveTo>
                  <a:lnTo>
                    <a:pt x="39" y="277"/>
                  </a:lnTo>
                  <a:cubicBezTo>
                    <a:pt x="103" y="275"/>
                    <a:pt x="178" y="273"/>
                    <a:pt x="257" y="273"/>
                  </a:cubicBezTo>
                  <a:lnTo>
                    <a:pt x="257" y="317"/>
                  </a:lnTo>
                  <a:cubicBezTo>
                    <a:pt x="177" y="317"/>
                    <a:pt x="102" y="316"/>
                    <a:pt x="39" y="315"/>
                  </a:cubicBezTo>
                  <a:lnTo>
                    <a:pt x="39" y="277"/>
                  </a:lnTo>
                  <a:close/>
                  <a:moveTo>
                    <a:pt x="39" y="231"/>
                  </a:moveTo>
                  <a:lnTo>
                    <a:pt x="39" y="231"/>
                  </a:lnTo>
                  <a:cubicBezTo>
                    <a:pt x="101" y="225"/>
                    <a:pt x="176" y="221"/>
                    <a:pt x="257" y="220"/>
                  </a:cubicBezTo>
                  <a:lnTo>
                    <a:pt x="257" y="264"/>
                  </a:lnTo>
                  <a:cubicBezTo>
                    <a:pt x="178" y="264"/>
                    <a:pt x="103" y="266"/>
                    <a:pt x="39" y="268"/>
                  </a:cubicBezTo>
                  <a:lnTo>
                    <a:pt x="39" y="231"/>
                  </a:lnTo>
                  <a:close/>
                  <a:moveTo>
                    <a:pt x="427" y="273"/>
                  </a:moveTo>
                  <a:lnTo>
                    <a:pt x="427" y="273"/>
                  </a:lnTo>
                  <a:cubicBezTo>
                    <a:pt x="489" y="274"/>
                    <a:pt x="548" y="275"/>
                    <a:pt x="600" y="276"/>
                  </a:cubicBezTo>
                  <a:lnTo>
                    <a:pt x="600" y="315"/>
                  </a:lnTo>
                  <a:cubicBezTo>
                    <a:pt x="549" y="316"/>
                    <a:pt x="490" y="317"/>
                    <a:pt x="427" y="317"/>
                  </a:cubicBezTo>
                  <a:lnTo>
                    <a:pt x="427" y="273"/>
                  </a:lnTo>
                  <a:close/>
                  <a:moveTo>
                    <a:pt x="382" y="273"/>
                  </a:moveTo>
                  <a:lnTo>
                    <a:pt x="382" y="273"/>
                  </a:lnTo>
                  <a:cubicBezTo>
                    <a:pt x="394" y="273"/>
                    <a:pt x="406" y="273"/>
                    <a:pt x="418" y="273"/>
                  </a:cubicBezTo>
                  <a:lnTo>
                    <a:pt x="418" y="317"/>
                  </a:lnTo>
                  <a:cubicBezTo>
                    <a:pt x="406" y="317"/>
                    <a:pt x="394" y="317"/>
                    <a:pt x="382" y="317"/>
                  </a:cubicBezTo>
                  <a:lnTo>
                    <a:pt x="382" y="273"/>
                  </a:lnTo>
                  <a:close/>
                  <a:moveTo>
                    <a:pt x="418" y="264"/>
                  </a:moveTo>
                  <a:lnTo>
                    <a:pt x="418" y="264"/>
                  </a:lnTo>
                  <a:cubicBezTo>
                    <a:pt x="406" y="264"/>
                    <a:pt x="394" y="264"/>
                    <a:pt x="382" y="264"/>
                  </a:cubicBezTo>
                  <a:lnTo>
                    <a:pt x="382" y="220"/>
                  </a:lnTo>
                  <a:cubicBezTo>
                    <a:pt x="394" y="220"/>
                    <a:pt x="406" y="220"/>
                    <a:pt x="418" y="220"/>
                  </a:cubicBezTo>
                  <a:lnTo>
                    <a:pt x="418" y="264"/>
                  </a:lnTo>
                  <a:close/>
                  <a:moveTo>
                    <a:pt x="600" y="267"/>
                  </a:moveTo>
                  <a:lnTo>
                    <a:pt x="600" y="267"/>
                  </a:lnTo>
                  <a:cubicBezTo>
                    <a:pt x="548" y="266"/>
                    <a:pt x="489" y="265"/>
                    <a:pt x="427" y="264"/>
                  </a:cubicBezTo>
                  <a:lnTo>
                    <a:pt x="427" y="221"/>
                  </a:lnTo>
                  <a:cubicBezTo>
                    <a:pt x="490" y="222"/>
                    <a:pt x="549" y="225"/>
                    <a:pt x="600" y="229"/>
                  </a:cubicBezTo>
                  <a:lnTo>
                    <a:pt x="600" y="267"/>
                  </a:lnTo>
                  <a:close/>
                  <a:moveTo>
                    <a:pt x="453" y="173"/>
                  </a:moveTo>
                  <a:lnTo>
                    <a:pt x="453" y="173"/>
                  </a:lnTo>
                  <a:cubicBezTo>
                    <a:pt x="460" y="173"/>
                    <a:pt x="466" y="174"/>
                    <a:pt x="473" y="174"/>
                  </a:cubicBezTo>
                  <a:cubicBezTo>
                    <a:pt x="478" y="175"/>
                    <a:pt x="484" y="175"/>
                    <a:pt x="489" y="175"/>
                  </a:cubicBezTo>
                  <a:cubicBezTo>
                    <a:pt x="496" y="176"/>
                    <a:pt x="502" y="176"/>
                    <a:pt x="508" y="177"/>
                  </a:cubicBezTo>
                  <a:cubicBezTo>
                    <a:pt x="513" y="177"/>
                    <a:pt x="519" y="178"/>
                    <a:pt x="524" y="178"/>
                  </a:cubicBezTo>
                  <a:cubicBezTo>
                    <a:pt x="530" y="179"/>
                    <a:pt x="536" y="179"/>
                    <a:pt x="541" y="180"/>
                  </a:cubicBezTo>
                  <a:cubicBezTo>
                    <a:pt x="546" y="180"/>
                    <a:pt x="552" y="181"/>
                    <a:pt x="557" y="182"/>
                  </a:cubicBezTo>
                  <a:cubicBezTo>
                    <a:pt x="562" y="182"/>
                    <a:pt x="568" y="183"/>
                    <a:pt x="573" y="183"/>
                  </a:cubicBezTo>
                  <a:cubicBezTo>
                    <a:pt x="578" y="184"/>
                    <a:pt x="583" y="185"/>
                    <a:pt x="588" y="186"/>
                  </a:cubicBezTo>
                  <a:cubicBezTo>
                    <a:pt x="592" y="186"/>
                    <a:pt x="596" y="187"/>
                    <a:pt x="600" y="187"/>
                  </a:cubicBezTo>
                  <a:lnTo>
                    <a:pt x="600" y="220"/>
                  </a:lnTo>
                  <a:cubicBezTo>
                    <a:pt x="549" y="216"/>
                    <a:pt x="490" y="213"/>
                    <a:pt x="427" y="212"/>
                  </a:cubicBezTo>
                  <a:lnTo>
                    <a:pt x="427" y="172"/>
                  </a:lnTo>
                  <a:cubicBezTo>
                    <a:pt x="430" y="172"/>
                    <a:pt x="433" y="172"/>
                    <a:pt x="436" y="172"/>
                  </a:cubicBezTo>
                  <a:cubicBezTo>
                    <a:pt x="442" y="172"/>
                    <a:pt x="447" y="173"/>
                    <a:pt x="453" y="173"/>
                  </a:cubicBezTo>
                  <a:close/>
                  <a:moveTo>
                    <a:pt x="415" y="171"/>
                  </a:moveTo>
                  <a:lnTo>
                    <a:pt x="415" y="171"/>
                  </a:lnTo>
                  <a:cubicBezTo>
                    <a:pt x="416" y="171"/>
                    <a:pt x="417" y="171"/>
                    <a:pt x="418" y="171"/>
                  </a:cubicBezTo>
                  <a:lnTo>
                    <a:pt x="418" y="211"/>
                  </a:lnTo>
                  <a:cubicBezTo>
                    <a:pt x="406" y="211"/>
                    <a:pt x="394" y="211"/>
                    <a:pt x="382" y="211"/>
                  </a:cubicBezTo>
                  <a:lnTo>
                    <a:pt x="382" y="170"/>
                  </a:lnTo>
                  <a:cubicBezTo>
                    <a:pt x="387" y="170"/>
                    <a:pt x="393" y="171"/>
                    <a:pt x="399" y="171"/>
                  </a:cubicBezTo>
                  <a:cubicBezTo>
                    <a:pt x="404" y="171"/>
                    <a:pt x="409" y="171"/>
                    <a:pt x="415" y="171"/>
                  </a:cubicBezTo>
                  <a:close/>
                  <a:moveTo>
                    <a:pt x="321" y="170"/>
                  </a:moveTo>
                  <a:lnTo>
                    <a:pt x="321" y="170"/>
                  </a:lnTo>
                  <a:cubicBezTo>
                    <a:pt x="334" y="170"/>
                    <a:pt x="347" y="170"/>
                    <a:pt x="360" y="170"/>
                  </a:cubicBezTo>
                  <a:cubicBezTo>
                    <a:pt x="364" y="170"/>
                    <a:pt x="367" y="170"/>
                    <a:pt x="370" y="170"/>
                  </a:cubicBezTo>
                  <a:lnTo>
                    <a:pt x="370" y="316"/>
                  </a:lnTo>
                  <a:lnTo>
                    <a:pt x="268" y="316"/>
                  </a:lnTo>
                  <a:lnTo>
                    <a:pt x="268" y="170"/>
                  </a:lnTo>
                  <a:cubicBezTo>
                    <a:pt x="273" y="170"/>
                    <a:pt x="277" y="170"/>
                    <a:pt x="281" y="170"/>
                  </a:cubicBezTo>
                  <a:cubicBezTo>
                    <a:pt x="295" y="170"/>
                    <a:pt x="308" y="170"/>
                    <a:pt x="321" y="170"/>
                  </a:cubicBezTo>
                  <a:close/>
                  <a:moveTo>
                    <a:pt x="66" y="184"/>
                  </a:moveTo>
                  <a:lnTo>
                    <a:pt x="66" y="184"/>
                  </a:lnTo>
                  <a:cubicBezTo>
                    <a:pt x="72" y="183"/>
                    <a:pt x="78" y="183"/>
                    <a:pt x="83" y="182"/>
                  </a:cubicBezTo>
                  <a:cubicBezTo>
                    <a:pt x="88" y="181"/>
                    <a:pt x="93" y="181"/>
                    <a:pt x="98" y="180"/>
                  </a:cubicBezTo>
                  <a:cubicBezTo>
                    <a:pt x="104" y="180"/>
                    <a:pt x="110" y="179"/>
                    <a:pt x="116" y="178"/>
                  </a:cubicBezTo>
                  <a:cubicBezTo>
                    <a:pt x="122" y="178"/>
                    <a:pt x="127" y="177"/>
                    <a:pt x="132" y="177"/>
                  </a:cubicBezTo>
                  <a:cubicBezTo>
                    <a:pt x="138" y="176"/>
                    <a:pt x="145" y="176"/>
                    <a:pt x="151" y="176"/>
                  </a:cubicBezTo>
                  <a:cubicBezTo>
                    <a:pt x="157" y="175"/>
                    <a:pt x="162" y="175"/>
                    <a:pt x="168" y="174"/>
                  </a:cubicBezTo>
                  <a:cubicBezTo>
                    <a:pt x="174" y="174"/>
                    <a:pt x="181" y="174"/>
                    <a:pt x="188" y="173"/>
                  </a:cubicBezTo>
                  <a:cubicBezTo>
                    <a:pt x="194" y="173"/>
                    <a:pt x="199" y="173"/>
                    <a:pt x="204" y="172"/>
                  </a:cubicBezTo>
                  <a:cubicBezTo>
                    <a:pt x="212" y="172"/>
                    <a:pt x="219" y="172"/>
                    <a:pt x="226" y="171"/>
                  </a:cubicBezTo>
                  <a:cubicBezTo>
                    <a:pt x="232" y="171"/>
                    <a:pt x="237" y="171"/>
                    <a:pt x="242" y="171"/>
                  </a:cubicBezTo>
                  <a:cubicBezTo>
                    <a:pt x="247" y="171"/>
                    <a:pt x="252" y="171"/>
                    <a:pt x="257" y="170"/>
                  </a:cubicBezTo>
                  <a:lnTo>
                    <a:pt x="257" y="211"/>
                  </a:lnTo>
                  <a:cubicBezTo>
                    <a:pt x="176" y="212"/>
                    <a:pt x="101" y="216"/>
                    <a:pt x="39" y="222"/>
                  </a:cubicBezTo>
                  <a:lnTo>
                    <a:pt x="39" y="188"/>
                  </a:lnTo>
                  <a:cubicBezTo>
                    <a:pt x="43" y="187"/>
                    <a:pt x="48" y="186"/>
                    <a:pt x="52" y="186"/>
                  </a:cubicBezTo>
                  <a:cubicBezTo>
                    <a:pt x="57" y="185"/>
                    <a:pt x="62" y="185"/>
                    <a:pt x="66" y="184"/>
                  </a:cubicBezTo>
                  <a:close/>
                  <a:moveTo>
                    <a:pt x="319" y="395"/>
                  </a:moveTo>
                  <a:lnTo>
                    <a:pt x="319" y="395"/>
                  </a:lnTo>
                  <a:cubicBezTo>
                    <a:pt x="314" y="395"/>
                    <a:pt x="309" y="395"/>
                    <a:pt x="304" y="395"/>
                  </a:cubicBezTo>
                  <a:cubicBezTo>
                    <a:pt x="303" y="395"/>
                    <a:pt x="301" y="395"/>
                    <a:pt x="300" y="395"/>
                  </a:cubicBezTo>
                  <a:cubicBezTo>
                    <a:pt x="296" y="395"/>
                    <a:pt x="293" y="395"/>
                    <a:pt x="289" y="395"/>
                  </a:cubicBezTo>
                  <a:cubicBezTo>
                    <a:pt x="287" y="395"/>
                    <a:pt x="285" y="395"/>
                    <a:pt x="282" y="395"/>
                  </a:cubicBezTo>
                  <a:cubicBezTo>
                    <a:pt x="280" y="395"/>
                    <a:pt x="277" y="395"/>
                    <a:pt x="274" y="395"/>
                  </a:cubicBezTo>
                  <a:cubicBezTo>
                    <a:pt x="271" y="395"/>
                    <a:pt x="269" y="395"/>
                    <a:pt x="266" y="395"/>
                  </a:cubicBezTo>
                  <a:cubicBezTo>
                    <a:pt x="265" y="394"/>
                    <a:pt x="263" y="394"/>
                    <a:pt x="261" y="394"/>
                  </a:cubicBezTo>
                  <a:cubicBezTo>
                    <a:pt x="263" y="390"/>
                    <a:pt x="264" y="387"/>
                    <a:pt x="265" y="383"/>
                  </a:cubicBezTo>
                  <a:cubicBezTo>
                    <a:pt x="283" y="383"/>
                    <a:pt x="301" y="383"/>
                    <a:pt x="319" y="383"/>
                  </a:cubicBezTo>
                  <a:cubicBezTo>
                    <a:pt x="338" y="383"/>
                    <a:pt x="356" y="383"/>
                    <a:pt x="374" y="383"/>
                  </a:cubicBezTo>
                  <a:lnTo>
                    <a:pt x="378" y="395"/>
                  </a:lnTo>
                  <a:cubicBezTo>
                    <a:pt x="360" y="395"/>
                    <a:pt x="338" y="395"/>
                    <a:pt x="319" y="395"/>
                  </a:cubicBezTo>
                  <a:close/>
                  <a:moveTo>
                    <a:pt x="381" y="417"/>
                  </a:moveTo>
                  <a:lnTo>
                    <a:pt x="381" y="417"/>
                  </a:lnTo>
                  <a:cubicBezTo>
                    <a:pt x="359" y="418"/>
                    <a:pt x="337" y="418"/>
                    <a:pt x="319" y="418"/>
                  </a:cubicBezTo>
                  <a:cubicBezTo>
                    <a:pt x="314" y="418"/>
                    <a:pt x="308" y="418"/>
                    <a:pt x="302" y="418"/>
                  </a:cubicBezTo>
                  <a:cubicBezTo>
                    <a:pt x="301" y="418"/>
                    <a:pt x="300" y="418"/>
                    <a:pt x="299" y="418"/>
                  </a:cubicBezTo>
                  <a:cubicBezTo>
                    <a:pt x="295" y="418"/>
                    <a:pt x="290" y="418"/>
                    <a:pt x="285" y="417"/>
                  </a:cubicBezTo>
                  <a:cubicBezTo>
                    <a:pt x="283" y="417"/>
                    <a:pt x="281" y="417"/>
                    <a:pt x="279" y="417"/>
                  </a:cubicBezTo>
                  <a:cubicBezTo>
                    <a:pt x="275" y="417"/>
                    <a:pt x="271" y="417"/>
                    <a:pt x="268" y="417"/>
                  </a:cubicBezTo>
                  <a:cubicBezTo>
                    <a:pt x="265" y="417"/>
                    <a:pt x="263" y="417"/>
                    <a:pt x="261" y="417"/>
                  </a:cubicBezTo>
                  <a:cubicBezTo>
                    <a:pt x="258" y="417"/>
                    <a:pt x="256" y="417"/>
                    <a:pt x="254" y="417"/>
                  </a:cubicBezTo>
                  <a:cubicBezTo>
                    <a:pt x="255" y="412"/>
                    <a:pt x="257" y="408"/>
                    <a:pt x="258" y="403"/>
                  </a:cubicBezTo>
                  <a:cubicBezTo>
                    <a:pt x="261" y="403"/>
                    <a:pt x="264" y="403"/>
                    <a:pt x="266" y="404"/>
                  </a:cubicBezTo>
                  <a:cubicBezTo>
                    <a:pt x="268" y="404"/>
                    <a:pt x="270" y="404"/>
                    <a:pt x="272" y="404"/>
                  </a:cubicBezTo>
                  <a:cubicBezTo>
                    <a:pt x="276" y="404"/>
                    <a:pt x="279" y="404"/>
                    <a:pt x="282" y="404"/>
                  </a:cubicBezTo>
                  <a:cubicBezTo>
                    <a:pt x="284" y="404"/>
                    <a:pt x="286" y="404"/>
                    <a:pt x="288" y="404"/>
                  </a:cubicBezTo>
                  <a:cubicBezTo>
                    <a:pt x="292" y="404"/>
                    <a:pt x="295" y="404"/>
                    <a:pt x="299" y="404"/>
                  </a:cubicBezTo>
                  <a:cubicBezTo>
                    <a:pt x="300" y="404"/>
                    <a:pt x="302" y="404"/>
                    <a:pt x="304" y="404"/>
                  </a:cubicBezTo>
                  <a:cubicBezTo>
                    <a:pt x="309" y="404"/>
                    <a:pt x="314" y="404"/>
                    <a:pt x="319" y="404"/>
                  </a:cubicBezTo>
                  <a:cubicBezTo>
                    <a:pt x="321" y="404"/>
                    <a:pt x="324" y="404"/>
                    <a:pt x="326" y="404"/>
                  </a:cubicBezTo>
                  <a:cubicBezTo>
                    <a:pt x="328" y="404"/>
                    <a:pt x="330" y="404"/>
                    <a:pt x="331" y="404"/>
                  </a:cubicBezTo>
                  <a:cubicBezTo>
                    <a:pt x="333" y="404"/>
                    <a:pt x="335" y="404"/>
                    <a:pt x="337" y="404"/>
                  </a:cubicBezTo>
                  <a:cubicBezTo>
                    <a:pt x="341" y="404"/>
                    <a:pt x="345" y="404"/>
                    <a:pt x="348" y="404"/>
                  </a:cubicBezTo>
                  <a:cubicBezTo>
                    <a:pt x="350" y="404"/>
                    <a:pt x="351" y="404"/>
                    <a:pt x="352" y="404"/>
                  </a:cubicBezTo>
                  <a:cubicBezTo>
                    <a:pt x="357" y="404"/>
                    <a:pt x="362" y="404"/>
                    <a:pt x="366" y="404"/>
                  </a:cubicBezTo>
                  <a:lnTo>
                    <a:pt x="366" y="404"/>
                  </a:lnTo>
                  <a:cubicBezTo>
                    <a:pt x="372" y="404"/>
                    <a:pt x="377" y="404"/>
                    <a:pt x="381" y="404"/>
                  </a:cubicBezTo>
                  <a:lnTo>
                    <a:pt x="386" y="417"/>
                  </a:lnTo>
                  <a:cubicBezTo>
                    <a:pt x="384" y="417"/>
                    <a:pt x="383" y="417"/>
                    <a:pt x="381" y="417"/>
                  </a:cubicBezTo>
                  <a:close/>
                  <a:moveTo>
                    <a:pt x="250" y="426"/>
                  </a:moveTo>
                  <a:lnTo>
                    <a:pt x="250" y="426"/>
                  </a:lnTo>
                  <a:cubicBezTo>
                    <a:pt x="253" y="426"/>
                    <a:pt x="255" y="426"/>
                    <a:pt x="258" y="426"/>
                  </a:cubicBezTo>
                  <a:cubicBezTo>
                    <a:pt x="261" y="426"/>
                    <a:pt x="263" y="426"/>
                    <a:pt x="266" y="426"/>
                  </a:cubicBezTo>
                  <a:cubicBezTo>
                    <a:pt x="271" y="426"/>
                    <a:pt x="275" y="426"/>
                    <a:pt x="279" y="426"/>
                  </a:cubicBezTo>
                  <a:cubicBezTo>
                    <a:pt x="281" y="426"/>
                    <a:pt x="282" y="426"/>
                    <a:pt x="284" y="426"/>
                  </a:cubicBezTo>
                  <a:cubicBezTo>
                    <a:pt x="290" y="427"/>
                    <a:pt x="296" y="427"/>
                    <a:pt x="301" y="427"/>
                  </a:cubicBezTo>
                  <a:cubicBezTo>
                    <a:pt x="301" y="427"/>
                    <a:pt x="302" y="427"/>
                    <a:pt x="302" y="427"/>
                  </a:cubicBezTo>
                  <a:cubicBezTo>
                    <a:pt x="308" y="427"/>
                    <a:pt x="314" y="427"/>
                    <a:pt x="319" y="427"/>
                  </a:cubicBezTo>
                  <a:cubicBezTo>
                    <a:pt x="321" y="427"/>
                    <a:pt x="323" y="427"/>
                    <a:pt x="325" y="427"/>
                  </a:cubicBezTo>
                  <a:cubicBezTo>
                    <a:pt x="326" y="427"/>
                    <a:pt x="327" y="427"/>
                    <a:pt x="328" y="427"/>
                  </a:cubicBezTo>
                  <a:cubicBezTo>
                    <a:pt x="332" y="427"/>
                    <a:pt x="336" y="427"/>
                    <a:pt x="341" y="427"/>
                  </a:cubicBezTo>
                  <a:cubicBezTo>
                    <a:pt x="341" y="427"/>
                    <a:pt x="341" y="427"/>
                    <a:pt x="341" y="427"/>
                  </a:cubicBezTo>
                  <a:cubicBezTo>
                    <a:pt x="352" y="427"/>
                    <a:pt x="363" y="426"/>
                    <a:pt x="374" y="426"/>
                  </a:cubicBezTo>
                  <a:cubicBezTo>
                    <a:pt x="377" y="426"/>
                    <a:pt x="380" y="426"/>
                    <a:pt x="383" y="426"/>
                  </a:cubicBezTo>
                  <a:cubicBezTo>
                    <a:pt x="385" y="426"/>
                    <a:pt x="387" y="426"/>
                    <a:pt x="389" y="426"/>
                  </a:cubicBezTo>
                  <a:lnTo>
                    <a:pt x="394" y="440"/>
                  </a:lnTo>
                  <a:cubicBezTo>
                    <a:pt x="376" y="440"/>
                    <a:pt x="343" y="440"/>
                    <a:pt x="319" y="440"/>
                  </a:cubicBezTo>
                  <a:cubicBezTo>
                    <a:pt x="306" y="440"/>
                    <a:pt x="289" y="440"/>
                    <a:pt x="271" y="440"/>
                  </a:cubicBezTo>
                  <a:lnTo>
                    <a:pt x="270" y="440"/>
                  </a:lnTo>
                  <a:cubicBezTo>
                    <a:pt x="267" y="440"/>
                    <a:pt x="263" y="440"/>
                    <a:pt x="260" y="440"/>
                  </a:cubicBezTo>
                  <a:cubicBezTo>
                    <a:pt x="260" y="440"/>
                    <a:pt x="260" y="440"/>
                    <a:pt x="259" y="440"/>
                  </a:cubicBezTo>
                  <a:cubicBezTo>
                    <a:pt x="256" y="440"/>
                    <a:pt x="253" y="440"/>
                    <a:pt x="250" y="440"/>
                  </a:cubicBezTo>
                  <a:cubicBezTo>
                    <a:pt x="249" y="440"/>
                    <a:pt x="249" y="440"/>
                    <a:pt x="248" y="440"/>
                  </a:cubicBezTo>
                  <a:cubicBezTo>
                    <a:pt x="247" y="440"/>
                    <a:pt x="246" y="440"/>
                    <a:pt x="245" y="440"/>
                  </a:cubicBezTo>
                  <a:cubicBezTo>
                    <a:pt x="247" y="435"/>
                    <a:pt x="248" y="431"/>
                    <a:pt x="250" y="426"/>
                  </a:cubicBezTo>
                  <a:close/>
                  <a:moveTo>
                    <a:pt x="397" y="462"/>
                  </a:moveTo>
                  <a:lnTo>
                    <a:pt x="397" y="462"/>
                  </a:lnTo>
                  <a:cubicBezTo>
                    <a:pt x="371" y="463"/>
                    <a:pt x="345" y="463"/>
                    <a:pt x="319" y="463"/>
                  </a:cubicBezTo>
                  <a:cubicBezTo>
                    <a:pt x="293" y="463"/>
                    <a:pt x="267" y="463"/>
                    <a:pt x="241" y="462"/>
                  </a:cubicBezTo>
                  <a:cubicBezTo>
                    <a:pt x="239" y="462"/>
                    <a:pt x="238" y="462"/>
                    <a:pt x="236" y="462"/>
                  </a:cubicBezTo>
                  <a:lnTo>
                    <a:pt x="241" y="448"/>
                  </a:lnTo>
                  <a:cubicBezTo>
                    <a:pt x="242" y="448"/>
                    <a:pt x="243" y="449"/>
                    <a:pt x="244" y="449"/>
                  </a:cubicBezTo>
                  <a:cubicBezTo>
                    <a:pt x="246" y="449"/>
                    <a:pt x="248" y="449"/>
                    <a:pt x="251" y="449"/>
                  </a:cubicBezTo>
                  <a:cubicBezTo>
                    <a:pt x="252" y="449"/>
                    <a:pt x="253" y="449"/>
                    <a:pt x="255" y="449"/>
                  </a:cubicBezTo>
                  <a:cubicBezTo>
                    <a:pt x="257" y="449"/>
                    <a:pt x="259" y="449"/>
                    <a:pt x="261" y="449"/>
                  </a:cubicBezTo>
                  <a:cubicBezTo>
                    <a:pt x="263" y="449"/>
                    <a:pt x="264" y="449"/>
                    <a:pt x="266" y="449"/>
                  </a:cubicBezTo>
                  <a:cubicBezTo>
                    <a:pt x="268" y="449"/>
                    <a:pt x="270" y="449"/>
                    <a:pt x="272" y="449"/>
                  </a:cubicBezTo>
                  <a:cubicBezTo>
                    <a:pt x="274" y="449"/>
                    <a:pt x="277" y="449"/>
                    <a:pt x="279" y="449"/>
                  </a:cubicBezTo>
                  <a:cubicBezTo>
                    <a:pt x="280" y="449"/>
                    <a:pt x="281" y="449"/>
                    <a:pt x="282" y="449"/>
                  </a:cubicBezTo>
                  <a:cubicBezTo>
                    <a:pt x="296" y="449"/>
                    <a:pt x="309" y="449"/>
                    <a:pt x="319" y="449"/>
                  </a:cubicBezTo>
                  <a:cubicBezTo>
                    <a:pt x="344" y="450"/>
                    <a:pt x="376" y="449"/>
                    <a:pt x="394" y="448"/>
                  </a:cubicBezTo>
                  <a:cubicBezTo>
                    <a:pt x="395" y="448"/>
                    <a:pt x="396" y="448"/>
                    <a:pt x="397" y="448"/>
                  </a:cubicBezTo>
                  <a:lnTo>
                    <a:pt x="402" y="462"/>
                  </a:lnTo>
                  <a:cubicBezTo>
                    <a:pt x="400" y="462"/>
                    <a:pt x="399" y="462"/>
                    <a:pt x="397" y="462"/>
                  </a:cubicBezTo>
                  <a:close/>
                  <a:moveTo>
                    <a:pt x="427" y="370"/>
                  </a:moveTo>
                  <a:lnTo>
                    <a:pt x="427" y="370"/>
                  </a:lnTo>
                  <a:lnTo>
                    <a:pt x="427" y="326"/>
                  </a:lnTo>
                  <a:cubicBezTo>
                    <a:pt x="490" y="326"/>
                    <a:pt x="549" y="325"/>
                    <a:pt x="600" y="324"/>
                  </a:cubicBezTo>
                  <a:lnTo>
                    <a:pt x="600" y="364"/>
                  </a:lnTo>
                  <a:cubicBezTo>
                    <a:pt x="547" y="367"/>
                    <a:pt x="489" y="369"/>
                    <a:pt x="427" y="370"/>
                  </a:cubicBezTo>
                  <a:close/>
                  <a:moveTo>
                    <a:pt x="513" y="47"/>
                  </a:moveTo>
                  <a:lnTo>
                    <a:pt x="513" y="47"/>
                  </a:lnTo>
                  <a:lnTo>
                    <a:pt x="427" y="47"/>
                  </a:lnTo>
                  <a:lnTo>
                    <a:pt x="427" y="8"/>
                  </a:lnTo>
                  <a:lnTo>
                    <a:pt x="513" y="8"/>
                  </a:lnTo>
                  <a:lnTo>
                    <a:pt x="513" y="47"/>
                  </a:lnTo>
                  <a:close/>
                  <a:moveTo>
                    <a:pt x="637" y="364"/>
                  </a:moveTo>
                  <a:lnTo>
                    <a:pt x="637" y="364"/>
                  </a:lnTo>
                  <a:cubicBezTo>
                    <a:pt x="636" y="362"/>
                    <a:pt x="635" y="362"/>
                    <a:pt x="633" y="362"/>
                  </a:cubicBezTo>
                  <a:cubicBezTo>
                    <a:pt x="626" y="362"/>
                    <a:pt x="619" y="363"/>
                    <a:pt x="612" y="363"/>
                  </a:cubicBezTo>
                  <a:lnTo>
                    <a:pt x="612" y="320"/>
                  </a:lnTo>
                  <a:cubicBezTo>
                    <a:pt x="612" y="320"/>
                    <a:pt x="612" y="320"/>
                    <a:pt x="612" y="320"/>
                  </a:cubicBezTo>
                  <a:cubicBezTo>
                    <a:pt x="612" y="319"/>
                    <a:pt x="612" y="319"/>
                    <a:pt x="612" y="319"/>
                  </a:cubicBezTo>
                  <a:lnTo>
                    <a:pt x="612" y="273"/>
                  </a:lnTo>
                  <a:cubicBezTo>
                    <a:pt x="612" y="273"/>
                    <a:pt x="612" y="272"/>
                    <a:pt x="612" y="272"/>
                  </a:cubicBezTo>
                  <a:cubicBezTo>
                    <a:pt x="612" y="272"/>
                    <a:pt x="612" y="272"/>
                    <a:pt x="612" y="271"/>
                  </a:cubicBezTo>
                  <a:lnTo>
                    <a:pt x="612" y="226"/>
                  </a:lnTo>
                  <a:cubicBezTo>
                    <a:pt x="612" y="226"/>
                    <a:pt x="612" y="226"/>
                    <a:pt x="612" y="226"/>
                  </a:cubicBezTo>
                  <a:cubicBezTo>
                    <a:pt x="612" y="225"/>
                    <a:pt x="612" y="225"/>
                    <a:pt x="612" y="225"/>
                  </a:cubicBezTo>
                  <a:lnTo>
                    <a:pt x="612" y="182"/>
                  </a:lnTo>
                  <a:lnTo>
                    <a:pt x="612" y="148"/>
                  </a:lnTo>
                  <a:cubicBezTo>
                    <a:pt x="612" y="145"/>
                    <a:pt x="610" y="142"/>
                    <a:pt x="607" y="142"/>
                  </a:cubicBezTo>
                  <a:cubicBezTo>
                    <a:pt x="593" y="140"/>
                    <a:pt x="578" y="138"/>
                    <a:pt x="562" y="136"/>
                  </a:cubicBezTo>
                  <a:lnTo>
                    <a:pt x="562" y="116"/>
                  </a:lnTo>
                  <a:cubicBezTo>
                    <a:pt x="562" y="113"/>
                    <a:pt x="560" y="111"/>
                    <a:pt x="557" y="110"/>
                  </a:cubicBezTo>
                  <a:cubicBezTo>
                    <a:pt x="519" y="105"/>
                    <a:pt x="475" y="101"/>
                    <a:pt x="427" y="99"/>
                  </a:cubicBezTo>
                  <a:lnTo>
                    <a:pt x="427" y="56"/>
                  </a:lnTo>
                  <a:lnTo>
                    <a:pt x="518" y="56"/>
                  </a:lnTo>
                  <a:cubicBezTo>
                    <a:pt x="520" y="56"/>
                    <a:pt x="522" y="54"/>
                    <a:pt x="522" y="51"/>
                  </a:cubicBezTo>
                  <a:lnTo>
                    <a:pt x="522" y="5"/>
                  </a:lnTo>
                  <a:cubicBezTo>
                    <a:pt x="522" y="2"/>
                    <a:pt x="520" y="0"/>
                    <a:pt x="518" y="0"/>
                  </a:cubicBezTo>
                  <a:lnTo>
                    <a:pt x="423" y="0"/>
                  </a:lnTo>
                  <a:cubicBezTo>
                    <a:pt x="423" y="0"/>
                    <a:pt x="423" y="0"/>
                    <a:pt x="423" y="0"/>
                  </a:cubicBezTo>
                  <a:cubicBezTo>
                    <a:pt x="423" y="0"/>
                    <a:pt x="423" y="0"/>
                    <a:pt x="423" y="0"/>
                  </a:cubicBezTo>
                  <a:cubicBezTo>
                    <a:pt x="420" y="0"/>
                    <a:pt x="418" y="2"/>
                    <a:pt x="418" y="5"/>
                  </a:cubicBezTo>
                  <a:lnTo>
                    <a:pt x="418" y="98"/>
                  </a:lnTo>
                  <a:cubicBezTo>
                    <a:pt x="387" y="97"/>
                    <a:pt x="354" y="96"/>
                    <a:pt x="320" y="96"/>
                  </a:cubicBezTo>
                  <a:cubicBezTo>
                    <a:pt x="231" y="96"/>
                    <a:pt x="146" y="101"/>
                    <a:pt x="81" y="111"/>
                  </a:cubicBezTo>
                  <a:cubicBezTo>
                    <a:pt x="78" y="111"/>
                    <a:pt x="76" y="114"/>
                    <a:pt x="76" y="117"/>
                  </a:cubicBezTo>
                  <a:lnTo>
                    <a:pt x="76" y="136"/>
                  </a:lnTo>
                  <a:cubicBezTo>
                    <a:pt x="61" y="138"/>
                    <a:pt x="46" y="140"/>
                    <a:pt x="32" y="142"/>
                  </a:cubicBezTo>
                  <a:cubicBezTo>
                    <a:pt x="29" y="143"/>
                    <a:pt x="27" y="145"/>
                    <a:pt x="27" y="148"/>
                  </a:cubicBezTo>
                  <a:lnTo>
                    <a:pt x="27" y="183"/>
                  </a:lnTo>
                  <a:lnTo>
                    <a:pt x="27" y="363"/>
                  </a:lnTo>
                  <a:cubicBezTo>
                    <a:pt x="20" y="363"/>
                    <a:pt x="13" y="362"/>
                    <a:pt x="6" y="362"/>
                  </a:cubicBezTo>
                  <a:cubicBezTo>
                    <a:pt x="4" y="362"/>
                    <a:pt x="3" y="362"/>
                    <a:pt x="1" y="364"/>
                  </a:cubicBezTo>
                  <a:cubicBezTo>
                    <a:pt x="0" y="365"/>
                    <a:pt x="0" y="366"/>
                    <a:pt x="0" y="368"/>
                  </a:cubicBezTo>
                  <a:lnTo>
                    <a:pt x="0" y="429"/>
                  </a:lnTo>
                  <a:cubicBezTo>
                    <a:pt x="0" y="432"/>
                    <a:pt x="2" y="435"/>
                    <a:pt x="5" y="435"/>
                  </a:cubicBezTo>
                  <a:cubicBezTo>
                    <a:pt x="63" y="442"/>
                    <a:pt x="150" y="447"/>
                    <a:pt x="231" y="450"/>
                  </a:cubicBezTo>
                  <a:lnTo>
                    <a:pt x="225" y="465"/>
                  </a:lnTo>
                  <a:cubicBezTo>
                    <a:pt x="225" y="465"/>
                    <a:pt x="225" y="465"/>
                    <a:pt x="225" y="465"/>
                  </a:cubicBezTo>
                  <a:cubicBezTo>
                    <a:pt x="222" y="474"/>
                    <a:pt x="220" y="479"/>
                    <a:pt x="217" y="488"/>
                  </a:cubicBezTo>
                  <a:cubicBezTo>
                    <a:pt x="216" y="489"/>
                    <a:pt x="216" y="491"/>
                    <a:pt x="217" y="492"/>
                  </a:cubicBezTo>
                  <a:cubicBezTo>
                    <a:pt x="218" y="493"/>
                    <a:pt x="219" y="494"/>
                    <a:pt x="221" y="494"/>
                  </a:cubicBezTo>
                  <a:cubicBezTo>
                    <a:pt x="250" y="494"/>
                    <a:pt x="281" y="495"/>
                    <a:pt x="315" y="495"/>
                  </a:cubicBezTo>
                  <a:lnTo>
                    <a:pt x="319" y="495"/>
                  </a:lnTo>
                  <a:cubicBezTo>
                    <a:pt x="355" y="494"/>
                    <a:pt x="387" y="494"/>
                    <a:pt x="417" y="494"/>
                  </a:cubicBezTo>
                  <a:cubicBezTo>
                    <a:pt x="418" y="494"/>
                    <a:pt x="420" y="493"/>
                    <a:pt x="421" y="492"/>
                  </a:cubicBezTo>
                  <a:cubicBezTo>
                    <a:pt x="421" y="491"/>
                    <a:pt x="422" y="489"/>
                    <a:pt x="421" y="488"/>
                  </a:cubicBezTo>
                  <a:cubicBezTo>
                    <a:pt x="418" y="479"/>
                    <a:pt x="416" y="474"/>
                    <a:pt x="413" y="465"/>
                  </a:cubicBezTo>
                  <a:lnTo>
                    <a:pt x="407" y="450"/>
                  </a:lnTo>
                  <a:cubicBezTo>
                    <a:pt x="495" y="448"/>
                    <a:pt x="577" y="442"/>
                    <a:pt x="634" y="435"/>
                  </a:cubicBezTo>
                  <a:cubicBezTo>
                    <a:pt x="637" y="435"/>
                    <a:pt x="639" y="432"/>
                    <a:pt x="639" y="429"/>
                  </a:cubicBezTo>
                  <a:lnTo>
                    <a:pt x="639" y="368"/>
                  </a:lnTo>
                  <a:cubicBezTo>
                    <a:pt x="639" y="366"/>
                    <a:pt x="639" y="365"/>
                    <a:pt x="637" y="364"/>
                  </a:cubicBezTo>
                  <a:close/>
                </a:path>
              </a:pathLst>
            </a:custGeom>
            <a:grpFill/>
            <a:ln w="0">
              <a:solidFill>
                <a:schemeClr val="bg1"/>
              </a:solidFill>
              <a:prstDash val="solid"/>
              <a:round/>
            </a:ln>
          </p:spPr>
          <p:txBody>
            <a:bodyPr vert="horz" wrap="square" lIns="91440" tIns="45720" rIns="91440" bIns="45720" numCol="1" anchor="t" anchorCtr="0" compatLnSpc="1">
              <a:prstTxWarp prst="textNoShape">
                <a:avLst/>
              </a:prstTxWarp>
              <a:noAutofit/>
            </a:bodyPr>
            <a:lstStyle/>
            <a:p>
              <a:endParaRPr lang="en-US"/>
            </a:p>
          </p:txBody>
        </p:sp>
      </p:grpSp>
      <p:grpSp>
        <p:nvGrpSpPr>
          <p:cNvPr id="56" name="Group 32">
            <a:extLst>
              <a:ext uri="{FF2B5EF4-FFF2-40B4-BE49-F238E27FC236}">
                <a16:creationId xmlns:a16="http://schemas.microsoft.com/office/drawing/2014/main" id="{583D311B-AF8D-F120-48DF-A492F4B3C77E}"/>
              </a:ext>
            </a:extLst>
          </p:cNvPr>
          <p:cNvGrpSpPr>
            <a:grpSpLocks noChangeAspect="1"/>
          </p:cNvGrpSpPr>
          <p:nvPr/>
        </p:nvGrpSpPr>
        <p:grpSpPr>
          <a:xfrm>
            <a:off x="6676965" y="5588821"/>
            <a:ext cx="479425" cy="317500"/>
            <a:chOff x="6564" y="1686"/>
            <a:chExt cx="302" cy="200"/>
          </a:xfrm>
          <a:solidFill>
            <a:schemeClr val="bg1"/>
          </a:solidFill>
        </p:grpSpPr>
        <p:sp>
          <p:nvSpPr>
            <p:cNvPr id="57" name="Freeform 33">
              <a:extLst>
                <a:ext uri="{FF2B5EF4-FFF2-40B4-BE49-F238E27FC236}">
                  <a16:creationId xmlns:a16="http://schemas.microsoft.com/office/drawing/2014/main" id="{17416699-23C7-6EEA-A45F-D7CF5B84D29A}"/>
                </a:ext>
              </a:extLst>
            </p:cNvPr>
            <p:cNvSpPr>
              <a:spLocks noEditPoints="1"/>
            </p:cNvSpPr>
            <p:nvPr/>
          </p:nvSpPr>
          <p:spPr bwMode="auto">
            <a:xfrm>
              <a:off x="6775" y="1714"/>
              <a:ext cx="70" cy="76"/>
            </a:xfrm>
            <a:custGeom>
              <a:avLst/>
              <a:gdLst>
                <a:gd name="T0" fmla="*/ 58 w 116"/>
                <a:gd name="T1" fmla="*/ 11 h 121"/>
                <a:gd name="T2" fmla="*/ 58 w 116"/>
                <a:gd name="T3" fmla="*/ 11 h 121"/>
                <a:gd name="T4" fmla="*/ 105 w 116"/>
                <a:gd name="T5" fmla="*/ 61 h 121"/>
                <a:gd name="T6" fmla="*/ 58 w 116"/>
                <a:gd name="T7" fmla="*/ 110 h 121"/>
                <a:gd name="T8" fmla="*/ 11 w 116"/>
                <a:gd name="T9" fmla="*/ 61 h 121"/>
                <a:gd name="T10" fmla="*/ 58 w 116"/>
                <a:gd name="T11" fmla="*/ 11 h 121"/>
                <a:gd name="T12" fmla="*/ 58 w 116"/>
                <a:gd name="T13" fmla="*/ 121 h 121"/>
                <a:gd name="T14" fmla="*/ 58 w 116"/>
                <a:gd name="T15" fmla="*/ 121 h 121"/>
                <a:gd name="T16" fmla="*/ 116 w 116"/>
                <a:gd name="T17" fmla="*/ 61 h 121"/>
                <a:gd name="T18" fmla="*/ 58 w 116"/>
                <a:gd name="T19" fmla="*/ 0 h 121"/>
                <a:gd name="T20" fmla="*/ 0 w 116"/>
                <a:gd name="T21" fmla="*/ 61 h 121"/>
                <a:gd name="T22" fmla="*/ 58 w 116"/>
                <a:gd name="T23" fmla="*/ 121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5" h="120">
                  <a:moveTo>
                    <a:pt x="58" y="11"/>
                  </a:moveTo>
                  <a:lnTo>
                    <a:pt x="58" y="11"/>
                  </a:lnTo>
                  <a:cubicBezTo>
                    <a:pt x="84" y="11"/>
                    <a:pt x="105" y="33"/>
                    <a:pt x="105" y="61"/>
                  </a:cubicBezTo>
                  <a:cubicBezTo>
                    <a:pt x="105" y="88"/>
                    <a:pt x="84" y="110"/>
                    <a:pt x="58" y="110"/>
                  </a:cubicBezTo>
                  <a:cubicBezTo>
                    <a:pt x="32" y="110"/>
                    <a:pt x="11" y="88"/>
                    <a:pt x="11" y="61"/>
                  </a:cubicBezTo>
                  <a:cubicBezTo>
                    <a:pt x="11" y="33"/>
                    <a:pt x="32" y="11"/>
                    <a:pt x="58" y="11"/>
                  </a:cubicBezTo>
                  <a:close/>
                  <a:moveTo>
                    <a:pt x="58" y="121"/>
                  </a:moveTo>
                  <a:lnTo>
                    <a:pt x="58" y="121"/>
                  </a:lnTo>
                  <a:cubicBezTo>
                    <a:pt x="90" y="121"/>
                    <a:pt x="116" y="94"/>
                    <a:pt x="116" y="61"/>
                  </a:cubicBezTo>
                  <a:cubicBezTo>
                    <a:pt x="116" y="27"/>
                    <a:pt x="90" y="0"/>
                    <a:pt x="58" y="0"/>
                  </a:cubicBezTo>
                  <a:cubicBezTo>
                    <a:pt x="26" y="0"/>
                    <a:pt x="0" y="27"/>
                    <a:pt x="0" y="61"/>
                  </a:cubicBezTo>
                  <a:cubicBezTo>
                    <a:pt x="0" y="94"/>
                    <a:pt x="26" y="121"/>
                    <a:pt x="58" y="121"/>
                  </a:cubicBezTo>
                  <a:close/>
                </a:path>
              </a:pathLst>
            </a:custGeom>
            <a:grpFill/>
            <a:ln w="0">
              <a:solidFill>
                <a:schemeClr val="bg1"/>
              </a:solidFill>
              <a:prstDash val="solid"/>
              <a:round/>
            </a:ln>
          </p:spPr>
          <p:txBody>
            <a:bodyPr vert="horz" wrap="square" lIns="91440" tIns="45720" rIns="91440" bIns="45720" numCol="1" anchor="t" anchorCtr="0" compatLnSpc="1">
              <a:prstTxWarp prst="textNoShape">
                <a:avLst/>
              </a:prstTxWarp>
              <a:noAutofit/>
            </a:bodyPr>
            <a:lstStyle/>
            <a:p>
              <a:endParaRPr lang="en-US"/>
            </a:p>
          </p:txBody>
        </p:sp>
        <p:sp>
          <p:nvSpPr>
            <p:cNvPr id="58" name="Freeform 34">
              <a:extLst>
                <a:ext uri="{FF2B5EF4-FFF2-40B4-BE49-F238E27FC236}">
                  <a16:creationId xmlns:a16="http://schemas.microsoft.com/office/drawing/2014/main" id="{7E83EFF7-86C3-A3DA-953F-4852BE6F1872}"/>
                </a:ext>
              </a:extLst>
            </p:cNvPr>
            <p:cNvSpPr/>
            <p:nvPr/>
          </p:nvSpPr>
          <p:spPr bwMode="auto">
            <a:xfrm>
              <a:off x="6829" y="1859"/>
              <a:ext cx="7" cy="27"/>
            </a:xfrm>
            <a:custGeom>
              <a:avLst/>
              <a:gdLst>
                <a:gd name="T0" fmla="*/ 0 w 11"/>
                <a:gd name="T1" fmla="*/ 44 h 44"/>
                <a:gd name="T2" fmla="*/ 0 w 11"/>
                <a:gd name="T3" fmla="*/ 44 h 44"/>
                <a:gd name="T4" fmla="*/ 11 w 11"/>
                <a:gd name="T5" fmla="*/ 44 h 44"/>
                <a:gd name="T6" fmla="*/ 11 w 11"/>
                <a:gd name="T7" fmla="*/ 0 h 44"/>
                <a:gd name="T8" fmla="*/ 0 w 11"/>
                <a:gd name="T9" fmla="*/ 0 h 44"/>
                <a:gd name="T10" fmla="*/ 0 w 11"/>
                <a:gd name="T11" fmla="*/ 44 h 44"/>
              </a:gdLst>
              <a:ahLst/>
              <a:cxnLst>
                <a:cxn ang="0">
                  <a:pos x="T0" y="T1"/>
                </a:cxn>
                <a:cxn ang="0">
                  <a:pos x="T2" y="T3"/>
                </a:cxn>
                <a:cxn ang="0">
                  <a:pos x="T4" y="T5"/>
                </a:cxn>
                <a:cxn ang="0">
                  <a:pos x="T6" y="T7"/>
                </a:cxn>
                <a:cxn ang="0">
                  <a:pos x="T8" y="T9"/>
                </a:cxn>
                <a:cxn ang="0">
                  <a:pos x="T10" y="T11"/>
                </a:cxn>
              </a:cxnLst>
              <a:rect l="0" t="0" r="r" b="b"/>
              <a:pathLst>
                <a:path w="11" h="44">
                  <a:moveTo>
                    <a:pt x="0" y="44"/>
                  </a:moveTo>
                  <a:lnTo>
                    <a:pt x="0" y="44"/>
                  </a:lnTo>
                  <a:lnTo>
                    <a:pt x="11" y="44"/>
                  </a:lnTo>
                  <a:lnTo>
                    <a:pt x="11" y="0"/>
                  </a:lnTo>
                  <a:lnTo>
                    <a:pt x="0" y="0"/>
                  </a:lnTo>
                  <a:lnTo>
                    <a:pt x="0" y="44"/>
                  </a:lnTo>
                  <a:close/>
                </a:path>
              </a:pathLst>
            </a:custGeom>
            <a:grpFill/>
            <a:ln w="0">
              <a:solidFill>
                <a:schemeClr val="bg1"/>
              </a:solidFill>
              <a:prstDash val="solid"/>
              <a:round/>
            </a:ln>
          </p:spPr>
          <p:txBody>
            <a:bodyPr vert="horz" wrap="square" lIns="91440" tIns="45720" rIns="91440" bIns="45720" numCol="1" anchor="t" anchorCtr="0" compatLnSpc="1">
              <a:prstTxWarp prst="textNoShape">
                <a:avLst/>
              </a:prstTxWarp>
              <a:noAutofit/>
            </a:bodyPr>
            <a:lstStyle/>
            <a:p>
              <a:endParaRPr lang="en-US"/>
            </a:p>
          </p:txBody>
        </p:sp>
        <p:sp>
          <p:nvSpPr>
            <p:cNvPr id="59" name="Freeform 35">
              <a:extLst>
                <a:ext uri="{FF2B5EF4-FFF2-40B4-BE49-F238E27FC236}">
                  <a16:creationId xmlns:a16="http://schemas.microsoft.com/office/drawing/2014/main" id="{45E56E55-F472-E90C-A44F-4D92F9939CF6}"/>
                </a:ext>
              </a:extLst>
            </p:cNvPr>
            <p:cNvSpPr>
              <a:spLocks noEditPoints="1"/>
            </p:cNvSpPr>
            <p:nvPr/>
          </p:nvSpPr>
          <p:spPr bwMode="auto">
            <a:xfrm>
              <a:off x="6585" y="1714"/>
              <a:ext cx="70" cy="76"/>
            </a:xfrm>
            <a:custGeom>
              <a:avLst/>
              <a:gdLst>
                <a:gd name="T0" fmla="*/ 58 w 116"/>
                <a:gd name="T1" fmla="*/ 11 h 121"/>
                <a:gd name="T2" fmla="*/ 58 w 116"/>
                <a:gd name="T3" fmla="*/ 11 h 121"/>
                <a:gd name="T4" fmla="*/ 105 w 116"/>
                <a:gd name="T5" fmla="*/ 61 h 121"/>
                <a:gd name="T6" fmla="*/ 58 w 116"/>
                <a:gd name="T7" fmla="*/ 110 h 121"/>
                <a:gd name="T8" fmla="*/ 11 w 116"/>
                <a:gd name="T9" fmla="*/ 61 h 121"/>
                <a:gd name="T10" fmla="*/ 58 w 116"/>
                <a:gd name="T11" fmla="*/ 11 h 121"/>
                <a:gd name="T12" fmla="*/ 58 w 116"/>
                <a:gd name="T13" fmla="*/ 121 h 121"/>
                <a:gd name="T14" fmla="*/ 58 w 116"/>
                <a:gd name="T15" fmla="*/ 121 h 121"/>
                <a:gd name="T16" fmla="*/ 116 w 116"/>
                <a:gd name="T17" fmla="*/ 61 h 121"/>
                <a:gd name="T18" fmla="*/ 58 w 116"/>
                <a:gd name="T19" fmla="*/ 0 h 121"/>
                <a:gd name="T20" fmla="*/ 0 w 116"/>
                <a:gd name="T21" fmla="*/ 61 h 121"/>
                <a:gd name="T22" fmla="*/ 58 w 116"/>
                <a:gd name="T23" fmla="*/ 121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5" h="120">
                  <a:moveTo>
                    <a:pt x="58" y="11"/>
                  </a:moveTo>
                  <a:lnTo>
                    <a:pt x="58" y="11"/>
                  </a:lnTo>
                  <a:cubicBezTo>
                    <a:pt x="84" y="11"/>
                    <a:pt x="105" y="33"/>
                    <a:pt x="105" y="61"/>
                  </a:cubicBezTo>
                  <a:cubicBezTo>
                    <a:pt x="105" y="88"/>
                    <a:pt x="84" y="110"/>
                    <a:pt x="58" y="110"/>
                  </a:cubicBezTo>
                  <a:cubicBezTo>
                    <a:pt x="32" y="110"/>
                    <a:pt x="11" y="88"/>
                    <a:pt x="11" y="61"/>
                  </a:cubicBezTo>
                  <a:cubicBezTo>
                    <a:pt x="11" y="33"/>
                    <a:pt x="32" y="11"/>
                    <a:pt x="58" y="11"/>
                  </a:cubicBezTo>
                  <a:close/>
                  <a:moveTo>
                    <a:pt x="58" y="121"/>
                  </a:moveTo>
                  <a:lnTo>
                    <a:pt x="58" y="121"/>
                  </a:lnTo>
                  <a:cubicBezTo>
                    <a:pt x="90" y="121"/>
                    <a:pt x="116" y="94"/>
                    <a:pt x="116" y="61"/>
                  </a:cubicBezTo>
                  <a:cubicBezTo>
                    <a:pt x="116" y="27"/>
                    <a:pt x="90" y="0"/>
                    <a:pt x="58" y="0"/>
                  </a:cubicBezTo>
                  <a:cubicBezTo>
                    <a:pt x="26" y="0"/>
                    <a:pt x="0" y="27"/>
                    <a:pt x="0" y="61"/>
                  </a:cubicBezTo>
                  <a:cubicBezTo>
                    <a:pt x="0" y="94"/>
                    <a:pt x="26" y="121"/>
                    <a:pt x="58" y="121"/>
                  </a:cubicBezTo>
                  <a:close/>
                </a:path>
              </a:pathLst>
            </a:custGeom>
            <a:grpFill/>
            <a:ln w="0">
              <a:solidFill>
                <a:schemeClr val="bg1"/>
              </a:solidFill>
              <a:prstDash val="solid"/>
              <a:round/>
            </a:ln>
          </p:spPr>
          <p:txBody>
            <a:bodyPr vert="horz" wrap="square" lIns="91440" tIns="45720" rIns="91440" bIns="45720" numCol="1" anchor="t" anchorCtr="0" compatLnSpc="1">
              <a:prstTxWarp prst="textNoShape">
                <a:avLst/>
              </a:prstTxWarp>
              <a:noAutofit/>
            </a:bodyPr>
            <a:lstStyle/>
            <a:p>
              <a:endParaRPr lang="en-US"/>
            </a:p>
          </p:txBody>
        </p:sp>
        <p:sp>
          <p:nvSpPr>
            <p:cNvPr id="60" name="Freeform 36">
              <a:extLst>
                <a:ext uri="{FF2B5EF4-FFF2-40B4-BE49-F238E27FC236}">
                  <a16:creationId xmlns:a16="http://schemas.microsoft.com/office/drawing/2014/main" id="{7595564F-CF18-64D1-F378-B8DCA14432F3}"/>
                </a:ext>
              </a:extLst>
            </p:cNvPr>
            <p:cNvSpPr/>
            <p:nvPr/>
          </p:nvSpPr>
          <p:spPr bwMode="auto">
            <a:xfrm>
              <a:off x="6594" y="1859"/>
              <a:ext cx="6" cy="27"/>
            </a:xfrm>
            <a:custGeom>
              <a:avLst/>
              <a:gdLst>
                <a:gd name="T0" fmla="*/ 0 w 11"/>
                <a:gd name="T1" fmla="*/ 44 h 44"/>
                <a:gd name="T2" fmla="*/ 0 w 11"/>
                <a:gd name="T3" fmla="*/ 44 h 44"/>
                <a:gd name="T4" fmla="*/ 11 w 11"/>
                <a:gd name="T5" fmla="*/ 44 h 44"/>
                <a:gd name="T6" fmla="*/ 11 w 11"/>
                <a:gd name="T7" fmla="*/ 0 h 44"/>
                <a:gd name="T8" fmla="*/ 0 w 11"/>
                <a:gd name="T9" fmla="*/ 0 h 44"/>
                <a:gd name="T10" fmla="*/ 0 w 11"/>
                <a:gd name="T11" fmla="*/ 44 h 44"/>
              </a:gdLst>
              <a:ahLst/>
              <a:cxnLst>
                <a:cxn ang="0">
                  <a:pos x="T0" y="T1"/>
                </a:cxn>
                <a:cxn ang="0">
                  <a:pos x="T2" y="T3"/>
                </a:cxn>
                <a:cxn ang="0">
                  <a:pos x="T4" y="T5"/>
                </a:cxn>
                <a:cxn ang="0">
                  <a:pos x="T6" y="T7"/>
                </a:cxn>
                <a:cxn ang="0">
                  <a:pos x="T8" y="T9"/>
                </a:cxn>
                <a:cxn ang="0">
                  <a:pos x="T10" y="T11"/>
                </a:cxn>
              </a:cxnLst>
              <a:rect l="0" t="0" r="r" b="b"/>
              <a:pathLst>
                <a:path w="11" h="44">
                  <a:moveTo>
                    <a:pt x="0" y="44"/>
                  </a:moveTo>
                  <a:lnTo>
                    <a:pt x="0" y="44"/>
                  </a:lnTo>
                  <a:lnTo>
                    <a:pt x="11" y="44"/>
                  </a:lnTo>
                  <a:lnTo>
                    <a:pt x="11" y="0"/>
                  </a:lnTo>
                  <a:lnTo>
                    <a:pt x="0" y="0"/>
                  </a:lnTo>
                  <a:lnTo>
                    <a:pt x="0" y="44"/>
                  </a:lnTo>
                  <a:close/>
                </a:path>
              </a:pathLst>
            </a:custGeom>
            <a:grpFill/>
            <a:ln w="0">
              <a:solidFill>
                <a:schemeClr val="bg1"/>
              </a:solidFill>
              <a:prstDash val="solid"/>
              <a:round/>
            </a:ln>
          </p:spPr>
          <p:txBody>
            <a:bodyPr vert="horz" wrap="square" lIns="91440" tIns="45720" rIns="91440" bIns="45720" numCol="1" anchor="t" anchorCtr="0" compatLnSpc="1">
              <a:prstTxWarp prst="textNoShape">
                <a:avLst/>
              </a:prstTxWarp>
              <a:noAutofit/>
            </a:bodyPr>
            <a:lstStyle/>
            <a:p>
              <a:endParaRPr lang="en-US"/>
            </a:p>
          </p:txBody>
        </p:sp>
        <p:sp>
          <p:nvSpPr>
            <p:cNvPr id="61" name="Freeform 37">
              <a:extLst>
                <a:ext uri="{FF2B5EF4-FFF2-40B4-BE49-F238E27FC236}">
                  <a16:creationId xmlns:a16="http://schemas.microsoft.com/office/drawing/2014/main" id="{CF30AB17-7201-2D03-E50D-6F567D3C6583}"/>
                </a:ext>
              </a:extLst>
            </p:cNvPr>
            <p:cNvSpPr>
              <a:spLocks noEditPoints="1"/>
            </p:cNvSpPr>
            <p:nvPr/>
          </p:nvSpPr>
          <p:spPr bwMode="auto">
            <a:xfrm>
              <a:off x="6564" y="1686"/>
              <a:ext cx="302" cy="200"/>
            </a:xfrm>
            <a:custGeom>
              <a:avLst/>
              <a:gdLst>
                <a:gd name="T0" fmla="*/ 311 w 498"/>
                <a:gd name="T1" fmla="*/ 141 h 318"/>
                <a:gd name="T2" fmla="*/ 302 w 498"/>
                <a:gd name="T3" fmla="*/ 186 h 318"/>
                <a:gd name="T4" fmla="*/ 282 w 498"/>
                <a:gd name="T5" fmla="*/ 161 h 318"/>
                <a:gd name="T6" fmla="*/ 293 w 498"/>
                <a:gd name="T7" fmla="*/ 81 h 318"/>
                <a:gd name="T8" fmla="*/ 258 w 498"/>
                <a:gd name="T9" fmla="*/ 73 h 318"/>
                <a:gd name="T10" fmla="*/ 210 w 498"/>
                <a:gd name="T11" fmla="*/ 73 h 318"/>
                <a:gd name="T12" fmla="*/ 201 w 498"/>
                <a:gd name="T13" fmla="*/ 76 h 318"/>
                <a:gd name="T14" fmla="*/ 214 w 498"/>
                <a:gd name="T15" fmla="*/ 180 h 318"/>
                <a:gd name="T16" fmla="*/ 186 w 498"/>
                <a:gd name="T17" fmla="*/ 189 h 318"/>
                <a:gd name="T18" fmla="*/ 179 w 498"/>
                <a:gd name="T19" fmla="*/ 89 h 318"/>
                <a:gd name="T20" fmla="*/ 292 w 498"/>
                <a:gd name="T21" fmla="*/ 29 h 318"/>
                <a:gd name="T22" fmla="*/ 311 w 498"/>
                <a:gd name="T23" fmla="*/ 141 h 318"/>
                <a:gd name="T24" fmla="*/ 310 w 498"/>
                <a:gd name="T25" fmla="*/ 222 h 318"/>
                <a:gd name="T26" fmla="*/ 287 w 498"/>
                <a:gd name="T27" fmla="*/ 222 h 318"/>
                <a:gd name="T28" fmla="*/ 209 w 498"/>
                <a:gd name="T29" fmla="*/ 222 h 318"/>
                <a:gd name="T30" fmla="*/ 186 w 498"/>
                <a:gd name="T31" fmla="*/ 222 h 318"/>
                <a:gd name="T32" fmla="*/ 225 w 498"/>
                <a:gd name="T33" fmla="*/ 185 h 318"/>
                <a:gd name="T34" fmla="*/ 223 w 498"/>
                <a:gd name="T35" fmla="*/ 155 h 318"/>
                <a:gd name="T36" fmla="*/ 288 w 498"/>
                <a:gd name="T37" fmla="*/ 93 h 318"/>
                <a:gd name="T38" fmla="*/ 272 w 498"/>
                <a:gd name="T39" fmla="*/ 158 h 318"/>
                <a:gd name="T40" fmla="*/ 273 w 498"/>
                <a:gd name="T41" fmla="*/ 189 h 318"/>
                <a:gd name="T42" fmla="*/ 444 w 498"/>
                <a:gd name="T43" fmla="*/ 185 h 318"/>
                <a:gd name="T44" fmla="*/ 439 w 498"/>
                <a:gd name="T45" fmla="*/ 186 h 318"/>
                <a:gd name="T46" fmla="*/ 374 w 498"/>
                <a:gd name="T47" fmla="*/ 186 h 318"/>
                <a:gd name="T48" fmla="*/ 337 w 498"/>
                <a:gd name="T49" fmla="*/ 202 h 318"/>
                <a:gd name="T50" fmla="*/ 322 w 498"/>
                <a:gd name="T51" fmla="*/ 143 h 318"/>
                <a:gd name="T52" fmla="*/ 300 w 498"/>
                <a:gd name="T53" fmla="*/ 21 h 318"/>
                <a:gd name="T54" fmla="*/ 168 w 498"/>
                <a:gd name="T55" fmla="*/ 89 h 318"/>
                <a:gd name="T56" fmla="*/ 171 w 498"/>
                <a:gd name="T57" fmla="*/ 196 h 318"/>
                <a:gd name="T58" fmla="*/ 160 w 498"/>
                <a:gd name="T59" fmla="*/ 202 h 318"/>
                <a:gd name="T60" fmla="*/ 124 w 498"/>
                <a:gd name="T61" fmla="*/ 186 h 318"/>
                <a:gd name="T62" fmla="*/ 59 w 498"/>
                <a:gd name="T63" fmla="*/ 186 h 318"/>
                <a:gd name="T64" fmla="*/ 0 w 498"/>
                <a:gd name="T65" fmla="*/ 250 h 318"/>
                <a:gd name="T66" fmla="*/ 10 w 498"/>
                <a:gd name="T67" fmla="*/ 318 h 318"/>
                <a:gd name="T68" fmla="*/ 54 w 498"/>
                <a:gd name="T69" fmla="*/ 196 h 318"/>
                <a:gd name="T70" fmla="*/ 95 w 498"/>
                <a:gd name="T71" fmla="*/ 223 h 318"/>
                <a:gd name="T72" fmla="*/ 151 w 498"/>
                <a:gd name="T73" fmla="*/ 208 h 318"/>
                <a:gd name="T74" fmla="*/ 129 w 498"/>
                <a:gd name="T75" fmla="*/ 318 h 318"/>
                <a:gd name="T76" fmla="*/ 140 w 498"/>
                <a:gd name="T77" fmla="*/ 251 h 318"/>
                <a:gd name="T78" fmla="*/ 198 w 498"/>
                <a:gd name="T79" fmla="*/ 197 h 318"/>
                <a:gd name="T80" fmla="*/ 164 w 498"/>
                <a:gd name="T81" fmla="*/ 231 h 318"/>
                <a:gd name="T82" fmla="*/ 200 w 498"/>
                <a:gd name="T83" fmla="*/ 232 h 318"/>
                <a:gd name="T84" fmla="*/ 222 w 498"/>
                <a:gd name="T85" fmla="*/ 317 h 318"/>
                <a:gd name="T86" fmla="*/ 244 w 498"/>
                <a:gd name="T87" fmla="*/ 275 h 318"/>
                <a:gd name="T88" fmla="*/ 252 w 498"/>
                <a:gd name="T89" fmla="*/ 275 h 318"/>
                <a:gd name="T90" fmla="*/ 273 w 498"/>
                <a:gd name="T91" fmla="*/ 317 h 318"/>
                <a:gd name="T92" fmla="*/ 296 w 498"/>
                <a:gd name="T93" fmla="*/ 232 h 318"/>
                <a:gd name="T94" fmla="*/ 331 w 498"/>
                <a:gd name="T95" fmla="*/ 231 h 318"/>
                <a:gd name="T96" fmla="*/ 298 w 498"/>
                <a:gd name="T97" fmla="*/ 197 h 318"/>
                <a:gd name="T98" fmla="*/ 317 w 498"/>
                <a:gd name="T99" fmla="*/ 203 h 318"/>
                <a:gd name="T100" fmla="*/ 317 w 498"/>
                <a:gd name="T101" fmla="*/ 203 h 318"/>
                <a:gd name="T102" fmla="*/ 356 w 498"/>
                <a:gd name="T103" fmla="*/ 318 h 318"/>
                <a:gd name="T104" fmla="*/ 367 w 498"/>
                <a:gd name="T105" fmla="*/ 251 h 318"/>
                <a:gd name="T106" fmla="*/ 369 w 498"/>
                <a:gd name="T107" fmla="*/ 196 h 318"/>
                <a:gd name="T108" fmla="*/ 410 w 498"/>
                <a:gd name="T109" fmla="*/ 223 h 318"/>
                <a:gd name="T110" fmla="*/ 487 w 498"/>
                <a:gd name="T111" fmla="*/ 250 h 318"/>
                <a:gd name="T112" fmla="*/ 498 w 498"/>
                <a:gd name="T113" fmla="*/ 318 h 318"/>
                <a:gd name="T114" fmla="*/ 444 w 498"/>
                <a:gd name="T115" fmla="*/ 185 h 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98" h="318">
                  <a:moveTo>
                    <a:pt x="311" y="141"/>
                  </a:moveTo>
                  <a:lnTo>
                    <a:pt x="311" y="141"/>
                  </a:lnTo>
                  <a:cubicBezTo>
                    <a:pt x="308" y="159"/>
                    <a:pt x="305" y="176"/>
                    <a:pt x="308" y="188"/>
                  </a:cubicBezTo>
                  <a:cubicBezTo>
                    <a:pt x="306" y="187"/>
                    <a:pt x="304" y="187"/>
                    <a:pt x="302" y="186"/>
                  </a:cubicBezTo>
                  <a:lnTo>
                    <a:pt x="282" y="181"/>
                  </a:lnTo>
                  <a:cubicBezTo>
                    <a:pt x="281" y="175"/>
                    <a:pt x="282" y="167"/>
                    <a:pt x="282" y="161"/>
                  </a:cubicBezTo>
                  <a:cubicBezTo>
                    <a:pt x="303" y="130"/>
                    <a:pt x="304" y="101"/>
                    <a:pt x="296" y="84"/>
                  </a:cubicBezTo>
                  <a:cubicBezTo>
                    <a:pt x="296" y="83"/>
                    <a:pt x="295" y="82"/>
                    <a:pt x="293" y="81"/>
                  </a:cubicBezTo>
                  <a:cubicBezTo>
                    <a:pt x="279" y="76"/>
                    <a:pt x="265" y="64"/>
                    <a:pt x="265" y="64"/>
                  </a:cubicBezTo>
                  <a:lnTo>
                    <a:pt x="258" y="73"/>
                  </a:lnTo>
                  <a:cubicBezTo>
                    <a:pt x="258" y="73"/>
                    <a:pt x="265" y="79"/>
                    <a:pt x="274" y="84"/>
                  </a:cubicBezTo>
                  <a:cubicBezTo>
                    <a:pt x="245" y="88"/>
                    <a:pt x="221" y="80"/>
                    <a:pt x="210" y="73"/>
                  </a:cubicBezTo>
                  <a:cubicBezTo>
                    <a:pt x="208" y="72"/>
                    <a:pt x="206" y="72"/>
                    <a:pt x="205" y="72"/>
                  </a:cubicBezTo>
                  <a:cubicBezTo>
                    <a:pt x="203" y="73"/>
                    <a:pt x="202" y="74"/>
                    <a:pt x="201" y="76"/>
                  </a:cubicBezTo>
                  <a:cubicBezTo>
                    <a:pt x="196" y="91"/>
                    <a:pt x="193" y="131"/>
                    <a:pt x="213" y="161"/>
                  </a:cubicBezTo>
                  <a:cubicBezTo>
                    <a:pt x="214" y="167"/>
                    <a:pt x="214" y="175"/>
                    <a:pt x="214" y="180"/>
                  </a:cubicBezTo>
                  <a:cubicBezTo>
                    <a:pt x="208" y="182"/>
                    <a:pt x="198" y="185"/>
                    <a:pt x="194" y="186"/>
                  </a:cubicBezTo>
                  <a:cubicBezTo>
                    <a:pt x="191" y="187"/>
                    <a:pt x="189" y="188"/>
                    <a:pt x="186" y="189"/>
                  </a:cubicBezTo>
                  <a:cubicBezTo>
                    <a:pt x="189" y="177"/>
                    <a:pt x="186" y="160"/>
                    <a:pt x="184" y="141"/>
                  </a:cubicBezTo>
                  <a:cubicBezTo>
                    <a:pt x="181" y="125"/>
                    <a:pt x="179" y="106"/>
                    <a:pt x="179" y="89"/>
                  </a:cubicBezTo>
                  <a:cubicBezTo>
                    <a:pt x="179" y="51"/>
                    <a:pt x="207" y="10"/>
                    <a:pt x="248" y="10"/>
                  </a:cubicBezTo>
                  <a:cubicBezTo>
                    <a:pt x="264" y="10"/>
                    <a:pt x="280" y="16"/>
                    <a:pt x="292" y="29"/>
                  </a:cubicBezTo>
                  <a:cubicBezTo>
                    <a:pt x="307" y="44"/>
                    <a:pt x="316" y="67"/>
                    <a:pt x="316" y="89"/>
                  </a:cubicBezTo>
                  <a:cubicBezTo>
                    <a:pt x="317" y="106"/>
                    <a:pt x="314" y="125"/>
                    <a:pt x="311" y="141"/>
                  </a:cubicBezTo>
                  <a:close/>
                  <a:moveTo>
                    <a:pt x="310" y="222"/>
                  </a:moveTo>
                  <a:lnTo>
                    <a:pt x="310" y="222"/>
                  </a:lnTo>
                  <a:lnTo>
                    <a:pt x="291" y="220"/>
                  </a:lnTo>
                  <a:cubicBezTo>
                    <a:pt x="290" y="220"/>
                    <a:pt x="288" y="221"/>
                    <a:pt x="287" y="222"/>
                  </a:cubicBezTo>
                  <a:lnTo>
                    <a:pt x="248" y="264"/>
                  </a:lnTo>
                  <a:lnTo>
                    <a:pt x="209" y="222"/>
                  </a:lnTo>
                  <a:cubicBezTo>
                    <a:pt x="208" y="221"/>
                    <a:pt x="206" y="220"/>
                    <a:pt x="204" y="220"/>
                  </a:cubicBezTo>
                  <a:lnTo>
                    <a:pt x="186" y="222"/>
                  </a:lnTo>
                  <a:lnTo>
                    <a:pt x="223" y="189"/>
                  </a:lnTo>
                  <a:cubicBezTo>
                    <a:pt x="224" y="188"/>
                    <a:pt x="225" y="187"/>
                    <a:pt x="225" y="185"/>
                  </a:cubicBezTo>
                  <a:cubicBezTo>
                    <a:pt x="225" y="178"/>
                    <a:pt x="225" y="167"/>
                    <a:pt x="224" y="158"/>
                  </a:cubicBezTo>
                  <a:cubicBezTo>
                    <a:pt x="224" y="157"/>
                    <a:pt x="224" y="156"/>
                    <a:pt x="223" y="155"/>
                  </a:cubicBezTo>
                  <a:cubicBezTo>
                    <a:pt x="208" y="133"/>
                    <a:pt x="206" y="102"/>
                    <a:pt x="210" y="86"/>
                  </a:cubicBezTo>
                  <a:cubicBezTo>
                    <a:pt x="226" y="93"/>
                    <a:pt x="256" y="100"/>
                    <a:pt x="288" y="93"/>
                  </a:cubicBezTo>
                  <a:cubicBezTo>
                    <a:pt x="292" y="107"/>
                    <a:pt x="290" y="131"/>
                    <a:pt x="272" y="156"/>
                  </a:cubicBezTo>
                  <a:cubicBezTo>
                    <a:pt x="272" y="157"/>
                    <a:pt x="272" y="158"/>
                    <a:pt x="272" y="158"/>
                  </a:cubicBezTo>
                  <a:cubicBezTo>
                    <a:pt x="271" y="167"/>
                    <a:pt x="270" y="178"/>
                    <a:pt x="271" y="185"/>
                  </a:cubicBezTo>
                  <a:cubicBezTo>
                    <a:pt x="271" y="187"/>
                    <a:pt x="271" y="188"/>
                    <a:pt x="273" y="189"/>
                  </a:cubicBezTo>
                  <a:lnTo>
                    <a:pt x="310" y="222"/>
                  </a:lnTo>
                  <a:close/>
                  <a:moveTo>
                    <a:pt x="444" y="185"/>
                  </a:moveTo>
                  <a:lnTo>
                    <a:pt x="444" y="185"/>
                  </a:lnTo>
                  <a:cubicBezTo>
                    <a:pt x="442" y="184"/>
                    <a:pt x="440" y="185"/>
                    <a:pt x="439" y="186"/>
                  </a:cubicBezTo>
                  <a:lnTo>
                    <a:pt x="406" y="212"/>
                  </a:lnTo>
                  <a:lnTo>
                    <a:pt x="374" y="186"/>
                  </a:lnTo>
                  <a:cubicBezTo>
                    <a:pt x="373" y="185"/>
                    <a:pt x="371" y="184"/>
                    <a:pt x="369" y="185"/>
                  </a:cubicBezTo>
                  <a:cubicBezTo>
                    <a:pt x="356" y="189"/>
                    <a:pt x="346" y="195"/>
                    <a:pt x="337" y="202"/>
                  </a:cubicBezTo>
                  <a:cubicBezTo>
                    <a:pt x="333" y="199"/>
                    <a:pt x="328" y="196"/>
                    <a:pt x="322" y="193"/>
                  </a:cubicBezTo>
                  <a:cubicBezTo>
                    <a:pt x="315" y="187"/>
                    <a:pt x="318" y="165"/>
                    <a:pt x="322" y="143"/>
                  </a:cubicBezTo>
                  <a:cubicBezTo>
                    <a:pt x="325" y="126"/>
                    <a:pt x="328" y="107"/>
                    <a:pt x="327" y="89"/>
                  </a:cubicBezTo>
                  <a:cubicBezTo>
                    <a:pt x="327" y="64"/>
                    <a:pt x="317" y="38"/>
                    <a:pt x="300" y="21"/>
                  </a:cubicBezTo>
                  <a:cubicBezTo>
                    <a:pt x="285" y="6"/>
                    <a:pt x="267" y="0"/>
                    <a:pt x="248" y="0"/>
                  </a:cubicBezTo>
                  <a:cubicBezTo>
                    <a:pt x="200" y="0"/>
                    <a:pt x="168" y="46"/>
                    <a:pt x="168" y="89"/>
                  </a:cubicBezTo>
                  <a:cubicBezTo>
                    <a:pt x="168" y="107"/>
                    <a:pt x="170" y="126"/>
                    <a:pt x="173" y="142"/>
                  </a:cubicBezTo>
                  <a:cubicBezTo>
                    <a:pt x="176" y="166"/>
                    <a:pt x="179" y="190"/>
                    <a:pt x="171" y="196"/>
                  </a:cubicBezTo>
                  <a:lnTo>
                    <a:pt x="171" y="196"/>
                  </a:lnTo>
                  <a:cubicBezTo>
                    <a:pt x="167" y="198"/>
                    <a:pt x="164" y="200"/>
                    <a:pt x="160" y="202"/>
                  </a:cubicBezTo>
                  <a:cubicBezTo>
                    <a:pt x="152" y="195"/>
                    <a:pt x="141" y="189"/>
                    <a:pt x="129" y="185"/>
                  </a:cubicBezTo>
                  <a:cubicBezTo>
                    <a:pt x="127" y="184"/>
                    <a:pt x="125" y="185"/>
                    <a:pt x="124" y="186"/>
                  </a:cubicBezTo>
                  <a:lnTo>
                    <a:pt x="91" y="212"/>
                  </a:lnTo>
                  <a:lnTo>
                    <a:pt x="59" y="186"/>
                  </a:lnTo>
                  <a:cubicBezTo>
                    <a:pt x="57" y="185"/>
                    <a:pt x="55" y="184"/>
                    <a:pt x="54" y="185"/>
                  </a:cubicBezTo>
                  <a:cubicBezTo>
                    <a:pt x="20" y="196"/>
                    <a:pt x="0" y="220"/>
                    <a:pt x="0" y="250"/>
                  </a:cubicBezTo>
                  <a:lnTo>
                    <a:pt x="0" y="318"/>
                  </a:lnTo>
                  <a:lnTo>
                    <a:pt x="10" y="318"/>
                  </a:lnTo>
                  <a:lnTo>
                    <a:pt x="10" y="250"/>
                  </a:lnTo>
                  <a:cubicBezTo>
                    <a:pt x="10" y="226"/>
                    <a:pt x="27" y="206"/>
                    <a:pt x="54" y="196"/>
                  </a:cubicBezTo>
                  <a:lnTo>
                    <a:pt x="88" y="223"/>
                  </a:lnTo>
                  <a:cubicBezTo>
                    <a:pt x="90" y="225"/>
                    <a:pt x="93" y="225"/>
                    <a:pt x="95" y="223"/>
                  </a:cubicBezTo>
                  <a:lnTo>
                    <a:pt x="128" y="196"/>
                  </a:lnTo>
                  <a:cubicBezTo>
                    <a:pt x="137" y="199"/>
                    <a:pt x="145" y="204"/>
                    <a:pt x="151" y="208"/>
                  </a:cubicBezTo>
                  <a:cubicBezTo>
                    <a:pt x="136" y="220"/>
                    <a:pt x="129" y="235"/>
                    <a:pt x="129" y="251"/>
                  </a:cubicBezTo>
                  <a:lnTo>
                    <a:pt x="129" y="318"/>
                  </a:lnTo>
                  <a:lnTo>
                    <a:pt x="140" y="318"/>
                  </a:lnTo>
                  <a:lnTo>
                    <a:pt x="140" y="251"/>
                  </a:lnTo>
                  <a:cubicBezTo>
                    <a:pt x="140" y="228"/>
                    <a:pt x="159" y="210"/>
                    <a:pt x="197" y="197"/>
                  </a:cubicBezTo>
                  <a:cubicBezTo>
                    <a:pt x="197" y="197"/>
                    <a:pt x="198" y="197"/>
                    <a:pt x="198" y="197"/>
                  </a:cubicBezTo>
                  <a:lnTo>
                    <a:pt x="166" y="224"/>
                  </a:lnTo>
                  <a:cubicBezTo>
                    <a:pt x="164" y="226"/>
                    <a:pt x="163" y="228"/>
                    <a:pt x="164" y="231"/>
                  </a:cubicBezTo>
                  <a:cubicBezTo>
                    <a:pt x="165" y="233"/>
                    <a:pt x="167" y="234"/>
                    <a:pt x="170" y="234"/>
                  </a:cubicBezTo>
                  <a:lnTo>
                    <a:pt x="200" y="232"/>
                  </a:lnTo>
                  <a:lnTo>
                    <a:pt x="211" y="318"/>
                  </a:lnTo>
                  <a:lnTo>
                    <a:pt x="222" y="317"/>
                  </a:lnTo>
                  <a:lnTo>
                    <a:pt x="212" y="242"/>
                  </a:lnTo>
                  <a:lnTo>
                    <a:pt x="244" y="275"/>
                  </a:lnTo>
                  <a:cubicBezTo>
                    <a:pt x="245" y="277"/>
                    <a:pt x="246" y="277"/>
                    <a:pt x="248" y="277"/>
                  </a:cubicBezTo>
                  <a:cubicBezTo>
                    <a:pt x="249" y="277"/>
                    <a:pt x="251" y="277"/>
                    <a:pt x="252" y="275"/>
                  </a:cubicBezTo>
                  <a:lnTo>
                    <a:pt x="283" y="242"/>
                  </a:lnTo>
                  <a:lnTo>
                    <a:pt x="273" y="317"/>
                  </a:lnTo>
                  <a:lnTo>
                    <a:pt x="284" y="318"/>
                  </a:lnTo>
                  <a:lnTo>
                    <a:pt x="296" y="232"/>
                  </a:lnTo>
                  <a:lnTo>
                    <a:pt x="326" y="234"/>
                  </a:lnTo>
                  <a:cubicBezTo>
                    <a:pt x="328" y="234"/>
                    <a:pt x="330" y="233"/>
                    <a:pt x="331" y="231"/>
                  </a:cubicBezTo>
                  <a:cubicBezTo>
                    <a:pt x="332" y="228"/>
                    <a:pt x="332" y="226"/>
                    <a:pt x="330" y="224"/>
                  </a:cubicBezTo>
                  <a:lnTo>
                    <a:pt x="298" y="197"/>
                  </a:lnTo>
                  <a:lnTo>
                    <a:pt x="299" y="197"/>
                  </a:lnTo>
                  <a:cubicBezTo>
                    <a:pt x="304" y="198"/>
                    <a:pt x="310" y="200"/>
                    <a:pt x="317" y="203"/>
                  </a:cubicBezTo>
                  <a:cubicBezTo>
                    <a:pt x="317" y="203"/>
                    <a:pt x="317" y="203"/>
                    <a:pt x="317" y="203"/>
                  </a:cubicBezTo>
                  <a:lnTo>
                    <a:pt x="317" y="203"/>
                  </a:lnTo>
                  <a:cubicBezTo>
                    <a:pt x="336" y="211"/>
                    <a:pt x="356" y="226"/>
                    <a:pt x="356" y="251"/>
                  </a:cubicBezTo>
                  <a:lnTo>
                    <a:pt x="356" y="318"/>
                  </a:lnTo>
                  <a:lnTo>
                    <a:pt x="367" y="318"/>
                  </a:lnTo>
                  <a:lnTo>
                    <a:pt x="367" y="251"/>
                  </a:lnTo>
                  <a:cubicBezTo>
                    <a:pt x="367" y="235"/>
                    <a:pt x="360" y="220"/>
                    <a:pt x="346" y="209"/>
                  </a:cubicBezTo>
                  <a:cubicBezTo>
                    <a:pt x="353" y="204"/>
                    <a:pt x="361" y="199"/>
                    <a:pt x="369" y="196"/>
                  </a:cubicBezTo>
                  <a:lnTo>
                    <a:pt x="403" y="223"/>
                  </a:lnTo>
                  <a:cubicBezTo>
                    <a:pt x="405" y="225"/>
                    <a:pt x="408" y="225"/>
                    <a:pt x="410" y="223"/>
                  </a:cubicBezTo>
                  <a:lnTo>
                    <a:pt x="443" y="196"/>
                  </a:lnTo>
                  <a:cubicBezTo>
                    <a:pt x="471" y="206"/>
                    <a:pt x="487" y="226"/>
                    <a:pt x="487" y="250"/>
                  </a:cubicBezTo>
                  <a:lnTo>
                    <a:pt x="487" y="318"/>
                  </a:lnTo>
                  <a:lnTo>
                    <a:pt x="498" y="318"/>
                  </a:lnTo>
                  <a:lnTo>
                    <a:pt x="498" y="250"/>
                  </a:lnTo>
                  <a:cubicBezTo>
                    <a:pt x="498" y="220"/>
                    <a:pt x="478" y="196"/>
                    <a:pt x="444" y="185"/>
                  </a:cubicBezTo>
                  <a:close/>
                </a:path>
              </a:pathLst>
            </a:custGeom>
            <a:grpFill/>
            <a:ln w="0">
              <a:solidFill>
                <a:schemeClr val="bg1"/>
              </a:solidFill>
              <a:prstDash val="solid"/>
              <a:round/>
            </a:ln>
          </p:spPr>
          <p:txBody>
            <a:bodyPr vert="horz" wrap="square" lIns="91440" tIns="45720" rIns="91440" bIns="45720" numCol="1" anchor="t" anchorCtr="0" compatLnSpc="1">
              <a:prstTxWarp prst="textNoShape">
                <a:avLst/>
              </a:prstTxWarp>
              <a:noAutofit/>
            </a:bodyPr>
            <a:lstStyle/>
            <a:p>
              <a:endParaRPr lang="en-US"/>
            </a:p>
          </p:txBody>
        </p:sp>
      </p:grpSp>
      <p:sp>
        <p:nvSpPr>
          <p:cNvPr id="66" name="Rectangle 65">
            <a:extLst>
              <a:ext uri="{FF2B5EF4-FFF2-40B4-BE49-F238E27FC236}">
                <a16:creationId xmlns:a16="http://schemas.microsoft.com/office/drawing/2014/main" id="{2710F7CA-7CF3-304F-2091-1784C9D4A2EF}"/>
              </a:ext>
            </a:extLst>
          </p:cNvPr>
          <p:cNvSpPr/>
          <p:nvPr/>
        </p:nvSpPr>
        <p:spPr>
          <a:xfrm>
            <a:off x="8634597" y="4093189"/>
            <a:ext cx="2688336" cy="599181"/>
          </a:xfrm>
          <a:prstGeom prst="rect">
            <a:avLst/>
          </a:prstGeom>
          <a:solidFill>
            <a:srgbClr val="CBD8E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rtl="0"/>
            <a:r>
              <a:rPr lang="es" sz="1200" b="0" i="0" u="none" strike="noStrike">
                <a:solidFill>
                  <a:srgbClr val="000000"/>
                </a:solidFill>
                <a:latin typeface="Aptos"/>
              </a:rPr>
              <a:t>Es un proveedor designado de servicios 2-1-1 por la CPUC a través de una Resolución adoptada. </a:t>
            </a:r>
          </a:p>
        </p:txBody>
      </p:sp>
      <p:sp>
        <p:nvSpPr>
          <p:cNvPr id="67" name="Rectangle 66">
            <a:extLst>
              <a:ext uri="{FF2B5EF4-FFF2-40B4-BE49-F238E27FC236}">
                <a16:creationId xmlns:a16="http://schemas.microsoft.com/office/drawing/2014/main" id="{3BA9E29B-846C-F856-78B4-A1C642F00B80}"/>
              </a:ext>
            </a:extLst>
          </p:cNvPr>
          <p:cNvSpPr/>
          <p:nvPr/>
        </p:nvSpPr>
        <p:spPr>
          <a:xfrm>
            <a:off x="5582662" y="4103372"/>
            <a:ext cx="2688336" cy="599181"/>
          </a:xfrm>
          <a:prstGeom prst="rect">
            <a:avLst/>
          </a:prstGeom>
          <a:solidFill>
            <a:srgbClr val="CBD8E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rtl="0"/>
            <a:r>
              <a:rPr lang="es" sz="1400" b="0" i="0" u="none" strike="noStrike" dirty="0">
                <a:solidFill>
                  <a:srgbClr val="000000"/>
                </a:solidFill>
                <a:latin typeface="Aptos"/>
              </a:rPr>
              <a:t>Personal de atención médica con licencia en el lugar</a:t>
            </a:r>
          </a:p>
        </p:txBody>
      </p:sp>
      <p:sp>
        <p:nvSpPr>
          <p:cNvPr id="68" name="Rectangle 67">
            <a:extLst>
              <a:ext uri="{FF2B5EF4-FFF2-40B4-BE49-F238E27FC236}">
                <a16:creationId xmlns:a16="http://schemas.microsoft.com/office/drawing/2014/main" id="{41ADD482-5CAD-3C05-6C77-B7BAC954CAF8}"/>
              </a:ext>
            </a:extLst>
          </p:cNvPr>
          <p:cNvSpPr/>
          <p:nvPr/>
        </p:nvSpPr>
        <p:spPr>
          <a:xfrm>
            <a:off x="2562377" y="4100804"/>
            <a:ext cx="2688336" cy="595212"/>
          </a:xfrm>
          <a:prstGeom prst="rect">
            <a:avLst/>
          </a:prstGeom>
          <a:solidFill>
            <a:srgbClr val="CBD8E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rtl="0"/>
            <a:r>
              <a:rPr lang="es" sz="1400" b="0" i="0" u="none" strike="noStrike" dirty="0">
                <a:solidFill>
                  <a:srgbClr val="000000"/>
                </a:solidFill>
                <a:latin typeface="Aptos"/>
              </a:rPr>
              <a:t>No es una organización religiosa </a:t>
            </a:r>
          </a:p>
        </p:txBody>
      </p:sp>
      <p:sp>
        <p:nvSpPr>
          <p:cNvPr id="69" name="Teardrop 68">
            <a:extLst>
              <a:ext uri="{FF2B5EF4-FFF2-40B4-BE49-F238E27FC236}">
                <a16:creationId xmlns:a16="http://schemas.microsoft.com/office/drawing/2014/main" id="{B50D90E8-B4DB-E5F7-7DB5-AC8FC40895A9}"/>
              </a:ext>
            </a:extLst>
          </p:cNvPr>
          <p:cNvSpPr/>
          <p:nvPr/>
        </p:nvSpPr>
        <p:spPr>
          <a:xfrm rot="7967170">
            <a:off x="663740" y="1427860"/>
            <a:ext cx="1149618" cy="1158553"/>
          </a:xfrm>
          <a:prstGeom prst="teardrop">
            <a:avLst/>
          </a:prstGeom>
          <a:noFill/>
          <a:ln w="76200">
            <a:solidFill>
              <a:schemeClr val="tx1">
                <a:lumMod val="65000"/>
                <a:lumOff val="3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pic>
        <p:nvPicPr>
          <p:cNvPr id="70" name="Graphic 69" descr="Clipboard Checked with solid fill">
            <a:extLst>
              <a:ext uri="{FF2B5EF4-FFF2-40B4-BE49-F238E27FC236}">
                <a16:creationId xmlns:a16="http://schemas.microsoft.com/office/drawing/2014/main" id="{46A400CE-2314-55CC-7A51-EEA2EE08709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81349" y="1617321"/>
            <a:ext cx="914400" cy="914400"/>
          </a:xfrm>
          <a:prstGeom prst="rect">
            <a:avLst/>
          </a:prstGeom>
        </p:spPr>
      </p:pic>
      <p:sp>
        <p:nvSpPr>
          <p:cNvPr id="72" name="TextBox 71">
            <a:extLst>
              <a:ext uri="{FF2B5EF4-FFF2-40B4-BE49-F238E27FC236}">
                <a16:creationId xmlns:a16="http://schemas.microsoft.com/office/drawing/2014/main" id="{B565A677-E513-E600-F366-1A4C95C56518}"/>
              </a:ext>
            </a:extLst>
          </p:cNvPr>
          <p:cNvSpPr txBox="1"/>
          <p:nvPr/>
        </p:nvSpPr>
        <p:spPr>
          <a:xfrm>
            <a:off x="69037" y="3012803"/>
            <a:ext cx="2688335" cy="338554"/>
          </a:xfrm>
          <a:prstGeom prst="rect">
            <a:avLst/>
          </a:prstGeom>
          <a:noFill/>
        </p:spPr>
        <p:txBody>
          <a:bodyPr wrap="square" rtlCol="0">
            <a:noAutofit/>
          </a:bodyPr>
          <a:lstStyle/>
          <a:p>
            <a:pPr rtl="0"/>
            <a:r>
              <a:rPr lang="es" sz="1600" b="1" i="0" u="none" strike="noStrike">
                <a:latin typeface="Aptos"/>
              </a:rPr>
              <a:t>www.cpuc.ca.gov/ctf</a:t>
            </a:r>
          </a:p>
        </p:txBody>
      </p:sp>
    </p:spTree>
    <p:extLst>
      <p:ext uri="{BB962C8B-B14F-4D97-AF65-F5344CB8AC3E}">
        <p14:creationId xmlns:p14="http://schemas.microsoft.com/office/powerpoint/2010/main" val="3821256964"/>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418A1BB3-7AED-1B05-F684-8163A9E349A2}"/>
              </a:ext>
            </a:extLst>
          </p:cNvPr>
          <p:cNvSpPr>
            <a:spLocks noGrp="1"/>
          </p:cNvSpPr>
          <p:nvPr>
            <p:ph type="title"/>
          </p:nvPr>
        </p:nvSpPr>
        <p:spPr>
          <a:xfrm>
            <a:off x="1219200" y="457200"/>
            <a:ext cx="9980706" cy="1235413"/>
          </a:xfrm>
        </p:spPr>
        <p:txBody>
          <a:bodyPr anchor="b">
            <a:noAutofit/>
          </a:bodyPr>
          <a:lstStyle/>
          <a:p>
            <a:pPr algn="ctr" rtl="0"/>
            <a:r>
              <a:rPr lang="es" sz="3200" b="0" i="0" u="none" strike="noStrike" dirty="0">
                <a:latin typeface="Aptos Display"/>
              </a:rPr>
              <a:t>Proceso de Revisión de la Solicitud</a:t>
            </a:r>
            <a:br>
              <a:rPr lang="es" sz="3200" b="0" i="0" u="none" strike="noStrike" dirty="0">
                <a:latin typeface="Aptos Display"/>
              </a:rPr>
            </a:br>
            <a:endParaRPr lang="en-US" dirty="0"/>
          </a:p>
        </p:txBody>
      </p:sp>
      <p:sp>
        <p:nvSpPr>
          <p:cNvPr id="18" name="Slide Number Placeholder 4">
            <a:extLst>
              <a:ext uri="{FF2B5EF4-FFF2-40B4-BE49-F238E27FC236}">
                <a16:creationId xmlns:a16="http://schemas.microsoft.com/office/drawing/2014/main" id="{37CC6FE4-CDF2-C73B-0DA5-297100115D13}"/>
              </a:ext>
            </a:extLst>
          </p:cNvPr>
          <p:cNvSpPr>
            <a:spLocks noGrp="1"/>
          </p:cNvSpPr>
          <p:nvPr>
            <p:ph type="sldNum" sz="quarter" idx="12"/>
          </p:nvPr>
        </p:nvSpPr>
        <p:spPr/>
        <p:txBody>
          <a:bodyPr>
            <a:noAutofit/>
          </a:bodyPr>
          <a:lstStyle/>
          <a:p>
            <a:pPr rtl="0">
              <a:spcAft>
                <a:spcPts val="600"/>
              </a:spcAft>
            </a:pPr>
            <a:r>
              <a:rPr lang="es" sz="1200" b="0" i="0" u="none" strike="noStrike">
                <a:latin typeface="Aptos"/>
              </a:rPr>
              <a:t>14</a:t>
            </a:r>
            <a:endParaRPr lang="en-US"/>
          </a:p>
        </p:txBody>
      </p:sp>
      <p:sp>
        <p:nvSpPr>
          <p:cNvPr id="6" name="Subtitle 5">
            <a:extLst>
              <a:ext uri="{FF2B5EF4-FFF2-40B4-BE49-F238E27FC236}">
                <a16:creationId xmlns:a16="http://schemas.microsoft.com/office/drawing/2014/main" id="{464010F7-06BE-FD41-8E38-28A63A4BDB9F}"/>
              </a:ext>
            </a:extLst>
          </p:cNvPr>
          <p:cNvSpPr/>
          <p:nvPr/>
        </p:nvSpPr>
        <p:spPr>
          <a:xfrm>
            <a:off x="5183188" y="2180906"/>
            <a:ext cx="3021850" cy="2537651"/>
          </a:xfrm>
          <a:prstGeom prst="rect">
            <a:avLst/>
          </a:prstGeom>
        </p:spPr>
        <p:txBody>
          <a:bodyPr vert="horz" lIns="0" tIns="45720" rIns="91440" bIns="45720" rtlCol="0">
            <a:noAutofit/>
          </a:bodyPr>
          <a:lstStyle/>
          <a:p>
            <a:pPr defTabSz="530352">
              <a:spcAft>
                <a:spcPts val="600"/>
              </a:spcAft>
            </a:pPr>
            <a:endParaRPr lang="en-US" sz="1044" kern="1200">
              <a:solidFill>
                <a:schemeClr val="tx1"/>
              </a:solidFill>
              <a:latin typeface="+mn-lt"/>
              <a:ea typeface="+mn-ea"/>
              <a:cs typeface="+mn-cs"/>
            </a:endParaRPr>
          </a:p>
          <a:p>
            <a:pPr marL="342900" indent="-342900">
              <a:spcAft>
                <a:spcPts val="600"/>
              </a:spcAft>
            </a:pPr>
            <a:endParaRPr lang="en-US"/>
          </a:p>
        </p:txBody>
      </p:sp>
      <p:graphicFrame>
        <p:nvGraphicFramePr>
          <p:cNvPr id="2" name="Diagram 1">
            <a:extLst>
              <a:ext uri="{FF2B5EF4-FFF2-40B4-BE49-F238E27FC236}">
                <a16:creationId xmlns:a16="http://schemas.microsoft.com/office/drawing/2014/main" id="{962D54B4-C11F-61B7-E718-CA593E427E15}"/>
              </a:ext>
            </a:extLst>
          </p:cNvPr>
          <p:cNvGraphicFramePr/>
          <p:nvPr/>
        </p:nvGraphicFramePr>
        <p:xfrm>
          <a:off x="2330245" y="1605064"/>
          <a:ext cx="9026013" cy="465954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4">
            <a:extLst>
              <a:ext uri="{FF2B5EF4-FFF2-40B4-BE49-F238E27FC236}">
                <a16:creationId xmlns:a16="http://schemas.microsoft.com/office/drawing/2014/main" id="{AC8F8DA3-799B-61C2-A06D-B8D4167B3A87}"/>
              </a:ext>
            </a:extLst>
          </p:cNvPr>
          <p:cNvPicPr>
            <a:picLocks noChangeAspect="1"/>
          </p:cNvPicPr>
          <p:nvPr/>
        </p:nvPicPr>
        <p:blipFill>
          <a:blip r:embed="rId8">
            <a:extLst>
              <a:ext uri="{28A0092B-C50C-407E-A947-70E740481C1C}">
                <a14:useLocalDpi xmlns:a14="http://schemas.microsoft.com/office/drawing/2010/main" val="0"/>
              </a:ext>
              <a:ext uri="{837473B0-CC2E-450A-ABE3-18F120FF3D39}">
                <a1611:picAttrSrcUrl xmlns:a1611="http://schemas.microsoft.com/office/drawing/2016/11/main" r:id="rId9"/>
              </a:ext>
            </a:extLst>
          </a:blip>
          <a:stretch>
            <a:fillRect/>
          </a:stretch>
        </p:blipFill>
        <p:spPr>
          <a:xfrm>
            <a:off x="422788" y="2784285"/>
            <a:ext cx="1750141" cy="2351336"/>
          </a:xfrm>
          <a:prstGeom prst="rect">
            <a:avLst/>
          </a:prstGeom>
        </p:spPr>
      </p:pic>
    </p:spTree>
    <p:extLst>
      <p:ext uri="{BB962C8B-B14F-4D97-AF65-F5344CB8AC3E}">
        <p14:creationId xmlns:p14="http://schemas.microsoft.com/office/powerpoint/2010/main" val="272063839"/>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3FFE12-3D70-8F38-DDB9-3D791DAA1A0A}"/>
              </a:ext>
            </a:extLst>
          </p:cNvPr>
          <p:cNvSpPr>
            <a:spLocks noGrp="1"/>
          </p:cNvSpPr>
          <p:nvPr>
            <p:ph type="title"/>
          </p:nvPr>
        </p:nvSpPr>
        <p:spPr>
          <a:xfrm>
            <a:off x="609600" y="365125"/>
            <a:ext cx="10972800" cy="841883"/>
          </a:xfrm>
        </p:spPr>
        <p:txBody>
          <a:bodyPr>
            <a:noAutofit/>
          </a:bodyPr>
          <a:lstStyle/>
          <a:p>
            <a:pPr algn="ctr" rtl="0"/>
            <a:r>
              <a:rPr lang="es" sz="4400" b="0" i="0" u="none" strike="noStrike" dirty="0">
                <a:latin typeface="Aptos Display"/>
              </a:rPr>
              <a:t>Cronograma de la Solicitud </a:t>
            </a:r>
            <a:endParaRPr lang="en-US" dirty="0"/>
          </a:p>
        </p:txBody>
      </p:sp>
      <p:sp>
        <p:nvSpPr>
          <p:cNvPr id="5" name="Slide Number Placeholder 4">
            <a:extLst>
              <a:ext uri="{FF2B5EF4-FFF2-40B4-BE49-F238E27FC236}">
                <a16:creationId xmlns:a16="http://schemas.microsoft.com/office/drawing/2014/main" id="{C18A1BC4-C6FB-2281-0852-6DE29233B475}"/>
              </a:ext>
            </a:extLst>
          </p:cNvPr>
          <p:cNvSpPr>
            <a:spLocks noGrp="1"/>
          </p:cNvSpPr>
          <p:nvPr>
            <p:ph type="sldNum" sz="quarter" idx="12"/>
          </p:nvPr>
        </p:nvSpPr>
        <p:spPr/>
        <p:txBody>
          <a:bodyPr>
            <a:noAutofit/>
          </a:bodyPr>
          <a:lstStyle/>
          <a:p>
            <a:pPr marL="0" marR="0" lvl="0" indent="0" algn="r" defTabSz="914400" rtl="0" eaLnBrk="1" fontAlgn="t" latinLnBrk="0" hangingPunct="1">
              <a:lnSpc>
                <a:spcPct val="100000"/>
              </a:lnSpc>
              <a:spcBef>
                <a:spcPct val="0"/>
              </a:spcBef>
              <a:spcAft>
                <a:spcPct val="0"/>
              </a:spcAft>
              <a:buClrTx/>
              <a:buSzTx/>
              <a:buFontTx/>
              <a:buNone/>
              <a:defRPr/>
            </a:pPr>
            <a:r>
              <a:rPr kumimoji="0" lang="es" sz="900" b="0" i="0" u="none" strike="noStrike" kern="1200" cap="none" spc="0" normalizeH="0" baseline="0" noProof="0">
                <a:solidFill>
                  <a:srgbClr val="6996C9"/>
                </a:solidFill>
                <a:uLnTx/>
                <a:uFillTx/>
                <a:latin typeface="Century Gothic" panose="020F0302020204030204"/>
                <a:ea typeface="+mn-ea"/>
                <a:cs typeface="+mn-cs"/>
              </a:rPr>
              <a:t>15</a:t>
            </a:r>
            <a:endParaRPr kumimoji="0" lang="en-US" sz="900" b="0" i="0" u="none" strike="noStrike" kern="1200" cap="none" spc="0" normalizeH="0" baseline="0" noProof="0">
              <a:ln>
                <a:noFill/>
              </a:ln>
              <a:solidFill>
                <a:srgbClr val="6996C9"/>
              </a:solidFill>
              <a:effectLst/>
              <a:uLnTx/>
              <a:uFillTx/>
              <a:latin typeface="Century Gothic" panose="020F0302020204030204"/>
              <a:ea typeface="+mn-ea"/>
              <a:cs typeface="+mn-cs"/>
            </a:endParaRPr>
          </a:p>
        </p:txBody>
      </p:sp>
      <p:sp>
        <p:nvSpPr>
          <p:cNvPr id="9" name="Speech Bubble: Rectangle with Corners Rounded 8">
            <a:extLst>
              <a:ext uri="{FF2B5EF4-FFF2-40B4-BE49-F238E27FC236}">
                <a16:creationId xmlns:a16="http://schemas.microsoft.com/office/drawing/2014/main" id="{BC5AAD0D-65A5-298D-79A3-206841AE8A58}"/>
              </a:ext>
            </a:extLst>
          </p:cNvPr>
          <p:cNvSpPr/>
          <p:nvPr/>
        </p:nvSpPr>
        <p:spPr>
          <a:xfrm>
            <a:off x="771253" y="1995950"/>
            <a:ext cx="2119585" cy="1433050"/>
          </a:xfrm>
          <a:custGeom>
            <a:avLst/>
            <a:gdLst>
              <a:gd name="connsiteX0" fmla="*/ 0 w 2231136"/>
              <a:gd name="connsiteY0" fmla="*/ 225557 h 1655186"/>
              <a:gd name="connsiteX1" fmla="*/ 225557 w 2231136"/>
              <a:gd name="connsiteY1" fmla="*/ 0 h 1655186"/>
              <a:gd name="connsiteX2" fmla="*/ 371856 w 2231136"/>
              <a:gd name="connsiteY2" fmla="*/ 0 h 1655186"/>
              <a:gd name="connsiteX3" fmla="*/ 371856 w 2231136"/>
              <a:gd name="connsiteY3" fmla="*/ 0 h 1655186"/>
              <a:gd name="connsiteX4" fmla="*/ 929640 w 2231136"/>
              <a:gd name="connsiteY4" fmla="*/ 0 h 1655186"/>
              <a:gd name="connsiteX5" fmla="*/ 2005579 w 2231136"/>
              <a:gd name="connsiteY5" fmla="*/ 0 h 1655186"/>
              <a:gd name="connsiteX6" fmla="*/ 2231136 w 2231136"/>
              <a:gd name="connsiteY6" fmla="*/ 225557 h 1655186"/>
              <a:gd name="connsiteX7" fmla="*/ 2231136 w 2231136"/>
              <a:gd name="connsiteY7" fmla="*/ 789432 h 1655186"/>
              <a:gd name="connsiteX8" fmla="*/ 2231136 w 2231136"/>
              <a:gd name="connsiteY8" fmla="*/ 789432 h 1655186"/>
              <a:gd name="connsiteX9" fmla="*/ 2231136 w 2231136"/>
              <a:gd name="connsiteY9" fmla="*/ 1127760 h 1655186"/>
              <a:gd name="connsiteX10" fmla="*/ 2231136 w 2231136"/>
              <a:gd name="connsiteY10" fmla="*/ 1127755 h 1655186"/>
              <a:gd name="connsiteX11" fmla="*/ 2005579 w 2231136"/>
              <a:gd name="connsiteY11" fmla="*/ 1353312 h 1655186"/>
              <a:gd name="connsiteX12" fmla="*/ 1514856 w 2231136"/>
              <a:gd name="connsiteY12" fmla="*/ 1380744 h 1655186"/>
              <a:gd name="connsiteX13" fmla="*/ 1041052 w 2231136"/>
              <a:gd name="connsiteY13" fmla="*/ 1604137 h 1655186"/>
              <a:gd name="connsiteX14" fmla="*/ 786384 w 2231136"/>
              <a:gd name="connsiteY14" fmla="*/ 1426464 h 1655186"/>
              <a:gd name="connsiteX15" fmla="*/ 381000 w 2231136"/>
              <a:gd name="connsiteY15" fmla="*/ 1362456 h 1655186"/>
              <a:gd name="connsiteX16" fmla="*/ 225557 w 2231136"/>
              <a:gd name="connsiteY16" fmla="*/ 1353312 h 1655186"/>
              <a:gd name="connsiteX17" fmla="*/ 0 w 2231136"/>
              <a:gd name="connsiteY17" fmla="*/ 1127755 h 1655186"/>
              <a:gd name="connsiteX18" fmla="*/ 0 w 2231136"/>
              <a:gd name="connsiteY18" fmla="*/ 1127760 h 1655186"/>
              <a:gd name="connsiteX19" fmla="*/ 0 w 2231136"/>
              <a:gd name="connsiteY19" fmla="*/ 789432 h 1655186"/>
              <a:gd name="connsiteX20" fmla="*/ 0 w 2231136"/>
              <a:gd name="connsiteY20" fmla="*/ 789432 h 1655186"/>
              <a:gd name="connsiteX21" fmla="*/ 0 w 2231136"/>
              <a:gd name="connsiteY21" fmla="*/ 225557 h 1655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31136" h="1655186">
                <a:moveTo>
                  <a:pt x="0" y="225557"/>
                </a:moveTo>
                <a:cubicBezTo>
                  <a:pt x="0" y="100985"/>
                  <a:pt x="100985" y="0"/>
                  <a:pt x="225557" y="0"/>
                </a:cubicBezTo>
                <a:lnTo>
                  <a:pt x="371856" y="0"/>
                </a:lnTo>
                <a:lnTo>
                  <a:pt x="371856" y="0"/>
                </a:lnTo>
                <a:lnTo>
                  <a:pt x="929640" y="0"/>
                </a:lnTo>
                <a:lnTo>
                  <a:pt x="2005579" y="0"/>
                </a:lnTo>
                <a:cubicBezTo>
                  <a:pt x="2130151" y="0"/>
                  <a:pt x="2231136" y="100985"/>
                  <a:pt x="2231136" y="225557"/>
                </a:cubicBezTo>
                <a:lnTo>
                  <a:pt x="2231136" y="789432"/>
                </a:lnTo>
                <a:lnTo>
                  <a:pt x="2231136" y="789432"/>
                </a:lnTo>
                <a:lnTo>
                  <a:pt x="2231136" y="1127760"/>
                </a:lnTo>
                <a:lnTo>
                  <a:pt x="2231136" y="1127755"/>
                </a:lnTo>
                <a:cubicBezTo>
                  <a:pt x="2231136" y="1252327"/>
                  <a:pt x="2130151" y="1353312"/>
                  <a:pt x="2005579" y="1353312"/>
                </a:cubicBezTo>
                <a:lnTo>
                  <a:pt x="1514856" y="1380744"/>
                </a:lnTo>
                <a:cubicBezTo>
                  <a:pt x="1367030" y="1391412"/>
                  <a:pt x="1161446" y="1794637"/>
                  <a:pt x="1041052" y="1604137"/>
                </a:cubicBezTo>
                <a:cubicBezTo>
                  <a:pt x="943465" y="1537134"/>
                  <a:pt x="857251" y="1491234"/>
                  <a:pt x="786384" y="1426464"/>
                </a:cubicBezTo>
                <a:cubicBezTo>
                  <a:pt x="678941" y="1389126"/>
                  <a:pt x="491235" y="1377696"/>
                  <a:pt x="381000" y="1362456"/>
                </a:cubicBezTo>
                <a:cubicBezTo>
                  <a:pt x="332234" y="1362456"/>
                  <a:pt x="274323" y="1353312"/>
                  <a:pt x="225557" y="1353312"/>
                </a:cubicBezTo>
                <a:cubicBezTo>
                  <a:pt x="100985" y="1353312"/>
                  <a:pt x="0" y="1252327"/>
                  <a:pt x="0" y="1127755"/>
                </a:cubicBezTo>
                <a:lnTo>
                  <a:pt x="0" y="1127760"/>
                </a:lnTo>
                <a:lnTo>
                  <a:pt x="0" y="789432"/>
                </a:lnTo>
                <a:lnTo>
                  <a:pt x="0" y="789432"/>
                </a:lnTo>
                <a:lnTo>
                  <a:pt x="0" y="225557"/>
                </a:lnTo>
                <a:close/>
              </a:path>
            </a:pathLst>
          </a:custGeom>
          <a:solidFill>
            <a:schemeClr val="accent1">
              <a:lumMod val="20000"/>
              <a:lumOff val="80000"/>
            </a:schemeClr>
          </a:solidFill>
          <a:ln>
            <a:noFill/>
          </a:ln>
          <a:effectLst>
            <a:outerShdw blurRad="50800" dist="127000" dir="2400000" sx="101000" sy="101000" algn="ctr" rotWithShape="0">
              <a:srgbClr val="000000">
                <a:alpha val="14000"/>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t">
            <a:no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s" sz="1800" b="1" i="0" u="sng" strike="noStrike" kern="1200" cap="none" spc="0" normalizeH="0" baseline="0" noProof="0" dirty="0">
                <a:solidFill>
                  <a:srgbClr val="0A3041"/>
                </a:solidFill>
                <a:uLnTx/>
                <a:uFillTx/>
                <a:latin typeface="Century Gothic" panose="020F0302020204030204"/>
                <a:ea typeface="+mn-ea"/>
                <a:cs typeface="+mn-cs"/>
              </a:rPr>
              <a:t>Analista del CTF</a:t>
            </a:r>
            <a:r>
              <a:rPr kumimoji="0" lang="es" sz="1600" b="0" i="0" u="none" strike="noStrike" kern="1200" cap="none" spc="0" normalizeH="0" baseline="0" noProof="0" dirty="0">
                <a:solidFill>
                  <a:srgbClr val="0A1E31"/>
                </a:solidFill>
                <a:uLnTx/>
                <a:uFillTx/>
                <a:latin typeface="Century Gothic" panose="020F0302020204030204"/>
                <a:ea typeface="+mn-ea"/>
                <a:cs typeface="+mn-cs"/>
              </a:rPr>
              <a:t> Recibe la Solicitud</a:t>
            </a:r>
            <a:endParaRPr kumimoji="0" lang="en-US" sz="1600" i="0" u="none" strike="noStrike" kern="1200" cap="none" spc="0" normalizeH="0" baseline="0" noProof="0" dirty="0">
              <a:ln>
                <a:noFill/>
              </a:ln>
              <a:solidFill>
                <a:schemeClr val="tx2">
                  <a:lumMod val="75000"/>
                </a:schemeClr>
              </a:solidFill>
              <a:effectLst/>
              <a:uLnTx/>
              <a:uFillTx/>
              <a:latin typeface="Century Gothic" panose="020F0302020204030204"/>
              <a:ea typeface="+mn-ea"/>
              <a:cs typeface="+mn-cs"/>
            </a:endParaRPr>
          </a:p>
        </p:txBody>
      </p:sp>
      <p:sp>
        <p:nvSpPr>
          <p:cNvPr id="10" name="Speech Bubble: Rectangle with Corners Rounded 8">
            <a:extLst>
              <a:ext uri="{FF2B5EF4-FFF2-40B4-BE49-F238E27FC236}">
                <a16:creationId xmlns:a16="http://schemas.microsoft.com/office/drawing/2014/main" id="{D6FD6315-410F-4921-D7DF-16002CDBAA83}"/>
              </a:ext>
            </a:extLst>
          </p:cNvPr>
          <p:cNvSpPr/>
          <p:nvPr/>
        </p:nvSpPr>
        <p:spPr>
          <a:xfrm>
            <a:off x="3238229" y="1995950"/>
            <a:ext cx="2119585" cy="1433050"/>
          </a:xfrm>
          <a:custGeom>
            <a:avLst/>
            <a:gdLst>
              <a:gd name="connsiteX0" fmla="*/ 0 w 2231136"/>
              <a:gd name="connsiteY0" fmla="*/ 225557 h 1655186"/>
              <a:gd name="connsiteX1" fmla="*/ 225557 w 2231136"/>
              <a:gd name="connsiteY1" fmla="*/ 0 h 1655186"/>
              <a:gd name="connsiteX2" fmla="*/ 371856 w 2231136"/>
              <a:gd name="connsiteY2" fmla="*/ 0 h 1655186"/>
              <a:gd name="connsiteX3" fmla="*/ 371856 w 2231136"/>
              <a:gd name="connsiteY3" fmla="*/ 0 h 1655186"/>
              <a:gd name="connsiteX4" fmla="*/ 929640 w 2231136"/>
              <a:gd name="connsiteY4" fmla="*/ 0 h 1655186"/>
              <a:gd name="connsiteX5" fmla="*/ 2005579 w 2231136"/>
              <a:gd name="connsiteY5" fmla="*/ 0 h 1655186"/>
              <a:gd name="connsiteX6" fmla="*/ 2231136 w 2231136"/>
              <a:gd name="connsiteY6" fmla="*/ 225557 h 1655186"/>
              <a:gd name="connsiteX7" fmla="*/ 2231136 w 2231136"/>
              <a:gd name="connsiteY7" fmla="*/ 789432 h 1655186"/>
              <a:gd name="connsiteX8" fmla="*/ 2231136 w 2231136"/>
              <a:gd name="connsiteY8" fmla="*/ 789432 h 1655186"/>
              <a:gd name="connsiteX9" fmla="*/ 2231136 w 2231136"/>
              <a:gd name="connsiteY9" fmla="*/ 1127760 h 1655186"/>
              <a:gd name="connsiteX10" fmla="*/ 2231136 w 2231136"/>
              <a:gd name="connsiteY10" fmla="*/ 1127755 h 1655186"/>
              <a:gd name="connsiteX11" fmla="*/ 2005579 w 2231136"/>
              <a:gd name="connsiteY11" fmla="*/ 1353312 h 1655186"/>
              <a:gd name="connsiteX12" fmla="*/ 1514856 w 2231136"/>
              <a:gd name="connsiteY12" fmla="*/ 1380744 h 1655186"/>
              <a:gd name="connsiteX13" fmla="*/ 1041052 w 2231136"/>
              <a:gd name="connsiteY13" fmla="*/ 1604137 h 1655186"/>
              <a:gd name="connsiteX14" fmla="*/ 786384 w 2231136"/>
              <a:gd name="connsiteY14" fmla="*/ 1426464 h 1655186"/>
              <a:gd name="connsiteX15" fmla="*/ 381000 w 2231136"/>
              <a:gd name="connsiteY15" fmla="*/ 1362456 h 1655186"/>
              <a:gd name="connsiteX16" fmla="*/ 225557 w 2231136"/>
              <a:gd name="connsiteY16" fmla="*/ 1353312 h 1655186"/>
              <a:gd name="connsiteX17" fmla="*/ 0 w 2231136"/>
              <a:gd name="connsiteY17" fmla="*/ 1127755 h 1655186"/>
              <a:gd name="connsiteX18" fmla="*/ 0 w 2231136"/>
              <a:gd name="connsiteY18" fmla="*/ 1127760 h 1655186"/>
              <a:gd name="connsiteX19" fmla="*/ 0 w 2231136"/>
              <a:gd name="connsiteY19" fmla="*/ 789432 h 1655186"/>
              <a:gd name="connsiteX20" fmla="*/ 0 w 2231136"/>
              <a:gd name="connsiteY20" fmla="*/ 789432 h 1655186"/>
              <a:gd name="connsiteX21" fmla="*/ 0 w 2231136"/>
              <a:gd name="connsiteY21" fmla="*/ 225557 h 1655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31136" h="1655186">
                <a:moveTo>
                  <a:pt x="0" y="225557"/>
                </a:moveTo>
                <a:cubicBezTo>
                  <a:pt x="0" y="100985"/>
                  <a:pt x="100985" y="0"/>
                  <a:pt x="225557" y="0"/>
                </a:cubicBezTo>
                <a:lnTo>
                  <a:pt x="371856" y="0"/>
                </a:lnTo>
                <a:lnTo>
                  <a:pt x="371856" y="0"/>
                </a:lnTo>
                <a:lnTo>
                  <a:pt x="929640" y="0"/>
                </a:lnTo>
                <a:lnTo>
                  <a:pt x="2005579" y="0"/>
                </a:lnTo>
                <a:cubicBezTo>
                  <a:pt x="2130151" y="0"/>
                  <a:pt x="2231136" y="100985"/>
                  <a:pt x="2231136" y="225557"/>
                </a:cubicBezTo>
                <a:lnTo>
                  <a:pt x="2231136" y="789432"/>
                </a:lnTo>
                <a:lnTo>
                  <a:pt x="2231136" y="789432"/>
                </a:lnTo>
                <a:lnTo>
                  <a:pt x="2231136" y="1127760"/>
                </a:lnTo>
                <a:lnTo>
                  <a:pt x="2231136" y="1127755"/>
                </a:lnTo>
                <a:cubicBezTo>
                  <a:pt x="2231136" y="1252327"/>
                  <a:pt x="2130151" y="1353312"/>
                  <a:pt x="2005579" y="1353312"/>
                </a:cubicBezTo>
                <a:lnTo>
                  <a:pt x="1514856" y="1380744"/>
                </a:lnTo>
                <a:cubicBezTo>
                  <a:pt x="1367030" y="1391412"/>
                  <a:pt x="1161446" y="1794637"/>
                  <a:pt x="1041052" y="1604137"/>
                </a:cubicBezTo>
                <a:cubicBezTo>
                  <a:pt x="943465" y="1537134"/>
                  <a:pt x="857251" y="1491234"/>
                  <a:pt x="786384" y="1426464"/>
                </a:cubicBezTo>
                <a:cubicBezTo>
                  <a:pt x="678941" y="1389126"/>
                  <a:pt x="491235" y="1377696"/>
                  <a:pt x="381000" y="1362456"/>
                </a:cubicBezTo>
                <a:cubicBezTo>
                  <a:pt x="332234" y="1362456"/>
                  <a:pt x="274323" y="1353312"/>
                  <a:pt x="225557" y="1353312"/>
                </a:cubicBezTo>
                <a:cubicBezTo>
                  <a:pt x="100985" y="1353312"/>
                  <a:pt x="0" y="1252327"/>
                  <a:pt x="0" y="1127755"/>
                </a:cubicBezTo>
                <a:lnTo>
                  <a:pt x="0" y="1127760"/>
                </a:lnTo>
                <a:lnTo>
                  <a:pt x="0" y="789432"/>
                </a:lnTo>
                <a:lnTo>
                  <a:pt x="0" y="789432"/>
                </a:lnTo>
                <a:lnTo>
                  <a:pt x="0" y="225557"/>
                </a:lnTo>
                <a:close/>
              </a:path>
            </a:pathLst>
          </a:custGeom>
          <a:solidFill>
            <a:schemeClr val="accent1">
              <a:lumMod val="40000"/>
              <a:lumOff val="60000"/>
            </a:schemeClr>
          </a:solidFill>
          <a:ln>
            <a:noFill/>
          </a:ln>
          <a:effectLst>
            <a:outerShdw blurRad="50800" dist="127000" dir="2400000" sx="101000" sy="101000" algn="ctr" rotWithShape="0">
              <a:srgbClr val="000000">
                <a:alpha val="14000"/>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s" sz="1800" b="1" i="0" u="sng" strike="noStrike" kern="1200" cap="none" spc="0" normalizeH="0" baseline="0" noProof="0" dirty="0">
                <a:solidFill>
                  <a:srgbClr val="0A3041"/>
                </a:solidFill>
                <a:uLnTx/>
                <a:uFillTx/>
                <a:latin typeface="Century Gothic" panose="020F0302020204030204"/>
                <a:ea typeface="+mn-ea"/>
                <a:cs typeface="+mn-cs"/>
              </a:rPr>
              <a:t>Analista del CTF</a:t>
            </a:r>
            <a:r>
              <a:rPr kumimoji="0" lang="es" sz="1600" b="0" i="0" u="none" strike="noStrike" kern="1200" cap="none" spc="0" normalizeH="0" baseline="0" noProof="0" dirty="0">
                <a:solidFill>
                  <a:srgbClr val="595959"/>
                </a:solidFill>
                <a:uLnTx/>
                <a:uFillTx/>
                <a:latin typeface="Century Gothic" panose="020F0302020204030204"/>
                <a:ea typeface="+mn-ea"/>
                <a:cs typeface="+mn-cs"/>
              </a:rPr>
              <a:t> Revisa la Solicitud</a:t>
            </a:r>
          </a:p>
          <a:p>
            <a:pPr marL="0" marR="0" lvl="0" indent="0" algn="ctr" defTabSz="914400" rtl="0" eaLnBrk="1" fontAlgn="auto" latinLnBrk="0" hangingPunct="1">
              <a:lnSpc>
                <a:spcPct val="100000"/>
              </a:lnSpc>
              <a:spcBef>
                <a:spcPct val="0"/>
              </a:spcBef>
              <a:spcAft>
                <a:spcPct val="0"/>
              </a:spcAft>
              <a:buClrTx/>
              <a:buSzTx/>
              <a:buFontTx/>
              <a:buNone/>
              <a:defRPr/>
            </a:pPr>
            <a:r>
              <a:rPr lang="en-US" sz="1600" dirty="0">
                <a:solidFill>
                  <a:schemeClr val="tx1">
                    <a:lumMod val="65000"/>
                    <a:lumOff val="35000"/>
                  </a:schemeClr>
                </a:solidFill>
                <a:latin typeface="Century Gothic" panose="020F0302020204030204"/>
              </a:rPr>
              <a:t> </a:t>
            </a:r>
            <a:r>
              <a:rPr kumimoji="0" lang="en-US" sz="1600" b="0" i="0" u="none" strike="noStrike" kern="1200" cap="none" spc="0" normalizeH="0" baseline="0" noProof="0" dirty="0">
                <a:ln>
                  <a:noFill/>
                </a:ln>
                <a:solidFill>
                  <a:schemeClr val="tx1">
                    <a:lumMod val="65000"/>
                    <a:lumOff val="35000"/>
                  </a:schemeClr>
                </a:solidFill>
                <a:effectLst/>
                <a:uLnTx/>
                <a:uFillTx/>
                <a:latin typeface="Century Gothic" panose="020F0302020204030204"/>
                <a:ea typeface="+mn-ea"/>
                <a:cs typeface="+mn-cs"/>
              </a:rPr>
              <a:t> </a:t>
            </a:r>
          </a:p>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dirty="0">
              <a:ln>
                <a:noFill/>
              </a:ln>
              <a:solidFill>
                <a:srgbClr val="FFFFFF"/>
              </a:solidFill>
              <a:effectLst/>
              <a:uLnTx/>
              <a:uFillTx/>
              <a:latin typeface="Century Gothic" panose="020F0302020204030204"/>
              <a:ea typeface="+mn-ea"/>
              <a:cs typeface="+mn-cs"/>
            </a:endParaRPr>
          </a:p>
        </p:txBody>
      </p:sp>
      <p:sp>
        <p:nvSpPr>
          <p:cNvPr id="11" name="Speech Bubble: Rectangle with Corners Rounded 8">
            <a:extLst>
              <a:ext uri="{FF2B5EF4-FFF2-40B4-BE49-F238E27FC236}">
                <a16:creationId xmlns:a16="http://schemas.microsoft.com/office/drawing/2014/main" id="{F477825E-E018-3AA5-242D-5EB3A08DE4CC}"/>
              </a:ext>
            </a:extLst>
          </p:cNvPr>
          <p:cNvSpPr/>
          <p:nvPr/>
        </p:nvSpPr>
        <p:spPr>
          <a:xfrm>
            <a:off x="5814682" y="1995950"/>
            <a:ext cx="2010108" cy="1433050"/>
          </a:xfrm>
          <a:custGeom>
            <a:avLst/>
            <a:gdLst>
              <a:gd name="connsiteX0" fmla="*/ 0 w 2231136"/>
              <a:gd name="connsiteY0" fmla="*/ 225557 h 1655186"/>
              <a:gd name="connsiteX1" fmla="*/ 225557 w 2231136"/>
              <a:gd name="connsiteY1" fmla="*/ 0 h 1655186"/>
              <a:gd name="connsiteX2" fmla="*/ 371856 w 2231136"/>
              <a:gd name="connsiteY2" fmla="*/ 0 h 1655186"/>
              <a:gd name="connsiteX3" fmla="*/ 371856 w 2231136"/>
              <a:gd name="connsiteY3" fmla="*/ 0 h 1655186"/>
              <a:gd name="connsiteX4" fmla="*/ 929640 w 2231136"/>
              <a:gd name="connsiteY4" fmla="*/ 0 h 1655186"/>
              <a:gd name="connsiteX5" fmla="*/ 2005579 w 2231136"/>
              <a:gd name="connsiteY5" fmla="*/ 0 h 1655186"/>
              <a:gd name="connsiteX6" fmla="*/ 2231136 w 2231136"/>
              <a:gd name="connsiteY6" fmla="*/ 225557 h 1655186"/>
              <a:gd name="connsiteX7" fmla="*/ 2231136 w 2231136"/>
              <a:gd name="connsiteY7" fmla="*/ 789432 h 1655186"/>
              <a:gd name="connsiteX8" fmla="*/ 2231136 w 2231136"/>
              <a:gd name="connsiteY8" fmla="*/ 789432 h 1655186"/>
              <a:gd name="connsiteX9" fmla="*/ 2231136 w 2231136"/>
              <a:gd name="connsiteY9" fmla="*/ 1127760 h 1655186"/>
              <a:gd name="connsiteX10" fmla="*/ 2231136 w 2231136"/>
              <a:gd name="connsiteY10" fmla="*/ 1127755 h 1655186"/>
              <a:gd name="connsiteX11" fmla="*/ 2005579 w 2231136"/>
              <a:gd name="connsiteY11" fmla="*/ 1353312 h 1655186"/>
              <a:gd name="connsiteX12" fmla="*/ 1514856 w 2231136"/>
              <a:gd name="connsiteY12" fmla="*/ 1380744 h 1655186"/>
              <a:gd name="connsiteX13" fmla="*/ 1041052 w 2231136"/>
              <a:gd name="connsiteY13" fmla="*/ 1604137 h 1655186"/>
              <a:gd name="connsiteX14" fmla="*/ 786384 w 2231136"/>
              <a:gd name="connsiteY14" fmla="*/ 1426464 h 1655186"/>
              <a:gd name="connsiteX15" fmla="*/ 381000 w 2231136"/>
              <a:gd name="connsiteY15" fmla="*/ 1362456 h 1655186"/>
              <a:gd name="connsiteX16" fmla="*/ 225557 w 2231136"/>
              <a:gd name="connsiteY16" fmla="*/ 1353312 h 1655186"/>
              <a:gd name="connsiteX17" fmla="*/ 0 w 2231136"/>
              <a:gd name="connsiteY17" fmla="*/ 1127755 h 1655186"/>
              <a:gd name="connsiteX18" fmla="*/ 0 w 2231136"/>
              <a:gd name="connsiteY18" fmla="*/ 1127760 h 1655186"/>
              <a:gd name="connsiteX19" fmla="*/ 0 w 2231136"/>
              <a:gd name="connsiteY19" fmla="*/ 789432 h 1655186"/>
              <a:gd name="connsiteX20" fmla="*/ 0 w 2231136"/>
              <a:gd name="connsiteY20" fmla="*/ 789432 h 1655186"/>
              <a:gd name="connsiteX21" fmla="*/ 0 w 2231136"/>
              <a:gd name="connsiteY21" fmla="*/ 225557 h 1655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31136" h="1655186">
                <a:moveTo>
                  <a:pt x="0" y="225557"/>
                </a:moveTo>
                <a:cubicBezTo>
                  <a:pt x="0" y="100985"/>
                  <a:pt x="100985" y="0"/>
                  <a:pt x="225557" y="0"/>
                </a:cubicBezTo>
                <a:lnTo>
                  <a:pt x="371856" y="0"/>
                </a:lnTo>
                <a:lnTo>
                  <a:pt x="371856" y="0"/>
                </a:lnTo>
                <a:lnTo>
                  <a:pt x="929640" y="0"/>
                </a:lnTo>
                <a:lnTo>
                  <a:pt x="2005579" y="0"/>
                </a:lnTo>
                <a:cubicBezTo>
                  <a:pt x="2130151" y="0"/>
                  <a:pt x="2231136" y="100985"/>
                  <a:pt x="2231136" y="225557"/>
                </a:cubicBezTo>
                <a:lnTo>
                  <a:pt x="2231136" y="789432"/>
                </a:lnTo>
                <a:lnTo>
                  <a:pt x="2231136" y="789432"/>
                </a:lnTo>
                <a:lnTo>
                  <a:pt x="2231136" y="1127760"/>
                </a:lnTo>
                <a:lnTo>
                  <a:pt x="2231136" y="1127755"/>
                </a:lnTo>
                <a:cubicBezTo>
                  <a:pt x="2231136" y="1252327"/>
                  <a:pt x="2130151" y="1353312"/>
                  <a:pt x="2005579" y="1353312"/>
                </a:cubicBezTo>
                <a:lnTo>
                  <a:pt x="1514856" y="1380744"/>
                </a:lnTo>
                <a:cubicBezTo>
                  <a:pt x="1367030" y="1391412"/>
                  <a:pt x="1161446" y="1794637"/>
                  <a:pt x="1041052" y="1604137"/>
                </a:cubicBezTo>
                <a:cubicBezTo>
                  <a:pt x="943465" y="1537134"/>
                  <a:pt x="857251" y="1491234"/>
                  <a:pt x="786384" y="1426464"/>
                </a:cubicBezTo>
                <a:cubicBezTo>
                  <a:pt x="678941" y="1389126"/>
                  <a:pt x="491235" y="1377696"/>
                  <a:pt x="381000" y="1362456"/>
                </a:cubicBezTo>
                <a:cubicBezTo>
                  <a:pt x="332234" y="1362456"/>
                  <a:pt x="274323" y="1353312"/>
                  <a:pt x="225557" y="1353312"/>
                </a:cubicBezTo>
                <a:cubicBezTo>
                  <a:pt x="100985" y="1353312"/>
                  <a:pt x="0" y="1252327"/>
                  <a:pt x="0" y="1127755"/>
                </a:cubicBezTo>
                <a:lnTo>
                  <a:pt x="0" y="1127760"/>
                </a:lnTo>
                <a:lnTo>
                  <a:pt x="0" y="789432"/>
                </a:lnTo>
                <a:lnTo>
                  <a:pt x="0" y="789432"/>
                </a:lnTo>
                <a:lnTo>
                  <a:pt x="0" y="225557"/>
                </a:lnTo>
                <a:close/>
              </a:path>
            </a:pathLst>
          </a:custGeom>
          <a:solidFill>
            <a:schemeClr val="tx2">
              <a:lumMod val="60000"/>
              <a:lumOff val="40000"/>
            </a:schemeClr>
          </a:solidFill>
          <a:ln>
            <a:noFill/>
          </a:ln>
          <a:effectLst>
            <a:outerShdw blurRad="50800" dist="127000" dir="2400000" sx="101000" sy="101000" algn="ctr" rotWithShape="0">
              <a:srgbClr val="000000">
                <a:alpha val="14000"/>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s" sz="1800" b="1" i="0" u="sng" strike="noStrike" kern="1200" cap="none" spc="0" normalizeH="0" baseline="0" noProof="0" dirty="0">
                <a:solidFill>
                  <a:srgbClr val="0A1E31"/>
                </a:solidFill>
                <a:uLnTx/>
                <a:uFillTx/>
                <a:latin typeface="Century Gothic" panose="020F0302020204030204"/>
                <a:ea typeface="+mn-ea"/>
                <a:cs typeface="+mn-cs"/>
              </a:rPr>
              <a:t>Analista del CTF</a:t>
            </a:r>
            <a:r>
              <a:rPr kumimoji="0" lang="es" sz="1500" b="0" i="0" u="none" strike="noStrike" kern="1200" normalizeH="0" baseline="0" noProof="0" dirty="0">
                <a:solidFill>
                  <a:srgbClr val="000000"/>
                </a:solidFill>
                <a:uLnTx/>
                <a:uFillTx/>
                <a:latin typeface="Century Gothic" panose="020F0302020204030204"/>
                <a:ea typeface="+mn-ea"/>
                <a:cs typeface="+mn-cs"/>
              </a:rPr>
              <a:t> Emite Notificación de Deficiencia </a:t>
            </a:r>
          </a:p>
          <a:p>
            <a:pPr marL="0" marR="0" lvl="0" indent="0" algn="ctr" defTabSz="914400" rtl="0" eaLnBrk="1" fontAlgn="auto" latinLnBrk="0" hangingPunct="1">
              <a:lnSpc>
                <a:spcPct val="100000"/>
              </a:lnSpc>
              <a:spcBef>
                <a:spcPct val="0"/>
              </a:spcBef>
              <a:spcAft>
                <a:spcPct val="0"/>
              </a:spcAft>
              <a:buClrTx/>
              <a:buSzTx/>
              <a:buFontTx/>
              <a:buNone/>
              <a:defRPr/>
            </a:pPr>
            <a:r>
              <a:rPr kumimoji="0" lang="es" sz="1500" b="0" i="0" u="none" strike="noStrike" kern="1200" normalizeH="0" baseline="0" noProof="0" dirty="0">
                <a:solidFill>
                  <a:srgbClr val="000000"/>
                </a:solidFill>
                <a:uLnTx/>
                <a:uFillTx/>
                <a:latin typeface="Century Gothic" panose="020F0302020204030204"/>
                <a:ea typeface="+mn-ea"/>
                <a:cs typeface="+mn-cs"/>
              </a:rPr>
              <a:t>**Si procede</a:t>
            </a:r>
          </a:p>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dirty="0">
              <a:ln>
                <a:noFill/>
              </a:ln>
              <a:solidFill>
                <a:srgbClr val="FFFFFF"/>
              </a:solidFill>
              <a:effectLst/>
              <a:uLnTx/>
              <a:uFillTx/>
              <a:latin typeface="Century Gothic" panose="020F0302020204030204"/>
              <a:ea typeface="+mn-ea"/>
              <a:cs typeface="+mn-cs"/>
            </a:endParaRPr>
          </a:p>
        </p:txBody>
      </p:sp>
      <p:sp>
        <p:nvSpPr>
          <p:cNvPr id="12" name="Speech Bubble: Rectangle with Corners Rounded 8">
            <a:extLst>
              <a:ext uri="{FF2B5EF4-FFF2-40B4-BE49-F238E27FC236}">
                <a16:creationId xmlns:a16="http://schemas.microsoft.com/office/drawing/2014/main" id="{3D5E57D5-9937-5BE3-F3F9-B8C7E70CEAB3}"/>
              </a:ext>
            </a:extLst>
          </p:cNvPr>
          <p:cNvSpPr/>
          <p:nvPr/>
        </p:nvSpPr>
        <p:spPr>
          <a:xfrm>
            <a:off x="8610600" y="1995950"/>
            <a:ext cx="1990725" cy="1433050"/>
          </a:xfrm>
          <a:custGeom>
            <a:avLst/>
            <a:gdLst>
              <a:gd name="connsiteX0" fmla="*/ 0 w 2231136"/>
              <a:gd name="connsiteY0" fmla="*/ 225557 h 1655186"/>
              <a:gd name="connsiteX1" fmla="*/ 225557 w 2231136"/>
              <a:gd name="connsiteY1" fmla="*/ 0 h 1655186"/>
              <a:gd name="connsiteX2" fmla="*/ 371856 w 2231136"/>
              <a:gd name="connsiteY2" fmla="*/ 0 h 1655186"/>
              <a:gd name="connsiteX3" fmla="*/ 371856 w 2231136"/>
              <a:gd name="connsiteY3" fmla="*/ 0 h 1655186"/>
              <a:gd name="connsiteX4" fmla="*/ 929640 w 2231136"/>
              <a:gd name="connsiteY4" fmla="*/ 0 h 1655186"/>
              <a:gd name="connsiteX5" fmla="*/ 2005579 w 2231136"/>
              <a:gd name="connsiteY5" fmla="*/ 0 h 1655186"/>
              <a:gd name="connsiteX6" fmla="*/ 2231136 w 2231136"/>
              <a:gd name="connsiteY6" fmla="*/ 225557 h 1655186"/>
              <a:gd name="connsiteX7" fmla="*/ 2231136 w 2231136"/>
              <a:gd name="connsiteY7" fmla="*/ 789432 h 1655186"/>
              <a:gd name="connsiteX8" fmla="*/ 2231136 w 2231136"/>
              <a:gd name="connsiteY8" fmla="*/ 789432 h 1655186"/>
              <a:gd name="connsiteX9" fmla="*/ 2231136 w 2231136"/>
              <a:gd name="connsiteY9" fmla="*/ 1127760 h 1655186"/>
              <a:gd name="connsiteX10" fmla="*/ 2231136 w 2231136"/>
              <a:gd name="connsiteY10" fmla="*/ 1127755 h 1655186"/>
              <a:gd name="connsiteX11" fmla="*/ 2005579 w 2231136"/>
              <a:gd name="connsiteY11" fmla="*/ 1353312 h 1655186"/>
              <a:gd name="connsiteX12" fmla="*/ 1514856 w 2231136"/>
              <a:gd name="connsiteY12" fmla="*/ 1380744 h 1655186"/>
              <a:gd name="connsiteX13" fmla="*/ 1041052 w 2231136"/>
              <a:gd name="connsiteY13" fmla="*/ 1604137 h 1655186"/>
              <a:gd name="connsiteX14" fmla="*/ 786384 w 2231136"/>
              <a:gd name="connsiteY14" fmla="*/ 1426464 h 1655186"/>
              <a:gd name="connsiteX15" fmla="*/ 381000 w 2231136"/>
              <a:gd name="connsiteY15" fmla="*/ 1362456 h 1655186"/>
              <a:gd name="connsiteX16" fmla="*/ 225557 w 2231136"/>
              <a:gd name="connsiteY16" fmla="*/ 1353312 h 1655186"/>
              <a:gd name="connsiteX17" fmla="*/ 0 w 2231136"/>
              <a:gd name="connsiteY17" fmla="*/ 1127755 h 1655186"/>
              <a:gd name="connsiteX18" fmla="*/ 0 w 2231136"/>
              <a:gd name="connsiteY18" fmla="*/ 1127760 h 1655186"/>
              <a:gd name="connsiteX19" fmla="*/ 0 w 2231136"/>
              <a:gd name="connsiteY19" fmla="*/ 789432 h 1655186"/>
              <a:gd name="connsiteX20" fmla="*/ 0 w 2231136"/>
              <a:gd name="connsiteY20" fmla="*/ 789432 h 1655186"/>
              <a:gd name="connsiteX21" fmla="*/ 0 w 2231136"/>
              <a:gd name="connsiteY21" fmla="*/ 225557 h 1655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31136" h="1655186">
                <a:moveTo>
                  <a:pt x="0" y="225557"/>
                </a:moveTo>
                <a:cubicBezTo>
                  <a:pt x="0" y="100985"/>
                  <a:pt x="100985" y="0"/>
                  <a:pt x="225557" y="0"/>
                </a:cubicBezTo>
                <a:lnTo>
                  <a:pt x="371856" y="0"/>
                </a:lnTo>
                <a:lnTo>
                  <a:pt x="371856" y="0"/>
                </a:lnTo>
                <a:lnTo>
                  <a:pt x="929640" y="0"/>
                </a:lnTo>
                <a:lnTo>
                  <a:pt x="2005579" y="0"/>
                </a:lnTo>
                <a:cubicBezTo>
                  <a:pt x="2130151" y="0"/>
                  <a:pt x="2231136" y="100985"/>
                  <a:pt x="2231136" y="225557"/>
                </a:cubicBezTo>
                <a:lnTo>
                  <a:pt x="2231136" y="789432"/>
                </a:lnTo>
                <a:lnTo>
                  <a:pt x="2231136" y="789432"/>
                </a:lnTo>
                <a:lnTo>
                  <a:pt x="2231136" y="1127760"/>
                </a:lnTo>
                <a:lnTo>
                  <a:pt x="2231136" y="1127755"/>
                </a:lnTo>
                <a:cubicBezTo>
                  <a:pt x="2231136" y="1252327"/>
                  <a:pt x="2130151" y="1353312"/>
                  <a:pt x="2005579" y="1353312"/>
                </a:cubicBezTo>
                <a:lnTo>
                  <a:pt x="1514856" y="1380744"/>
                </a:lnTo>
                <a:cubicBezTo>
                  <a:pt x="1367030" y="1391412"/>
                  <a:pt x="1161446" y="1794637"/>
                  <a:pt x="1041052" y="1604137"/>
                </a:cubicBezTo>
                <a:cubicBezTo>
                  <a:pt x="943465" y="1537134"/>
                  <a:pt x="857251" y="1491234"/>
                  <a:pt x="786384" y="1426464"/>
                </a:cubicBezTo>
                <a:cubicBezTo>
                  <a:pt x="678941" y="1389126"/>
                  <a:pt x="491235" y="1377696"/>
                  <a:pt x="381000" y="1362456"/>
                </a:cubicBezTo>
                <a:cubicBezTo>
                  <a:pt x="332234" y="1362456"/>
                  <a:pt x="274323" y="1353312"/>
                  <a:pt x="225557" y="1353312"/>
                </a:cubicBezTo>
                <a:cubicBezTo>
                  <a:pt x="100985" y="1353312"/>
                  <a:pt x="0" y="1252327"/>
                  <a:pt x="0" y="1127755"/>
                </a:cubicBezTo>
                <a:lnTo>
                  <a:pt x="0" y="1127760"/>
                </a:lnTo>
                <a:lnTo>
                  <a:pt x="0" y="789432"/>
                </a:lnTo>
                <a:lnTo>
                  <a:pt x="0" y="789432"/>
                </a:lnTo>
                <a:lnTo>
                  <a:pt x="0" y="225557"/>
                </a:lnTo>
                <a:close/>
              </a:path>
            </a:pathLst>
          </a:custGeom>
          <a:solidFill>
            <a:schemeClr val="accent1">
              <a:lumMod val="50000"/>
            </a:schemeClr>
          </a:solidFill>
          <a:ln>
            <a:noFill/>
          </a:ln>
          <a:effectLst>
            <a:outerShdw blurRad="50800" dist="127000" dir="2400000" sx="101000" sy="101000" algn="ctr" rotWithShape="0">
              <a:srgbClr val="000000">
                <a:alpha val="14000"/>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s" sz="1800" b="1" i="0" u="sng" strike="noStrike" kern="1200" cap="none" spc="0" normalizeH="0" baseline="0" noProof="0" dirty="0">
                <a:solidFill>
                  <a:srgbClr val="FFFFFF"/>
                </a:solidFill>
                <a:uLnTx/>
                <a:uFillTx/>
                <a:latin typeface="Century Gothic" panose="020F0302020204030204"/>
                <a:ea typeface="+mn-ea"/>
                <a:cs typeface="+mn-cs"/>
              </a:rPr>
              <a:t>Analista del CTF</a:t>
            </a:r>
            <a:r>
              <a:rPr kumimoji="0" lang="es" sz="1600" b="0" i="0" u="none" strike="noStrike" kern="1200" cap="none" spc="0" normalizeH="0" baseline="0" noProof="0" dirty="0">
                <a:solidFill>
                  <a:srgbClr val="FFFFFF"/>
                </a:solidFill>
                <a:uLnTx/>
                <a:uFillTx/>
                <a:latin typeface="Century Gothic" panose="020F0302020204030204"/>
                <a:ea typeface="+mn-ea"/>
                <a:cs typeface="+mn-cs"/>
              </a:rPr>
              <a:t> Aprueba o Rechaza la Solicitud     </a:t>
            </a:r>
          </a:p>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dirty="0">
              <a:ln>
                <a:noFill/>
              </a:ln>
              <a:solidFill>
                <a:srgbClr val="FFFFFF"/>
              </a:solidFill>
              <a:effectLst/>
              <a:uLnTx/>
              <a:uFillTx/>
              <a:latin typeface="Century Gothic" panose="020F0302020204030204"/>
              <a:ea typeface="+mn-ea"/>
              <a:cs typeface="+mn-cs"/>
            </a:endParaRPr>
          </a:p>
        </p:txBody>
      </p:sp>
      <p:cxnSp>
        <p:nvCxnSpPr>
          <p:cNvPr id="14" name="Straight Arrow Connector 13">
            <a:extLst>
              <a:ext uri="{FF2B5EF4-FFF2-40B4-BE49-F238E27FC236}">
                <a16:creationId xmlns:a16="http://schemas.microsoft.com/office/drawing/2014/main" id="{E6091B59-A6D9-8BA6-7AD5-601B02E65BBF}"/>
              </a:ext>
            </a:extLst>
          </p:cNvPr>
          <p:cNvCxnSpPr>
            <a:cxnSpLocks/>
          </p:cNvCxnSpPr>
          <p:nvPr/>
        </p:nvCxnSpPr>
        <p:spPr>
          <a:xfrm>
            <a:off x="1021179" y="3914775"/>
            <a:ext cx="9884946" cy="0"/>
          </a:xfrm>
          <a:prstGeom prst="straightConnector1">
            <a:avLst/>
          </a:prstGeom>
          <a:ln w="41275">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1" name="Oval 20">
            <a:extLst>
              <a:ext uri="{FF2B5EF4-FFF2-40B4-BE49-F238E27FC236}">
                <a16:creationId xmlns:a16="http://schemas.microsoft.com/office/drawing/2014/main" id="{84BE8FC0-DF17-F2F3-20C4-9BA4A6BD6455}"/>
              </a:ext>
            </a:extLst>
          </p:cNvPr>
          <p:cNvSpPr/>
          <p:nvPr/>
        </p:nvSpPr>
        <p:spPr>
          <a:xfrm>
            <a:off x="1999012" y="3874236"/>
            <a:ext cx="77911" cy="81074"/>
          </a:xfrm>
          <a:prstGeom prst="ellipse">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FFFFFF"/>
              </a:solidFill>
              <a:effectLst/>
              <a:uLnTx/>
              <a:uFillTx/>
              <a:latin typeface="Century Gothic" panose="020F0302020204030204"/>
              <a:ea typeface="+mn-ea"/>
              <a:cs typeface="+mn-cs"/>
            </a:endParaRPr>
          </a:p>
        </p:txBody>
      </p:sp>
      <p:sp>
        <p:nvSpPr>
          <p:cNvPr id="22" name="Oval 21">
            <a:extLst>
              <a:ext uri="{FF2B5EF4-FFF2-40B4-BE49-F238E27FC236}">
                <a16:creationId xmlns:a16="http://schemas.microsoft.com/office/drawing/2014/main" id="{C2C4B76B-3CEA-261E-16CE-48AC4B9E890C}"/>
              </a:ext>
            </a:extLst>
          </p:cNvPr>
          <p:cNvSpPr/>
          <p:nvPr/>
        </p:nvSpPr>
        <p:spPr>
          <a:xfrm>
            <a:off x="4462696" y="3874236"/>
            <a:ext cx="77911" cy="81074"/>
          </a:xfrm>
          <a:prstGeom prst="ellipse">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FFFFFF"/>
              </a:solidFill>
              <a:effectLst/>
              <a:uLnTx/>
              <a:uFillTx/>
              <a:latin typeface="Century Gothic" panose="020F0302020204030204"/>
              <a:ea typeface="+mn-ea"/>
              <a:cs typeface="+mn-cs"/>
            </a:endParaRPr>
          </a:p>
        </p:txBody>
      </p:sp>
      <p:sp>
        <p:nvSpPr>
          <p:cNvPr id="24" name="Oval 23">
            <a:extLst>
              <a:ext uri="{FF2B5EF4-FFF2-40B4-BE49-F238E27FC236}">
                <a16:creationId xmlns:a16="http://schemas.microsoft.com/office/drawing/2014/main" id="{17DC79C0-2C3B-2C1C-6B4D-30580B1D50E6}"/>
              </a:ext>
            </a:extLst>
          </p:cNvPr>
          <p:cNvSpPr/>
          <p:nvPr/>
        </p:nvSpPr>
        <p:spPr>
          <a:xfrm>
            <a:off x="9709499" y="3874236"/>
            <a:ext cx="77911" cy="81074"/>
          </a:xfrm>
          <a:prstGeom prst="ellipse">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FFFFFF"/>
              </a:solidFill>
              <a:effectLst/>
              <a:uLnTx/>
              <a:uFillTx/>
              <a:latin typeface="Century Gothic" panose="020F0302020204030204"/>
              <a:ea typeface="+mn-ea"/>
              <a:cs typeface="+mn-cs"/>
            </a:endParaRPr>
          </a:p>
        </p:txBody>
      </p:sp>
      <p:sp>
        <p:nvSpPr>
          <p:cNvPr id="25" name="TextBox 24">
            <a:extLst>
              <a:ext uri="{FF2B5EF4-FFF2-40B4-BE49-F238E27FC236}">
                <a16:creationId xmlns:a16="http://schemas.microsoft.com/office/drawing/2014/main" id="{7F37912E-7ED9-573F-01DF-A3EDEAD82E58}"/>
              </a:ext>
            </a:extLst>
          </p:cNvPr>
          <p:cNvSpPr txBox="1"/>
          <p:nvPr/>
        </p:nvSpPr>
        <p:spPr>
          <a:xfrm>
            <a:off x="804610" y="4182612"/>
            <a:ext cx="2119585" cy="1107996"/>
          </a:xfrm>
          <a:prstGeom prst="rect">
            <a:avLst/>
          </a:prstGeom>
          <a:noFill/>
        </p:spPr>
        <p:txBody>
          <a:bodyPr wrap="square" rtlCol="0">
            <a:no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s" sz="1800" b="1" i="0" u="sng" strike="noStrike" kern="1200" cap="none" spc="0" normalizeH="0" baseline="0" noProof="0" dirty="0">
                <a:solidFill>
                  <a:srgbClr val="0A3041"/>
                </a:solidFill>
                <a:uLnTx/>
                <a:uFillTx/>
                <a:latin typeface="Century Gothic" panose="020F0302020204030204"/>
                <a:ea typeface="+mn-ea"/>
                <a:cs typeface="+mn-cs"/>
              </a:rPr>
              <a:t>Solicitante </a:t>
            </a:r>
          </a:p>
          <a:p>
            <a:pPr marL="0" marR="0" lvl="0" indent="0" algn="ctr" defTabSz="914400" rtl="0" eaLnBrk="1" fontAlgn="auto" latinLnBrk="0" hangingPunct="1">
              <a:lnSpc>
                <a:spcPct val="100000"/>
              </a:lnSpc>
              <a:spcBef>
                <a:spcPct val="0"/>
              </a:spcBef>
              <a:spcAft>
                <a:spcPct val="0"/>
              </a:spcAft>
              <a:buClrTx/>
              <a:buSzTx/>
              <a:buFontTx/>
              <a:buNone/>
              <a:defRPr/>
            </a:pPr>
            <a:r>
              <a:rPr kumimoji="0" lang="es" sz="1600" b="0" i="0" u="none" strike="noStrike" kern="1200" cap="none" spc="0" normalizeH="0" baseline="0" noProof="0" dirty="0">
                <a:solidFill>
                  <a:srgbClr val="595959"/>
                </a:solidFill>
                <a:uLnTx/>
                <a:uFillTx/>
                <a:latin typeface="Century Gothic" panose="020F0302020204030204"/>
                <a:ea typeface="+mn-ea"/>
                <a:cs typeface="+mn-cs"/>
              </a:rPr>
              <a:t>Presenta la Solicitud de Recertificación en eCAP</a:t>
            </a:r>
            <a:endParaRPr kumimoji="0" lang="en-US" sz="1600" i="0" u="none" strike="noStrike" kern="1200" cap="none" spc="0" normalizeH="0" baseline="0" noProof="0" dirty="0">
              <a:ln>
                <a:noFill/>
              </a:ln>
              <a:solidFill>
                <a:schemeClr val="tx1">
                  <a:lumMod val="65000"/>
                  <a:lumOff val="35000"/>
                </a:schemeClr>
              </a:solidFill>
              <a:effectLst/>
              <a:uLnTx/>
              <a:uFillTx/>
              <a:latin typeface="Century Gothic" panose="020F0302020204030204"/>
              <a:ea typeface="+mn-ea"/>
              <a:cs typeface="+mn-cs"/>
            </a:endParaRPr>
          </a:p>
        </p:txBody>
      </p:sp>
      <p:sp>
        <p:nvSpPr>
          <p:cNvPr id="27" name="TextBox 26">
            <a:extLst>
              <a:ext uri="{FF2B5EF4-FFF2-40B4-BE49-F238E27FC236}">
                <a16:creationId xmlns:a16="http://schemas.microsoft.com/office/drawing/2014/main" id="{9F5A5E3D-187B-F5C1-60BF-132A60F23B7D}"/>
              </a:ext>
            </a:extLst>
          </p:cNvPr>
          <p:cNvSpPr txBox="1"/>
          <p:nvPr/>
        </p:nvSpPr>
        <p:spPr>
          <a:xfrm>
            <a:off x="3238229" y="4182612"/>
            <a:ext cx="2119585" cy="861774"/>
          </a:xfrm>
          <a:prstGeom prst="rect">
            <a:avLst/>
          </a:prstGeom>
          <a:noFill/>
        </p:spPr>
        <p:txBody>
          <a:bodyPr wrap="square" rtlCol="0">
            <a:no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s" sz="1800" b="1" i="0" u="sng" strike="noStrike" kern="1200" cap="none" spc="0" normalizeH="0" baseline="0" noProof="0" dirty="0">
                <a:solidFill>
                  <a:srgbClr val="0A3041"/>
                </a:solidFill>
                <a:uLnTx/>
                <a:uFillTx/>
                <a:latin typeface="Century Gothic" panose="020F0302020204030204"/>
                <a:ea typeface="+mn-ea"/>
                <a:cs typeface="+mn-cs"/>
              </a:rPr>
              <a:t>Solicitante </a:t>
            </a:r>
          </a:p>
          <a:p>
            <a:pPr marL="0" marR="0" lvl="0" indent="0" algn="ctr" defTabSz="914400" rtl="0" eaLnBrk="1" fontAlgn="auto" latinLnBrk="0" hangingPunct="1">
              <a:lnSpc>
                <a:spcPct val="100000"/>
              </a:lnSpc>
              <a:spcBef>
                <a:spcPct val="0"/>
              </a:spcBef>
              <a:spcAft>
                <a:spcPct val="0"/>
              </a:spcAft>
              <a:buClrTx/>
              <a:buSzTx/>
              <a:buFontTx/>
              <a:buNone/>
              <a:defRPr/>
            </a:pPr>
            <a:r>
              <a:rPr kumimoji="0" lang="es" sz="1600" b="0" i="0" u="none" strike="noStrike" kern="1200" cap="none" spc="0" normalizeH="0" baseline="0" noProof="0" dirty="0">
                <a:solidFill>
                  <a:srgbClr val="595959"/>
                </a:solidFill>
                <a:uLnTx/>
                <a:uFillTx/>
                <a:latin typeface="Century Gothic" panose="020F0302020204030204"/>
                <a:ea typeface="+mn-ea"/>
                <a:cs typeface="+mn-cs"/>
              </a:rPr>
              <a:t>Espera Durante el Proceso de Revisión</a:t>
            </a:r>
            <a:endParaRPr kumimoji="0" lang="en-US" sz="1600" i="0" u="none" strike="noStrike" kern="1200" cap="none" spc="0" normalizeH="0" baseline="0" noProof="0" dirty="0">
              <a:ln>
                <a:noFill/>
              </a:ln>
              <a:solidFill>
                <a:schemeClr val="tx1">
                  <a:lumMod val="65000"/>
                  <a:lumOff val="35000"/>
                </a:schemeClr>
              </a:solidFill>
              <a:effectLst/>
              <a:uLnTx/>
              <a:uFillTx/>
              <a:latin typeface="Century Gothic" panose="020F0302020204030204"/>
              <a:ea typeface="+mn-ea"/>
              <a:cs typeface="+mn-cs"/>
            </a:endParaRPr>
          </a:p>
        </p:txBody>
      </p:sp>
      <p:sp>
        <p:nvSpPr>
          <p:cNvPr id="28" name="TextBox 27">
            <a:extLst>
              <a:ext uri="{FF2B5EF4-FFF2-40B4-BE49-F238E27FC236}">
                <a16:creationId xmlns:a16="http://schemas.microsoft.com/office/drawing/2014/main" id="{7411AAE4-9256-7D12-43C7-DA19C585B514}"/>
              </a:ext>
            </a:extLst>
          </p:cNvPr>
          <p:cNvSpPr txBox="1"/>
          <p:nvPr/>
        </p:nvSpPr>
        <p:spPr>
          <a:xfrm>
            <a:off x="5496668" y="4153876"/>
            <a:ext cx="2646136" cy="1107996"/>
          </a:xfrm>
          <a:prstGeom prst="rect">
            <a:avLst/>
          </a:prstGeom>
          <a:noFill/>
        </p:spPr>
        <p:txBody>
          <a:bodyPr wrap="square" rtlCol="0">
            <a:no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s" sz="1800" b="1" i="0" u="sng" strike="noStrike" kern="1200" cap="none" spc="0" normalizeH="0" baseline="0" noProof="0" dirty="0">
                <a:solidFill>
                  <a:srgbClr val="0A3041"/>
                </a:solidFill>
                <a:uLnTx/>
                <a:uFillTx/>
                <a:latin typeface="Century Gothic" panose="020F0302020204030204"/>
                <a:ea typeface="+mn-ea"/>
                <a:cs typeface="+mn-cs"/>
              </a:rPr>
              <a:t>Solicitante </a:t>
            </a:r>
          </a:p>
          <a:p>
            <a:pPr marL="0" marR="0" lvl="0" indent="0" algn="ctr" defTabSz="914400" rtl="0" eaLnBrk="1" fontAlgn="auto" latinLnBrk="0" hangingPunct="1">
              <a:lnSpc>
                <a:spcPct val="100000"/>
              </a:lnSpc>
              <a:spcBef>
                <a:spcPct val="0"/>
              </a:spcBef>
              <a:spcAft>
                <a:spcPct val="0"/>
              </a:spcAft>
              <a:buClrTx/>
              <a:buSzTx/>
              <a:buFontTx/>
              <a:buNone/>
              <a:defRPr/>
            </a:pPr>
            <a:r>
              <a:rPr kumimoji="0" lang="es" sz="1600" b="0" i="0" u="none" strike="noStrike" kern="1200" cap="none" spc="0" normalizeH="0" baseline="0" noProof="0" dirty="0">
                <a:solidFill>
                  <a:srgbClr val="595959"/>
                </a:solidFill>
                <a:uLnTx/>
                <a:uFillTx/>
                <a:latin typeface="Century Gothic" panose="020F0302020204030204"/>
                <a:ea typeface="+mn-ea"/>
                <a:cs typeface="+mn-cs"/>
              </a:rPr>
              <a:t>Recibe Notificaciones de Deficiencia y Vuelve a Presentar la Solicitud</a:t>
            </a:r>
            <a:endParaRPr kumimoji="0" lang="en-US" sz="1600" i="0" u="none" strike="noStrike" kern="1200" cap="none" spc="0" normalizeH="0" baseline="0" noProof="0" dirty="0">
              <a:ln>
                <a:noFill/>
              </a:ln>
              <a:solidFill>
                <a:schemeClr val="tx1">
                  <a:lumMod val="65000"/>
                  <a:lumOff val="35000"/>
                </a:schemeClr>
              </a:solidFill>
              <a:effectLst/>
              <a:uLnTx/>
              <a:uFillTx/>
              <a:latin typeface="Century Gothic" panose="020F0302020204030204"/>
              <a:ea typeface="+mn-ea"/>
              <a:cs typeface="+mn-cs"/>
            </a:endParaRPr>
          </a:p>
        </p:txBody>
      </p:sp>
      <p:sp>
        <p:nvSpPr>
          <p:cNvPr id="29" name="TextBox 28">
            <a:extLst>
              <a:ext uri="{FF2B5EF4-FFF2-40B4-BE49-F238E27FC236}">
                <a16:creationId xmlns:a16="http://schemas.microsoft.com/office/drawing/2014/main" id="{62E31CBC-EEEE-DFAF-F118-C1F21BA536A1}"/>
              </a:ext>
            </a:extLst>
          </p:cNvPr>
          <p:cNvSpPr txBox="1"/>
          <p:nvPr/>
        </p:nvSpPr>
        <p:spPr>
          <a:xfrm>
            <a:off x="8312165" y="4153876"/>
            <a:ext cx="2646136" cy="1107996"/>
          </a:xfrm>
          <a:prstGeom prst="rect">
            <a:avLst/>
          </a:prstGeom>
          <a:noFill/>
        </p:spPr>
        <p:txBody>
          <a:bodyPr wrap="square" rtlCol="0">
            <a:no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s" sz="1800" b="1" i="0" u="sng" strike="noStrike" kern="1200" cap="none" spc="0" normalizeH="0" baseline="0" noProof="0" dirty="0">
                <a:solidFill>
                  <a:srgbClr val="0A3041"/>
                </a:solidFill>
                <a:uLnTx/>
                <a:uFillTx/>
                <a:latin typeface="Century Gothic" panose="020F0302020204030204"/>
                <a:ea typeface="+mn-ea"/>
                <a:cs typeface="+mn-cs"/>
              </a:rPr>
              <a:t>Solicitante </a:t>
            </a:r>
          </a:p>
          <a:p>
            <a:pPr marL="0" marR="0" lvl="0" indent="0" algn="ctr" defTabSz="914400" rtl="0" eaLnBrk="1" fontAlgn="auto" latinLnBrk="0" hangingPunct="1">
              <a:lnSpc>
                <a:spcPct val="100000"/>
              </a:lnSpc>
              <a:spcBef>
                <a:spcPct val="0"/>
              </a:spcBef>
              <a:spcAft>
                <a:spcPct val="0"/>
              </a:spcAft>
              <a:buClrTx/>
              <a:buSzTx/>
              <a:buFontTx/>
              <a:buNone/>
              <a:defRPr/>
            </a:pPr>
            <a:r>
              <a:rPr kumimoji="0" lang="es" sz="1600" b="0" i="0" u="none" strike="noStrike" kern="1200" cap="none" spc="0" normalizeH="0" baseline="0" noProof="0" dirty="0">
                <a:solidFill>
                  <a:srgbClr val="595959"/>
                </a:solidFill>
                <a:uLnTx/>
                <a:uFillTx/>
                <a:latin typeface="Century Gothic" panose="020F0302020204030204"/>
                <a:ea typeface="+mn-ea"/>
                <a:cs typeface="+mn-cs"/>
              </a:rPr>
              <a:t>Recibe la Notificación de Solicitud Aprobada o Rechazada</a:t>
            </a:r>
            <a:endParaRPr kumimoji="0" lang="en-US" sz="1600" i="0" u="none" strike="noStrike" kern="1200" cap="none" spc="0" normalizeH="0" baseline="0" noProof="0" dirty="0">
              <a:ln>
                <a:noFill/>
              </a:ln>
              <a:solidFill>
                <a:schemeClr val="tx1">
                  <a:lumMod val="65000"/>
                  <a:lumOff val="35000"/>
                </a:schemeClr>
              </a:solidFill>
              <a:effectLst/>
              <a:uLnTx/>
              <a:uFillTx/>
              <a:latin typeface="Century Gothic" panose="020F0302020204030204"/>
              <a:ea typeface="+mn-ea"/>
              <a:cs typeface="+mn-cs"/>
            </a:endParaRPr>
          </a:p>
        </p:txBody>
      </p:sp>
      <p:sp>
        <p:nvSpPr>
          <p:cNvPr id="3" name="Diamond 2">
            <a:extLst>
              <a:ext uri="{FF2B5EF4-FFF2-40B4-BE49-F238E27FC236}">
                <a16:creationId xmlns:a16="http://schemas.microsoft.com/office/drawing/2014/main" id="{CE8BEE18-C1EC-7EA1-1878-4C22FD5AC59A}"/>
              </a:ext>
            </a:extLst>
          </p:cNvPr>
          <p:cNvSpPr/>
          <p:nvPr/>
        </p:nvSpPr>
        <p:spPr>
          <a:xfrm>
            <a:off x="1651883" y="3731418"/>
            <a:ext cx="425040" cy="366713"/>
          </a:xfrm>
          <a:prstGeom prst="diamond">
            <a:avLst/>
          </a:prstGeom>
          <a:solidFill>
            <a:schemeClr val="accent1">
              <a:lumMod val="20000"/>
              <a:lumOff val="80000"/>
            </a:schemeClr>
          </a:solidFill>
          <a:ln>
            <a:noFill/>
          </a:ln>
          <a:effectLst>
            <a:outerShdw blurRad="107950" dist="12700" dir="5400000" algn="ctr">
              <a:srgbClr val="000000"/>
            </a:outerShdw>
          </a:effectLst>
          <a:scene3d>
            <a:camera prst="orthographicFront">
              <a:rot lat="0" lon="0" rev="0"/>
            </a:camera>
            <a:lightRig rig="soft" dir="t"/>
          </a:scene3d>
          <a:sp3d contourW="44450" prstMaterial="matte">
            <a:bevelT w="63500" h="63500" prst="relaxedInset"/>
            <a:contourClr>
              <a:srgbClr val="FFFFFF"/>
            </a:contourClr>
          </a:sp3d>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4" name="Diamond 3">
            <a:extLst>
              <a:ext uri="{FF2B5EF4-FFF2-40B4-BE49-F238E27FC236}">
                <a16:creationId xmlns:a16="http://schemas.microsoft.com/office/drawing/2014/main" id="{798E23B5-1D2F-4082-3B53-E88E97BE5368}"/>
              </a:ext>
            </a:extLst>
          </p:cNvPr>
          <p:cNvSpPr/>
          <p:nvPr/>
        </p:nvSpPr>
        <p:spPr>
          <a:xfrm>
            <a:off x="4105539" y="3734898"/>
            <a:ext cx="425040" cy="366713"/>
          </a:xfrm>
          <a:prstGeom prst="diamond">
            <a:avLst/>
          </a:prstGeom>
          <a:solidFill>
            <a:schemeClr val="accent1">
              <a:lumMod val="40000"/>
              <a:lumOff val="60000"/>
            </a:schemeClr>
          </a:solidFill>
          <a:ln>
            <a:noFill/>
          </a:ln>
          <a:effectLst>
            <a:outerShdw blurRad="107950" dist="12700" dir="5400000" algn="ctr">
              <a:srgbClr val="000000"/>
            </a:outerShdw>
          </a:effectLst>
          <a:scene3d>
            <a:camera prst="orthographicFront">
              <a:rot lat="0" lon="0" rev="0"/>
            </a:camera>
            <a:lightRig rig="soft" dir="t"/>
          </a:scene3d>
          <a:sp3d contourW="44450" prstMaterial="matte">
            <a:bevelT w="63500" h="63500" prst="relaxedInset"/>
            <a:contourClr>
              <a:srgbClr val="FFFFFF"/>
            </a:contourClr>
          </a:sp3d>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6" name="Diamond 5">
            <a:extLst>
              <a:ext uri="{FF2B5EF4-FFF2-40B4-BE49-F238E27FC236}">
                <a16:creationId xmlns:a16="http://schemas.microsoft.com/office/drawing/2014/main" id="{7B146859-E267-B006-1CF1-D5BE9378BBB7}"/>
              </a:ext>
            </a:extLst>
          </p:cNvPr>
          <p:cNvSpPr/>
          <p:nvPr/>
        </p:nvSpPr>
        <p:spPr>
          <a:xfrm>
            <a:off x="6615386" y="3722799"/>
            <a:ext cx="425040" cy="366713"/>
          </a:xfrm>
          <a:prstGeom prst="diamond">
            <a:avLst/>
          </a:prstGeom>
          <a:solidFill>
            <a:schemeClr val="tx2">
              <a:lumMod val="60000"/>
              <a:lumOff val="40000"/>
            </a:schemeClr>
          </a:solidFill>
          <a:ln>
            <a:noFill/>
          </a:ln>
          <a:effectLst>
            <a:outerShdw blurRad="107950" dist="12700" dir="5400000" algn="ctr">
              <a:srgbClr val="000000"/>
            </a:outerShdw>
          </a:effectLst>
          <a:scene3d>
            <a:camera prst="orthographicFront">
              <a:rot lat="0" lon="0" rev="0"/>
            </a:camera>
            <a:lightRig rig="soft" dir="t"/>
          </a:scene3d>
          <a:sp3d contourW="44450" prstMaterial="matte">
            <a:bevelT w="63500" h="63500" prst="relaxedInset"/>
            <a:contourClr>
              <a:srgbClr val="FFFFFF"/>
            </a:contourClr>
          </a:sp3d>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7" name="Diamond 6">
            <a:extLst>
              <a:ext uri="{FF2B5EF4-FFF2-40B4-BE49-F238E27FC236}">
                <a16:creationId xmlns:a16="http://schemas.microsoft.com/office/drawing/2014/main" id="{CF89F110-EEEA-B6B5-B869-C435784CB7E7}"/>
              </a:ext>
            </a:extLst>
          </p:cNvPr>
          <p:cNvSpPr/>
          <p:nvPr/>
        </p:nvSpPr>
        <p:spPr>
          <a:xfrm>
            <a:off x="9422713" y="3720807"/>
            <a:ext cx="425040" cy="366713"/>
          </a:xfrm>
          <a:prstGeom prst="diamond">
            <a:avLst/>
          </a:prstGeom>
          <a:solidFill>
            <a:schemeClr val="accent1">
              <a:lumMod val="50000"/>
            </a:schemeClr>
          </a:solidFill>
          <a:ln>
            <a:noFill/>
          </a:ln>
          <a:effectLst>
            <a:outerShdw blurRad="107950" dist="12700" dir="5400000" algn="ctr">
              <a:srgbClr val="000000"/>
            </a:outerShdw>
          </a:effectLst>
          <a:scene3d>
            <a:camera prst="orthographicFront">
              <a:rot lat="0" lon="0" rev="0"/>
            </a:camera>
            <a:lightRig rig="soft" dir="t"/>
          </a:scene3d>
          <a:sp3d contourW="44450" prstMaterial="matte">
            <a:bevelT w="63500" h="63500" prst="relaxedInset"/>
            <a:contourClr>
              <a:srgbClr val="FFFFFF"/>
            </a:contourClr>
          </a:sp3d>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Tree>
    <p:extLst>
      <p:ext uri="{BB962C8B-B14F-4D97-AF65-F5344CB8AC3E}">
        <p14:creationId xmlns:p14="http://schemas.microsoft.com/office/powerpoint/2010/main" val="2315081574"/>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7CB544B4-2839-2831-22B7-DA81FB35CB12}"/>
              </a:ext>
            </a:extLst>
          </p:cNvPr>
          <p:cNvSpPr>
            <a:spLocks noGrp="1"/>
          </p:cNvSpPr>
          <p:nvPr>
            <p:ph type="title"/>
          </p:nvPr>
        </p:nvSpPr>
        <p:spPr/>
        <p:txBody>
          <a:bodyPr>
            <a:noAutofit/>
          </a:bodyPr>
          <a:lstStyle/>
          <a:p>
            <a:pPr algn="ctr" rtl="0"/>
            <a:r>
              <a:rPr lang="es" sz="3600" b="0" i="0" u="none" strike="noStrike">
                <a:latin typeface="Aptos Display"/>
              </a:rPr>
              <a:t>Deficiencias y Demoras</a:t>
            </a:r>
            <a:endParaRPr lang="en-US"/>
          </a:p>
        </p:txBody>
      </p:sp>
      <p:graphicFrame>
        <p:nvGraphicFramePr>
          <p:cNvPr id="6" name="Content Placeholder 5">
            <a:extLst>
              <a:ext uri="{FF2B5EF4-FFF2-40B4-BE49-F238E27FC236}">
                <a16:creationId xmlns:a16="http://schemas.microsoft.com/office/drawing/2014/main" id="{C58B2DB3-11B4-EAAD-75B9-2838FEE27683}"/>
              </a:ext>
            </a:extLst>
          </p:cNvPr>
          <p:cNvGraphicFramePr>
            <a:graphicFrameLocks noGrp="1"/>
          </p:cNvGraphicFramePr>
          <p:nvPr>
            <p:ph idx="1"/>
            <p:extLst>
              <p:ext uri="{D42A27DB-BD31-4B8C-83A1-F6EECF244321}">
                <p14:modId xmlns:p14="http://schemas.microsoft.com/office/powerpoint/2010/main" val="4066385166"/>
              </p:ext>
            </p:extLst>
          </p:nvPr>
        </p:nvGraphicFramePr>
        <p:xfrm>
          <a:off x="609600" y="2185416"/>
          <a:ext cx="10972800" cy="35844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Slide Number Placeholder 4">
            <a:extLst>
              <a:ext uri="{FF2B5EF4-FFF2-40B4-BE49-F238E27FC236}">
                <a16:creationId xmlns:a16="http://schemas.microsoft.com/office/drawing/2014/main" id="{583FE36E-C151-A972-F6E7-C0E0244313E5}"/>
              </a:ext>
            </a:extLst>
          </p:cNvPr>
          <p:cNvSpPr>
            <a:spLocks noGrp="1"/>
          </p:cNvSpPr>
          <p:nvPr>
            <p:ph type="sldNum" sz="quarter" idx="12"/>
          </p:nvPr>
        </p:nvSpPr>
        <p:spPr/>
        <p:txBody>
          <a:bodyPr anchor="t">
            <a:noAutofit/>
          </a:bodyPr>
          <a:lstStyle/>
          <a:p>
            <a:pPr rtl="0">
              <a:spcAft>
                <a:spcPts val="600"/>
              </a:spcAft>
            </a:pPr>
            <a:r>
              <a:rPr lang="es" sz="1200" b="0" i="0" u="none" strike="noStrike">
                <a:latin typeface="Aptos"/>
              </a:rPr>
              <a:t>16</a:t>
            </a:r>
            <a:endParaRPr lang="en-US"/>
          </a:p>
        </p:txBody>
      </p:sp>
    </p:spTree>
    <p:extLst>
      <p:ext uri="{BB962C8B-B14F-4D97-AF65-F5344CB8AC3E}">
        <p14:creationId xmlns:p14="http://schemas.microsoft.com/office/powerpoint/2010/main" val="1273272733"/>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E4B5EA7-DC90-7744-BA82-A7B28E9F7194}"/>
              </a:ext>
            </a:extLst>
          </p:cNvPr>
          <p:cNvSpPr>
            <a:spLocks noGrp="1"/>
          </p:cNvSpPr>
          <p:nvPr>
            <p:ph type="body" idx="1"/>
          </p:nvPr>
        </p:nvSpPr>
        <p:spPr>
          <a:xfrm>
            <a:off x="551330" y="4505839"/>
            <a:ext cx="10748683" cy="1500187"/>
          </a:xfrm>
        </p:spPr>
        <p:txBody>
          <a:bodyPr>
            <a:noAutofit/>
          </a:bodyPr>
          <a:lstStyle/>
          <a:p>
            <a:pPr rtl="0"/>
            <a:r>
              <a:rPr lang="es" sz="3600" b="0" i="0" u="none" strike="noStrike">
                <a:latin typeface="Century Gothic" panose="020F0302020204030204"/>
              </a:rPr>
              <a:t>Proceso de Recertificación del CTF</a:t>
            </a:r>
          </a:p>
        </p:txBody>
      </p:sp>
      <p:sp>
        <p:nvSpPr>
          <p:cNvPr id="4" name="Slide Number Placeholder 3">
            <a:extLst>
              <a:ext uri="{FF2B5EF4-FFF2-40B4-BE49-F238E27FC236}">
                <a16:creationId xmlns:a16="http://schemas.microsoft.com/office/drawing/2014/main" id="{B062277F-64CC-3040-99EF-EAD71E2EB4CB}"/>
              </a:ext>
            </a:extLst>
          </p:cNvPr>
          <p:cNvSpPr>
            <a:spLocks noGrp="1"/>
          </p:cNvSpPr>
          <p:nvPr>
            <p:ph type="sldNum" sz="quarter" idx="12"/>
          </p:nvPr>
        </p:nvSpPr>
        <p:spPr/>
        <p:txBody>
          <a:bodyPr>
            <a:noAutofit/>
          </a:bodyPr>
          <a:lstStyle/>
          <a:p>
            <a:pPr rtl="0"/>
            <a:r>
              <a:rPr lang="es" sz="900" b="0" i="0" u="none" strike="noStrike">
                <a:latin typeface="Century Gothic" panose="020F0302020204030204"/>
              </a:rPr>
              <a:t>17</a:t>
            </a:r>
            <a:endParaRPr lang="en-US"/>
          </a:p>
        </p:txBody>
      </p:sp>
      <p:pic>
        <p:nvPicPr>
          <p:cNvPr id="5" name="Picture 4" descr="Logo&#10;&#10;Description automatically generated">
            <a:extLst>
              <a:ext uri="{FF2B5EF4-FFF2-40B4-BE49-F238E27FC236}">
                <a16:creationId xmlns:a16="http://schemas.microsoft.com/office/drawing/2014/main" id="{51BC2ADA-7AA9-04DE-4668-712F06DC514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 y="622148"/>
            <a:ext cx="5316072" cy="2116843"/>
          </a:xfrm>
          <a:prstGeom prst="rect">
            <a:avLst/>
          </a:prstGeom>
        </p:spPr>
      </p:pic>
    </p:spTree>
    <p:extLst>
      <p:ext uri="{BB962C8B-B14F-4D97-AF65-F5344CB8AC3E}">
        <p14:creationId xmlns:p14="http://schemas.microsoft.com/office/powerpoint/2010/main" val="183252728"/>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 name="Rectangle 50">
            <a:extLst>
              <a:ext uri="{FF2B5EF4-FFF2-40B4-BE49-F238E27FC236}">
                <a16:creationId xmlns:a16="http://schemas.microsoft.com/office/drawing/2014/main" id="{43C823D3-D619-407C-89E0-C6F6B1E7A4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52" name="Rectangle 51">
            <a:extLst>
              <a:ext uri="{FF2B5EF4-FFF2-40B4-BE49-F238E27FC236}">
                <a16:creationId xmlns:a16="http://schemas.microsoft.com/office/drawing/2014/main" id="{047F8E3E-2FFA-4A0F-B3C7-E57ADDCFB4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800"/>
          </a:p>
        </p:txBody>
      </p:sp>
      <p:sp>
        <p:nvSpPr>
          <p:cNvPr id="2" name="Title 1">
            <a:extLst>
              <a:ext uri="{FF2B5EF4-FFF2-40B4-BE49-F238E27FC236}">
                <a16:creationId xmlns:a16="http://schemas.microsoft.com/office/drawing/2014/main" id="{F671ECC3-E44F-1B65-01E0-34B9EE0C89D8}"/>
              </a:ext>
            </a:extLst>
          </p:cNvPr>
          <p:cNvSpPr>
            <a:spLocks noGrp="1"/>
          </p:cNvSpPr>
          <p:nvPr>
            <p:ph type="title"/>
          </p:nvPr>
        </p:nvSpPr>
        <p:spPr>
          <a:xfrm>
            <a:off x="1178564" y="383695"/>
            <a:ext cx="9833548" cy="1325563"/>
          </a:xfrm>
        </p:spPr>
        <p:txBody>
          <a:bodyPr anchor="b">
            <a:noAutofit/>
          </a:bodyPr>
          <a:lstStyle/>
          <a:p>
            <a:pPr algn="ctr" rtl="0"/>
            <a:r>
              <a:rPr lang="es" sz="3600" b="0" i="0" u="none" strike="noStrike" dirty="0">
                <a:solidFill>
                  <a:srgbClr val="0E2841"/>
                </a:solidFill>
                <a:latin typeface="Aptos Display"/>
              </a:rPr>
              <a:t>¿Por qué necesito volver a certificarme?</a:t>
            </a:r>
          </a:p>
        </p:txBody>
      </p:sp>
      <p:grpSp>
        <p:nvGrpSpPr>
          <p:cNvPr id="53" name="Group 52">
            <a:extLst>
              <a:ext uri="{FF2B5EF4-FFF2-40B4-BE49-F238E27FC236}">
                <a16:creationId xmlns:a16="http://schemas.microsoft.com/office/drawing/2014/main" id="{33D939F1-7ABE-4D0E-946A-43F37F556AF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3346102" cy="2510865"/>
            <a:chOff x="-305" y="-1"/>
            <a:chExt cx="3832880" cy="2876136"/>
          </a:xfrm>
        </p:grpSpPr>
        <p:sp>
          <p:nvSpPr>
            <p:cNvPr id="54" name="Freeform: Shape 53">
              <a:extLst>
                <a:ext uri="{FF2B5EF4-FFF2-40B4-BE49-F238E27FC236}">
                  <a16:creationId xmlns:a16="http://schemas.microsoft.com/office/drawing/2014/main" id="{63FE0426-0FE4-451E-A8BB-08DA6A6AC2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55" name="Freeform: Shape 54">
              <a:extLst>
                <a:ext uri="{FF2B5EF4-FFF2-40B4-BE49-F238E27FC236}">
                  <a16:creationId xmlns:a16="http://schemas.microsoft.com/office/drawing/2014/main" id="{4A32F7E8-35B4-451F-AA07-AECF7CA1D5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56" name="Freeform: Shape 55">
              <a:extLst>
                <a:ext uri="{FF2B5EF4-FFF2-40B4-BE49-F238E27FC236}">
                  <a16:creationId xmlns:a16="http://schemas.microsoft.com/office/drawing/2014/main" id="{E1097796-C3C8-4772-9EBD-9F5CA368F5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57" name="Freeform: Shape 56">
              <a:extLst>
                <a:ext uri="{FF2B5EF4-FFF2-40B4-BE49-F238E27FC236}">
                  <a16:creationId xmlns:a16="http://schemas.microsoft.com/office/drawing/2014/main" id="{EC4BC137-BB50-4235-A83F-4B4EEE1590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grpSp>
      <p:sp>
        <p:nvSpPr>
          <p:cNvPr id="31" name="Content Placeholder 2">
            <a:extLst>
              <a:ext uri="{FF2B5EF4-FFF2-40B4-BE49-F238E27FC236}">
                <a16:creationId xmlns:a16="http://schemas.microsoft.com/office/drawing/2014/main" id="{EC2385B4-D6C0-51A5-1751-6ECC9C570DA5}"/>
              </a:ext>
            </a:extLst>
          </p:cNvPr>
          <p:cNvSpPr>
            <a:spLocks noGrp="1"/>
          </p:cNvSpPr>
          <p:nvPr>
            <p:ph idx="1"/>
          </p:nvPr>
        </p:nvSpPr>
        <p:spPr>
          <a:xfrm>
            <a:off x="1179225" y="1902543"/>
            <a:ext cx="10468823" cy="4571762"/>
          </a:xfrm>
        </p:spPr>
        <p:txBody>
          <a:bodyPr>
            <a:noAutofit/>
          </a:bodyPr>
          <a:lstStyle/>
          <a:p>
            <a:pPr rtl="0"/>
            <a:r>
              <a:rPr lang="es" sz="2000" b="0" i="0" u="none" strike="noStrike" baseline="0" dirty="0">
                <a:solidFill>
                  <a:srgbClr val="0E2841"/>
                </a:solidFill>
                <a:latin typeface="Aptos Display"/>
                <a:ea typeface="+mj-ea"/>
                <a:cs typeface="+mj-cs"/>
              </a:rPr>
              <a:t>El Fondo de Teleconexión de California fue creado por la CPUC en 1996 como resultado de la Ley de Telecomunicaciones de 1996 y la desregulación de la Comisión Federal de Comunicaciones en la Decisión 96-10-066. La Decisión establece que el fondo debe someterse a revisión cada tres años. Desde entonces ha habido cambios en la tecnología y las normas del programa en 2008, 2015, 2016 y 2018.</a:t>
            </a:r>
          </a:p>
          <a:p>
            <a:pPr rtl="0"/>
            <a:r>
              <a:rPr lang="es" sz="2000" b="0" i="0" u="none" strike="noStrike" dirty="0">
                <a:solidFill>
                  <a:srgbClr val="0E2841"/>
                </a:solidFill>
                <a:latin typeface="Aptos Display"/>
                <a:ea typeface="+mj-ea"/>
                <a:cs typeface="+mj-cs"/>
              </a:rPr>
              <a:t>En la Decisión 18-01-066 (2018), la Comisión ordenó la implementación y las especificaciones de documentación para un requisito de verificación de elegibilidad de tres años.</a:t>
            </a:r>
          </a:p>
          <a:p>
            <a:pPr rtl="0"/>
            <a:r>
              <a:rPr lang="es" sz="2000" b="0" i="0" u="none" strike="noStrike" baseline="0" dirty="0">
                <a:solidFill>
                  <a:srgbClr val="0E2841"/>
                </a:solidFill>
                <a:latin typeface="Aptos Display"/>
                <a:ea typeface="+mj-ea"/>
                <a:cs typeface="+mj-cs"/>
              </a:rPr>
              <a:t>Principales cambios en el Fondo de Teleconexión de California desde su creación en 1996:</a:t>
            </a:r>
          </a:p>
          <a:p>
            <a:pPr lvl="1" rtl="0"/>
            <a:r>
              <a:rPr lang="es" sz="2000" b="0" i="0" u="none" strike="noStrike" dirty="0">
                <a:solidFill>
                  <a:srgbClr val="0E2841"/>
                </a:solidFill>
                <a:latin typeface="Aptos Display"/>
                <a:ea typeface="+mj-ea"/>
                <a:cs typeface="+mj-cs"/>
              </a:rPr>
              <a:t>En 2015, restablecimiento de las Metas del CTF, eliminación del apoyo a los servicios de voz, lista de servicios elegibles.</a:t>
            </a:r>
          </a:p>
          <a:p>
            <a:pPr lvl="1" rtl="0"/>
            <a:r>
              <a:rPr lang="es" sz="2000" b="0" i="0" u="none" strike="noStrike" baseline="0" dirty="0">
                <a:solidFill>
                  <a:srgbClr val="0E2841"/>
                </a:solidFill>
                <a:latin typeface="Aptos Display"/>
                <a:ea typeface="+mj-ea"/>
                <a:cs typeface="+mj-cs"/>
              </a:rPr>
              <a:t>En 2016, establecimiento de un límite de tarifa electrónica.</a:t>
            </a:r>
          </a:p>
          <a:p>
            <a:pPr lvl="1" rtl="0"/>
            <a:r>
              <a:rPr lang="es" sz="2000" b="0" i="0" u="none" strike="noStrike" dirty="0">
                <a:solidFill>
                  <a:srgbClr val="0E2841"/>
                </a:solidFill>
                <a:latin typeface="Aptos Display"/>
                <a:ea typeface="+mj-ea"/>
                <a:cs typeface="+mj-cs"/>
              </a:rPr>
              <a:t>En 2018, actualización de las normas de elegibilidad para las Organizaciones de Base Comunitaria.</a:t>
            </a:r>
          </a:p>
          <a:p>
            <a:pPr lvl="1" rtl="0"/>
            <a:r>
              <a:rPr lang="es" sz="2000" b="0" i="0" u="none" strike="noStrike" baseline="0" dirty="0">
                <a:solidFill>
                  <a:srgbClr val="0E2841"/>
                </a:solidFill>
                <a:latin typeface="Aptos Display"/>
                <a:ea typeface="+mj-ea"/>
                <a:cs typeface="+mj-cs"/>
              </a:rPr>
              <a:t>En 2019, implementación de la norma del 50% de la misión y de la Hoja de Cálculo de Servicios Calificados.</a:t>
            </a:r>
          </a:p>
          <a:p>
            <a:pPr lvl="1"/>
            <a:endParaRPr lang="en-US" sz="2000" baseline="0" dirty="0">
              <a:solidFill>
                <a:schemeClr val="tx2"/>
              </a:solidFill>
              <a:latin typeface="+mj-lt"/>
              <a:ea typeface="+mj-ea"/>
              <a:cs typeface="+mj-cs"/>
            </a:endParaRPr>
          </a:p>
          <a:p>
            <a:pPr marL="0" indent="0">
              <a:buNone/>
            </a:pPr>
            <a:endParaRPr lang="en-US" sz="1600" baseline="0" dirty="0">
              <a:solidFill>
                <a:schemeClr val="tx2"/>
              </a:solidFill>
              <a:latin typeface="+mj-lt"/>
              <a:ea typeface="+mj-ea"/>
              <a:cs typeface="+mj-cs"/>
            </a:endParaRPr>
          </a:p>
          <a:p>
            <a:pPr marL="0" indent="0">
              <a:buNone/>
            </a:pPr>
            <a:r>
              <a:rPr lang="en-US" sz="1600" b="1" dirty="0">
                <a:solidFill>
                  <a:schemeClr val="tx2"/>
                </a:solidFill>
                <a:latin typeface="+mj-lt"/>
                <a:ea typeface="+mj-ea"/>
                <a:cs typeface="+mj-cs"/>
              </a:rPr>
              <a:t>  </a:t>
            </a:r>
            <a:endParaRPr lang="en-US" sz="1600" b="1" baseline="0" dirty="0">
              <a:solidFill>
                <a:schemeClr val="tx2"/>
              </a:solidFill>
              <a:latin typeface="+mj-lt"/>
              <a:ea typeface="+mj-ea"/>
              <a:cs typeface="+mj-cs"/>
            </a:endParaRPr>
          </a:p>
          <a:p>
            <a:pPr>
              <a:buFont typeface="Wingdings" panose="05000000000000000000" pitchFamily="2" charset="2"/>
              <a:buChar char="v"/>
            </a:pPr>
            <a:endParaRPr lang="en-US" sz="800" b="0" dirty="0">
              <a:solidFill>
                <a:schemeClr val="tx2"/>
              </a:solidFill>
              <a:latin typeface="+mj-lt"/>
              <a:ea typeface="+mj-ea"/>
              <a:cs typeface="+mj-cs"/>
            </a:endParaRPr>
          </a:p>
          <a:p>
            <a:endParaRPr lang="en-US" sz="800" dirty="0">
              <a:solidFill>
                <a:schemeClr val="tx2"/>
              </a:solidFill>
            </a:endParaRPr>
          </a:p>
        </p:txBody>
      </p:sp>
      <p:sp>
        <p:nvSpPr>
          <p:cNvPr id="5" name="Slide Number Placeholder 4">
            <a:extLst>
              <a:ext uri="{FF2B5EF4-FFF2-40B4-BE49-F238E27FC236}">
                <a16:creationId xmlns:a16="http://schemas.microsoft.com/office/drawing/2014/main" id="{9B82ED05-0E48-3670-AAEB-2719FF18D236}"/>
              </a:ext>
            </a:extLst>
          </p:cNvPr>
          <p:cNvSpPr>
            <a:spLocks noGrp="1"/>
          </p:cNvSpPr>
          <p:nvPr>
            <p:ph type="sldNum" sz="quarter" idx="12"/>
          </p:nvPr>
        </p:nvSpPr>
        <p:spPr>
          <a:xfrm>
            <a:off x="8610600" y="6356350"/>
            <a:ext cx="2743200" cy="365125"/>
          </a:xfrm>
        </p:spPr>
        <p:txBody>
          <a:bodyPr>
            <a:noAutofit/>
          </a:bodyPr>
          <a:lstStyle/>
          <a:p>
            <a:pPr rtl="0">
              <a:spcAft>
                <a:spcPts val="600"/>
              </a:spcAft>
            </a:pPr>
            <a:r>
              <a:rPr lang="es" sz="1200" b="0" i="0" u="none" strike="noStrike">
                <a:latin typeface="Aptos"/>
              </a:rPr>
              <a:t>18</a:t>
            </a:r>
            <a:endParaRPr lang="en-US"/>
          </a:p>
        </p:txBody>
      </p:sp>
      <p:grpSp>
        <p:nvGrpSpPr>
          <p:cNvPr id="46" name="Group 45">
            <a:extLst>
              <a:ext uri="{FF2B5EF4-FFF2-40B4-BE49-F238E27FC236}">
                <a16:creationId xmlns:a16="http://schemas.microsoft.com/office/drawing/2014/main" id="{9DB3963A-4187-4A72-9DA4-CA6BADE2293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9072780" y="3734338"/>
            <a:ext cx="3878664" cy="2368659"/>
            <a:chOff x="6867015" y="-1"/>
            <a:chExt cx="5324985" cy="3251912"/>
          </a:xfrm>
          <a:solidFill>
            <a:schemeClr val="accent5">
              <a:alpha val="10000"/>
            </a:schemeClr>
          </a:solidFill>
        </p:grpSpPr>
        <p:sp>
          <p:nvSpPr>
            <p:cNvPr id="47" name="Freeform: Shape 46">
              <a:extLst>
                <a:ext uri="{FF2B5EF4-FFF2-40B4-BE49-F238E27FC236}">
                  <a16:creationId xmlns:a16="http://schemas.microsoft.com/office/drawing/2014/main" id="{2428E75E-001A-4568-B035-574F1303EF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48" name="Freeform: Shape 47">
              <a:extLst>
                <a:ext uri="{FF2B5EF4-FFF2-40B4-BE49-F238E27FC236}">
                  <a16:creationId xmlns:a16="http://schemas.microsoft.com/office/drawing/2014/main" id="{64AC8CFC-1164-4525-82A0-25F75ADCF4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49" name="Freeform: Shape 48">
              <a:extLst>
                <a:ext uri="{FF2B5EF4-FFF2-40B4-BE49-F238E27FC236}">
                  <a16:creationId xmlns:a16="http://schemas.microsoft.com/office/drawing/2014/main" id="{6F35C856-5B70-4CA2-BB8F-A37197D8F9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50" name="Freeform: Shape 49">
              <a:extLst>
                <a:ext uri="{FF2B5EF4-FFF2-40B4-BE49-F238E27FC236}">
                  <a16:creationId xmlns:a16="http://schemas.microsoft.com/office/drawing/2014/main" id="{550FD8B0-DE97-47B1-84ED-67A3BD00FE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grpSp>
    </p:spTree>
    <p:extLst>
      <p:ext uri="{BB962C8B-B14F-4D97-AF65-F5344CB8AC3E}">
        <p14:creationId xmlns:p14="http://schemas.microsoft.com/office/powerpoint/2010/main" val="3479748911"/>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4BC99CB9-DDAD-44A2-8A1C-E3AF4E72DF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17" name="Rectangle 16">
            <a:extLst>
              <a:ext uri="{FF2B5EF4-FFF2-40B4-BE49-F238E27FC236}">
                <a16:creationId xmlns:a16="http://schemas.microsoft.com/office/drawing/2014/main" id="{1561AEE4-4E38-4BAC-976D-E0DE523FC5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gradFill flip="none" rotWithShape="1">
            <a:gsLst>
              <a:gs pos="16000">
                <a:schemeClr val="accent6">
                  <a:alpha val="20000"/>
                </a:schemeClr>
              </a:gs>
              <a:gs pos="85000">
                <a:schemeClr val="accent1">
                  <a:alpha val="4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grpSp>
        <p:nvGrpSpPr>
          <p:cNvPr id="19" name="Group 18">
            <a:extLst>
              <a:ext uri="{FF2B5EF4-FFF2-40B4-BE49-F238E27FC236}">
                <a16:creationId xmlns:a16="http://schemas.microsoft.com/office/drawing/2014/main" id="{F0BC676B-D19A-44DB-910A-0C0E6D43397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24431" y="3985"/>
            <a:ext cx="9772765" cy="6858000"/>
            <a:chOff x="1303402" y="3985"/>
            <a:chExt cx="9772765" cy="6858000"/>
          </a:xfrm>
        </p:grpSpPr>
        <p:sp>
          <p:nvSpPr>
            <p:cNvPr id="20" name="Freeform: Shape 19">
              <a:extLst>
                <a:ext uri="{FF2B5EF4-FFF2-40B4-BE49-F238E27FC236}">
                  <a16:creationId xmlns:a16="http://schemas.microsoft.com/office/drawing/2014/main" id="{999AA485-A13F-4455-814E-C116AD7E04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0551" y="3985"/>
              <a:ext cx="9313016" cy="6858000"/>
            </a:xfrm>
            <a:custGeom>
              <a:avLst/>
              <a:gdLst>
                <a:gd name="connsiteX0" fmla="*/ 6993556 w 9313016"/>
                <a:gd name="connsiteY0" fmla="*/ 0 h 6858000"/>
                <a:gd name="connsiteX1" fmla="*/ 7358516 w 9313016"/>
                <a:gd name="connsiteY1" fmla="*/ 0 h 6858000"/>
                <a:gd name="connsiteX2" fmla="*/ 7475006 w 9313016"/>
                <a:gd name="connsiteY2" fmla="*/ 82722 h 6858000"/>
                <a:gd name="connsiteX3" fmla="*/ 7816357 w 9313016"/>
                <a:gd name="connsiteY3" fmla="*/ 358482 h 6858000"/>
                <a:gd name="connsiteX4" fmla="*/ 8421752 w 9313016"/>
                <a:gd name="connsiteY4" fmla="*/ 995405 h 6858000"/>
                <a:gd name="connsiteX5" fmla="*/ 8897059 w 9313016"/>
                <a:gd name="connsiteY5" fmla="*/ 1737211 h 6858000"/>
                <a:gd name="connsiteX6" fmla="*/ 9206633 w 9313016"/>
                <a:gd name="connsiteY6" fmla="*/ 2564460 h 6858000"/>
                <a:gd name="connsiteX7" fmla="*/ 9286787 w 9313016"/>
                <a:gd name="connsiteY7" fmla="*/ 3000164 h 6858000"/>
                <a:gd name="connsiteX8" fmla="*/ 9312914 w 9313016"/>
                <a:gd name="connsiteY8" fmla="*/ 3442493 h 6858000"/>
                <a:gd name="connsiteX9" fmla="*/ 9190562 w 9313016"/>
                <a:gd name="connsiteY9" fmla="*/ 4316686 h 6858000"/>
                <a:gd name="connsiteX10" fmla="*/ 9043416 w 9313016"/>
                <a:gd name="connsiteY10" fmla="*/ 4734917 h 6858000"/>
                <a:gd name="connsiteX11" fmla="*/ 8809657 w 9313016"/>
                <a:gd name="connsiteY11" fmla="*/ 5128718 h 6858000"/>
                <a:gd name="connsiteX12" fmla="*/ 8645997 w 9313016"/>
                <a:gd name="connsiteY12" fmla="*/ 5297441 h 6858000"/>
                <a:gd name="connsiteX13" fmla="*/ 8457787 w 9313016"/>
                <a:gd name="connsiteY13" fmla="*/ 5433763 h 6858000"/>
                <a:gd name="connsiteX14" fmla="*/ 8260803 w 9313016"/>
                <a:gd name="connsiteY14" fmla="*/ 5541237 h 6858000"/>
                <a:gd name="connsiteX15" fmla="*/ 8066136 w 9313016"/>
                <a:gd name="connsiteY15" fmla="*/ 5635704 h 6858000"/>
                <a:gd name="connsiteX16" fmla="*/ 7698638 w 9313016"/>
                <a:gd name="connsiteY16" fmla="*/ 5837163 h 6858000"/>
                <a:gd name="connsiteX17" fmla="*/ 7370135 w 9313016"/>
                <a:gd name="connsiteY17" fmla="*/ 6090081 h 6858000"/>
                <a:gd name="connsiteX18" fmla="*/ 7218897 w 9313016"/>
                <a:gd name="connsiteY18" fmla="*/ 6235860 h 6858000"/>
                <a:gd name="connsiteX19" fmla="*/ 7070665 w 9313016"/>
                <a:gd name="connsiteY19" fmla="*/ 6387205 h 6858000"/>
                <a:gd name="connsiteX20" fmla="*/ 6779035 w 9313016"/>
                <a:gd name="connsiteY20" fmla="*/ 6697100 h 6858000"/>
                <a:gd name="connsiteX21" fmla="*/ 6631837 w 9313016"/>
                <a:gd name="connsiteY21" fmla="*/ 6852239 h 6858000"/>
                <a:gd name="connsiteX22" fmla="*/ 6626221 w 9313016"/>
                <a:gd name="connsiteY22" fmla="*/ 6858000 h 6858000"/>
                <a:gd name="connsiteX23" fmla="*/ 6424725 w 9313016"/>
                <a:gd name="connsiteY23" fmla="*/ 6858000 h 6858000"/>
                <a:gd name="connsiteX24" fmla="*/ 6527382 w 9313016"/>
                <a:gd name="connsiteY24" fmla="*/ 6756333 h 6858000"/>
                <a:gd name="connsiteX25" fmla="*/ 6674233 w 9313016"/>
                <a:gd name="connsiteY25" fmla="*/ 6603450 h 6858000"/>
                <a:gd name="connsiteX26" fmla="*/ 6965813 w 9313016"/>
                <a:gd name="connsiteY26" fmla="*/ 6292932 h 6858000"/>
                <a:gd name="connsiteX27" fmla="*/ 7112961 w 9313016"/>
                <a:gd name="connsiteY27" fmla="*/ 6137505 h 6858000"/>
                <a:gd name="connsiteX28" fmla="*/ 7264790 w 9313016"/>
                <a:gd name="connsiteY28" fmla="*/ 5983710 h 6858000"/>
                <a:gd name="connsiteX29" fmla="*/ 7974595 w 9313016"/>
                <a:gd name="connsiteY29" fmla="*/ 5470773 h 6858000"/>
                <a:gd name="connsiteX30" fmla="*/ 8331591 w 9313016"/>
                <a:gd name="connsiteY30" fmla="*/ 5254048 h 6858000"/>
                <a:gd name="connsiteX31" fmla="*/ 8599807 w 9313016"/>
                <a:gd name="connsiteY31" fmla="*/ 4980010 h 6858000"/>
                <a:gd name="connsiteX32" fmla="*/ 8766474 w 9313016"/>
                <a:gd name="connsiteY32" fmla="*/ 4631524 h 6858000"/>
                <a:gd name="connsiteX33" fmla="*/ 8865755 w 9313016"/>
                <a:gd name="connsiteY33" fmla="*/ 4244445 h 6858000"/>
                <a:gd name="connsiteX34" fmla="*/ 8882911 w 9313016"/>
                <a:gd name="connsiteY34" fmla="*/ 4145659 h 6858000"/>
                <a:gd name="connsiteX35" fmla="*/ 8897403 w 9313016"/>
                <a:gd name="connsiteY35" fmla="*/ 4046633 h 6858000"/>
                <a:gd name="connsiteX36" fmla="*/ 8908298 w 9313016"/>
                <a:gd name="connsiteY36" fmla="*/ 3947271 h 6858000"/>
                <a:gd name="connsiteX37" fmla="*/ 8916184 w 9313016"/>
                <a:gd name="connsiteY37" fmla="*/ 3847765 h 6858000"/>
                <a:gd name="connsiteX38" fmla="*/ 8920670 w 9313016"/>
                <a:gd name="connsiteY38" fmla="*/ 3449597 h 6858000"/>
                <a:gd name="connsiteX39" fmla="*/ 8914607 w 9313016"/>
                <a:gd name="connsiteY39" fmla="*/ 3350283 h 6858000"/>
                <a:gd name="connsiteX40" fmla="*/ 8905340 w 9313016"/>
                <a:gd name="connsiteY40" fmla="*/ 3251209 h 6858000"/>
                <a:gd name="connsiteX41" fmla="*/ 8893854 w 9313016"/>
                <a:gd name="connsiteY41" fmla="*/ 3152376 h 6858000"/>
                <a:gd name="connsiteX42" fmla="*/ 8879706 w 9313016"/>
                <a:gd name="connsiteY42" fmla="*/ 3053878 h 6858000"/>
                <a:gd name="connsiteX43" fmla="*/ 8797531 w 9313016"/>
                <a:gd name="connsiteY43" fmla="*/ 2663966 h 6858000"/>
                <a:gd name="connsiteX44" fmla="*/ 8520442 w 9313016"/>
                <a:gd name="connsiteY44" fmla="*/ 1911983 h 6858000"/>
                <a:gd name="connsiteX45" fmla="*/ 8332626 w 9313016"/>
                <a:gd name="connsiteY45" fmla="*/ 1553608 h 6858000"/>
                <a:gd name="connsiteX46" fmla="*/ 8116317 w 9313016"/>
                <a:gd name="connsiteY46" fmla="*/ 1208529 h 6858000"/>
                <a:gd name="connsiteX47" fmla="*/ 7873293 w 9313016"/>
                <a:gd name="connsiteY47" fmla="*/ 878284 h 6858000"/>
                <a:gd name="connsiteX48" fmla="*/ 7604337 w 9313016"/>
                <a:gd name="connsiteY48" fmla="*/ 565125 h 6858000"/>
                <a:gd name="connsiteX49" fmla="*/ 7311128 w 9313016"/>
                <a:gd name="connsiteY49" fmla="*/ 270591 h 6858000"/>
                <a:gd name="connsiteX50" fmla="*/ 1752019 w 9313016"/>
                <a:gd name="connsiteY50" fmla="*/ 0 h 6858000"/>
                <a:gd name="connsiteX51" fmla="*/ 2155804 w 9313016"/>
                <a:gd name="connsiteY51" fmla="*/ 0 h 6858000"/>
                <a:gd name="connsiteX52" fmla="*/ 2103975 w 9313016"/>
                <a:gd name="connsiteY52" fmla="*/ 40789 h 6858000"/>
                <a:gd name="connsiteX53" fmla="*/ 1656310 w 9313016"/>
                <a:gd name="connsiteY53" fmla="*/ 470035 h 6858000"/>
                <a:gd name="connsiteX54" fmla="*/ 806013 w 9313016"/>
                <a:gd name="connsiteY54" fmla="*/ 1841133 h 6858000"/>
                <a:gd name="connsiteX55" fmla="*/ 580685 w 9313016"/>
                <a:gd name="connsiteY55" fmla="*/ 2606364 h 6858000"/>
                <a:gd name="connsiteX56" fmla="*/ 503489 w 9313016"/>
                <a:gd name="connsiteY56" fmla="*/ 3397276 h 6858000"/>
                <a:gd name="connsiteX57" fmla="*/ 570135 w 9313016"/>
                <a:gd name="connsiteY57" fmla="*/ 4188235 h 6858000"/>
                <a:gd name="connsiteX58" fmla="*/ 783387 w 9313016"/>
                <a:gd name="connsiteY58" fmla="*/ 4953850 h 6858000"/>
                <a:gd name="connsiteX59" fmla="*/ 1628014 w 9313016"/>
                <a:gd name="connsiteY59" fmla="*/ 6308245 h 6858000"/>
                <a:gd name="connsiteX60" fmla="*/ 2235998 w 9313016"/>
                <a:gd name="connsiteY60" fmla="*/ 6844829 h 6858000"/>
                <a:gd name="connsiteX61" fmla="*/ 2255028 w 9313016"/>
                <a:gd name="connsiteY61" fmla="*/ 6858000 h 6858000"/>
                <a:gd name="connsiteX62" fmla="*/ 1578787 w 9313016"/>
                <a:gd name="connsiteY62" fmla="*/ 6858000 h 6858000"/>
                <a:gd name="connsiteX63" fmla="*/ 1465153 w 9313016"/>
                <a:gd name="connsiteY63" fmla="*/ 6759050 h 6858000"/>
                <a:gd name="connsiteX64" fmla="*/ 1303650 w 9313016"/>
                <a:gd name="connsiteY64" fmla="*/ 6604267 h 6858000"/>
                <a:gd name="connsiteX65" fmla="*/ 323708 w 9313016"/>
                <a:gd name="connsiteY65" fmla="*/ 5126365 h 6858000"/>
                <a:gd name="connsiteX66" fmla="*/ 872 w 9313016"/>
                <a:gd name="connsiteY66" fmla="*/ 3391228 h 6858000"/>
                <a:gd name="connsiteX67" fmla="*/ 105428 w 9313016"/>
                <a:gd name="connsiteY67" fmla="*/ 2511899 h 6858000"/>
                <a:gd name="connsiteX68" fmla="*/ 384933 w 9313016"/>
                <a:gd name="connsiteY68" fmla="*/ 1670971 h 6858000"/>
                <a:gd name="connsiteX69" fmla="*/ 1433593 w 9313016"/>
                <a:gd name="connsiteY69" fmla="*/ 256095 h 6858000"/>
                <a:gd name="connsiteX70" fmla="*/ 1602664 w 9313016"/>
                <a:gd name="connsiteY70" fmla="*/ 1137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313016" h="685800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Shape 20">
              <a:extLst>
                <a:ext uri="{FF2B5EF4-FFF2-40B4-BE49-F238E27FC236}">
                  <a16:creationId xmlns:a16="http://schemas.microsoft.com/office/drawing/2014/main" id="{9C90D55F-0AFB-45E5-8815-A4701774CE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59468" y="3985"/>
              <a:ext cx="9065550" cy="6858000"/>
            </a:xfrm>
            <a:custGeom>
              <a:avLst/>
              <a:gdLst>
                <a:gd name="connsiteX0" fmla="*/ 1839951 w 9065550"/>
                <a:gd name="connsiteY0" fmla="*/ 0 h 6858000"/>
                <a:gd name="connsiteX1" fmla="*/ 6979427 w 9065550"/>
                <a:gd name="connsiteY1" fmla="*/ 0 h 6858000"/>
                <a:gd name="connsiteX2" fmla="*/ 6989586 w 9065550"/>
                <a:gd name="connsiteY2" fmla="*/ 6825 h 6858000"/>
                <a:gd name="connsiteX3" fmla="*/ 8932062 w 9065550"/>
                <a:gd name="connsiteY3" fmla="*/ 4580835 h 6858000"/>
                <a:gd name="connsiteX4" fmla="*/ 7166294 w 9065550"/>
                <a:gd name="connsiteY4" fmla="*/ 6259703 h 6858000"/>
                <a:gd name="connsiteX5" fmla="*/ 6868878 w 9065550"/>
                <a:gd name="connsiteY5" fmla="*/ 6564765 h 6858000"/>
                <a:gd name="connsiteX6" fmla="*/ 6591881 w 9065550"/>
                <a:gd name="connsiteY6" fmla="*/ 6858000 h 6858000"/>
                <a:gd name="connsiteX7" fmla="*/ 5184648 w 9065550"/>
                <a:gd name="connsiteY7" fmla="*/ 6858000 h 6858000"/>
                <a:gd name="connsiteX8" fmla="*/ 5244877 w 9065550"/>
                <a:gd name="connsiteY8" fmla="*/ 6817615 h 6858000"/>
                <a:gd name="connsiteX9" fmla="*/ 6033853 w 9065550"/>
                <a:gd name="connsiteY9" fmla="*/ 6069135 h 6858000"/>
                <a:gd name="connsiteX10" fmla="*/ 6480248 w 9065550"/>
                <a:gd name="connsiteY10" fmla="*/ 5607082 h 6858000"/>
                <a:gd name="connsiteX11" fmla="*/ 7551502 w 9065550"/>
                <a:gd name="connsiteY11" fmla="*/ 4859004 h 6858000"/>
                <a:gd name="connsiteX12" fmla="*/ 7844227 w 9065550"/>
                <a:gd name="connsiteY12" fmla="*/ 4683074 h 6858000"/>
                <a:gd name="connsiteX13" fmla="*/ 8005810 w 9065550"/>
                <a:gd name="connsiteY13" fmla="*/ 4330239 h 6858000"/>
                <a:gd name="connsiteX14" fmla="*/ 8016191 w 9065550"/>
                <a:gd name="connsiteY14" fmla="*/ 2956574 h 6858000"/>
                <a:gd name="connsiteX15" fmla="*/ 7346424 w 9065550"/>
                <a:gd name="connsiteY15" fmla="*/ 1636739 h 6858000"/>
                <a:gd name="connsiteX16" fmla="*/ 5995751 w 9065550"/>
                <a:gd name="connsiteY16" fmla="*/ 493319 h 6858000"/>
                <a:gd name="connsiteX17" fmla="*/ 4494836 w 9065550"/>
                <a:gd name="connsiteY17" fmla="*/ 75383 h 6858000"/>
                <a:gd name="connsiteX18" fmla="*/ 2002499 w 9065550"/>
                <a:gd name="connsiteY18" fmla="*/ 1094261 h 6858000"/>
                <a:gd name="connsiteX19" fmla="*/ 1241306 w 9065550"/>
                <a:gd name="connsiteY19" fmla="*/ 2206935 h 6858000"/>
                <a:gd name="connsiteX20" fmla="*/ 961736 w 9065550"/>
                <a:gd name="connsiteY20" fmla="*/ 3573719 h 6858000"/>
                <a:gd name="connsiteX21" fmla="*/ 1193878 w 9065550"/>
                <a:gd name="connsiteY21" fmla="*/ 4824208 h 6858000"/>
                <a:gd name="connsiteX22" fmla="*/ 1832096 w 9065550"/>
                <a:gd name="connsiteY22" fmla="*/ 5873050 h 6858000"/>
                <a:gd name="connsiteX23" fmla="*/ 3010752 w 9065550"/>
                <a:gd name="connsiteY23" fmla="*/ 6749475 h 6858000"/>
                <a:gd name="connsiteX24" fmla="*/ 3187037 w 9065550"/>
                <a:gd name="connsiteY24" fmla="*/ 6824756 h 6858000"/>
                <a:gd name="connsiteX25" fmla="*/ 3278211 w 9065550"/>
                <a:gd name="connsiteY25" fmla="*/ 6858000 h 6858000"/>
                <a:gd name="connsiteX26" fmla="*/ 1480830 w 9065550"/>
                <a:gd name="connsiteY26" fmla="*/ 6858000 h 6858000"/>
                <a:gd name="connsiteX27" fmla="*/ 1427607 w 9065550"/>
                <a:gd name="connsiteY27" fmla="*/ 6811515 h 6858000"/>
                <a:gd name="connsiteX28" fmla="*/ 1100739 w 9065550"/>
                <a:gd name="connsiteY28" fmla="*/ 6477651 h 6858000"/>
                <a:gd name="connsiteX29" fmla="*/ 0 w 9065550"/>
                <a:gd name="connsiteY29" fmla="*/ 3573620 h 6858000"/>
                <a:gd name="connsiteX30" fmla="*/ 1805513 w 9065550"/>
                <a:gd name="connsiteY30"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65550" h="685800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Shape 21">
              <a:extLst>
                <a:ext uri="{FF2B5EF4-FFF2-40B4-BE49-F238E27FC236}">
                  <a16:creationId xmlns:a16="http://schemas.microsoft.com/office/drawing/2014/main" id="{D476B6C1-4A41-48E6-8540-FC48FCD769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48217" y="3985"/>
              <a:ext cx="9088051" cy="6858000"/>
            </a:xfrm>
            <a:custGeom>
              <a:avLst/>
              <a:gdLst>
                <a:gd name="connsiteX0" fmla="*/ 5158786 w 9088051"/>
                <a:gd name="connsiteY0" fmla="*/ 0 h 6858000"/>
                <a:gd name="connsiteX1" fmla="*/ 6996771 w 9088051"/>
                <a:gd name="connsiteY1" fmla="*/ 0 h 6858000"/>
                <a:gd name="connsiteX2" fmla="*/ 7006955 w 9088051"/>
                <a:gd name="connsiteY2" fmla="*/ 6825 h 6858000"/>
                <a:gd name="connsiteX3" fmla="*/ 8954230 w 9088051"/>
                <a:gd name="connsiteY3" fmla="*/ 4580835 h 6858000"/>
                <a:gd name="connsiteX4" fmla="*/ 7184080 w 9088051"/>
                <a:gd name="connsiteY4" fmla="*/ 6259703 h 6858000"/>
                <a:gd name="connsiteX5" fmla="*/ 6885926 w 9088051"/>
                <a:gd name="connsiteY5" fmla="*/ 6564765 h 6858000"/>
                <a:gd name="connsiteX6" fmla="*/ 6608241 w 9088051"/>
                <a:gd name="connsiteY6" fmla="*/ 6858000 h 6858000"/>
                <a:gd name="connsiteX7" fmla="*/ 5462870 w 9088051"/>
                <a:gd name="connsiteY7" fmla="*/ 6858000 h 6858000"/>
                <a:gd name="connsiteX8" fmla="*/ 5529056 w 9088051"/>
                <a:gd name="connsiteY8" fmla="*/ 6804645 h 6858000"/>
                <a:gd name="connsiteX9" fmla="*/ 6167613 w 9088051"/>
                <a:gd name="connsiteY9" fmla="*/ 6173667 h 6858000"/>
                <a:gd name="connsiteX10" fmla="*/ 6610973 w 9088051"/>
                <a:gd name="connsiteY10" fmla="*/ 5715860 h 6858000"/>
                <a:gd name="connsiteX11" fmla="*/ 7646083 w 9088051"/>
                <a:gd name="connsiteY11" fmla="*/ 4995842 h 6858000"/>
                <a:gd name="connsiteX12" fmla="*/ 7980054 w 9088051"/>
                <a:gd name="connsiteY12" fmla="*/ 4790095 h 6858000"/>
                <a:gd name="connsiteX13" fmla="*/ 8180437 w 9088051"/>
                <a:gd name="connsiteY13" fmla="*/ 4371964 h 6858000"/>
                <a:gd name="connsiteX14" fmla="*/ 8192058 w 9088051"/>
                <a:gd name="connsiteY14" fmla="*/ 2919242 h 6858000"/>
                <a:gd name="connsiteX15" fmla="*/ 7492638 w 9088051"/>
                <a:gd name="connsiteY15" fmla="*/ 1542845 h 6858000"/>
                <a:gd name="connsiteX16" fmla="*/ 6089097 w 9088051"/>
                <a:gd name="connsiteY16" fmla="*/ 357847 h 6858000"/>
                <a:gd name="connsiteX17" fmla="*/ 5288639 w 9088051"/>
                <a:gd name="connsiteY17" fmla="*/ 31627 h 6858000"/>
                <a:gd name="connsiteX18" fmla="*/ 1844517 w 9088051"/>
                <a:gd name="connsiteY18" fmla="*/ 0 h 6858000"/>
                <a:gd name="connsiteX19" fmla="*/ 3734467 w 9088051"/>
                <a:gd name="connsiteY19" fmla="*/ 0 h 6858000"/>
                <a:gd name="connsiteX20" fmla="*/ 3603618 w 9088051"/>
                <a:gd name="connsiteY20" fmla="*/ 28853 h 6858000"/>
                <a:gd name="connsiteX21" fmla="*/ 1892878 w 9088051"/>
                <a:gd name="connsiteY21" fmla="*/ 985434 h 6858000"/>
                <a:gd name="connsiteX22" fmla="*/ 1096045 w 9088051"/>
                <a:gd name="connsiteY22" fmla="*/ 2147349 h 6858000"/>
                <a:gd name="connsiteX23" fmla="*/ 803453 w 9088051"/>
                <a:gd name="connsiteY23" fmla="*/ 3573669 h 6858000"/>
                <a:gd name="connsiteX24" fmla="*/ 1046377 w 9088051"/>
                <a:gd name="connsiteY24" fmla="*/ 4878573 h 6858000"/>
                <a:gd name="connsiteX25" fmla="*/ 1714473 w 9088051"/>
                <a:gd name="connsiteY25" fmla="*/ 5973776 h 6858000"/>
                <a:gd name="connsiteX26" fmla="*/ 2776083 w 9088051"/>
                <a:gd name="connsiteY26" fmla="*/ 6804641 h 6858000"/>
                <a:gd name="connsiteX27" fmla="*/ 2884836 w 9088051"/>
                <a:gd name="connsiteY27" fmla="*/ 6858000 h 6858000"/>
                <a:gd name="connsiteX28" fmla="*/ 1484505 w 9088051"/>
                <a:gd name="connsiteY28" fmla="*/ 6858000 h 6858000"/>
                <a:gd name="connsiteX29" fmla="*/ 1431151 w 9088051"/>
                <a:gd name="connsiteY29" fmla="*/ 6811515 h 6858000"/>
                <a:gd name="connsiteX30" fmla="*/ 1103471 w 9088051"/>
                <a:gd name="connsiteY30" fmla="*/ 6477651 h 6858000"/>
                <a:gd name="connsiteX31" fmla="*/ 0 w 9088051"/>
                <a:gd name="connsiteY31" fmla="*/ 3573620 h 6858000"/>
                <a:gd name="connsiteX32" fmla="*/ 1809994 w 9088051"/>
                <a:gd name="connsiteY32"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88051" h="685800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Freeform: Shape 22">
              <a:extLst>
                <a:ext uri="{FF2B5EF4-FFF2-40B4-BE49-F238E27FC236}">
                  <a16:creationId xmlns:a16="http://schemas.microsoft.com/office/drawing/2014/main" id="{3347F445-D2CA-4FEB-AB8E-7A47AB57CD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29061" y="3985"/>
              <a:ext cx="9107210" cy="6858000"/>
            </a:xfrm>
            <a:custGeom>
              <a:avLst/>
              <a:gdLst>
                <a:gd name="connsiteX0" fmla="*/ 6184722 w 9107210"/>
                <a:gd name="connsiteY0" fmla="*/ 0 h 6858000"/>
                <a:gd name="connsiteX1" fmla="*/ 6985680 w 9107210"/>
                <a:gd name="connsiteY1" fmla="*/ 0 h 6858000"/>
                <a:gd name="connsiteX2" fmla="*/ 7324323 w 9107210"/>
                <a:gd name="connsiteY2" fmla="*/ 247136 h 6858000"/>
                <a:gd name="connsiteX3" fmla="*/ 7652712 w 9107210"/>
                <a:gd name="connsiteY3" fmla="*/ 528495 h 6858000"/>
                <a:gd name="connsiteX4" fmla="*/ 8236677 w 9107210"/>
                <a:gd name="connsiteY4" fmla="*/ 1166289 h 6858000"/>
                <a:gd name="connsiteX5" fmla="*/ 8704298 w 9107210"/>
                <a:gd name="connsiteY5" fmla="*/ 1897038 h 6858000"/>
                <a:gd name="connsiteX6" fmla="*/ 8885160 w 9107210"/>
                <a:gd name="connsiteY6" fmla="*/ 2294087 h 6858000"/>
                <a:gd name="connsiteX7" fmla="*/ 8924247 w 9107210"/>
                <a:gd name="connsiteY7" fmla="*/ 2396286 h 6858000"/>
                <a:gd name="connsiteX8" fmla="*/ 8960022 w 9107210"/>
                <a:gd name="connsiteY8" fmla="*/ 2499767 h 6858000"/>
                <a:gd name="connsiteX9" fmla="*/ 8991720 w 9107210"/>
                <a:gd name="connsiteY9" fmla="*/ 2604671 h 6858000"/>
                <a:gd name="connsiteX10" fmla="*/ 9019646 w 9107210"/>
                <a:gd name="connsiteY10" fmla="*/ 2710708 h 6858000"/>
                <a:gd name="connsiteX11" fmla="*/ 9105822 w 9107210"/>
                <a:gd name="connsiteY11" fmla="*/ 3582266 h 6858000"/>
                <a:gd name="connsiteX12" fmla="*/ 9057716 w 9107210"/>
                <a:gd name="connsiteY12" fmla="*/ 4017873 h 6858000"/>
                <a:gd name="connsiteX13" fmla="*/ 8945600 w 9107210"/>
                <a:gd name="connsiteY13" fmla="*/ 4439659 h 6858000"/>
                <a:gd name="connsiteX14" fmla="*/ 8796080 w 9107210"/>
                <a:gd name="connsiteY14" fmla="*/ 4847428 h 6858000"/>
                <a:gd name="connsiteX15" fmla="*/ 8702056 w 9107210"/>
                <a:gd name="connsiteY15" fmla="*/ 5050108 h 6858000"/>
                <a:gd name="connsiteX16" fmla="*/ 8581125 w 9107210"/>
                <a:gd name="connsiteY16" fmla="*/ 5247525 h 6858000"/>
                <a:gd name="connsiteX17" fmla="*/ 8426254 w 9107210"/>
                <a:gd name="connsiteY17" fmla="*/ 5429647 h 6858000"/>
                <a:gd name="connsiteX18" fmla="*/ 8337174 w 9107210"/>
                <a:gd name="connsiteY18" fmla="*/ 5510552 h 6858000"/>
                <a:gd name="connsiteX19" fmla="*/ 8243200 w 9107210"/>
                <a:gd name="connsiteY19" fmla="*/ 5582948 h 6858000"/>
                <a:gd name="connsiteX20" fmla="*/ 7868330 w 9107210"/>
                <a:gd name="connsiteY20" fmla="*/ 5811104 h 6858000"/>
                <a:gd name="connsiteX21" fmla="*/ 7538916 w 9107210"/>
                <a:gd name="connsiteY21" fmla="*/ 6018899 h 6858000"/>
                <a:gd name="connsiteX22" fmla="*/ 7391280 w 9107210"/>
                <a:gd name="connsiteY22" fmla="*/ 6134132 h 6858000"/>
                <a:gd name="connsiteX23" fmla="*/ 7252511 w 9107210"/>
                <a:gd name="connsiteY23" fmla="*/ 6259105 h 6858000"/>
                <a:gd name="connsiteX24" fmla="*/ 7185601 w 9107210"/>
                <a:gd name="connsiteY24" fmla="*/ 6325894 h 6858000"/>
                <a:gd name="connsiteX25" fmla="*/ 7116651 w 9107210"/>
                <a:gd name="connsiteY25" fmla="*/ 6397010 h 6858000"/>
                <a:gd name="connsiteX26" fmla="*/ 6978545 w 9107210"/>
                <a:gd name="connsiteY26" fmla="*/ 6541607 h 6858000"/>
                <a:gd name="connsiteX27" fmla="*/ 6693009 w 9107210"/>
                <a:gd name="connsiteY27" fmla="*/ 6832716 h 6858000"/>
                <a:gd name="connsiteX28" fmla="*/ 6667488 w 9107210"/>
                <a:gd name="connsiteY28" fmla="*/ 6858000 h 6858000"/>
                <a:gd name="connsiteX29" fmla="*/ 6056793 w 9107210"/>
                <a:gd name="connsiteY29" fmla="*/ 6858000 h 6858000"/>
                <a:gd name="connsiteX30" fmla="*/ 6077345 w 9107210"/>
                <a:gd name="connsiteY30" fmla="*/ 6835420 h 6858000"/>
                <a:gd name="connsiteX31" fmla="*/ 6208519 w 9107210"/>
                <a:gd name="connsiteY31" fmla="*/ 6683989 h 6858000"/>
                <a:gd name="connsiteX32" fmla="*/ 6340001 w 9107210"/>
                <a:gd name="connsiteY32" fmla="*/ 6529852 h 6858000"/>
                <a:gd name="connsiteX33" fmla="*/ 6611419 w 9107210"/>
                <a:gd name="connsiteY33" fmla="*/ 6219317 h 6858000"/>
                <a:gd name="connsiteX34" fmla="*/ 6757678 w 9107210"/>
                <a:gd name="connsiteY34" fmla="*/ 6068228 h 6858000"/>
                <a:gd name="connsiteX35" fmla="*/ 6833713 w 9107210"/>
                <a:gd name="connsiteY35" fmla="*/ 5994061 h 6858000"/>
                <a:gd name="connsiteX36" fmla="*/ 6915148 w 9107210"/>
                <a:gd name="connsiteY36" fmla="*/ 5918812 h 6858000"/>
                <a:gd name="connsiteX37" fmla="*/ 7276311 w 9107210"/>
                <a:gd name="connsiteY37" fmla="*/ 5650229 h 6858000"/>
                <a:gd name="connsiteX38" fmla="*/ 7664942 w 9107210"/>
                <a:gd name="connsiteY38" fmla="*/ 5445681 h 6858000"/>
                <a:gd name="connsiteX39" fmla="*/ 7848505 w 9107210"/>
                <a:gd name="connsiteY39" fmla="*/ 5358333 h 6858000"/>
                <a:gd name="connsiteX40" fmla="*/ 8011785 w 9107210"/>
                <a:gd name="connsiteY40" fmla="*/ 5267788 h 6858000"/>
                <a:gd name="connsiteX41" fmla="*/ 8260273 w 9107210"/>
                <a:gd name="connsiteY41" fmla="*/ 5034370 h 6858000"/>
                <a:gd name="connsiteX42" fmla="*/ 8417589 w 9107210"/>
                <a:gd name="connsiteY42" fmla="*/ 4714488 h 6858000"/>
                <a:gd name="connsiteX43" fmla="*/ 8495000 w 9107210"/>
                <a:gd name="connsiteY43" fmla="*/ 4346409 h 6858000"/>
                <a:gd name="connsiteX44" fmla="*/ 8508556 w 9107210"/>
                <a:gd name="connsiteY44" fmla="*/ 3971101 h 6858000"/>
                <a:gd name="connsiteX45" fmla="*/ 8483330 w 9107210"/>
                <a:gd name="connsiteY45" fmla="*/ 3600710 h 6858000"/>
                <a:gd name="connsiteX46" fmla="*/ 8425336 w 9107210"/>
                <a:gd name="connsiteY46" fmla="*/ 3236121 h 6858000"/>
                <a:gd name="connsiteX47" fmla="*/ 8334575 w 9107210"/>
                <a:gd name="connsiteY47" fmla="*/ 2877977 h 6858000"/>
                <a:gd name="connsiteX48" fmla="*/ 8087513 w 9107210"/>
                <a:gd name="connsiteY48" fmla="*/ 2174622 h 6858000"/>
                <a:gd name="connsiteX49" fmla="*/ 7723650 w 9107210"/>
                <a:gd name="connsiteY49" fmla="*/ 1507613 h 6858000"/>
                <a:gd name="connsiteX50" fmla="*/ 7501815 w 9107210"/>
                <a:gd name="connsiteY50" fmla="*/ 1192947 h 6858000"/>
                <a:gd name="connsiteX51" fmla="*/ 7254399 w 9107210"/>
                <a:gd name="connsiteY51" fmla="*/ 894361 h 6858000"/>
                <a:gd name="connsiteX52" fmla="*/ 6689339 w 9107210"/>
                <a:gd name="connsiteY52" fmla="*/ 354046 h 6858000"/>
                <a:gd name="connsiteX53" fmla="*/ 6206651 w 9107210"/>
                <a:gd name="connsiteY53" fmla="*/ 12626 h 6858000"/>
                <a:gd name="connsiteX54" fmla="*/ 1827105 w 9107210"/>
                <a:gd name="connsiteY54" fmla="*/ 0 h 6858000"/>
                <a:gd name="connsiteX55" fmla="*/ 2807607 w 9107210"/>
                <a:gd name="connsiteY55" fmla="*/ 0 h 6858000"/>
                <a:gd name="connsiteX56" fmla="*/ 2667958 w 9107210"/>
                <a:gd name="connsiteY56" fmla="*/ 88235 h 6858000"/>
                <a:gd name="connsiteX57" fmla="*/ 2354723 w 9107210"/>
                <a:gd name="connsiteY57" fmla="*/ 314947 h 6858000"/>
                <a:gd name="connsiteX58" fmla="*/ 2059963 w 9107210"/>
                <a:gd name="connsiteY58" fmla="*/ 561545 h 6858000"/>
                <a:gd name="connsiteX59" fmla="*/ 1780798 w 9107210"/>
                <a:gd name="connsiteY59" fmla="*/ 824425 h 6858000"/>
                <a:gd name="connsiteX60" fmla="*/ 954714 w 9107210"/>
                <a:gd name="connsiteY60" fmla="*/ 2094309 h 6858000"/>
                <a:gd name="connsiteX61" fmla="*/ 732676 w 9107210"/>
                <a:gd name="connsiteY61" fmla="*/ 2813646 h 6858000"/>
                <a:gd name="connsiteX62" fmla="*/ 673867 w 9107210"/>
                <a:gd name="connsiteY62" fmla="*/ 3183989 h 6858000"/>
                <a:gd name="connsiteX63" fmla="*/ 647621 w 9107210"/>
                <a:gd name="connsiteY63" fmla="*/ 3557281 h 6858000"/>
                <a:gd name="connsiteX64" fmla="*/ 653381 w 9107210"/>
                <a:gd name="connsiteY64" fmla="*/ 3931214 h 6858000"/>
                <a:gd name="connsiteX65" fmla="*/ 690428 w 9107210"/>
                <a:gd name="connsiteY65" fmla="*/ 4303719 h 6858000"/>
                <a:gd name="connsiteX66" fmla="*/ 871801 w 9107210"/>
                <a:gd name="connsiteY66" fmla="*/ 5033041 h 6858000"/>
                <a:gd name="connsiteX67" fmla="*/ 1197749 w 9107210"/>
                <a:gd name="connsiteY67" fmla="*/ 5718494 h 6858000"/>
                <a:gd name="connsiteX68" fmla="*/ 1411480 w 9107210"/>
                <a:gd name="connsiteY68" fmla="*/ 6036703 h 6858000"/>
                <a:gd name="connsiteX69" fmla="*/ 1530170 w 9107210"/>
                <a:gd name="connsiteY69" fmla="*/ 6188430 h 6858000"/>
                <a:gd name="connsiteX70" fmla="*/ 1657165 w 9107210"/>
                <a:gd name="connsiteY70" fmla="*/ 6335385 h 6858000"/>
                <a:gd name="connsiteX71" fmla="*/ 1931343 w 9107210"/>
                <a:gd name="connsiteY71" fmla="*/ 6612896 h 6858000"/>
                <a:gd name="connsiteX72" fmla="*/ 2220133 w 9107210"/>
                <a:gd name="connsiteY72" fmla="*/ 6858000 h 6858000"/>
                <a:gd name="connsiteX73" fmla="*/ 1539862 w 9107210"/>
                <a:gd name="connsiteY73" fmla="*/ 6858000 h 6858000"/>
                <a:gd name="connsiteX74" fmla="*/ 1307111 w 9107210"/>
                <a:gd name="connsiteY74" fmla="*/ 6648873 h 6858000"/>
                <a:gd name="connsiteX75" fmla="*/ 750258 w 9107210"/>
                <a:gd name="connsiteY75" fmla="*/ 5987570 h 6858000"/>
                <a:gd name="connsiteX76" fmla="*/ 335382 w 9107210"/>
                <a:gd name="connsiteY76" fmla="*/ 5229279 h 6858000"/>
                <a:gd name="connsiteX77" fmla="*/ 79351 w 9107210"/>
                <a:gd name="connsiteY77" fmla="*/ 4403854 h 6858000"/>
                <a:gd name="connsiteX78" fmla="*/ 16007 w 9107210"/>
                <a:gd name="connsiteY78" fmla="*/ 3975723 h 6858000"/>
                <a:gd name="connsiteX79" fmla="*/ 871 w 9107210"/>
                <a:gd name="connsiteY79" fmla="*/ 3543362 h 6858000"/>
                <a:gd name="connsiteX80" fmla="*/ 32519 w 9107210"/>
                <a:gd name="connsiteY80" fmla="*/ 3112085 h 6858000"/>
                <a:gd name="connsiteX81" fmla="*/ 108502 w 9107210"/>
                <a:gd name="connsiteY81" fmla="*/ 2686511 h 6858000"/>
                <a:gd name="connsiteX82" fmla="*/ 378239 w 9107210"/>
                <a:gd name="connsiteY82" fmla="*/ 1865955 h 6858000"/>
                <a:gd name="connsiteX83" fmla="*/ 1343701 w 9107210"/>
                <a:gd name="connsiteY83" fmla="*/ 431508 h 6858000"/>
                <a:gd name="connsiteX84" fmla="*/ 1661853 w 9107210"/>
                <a:gd name="connsiteY84" fmla="*/ 1302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107210" h="685800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12F1B3D8-301E-4A54-9284-EB14E9056B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3402" y="3985"/>
              <a:ext cx="9767847" cy="6858000"/>
            </a:xfrm>
            <a:custGeom>
              <a:avLst/>
              <a:gdLst>
                <a:gd name="connsiteX0" fmla="*/ 7145704 w 9767847"/>
                <a:gd name="connsiteY0" fmla="*/ 0 h 6858000"/>
                <a:gd name="connsiteX1" fmla="*/ 7875738 w 9767847"/>
                <a:gd name="connsiteY1" fmla="*/ 0 h 6858000"/>
                <a:gd name="connsiteX2" fmla="*/ 7990553 w 9767847"/>
                <a:gd name="connsiteY2" fmla="*/ 85415 h 6858000"/>
                <a:gd name="connsiteX3" fmla="*/ 9767847 w 9767847"/>
                <a:gd name="connsiteY3" fmla="*/ 3653129 h 6858000"/>
                <a:gd name="connsiteX4" fmla="*/ 8652597 w 9767847"/>
                <a:gd name="connsiteY4" fmla="*/ 6594103 h 6858000"/>
                <a:gd name="connsiteX5" fmla="*/ 8399240 w 9767847"/>
                <a:gd name="connsiteY5" fmla="*/ 6858000 h 6858000"/>
                <a:gd name="connsiteX6" fmla="*/ 6766926 w 9767847"/>
                <a:gd name="connsiteY6" fmla="*/ 6858000 h 6858000"/>
                <a:gd name="connsiteX7" fmla="*/ 6804586 w 9767847"/>
                <a:gd name="connsiteY7" fmla="*/ 6821201 h 6858000"/>
                <a:gd name="connsiteX8" fmla="*/ 6881735 w 9767847"/>
                <a:gd name="connsiteY8" fmla="*/ 6745295 h 6858000"/>
                <a:gd name="connsiteX9" fmla="*/ 6958883 w 9767847"/>
                <a:gd name="connsiteY9" fmla="*/ 6668920 h 6858000"/>
                <a:gd name="connsiteX10" fmla="*/ 7267925 w 9767847"/>
                <a:gd name="connsiteY10" fmla="*/ 6359792 h 6858000"/>
                <a:gd name="connsiteX11" fmla="*/ 7424360 w 9767847"/>
                <a:gd name="connsiteY11" fmla="*/ 6204783 h 6858000"/>
                <a:gd name="connsiteX12" fmla="*/ 7504938 w 9767847"/>
                <a:gd name="connsiteY12" fmla="*/ 6126806 h 6858000"/>
                <a:gd name="connsiteX13" fmla="*/ 7546396 w 9767847"/>
                <a:gd name="connsiteY13" fmla="*/ 6087795 h 6858000"/>
                <a:gd name="connsiteX14" fmla="*/ 7588002 w 9767847"/>
                <a:gd name="connsiteY14" fmla="*/ 6049630 h 6858000"/>
                <a:gd name="connsiteX15" fmla="*/ 7631000 w 9767847"/>
                <a:gd name="connsiteY15" fmla="*/ 6010807 h 6858000"/>
                <a:gd name="connsiteX16" fmla="*/ 7675440 w 9767847"/>
                <a:gd name="connsiteY16" fmla="*/ 5972407 h 6858000"/>
                <a:gd name="connsiteX17" fmla="*/ 7720626 w 9767847"/>
                <a:gd name="connsiteY17" fmla="*/ 5934949 h 6858000"/>
                <a:gd name="connsiteX18" fmla="*/ 7766458 w 9767847"/>
                <a:gd name="connsiteY18" fmla="*/ 5898432 h 6858000"/>
                <a:gd name="connsiteX19" fmla="*/ 7955254 w 9767847"/>
                <a:gd name="connsiteY19" fmla="*/ 5760926 h 6858000"/>
                <a:gd name="connsiteX20" fmla="*/ 8352678 w 9767847"/>
                <a:gd name="connsiteY20" fmla="*/ 5521728 h 6858000"/>
                <a:gd name="connsiteX21" fmla="*/ 8451350 w 9767847"/>
                <a:gd name="connsiteY21" fmla="*/ 5469352 h 6858000"/>
                <a:gd name="connsiteX22" fmla="*/ 8548532 w 9767847"/>
                <a:gd name="connsiteY22" fmla="*/ 5417493 h 6858000"/>
                <a:gd name="connsiteX23" fmla="*/ 8729473 w 9767847"/>
                <a:gd name="connsiteY23" fmla="*/ 5314059 h 6858000"/>
                <a:gd name="connsiteX24" fmla="*/ 8770781 w 9767847"/>
                <a:gd name="connsiteY24" fmla="*/ 5287330 h 6858000"/>
                <a:gd name="connsiteX25" fmla="*/ 8790964 w 9767847"/>
                <a:gd name="connsiteY25" fmla="*/ 5273590 h 6858000"/>
                <a:gd name="connsiteX26" fmla="*/ 8810499 w 9767847"/>
                <a:gd name="connsiteY26" fmla="*/ 5259801 h 6858000"/>
                <a:gd name="connsiteX27" fmla="*/ 8883571 w 9767847"/>
                <a:gd name="connsiteY27" fmla="*/ 5202577 h 6858000"/>
                <a:gd name="connsiteX28" fmla="*/ 9006651 w 9767847"/>
                <a:gd name="connsiteY28" fmla="*/ 5074625 h 6858000"/>
                <a:gd name="connsiteX29" fmla="*/ 9033494 w 9767847"/>
                <a:gd name="connsiteY29" fmla="*/ 5038203 h 6858000"/>
                <a:gd name="connsiteX30" fmla="*/ 9040305 w 9767847"/>
                <a:gd name="connsiteY30" fmla="*/ 5028649 h 6858000"/>
                <a:gd name="connsiteX31" fmla="*/ 9046568 w 9767847"/>
                <a:gd name="connsiteY31" fmla="*/ 5019379 h 6858000"/>
                <a:gd name="connsiteX32" fmla="*/ 9058846 w 9767847"/>
                <a:gd name="connsiteY32" fmla="*/ 5000743 h 6858000"/>
                <a:gd name="connsiteX33" fmla="*/ 9104529 w 9767847"/>
                <a:gd name="connsiteY33" fmla="*/ 4922203 h 6858000"/>
                <a:gd name="connsiteX34" fmla="*/ 9181081 w 9767847"/>
                <a:gd name="connsiteY34" fmla="*/ 4748792 h 6858000"/>
                <a:gd name="connsiteX35" fmla="*/ 9240731 w 9767847"/>
                <a:gd name="connsiteY35" fmla="*/ 4561970 h 6858000"/>
                <a:gd name="connsiteX36" fmla="*/ 9265388 w 9767847"/>
                <a:gd name="connsiteY36" fmla="*/ 4465171 h 6858000"/>
                <a:gd name="connsiteX37" fmla="*/ 9276571 w 9767847"/>
                <a:gd name="connsiteY37" fmla="*/ 4416041 h 6858000"/>
                <a:gd name="connsiteX38" fmla="*/ 9281841 w 9767847"/>
                <a:gd name="connsiteY38" fmla="*/ 4391477 h 6858000"/>
                <a:gd name="connsiteX39" fmla="*/ 9286513 w 9767847"/>
                <a:gd name="connsiteY39" fmla="*/ 4368936 h 6858000"/>
                <a:gd name="connsiteX40" fmla="*/ 9296754 w 9767847"/>
                <a:gd name="connsiteY40" fmla="*/ 4316136 h 6858000"/>
                <a:gd name="connsiteX41" fmla="*/ 9301029 w 9767847"/>
                <a:gd name="connsiteY41" fmla="*/ 4293172 h 6858000"/>
                <a:gd name="connsiteX42" fmla="*/ 9302818 w 9767847"/>
                <a:gd name="connsiteY42" fmla="*/ 4282679 h 6858000"/>
                <a:gd name="connsiteX43" fmla="*/ 9304658 w 9767847"/>
                <a:gd name="connsiteY43" fmla="*/ 4270914 h 6858000"/>
                <a:gd name="connsiteX44" fmla="*/ 9312810 w 9767847"/>
                <a:gd name="connsiteY44" fmla="*/ 4220043 h 6858000"/>
                <a:gd name="connsiteX45" fmla="*/ 9316887 w 9767847"/>
                <a:gd name="connsiteY45" fmla="*/ 4194584 h 6858000"/>
                <a:gd name="connsiteX46" fmla="*/ 9318923 w 9767847"/>
                <a:gd name="connsiteY46" fmla="*/ 4181878 h 6858000"/>
                <a:gd name="connsiteX47" fmla="*/ 9320515 w 9767847"/>
                <a:gd name="connsiteY47" fmla="*/ 4168984 h 6858000"/>
                <a:gd name="connsiteX48" fmla="*/ 9332445 w 9767847"/>
                <a:gd name="connsiteY48" fmla="*/ 4069079 h 6858000"/>
                <a:gd name="connsiteX49" fmla="*/ 9336173 w 9767847"/>
                <a:gd name="connsiteY49" fmla="*/ 4022774 h 6858000"/>
                <a:gd name="connsiteX50" fmla="*/ 9340199 w 9767847"/>
                <a:gd name="connsiteY50" fmla="*/ 3969269 h 6858000"/>
                <a:gd name="connsiteX51" fmla="*/ 9347557 w 9767847"/>
                <a:gd name="connsiteY51" fmla="*/ 3770070 h 6858000"/>
                <a:gd name="connsiteX52" fmla="*/ 9346364 w 9767847"/>
                <a:gd name="connsiteY52" fmla="*/ 3669036 h 6858000"/>
                <a:gd name="connsiteX53" fmla="*/ 9344921 w 9767847"/>
                <a:gd name="connsiteY53" fmla="*/ 3619341 h 6858000"/>
                <a:gd name="connsiteX54" fmla="*/ 9344524 w 9767847"/>
                <a:gd name="connsiteY54" fmla="*/ 3607624 h 6858000"/>
                <a:gd name="connsiteX55" fmla="*/ 9343728 w 9767847"/>
                <a:gd name="connsiteY55" fmla="*/ 3594872 h 6858000"/>
                <a:gd name="connsiteX56" fmla="*/ 9342188 w 9767847"/>
                <a:gd name="connsiteY56" fmla="*/ 3569366 h 6858000"/>
                <a:gd name="connsiteX57" fmla="*/ 9339056 w 9767847"/>
                <a:gd name="connsiteY57" fmla="*/ 3518354 h 6858000"/>
                <a:gd name="connsiteX58" fmla="*/ 9334334 w 9767847"/>
                <a:gd name="connsiteY58" fmla="*/ 3467155 h 6858000"/>
                <a:gd name="connsiteX59" fmla="*/ 9329363 w 9767847"/>
                <a:gd name="connsiteY59" fmla="*/ 3415908 h 6858000"/>
                <a:gd name="connsiteX60" fmla="*/ 9328319 w 9767847"/>
                <a:gd name="connsiteY60" fmla="*/ 3404755 h 6858000"/>
                <a:gd name="connsiteX61" fmla="*/ 9327177 w 9767847"/>
                <a:gd name="connsiteY61" fmla="*/ 3394214 h 6858000"/>
                <a:gd name="connsiteX62" fmla="*/ 9324293 w 9767847"/>
                <a:gd name="connsiteY62" fmla="*/ 3370872 h 6858000"/>
                <a:gd name="connsiteX63" fmla="*/ 9320763 w 9767847"/>
                <a:gd name="connsiteY63" fmla="*/ 3344427 h 6858000"/>
                <a:gd name="connsiteX64" fmla="*/ 9317184 w 9767847"/>
                <a:gd name="connsiteY64" fmla="*/ 3315343 h 6858000"/>
                <a:gd name="connsiteX65" fmla="*/ 9311021 w 9767847"/>
                <a:gd name="connsiteY65" fmla="*/ 3270309 h 6858000"/>
                <a:gd name="connsiteX66" fmla="*/ 9302719 w 9767847"/>
                <a:gd name="connsiteY66" fmla="*/ 3219815 h 6858000"/>
                <a:gd name="connsiteX67" fmla="*/ 9293970 w 9767847"/>
                <a:gd name="connsiteY67" fmla="*/ 3169887 h 6858000"/>
                <a:gd name="connsiteX68" fmla="*/ 9252065 w 9767847"/>
                <a:gd name="connsiteY68" fmla="*/ 2971205 h 6858000"/>
                <a:gd name="connsiteX69" fmla="*/ 9227211 w 9767847"/>
                <a:gd name="connsiteY69" fmla="*/ 2872571 h 6858000"/>
                <a:gd name="connsiteX70" fmla="*/ 9220699 w 9767847"/>
                <a:gd name="connsiteY70" fmla="*/ 2848524 h 6858000"/>
                <a:gd name="connsiteX71" fmla="*/ 9213740 w 9767847"/>
                <a:gd name="connsiteY71" fmla="*/ 2824289 h 6858000"/>
                <a:gd name="connsiteX72" fmla="*/ 9199374 w 9767847"/>
                <a:gd name="connsiteY72" fmla="*/ 2775536 h 6858000"/>
                <a:gd name="connsiteX73" fmla="*/ 9061829 w 9767847"/>
                <a:gd name="connsiteY73" fmla="*/ 2389515 h 6858000"/>
                <a:gd name="connsiteX74" fmla="*/ 8978865 w 9767847"/>
                <a:gd name="connsiteY74" fmla="*/ 2200953 h 6858000"/>
                <a:gd name="connsiteX75" fmla="*/ 8956694 w 9767847"/>
                <a:gd name="connsiteY75" fmla="*/ 2154317 h 6858000"/>
                <a:gd name="connsiteX76" fmla="*/ 8934176 w 9767847"/>
                <a:gd name="connsiteY76" fmla="*/ 2108012 h 6858000"/>
                <a:gd name="connsiteX77" fmla="*/ 8887151 w 9767847"/>
                <a:gd name="connsiteY77" fmla="*/ 2015448 h 6858000"/>
                <a:gd name="connsiteX78" fmla="*/ 8787533 w 9767847"/>
                <a:gd name="connsiteY78" fmla="*/ 1832625 h 6858000"/>
                <a:gd name="connsiteX79" fmla="*/ 8761485 w 9767847"/>
                <a:gd name="connsiteY79" fmla="*/ 1787496 h 6858000"/>
                <a:gd name="connsiteX80" fmla="*/ 8734791 w 9767847"/>
                <a:gd name="connsiteY80" fmla="*/ 1741991 h 6858000"/>
                <a:gd name="connsiteX81" fmla="*/ 8680808 w 9767847"/>
                <a:gd name="connsiteY81" fmla="*/ 1652910 h 6858000"/>
                <a:gd name="connsiteX82" fmla="*/ 8567024 w 9767847"/>
                <a:gd name="connsiteY82" fmla="*/ 1477004 h 6858000"/>
                <a:gd name="connsiteX83" fmla="*/ 8537446 w 9767847"/>
                <a:gd name="connsiteY83" fmla="*/ 1433428 h 6858000"/>
                <a:gd name="connsiteX84" fmla="*/ 8507423 w 9767847"/>
                <a:gd name="connsiteY84" fmla="*/ 1389994 h 6858000"/>
                <a:gd name="connsiteX85" fmla="*/ 8446529 w 9767847"/>
                <a:gd name="connsiteY85" fmla="*/ 1304393 h 6858000"/>
                <a:gd name="connsiteX86" fmla="*/ 8319224 w 9767847"/>
                <a:gd name="connsiteY86" fmla="*/ 1135124 h 6858000"/>
                <a:gd name="connsiteX87" fmla="*/ 8286366 w 9767847"/>
                <a:gd name="connsiteY87" fmla="*/ 1093148 h 6858000"/>
                <a:gd name="connsiteX88" fmla="*/ 8270161 w 9767847"/>
                <a:gd name="connsiteY88" fmla="*/ 1072538 h 6858000"/>
                <a:gd name="connsiteX89" fmla="*/ 8253856 w 9767847"/>
                <a:gd name="connsiteY89" fmla="*/ 1052254 h 6858000"/>
                <a:gd name="connsiteX90" fmla="*/ 8186352 w 9767847"/>
                <a:gd name="connsiteY90" fmla="*/ 970373 h 6858000"/>
                <a:gd name="connsiteX91" fmla="*/ 8046768 w 9767847"/>
                <a:gd name="connsiteY91" fmla="*/ 809527 h 6858000"/>
                <a:gd name="connsiteX92" fmla="*/ 8010927 w 9767847"/>
                <a:gd name="connsiteY92" fmla="*/ 769951 h 6858000"/>
                <a:gd name="connsiteX93" fmla="*/ 7974788 w 9767847"/>
                <a:gd name="connsiteY93" fmla="*/ 730751 h 6858000"/>
                <a:gd name="connsiteX94" fmla="*/ 7901070 w 9767847"/>
                <a:gd name="connsiteY94" fmla="*/ 652823 h 6858000"/>
                <a:gd name="connsiteX95" fmla="*/ 7750054 w 9767847"/>
                <a:gd name="connsiteY95" fmla="*/ 501106 h 6858000"/>
                <a:gd name="connsiteX96" fmla="*/ 7592277 w 9767847"/>
                <a:gd name="connsiteY96" fmla="*/ 355319 h 6858000"/>
                <a:gd name="connsiteX97" fmla="*/ 7257734 w 9767847"/>
                <a:gd name="connsiteY97" fmla="*/ 81062 h 6858000"/>
                <a:gd name="connsiteX98" fmla="*/ 1892109 w 9767847"/>
                <a:gd name="connsiteY98" fmla="*/ 0 h 6858000"/>
                <a:gd name="connsiteX99" fmla="*/ 2298402 w 9767847"/>
                <a:gd name="connsiteY99" fmla="*/ 0 h 6858000"/>
                <a:gd name="connsiteX100" fmla="*/ 2135542 w 9767847"/>
                <a:gd name="connsiteY100" fmla="*/ 121879 h 6858000"/>
                <a:gd name="connsiteX101" fmla="*/ 1969576 w 9767847"/>
                <a:gd name="connsiteY101" fmla="*/ 259084 h 6858000"/>
                <a:gd name="connsiteX102" fmla="*/ 1659938 w 9767847"/>
                <a:gd name="connsiteY102" fmla="*/ 553953 h 6858000"/>
                <a:gd name="connsiteX103" fmla="*/ 729383 w 9767847"/>
                <a:gd name="connsiteY103" fmla="*/ 1940578 h 6858000"/>
                <a:gd name="connsiteX104" fmla="*/ 578465 w 9767847"/>
                <a:gd name="connsiteY104" fmla="*/ 2324905 h 6858000"/>
                <a:gd name="connsiteX105" fmla="*/ 465080 w 9767847"/>
                <a:gd name="connsiteY105" fmla="*/ 2718973 h 6858000"/>
                <a:gd name="connsiteX106" fmla="*/ 423820 w 9767847"/>
                <a:gd name="connsiteY106" fmla="*/ 2919535 h 6858000"/>
                <a:gd name="connsiteX107" fmla="*/ 392355 w 9767847"/>
                <a:gd name="connsiteY107" fmla="*/ 3122169 h 6858000"/>
                <a:gd name="connsiteX108" fmla="*/ 358801 w 9767847"/>
                <a:gd name="connsiteY108" fmla="*/ 3531013 h 6858000"/>
                <a:gd name="connsiteX109" fmla="*/ 410350 w 9767847"/>
                <a:gd name="connsiteY109" fmla="*/ 4352324 h 6858000"/>
                <a:gd name="connsiteX110" fmla="*/ 449022 w 9767847"/>
                <a:gd name="connsiteY110" fmla="*/ 4555147 h 6858000"/>
                <a:gd name="connsiteX111" fmla="*/ 498882 w 9767847"/>
                <a:gd name="connsiteY111" fmla="*/ 4756463 h 6858000"/>
                <a:gd name="connsiteX112" fmla="*/ 559775 w 9767847"/>
                <a:gd name="connsiteY112" fmla="*/ 4955755 h 6858000"/>
                <a:gd name="connsiteX113" fmla="*/ 631406 w 9767847"/>
                <a:gd name="connsiteY113" fmla="*/ 5152084 h 6858000"/>
                <a:gd name="connsiteX114" fmla="*/ 1023461 w 9767847"/>
                <a:gd name="connsiteY114" fmla="*/ 5898055 h 6858000"/>
                <a:gd name="connsiteX115" fmla="*/ 1575880 w 9767847"/>
                <a:gd name="connsiteY115" fmla="*/ 6551744 h 6858000"/>
                <a:gd name="connsiteX116" fmla="*/ 1905228 w 9767847"/>
                <a:gd name="connsiteY116" fmla="*/ 6833566 h 6858000"/>
                <a:gd name="connsiteX117" fmla="*/ 1938629 w 9767847"/>
                <a:gd name="connsiteY117" fmla="*/ 6858000 h 6858000"/>
                <a:gd name="connsiteX118" fmla="*/ 1368607 w 9767847"/>
                <a:gd name="connsiteY118" fmla="*/ 6858000 h 6858000"/>
                <a:gd name="connsiteX119" fmla="*/ 1115251 w 9767847"/>
                <a:gd name="connsiteY119" fmla="*/ 6594103 h 6858000"/>
                <a:gd name="connsiteX120" fmla="*/ 0 w 9767847"/>
                <a:gd name="connsiteY120" fmla="*/ 3653129 h 6858000"/>
                <a:gd name="connsiteX121" fmla="*/ 1777294 w 9767847"/>
                <a:gd name="connsiteY121" fmla="*/ 854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9767847" h="6858000">
                  <a:moveTo>
                    <a:pt x="7145704" y="0"/>
                  </a:moveTo>
                  <a:lnTo>
                    <a:pt x="7875738" y="0"/>
                  </a:lnTo>
                  <a:lnTo>
                    <a:pt x="7990553" y="85415"/>
                  </a:lnTo>
                  <a:cubicBezTo>
                    <a:pt x="9075991" y="933432"/>
                    <a:pt x="9767847" y="2216793"/>
                    <a:pt x="9767847" y="3653129"/>
                  </a:cubicBezTo>
                  <a:cubicBezTo>
                    <a:pt x="9767847" y="4770280"/>
                    <a:pt x="9349317" y="5794890"/>
                    <a:pt x="8652597" y="6594103"/>
                  </a:cubicBezTo>
                  <a:lnTo>
                    <a:pt x="8399240" y="6858000"/>
                  </a:lnTo>
                  <a:lnTo>
                    <a:pt x="6766926" y="6858000"/>
                  </a:lnTo>
                  <a:lnTo>
                    <a:pt x="6804586" y="6821201"/>
                  </a:lnTo>
                  <a:lnTo>
                    <a:pt x="6881735" y="6745295"/>
                  </a:lnTo>
                  <a:cubicBezTo>
                    <a:pt x="6907435" y="6719979"/>
                    <a:pt x="6933134" y="6694896"/>
                    <a:pt x="6958883" y="6668920"/>
                  </a:cubicBezTo>
                  <a:lnTo>
                    <a:pt x="7267925" y="6359792"/>
                  </a:lnTo>
                  <a:lnTo>
                    <a:pt x="7424360" y="6204783"/>
                  </a:lnTo>
                  <a:cubicBezTo>
                    <a:pt x="7450754" y="6178900"/>
                    <a:pt x="7477598" y="6152829"/>
                    <a:pt x="7504938" y="6126806"/>
                  </a:cubicBezTo>
                  <a:lnTo>
                    <a:pt x="7546396" y="6087795"/>
                  </a:lnTo>
                  <a:cubicBezTo>
                    <a:pt x="7560264" y="6074901"/>
                    <a:pt x="7574780" y="6061630"/>
                    <a:pt x="7588002" y="6049630"/>
                  </a:cubicBezTo>
                  <a:lnTo>
                    <a:pt x="7631000" y="6010807"/>
                  </a:lnTo>
                  <a:lnTo>
                    <a:pt x="7675440" y="5972407"/>
                  </a:lnTo>
                  <a:cubicBezTo>
                    <a:pt x="7690404" y="5959796"/>
                    <a:pt x="7705564" y="5947419"/>
                    <a:pt x="7720626" y="5934949"/>
                  </a:cubicBezTo>
                  <a:cubicBezTo>
                    <a:pt x="7735738" y="5922525"/>
                    <a:pt x="7751197" y="5910619"/>
                    <a:pt x="7766458" y="5898432"/>
                  </a:cubicBezTo>
                  <a:cubicBezTo>
                    <a:pt x="7827949" y="5850290"/>
                    <a:pt x="7890979" y="5804597"/>
                    <a:pt x="7955254" y="5760926"/>
                  </a:cubicBezTo>
                  <a:cubicBezTo>
                    <a:pt x="8083800" y="5673632"/>
                    <a:pt x="8216872" y="5594434"/>
                    <a:pt x="8352678" y="5521728"/>
                  </a:cubicBezTo>
                  <a:lnTo>
                    <a:pt x="8451350" y="5469352"/>
                  </a:lnTo>
                  <a:lnTo>
                    <a:pt x="8548532" y="5417493"/>
                  </a:lnTo>
                  <a:cubicBezTo>
                    <a:pt x="8612110" y="5383188"/>
                    <a:pt x="8673251" y="5349306"/>
                    <a:pt x="8729473" y="5314059"/>
                  </a:cubicBezTo>
                  <a:cubicBezTo>
                    <a:pt x="8743591" y="5305213"/>
                    <a:pt x="8757161" y="5296459"/>
                    <a:pt x="8770781" y="5287330"/>
                  </a:cubicBezTo>
                  <a:cubicBezTo>
                    <a:pt x="8777591" y="5282765"/>
                    <a:pt x="8784451" y="5278201"/>
                    <a:pt x="8790964" y="5273590"/>
                  </a:cubicBezTo>
                  <a:cubicBezTo>
                    <a:pt x="8797574" y="5268977"/>
                    <a:pt x="8804235" y="5264412"/>
                    <a:pt x="8810499" y="5259801"/>
                  </a:cubicBezTo>
                  <a:cubicBezTo>
                    <a:pt x="8835999" y="5241401"/>
                    <a:pt x="8860407" y="5222389"/>
                    <a:pt x="8883571" y="5202577"/>
                  </a:cubicBezTo>
                  <a:cubicBezTo>
                    <a:pt x="8929900" y="5162954"/>
                    <a:pt x="8971258" y="5120413"/>
                    <a:pt x="9006651" y="5074625"/>
                  </a:cubicBezTo>
                  <a:cubicBezTo>
                    <a:pt x="9015351" y="5063426"/>
                    <a:pt x="9024398" y="5050955"/>
                    <a:pt x="9033494" y="5038203"/>
                  </a:cubicBezTo>
                  <a:lnTo>
                    <a:pt x="9040305" y="5028649"/>
                  </a:lnTo>
                  <a:lnTo>
                    <a:pt x="9046568" y="5019379"/>
                  </a:lnTo>
                  <a:cubicBezTo>
                    <a:pt x="9050743" y="5013261"/>
                    <a:pt x="9054819" y="5007050"/>
                    <a:pt x="9058846" y="5000743"/>
                  </a:cubicBezTo>
                  <a:cubicBezTo>
                    <a:pt x="9075002" y="4975615"/>
                    <a:pt x="9090212" y="4949403"/>
                    <a:pt x="9104529" y="4922203"/>
                  </a:cubicBezTo>
                  <a:cubicBezTo>
                    <a:pt x="9133211" y="4867850"/>
                    <a:pt x="9158313" y="4809545"/>
                    <a:pt x="9181081" y="4748792"/>
                  </a:cubicBezTo>
                  <a:cubicBezTo>
                    <a:pt x="9203748" y="4688276"/>
                    <a:pt x="9223383" y="4625876"/>
                    <a:pt x="9240731" y="4561970"/>
                  </a:cubicBezTo>
                  <a:cubicBezTo>
                    <a:pt x="9249481" y="4530064"/>
                    <a:pt x="9257682" y="4497782"/>
                    <a:pt x="9265388" y="4465171"/>
                  </a:cubicBezTo>
                  <a:cubicBezTo>
                    <a:pt x="9269215" y="4448842"/>
                    <a:pt x="9272943" y="4432465"/>
                    <a:pt x="9276571" y="4416041"/>
                  </a:cubicBezTo>
                  <a:lnTo>
                    <a:pt x="9281841" y="4391477"/>
                  </a:lnTo>
                  <a:lnTo>
                    <a:pt x="9286513" y="4368936"/>
                  </a:lnTo>
                  <a:lnTo>
                    <a:pt x="9296754" y="4316136"/>
                  </a:lnTo>
                  <a:lnTo>
                    <a:pt x="9301029" y="4293172"/>
                  </a:lnTo>
                  <a:lnTo>
                    <a:pt x="9302818" y="4282679"/>
                  </a:lnTo>
                  <a:lnTo>
                    <a:pt x="9304658" y="4270914"/>
                  </a:lnTo>
                  <a:lnTo>
                    <a:pt x="9312810" y="4220043"/>
                  </a:lnTo>
                  <a:lnTo>
                    <a:pt x="9316887" y="4194584"/>
                  </a:lnTo>
                  <a:lnTo>
                    <a:pt x="9318923" y="4181878"/>
                  </a:lnTo>
                  <a:cubicBezTo>
                    <a:pt x="9319570" y="4177644"/>
                    <a:pt x="9319969" y="4173267"/>
                    <a:pt x="9320515" y="4168984"/>
                  </a:cubicBezTo>
                  <a:lnTo>
                    <a:pt x="9332445" y="4069079"/>
                  </a:lnTo>
                  <a:cubicBezTo>
                    <a:pt x="9333836" y="4056468"/>
                    <a:pt x="9334880" y="4040986"/>
                    <a:pt x="9336173" y="4022774"/>
                  </a:cubicBezTo>
                  <a:lnTo>
                    <a:pt x="9340199" y="3969269"/>
                  </a:lnTo>
                  <a:cubicBezTo>
                    <a:pt x="9345071" y="3903904"/>
                    <a:pt x="9347358" y="3837081"/>
                    <a:pt x="9347557" y="3770070"/>
                  </a:cubicBezTo>
                  <a:cubicBezTo>
                    <a:pt x="9347656" y="3736518"/>
                    <a:pt x="9347209" y="3702871"/>
                    <a:pt x="9346364" y="3669036"/>
                  </a:cubicBezTo>
                  <a:lnTo>
                    <a:pt x="9344921" y="3619341"/>
                  </a:lnTo>
                  <a:lnTo>
                    <a:pt x="9344524" y="3607624"/>
                  </a:lnTo>
                  <a:lnTo>
                    <a:pt x="9343728" y="3594872"/>
                  </a:lnTo>
                  <a:lnTo>
                    <a:pt x="9342188" y="3569366"/>
                  </a:lnTo>
                  <a:lnTo>
                    <a:pt x="9339056" y="3518354"/>
                  </a:lnTo>
                  <a:cubicBezTo>
                    <a:pt x="9337914" y="3501319"/>
                    <a:pt x="9335874" y="3484236"/>
                    <a:pt x="9334334" y="3467155"/>
                  </a:cubicBezTo>
                  <a:lnTo>
                    <a:pt x="9329363" y="3415908"/>
                  </a:lnTo>
                  <a:lnTo>
                    <a:pt x="9328319" y="3404755"/>
                  </a:lnTo>
                  <a:lnTo>
                    <a:pt x="9327177" y="3394214"/>
                  </a:lnTo>
                  <a:lnTo>
                    <a:pt x="9324293" y="3370872"/>
                  </a:lnTo>
                  <a:lnTo>
                    <a:pt x="9320763" y="3344427"/>
                  </a:lnTo>
                  <a:lnTo>
                    <a:pt x="9317184" y="3315343"/>
                  </a:lnTo>
                  <a:cubicBezTo>
                    <a:pt x="9315594" y="3300991"/>
                    <a:pt x="9313506" y="3286404"/>
                    <a:pt x="9311021" y="3270309"/>
                  </a:cubicBezTo>
                  <a:lnTo>
                    <a:pt x="9302719" y="3219815"/>
                  </a:lnTo>
                  <a:cubicBezTo>
                    <a:pt x="9299936" y="3203157"/>
                    <a:pt x="9297003" y="3186498"/>
                    <a:pt x="9293970" y="3169887"/>
                  </a:cubicBezTo>
                  <a:cubicBezTo>
                    <a:pt x="9281891" y="3103393"/>
                    <a:pt x="9267674" y="3037182"/>
                    <a:pt x="9252065" y="2971205"/>
                  </a:cubicBezTo>
                  <a:cubicBezTo>
                    <a:pt x="9244261" y="2938265"/>
                    <a:pt x="9235959" y="2905371"/>
                    <a:pt x="9227211" y="2872571"/>
                  </a:cubicBezTo>
                  <a:lnTo>
                    <a:pt x="9220699" y="2848524"/>
                  </a:lnTo>
                  <a:lnTo>
                    <a:pt x="9213740" y="2824289"/>
                  </a:lnTo>
                  <a:cubicBezTo>
                    <a:pt x="9209216" y="2808147"/>
                    <a:pt x="9204345" y="2791866"/>
                    <a:pt x="9199374" y="2775536"/>
                  </a:cubicBezTo>
                  <a:cubicBezTo>
                    <a:pt x="9159855" y="2645184"/>
                    <a:pt x="9114272" y="2516197"/>
                    <a:pt x="9061829" y="2389515"/>
                  </a:cubicBezTo>
                  <a:cubicBezTo>
                    <a:pt x="9035582" y="2326175"/>
                    <a:pt x="9008043" y="2263258"/>
                    <a:pt x="8978865" y="2200953"/>
                  </a:cubicBezTo>
                  <a:lnTo>
                    <a:pt x="8956694" y="2154317"/>
                  </a:lnTo>
                  <a:lnTo>
                    <a:pt x="8934176" y="2108012"/>
                  </a:lnTo>
                  <a:cubicBezTo>
                    <a:pt x="8918915" y="2077189"/>
                    <a:pt x="8903157" y="2046130"/>
                    <a:pt x="8887151" y="2015448"/>
                  </a:cubicBezTo>
                  <a:cubicBezTo>
                    <a:pt x="8854988" y="1953989"/>
                    <a:pt x="8822082" y="1892908"/>
                    <a:pt x="8787533" y="1832625"/>
                  </a:cubicBezTo>
                  <a:lnTo>
                    <a:pt x="8761485" y="1787496"/>
                  </a:lnTo>
                  <a:lnTo>
                    <a:pt x="8734791" y="1741991"/>
                  </a:lnTo>
                  <a:cubicBezTo>
                    <a:pt x="8717047" y="1711921"/>
                    <a:pt x="8699200" y="1682461"/>
                    <a:pt x="8680808" y="1652910"/>
                  </a:cubicBezTo>
                  <a:cubicBezTo>
                    <a:pt x="8644322" y="1593756"/>
                    <a:pt x="8606194" y="1535216"/>
                    <a:pt x="8567024" y="1477004"/>
                  </a:cubicBezTo>
                  <a:lnTo>
                    <a:pt x="8537446" y="1433428"/>
                  </a:lnTo>
                  <a:lnTo>
                    <a:pt x="8507423" y="1389994"/>
                  </a:lnTo>
                  <a:cubicBezTo>
                    <a:pt x="8487390" y="1361382"/>
                    <a:pt x="8467158" y="1332817"/>
                    <a:pt x="8446529" y="1304393"/>
                  </a:cubicBezTo>
                  <a:cubicBezTo>
                    <a:pt x="8405271" y="1247595"/>
                    <a:pt x="8362718" y="1191218"/>
                    <a:pt x="8319224" y="1135124"/>
                  </a:cubicBezTo>
                  <a:lnTo>
                    <a:pt x="8286366" y="1093148"/>
                  </a:lnTo>
                  <a:lnTo>
                    <a:pt x="8270161" y="1072538"/>
                  </a:lnTo>
                  <a:lnTo>
                    <a:pt x="8253856" y="1052254"/>
                  </a:lnTo>
                  <a:cubicBezTo>
                    <a:pt x="8231636" y="1024773"/>
                    <a:pt x="8209117" y="997479"/>
                    <a:pt x="8186352" y="970373"/>
                  </a:cubicBezTo>
                  <a:cubicBezTo>
                    <a:pt x="8140917" y="916020"/>
                    <a:pt x="8094240" y="862515"/>
                    <a:pt x="8046768" y="809527"/>
                  </a:cubicBezTo>
                  <a:lnTo>
                    <a:pt x="8010927" y="769951"/>
                  </a:lnTo>
                  <a:lnTo>
                    <a:pt x="7974788" y="730751"/>
                  </a:lnTo>
                  <a:cubicBezTo>
                    <a:pt x="7950382" y="704587"/>
                    <a:pt x="7925824" y="678563"/>
                    <a:pt x="7901070" y="652823"/>
                  </a:cubicBezTo>
                  <a:cubicBezTo>
                    <a:pt x="7851510" y="601387"/>
                    <a:pt x="7801404" y="550612"/>
                    <a:pt x="7750054" y="501106"/>
                  </a:cubicBezTo>
                  <a:cubicBezTo>
                    <a:pt x="7698902" y="451742"/>
                    <a:pt x="7645913" y="403036"/>
                    <a:pt x="7592277" y="355319"/>
                  </a:cubicBezTo>
                  <a:cubicBezTo>
                    <a:pt x="7484856" y="259884"/>
                    <a:pt x="7373308" y="168402"/>
                    <a:pt x="7257734" y="81062"/>
                  </a:cubicBezTo>
                  <a:close/>
                  <a:moveTo>
                    <a:pt x="1892109" y="0"/>
                  </a:moveTo>
                  <a:lnTo>
                    <a:pt x="2298402" y="0"/>
                  </a:lnTo>
                  <a:lnTo>
                    <a:pt x="2135542" y="121879"/>
                  </a:lnTo>
                  <a:cubicBezTo>
                    <a:pt x="2078998" y="166378"/>
                    <a:pt x="2023659" y="212143"/>
                    <a:pt x="1969576" y="259084"/>
                  </a:cubicBezTo>
                  <a:cubicBezTo>
                    <a:pt x="1861309" y="352918"/>
                    <a:pt x="1758064" y="451412"/>
                    <a:pt x="1659938" y="553953"/>
                  </a:cubicBezTo>
                  <a:cubicBezTo>
                    <a:pt x="1266987" y="964444"/>
                    <a:pt x="953820" y="1435593"/>
                    <a:pt x="729383" y="1940578"/>
                  </a:cubicBezTo>
                  <a:cubicBezTo>
                    <a:pt x="673260" y="2066459"/>
                    <a:pt x="622855" y="2195070"/>
                    <a:pt x="578465" y="2324905"/>
                  </a:cubicBezTo>
                  <a:cubicBezTo>
                    <a:pt x="534125" y="2454785"/>
                    <a:pt x="496147" y="2586314"/>
                    <a:pt x="465080" y="2718973"/>
                  </a:cubicBezTo>
                  <a:cubicBezTo>
                    <a:pt x="449769" y="2785089"/>
                    <a:pt x="435850" y="2852289"/>
                    <a:pt x="423820" y="2919535"/>
                  </a:cubicBezTo>
                  <a:cubicBezTo>
                    <a:pt x="411840" y="2986829"/>
                    <a:pt x="401054" y="3054358"/>
                    <a:pt x="392355" y="3122169"/>
                  </a:cubicBezTo>
                  <a:cubicBezTo>
                    <a:pt x="374509" y="3257744"/>
                    <a:pt x="363424" y="3393978"/>
                    <a:pt x="358801" y="3531013"/>
                  </a:cubicBezTo>
                  <a:cubicBezTo>
                    <a:pt x="349009" y="3804941"/>
                    <a:pt x="366357" y="4079668"/>
                    <a:pt x="410350" y="4352324"/>
                  </a:cubicBezTo>
                  <a:cubicBezTo>
                    <a:pt x="421286" y="4420230"/>
                    <a:pt x="434209" y="4487758"/>
                    <a:pt x="449022" y="4555147"/>
                  </a:cubicBezTo>
                  <a:cubicBezTo>
                    <a:pt x="463737" y="4622534"/>
                    <a:pt x="480389" y="4689686"/>
                    <a:pt x="498882" y="4756463"/>
                  </a:cubicBezTo>
                  <a:cubicBezTo>
                    <a:pt x="517373" y="4823239"/>
                    <a:pt x="537704" y="4889733"/>
                    <a:pt x="559775" y="4955755"/>
                  </a:cubicBezTo>
                  <a:cubicBezTo>
                    <a:pt x="581946" y="5021873"/>
                    <a:pt x="605358" y="5087473"/>
                    <a:pt x="631406" y="5152084"/>
                  </a:cubicBezTo>
                  <a:cubicBezTo>
                    <a:pt x="734055" y="5411706"/>
                    <a:pt x="865188" y="5662668"/>
                    <a:pt x="1023461" y="5898055"/>
                  </a:cubicBezTo>
                  <a:cubicBezTo>
                    <a:pt x="1181487" y="6133676"/>
                    <a:pt x="1367051" y="6353345"/>
                    <a:pt x="1575880" y="6551744"/>
                  </a:cubicBezTo>
                  <a:cubicBezTo>
                    <a:pt x="1680269" y="6651014"/>
                    <a:pt x="1790338" y="6745037"/>
                    <a:pt x="1905228" y="6833566"/>
                  </a:cubicBezTo>
                  <a:lnTo>
                    <a:pt x="1938629" y="6858000"/>
                  </a:lnTo>
                  <a:lnTo>
                    <a:pt x="1368607" y="6858000"/>
                  </a:lnTo>
                  <a:lnTo>
                    <a:pt x="1115251" y="6594103"/>
                  </a:lnTo>
                  <a:cubicBezTo>
                    <a:pt x="418530" y="5794890"/>
                    <a:pt x="0" y="4770280"/>
                    <a:pt x="0" y="3653129"/>
                  </a:cubicBezTo>
                  <a:cubicBezTo>
                    <a:pt x="0" y="2216793"/>
                    <a:pt x="691856" y="933432"/>
                    <a:pt x="1777294" y="85415"/>
                  </a:cubicBezTo>
                  <a:close/>
                </a:path>
              </a:pathLst>
            </a:cu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lt1"/>
                </a:solidFill>
              </a:endParaRPr>
            </a:p>
          </p:txBody>
        </p:sp>
        <p:sp>
          <p:nvSpPr>
            <p:cNvPr id="25" name="Freeform: Shape 24">
              <a:extLst>
                <a:ext uri="{FF2B5EF4-FFF2-40B4-BE49-F238E27FC236}">
                  <a16:creationId xmlns:a16="http://schemas.microsoft.com/office/drawing/2014/main" id="{CE4B9C67-860A-4569-AC84-3ADE433D1C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8434" y="3985"/>
              <a:ext cx="9747620" cy="6858000"/>
            </a:xfrm>
            <a:custGeom>
              <a:avLst/>
              <a:gdLst>
                <a:gd name="connsiteX0" fmla="*/ 7235453 w 9747620"/>
                <a:gd name="connsiteY0" fmla="*/ 0 h 6858000"/>
                <a:gd name="connsiteX1" fmla="*/ 7548130 w 9747620"/>
                <a:gd name="connsiteY1" fmla="*/ 0 h 6858000"/>
                <a:gd name="connsiteX2" fmla="*/ 7710334 w 9747620"/>
                <a:gd name="connsiteY2" fmla="*/ 111973 h 6858000"/>
                <a:gd name="connsiteX3" fmla="*/ 7889188 w 9747620"/>
                <a:gd name="connsiteY3" fmla="*/ 251542 h 6858000"/>
                <a:gd name="connsiteX4" fmla="*/ 8061828 w 9747620"/>
                <a:gd name="connsiteY4" fmla="*/ 398586 h 6858000"/>
                <a:gd name="connsiteX5" fmla="*/ 8145637 w 9747620"/>
                <a:gd name="connsiteY5" fmla="*/ 474218 h 6858000"/>
                <a:gd name="connsiteX6" fmla="*/ 8187242 w 9747620"/>
                <a:gd name="connsiteY6" fmla="*/ 512753 h 6858000"/>
                <a:gd name="connsiteX7" fmla="*/ 8228402 w 9747620"/>
                <a:gd name="connsiteY7" fmla="*/ 551575 h 6858000"/>
                <a:gd name="connsiteX8" fmla="*/ 8389211 w 9747620"/>
                <a:gd name="connsiteY8" fmla="*/ 710937 h 6858000"/>
                <a:gd name="connsiteX9" fmla="*/ 8467206 w 9747620"/>
                <a:gd name="connsiteY9" fmla="*/ 793088 h 6858000"/>
                <a:gd name="connsiteX10" fmla="*/ 8486791 w 9747620"/>
                <a:gd name="connsiteY10" fmla="*/ 814223 h 6858000"/>
                <a:gd name="connsiteX11" fmla="*/ 8505979 w 9747620"/>
                <a:gd name="connsiteY11" fmla="*/ 835409 h 6858000"/>
                <a:gd name="connsiteX12" fmla="*/ 8543509 w 9747620"/>
                <a:gd name="connsiteY12" fmla="*/ 877346 h 6858000"/>
                <a:gd name="connsiteX13" fmla="*/ 8690549 w 9747620"/>
                <a:gd name="connsiteY13" fmla="*/ 1048978 h 6858000"/>
                <a:gd name="connsiteX14" fmla="*/ 8761732 w 9747620"/>
                <a:gd name="connsiteY14" fmla="*/ 1137502 h 6858000"/>
                <a:gd name="connsiteX15" fmla="*/ 8796379 w 9747620"/>
                <a:gd name="connsiteY15" fmla="*/ 1182077 h 6858000"/>
                <a:gd name="connsiteX16" fmla="*/ 8830678 w 9747620"/>
                <a:gd name="connsiteY16" fmla="*/ 1226986 h 6858000"/>
                <a:gd name="connsiteX17" fmla="*/ 8963353 w 9747620"/>
                <a:gd name="connsiteY17" fmla="*/ 1410936 h 6858000"/>
                <a:gd name="connsiteX18" fmla="*/ 9026483 w 9747620"/>
                <a:gd name="connsiteY18" fmla="*/ 1505499 h 6858000"/>
                <a:gd name="connsiteX19" fmla="*/ 9057004 w 9747620"/>
                <a:gd name="connsiteY19" fmla="*/ 1552613 h 6858000"/>
                <a:gd name="connsiteX20" fmla="*/ 9087278 w 9747620"/>
                <a:gd name="connsiteY20" fmla="*/ 1600542 h 6858000"/>
                <a:gd name="connsiteX21" fmla="*/ 9202851 w 9747620"/>
                <a:gd name="connsiteY21" fmla="*/ 1795515 h 6858000"/>
                <a:gd name="connsiteX22" fmla="*/ 9257332 w 9747620"/>
                <a:gd name="connsiteY22" fmla="*/ 1894920 h 6858000"/>
                <a:gd name="connsiteX23" fmla="*/ 9283778 w 9747620"/>
                <a:gd name="connsiteY23" fmla="*/ 1945436 h 6858000"/>
                <a:gd name="connsiteX24" fmla="*/ 9309428 w 9747620"/>
                <a:gd name="connsiteY24" fmla="*/ 1996193 h 6858000"/>
                <a:gd name="connsiteX25" fmla="*/ 9405714 w 9747620"/>
                <a:gd name="connsiteY25" fmla="*/ 2202191 h 6858000"/>
                <a:gd name="connsiteX26" fmla="*/ 9566524 w 9747620"/>
                <a:gd name="connsiteY26" fmla="*/ 2627653 h 6858000"/>
                <a:gd name="connsiteX27" fmla="*/ 9583573 w 9747620"/>
                <a:gd name="connsiteY27" fmla="*/ 2682195 h 6858000"/>
                <a:gd name="connsiteX28" fmla="*/ 9591974 w 9747620"/>
                <a:gd name="connsiteY28" fmla="*/ 2709707 h 6858000"/>
                <a:gd name="connsiteX29" fmla="*/ 9600027 w 9747620"/>
                <a:gd name="connsiteY29" fmla="*/ 2737650 h 6858000"/>
                <a:gd name="connsiteX30" fmla="*/ 9629803 w 9747620"/>
                <a:gd name="connsiteY30" fmla="*/ 2847694 h 6858000"/>
                <a:gd name="connsiteX31" fmla="*/ 9679909 w 9747620"/>
                <a:gd name="connsiteY31" fmla="*/ 3070131 h 6858000"/>
                <a:gd name="connsiteX32" fmla="*/ 9690498 w 9747620"/>
                <a:gd name="connsiteY32" fmla="*/ 3126159 h 6858000"/>
                <a:gd name="connsiteX33" fmla="*/ 9700390 w 9747620"/>
                <a:gd name="connsiteY33" fmla="*/ 3181805 h 6858000"/>
                <a:gd name="connsiteX34" fmla="*/ 9709685 w 9747620"/>
                <a:gd name="connsiteY34" fmla="*/ 3243392 h 6858000"/>
                <a:gd name="connsiteX35" fmla="*/ 9713016 w 9747620"/>
                <a:gd name="connsiteY35" fmla="*/ 3267597 h 6858000"/>
                <a:gd name="connsiteX36" fmla="*/ 9716844 w 9747620"/>
                <a:gd name="connsiteY36" fmla="*/ 3294437 h 6858000"/>
                <a:gd name="connsiteX37" fmla="*/ 9720820 w 9747620"/>
                <a:gd name="connsiteY37" fmla="*/ 3324488 h 6858000"/>
                <a:gd name="connsiteX38" fmla="*/ 9722709 w 9747620"/>
                <a:gd name="connsiteY38" fmla="*/ 3340737 h 6858000"/>
                <a:gd name="connsiteX39" fmla="*/ 9724301 w 9747620"/>
                <a:gd name="connsiteY39" fmla="*/ 3356361 h 6858000"/>
                <a:gd name="connsiteX40" fmla="*/ 9730166 w 9747620"/>
                <a:gd name="connsiteY40" fmla="*/ 3412197 h 6858000"/>
                <a:gd name="connsiteX41" fmla="*/ 9735783 w 9747620"/>
                <a:gd name="connsiteY41" fmla="*/ 3468083 h 6858000"/>
                <a:gd name="connsiteX42" fmla="*/ 9739760 w 9747620"/>
                <a:gd name="connsiteY42" fmla="*/ 3524399 h 6858000"/>
                <a:gd name="connsiteX43" fmla="*/ 9741748 w 9747620"/>
                <a:gd name="connsiteY43" fmla="*/ 3552580 h 6858000"/>
                <a:gd name="connsiteX44" fmla="*/ 9742742 w 9747620"/>
                <a:gd name="connsiteY44" fmla="*/ 3566672 h 6858000"/>
                <a:gd name="connsiteX45" fmla="*/ 9743488 w 9747620"/>
                <a:gd name="connsiteY45" fmla="*/ 3581865 h 6858000"/>
                <a:gd name="connsiteX46" fmla="*/ 9744731 w 9747620"/>
                <a:gd name="connsiteY46" fmla="*/ 3611341 h 6858000"/>
                <a:gd name="connsiteX47" fmla="*/ 9745725 w 9747620"/>
                <a:gd name="connsiteY47" fmla="*/ 3639715 h 6858000"/>
                <a:gd name="connsiteX48" fmla="*/ 9747613 w 9747620"/>
                <a:gd name="connsiteY48" fmla="*/ 3753786 h 6858000"/>
                <a:gd name="connsiteX49" fmla="*/ 9740405 w 9747620"/>
                <a:gd name="connsiteY49" fmla="*/ 3984609 h 6858000"/>
                <a:gd name="connsiteX50" fmla="*/ 9736329 w 9747620"/>
                <a:gd name="connsiteY50" fmla="*/ 4038434 h 6858000"/>
                <a:gd name="connsiteX51" fmla="*/ 9731408 w 9747620"/>
                <a:gd name="connsiteY51" fmla="*/ 4099446 h 6858000"/>
                <a:gd name="connsiteX52" fmla="*/ 9717987 w 9747620"/>
                <a:gd name="connsiteY52" fmla="*/ 4213325 h 6858000"/>
                <a:gd name="connsiteX53" fmla="*/ 9716297 w 9747620"/>
                <a:gd name="connsiteY53" fmla="*/ 4227129 h 6858000"/>
                <a:gd name="connsiteX54" fmla="*/ 9714110 w 9747620"/>
                <a:gd name="connsiteY54" fmla="*/ 4240981 h 6858000"/>
                <a:gd name="connsiteX55" fmla="*/ 9709785 w 9747620"/>
                <a:gd name="connsiteY55" fmla="*/ 4268731 h 6858000"/>
                <a:gd name="connsiteX56" fmla="*/ 9701086 w 9747620"/>
                <a:gd name="connsiteY56" fmla="*/ 4324185 h 6858000"/>
                <a:gd name="connsiteX57" fmla="*/ 9698699 w 9747620"/>
                <a:gd name="connsiteY57" fmla="*/ 4338994 h 6858000"/>
                <a:gd name="connsiteX58" fmla="*/ 9695966 w 9747620"/>
                <a:gd name="connsiteY58" fmla="*/ 4355050 h 6858000"/>
                <a:gd name="connsiteX59" fmla="*/ 9690299 w 9747620"/>
                <a:gd name="connsiteY59" fmla="*/ 4385054 h 6858000"/>
                <a:gd name="connsiteX60" fmla="*/ 9679909 w 9747620"/>
                <a:gd name="connsiteY60" fmla="*/ 4437919 h 6858000"/>
                <a:gd name="connsiteX61" fmla="*/ 9673647 w 9747620"/>
                <a:gd name="connsiteY61" fmla="*/ 4468162 h 6858000"/>
                <a:gd name="connsiteX62" fmla="*/ 9667532 w 9747620"/>
                <a:gd name="connsiteY62" fmla="*/ 4496296 h 6858000"/>
                <a:gd name="connsiteX63" fmla="*/ 9654658 w 9747620"/>
                <a:gd name="connsiteY63" fmla="*/ 4552277 h 6858000"/>
                <a:gd name="connsiteX64" fmla="*/ 9625876 w 9747620"/>
                <a:gd name="connsiteY64" fmla="*/ 4664478 h 6858000"/>
                <a:gd name="connsiteX65" fmla="*/ 9552803 w 9747620"/>
                <a:gd name="connsiteY65" fmla="*/ 4888737 h 6858000"/>
                <a:gd name="connsiteX66" fmla="*/ 9452639 w 9747620"/>
                <a:gd name="connsiteY66" fmla="*/ 5110934 h 6858000"/>
                <a:gd name="connsiteX67" fmla="*/ 9388017 w 9747620"/>
                <a:gd name="connsiteY67" fmla="*/ 5220020 h 6858000"/>
                <a:gd name="connsiteX68" fmla="*/ 9370073 w 9747620"/>
                <a:gd name="connsiteY68" fmla="*/ 5246811 h 6858000"/>
                <a:gd name="connsiteX69" fmla="*/ 9360926 w 9747620"/>
                <a:gd name="connsiteY69" fmla="*/ 5260040 h 6858000"/>
                <a:gd name="connsiteX70" fmla="*/ 9351829 w 9747620"/>
                <a:gd name="connsiteY70" fmla="*/ 5272646 h 6858000"/>
                <a:gd name="connsiteX71" fmla="*/ 9313305 w 9747620"/>
                <a:gd name="connsiteY71" fmla="*/ 5323881 h 6858000"/>
                <a:gd name="connsiteX72" fmla="*/ 9130375 w 9747620"/>
                <a:gd name="connsiteY72" fmla="*/ 5510802 h 6858000"/>
                <a:gd name="connsiteX73" fmla="*/ 9028422 w 9747620"/>
                <a:gd name="connsiteY73" fmla="*/ 5588878 h 6858000"/>
                <a:gd name="connsiteX74" fmla="*/ 9002424 w 9747620"/>
                <a:gd name="connsiteY74" fmla="*/ 5606707 h 6858000"/>
                <a:gd name="connsiteX75" fmla="*/ 8976525 w 9747620"/>
                <a:gd name="connsiteY75" fmla="*/ 5623866 h 6858000"/>
                <a:gd name="connsiteX76" fmla="*/ 8924181 w 9747620"/>
                <a:gd name="connsiteY76" fmla="*/ 5656793 h 6858000"/>
                <a:gd name="connsiteX77" fmla="*/ 8717291 w 9747620"/>
                <a:gd name="connsiteY77" fmla="*/ 5771582 h 6858000"/>
                <a:gd name="connsiteX78" fmla="*/ 8617129 w 9747620"/>
                <a:gd name="connsiteY78" fmla="*/ 5823105 h 6858000"/>
                <a:gd name="connsiteX79" fmla="*/ 8518207 w 9747620"/>
                <a:gd name="connsiteY79" fmla="*/ 5873671 h 6858000"/>
                <a:gd name="connsiteX80" fmla="*/ 8150558 w 9747620"/>
                <a:gd name="connsiteY80" fmla="*/ 6086761 h 6858000"/>
                <a:gd name="connsiteX81" fmla="*/ 7979410 w 9747620"/>
                <a:gd name="connsiteY81" fmla="*/ 6207158 h 6858000"/>
                <a:gd name="connsiteX82" fmla="*/ 7938300 w 9747620"/>
                <a:gd name="connsiteY82" fmla="*/ 6238887 h 6858000"/>
                <a:gd name="connsiteX83" fmla="*/ 7897936 w 9747620"/>
                <a:gd name="connsiteY83" fmla="*/ 6271286 h 6858000"/>
                <a:gd name="connsiteX84" fmla="*/ 7858367 w 9747620"/>
                <a:gd name="connsiteY84" fmla="*/ 6304357 h 6858000"/>
                <a:gd name="connsiteX85" fmla="*/ 7819048 w 9747620"/>
                <a:gd name="connsiteY85" fmla="*/ 6338770 h 6858000"/>
                <a:gd name="connsiteX86" fmla="*/ 7778882 w 9747620"/>
                <a:gd name="connsiteY86" fmla="*/ 6374477 h 6858000"/>
                <a:gd name="connsiteX87" fmla="*/ 7739563 w 9747620"/>
                <a:gd name="connsiteY87" fmla="*/ 6410328 h 6858000"/>
                <a:gd name="connsiteX88" fmla="*/ 7660824 w 9747620"/>
                <a:gd name="connsiteY88" fmla="*/ 6484138 h 6858000"/>
                <a:gd name="connsiteX89" fmla="*/ 7502302 w 9747620"/>
                <a:gd name="connsiteY89" fmla="*/ 6636360 h 6858000"/>
                <a:gd name="connsiteX90" fmla="*/ 7273394 w 9747620"/>
                <a:gd name="connsiteY90" fmla="*/ 6858000 h 6858000"/>
                <a:gd name="connsiteX91" fmla="*/ 6780690 w 9747620"/>
                <a:gd name="connsiteY91" fmla="*/ 6858000 h 6858000"/>
                <a:gd name="connsiteX92" fmla="*/ 6854939 w 9747620"/>
                <a:gd name="connsiteY92" fmla="*/ 6783597 h 6858000"/>
                <a:gd name="connsiteX93" fmla="*/ 6932087 w 9747620"/>
                <a:gd name="connsiteY93" fmla="*/ 6705809 h 6858000"/>
                <a:gd name="connsiteX94" fmla="*/ 7241130 w 9747620"/>
                <a:gd name="connsiteY94" fmla="*/ 6390965 h 6858000"/>
                <a:gd name="connsiteX95" fmla="*/ 7397564 w 9747620"/>
                <a:gd name="connsiteY95" fmla="*/ 6233087 h 6858000"/>
                <a:gd name="connsiteX96" fmla="*/ 7478142 w 9747620"/>
                <a:gd name="connsiteY96" fmla="*/ 6153670 h 6858000"/>
                <a:gd name="connsiteX97" fmla="*/ 7519600 w 9747620"/>
                <a:gd name="connsiteY97" fmla="*/ 6113937 h 6858000"/>
                <a:gd name="connsiteX98" fmla="*/ 7561207 w 9747620"/>
                <a:gd name="connsiteY98" fmla="*/ 6075067 h 6858000"/>
                <a:gd name="connsiteX99" fmla="*/ 7604204 w 9747620"/>
                <a:gd name="connsiteY99" fmla="*/ 6035526 h 6858000"/>
                <a:gd name="connsiteX100" fmla="*/ 7648644 w 9747620"/>
                <a:gd name="connsiteY100" fmla="*/ 5996416 h 6858000"/>
                <a:gd name="connsiteX101" fmla="*/ 7693830 w 9747620"/>
                <a:gd name="connsiteY101" fmla="*/ 5958264 h 6858000"/>
                <a:gd name="connsiteX102" fmla="*/ 7739662 w 9747620"/>
                <a:gd name="connsiteY102" fmla="*/ 5921073 h 6858000"/>
                <a:gd name="connsiteX103" fmla="*/ 7928458 w 9747620"/>
                <a:gd name="connsiteY103" fmla="*/ 5781025 h 6858000"/>
                <a:gd name="connsiteX104" fmla="*/ 8325882 w 9747620"/>
                <a:gd name="connsiteY104" fmla="*/ 5537450 h 6858000"/>
                <a:gd name="connsiteX105" fmla="*/ 8424555 w 9747620"/>
                <a:gd name="connsiteY105" fmla="*/ 5484106 h 6858000"/>
                <a:gd name="connsiteX106" fmla="*/ 8521737 w 9747620"/>
                <a:gd name="connsiteY106" fmla="*/ 5431289 h 6858000"/>
                <a:gd name="connsiteX107" fmla="*/ 8702677 w 9747620"/>
                <a:gd name="connsiteY107" fmla="*/ 5325942 h 6858000"/>
                <a:gd name="connsiteX108" fmla="*/ 8743986 w 9747620"/>
                <a:gd name="connsiteY108" fmla="*/ 5298717 h 6858000"/>
                <a:gd name="connsiteX109" fmla="*/ 8764167 w 9747620"/>
                <a:gd name="connsiteY109" fmla="*/ 5284723 h 6858000"/>
                <a:gd name="connsiteX110" fmla="*/ 8783704 w 9747620"/>
                <a:gd name="connsiteY110" fmla="*/ 5270679 h 6858000"/>
                <a:gd name="connsiteX111" fmla="*/ 8856776 w 9747620"/>
                <a:gd name="connsiteY111" fmla="*/ 5212399 h 6858000"/>
                <a:gd name="connsiteX112" fmla="*/ 8979856 w 9747620"/>
                <a:gd name="connsiteY112" fmla="*/ 5082081 h 6858000"/>
                <a:gd name="connsiteX113" fmla="*/ 9006699 w 9747620"/>
                <a:gd name="connsiteY113" fmla="*/ 5044984 h 6858000"/>
                <a:gd name="connsiteX114" fmla="*/ 9013509 w 9747620"/>
                <a:gd name="connsiteY114" fmla="*/ 5035254 h 6858000"/>
                <a:gd name="connsiteX115" fmla="*/ 9019773 w 9747620"/>
                <a:gd name="connsiteY115" fmla="*/ 5025812 h 6858000"/>
                <a:gd name="connsiteX116" fmla="*/ 9032050 w 9747620"/>
                <a:gd name="connsiteY116" fmla="*/ 5006833 h 6858000"/>
                <a:gd name="connsiteX117" fmla="*/ 9077733 w 9747620"/>
                <a:gd name="connsiteY117" fmla="*/ 4926839 h 6858000"/>
                <a:gd name="connsiteX118" fmla="*/ 9154285 w 9747620"/>
                <a:gd name="connsiteY118" fmla="*/ 4750223 h 6858000"/>
                <a:gd name="connsiteX119" fmla="*/ 9213936 w 9747620"/>
                <a:gd name="connsiteY119" fmla="*/ 4559945 h 6858000"/>
                <a:gd name="connsiteX120" fmla="*/ 9238592 w 9747620"/>
                <a:gd name="connsiteY120" fmla="*/ 4461357 h 6858000"/>
                <a:gd name="connsiteX121" fmla="*/ 9249776 w 9747620"/>
                <a:gd name="connsiteY121" fmla="*/ 4411319 h 6858000"/>
                <a:gd name="connsiteX122" fmla="*/ 9255046 w 9747620"/>
                <a:gd name="connsiteY122" fmla="*/ 4386299 h 6858000"/>
                <a:gd name="connsiteX123" fmla="*/ 9259718 w 9747620"/>
                <a:gd name="connsiteY123" fmla="*/ 4363342 h 6858000"/>
                <a:gd name="connsiteX124" fmla="*/ 9269959 w 9747620"/>
                <a:gd name="connsiteY124" fmla="*/ 4309566 h 6858000"/>
                <a:gd name="connsiteX125" fmla="*/ 9274233 w 9747620"/>
                <a:gd name="connsiteY125" fmla="*/ 4286176 h 6858000"/>
                <a:gd name="connsiteX126" fmla="*/ 9276022 w 9747620"/>
                <a:gd name="connsiteY126" fmla="*/ 4275489 h 6858000"/>
                <a:gd name="connsiteX127" fmla="*/ 9277861 w 9747620"/>
                <a:gd name="connsiteY127" fmla="*/ 4263506 h 6858000"/>
                <a:gd name="connsiteX128" fmla="*/ 9286014 w 9747620"/>
                <a:gd name="connsiteY128" fmla="*/ 4211696 h 6858000"/>
                <a:gd name="connsiteX129" fmla="*/ 9290092 w 9747620"/>
                <a:gd name="connsiteY129" fmla="*/ 4185767 h 6858000"/>
                <a:gd name="connsiteX130" fmla="*/ 9292128 w 9747620"/>
                <a:gd name="connsiteY130" fmla="*/ 4172826 h 6858000"/>
                <a:gd name="connsiteX131" fmla="*/ 9293720 w 9747620"/>
                <a:gd name="connsiteY131" fmla="*/ 4159693 h 6858000"/>
                <a:gd name="connsiteX132" fmla="*/ 9305650 w 9747620"/>
                <a:gd name="connsiteY132" fmla="*/ 4057941 h 6858000"/>
                <a:gd name="connsiteX133" fmla="*/ 9309378 w 9747620"/>
                <a:gd name="connsiteY133" fmla="*/ 4010779 h 6858000"/>
                <a:gd name="connsiteX134" fmla="*/ 9313454 w 9747620"/>
                <a:gd name="connsiteY134" fmla="*/ 3956428 h 6858000"/>
                <a:gd name="connsiteX135" fmla="*/ 9320811 w 9747620"/>
                <a:gd name="connsiteY135" fmla="*/ 3753546 h 6858000"/>
                <a:gd name="connsiteX136" fmla="*/ 9319617 w 9747620"/>
                <a:gd name="connsiteY136" fmla="*/ 3650643 h 6858000"/>
                <a:gd name="connsiteX137" fmla="*/ 9318176 w 9747620"/>
                <a:gd name="connsiteY137" fmla="*/ 3600030 h 6858000"/>
                <a:gd name="connsiteX138" fmla="*/ 9317778 w 9747620"/>
                <a:gd name="connsiteY138" fmla="*/ 3588096 h 6858000"/>
                <a:gd name="connsiteX139" fmla="*/ 9316983 w 9747620"/>
                <a:gd name="connsiteY139" fmla="*/ 3575107 h 6858000"/>
                <a:gd name="connsiteX140" fmla="*/ 9315443 w 9747620"/>
                <a:gd name="connsiteY140" fmla="*/ 3549130 h 6858000"/>
                <a:gd name="connsiteX141" fmla="*/ 9312311 w 9747620"/>
                <a:gd name="connsiteY141" fmla="*/ 3497176 h 6858000"/>
                <a:gd name="connsiteX142" fmla="*/ 9307587 w 9747620"/>
                <a:gd name="connsiteY142" fmla="*/ 3445029 h 6858000"/>
                <a:gd name="connsiteX143" fmla="*/ 9302618 w 9747620"/>
                <a:gd name="connsiteY143" fmla="*/ 3392835 h 6858000"/>
                <a:gd name="connsiteX144" fmla="*/ 9301574 w 9747620"/>
                <a:gd name="connsiteY144" fmla="*/ 3381476 h 6858000"/>
                <a:gd name="connsiteX145" fmla="*/ 9300430 w 9747620"/>
                <a:gd name="connsiteY145" fmla="*/ 3370740 h 6858000"/>
                <a:gd name="connsiteX146" fmla="*/ 9297547 w 9747620"/>
                <a:gd name="connsiteY146" fmla="*/ 3346966 h 6858000"/>
                <a:gd name="connsiteX147" fmla="*/ 9294017 w 9747620"/>
                <a:gd name="connsiteY147" fmla="*/ 3320030 h 6858000"/>
                <a:gd name="connsiteX148" fmla="*/ 9290439 w 9747620"/>
                <a:gd name="connsiteY148" fmla="*/ 3290410 h 6858000"/>
                <a:gd name="connsiteX149" fmla="*/ 9284275 w 9747620"/>
                <a:gd name="connsiteY149" fmla="*/ 3244544 h 6858000"/>
                <a:gd name="connsiteX150" fmla="*/ 9275974 w 9747620"/>
                <a:gd name="connsiteY150" fmla="*/ 3193116 h 6858000"/>
                <a:gd name="connsiteX151" fmla="*/ 9267224 w 9747620"/>
                <a:gd name="connsiteY151" fmla="*/ 3142264 h 6858000"/>
                <a:gd name="connsiteX152" fmla="*/ 9225320 w 9747620"/>
                <a:gd name="connsiteY152" fmla="*/ 2939909 h 6858000"/>
                <a:gd name="connsiteX153" fmla="*/ 9200466 w 9747620"/>
                <a:gd name="connsiteY153" fmla="*/ 2839449 h 6858000"/>
                <a:gd name="connsiteX154" fmla="*/ 9193953 w 9747620"/>
                <a:gd name="connsiteY154" fmla="*/ 2814958 h 6858000"/>
                <a:gd name="connsiteX155" fmla="*/ 9186993 w 9747620"/>
                <a:gd name="connsiteY155" fmla="*/ 2790276 h 6858000"/>
                <a:gd name="connsiteX156" fmla="*/ 9172628 w 9747620"/>
                <a:gd name="connsiteY156" fmla="*/ 2740621 h 6858000"/>
                <a:gd name="connsiteX157" fmla="*/ 9035082 w 9747620"/>
                <a:gd name="connsiteY157" fmla="*/ 2347463 h 6858000"/>
                <a:gd name="connsiteX158" fmla="*/ 8952118 w 9747620"/>
                <a:gd name="connsiteY158" fmla="*/ 2155413 h 6858000"/>
                <a:gd name="connsiteX159" fmla="*/ 8929948 w 9747620"/>
                <a:gd name="connsiteY159" fmla="*/ 2107915 h 6858000"/>
                <a:gd name="connsiteX160" fmla="*/ 8907429 w 9747620"/>
                <a:gd name="connsiteY160" fmla="*/ 2060753 h 6858000"/>
                <a:gd name="connsiteX161" fmla="*/ 8860404 w 9747620"/>
                <a:gd name="connsiteY161" fmla="*/ 1966478 h 6858000"/>
                <a:gd name="connsiteX162" fmla="*/ 8760788 w 9747620"/>
                <a:gd name="connsiteY162" fmla="*/ 1780274 h 6858000"/>
                <a:gd name="connsiteX163" fmla="*/ 8734740 w 9747620"/>
                <a:gd name="connsiteY163" fmla="*/ 1734311 h 6858000"/>
                <a:gd name="connsiteX164" fmla="*/ 8708046 w 9747620"/>
                <a:gd name="connsiteY164" fmla="*/ 1687963 h 6858000"/>
                <a:gd name="connsiteX165" fmla="*/ 8654062 w 9747620"/>
                <a:gd name="connsiteY165" fmla="*/ 1597234 h 6858000"/>
                <a:gd name="connsiteX166" fmla="*/ 8540278 w 9747620"/>
                <a:gd name="connsiteY166" fmla="*/ 1418077 h 6858000"/>
                <a:gd name="connsiteX167" fmla="*/ 8510701 w 9747620"/>
                <a:gd name="connsiteY167" fmla="*/ 1373695 h 6858000"/>
                <a:gd name="connsiteX168" fmla="*/ 8480676 w 9747620"/>
                <a:gd name="connsiteY168" fmla="*/ 1329457 h 6858000"/>
                <a:gd name="connsiteX169" fmla="*/ 8419782 w 9747620"/>
                <a:gd name="connsiteY169" fmla="*/ 1242275 h 6858000"/>
                <a:gd name="connsiteX170" fmla="*/ 8292478 w 9747620"/>
                <a:gd name="connsiteY170" fmla="*/ 1069875 h 6858000"/>
                <a:gd name="connsiteX171" fmla="*/ 8259620 w 9747620"/>
                <a:gd name="connsiteY171" fmla="*/ 1027123 h 6858000"/>
                <a:gd name="connsiteX172" fmla="*/ 8243416 w 9747620"/>
                <a:gd name="connsiteY172" fmla="*/ 1006130 h 6858000"/>
                <a:gd name="connsiteX173" fmla="*/ 8227110 w 9747620"/>
                <a:gd name="connsiteY173" fmla="*/ 985473 h 6858000"/>
                <a:gd name="connsiteX174" fmla="*/ 8159604 w 9747620"/>
                <a:gd name="connsiteY174" fmla="*/ 902029 h 6858000"/>
                <a:gd name="connsiteX175" fmla="*/ 8020022 w 9747620"/>
                <a:gd name="connsiteY175" fmla="*/ 738209 h 6858000"/>
                <a:gd name="connsiteX176" fmla="*/ 7984182 w 9747620"/>
                <a:gd name="connsiteY176" fmla="*/ 697901 h 6858000"/>
                <a:gd name="connsiteX177" fmla="*/ 7948043 w 9747620"/>
                <a:gd name="connsiteY177" fmla="*/ 657976 h 6858000"/>
                <a:gd name="connsiteX178" fmla="*/ 7874324 w 9747620"/>
                <a:gd name="connsiteY178" fmla="*/ 578607 h 6858000"/>
                <a:gd name="connsiteX179" fmla="*/ 7723308 w 9747620"/>
                <a:gd name="connsiteY179" fmla="*/ 424085 h 6858000"/>
                <a:gd name="connsiteX180" fmla="*/ 7565532 w 9747620"/>
                <a:gd name="connsiteY180" fmla="*/ 275602 h 6858000"/>
                <a:gd name="connsiteX181" fmla="*/ 1832515 w 9747620"/>
                <a:gd name="connsiteY181" fmla="*/ 0 h 6858000"/>
                <a:gd name="connsiteX182" fmla="*/ 2158449 w 9747620"/>
                <a:gd name="connsiteY182" fmla="*/ 0 h 6858000"/>
                <a:gd name="connsiteX183" fmla="*/ 2108797 w 9747620"/>
                <a:gd name="connsiteY183" fmla="*/ 37845 h 6858000"/>
                <a:gd name="connsiteX184" fmla="*/ 1942830 w 9747620"/>
                <a:gd name="connsiteY184" fmla="*/ 177587 h 6858000"/>
                <a:gd name="connsiteX185" fmla="*/ 1633191 w 9747620"/>
                <a:gd name="connsiteY185" fmla="*/ 477909 h 6858000"/>
                <a:gd name="connsiteX186" fmla="*/ 702686 w 9747620"/>
                <a:gd name="connsiteY186" fmla="*/ 1889935 h 6858000"/>
                <a:gd name="connsiteX187" fmla="*/ 551769 w 9747620"/>
                <a:gd name="connsiteY187" fmla="*/ 2281416 h 6858000"/>
                <a:gd name="connsiteX188" fmla="*/ 438383 w 9747620"/>
                <a:gd name="connsiteY188" fmla="*/ 2682772 h 6858000"/>
                <a:gd name="connsiteX189" fmla="*/ 397124 w 9747620"/>
                <a:gd name="connsiteY189" fmla="*/ 2887044 h 6858000"/>
                <a:gd name="connsiteX190" fmla="*/ 365658 w 9747620"/>
                <a:gd name="connsiteY190" fmla="*/ 3093424 h 6858000"/>
                <a:gd name="connsiteX191" fmla="*/ 332105 w 9747620"/>
                <a:gd name="connsiteY191" fmla="*/ 3509828 h 6858000"/>
                <a:gd name="connsiteX192" fmla="*/ 383653 w 9747620"/>
                <a:gd name="connsiteY192" fmla="*/ 4346327 h 6858000"/>
                <a:gd name="connsiteX193" fmla="*/ 422327 w 9747620"/>
                <a:gd name="connsiteY193" fmla="*/ 4552900 h 6858000"/>
                <a:gd name="connsiteX194" fmla="*/ 472184 w 9747620"/>
                <a:gd name="connsiteY194" fmla="*/ 4757939 h 6858000"/>
                <a:gd name="connsiteX195" fmla="*/ 533078 w 9747620"/>
                <a:gd name="connsiteY195" fmla="*/ 4960916 h 6858000"/>
                <a:gd name="connsiteX196" fmla="*/ 604710 w 9747620"/>
                <a:gd name="connsiteY196" fmla="*/ 5160875 h 6858000"/>
                <a:gd name="connsiteX197" fmla="*/ 996766 w 9747620"/>
                <a:gd name="connsiteY197" fmla="*/ 5920640 h 6858000"/>
                <a:gd name="connsiteX198" fmla="*/ 1549183 w 9747620"/>
                <a:gd name="connsiteY198" fmla="*/ 6586417 h 6858000"/>
                <a:gd name="connsiteX199" fmla="*/ 1709890 w 9747620"/>
                <a:gd name="connsiteY199" fmla="*/ 6734063 h 6858000"/>
                <a:gd name="connsiteX200" fmla="*/ 1859761 w 9747620"/>
                <a:gd name="connsiteY200" fmla="*/ 6858000 h 6858000"/>
                <a:gd name="connsiteX201" fmla="*/ 1671798 w 9747620"/>
                <a:gd name="connsiteY201" fmla="*/ 6858000 h 6858000"/>
                <a:gd name="connsiteX202" fmla="*/ 1628044 w 9747620"/>
                <a:gd name="connsiteY202" fmla="*/ 6822717 h 6858000"/>
                <a:gd name="connsiteX203" fmla="*/ 1459756 w 9747620"/>
                <a:gd name="connsiteY203" fmla="*/ 6674223 h 6858000"/>
                <a:gd name="connsiteX204" fmla="*/ 402543 w 9747620"/>
                <a:gd name="connsiteY204" fmla="*/ 5241588 h 6858000"/>
                <a:gd name="connsiteX205" fmla="*/ 311923 w 9747620"/>
                <a:gd name="connsiteY205" fmla="*/ 5036741 h 6858000"/>
                <a:gd name="connsiteX206" fmla="*/ 232140 w 9747620"/>
                <a:gd name="connsiteY206" fmla="*/ 4827483 h 6858000"/>
                <a:gd name="connsiteX207" fmla="*/ 163392 w 9747620"/>
                <a:gd name="connsiteY207" fmla="*/ 4613913 h 6858000"/>
                <a:gd name="connsiteX208" fmla="*/ 106823 w 9747620"/>
                <a:gd name="connsiteY208" fmla="*/ 4396365 h 6858000"/>
                <a:gd name="connsiteX209" fmla="*/ 29326 w 9747620"/>
                <a:gd name="connsiteY209" fmla="*/ 3954702 h 6858000"/>
                <a:gd name="connsiteX210" fmla="*/ 8647 w 9747620"/>
                <a:gd name="connsiteY210" fmla="*/ 3730971 h 6858000"/>
                <a:gd name="connsiteX211" fmla="*/ 2880 w 9747620"/>
                <a:gd name="connsiteY211" fmla="*/ 3618674 h 6858000"/>
                <a:gd name="connsiteX212" fmla="*/ 296 w 9747620"/>
                <a:gd name="connsiteY212" fmla="*/ 3506425 h 6858000"/>
                <a:gd name="connsiteX213" fmla="*/ 20030 w 9747620"/>
                <a:gd name="connsiteY213" fmla="*/ 3056711 h 6858000"/>
                <a:gd name="connsiteX214" fmla="*/ 48664 w 9747620"/>
                <a:gd name="connsiteY214" fmla="*/ 2832980 h 6858000"/>
                <a:gd name="connsiteX215" fmla="*/ 89922 w 9747620"/>
                <a:gd name="connsiteY215" fmla="*/ 2610639 h 6858000"/>
                <a:gd name="connsiteX216" fmla="*/ 211163 w 9747620"/>
                <a:gd name="connsiteY216" fmla="*/ 2174343 h 6858000"/>
                <a:gd name="connsiteX217" fmla="*/ 379129 w 9747620"/>
                <a:gd name="connsiteY217" fmla="*/ 1754393 h 6858000"/>
                <a:gd name="connsiteX218" fmla="*/ 841424 w 9747620"/>
                <a:gd name="connsiteY218" fmla="*/ 976270 h 6858000"/>
                <a:gd name="connsiteX219" fmla="*/ 1130234 w 9747620"/>
                <a:gd name="connsiteY219" fmla="*/ 625768 h 6858000"/>
                <a:gd name="connsiteX220" fmla="*/ 1452897 w 9747620"/>
                <a:gd name="connsiteY220" fmla="*/ 305748 h 6858000"/>
                <a:gd name="connsiteX221" fmla="*/ 1805682 w 9747620"/>
                <a:gd name="connsiteY221" fmla="*/ 187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9747620" h="685800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Shape 25">
              <a:extLst>
                <a:ext uri="{FF2B5EF4-FFF2-40B4-BE49-F238E27FC236}">
                  <a16:creationId xmlns:a16="http://schemas.microsoft.com/office/drawing/2014/main" id="{1175B763-A6E6-4AD1-9138-9B1164A7A8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8320" y="3985"/>
              <a:ext cx="9767847" cy="6858000"/>
            </a:xfrm>
            <a:custGeom>
              <a:avLst/>
              <a:gdLst>
                <a:gd name="connsiteX0" fmla="*/ 7151367 w 9767847"/>
                <a:gd name="connsiteY0" fmla="*/ 0 h 6858000"/>
                <a:gd name="connsiteX1" fmla="*/ 7881247 w 9767847"/>
                <a:gd name="connsiteY1" fmla="*/ 0 h 6858000"/>
                <a:gd name="connsiteX2" fmla="*/ 7990553 w 9767847"/>
                <a:gd name="connsiteY2" fmla="*/ 81317 h 6858000"/>
                <a:gd name="connsiteX3" fmla="*/ 9767847 w 9767847"/>
                <a:gd name="connsiteY3" fmla="*/ 3649031 h 6858000"/>
                <a:gd name="connsiteX4" fmla="*/ 8652597 w 9767847"/>
                <a:gd name="connsiteY4" fmla="*/ 6590005 h 6858000"/>
                <a:gd name="connsiteX5" fmla="*/ 8395306 w 9767847"/>
                <a:gd name="connsiteY5" fmla="*/ 6858000 h 6858000"/>
                <a:gd name="connsiteX6" fmla="*/ 6762603 w 9767847"/>
                <a:gd name="connsiteY6" fmla="*/ 6858000 h 6858000"/>
                <a:gd name="connsiteX7" fmla="*/ 6765962 w 9767847"/>
                <a:gd name="connsiteY7" fmla="*/ 6854844 h 6858000"/>
                <a:gd name="connsiteX8" fmla="*/ 6804586 w 9767847"/>
                <a:gd name="connsiteY8" fmla="*/ 6817103 h 6858000"/>
                <a:gd name="connsiteX9" fmla="*/ 6881735 w 9767847"/>
                <a:gd name="connsiteY9" fmla="*/ 6741197 h 6858000"/>
                <a:gd name="connsiteX10" fmla="*/ 6958883 w 9767847"/>
                <a:gd name="connsiteY10" fmla="*/ 6664822 h 6858000"/>
                <a:gd name="connsiteX11" fmla="*/ 7267925 w 9767847"/>
                <a:gd name="connsiteY11" fmla="*/ 6355694 h 6858000"/>
                <a:gd name="connsiteX12" fmla="*/ 7424360 w 9767847"/>
                <a:gd name="connsiteY12" fmla="*/ 6200685 h 6858000"/>
                <a:gd name="connsiteX13" fmla="*/ 7504938 w 9767847"/>
                <a:gd name="connsiteY13" fmla="*/ 6122708 h 6858000"/>
                <a:gd name="connsiteX14" fmla="*/ 7546396 w 9767847"/>
                <a:gd name="connsiteY14" fmla="*/ 6083697 h 6858000"/>
                <a:gd name="connsiteX15" fmla="*/ 7588002 w 9767847"/>
                <a:gd name="connsiteY15" fmla="*/ 6045532 h 6858000"/>
                <a:gd name="connsiteX16" fmla="*/ 7631000 w 9767847"/>
                <a:gd name="connsiteY16" fmla="*/ 6006709 h 6858000"/>
                <a:gd name="connsiteX17" fmla="*/ 7675440 w 9767847"/>
                <a:gd name="connsiteY17" fmla="*/ 5968309 h 6858000"/>
                <a:gd name="connsiteX18" fmla="*/ 7720626 w 9767847"/>
                <a:gd name="connsiteY18" fmla="*/ 5930851 h 6858000"/>
                <a:gd name="connsiteX19" fmla="*/ 7766458 w 9767847"/>
                <a:gd name="connsiteY19" fmla="*/ 5894334 h 6858000"/>
                <a:gd name="connsiteX20" fmla="*/ 7955254 w 9767847"/>
                <a:gd name="connsiteY20" fmla="*/ 5756828 h 6858000"/>
                <a:gd name="connsiteX21" fmla="*/ 8352678 w 9767847"/>
                <a:gd name="connsiteY21" fmla="*/ 5517630 h 6858000"/>
                <a:gd name="connsiteX22" fmla="*/ 8451350 w 9767847"/>
                <a:gd name="connsiteY22" fmla="*/ 5465254 h 6858000"/>
                <a:gd name="connsiteX23" fmla="*/ 8548532 w 9767847"/>
                <a:gd name="connsiteY23" fmla="*/ 5413395 h 6858000"/>
                <a:gd name="connsiteX24" fmla="*/ 8729473 w 9767847"/>
                <a:gd name="connsiteY24" fmla="*/ 5309961 h 6858000"/>
                <a:gd name="connsiteX25" fmla="*/ 8770781 w 9767847"/>
                <a:gd name="connsiteY25" fmla="*/ 5283232 h 6858000"/>
                <a:gd name="connsiteX26" fmla="*/ 8790964 w 9767847"/>
                <a:gd name="connsiteY26" fmla="*/ 5269492 h 6858000"/>
                <a:gd name="connsiteX27" fmla="*/ 8810499 w 9767847"/>
                <a:gd name="connsiteY27" fmla="*/ 5255703 h 6858000"/>
                <a:gd name="connsiteX28" fmla="*/ 8883571 w 9767847"/>
                <a:gd name="connsiteY28" fmla="*/ 5198479 h 6858000"/>
                <a:gd name="connsiteX29" fmla="*/ 9006651 w 9767847"/>
                <a:gd name="connsiteY29" fmla="*/ 5070527 h 6858000"/>
                <a:gd name="connsiteX30" fmla="*/ 9033494 w 9767847"/>
                <a:gd name="connsiteY30" fmla="*/ 5034105 h 6858000"/>
                <a:gd name="connsiteX31" fmla="*/ 9040305 w 9767847"/>
                <a:gd name="connsiteY31" fmla="*/ 5024551 h 6858000"/>
                <a:gd name="connsiteX32" fmla="*/ 9046568 w 9767847"/>
                <a:gd name="connsiteY32" fmla="*/ 5015281 h 6858000"/>
                <a:gd name="connsiteX33" fmla="*/ 9058846 w 9767847"/>
                <a:gd name="connsiteY33" fmla="*/ 4996645 h 6858000"/>
                <a:gd name="connsiteX34" fmla="*/ 9104529 w 9767847"/>
                <a:gd name="connsiteY34" fmla="*/ 4918105 h 6858000"/>
                <a:gd name="connsiteX35" fmla="*/ 9181081 w 9767847"/>
                <a:gd name="connsiteY35" fmla="*/ 4744694 h 6858000"/>
                <a:gd name="connsiteX36" fmla="*/ 9240731 w 9767847"/>
                <a:gd name="connsiteY36" fmla="*/ 4557872 h 6858000"/>
                <a:gd name="connsiteX37" fmla="*/ 9265388 w 9767847"/>
                <a:gd name="connsiteY37" fmla="*/ 4461073 h 6858000"/>
                <a:gd name="connsiteX38" fmla="*/ 9276571 w 9767847"/>
                <a:gd name="connsiteY38" fmla="*/ 4411943 h 6858000"/>
                <a:gd name="connsiteX39" fmla="*/ 9281841 w 9767847"/>
                <a:gd name="connsiteY39" fmla="*/ 4387379 h 6858000"/>
                <a:gd name="connsiteX40" fmla="*/ 9286513 w 9767847"/>
                <a:gd name="connsiteY40" fmla="*/ 4364838 h 6858000"/>
                <a:gd name="connsiteX41" fmla="*/ 9296754 w 9767847"/>
                <a:gd name="connsiteY41" fmla="*/ 4312038 h 6858000"/>
                <a:gd name="connsiteX42" fmla="*/ 9301029 w 9767847"/>
                <a:gd name="connsiteY42" fmla="*/ 4289074 h 6858000"/>
                <a:gd name="connsiteX43" fmla="*/ 9302818 w 9767847"/>
                <a:gd name="connsiteY43" fmla="*/ 4278581 h 6858000"/>
                <a:gd name="connsiteX44" fmla="*/ 9304658 w 9767847"/>
                <a:gd name="connsiteY44" fmla="*/ 4266816 h 6858000"/>
                <a:gd name="connsiteX45" fmla="*/ 9312810 w 9767847"/>
                <a:gd name="connsiteY45" fmla="*/ 4215945 h 6858000"/>
                <a:gd name="connsiteX46" fmla="*/ 9316887 w 9767847"/>
                <a:gd name="connsiteY46" fmla="*/ 4190486 h 6858000"/>
                <a:gd name="connsiteX47" fmla="*/ 9318923 w 9767847"/>
                <a:gd name="connsiteY47" fmla="*/ 4177780 h 6858000"/>
                <a:gd name="connsiteX48" fmla="*/ 9320515 w 9767847"/>
                <a:gd name="connsiteY48" fmla="*/ 4164886 h 6858000"/>
                <a:gd name="connsiteX49" fmla="*/ 9332445 w 9767847"/>
                <a:gd name="connsiteY49" fmla="*/ 4064981 h 6858000"/>
                <a:gd name="connsiteX50" fmla="*/ 9336173 w 9767847"/>
                <a:gd name="connsiteY50" fmla="*/ 4018676 h 6858000"/>
                <a:gd name="connsiteX51" fmla="*/ 9340199 w 9767847"/>
                <a:gd name="connsiteY51" fmla="*/ 3965171 h 6858000"/>
                <a:gd name="connsiteX52" fmla="*/ 9347557 w 9767847"/>
                <a:gd name="connsiteY52" fmla="*/ 3765972 h 6858000"/>
                <a:gd name="connsiteX53" fmla="*/ 9346364 w 9767847"/>
                <a:gd name="connsiteY53" fmla="*/ 3664938 h 6858000"/>
                <a:gd name="connsiteX54" fmla="*/ 9344921 w 9767847"/>
                <a:gd name="connsiteY54" fmla="*/ 3615243 h 6858000"/>
                <a:gd name="connsiteX55" fmla="*/ 9344524 w 9767847"/>
                <a:gd name="connsiteY55" fmla="*/ 3603526 h 6858000"/>
                <a:gd name="connsiteX56" fmla="*/ 9343728 w 9767847"/>
                <a:gd name="connsiteY56" fmla="*/ 3590774 h 6858000"/>
                <a:gd name="connsiteX57" fmla="*/ 9342188 w 9767847"/>
                <a:gd name="connsiteY57" fmla="*/ 3565268 h 6858000"/>
                <a:gd name="connsiteX58" fmla="*/ 9339056 w 9767847"/>
                <a:gd name="connsiteY58" fmla="*/ 3514256 h 6858000"/>
                <a:gd name="connsiteX59" fmla="*/ 9334334 w 9767847"/>
                <a:gd name="connsiteY59" fmla="*/ 3463057 h 6858000"/>
                <a:gd name="connsiteX60" fmla="*/ 9329363 w 9767847"/>
                <a:gd name="connsiteY60" fmla="*/ 3411810 h 6858000"/>
                <a:gd name="connsiteX61" fmla="*/ 9328319 w 9767847"/>
                <a:gd name="connsiteY61" fmla="*/ 3400657 h 6858000"/>
                <a:gd name="connsiteX62" fmla="*/ 9327177 w 9767847"/>
                <a:gd name="connsiteY62" fmla="*/ 3390116 h 6858000"/>
                <a:gd name="connsiteX63" fmla="*/ 9324293 w 9767847"/>
                <a:gd name="connsiteY63" fmla="*/ 3366774 h 6858000"/>
                <a:gd name="connsiteX64" fmla="*/ 9320763 w 9767847"/>
                <a:gd name="connsiteY64" fmla="*/ 3340329 h 6858000"/>
                <a:gd name="connsiteX65" fmla="*/ 9317184 w 9767847"/>
                <a:gd name="connsiteY65" fmla="*/ 3311245 h 6858000"/>
                <a:gd name="connsiteX66" fmla="*/ 9311021 w 9767847"/>
                <a:gd name="connsiteY66" fmla="*/ 3266211 h 6858000"/>
                <a:gd name="connsiteX67" fmla="*/ 9302719 w 9767847"/>
                <a:gd name="connsiteY67" fmla="*/ 3215717 h 6858000"/>
                <a:gd name="connsiteX68" fmla="*/ 9293970 w 9767847"/>
                <a:gd name="connsiteY68" fmla="*/ 3165789 h 6858000"/>
                <a:gd name="connsiteX69" fmla="*/ 9252065 w 9767847"/>
                <a:gd name="connsiteY69" fmla="*/ 2967107 h 6858000"/>
                <a:gd name="connsiteX70" fmla="*/ 9227211 w 9767847"/>
                <a:gd name="connsiteY70" fmla="*/ 2868473 h 6858000"/>
                <a:gd name="connsiteX71" fmla="*/ 9220699 w 9767847"/>
                <a:gd name="connsiteY71" fmla="*/ 2844426 h 6858000"/>
                <a:gd name="connsiteX72" fmla="*/ 9213740 w 9767847"/>
                <a:gd name="connsiteY72" fmla="*/ 2820191 h 6858000"/>
                <a:gd name="connsiteX73" fmla="*/ 9199374 w 9767847"/>
                <a:gd name="connsiteY73" fmla="*/ 2771438 h 6858000"/>
                <a:gd name="connsiteX74" fmla="*/ 9061829 w 9767847"/>
                <a:gd name="connsiteY74" fmla="*/ 2385418 h 6858000"/>
                <a:gd name="connsiteX75" fmla="*/ 8978865 w 9767847"/>
                <a:gd name="connsiteY75" fmla="*/ 2196855 h 6858000"/>
                <a:gd name="connsiteX76" fmla="*/ 8956694 w 9767847"/>
                <a:gd name="connsiteY76" fmla="*/ 2150219 h 6858000"/>
                <a:gd name="connsiteX77" fmla="*/ 8934176 w 9767847"/>
                <a:gd name="connsiteY77" fmla="*/ 2103914 h 6858000"/>
                <a:gd name="connsiteX78" fmla="*/ 8887151 w 9767847"/>
                <a:gd name="connsiteY78" fmla="*/ 2011350 h 6858000"/>
                <a:gd name="connsiteX79" fmla="*/ 8787533 w 9767847"/>
                <a:gd name="connsiteY79" fmla="*/ 1828527 h 6858000"/>
                <a:gd name="connsiteX80" fmla="*/ 8761485 w 9767847"/>
                <a:gd name="connsiteY80" fmla="*/ 1783398 h 6858000"/>
                <a:gd name="connsiteX81" fmla="*/ 8734791 w 9767847"/>
                <a:gd name="connsiteY81" fmla="*/ 1737893 h 6858000"/>
                <a:gd name="connsiteX82" fmla="*/ 8680808 w 9767847"/>
                <a:gd name="connsiteY82" fmla="*/ 1648812 h 6858000"/>
                <a:gd name="connsiteX83" fmla="*/ 8567024 w 9767847"/>
                <a:gd name="connsiteY83" fmla="*/ 1472906 h 6858000"/>
                <a:gd name="connsiteX84" fmla="*/ 8537446 w 9767847"/>
                <a:gd name="connsiteY84" fmla="*/ 1429330 h 6858000"/>
                <a:gd name="connsiteX85" fmla="*/ 8507423 w 9767847"/>
                <a:gd name="connsiteY85" fmla="*/ 1385896 h 6858000"/>
                <a:gd name="connsiteX86" fmla="*/ 8446529 w 9767847"/>
                <a:gd name="connsiteY86" fmla="*/ 1300295 h 6858000"/>
                <a:gd name="connsiteX87" fmla="*/ 8319224 w 9767847"/>
                <a:gd name="connsiteY87" fmla="*/ 1131026 h 6858000"/>
                <a:gd name="connsiteX88" fmla="*/ 8286366 w 9767847"/>
                <a:gd name="connsiteY88" fmla="*/ 1089050 h 6858000"/>
                <a:gd name="connsiteX89" fmla="*/ 8270161 w 9767847"/>
                <a:gd name="connsiteY89" fmla="*/ 1068439 h 6858000"/>
                <a:gd name="connsiteX90" fmla="*/ 8253856 w 9767847"/>
                <a:gd name="connsiteY90" fmla="*/ 1048156 h 6858000"/>
                <a:gd name="connsiteX91" fmla="*/ 8186352 w 9767847"/>
                <a:gd name="connsiteY91" fmla="*/ 966275 h 6858000"/>
                <a:gd name="connsiteX92" fmla="*/ 8046768 w 9767847"/>
                <a:gd name="connsiteY92" fmla="*/ 805429 h 6858000"/>
                <a:gd name="connsiteX93" fmla="*/ 8010927 w 9767847"/>
                <a:gd name="connsiteY93" fmla="*/ 765853 h 6858000"/>
                <a:gd name="connsiteX94" fmla="*/ 7974788 w 9767847"/>
                <a:gd name="connsiteY94" fmla="*/ 726653 h 6858000"/>
                <a:gd name="connsiteX95" fmla="*/ 7901070 w 9767847"/>
                <a:gd name="connsiteY95" fmla="*/ 648724 h 6858000"/>
                <a:gd name="connsiteX96" fmla="*/ 7750054 w 9767847"/>
                <a:gd name="connsiteY96" fmla="*/ 497008 h 6858000"/>
                <a:gd name="connsiteX97" fmla="*/ 7592277 w 9767847"/>
                <a:gd name="connsiteY97" fmla="*/ 351221 h 6858000"/>
                <a:gd name="connsiteX98" fmla="*/ 7257734 w 9767847"/>
                <a:gd name="connsiteY98" fmla="*/ 76964 h 6858000"/>
                <a:gd name="connsiteX99" fmla="*/ 1886601 w 9767847"/>
                <a:gd name="connsiteY99" fmla="*/ 0 h 6858000"/>
                <a:gd name="connsiteX100" fmla="*/ 2292926 w 9767847"/>
                <a:gd name="connsiteY100" fmla="*/ 0 h 6858000"/>
                <a:gd name="connsiteX101" fmla="*/ 2135542 w 9767847"/>
                <a:gd name="connsiteY101" fmla="*/ 117781 h 6858000"/>
                <a:gd name="connsiteX102" fmla="*/ 1969576 w 9767847"/>
                <a:gd name="connsiteY102" fmla="*/ 254986 h 6858000"/>
                <a:gd name="connsiteX103" fmla="*/ 1659938 w 9767847"/>
                <a:gd name="connsiteY103" fmla="*/ 549855 h 6858000"/>
                <a:gd name="connsiteX104" fmla="*/ 729383 w 9767847"/>
                <a:gd name="connsiteY104" fmla="*/ 1936480 h 6858000"/>
                <a:gd name="connsiteX105" fmla="*/ 578465 w 9767847"/>
                <a:gd name="connsiteY105" fmla="*/ 2320807 h 6858000"/>
                <a:gd name="connsiteX106" fmla="*/ 465080 w 9767847"/>
                <a:gd name="connsiteY106" fmla="*/ 2714875 h 6858000"/>
                <a:gd name="connsiteX107" fmla="*/ 423820 w 9767847"/>
                <a:gd name="connsiteY107" fmla="*/ 2915436 h 6858000"/>
                <a:gd name="connsiteX108" fmla="*/ 392355 w 9767847"/>
                <a:gd name="connsiteY108" fmla="*/ 3118071 h 6858000"/>
                <a:gd name="connsiteX109" fmla="*/ 358801 w 9767847"/>
                <a:gd name="connsiteY109" fmla="*/ 3526915 h 6858000"/>
                <a:gd name="connsiteX110" fmla="*/ 410350 w 9767847"/>
                <a:gd name="connsiteY110" fmla="*/ 4348226 h 6858000"/>
                <a:gd name="connsiteX111" fmla="*/ 449022 w 9767847"/>
                <a:gd name="connsiteY111" fmla="*/ 4551049 h 6858000"/>
                <a:gd name="connsiteX112" fmla="*/ 498882 w 9767847"/>
                <a:gd name="connsiteY112" fmla="*/ 4752365 h 6858000"/>
                <a:gd name="connsiteX113" fmla="*/ 559775 w 9767847"/>
                <a:gd name="connsiteY113" fmla="*/ 4951657 h 6858000"/>
                <a:gd name="connsiteX114" fmla="*/ 631406 w 9767847"/>
                <a:gd name="connsiteY114" fmla="*/ 5147986 h 6858000"/>
                <a:gd name="connsiteX115" fmla="*/ 1023461 w 9767847"/>
                <a:gd name="connsiteY115" fmla="*/ 5893957 h 6858000"/>
                <a:gd name="connsiteX116" fmla="*/ 1575880 w 9767847"/>
                <a:gd name="connsiteY116" fmla="*/ 6547646 h 6858000"/>
                <a:gd name="connsiteX117" fmla="*/ 1905228 w 9767847"/>
                <a:gd name="connsiteY117" fmla="*/ 6829468 h 6858000"/>
                <a:gd name="connsiteX118" fmla="*/ 1944230 w 9767847"/>
                <a:gd name="connsiteY118" fmla="*/ 6858000 h 6858000"/>
                <a:gd name="connsiteX119" fmla="*/ 1372541 w 9767847"/>
                <a:gd name="connsiteY119" fmla="*/ 6858000 h 6858000"/>
                <a:gd name="connsiteX120" fmla="*/ 1115251 w 9767847"/>
                <a:gd name="connsiteY120" fmla="*/ 6590005 h 6858000"/>
                <a:gd name="connsiteX121" fmla="*/ 0 w 9767847"/>
                <a:gd name="connsiteY121" fmla="*/ 3649031 h 6858000"/>
                <a:gd name="connsiteX122" fmla="*/ 1777294 w 9767847"/>
                <a:gd name="connsiteY122" fmla="*/ 8131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9767847" h="6858000">
                  <a:moveTo>
                    <a:pt x="7151367" y="0"/>
                  </a:moveTo>
                  <a:lnTo>
                    <a:pt x="7881247" y="0"/>
                  </a:lnTo>
                  <a:lnTo>
                    <a:pt x="7990553" y="81317"/>
                  </a:lnTo>
                  <a:cubicBezTo>
                    <a:pt x="9075991" y="929334"/>
                    <a:pt x="9767847" y="2212695"/>
                    <a:pt x="9767847" y="3649031"/>
                  </a:cubicBezTo>
                  <a:cubicBezTo>
                    <a:pt x="9767847" y="4766182"/>
                    <a:pt x="9349317" y="5790792"/>
                    <a:pt x="8652597" y="6590005"/>
                  </a:cubicBezTo>
                  <a:lnTo>
                    <a:pt x="8395306" y="6858000"/>
                  </a:lnTo>
                  <a:lnTo>
                    <a:pt x="6762603" y="6858000"/>
                  </a:lnTo>
                  <a:lnTo>
                    <a:pt x="6765962" y="6854844"/>
                  </a:lnTo>
                  <a:cubicBezTo>
                    <a:pt x="6779036" y="6842703"/>
                    <a:pt x="6791663" y="6829621"/>
                    <a:pt x="6804586" y="6817103"/>
                  </a:cubicBezTo>
                  <a:lnTo>
                    <a:pt x="6881735" y="6741197"/>
                  </a:lnTo>
                  <a:cubicBezTo>
                    <a:pt x="6907435" y="6715881"/>
                    <a:pt x="6933134" y="6690798"/>
                    <a:pt x="6958883" y="6664822"/>
                  </a:cubicBezTo>
                  <a:lnTo>
                    <a:pt x="7267925" y="6355694"/>
                  </a:lnTo>
                  <a:lnTo>
                    <a:pt x="7424360" y="6200685"/>
                  </a:lnTo>
                  <a:cubicBezTo>
                    <a:pt x="7450754" y="6174802"/>
                    <a:pt x="7477598" y="6148731"/>
                    <a:pt x="7504938" y="6122708"/>
                  </a:cubicBezTo>
                  <a:lnTo>
                    <a:pt x="7546396" y="6083697"/>
                  </a:lnTo>
                  <a:cubicBezTo>
                    <a:pt x="7560264" y="6070803"/>
                    <a:pt x="7574780" y="6057532"/>
                    <a:pt x="7588002" y="6045532"/>
                  </a:cubicBezTo>
                  <a:lnTo>
                    <a:pt x="7631000" y="6006709"/>
                  </a:lnTo>
                  <a:lnTo>
                    <a:pt x="7675440" y="5968309"/>
                  </a:lnTo>
                  <a:cubicBezTo>
                    <a:pt x="7690404" y="5955698"/>
                    <a:pt x="7705564" y="5943321"/>
                    <a:pt x="7720626" y="5930851"/>
                  </a:cubicBezTo>
                  <a:cubicBezTo>
                    <a:pt x="7735738" y="5918427"/>
                    <a:pt x="7751197" y="5906521"/>
                    <a:pt x="7766458" y="5894334"/>
                  </a:cubicBezTo>
                  <a:cubicBezTo>
                    <a:pt x="7827949" y="5846192"/>
                    <a:pt x="7890979" y="5800499"/>
                    <a:pt x="7955254" y="5756828"/>
                  </a:cubicBezTo>
                  <a:cubicBezTo>
                    <a:pt x="8083800" y="5669534"/>
                    <a:pt x="8216872" y="5590336"/>
                    <a:pt x="8352678" y="5517630"/>
                  </a:cubicBezTo>
                  <a:lnTo>
                    <a:pt x="8451350" y="5465254"/>
                  </a:lnTo>
                  <a:lnTo>
                    <a:pt x="8548532" y="5413395"/>
                  </a:lnTo>
                  <a:cubicBezTo>
                    <a:pt x="8612110" y="5379090"/>
                    <a:pt x="8673251" y="5345208"/>
                    <a:pt x="8729473" y="5309961"/>
                  </a:cubicBezTo>
                  <a:cubicBezTo>
                    <a:pt x="8743591" y="5301115"/>
                    <a:pt x="8757161" y="5292361"/>
                    <a:pt x="8770781" y="5283232"/>
                  </a:cubicBezTo>
                  <a:cubicBezTo>
                    <a:pt x="8777591" y="5278667"/>
                    <a:pt x="8784451" y="5274103"/>
                    <a:pt x="8790964" y="5269492"/>
                  </a:cubicBezTo>
                  <a:cubicBezTo>
                    <a:pt x="8797574" y="5264879"/>
                    <a:pt x="8804235" y="5260314"/>
                    <a:pt x="8810499" y="5255703"/>
                  </a:cubicBezTo>
                  <a:cubicBezTo>
                    <a:pt x="8835999" y="5237303"/>
                    <a:pt x="8860407" y="5218291"/>
                    <a:pt x="8883571" y="5198479"/>
                  </a:cubicBezTo>
                  <a:cubicBezTo>
                    <a:pt x="8929900" y="5158856"/>
                    <a:pt x="8971258" y="5116315"/>
                    <a:pt x="9006651" y="5070527"/>
                  </a:cubicBezTo>
                  <a:cubicBezTo>
                    <a:pt x="9015351" y="5059328"/>
                    <a:pt x="9024398" y="5046857"/>
                    <a:pt x="9033494" y="5034105"/>
                  </a:cubicBezTo>
                  <a:lnTo>
                    <a:pt x="9040305" y="5024551"/>
                  </a:lnTo>
                  <a:lnTo>
                    <a:pt x="9046568" y="5015281"/>
                  </a:lnTo>
                  <a:cubicBezTo>
                    <a:pt x="9050743" y="5009163"/>
                    <a:pt x="9054819" y="5002952"/>
                    <a:pt x="9058846" y="4996645"/>
                  </a:cubicBezTo>
                  <a:cubicBezTo>
                    <a:pt x="9075002" y="4971517"/>
                    <a:pt x="9090212" y="4945305"/>
                    <a:pt x="9104529" y="4918105"/>
                  </a:cubicBezTo>
                  <a:cubicBezTo>
                    <a:pt x="9133211" y="4863752"/>
                    <a:pt x="9158313" y="4805447"/>
                    <a:pt x="9181081" y="4744694"/>
                  </a:cubicBezTo>
                  <a:cubicBezTo>
                    <a:pt x="9203748" y="4684178"/>
                    <a:pt x="9223383" y="4621778"/>
                    <a:pt x="9240731" y="4557872"/>
                  </a:cubicBezTo>
                  <a:cubicBezTo>
                    <a:pt x="9249481" y="4525966"/>
                    <a:pt x="9257682" y="4493684"/>
                    <a:pt x="9265388" y="4461073"/>
                  </a:cubicBezTo>
                  <a:cubicBezTo>
                    <a:pt x="9269215" y="4444744"/>
                    <a:pt x="9272943" y="4428367"/>
                    <a:pt x="9276571" y="4411943"/>
                  </a:cubicBezTo>
                  <a:lnTo>
                    <a:pt x="9281841" y="4387379"/>
                  </a:lnTo>
                  <a:lnTo>
                    <a:pt x="9286513" y="4364838"/>
                  </a:lnTo>
                  <a:lnTo>
                    <a:pt x="9296754" y="4312038"/>
                  </a:lnTo>
                  <a:lnTo>
                    <a:pt x="9301029" y="4289074"/>
                  </a:lnTo>
                  <a:lnTo>
                    <a:pt x="9302818" y="4278581"/>
                  </a:lnTo>
                  <a:lnTo>
                    <a:pt x="9304658" y="4266816"/>
                  </a:lnTo>
                  <a:lnTo>
                    <a:pt x="9312810" y="4215945"/>
                  </a:lnTo>
                  <a:lnTo>
                    <a:pt x="9316887" y="4190486"/>
                  </a:lnTo>
                  <a:lnTo>
                    <a:pt x="9318923" y="4177780"/>
                  </a:lnTo>
                  <a:cubicBezTo>
                    <a:pt x="9319570" y="4173546"/>
                    <a:pt x="9319969" y="4169169"/>
                    <a:pt x="9320515" y="4164886"/>
                  </a:cubicBezTo>
                  <a:lnTo>
                    <a:pt x="9332445" y="4064981"/>
                  </a:lnTo>
                  <a:cubicBezTo>
                    <a:pt x="9333836" y="4052370"/>
                    <a:pt x="9334880" y="4036888"/>
                    <a:pt x="9336173" y="4018676"/>
                  </a:cubicBezTo>
                  <a:lnTo>
                    <a:pt x="9340199" y="3965171"/>
                  </a:lnTo>
                  <a:cubicBezTo>
                    <a:pt x="9345071" y="3899806"/>
                    <a:pt x="9347358" y="3832983"/>
                    <a:pt x="9347557" y="3765972"/>
                  </a:cubicBezTo>
                  <a:cubicBezTo>
                    <a:pt x="9347656" y="3732420"/>
                    <a:pt x="9347209" y="3698773"/>
                    <a:pt x="9346364" y="3664938"/>
                  </a:cubicBezTo>
                  <a:lnTo>
                    <a:pt x="9344921" y="3615243"/>
                  </a:lnTo>
                  <a:lnTo>
                    <a:pt x="9344524" y="3603526"/>
                  </a:lnTo>
                  <a:lnTo>
                    <a:pt x="9343728" y="3590774"/>
                  </a:lnTo>
                  <a:lnTo>
                    <a:pt x="9342188" y="3565268"/>
                  </a:lnTo>
                  <a:lnTo>
                    <a:pt x="9339056" y="3514256"/>
                  </a:lnTo>
                  <a:cubicBezTo>
                    <a:pt x="9337914" y="3497221"/>
                    <a:pt x="9335874" y="3480138"/>
                    <a:pt x="9334334" y="3463057"/>
                  </a:cubicBezTo>
                  <a:lnTo>
                    <a:pt x="9329363" y="3411810"/>
                  </a:lnTo>
                  <a:lnTo>
                    <a:pt x="9328319" y="3400657"/>
                  </a:lnTo>
                  <a:lnTo>
                    <a:pt x="9327177" y="3390116"/>
                  </a:lnTo>
                  <a:lnTo>
                    <a:pt x="9324293" y="3366774"/>
                  </a:lnTo>
                  <a:lnTo>
                    <a:pt x="9320763" y="3340329"/>
                  </a:lnTo>
                  <a:lnTo>
                    <a:pt x="9317184" y="3311245"/>
                  </a:lnTo>
                  <a:cubicBezTo>
                    <a:pt x="9315594" y="3296893"/>
                    <a:pt x="9313506" y="3282306"/>
                    <a:pt x="9311021" y="3266211"/>
                  </a:cubicBezTo>
                  <a:lnTo>
                    <a:pt x="9302719" y="3215717"/>
                  </a:lnTo>
                  <a:cubicBezTo>
                    <a:pt x="9299936" y="3199059"/>
                    <a:pt x="9297003" y="3182400"/>
                    <a:pt x="9293970" y="3165789"/>
                  </a:cubicBezTo>
                  <a:cubicBezTo>
                    <a:pt x="9281891" y="3099295"/>
                    <a:pt x="9267674" y="3033084"/>
                    <a:pt x="9252065" y="2967107"/>
                  </a:cubicBezTo>
                  <a:cubicBezTo>
                    <a:pt x="9244261" y="2934167"/>
                    <a:pt x="9235959" y="2901273"/>
                    <a:pt x="9227211" y="2868473"/>
                  </a:cubicBezTo>
                  <a:lnTo>
                    <a:pt x="9220699" y="2844426"/>
                  </a:lnTo>
                  <a:lnTo>
                    <a:pt x="9213740" y="2820191"/>
                  </a:lnTo>
                  <a:cubicBezTo>
                    <a:pt x="9209216" y="2804049"/>
                    <a:pt x="9204345" y="2787768"/>
                    <a:pt x="9199374" y="2771438"/>
                  </a:cubicBezTo>
                  <a:cubicBezTo>
                    <a:pt x="9159855" y="2641086"/>
                    <a:pt x="9114272" y="2512099"/>
                    <a:pt x="9061829" y="2385418"/>
                  </a:cubicBezTo>
                  <a:cubicBezTo>
                    <a:pt x="9035582" y="2322077"/>
                    <a:pt x="9008043" y="2259160"/>
                    <a:pt x="8978865" y="2196855"/>
                  </a:cubicBezTo>
                  <a:lnTo>
                    <a:pt x="8956694" y="2150219"/>
                  </a:lnTo>
                  <a:lnTo>
                    <a:pt x="8934176" y="2103914"/>
                  </a:lnTo>
                  <a:cubicBezTo>
                    <a:pt x="8918915" y="2073091"/>
                    <a:pt x="8903157" y="2042032"/>
                    <a:pt x="8887151" y="2011350"/>
                  </a:cubicBezTo>
                  <a:cubicBezTo>
                    <a:pt x="8854988" y="1949891"/>
                    <a:pt x="8822082" y="1888810"/>
                    <a:pt x="8787533" y="1828527"/>
                  </a:cubicBezTo>
                  <a:lnTo>
                    <a:pt x="8761485" y="1783398"/>
                  </a:lnTo>
                  <a:lnTo>
                    <a:pt x="8734791" y="1737893"/>
                  </a:lnTo>
                  <a:cubicBezTo>
                    <a:pt x="8717047" y="1707823"/>
                    <a:pt x="8699200" y="1678363"/>
                    <a:pt x="8680808" y="1648812"/>
                  </a:cubicBezTo>
                  <a:cubicBezTo>
                    <a:pt x="8644322" y="1589658"/>
                    <a:pt x="8606194" y="1531118"/>
                    <a:pt x="8567024" y="1472906"/>
                  </a:cubicBezTo>
                  <a:lnTo>
                    <a:pt x="8537446" y="1429330"/>
                  </a:lnTo>
                  <a:lnTo>
                    <a:pt x="8507423" y="1385896"/>
                  </a:lnTo>
                  <a:cubicBezTo>
                    <a:pt x="8487390" y="1357284"/>
                    <a:pt x="8467158" y="1328719"/>
                    <a:pt x="8446529" y="1300295"/>
                  </a:cubicBezTo>
                  <a:cubicBezTo>
                    <a:pt x="8405271" y="1243496"/>
                    <a:pt x="8362718" y="1187120"/>
                    <a:pt x="8319224" y="1131026"/>
                  </a:cubicBezTo>
                  <a:lnTo>
                    <a:pt x="8286366" y="1089050"/>
                  </a:lnTo>
                  <a:lnTo>
                    <a:pt x="8270161" y="1068439"/>
                  </a:lnTo>
                  <a:lnTo>
                    <a:pt x="8253856" y="1048156"/>
                  </a:lnTo>
                  <a:cubicBezTo>
                    <a:pt x="8231636" y="1020675"/>
                    <a:pt x="8209117" y="993381"/>
                    <a:pt x="8186352" y="966275"/>
                  </a:cubicBezTo>
                  <a:cubicBezTo>
                    <a:pt x="8140917" y="911922"/>
                    <a:pt x="8094240" y="858417"/>
                    <a:pt x="8046768" y="805429"/>
                  </a:cubicBezTo>
                  <a:lnTo>
                    <a:pt x="8010927" y="765853"/>
                  </a:lnTo>
                  <a:lnTo>
                    <a:pt x="7974788" y="726653"/>
                  </a:lnTo>
                  <a:cubicBezTo>
                    <a:pt x="7950382" y="700489"/>
                    <a:pt x="7925824" y="674465"/>
                    <a:pt x="7901070" y="648724"/>
                  </a:cubicBezTo>
                  <a:cubicBezTo>
                    <a:pt x="7851510" y="597289"/>
                    <a:pt x="7801404" y="546514"/>
                    <a:pt x="7750054" y="497008"/>
                  </a:cubicBezTo>
                  <a:cubicBezTo>
                    <a:pt x="7698902" y="447644"/>
                    <a:pt x="7645913" y="398938"/>
                    <a:pt x="7592277" y="351221"/>
                  </a:cubicBezTo>
                  <a:cubicBezTo>
                    <a:pt x="7484856" y="255786"/>
                    <a:pt x="7373308" y="164304"/>
                    <a:pt x="7257734" y="76964"/>
                  </a:cubicBezTo>
                  <a:close/>
                  <a:moveTo>
                    <a:pt x="1886601" y="0"/>
                  </a:moveTo>
                  <a:lnTo>
                    <a:pt x="2292926" y="0"/>
                  </a:lnTo>
                  <a:lnTo>
                    <a:pt x="2135542" y="117781"/>
                  </a:lnTo>
                  <a:cubicBezTo>
                    <a:pt x="2078998" y="162280"/>
                    <a:pt x="2023659" y="208045"/>
                    <a:pt x="1969576" y="254986"/>
                  </a:cubicBezTo>
                  <a:cubicBezTo>
                    <a:pt x="1861309" y="348820"/>
                    <a:pt x="1758064" y="447314"/>
                    <a:pt x="1659938" y="549855"/>
                  </a:cubicBezTo>
                  <a:cubicBezTo>
                    <a:pt x="1266987" y="960346"/>
                    <a:pt x="953820" y="1431495"/>
                    <a:pt x="729383" y="1936480"/>
                  </a:cubicBezTo>
                  <a:cubicBezTo>
                    <a:pt x="673260" y="2062362"/>
                    <a:pt x="622855" y="2190972"/>
                    <a:pt x="578465" y="2320807"/>
                  </a:cubicBezTo>
                  <a:cubicBezTo>
                    <a:pt x="534125" y="2450687"/>
                    <a:pt x="496147" y="2582216"/>
                    <a:pt x="465080" y="2714875"/>
                  </a:cubicBezTo>
                  <a:cubicBezTo>
                    <a:pt x="449769" y="2780991"/>
                    <a:pt x="435850" y="2848191"/>
                    <a:pt x="423820" y="2915436"/>
                  </a:cubicBezTo>
                  <a:cubicBezTo>
                    <a:pt x="411840" y="2982731"/>
                    <a:pt x="401054" y="3050260"/>
                    <a:pt x="392355" y="3118071"/>
                  </a:cubicBezTo>
                  <a:cubicBezTo>
                    <a:pt x="374509" y="3253646"/>
                    <a:pt x="363424" y="3389880"/>
                    <a:pt x="358801" y="3526915"/>
                  </a:cubicBezTo>
                  <a:cubicBezTo>
                    <a:pt x="349009" y="3800843"/>
                    <a:pt x="366357" y="4075570"/>
                    <a:pt x="410350" y="4348226"/>
                  </a:cubicBezTo>
                  <a:cubicBezTo>
                    <a:pt x="421286" y="4416132"/>
                    <a:pt x="434209" y="4483660"/>
                    <a:pt x="449022" y="4551049"/>
                  </a:cubicBezTo>
                  <a:cubicBezTo>
                    <a:pt x="463737" y="4618436"/>
                    <a:pt x="480389" y="4685588"/>
                    <a:pt x="498882" y="4752365"/>
                  </a:cubicBezTo>
                  <a:cubicBezTo>
                    <a:pt x="517373" y="4819141"/>
                    <a:pt x="537704" y="4885635"/>
                    <a:pt x="559775" y="4951657"/>
                  </a:cubicBezTo>
                  <a:cubicBezTo>
                    <a:pt x="581946" y="5017775"/>
                    <a:pt x="605358" y="5083375"/>
                    <a:pt x="631406" y="5147986"/>
                  </a:cubicBezTo>
                  <a:cubicBezTo>
                    <a:pt x="734055" y="5407608"/>
                    <a:pt x="865188" y="5658570"/>
                    <a:pt x="1023461" y="5893957"/>
                  </a:cubicBezTo>
                  <a:cubicBezTo>
                    <a:pt x="1181487" y="6129578"/>
                    <a:pt x="1367051" y="6349247"/>
                    <a:pt x="1575880" y="6547646"/>
                  </a:cubicBezTo>
                  <a:cubicBezTo>
                    <a:pt x="1680269" y="6646916"/>
                    <a:pt x="1790338" y="6740939"/>
                    <a:pt x="1905228" y="6829468"/>
                  </a:cubicBezTo>
                  <a:lnTo>
                    <a:pt x="1944230" y="6858000"/>
                  </a:lnTo>
                  <a:lnTo>
                    <a:pt x="1372541" y="6858000"/>
                  </a:lnTo>
                  <a:lnTo>
                    <a:pt x="1115251" y="6590005"/>
                  </a:lnTo>
                  <a:cubicBezTo>
                    <a:pt x="418530" y="5790792"/>
                    <a:pt x="0" y="4766182"/>
                    <a:pt x="0" y="3649031"/>
                  </a:cubicBezTo>
                  <a:cubicBezTo>
                    <a:pt x="0" y="2212695"/>
                    <a:pt x="691856" y="929334"/>
                    <a:pt x="1777294" y="81317"/>
                  </a:cubicBezTo>
                  <a:close/>
                </a:path>
              </a:pathLst>
            </a:cu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F671ECC3-E44F-1B65-01E0-34B9EE0C89D8}"/>
              </a:ext>
            </a:extLst>
          </p:cNvPr>
          <p:cNvSpPr>
            <a:spLocks noGrp="1"/>
          </p:cNvSpPr>
          <p:nvPr>
            <p:ph type="title"/>
          </p:nvPr>
        </p:nvSpPr>
        <p:spPr>
          <a:xfrm>
            <a:off x="1578248" y="991261"/>
            <a:ext cx="8283204" cy="1837349"/>
          </a:xfrm>
        </p:spPr>
        <p:txBody>
          <a:bodyPr anchor="ctr">
            <a:noAutofit/>
          </a:bodyPr>
          <a:lstStyle/>
          <a:p>
            <a:pPr algn="ctr" rtl="0"/>
            <a:r>
              <a:rPr lang="es" sz="3600" b="0" i="0" u="none" strike="noStrike" dirty="0">
                <a:solidFill>
                  <a:srgbClr val="0E2841"/>
                </a:solidFill>
                <a:latin typeface="Aptos Display"/>
              </a:rPr>
              <a:t>¿Quién necesita Recertificarse?</a:t>
            </a:r>
          </a:p>
        </p:txBody>
      </p:sp>
      <p:sp>
        <p:nvSpPr>
          <p:cNvPr id="10" name="Content Placeholder 2">
            <a:extLst>
              <a:ext uri="{FF2B5EF4-FFF2-40B4-BE49-F238E27FC236}">
                <a16:creationId xmlns:a16="http://schemas.microsoft.com/office/drawing/2014/main" id="{EC2385B4-D6C0-51A5-1751-6ECC9C570DA5}"/>
              </a:ext>
            </a:extLst>
          </p:cNvPr>
          <p:cNvSpPr>
            <a:spLocks noGrp="1"/>
          </p:cNvSpPr>
          <p:nvPr>
            <p:ph idx="1"/>
          </p:nvPr>
        </p:nvSpPr>
        <p:spPr>
          <a:xfrm>
            <a:off x="1404917" y="2212259"/>
            <a:ext cx="9208835" cy="4365522"/>
          </a:xfrm>
        </p:spPr>
        <p:txBody>
          <a:bodyPr anchor="t">
            <a:noAutofit/>
          </a:bodyPr>
          <a:lstStyle/>
          <a:p>
            <a:endParaRPr lang="en-US" sz="1100" dirty="0">
              <a:solidFill>
                <a:schemeClr val="tx2"/>
              </a:solidFill>
              <a:latin typeface="+mj-lt"/>
              <a:ea typeface="+mj-ea"/>
              <a:cs typeface="+mj-cs"/>
            </a:endParaRPr>
          </a:p>
          <a:p>
            <a:pPr rtl="0"/>
            <a:r>
              <a:rPr lang="es" sz="2000" b="0" i="0" u="none" strike="noStrike" dirty="0">
                <a:solidFill>
                  <a:srgbClr val="0E2841"/>
                </a:solidFill>
                <a:latin typeface="Aptos Display"/>
                <a:ea typeface="+mj-ea"/>
                <a:cs typeface="+mj-cs"/>
              </a:rPr>
              <a:t>Hay más de 15,000 participantes en el Fondo de Teleconexión de California, el proceso de recertificación se hará por categorías.</a:t>
            </a:r>
          </a:p>
          <a:p>
            <a:pPr rtl="0"/>
            <a:r>
              <a:rPr lang="es" sz="2000" b="0" i="0" u="none" strike="noStrike" baseline="0" dirty="0">
                <a:solidFill>
                  <a:srgbClr val="0E2841"/>
                </a:solidFill>
                <a:latin typeface="Aptos Display"/>
                <a:ea typeface="+mj-ea"/>
                <a:cs typeface="+mj-cs"/>
              </a:rPr>
              <a:t>Las Organizaciones de Base Comunitaria y CBO de atención médica deben recertificarse cada tres años a partir de la fecha de elegibilidad. Este proceso debe tomar unos tres años.</a:t>
            </a:r>
          </a:p>
          <a:p>
            <a:pPr rtl="0"/>
            <a:r>
              <a:rPr lang="es" sz="2000" b="0" i="0" u="none" strike="noStrike" dirty="0">
                <a:solidFill>
                  <a:srgbClr val="0E2841"/>
                </a:solidFill>
                <a:latin typeface="Aptos Display"/>
                <a:ea typeface="+mj-ea"/>
                <a:cs typeface="+mj-cs"/>
              </a:rPr>
              <a:t>Las siguientes categorías se someterán a Recertificación cada cinco años a partir de su fecha de elegibilidad.</a:t>
            </a:r>
          </a:p>
          <a:p>
            <a:pPr lvl="1" rtl="0"/>
            <a:r>
              <a:rPr lang="es" sz="2000" b="0" i="0" u="none" strike="noStrike" baseline="0" dirty="0">
                <a:solidFill>
                  <a:srgbClr val="0E2841"/>
                </a:solidFill>
                <a:latin typeface="Aptos Display"/>
                <a:ea typeface="+mj-ea"/>
                <a:cs typeface="+mj-cs"/>
              </a:rPr>
              <a:t>Escuelas Públicas y Privadas</a:t>
            </a:r>
          </a:p>
          <a:p>
            <a:pPr lvl="1" rtl="0"/>
            <a:r>
              <a:rPr lang="es" sz="2000" b="0" i="0" u="none" strike="noStrike" baseline="0" dirty="0">
                <a:solidFill>
                  <a:srgbClr val="0E2841"/>
                </a:solidFill>
                <a:latin typeface="Aptos Display"/>
                <a:ea typeface="+mj-ea"/>
                <a:cs typeface="+mj-cs"/>
              </a:rPr>
              <a:t>Bibliotecas</a:t>
            </a:r>
          </a:p>
          <a:p>
            <a:pPr lvl="1" rtl="0"/>
            <a:r>
              <a:rPr lang="es" sz="2000" b="0" i="0" u="none" strike="noStrike" dirty="0">
                <a:solidFill>
                  <a:srgbClr val="0E2841"/>
                </a:solidFill>
                <a:latin typeface="Aptos Display"/>
                <a:ea typeface="+mj-ea"/>
                <a:cs typeface="+mj-cs"/>
              </a:rPr>
              <a:t>Hospitales Operados y de Propiedad Gubernamental</a:t>
            </a:r>
          </a:p>
          <a:p>
            <a:pPr lvl="1" rtl="0"/>
            <a:r>
              <a:rPr lang="es" sz="2000" b="0" i="0" u="none" strike="noStrike" baseline="0" dirty="0">
                <a:solidFill>
                  <a:srgbClr val="0E2841"/>
                </a:solidFill>
                <a:latin typeface="Aptos Display"/>
                <a:ea typeface="+mj-ea"/>
                <a:cs typeface="+mj-cs"/>
              </a:rPr>
              <a:t>Miembros de la Red de Telesalud de California</a:t>
            </a:r>
          </a:p>
        </p:txBody>
      </p:sp>
      <p:sp>
        <p:nvSpPr>
          <p:cNvPr id="5" name="Slide Number Placeholder 4">
            <a:extLst>
              <a:ext uri="{FF2B5EF4-FFF2-40B4-BE49-F238E27FC236}">
                <a16:creationId xmlns:a16="http://schemas.microsoft.com/office/drawing/2014/main" id="{9B82ED05-0E48-3670-AAEB-2719FF18D236}"/>
              </a:ext>
            </a:extLst>
          </p:cNvPr>
          <p:cNvSpPr>
            <a:spLocks noGrp="1"/>
          </p:cNvSpPr>
          <p:nvPr>
            <p:ph type="sldNum" sz="quarter" idx="12"/>
          </p:nvPr>
        </p:nvSpPr>
        <p:spPr>
          <a:xfrm>
            <a:off x="8610600" y="6356350"/>
            <a:ext cx="2743200" cy="365125"/>
          </a:xfrm>
        </p:spPr>
        <p:txBody>
          <a:bodyPr>
            <a:noAutofit/>
          </a:bodyPr>
          <a:lstStyle/>
          <a:p>
            <a:pPr rtl="0">
              <a:spcAft>
                <a:spcPts val="600"/>
              </a:spcAft>
            </a:pPr>
            <a:r>
              <a:rPr lang="es" sz="1200" b="0" i="0" u="none" strike="noStrike">
                <a:latin typeface="Aptos"/>
              </a:rPr>
              <a:t>19</a:t>
            </a:r>
            <a:endParaRPr lang="en-US"/>
          </a:p>
        </p:txBody>
      </p:sp>
    </p:spTree>
    <p:extLst>
      <p:ext uri="{BB962C8B-B14F-4D97-AF65-F5344CB8AC3E}">
        <p14:creationId xmlns:p14="http://schemas.microsoft.com/office/powerpoint/2010/main" val="1135053979"/>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E2447BC-D7EC-C145-9239-F887ECB37EB8}"/>
              </a:ext>
            </a:extLst>
          </p:cNvPr>
          <p:cNvSpPr/>
          <p:nvPr/>
        </p:nvSpPr>
        <p:spPr>
          <a:xfrm>
            <a:off x="463216" y="6166184"/>
            <a:ext cx="3050005" cy="52337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3" name="Slide Number Placeholder 2">
            <a:extLst>
              <a:ext uri="{FF2B5EF4-FFF2-40B4-BE49-F238E27FC236}">
                <a16:creationId xmlns:a16="http://schemas.microsoft.com/office/drawing/2014/main" id="{B50A0654-BFC0-7941-9A56-83925E75E5B6}"/>
              </a:ext>
            </a:extLst>
          </p:cNvPr>
          <p:cNvSpPr>
            <a:spLocks noGrp="1"/>
          </p:cNvSpPr>
          <p:nvPr>
            <p:ph type="sldNum" sz="quarter" idx="12"/>
          </p:nvPr>
        </p:nvSpPr>
        <p:spPr/>
        <p:txBody>
          <a:bodyPr>
            <a:noAutofit/>
          </a:bodyPr>
          <a:lstStyle/>
          <a:p>
            <a:pPr rtl="0"/>
            <a:r>
              <a:rPr lang="es" sz="900" b="0" i="0" u="none" strike="noStrike">
                <a:latin typeface="Century Gothic" panose="020F0302020204030204"/>
              </a:rPr>
              <a:t>2</a:t>
            </a:r>
            <a:endParaRPr lang="en-US"/>
          </a:p>
        </p:txBody>
      </p:sp>
      <p:sp>
        <p:nvSpPr>
          <p:cNvPr id="7" name="TextBox 6">
            <a:extLst>
              <a:ext uri="{FF2B5EF4-FFF2-40B4-BE49-F238E27FC236}">
                <a16:creationId xmlns:a16="http://schemas.microsoft.com/office/drawing/2014/main" id="{38EF783F-9D8C-85E3-B702-4301294C69AB}"/>
              </a:ext>
            </a:extLst>
          </p:cNvPr>
          <p:cNvSpPr txBox="1"/>
          <p:nvPr/>
        </p:nvSpPr>
        <p:spPr>
          <a:xfrm>
            <a:off x="2405575" y="3419678"/>
            <a:ext cx="9439422" cy="1938992"/>
          </a:xfrm>
          <a:prstGeom prst="rect">
            <a:avLst/>
          </a:prstGeom>
          <a:noFill/>
        </p:spPr>
        <p:txBody>
          <a:bodyPr wrap="square">
            <a:noAutofit/>
          </a:bodyPr>
          <a:lstStyle/>
          <a:p>
            <a:pPr marL="0" indent="0" rtl="0">
              <a:buNone/>
            </a:pPr>
            <a:r>
              <a:rPr lang="es" sz="2400" b="0" i="0" u="none" strike="noStrike" dirty="0">
                <a:solidFill>
                  <a:srgbClr val="FFFFFF"/>
                </a:solidFill>
                <a:latin typeface="Century Gothic" panose="020F0302020204030204"/>
              </a:rPr>
              <a:t>El objetivo del programa es ofrecer a todos los californianos un acceso directo a servicios avanzados de comunicaciones en sus comunidades locales, especialmente a aquellos con menores índices de uso de Internet y mayores necesidades económicas. </a:t>
            </a:r>
            <a:r>
              <a:rPr lang="es" sz="1000" b="0" i="0" u="none" strike="noStrike" dirty="0">
                <a:solidFill>
                  <a:srgbClr val="FFFFFF"/>
                </a:solidFill>
                <a:latin typeface="Century Gothic" panose="020F0302020204030204"/>
              </a:rPr>
              <a:t>-</a:t>
            </a:r>
            <a:r>
              <a:rPr lang="es" sz="1100" b="0" i="1" u="none" strike="noStrike" dirty="0">
                <a:solidFill>
                  <a:srgbClr val="FFFFFF"/>
                </a:solidFill>
                <a:latin typeface="Century Gothic" panose="020F0302020204030204"/>
              </a:rPr>
              <a:t> Fondo de Teleconexión de California</a:t>
            </a:r>
            <a:endParaRPr lang="en-US" sz="1000" i="1" dirty="0">
              <a:solidFill>
                <a:schemeClr val="bg1"/>
              </a:solidFill>
            </a:endParaRPr>
          </a:p>
        </p:txBody>
      </p:sp>
      <p:pic>
        <p:nvPicPr>
          <p:cNvPr id="2" name="Picture 1" descr="Logo&#10;&#10;Description automatically generated">
            <a:extLst>
              <a:ext uri="{FF2B5EF4-FFF2-40B4-BE49-F238E27FC236}">
                <a16:creationId xmlns:a16="http://schemas.microsoft.com/office/drawing/2014/main" id="{12B68620-8245-8057-B0FC-98FC13DF955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2863" y="684901"/>
            <a:ext cx="5238337" cy="2085889"/>
          </a:xfrm>
          <a:prstGeom prst="rect">
            <a:avLst/>
          </a:prstGeom>
        </p:spPr>
      </p:pic>
    </p:spTree>
    <p:extLst>
      <p:ext uri="{BB962C8B-B14F-4D97-AF65-F5344CB8AC3E}">
        <p14:creationId xmlns:p14="http://schemas.microsoft.com/office/powerpoint/2010/main" val="1475296625"/>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257363FD-7E77-4145-9483-331A807AD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6802" cy="6858000"/>
          </a:xfrm>
          <a:prstGeom prst="rect">
            <a:avLst/>
          </a:prstGeom>
          <a:gradFill flip="none" rotWithShape="1">
            <a:gsLst>
              <a:gs pos="28000">
                <a:schemeClr val="bg2">
                  <a:alpha val="84000"/>
                </a:schemeClr>
              </a:gs>
              <a:gs pos="74000">
                <a:schemeClr val="bg1"/>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D799568-CCA0-35B1-A951-8F8AAF447829}"/>
              </a:ext>
            </a:extLst>
          </p:cNvPr>
          <p:cNvSpPr>
            <a:spLocks noGrp="1"/>
          </p:cNvSpPr>
          <p:nvPr>
            <p:ph type="title"/>
          </p:nvPr>
        </p:nvSpPr>
        <p:spPr>
          <a:xfrm>
            <a:off x="838200" y="365125"/>
            <a:ext cx="10515600" cy="1325563"/>
          </a:xfrm>
        </p:spPr>
        <p:txBody>
          <a:bodyPr vert="horz" lIns="91440" tIns="45720" rIns="91440" bIns="45720" rtlCol="0" anchor="ctr">
            <a:noAutofit/>
          </a:bodyPr>
          <a:lstStyle/>
          <a:p>
            <a:pPr rtl="0"/>
            <a:r>
              <a:rPr lang="es" sz="4400" b="0" i="0" u="none" strike="noStrike" dirty="0">
                <a:latin typeface="Aptos Display"/>
              </a:rPr>
              <a:t>Presentación de la Documentación Necesaria </a:t>
            </a:r>
          </a:p>
        </p:txBody>
      </p:sp>
      <p:sp>
        <p:nvSpPr>
          <p:cNvPr id="5" name="Slide Number Placeholder 4">
            <a:extLst>
              <a:ext uri="{FF2B5EF4-FFF2-40B4-BE49-F238E27FC236}">
                <a16:creationId xmlns:a16="http://schemas.microsoft.com/office/drawing/2014/main" id="{177AC197-3B59-76E4-F111-B183924CEE6F}"/>
              </a:ext>
            </a:extLst>
          </p:cNvPr>
          <p:cNvSpPr>
            <a:spLocks noGrp="1"/>
          </p:cNvSpPr>
          <p:nvPr>
            <p:ph type="sldNum" sz="quarter" idx="12"/>
          </p:nvPr>
        </p:nvSpPr>
        <p:spPr>
          <a:xfrm>
            <a:off x="8610600" y="6356350"/>
            <a:ext cx="2743200" cy="365125"/>
          </a:xfrm>
        </p:spPr>
        <p:txBody>
          <a:bodyPr vert="horz" lIns="91440" tIns="45720" rIns="91440" bIns="45720" rtlCol="0" anchor="ctr">
            <a:noAutofit/>
          </a:bodyPr>
          <a:lstStyle/>
          <a:p>
            <a:pPr rtl="0">
              <a:spcAft>
                <a:spcPts val="600"/>
              </a:spcAft>
              <a:defRPr/>
            </a:pPr>
            <a:r>
              <a:rPr lang="es" sz="1200" b="0" i="0" u="none" strike="noStrike">
                <a:solidFill>
                  <a:srgbClr val="808080"/>
                </a:solidFill>
                <a:latin typeface="Calibri" panose="020F0502020204030204"/>
              </a:rPr>
              <a:t>20</a:t>
            </a:r>
            <a:endParaRPr lang="en-US">
              <a:solidFill>
                <a:schemeClr val="tx1">
                  <a:lumMod val="50000"/>
                  <a:lumOff val="50000"/>
                </a:schemeClr>
              </a:solidFill>
              <a:latin typeface="Calibri" panose="020F0502020204030204"/>
            </a:endParaRPr>
          </a:p>
        </p:txBody>
      </p:sp>
      <p:graphicFrame>
        <p:nvGraphicFramePr>
          <p:cNvPr id="7" name="Content Placeholder 2">
            <a:extLst>
              <a:ext uri="{FF2B5EF4-FFF2-40B4-BE49-F238E27FC236}">
                <a16:creationId xmlns:a16="http://schemas.microsoft.com/office/drawing/2014/main" id="{75669669-939F-3226-FEA7-2A7255748575}"/>
              </a:ext>
            </a:extLst>
          </p:cNvPr>
          <p:cNvGraphicFramePr>
            <a:graphicFrameLocks noGrp="1"/>
          </p:cNvGraphicFramePr>
          <p:nvPr>
            <p:ph sz="half" idx="1"/>
            <p:extLst>
              <p:ext uri="{D42A27DB-BD31-4B8C-83A1-F6EECF244321}">
                <p14:modId xmlns:p14="http://schemas.microsoft.com/office/powerpoint/2010/main" val="689267384"/>
              </p:ext>
            </p:extLst>
          </p:nvPr>
        </p:nvGraphicFramePr>
        <p:xfrm>
          <a:off x="838199" y="1825625"/>
          <a:ext cx="10837985"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22470071"/>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7515D20E-1AB7-4E74-9236-2B72B63D60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2" name="Title 1">
            <a:extLst>
              <a:ext uri="{FF2B5EF4-FFF2-40B4-BE49-F238E27FC236}">
                <a16:creationId xmlns:a16="http://schemas.microsoft.com/office/drawing/2014/main" id="{F671ECC3-E44F-1B65-01E0-34B9EE0C89D8}"/>
              </a:ext>
            </a:extLst>
          </p:cNvPr>
          <p:cNvSpPr>
            <a:spLocks noGrp="1"/>
          </p:cNvSpPr>
          <p:nvPr>
            <p:ph type="title"/>
          </p:nvPr>
        </p:nvSpPr>
        <p:spPr>
          <a:xfrm>
            <a:off x="1045028" y="1336329"/>
            <a:ext cx="3892732" cy="4382588"/>
          </a:xfrm>
        </p:spPr>
        <p:txBody>
          <a:bodyPr anchor="ctr">
            <a:noAutofit/>
          </a:bodyPr>
          <a:lstStyle/>
          <a:p>
            <a:pPr rtl="0"/>
            <a:r>
              <a:rPr lang="es" sz="4600" b="0" i="0" u="none" strike="noStrike" dirty="0">
                <a:latin typeface="Aptos Display"/>
              </a:rPr>
              <a:t>Notificación de </a:t>
            </a:r>
            <a:r>
              <a:rPr lang="es" sz="4600" dirty="0">
                <a:latin typeface="Aptos Display"/>
              </a:rPr>
              <a:t>E</a:t>
            </a:r>
            <a:r>
              <a:rPr lang="es" sz="4600" b="0" i="0" u="none" strike="noStrike" dirty="0">
                <a:latin typeface="Aptos Display"/>
              </a:rPr>
              <a:t>certificación </a:t>
            </a:r>
          </a:p>
        </p:txBody>
      </p:sp>
      <p:grpSp>
        <p:nvGrpSpPr>
          <p:cNvPr id="27" name="Group 26">
            <a:extLst>
              <a:ext uri="{FF2B5EF4-FFF2-40B4-BE49-F238E27FC236}">
                <a16:creationId xmlns:a16="http://schemas.microsoft.com/office/drawing/2014/main" id="{032D8612-31EB-44CF-A1D0-14FD4C7054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163461"/>
            <a:ext cx="731521" cy="673460"/>
            <a:chOff x="3940602" y="308034"/>
            <a:chExt cx="2116791" cy="3428999"/>
          </a:xfrm>
          <a:solidFill>
            <a:schemeClr val="accent4"/>
          </a:solidFill>
        </p:grpSpPr>
        <p:sp>
          <p:nvSpPr>
            <p:cNvPr id="28" name="Rectangle 27">
              <a:extLst>
                <a:ext uri="{FF2B5EF4-FFF2-40B4-BE49-F238E27FC236}">
                  <a16:creationId xmlns:a16="http://schemas.microsoft.com/office/drawing/2014/main" id="{F19A4A0F-1B59-4DB0-9764-D10936E987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29" name="Rectangle 28">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30" name="Rectangle 29">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grpSp>
      <p:sp>
        <p:nvSpPr>
          <p:cNvPr id="31" name="Rectangle 30">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32" name="Rectangle 31">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982976"/>
            <a:ext cx="6009366" cy="512063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10" name="Content Placeholder 2">
            <a:extLst>
              <a:ext uri="{FF2B5EF4-FFF2-40B4-BE49-F238E27FC236}">
                <a16:creationId xmlns:a16="http://schemas.microsoft.com/office/drawing/2014/main" id="{EC2385B4-D6C0-51A5-1751-6ECC9C570DA5}"/>
              </a:ext>
            </a:extLst>
          </p:cNvPr>
          <p:cNvSpPr>
            <a:spLocks noGrp="1"/>
          </p:cNvSpPr>
          <p:nvPr>
            <p:ph idx="1"/>
          </p:nvPr>
        </p:nvSpPr>
        <p:spPr>
          <a:xfrm>
            <a:off x="6096001" y="1165123"/>
            <a:ext cx="5260848" cy="4553794"/>
          </a:xfrm>
        </p:spPr>
        <p:txBody>
          <a:bodyPr anchor="ctr">
            <a:noAutofit/>
          </a:bodyPr>
          <a:lstStyle/>
          <a:p>
            <a:pPr marL="0" indent="0">
              <a:buNone/>
            </a:pPr>
            <a:endParaRPr lang="en-US" sz="1600" dirty="0">
              <a:latin typeface="+mj-lt"/>
              <a:ea typeface="+mj-ea"/>
              <a:cs typeface="+mj-cs"/>
            </a:endParaRPr>
          </a:p>
          <a:p>
            <a:pPr marL="0" indent="0" rtl="0">
              <a:buNone/>
            </a:pPr>
            <a:r>
              <a:rPr lang="es" sz="2000" b="0" i="0" u="none" strike="noStrike" dirty="0">
                <a:latin typeface="Aptos Display"/>
                <a:ea typeface="+mj-ea"/>
                <a:cs typeface="+mj-cs"/>
              </a:rPr>
              <a:t>El Fondo de Teleconexión de California notificará a los participantes a través de E-CAP cuándo deben Recertificarse. Las notificaciones se enviarán a los participantes por correo electrónico.</a:t>
            </a:r>
          </a:p>
          <a:p>
            <a:pPr marL="0" indent="0">
              <a:buNone/>
            </a:pPr>
            <a:endParaRPr lang="en-US" sz="2000" dirty="0">
              <a:latin typeface="+mj-lt"/>
              <a:ea typeface="+mj-ea"/>
              <a:cs typeface="+mj-cs"/>
            </a:endParaRPr>
          </a:p>
          <a:p>
            <a:pPr rtl="0"/>
            <a:r>
              <a:rPr lang="es" sz="2000" b="0" i="0" u="none" strike="noStrike" dirty="0">
                <a:latin typeface="Aptos Display"/>
                <a:ea typeface="+mj-ea"/>
                <a:cs typeface="+mj-cs"/>
              </a:rPr>
              <a:t>La Primera Notificación se enviará 120 días antes de que expire el plazo de elegibilidad.</a:t>
            </a:r>
          </a:p>
          <a:p>
            <a:pPr marL="0" indent="0">
              <a:buNone/>
            </a:pPr>
            <a:endParaRPr lang="en-US" sz="2000" dirty="0">
              <a:latin typeface="+mj-lt"/>
              <a:ea typeface="+mj-ea"/>
              <a:cs typeface="+mj-cs"/>
            </a:endParaRPr>
          </a:p>
          <a:p>
            <a:pPr rtl="0"/>
            <a:r>
              <a:rPr lang="es" sz="2000" b="0" i="0" u="none" strike="noStrike" dirty="0">
                <a:latin typeface="Aptos Display"/>
                <a:ea typeface="+mj-ea"/>
                <a:cs typeface="+mj-cs"/>
              </a:rPr>
              <a:t>Se enviará una Segunda Notificación 60 días antes de la expiración de la elegibilidad.</a:t>
            </a:r>
          </a:p>
          <a:p>
            <a:pPr marL="0" indent="0">
              <a:buNone/>
            </a:pPr>
            <a:endParaRPr lang="en-US" sz="2000" dirty="0">
              <a:latin typeface="+mj-lt"/>
              <a:ea typeface="+mj-ea"/>
              <a:cs typeface="+mj-cs"/>
            </a:endParaRPr>
          </a:p>
          <a:p>
            <a:pPr rtl="0"/>
            <a:r>
              <a:rPr lang="es" sz="2000" b="0" i="0" u="none" strike="noStrike" dirty="0">
                <a:latin typeface="Aptos Display"/>
                <a:ea typeface="+mj-ea"/>
                <a:cs typeface="+mj-cs"/>
              </a:rPr>
              <a:t>Se enviará una Tercera y Última Notificación 30 días antes de la expiración de la elegibilidad.</a:t>
            </a:r>
          </a:p>
          <a:p>
            <a:pPr marL="0" indent="0">
              <a:buNone/>
            </a:pPr>
            <a:endParaRPr lang="en-US" sz="1600" dirty="0">
              <a:latin typeface="+mj-lt"/>
              <a:ea typeface="+mj-ea"/>
              <a:cs typeface="+mj-cs"/>
            </a:endParaRPr>
          </a:p>
        </p:txBody>
      </p:sp>
      <p:sp>
        <p:nvSpPr>
          <p:cNvPr id="5" name="Slide Number Placeholder 4">
            <a:extLst>
              <a:ext uri="{FF2B5EF4-FFF2-40B4-BE49-F238E27FC236}">
                <a16:creationId xmlns:a16="http://schemas.microsoft.com/office/drawing/2014/main" id="{9B82ED05-0E48-3670-AAEB-2719FF18D236}"/>
              </a:ext>
            </a:extLst>
          </p:cNvPr>
          <p:cNvSpPr>
            <a:spLocks noGrp="1"/>
          </p:cNvSpPr>
          <p:nvPr>
            <p:ph type="sldNum" sz="quarter" idx="12"/>
          </p:nvPr>
        </p:nvSpPr>
        <p:spPr>
          <a:xfrm>
            <a:off x="9481741" y="6492240"/>
            <a:ext cx="1003377" cy="365125"/>
          </a:xfrm>
        </p:spPr>
        <p:txBody>
          <a:bodyPr>
            <a:noAutofit/>
          </a:bodyPr>
          <a:lstStyle/>
          <a:p>
            <a:pPr rtl="0">
              <a:spcAft>
                <a:spcPts val="600"/>
              </a:spcAft>
            </a:pPr>
            <a:r>
              <a:rPr lang="es" sz="1200" b="0" i="0" u="none" strike="noStrike">
                <a:latin typeface="Aptos"/>
              </a:rPr>
              <a:t>21</a:t>
            </a:r>
            <a:endParaRPr lang="en-US"/>
          </a:p>
        </p:txBody>
      </p:sp>
    </p:spTree>
    <p:extLst>
      <p:ext uri="{BB962C8B-B14F-4D97-AF65-F5344CB8AC3E}">
        <p14:creationId xmlns:p14="http://schemas.microsoft.com/office/powerpoint/2010/main" val="2926607236"/>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418A1BB3-7AED-1B05-F684-8163A9E349A2}"/>
              </a:ext>
            </a:extLst>
          </p:cNvPr>
          <p:cNvSpPr>
            <a:spLocks noGrp="1"/>
          </p:cNvSpPr>
          <p:nvPr>
            <p:ph type="title"/>
          </p:nvPr>
        </p:nvSpPr>
        <p:spPr>
          <a:xfrm>
            <a:off x="1219200" y="457200"/>
            <a:ext cx="9980706" cy="1235413"/>
          </a:xfrm>
        </p:spPr>
        <p:txBody>
          <a:bodyPr anchor="b">
            <a:noAutofit/>
          </a:bodyPr>
          <a:lstStyle/>
          <a:p>
            <a:pPr algn="ctr" rtl="0"/>
            <a:r>
              <a:rPr lang="es" sz="3200" b="0" i="0" u="none" strike="noStrike">
                <a:latin typeface="Aptos Display"/>
              </a:rPr>
              <a:t>Proceso de Revisión de la Recertificación</a:t>
            </a:r>
            <a:br>
              <a:rPr lang="es" sz="3200" b="0" i="0" u="none" strike="noStrike">
                <a:latin typeface="Aptos Display"/>
              </a:rPr>
            </a:br>
            <a:endParaRPr lang="en-US"/>
          </a:p>
        </p:txBody>
      </p:sp>
      <p:sp>
        <p:nvSpPr>
          <p:cNvPr id="18" name="Slide Number Placeholder 4">
            <a:extLst>
              <a:ext uri="{FF2B5EF4-FFF2-40B4-BE49-F238E27FC236}">
                <a16:creationId xmlns:a16="http://schemas.microsoft.com/office/drawing/2014/main" id="{37CC6FE4-CDF2-C73B-0DA5-297100115D13}"/>
              </a:ext>
            </a:extLst>
          </p:cNvPr>
          <p:cNvSpPr>
            <a:spLocks noGrp="1"/>
          </p:cNvSpPr>
          <p:nvPr>
            <p:ph type="sldNum" sz="quarter" idx="12"/>
          </p:nvPr>
        </p:nvSpPr>
        <p:spPr/>
        <p:txBody>
          <a:bodyPr>
            <a:noAutofit/>
          </a:bodyPr>
          <a:lstStyle/>
          <a:p>
            <a:pPr rtl="0">
              <a:spcAft>
                <a:spcPts val="600"/>
              </a:spcAft>
            </a:pPr>
            <a:r>
              <a:rPr lang="es" sz="1200" b="0" i="0" u="none" strike="noStrike">
                <a:latin typeface="Aptos"/>
              </a:rPr>
              <a:t>22</a:t>
            </a:r>
            <a:endParaRPr lang="en-US"/>
          </a:p>
        </p:txBody>
      </p:sp>
      <p:sp>
        <p:nvSpPr>
          <p:cNvPr id="6" name="Subtitle 5">
            <a:extLst>
              <a:ext uri="{FF2B5EF4-FFF2-40B4-BE49-F238E27FC236}">
                <a16:creationId xmlns:a16="http://schemas.microsoft.com/office/drawing/2014/main" id="{464010F7-06BE-FD41-8E38-28A63A4BDB9F}"/>
              </a:ext>
            </a:extLst>
          </p:cNvPr>
          <p:cNvSpPr/>
          <p:nvPr/>
        </p:nvSpPr>
        <p:spPr>
          <a:xfrm>
            <a:off x="5183188" y="2180906"/>
            <a:ext cx="3021850" cy="2537651"/>
          </a:xfrm>
          <a:prstGeom prst="rect">
            <a:avLst/>
          </a:prstGeom>
        </p:spPr>
        <p:txBody>
          <a:bodyPr vert="horz" lIns="0" tIns="45720" rIns="91440" bIns="45720" rtlCol="0">
            <a:noAutofit/>
          </a:bodyPr>
          <a:lstStyle/>
          <a:p>
            <a:pPr defTabSz="530352">
              <a:spcAft>
                <a:spcPts val="600"/>
              </a:spcAft>
            </a:pPr>
            <a:endParaRPr lang="en-US" sz="1044" kern="1200">
              <a:solidFill>
                <a:schemeClr val="tx1"/>
              </a:solidFill>
              <a:latin typeface="+mn-lt"/>
              <a:ea typeface="+mn-ea"/>
              <a:cs typeface="+mn-cs"/>
            </a:endParaRPr>
          </a:p>
          <a:p>
            <a:pPr marL="342900" indent="-342900">
              <a:spcAft>
                <a:spcPts val="600"/>
              </a:spcAft>
            </a:pPr>
            <a:endParaRPr lang="en-US"/>
          </a:p>
        </p:txBody>
      </p:sp>
      <p:graphicFrame>
        <p:nvGraphicFramePr>
          <p:cNvPr id="2" name="Diagram 1">
            <a:extLst>
              <a:ext uri="{FF2B5EF4-FFF2-40B4-BE49-F238E27FC236}">
                <a16:creationId xmlns:a16="http://schemas.microsoft.com/office/drawing/2014/main" id="{962D54B4-C11F-61B7-E718-CA593E427E15}"/>
              </a:ext>
            </a:extLst>
          </p:cNvPr>
          <p:cNvGraphicFramePr/>
          <p:nvPr>
            <p:extLst>
              <p:ext uri="{D42A27DB-BD31-4B8C-83A1-F6EECF244321}">
                <p14:modId xmlns:p14="http://schemas.microsoft.com/office/powerpoint/2010/main" val="1220497437"/>
              </p:ext>
            </p:extLst>
          </p:nvPr>
        </p:nvGraphicFramePr>
        <p:xfrm>
          <a:off x="2910347" y="1605064"/>
          <a:ext cx="8445911" cy="465954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4" descr="A paper with a pencil and check marks&#10;&#10;Description automatically generated">
            <a:extLst>
              <a:ext uri="{FF2B5EF4-FFF2-40B4-BE49-F238E27FC236}">
                <a16:creationId xmlns:a16="http://schemas.microsoft.com/office/drawing/2014/main" id="{AC8F8DA3-799B-61C2-A06D-B8D4167B3A87}"/>
              </a:ext>
            </a:extLst>
          </p:cNvPr>
          <p:cNvPicPr>
            <a:picLocks noChangeAspect="1"/>
          </p:cNvPicPr>
          <p:nvPr/>
        </p:nvPicPr>
        <p:blipFill>
          <a:blip r:embed="rId8">
            <a:extLst>
              <a:ext uri="{28A0092B-C50C-407E-A947-70E740481C1C}">
                <a14:useLocalDpi xmlns:a14="http://schemas.microsoft.com/office/drawing/2010/main" val="0"/>
              </a:ext>
              <a:ext uri="{837473B0-CC2E-450A-ABE3-18F120FF3D39}">
                <a1611:picAttrSrcUrl xmlns:a1611="http://schemas.microsoft.com/office/drawing/2016/11/main" r:id="rId9"/>
              </a:ext>
            </a:extLst>
          </a:blip>
          <a:stretch>
            <a:fillRect/>
          </a:stretch>
        </p:blipFill>
        <p:spPr>
          <a:xfrm>
            <a:off x="422788" y="2633191"/>
            <a:ext cx="2330244" cy="2653524"/>
          </a:xfrm>
          <a:prstGeom prst="rect">
            <a:avLst/>
          </a:prstGeom>
        </p:spPr>
      </p:pic>
    </p:spTree>
    <p:extLst>
      <p:ext uri="{BB962C8B-B14F-4D97-AF65-F5344CB8AC3E}">
        <p14:creationId xmlns:p14="http://schemas.microsoft.com/office/powerpoint/2010/main" val="2443118912"/>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3FFE12-3D70-8F38-DDB9-3D791DAA1A0A}"/>
              </a:ext>
            </a:extLst>
          </p:cNvPr>
          <p:cNvSpPr>
            <a:spLocks noGrp="1"/>
          </p:cNvSpPr>
          <p:nvPr>
            <p:ph type="title"/>
          </p:nvPr>
        </p:nvSpPr>
        <p:spPr>
          <a:xfrm>
            <a:off x="609600" y="365125"/>
            <a:ext cx="10972800" cy="841883"/>
          </a:xfrm>
        </p:spPr>
        <p:txBody>
          <a:bodyPr>
            <a:noAutofit/>
          </a:bodyPr>
          <a:lstStyle/>
          <a:p>
            <a:pPr algn="ctr" rtl="0"/>
            <a:r>
              <a:rPr lang="es" sz="4400" b="0" i="0" u="none" strike="noStrike">
                <a:latin typeface="Aptos Display"/>
              </a:rPr>
              <a:t>Cronograma de la Recertificación </a:t>
            </a:r>
          </a:p>
        </p:txBody>
      </p:sp>
      <p:sp>
        <p:nvSpPr>
          <p:cNvPr id="5" name="Slide Number Placeholder 4">
            <a:extLst>
              <a:ext uri="{FF2B5EF4-FFF2-40B4-BE49-F238E27FC236}">
                <a16:creationId xmlns:a16="http://schemas.microsoft.com/office/drawing/2014/main" id="{C18A1BC4-C6FB-2281-0852-6DE29233B475}"/>
              </a:ext>
            </a:extLst>
          </p:cNvPr>
          <p:cNvSpPr>
            <a:spLocks noGrp="1"/>
          </p:cNvSpPr>
          <p:nvPr>
            <p:ph type="sldNum" sz="quarter" idx="12"/>
          </p:nvPr>
        </p:nvSpPr>
        <p:spPr/>
        <p:txBody>
          <a:bodyPr>
            <a:noAutofit/>
          </a:bodyPr>
          <a:lstStyle/>
          <a:p>
            <a:pPr marL="0" marR="0" lvl="0" indent="0" algn="r" defTabSz="914400" rtl="0" eaLnBrk="1" fontAlgn="t" latinLnBrk="0" hangingPunct="1">
              <a:lnSpc>
                <a:spcPct val="100000"/>
              </a:lnSpc>
              <a:spcBef>
                <a:spcPct val="0"/>
              </a:spcBef>
              <a:spcAft>
                <a:spcPct val="0"/>
              </a:spcAft>
              <a:buClrTx/>
              <a:buSzTx/>
              <a:buFontTx/>
              <a:buNone/>
              <a:defRPr/>
            </a:pPr>
            <a:r>
              <a:rPr kumimoji="0" lang="es" sz="900" b="0" i="0" u="none" strike="noStrike" kern="1200" cap="none" spc="0" normalizeH="0" baseline="0" noProof="0">
                <a:solidFill>
                  <a:srgbClr val="6996C9"/>
                </a:solidFill>
                <a:uLnTx/>
                <a:uFillTx/>
                <a:latin typeface="Century Gothic" panose="020F0302020204030204"/>
                <a:ea typeface="+mn-ea"/>
                <a:cs typeface="+mn-cs"/>
              </a:rPr>
              <a:t>23</a:t>
            </a:r>
            <a:endParaRPr kumimoji="0" lang="en-US" sz="900" b="0" i="0" u="none" strike="noStrike" kern="1200" cap="none" spc="0" normalizeH="0" baseline="0" noProof="0">
              <a:ln>
                <a:noFill/>
              </a:ln>
              <a:solidFill>
                <a:srgbClr val="6996C9"/>
              </a:solidFill>
              <a:effectLst/>
              <a:uLnTx/>
              <a:uFillTx/>
              <a:latin typeface="Century Gothic" panose="020F0302020204030204"/>
              <a:ea typeface="+mn-ea"/>
              <a:cs typeface="+mn-cs"/>
            </a:endParaRPr>
          </a:p>
        </p:txBody>
      </p:sp>
      <p:sp>
        <p:nvSpPr>
          <p:cNvPr id="9" name="Speech Bubble: Rectangle with Corners Rounded 8">
            <a:extLst>
              <a:ext uri="{FF2B5EF4-FFF2-40B4-BE49-F238E27FC236}">
                <a16:creationId xmlns:a16="http://schemas.microsoft.com/office/drawing/2014/main" id="{BC5AAD0D-65A5-298D-79A3-206841AE8A58}"/>
              </a:ext>
            </a:extLst>
          </p:cNvPr>
          <p:cNvSpPr/>
          <p:nvPr/>
        </p:nvSpPr>
        <p:spPr>
          <a:xfrm>
            <a:off x="1185101" y="1995950"/>
            <a:ext cx="1829193" cy="1433050"/>
          </a:xfrm>
          <a:custGeom>
            <a:avLst/>
            <a:gdLst>
              <a:gd name="connsiteX0" fmla="*/ 0 w 2231136"/>
              <a:gd name="connsiteY0" fmla="*/ 225557 h 1655186"/>
              <a:gd name="connsiteX1" fmla="*/ 225557 w 2231136"/>
              <a:gd name="connsiteY1" fmla="*/ 0 h 1655186"/>
              <a:gd name="connsiteX2" fmla="*/ 371856 w 2231136"/>
              <a:gd name="connsiteY2" fmla="*/ 0 h 1655186"/>
              <a:gd name="connsiteX3" fmla="*/ 371856 w 2231136"/>
              <a:gd name="connsiteY3" fmla="*/ 0 h 1655186"/>
              <a:gd name="connsiteX4" fmla="*/ 929640 w 2231136"/>
              <a:gd name="connsiteY4" fmla="*/ 0 h 1655186"/>
              <a:gd name="connsiteX5" fmla="*/ 2005579 w 2231136"/>
              <a:gd name="connsiteY5" fmla="*/ 0 h 1655186"/>
              <a:gd name="connsiteX6" fmla="*/ 2231136 w 2231136"/>
              <a:gd name="connsiteY6" fmla="*/ 225557 h 1655186"/>
              <a:gd name="connsiteX7" fmla="*/ 2231136 w 2231136"/>
              <a:gd name="connsiteY7" fmla="*/ 789432 h 1655186"/>
              <a:gd name="connsiteX8" fmla="*/ 2231136 w 2231136"/>
              <a:gd name="connsiteY8" fmla="*/ 789432 h 1655186"/>
              <a:gd name="connsiteX9" fmla="*/ 2231136 w 2231136"/>
              <a:gd name="connsiteY9" fmla="*/ 1127760 h 1655186"/>
              <a:gd name="connsiteX10" fmla="*/ 2231136 w 2231136"/>
              <a:gd name="connsiteY10" fmla="*/ 1127755 h 1655186"/>
              <a:gd name="connsiteX11" fmla="*/ 2005579 w 2231136"/>
              <a:gd name="connsiteY11" fmla="*/ 1353312 h 1655186"/>
              <a:gd name="connsiteX12" fmla="*/ 1514856 w 2231136"/>
              <a:gd name="connsiteY12" fmla="*/ 1380744 h 1655186"/>
              <a:gd name="connsiteX13" fmla="*/ 1041052 w 2231136"/>
              <a:gd name="connsiteY13" fmla="*/ 1604137 h 1655186"/>
              <a:gd name="connsiteX14" fmla="*/ 786384 w 2231136"/>
              <a:gd name="connsiteY14" fmla="*/ 1426464 h 1655186"/>
              <a:gd name="connsiteX15" fmla="*/ 381000 w 2231136"/>
              <a:gd name="connsiteY15" fmla="*/ 1362456 h 1655186"/>
              <a:gd name="connsiteX16" fmla="*/ 225557 w 2231136"/>
              <a:gd name="connsiteY16" fmla="*/ 1353312 h 1655186"/>
              <a:gd name="connsiteX17" fmla="*/ 0 w 2231136"/>
              <a:gd name="connsiteY17" fmla="*/ 1127755 h 1655186"/>
              <a:gd name="connsiteX18" fmla="*/ 0 w 2231136"/>
              <a:gd name="connsiteY18" fmla="*/ 1127760 h 1655186"/>
              <a:gd name="connsiteX19" fmla="*/ 0 w 2231136"/>
              <a:gd name="connsiteY19" fmla="*/ 789432 h 1655186"/>
              <a:gd name="connsiteX20" fmla="*/ 0 w 2231136"/>
              <a:gd name="connsiteY20" fmla="*/ 789432 h 1655186"/>
              <a:gd name="connsiteX21" fmla="*/ 0 w 2231136"/>
              <a:gd name="connsiteY21" fmla="*/ 225557 h 1655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31136" h="1655186">
                <a:moveTo>
                  <a:pt x="0" y="225557"/>
                </a:moveTo>
                <a:cubicBezTo>
                  <a:pt x="0" y="100985"/>
                  <a:pt x="100985" y="0"/>
                  <a:pt x="225557" y="0"/>
                </a:cubicBezTo>
                <a:lnTo>
                  <a:pt x="371856" y="0"/>
                </a:lnTo>
                <a:lnTo>
                  <a:pt x="371856" y="0"/>
                </a:lnTo>
                <a:lnTo>
                  <a:pt x="929640" y="0"/>
                </a:lnTo>
                <a:lnTo>
                  <a:pt x="2005579" y="0"/>
                </a:lnTo>
                <a:cubicBezTo>
                  <a:pt x="2130151" y="0"/>
                  <a:pt x="2231136" y="100985"/>
                  <a:pt x="2231136" y="225557"/>
                </a:cubicBezTo>
                <a:lnTo>
                  <a:pt x="2231136" y="789432"/>
                </a:lnTo>
                <a:lnTo>
                  <a:pt x="2231136" y="789432"/>
                </a:lnTo>
                <a:lnTo>
                  <a:pt x="2231136" y="1127760"/>
                </a:lnTo>
                <a:lnTo>
                  <a:pt x="2231136" y="1127755"/>
                </a:lnTo>
                <a:cubicBezTo>
                  <a:pt x="2231136" y="1252327"/>
                  <a:pt x="2130151" y="1353312"/>
                  <a:pt x="2005579" y="1353312"/>
                </a:cubicBezTo>
                <a:lnTo>
                  <a:pt x="1514856" y="1380744"/>
                </a:lnTo>
                <a:cubicBezTo>
                  <a:pt x="1367030" y="1391412"/>
                  <a:pt x="1161446" y="1794637"/>
                  <a:pt x="1041052" y="1604137"/>
                </a:cubicBezTo>
                <a:cubicBezTo>
                  <a:pt x="943465" y="1537134"/>
                  <a:pt x="857251" y="1491234"/>
                  <a:pt x="786384" y="1426464"/>
                </a:cubicBezTo>
                <a:cubicBezTo>
                  <a:pt x="678941" y="1389126"/>
                  <a:pt x="491235" y="1377696"/>
                  <a:pt x="381000" y="1362456"/>
                </a:cubicBezTo>
                <a:cubicBezTo>
                  <a:pt x="332234" y="1362456"/>
                  <a:pt x="274323" y="1353312"/>
                  <a:pt x="225557" y="1353312"/>
                </a:cubicBezTo>
                <a:cubicBezTo>
                  <a:pt x="100985" y="1353312"/>
                  <a:pt x="0" y="1252327"/>
                  <a:pt x="0" y="1127755"/>
                </a:cubicBezTo>
                <a:lnTo>
                  <a:pt x="0" y="1127760"/>
                </a:lnTo>
                <a:lnTo>
                  <a:pt x="0" y="789432"/>
                </a:lnTo>
                <a:lnTo>
                  <a:pt x="0" y="789432"/>
                </a:lnTo>
                <a:lnTo>
                  <a:pt x="0" y="225557"/>
                </a:lnTo>
                <a:close/>
              </a:path>
            </a:pathLst>
          </a:custGeom>
          <a:solidFill>
            <a:schemeClr val="accent2">
              <a:lumMod val="20000"/>
              <a:lumOff val="80000"/>
            </a:schemeClr>
          </a:solidFill>
          <a:ln>
            <a:noFill/>
          </a:ln>
          <a:effectLst>
            <a:outerShdw blurRad="50800" dist="127000" dir="2400000" sx="101000" sy="101000" algn="ctr" rotWithShape="0">
              <a:srgbClr val="000000">
                <a:alpha val="14000"/>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t">
            <a:no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s" sz="1600" b="1" i="0" u="sng" strike="noStrike" kern="1200" cap="none" spc="0" normalizeH="0" baseline="0" noProof="0" dirty="0">
                <a:solidFill>
                  <a:srgbClr val="0A3041"/>
                </a:solidFill>
                <a:uLnTx/>
                <a:uFillTx/>
                <a:latin typeface="Century Gothic" panose="020F0302020204030204"/>
                <a:ea typeface="+mn-ea"/>
                <a:cs typeface="+mn-cs"/>
              </a:rPr>
              <a:t>Analista del CTF</a:t>
            </a:r>
            <a:r>
              <a:rPr kumimoji="0" lang="es" sz="1400" b="0" i="0" u="none" strike="noStrike" kern="1200" cap="none" spc="0" normalizeH="0" baseline="0" noProof="0" dirty="0">
                <a:solidFill>
                  <a:srgbClr val="0A1E31"/>
                </a:solidFill>
                <a:uLnTx/>
                <a:uFillTx/>
                <a:latin typeface="Century Gothic" panose="020F0302020204030204"/>
                <a:ea typeface="+mn-ea"/>
                <a:cs typeface="+mn-cs"/>
              </a:rPr>
              <a:t> Recibe la Solicitud de Recertificación</a:t>
            </a:r>
          </a:p>
        </p:txBody>
      </p:sp>
      <p:sp>
        <p:nvSpPr>
          <p:cNvPr id="10" name="Speech Bubble: Rectangle with Corners Rounded 8">
            <a:extLst>
              <a:ext uri="{FF2B5EF4-FFF2-40B4-BE49-F238E27FC236}">
                <a16:creationId xmlns:a16="http://schemas.microsoft.com/office/drawing/2014/main" id="{D6FD6315-410F-4921-D7DF-16002CDBAA83}"/>
              </a:ext>
            </a:extLst>
          </p:cNvPr>
          <p:cNvSpPr/>
          <p:nvPr/>
        </p:nvSpPr>
        <p:spPr>
          <a:xfrm>
            <a:off x="3652076" y="1995950"/>
            <a:ext cx="1829194" cy="1433050"/>
          </a:xfrm>
          <a:custGeom>
            <a:avLst/>
            <a:gdLst>
              <a:gd name="connsiteX0" fmla="*/ 0 w 2231136"/>
              <a:gd name="connsiteY0" fmla="*/ 225557 h 1655186"/>
              <a:gd name="connsiteX1" fmla="*/ 225557 w 2231136"/>
              <a:gd name="connsiteY1" fmla="*/ 0 h 1655186"/>
              <a:gd name="connsiteX2" fmla="*/ 371856 w 2231136"/>
              <a:gd name="connsiteY2" fmla="*/ 0 h 1655186"/>
              <a:gd name="connsiteX3" fmla="*/ 371856 w 2231136"/>
              <a:gd name="connsiteY3" fmla="*/ 0 h 1655186"/>
              <a:gd name="connsiteX4" fmla="*/ 929640 w 2231136"/>
              <a:gd name="connsiteY4" fmla="*/ 0 h 1655186"/>
              <a:gd name="connsiteX5" fmla="*/ 2005579 w 2231136"/>
              <a:gd name="connsiteY5" fmla="*/ 0 h 1655186"/>
              <a:gd name="connsiteX6" fmla="*/ 2231136 w 2231136"/>
              <a:gd name="connsiteY6" fmla="*/ 225557 h 1655186"/>
              <a:gd name="connsiteX7" fmla="*/ 2231136 w 2231136"/>
              <a:gd name="connsiteY7" fmla="*/ 789432 h 1655186"/>
              <a:gd name="connsiteX8" fmla="*/ 2231136 w 2231136"/>
              <a:gd name="connsiteY8" fmla="*/ 789432 h 1655186"/>
              <a:gd name="connsiteX9" fmla="*/ 2231136 w 2231136"/>
              <a:gd name="connsiteY9" fmla="*/ 1127760 h 1655186"/>
              <a:gd name="connsiteX10" fmla="*/ 2231136 w 2231136"/>
              <a:gd name="connsiteY10" fmla="*/ 1127755 h 1655186"/>
              <a:gd name="connsiteX11" fmla="*/ 2005579 w 2231136"/>
              <a:gd name="connsiteY11" fmla="*/ 1353312 h 1655186"/>
              <a:gd name="connsiteX12" fmla="*/ 1514856 w 2231136"/>
              <a:gd name="connsiteY12" fmla="*/ 1380744 h 1655186"/>
              <a:gd name="connsiteX13" fmla="*/ 1041052 w 2231136"/>
              <a:gd name="connsiteY13" fmla="*/ 1604137 h 1655186"/>
              <a:gd name="connsiteX14" fmla="*/ 786384 w 2231136"/>
              <a:gd name="connsiteY14" fmla="*/ 1426464 h 1655186"/>
              <a:gd name="connsiteX15" fmla="*/ 381000 w 2231136"/>
              <a:gd name="connsiteY15" fmla="*/ 1362456 h 1655186"/>
              <a:gd name="connsiteX16" fmla="*/ 225557 w 2231136"/>
              <a:gd name="connsiteY16" fmla="*/ 1353312 h 1655186"/>
              <a:gd name="connsiteX17" fmla="*/ 0 w 2231136"/>
              <a:gd name="connsiteY17" fmla="*/ 1127755 h 1655186"/>
              <a:gd name="connsiteX18" fmla="*/ 0 w 2231136"/>
              <a:gd name="connsiteY18" fmla="*/ 1127760 h 1655186"/>
              <a:gd name="connsiteX19" fmla="*/ 0 w 2231136"/>
              <a:gd name="connsiteY19" fmla="*/ 789432 h 1655186"/>
              <a:gd name="connsiteX20" fmla="*/ 0 w 2231136"/>
              <a:gd name="connsiteY20" fmla="*/ 789432 h 1655186"/>
              <a:gd name="connsiteX21" fmla="*/ 0 w 2231136"/>
              <a:gd name="connsiteY21" fmla="*/ 225557 h 1655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31136" h="1655186">
                <a:moveTo>
                  <a:pt x="0" y="225557"/>
                </a:moveTo>
                <a:cubicBezTo>
                  <a:pt x="0" y="100985"/>
                  <a:pt x="100985" y="0"/>
                  <a:pt x="225557" y="0"/>
                </a:cubicBezTo>
                <a:lnTo>
                  <a:pt x="371856" y="0"/>
                </a:lnTo>
                <a:lnTo>
                  <a:pt x="371856" y="0"/>
                </a:lnTo>
                <a:lnTo>
                  <a:pt x="929640" y="0"/>
                </a:lnTo>
                <a:lnTo>
                  <a:pt x="2005579" y="0"/>
                </a:lnTo>
                <a:cubicBezTo>
                  <a:pt x="2130151" y="0"/>
                  <a:pt x="2231136" y="100985"/>
                  <a:pt x="2231136" y="225557"/>
                </a:cubicBezTo>
                <a:lnTo>
                  <a:pt x="2231136" y="789432"/>
                </a:lnTo>
                <a:lnTo>
                  <a:pt x="2231136" y="789432"/>
                </a:lnTo>
                <a:lnTo>
                  <a:pt x="2231136" y="1127760"/>
                </a:lnTo>
                <a:lnTo>
                  <a:pt x="2231136" y="1127755"/>
                </a:lnTo>
                <a:cubicBezTo>
                  <a:pt x="2231136" y="1252327"/>
                  <a:pt x="2130151" y="1353312"/>
                  <a:pt x="2005579" y="1353312"/>
                </a:cubicBezTo>
                <a:lnTo>
                  <a:pt x="1514856" y="1380744"/>
                </a:lnTo>
                <a:cubicBezTo>
                  <a:pt x="1367030" y="1391412"/>
                  <a:pt x="1161446" y="1794637"/>
                  <a:pt x="1041052" y="1604137"/>
                </a:cubicBezTo>
                <a:cubicBezTo>
                  <a:pt x="943465" y="1537134"/>
                  <a:pt x="857251" y="1491234"/>
                  <a:pt x="786384" y="1426464"/>
                </a:cubicBezTo>
                <a:cubicBezTo>
                  <a:pt x="678941" y="1389126"/>
                  <a:pt x="491235" y="1377696"/>
                  <a:pt x="381000" y="1362456"/>
                </a:cubicBezTo>
                <a:cubicBezTo>
                  <a:pt x="332234" y="1362456"/>
                  <a:pt x="274323" y="1353312"/>
                  <a:pt x="225557" y="1353312"/>
                </a:cubicBezTo>
                <a:cubicBezTo>
                  <a:pt x="100985" y="1353312"/>
                  <a:pt x="0" y="1252327"/>
                  <a:pt x="0" y="1127755"/>
                </a:cubicBezTo>
                <a:lnTo>
                  <a:pt x="0" y="1127760"/>
                </a:lnTo>
                <a:lnTo>
                  <a:pt x="0" y="789432"/>
                </a:lnTo>
                <a:lnTo>
                  <a:pt x="0" y="789432"/>
                </a:lnTo>
                <a:lnTo>
                  <a:pt x="0" y="225557"/>
                </a:lnTo>
                <a:close/>
              </a:path>
            </a:pathLst>
          </a:custGeom>
          <a:solidFill>
            <a:schemeClr val="accent2">
              <a:lumMod val="40000"/>
              <a:lumOff val="60000"/>
            </a:schemeClr>
          </a:solidFill>
          <a:ln>
            <a:noFill/>
          </a:ln>
          <a:effectLst>
            <a:outerShdw blurRad="50800" dist="127000" dir="2400000" sx="101000" sy="101000" algn="ctr" rotWithShape="0">
              <a:srgbClr val="000000">
                <a:alpha val="14000"/>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s" sz="1600" b="1" i="0" u="sng" strike="noStrike" kern="1200" cap="none" spc="0" normalizeH="0" baseline="0" noProof="0" dirty="0">
                <a:solidFill>
                  <a:srgbClr val="0A3041"/>
                </a:solidFill>
                <a:uLnTx/>
                <a:uFillTx/>
                <a:latin typeface="Century Gothic" panose="020F0302020204030204"/>
                <a:ea typeface="+mn-ea"/>
                <a:cs typeface="+mn-cs"/>
              </a:rPr>
              <a:t>Analista del CTF</a:t>
            </a:r>
            <a:r>
              <a:rPr kumimoji="0" lang="es" sz="1400" b="0" i="0" u="none" strike="noStrike" kern="1200" cap="none" spc="0" normalizeH="0" baseline="0" noProof="0" dirty="0">
                <a:solidFill>
                  <a:srgbClr val="595959"/>
                </a:solidFill>
                <a:uLnTx/>
                <a:uFillTx/>
                <a:latin typeface="Century Gothic" panose="020F0302020204030204"/>
                <a:ea typeface="+mn-ea"/>
                <a:cs typeface="+mn-cs"/>
              </a:rPr>
              <a:t> Revisa la Solicitud de Recertificación</a:t>
            </a:r>
          </a:p>
          <a:p>
            <a:pPr marL="0" marR="0" lvl="0" indent="0" algn="ctr" defTabSz="914400" rtl="0" eaLnBrk="1" fontAlgn="auto" latinLnBrk="0" hangingPunct="1">
              <a:lnSpc>
                <a:spcPct val="100000"/>
              </a:lnSpc>
              <a:spcBef>
                <a:spcPct val="0"/>
              </a:spcBef>
              <a:spcAft>
                <a:spcPct val="0"/>
              </a:spcAft>
              <a:buClrTx/>
              <a:buSzTx/>
              <a:buFontTx/>
              <a:buNone/>
              <a:defRPr/>
            </a:pPr>
            <a:r>
              <a:rPr lang="en-US" sz="1400" dirty="0">
                <a:solidFill>
                  <a:schemeClr val="tx1">
                    <a:lumMod val="65000"/>
                    <a:lumOff val="35000"/>
                  </a:schemeClr>
                </a:solidFill>
                <a:latin typeface="Century Gothic" panose="020F0302020204030204"/>
              </a:rPr>
              <a:t> </a:t>
            </a:r>
            <a:r>
              <a:rPr kumimoji="0" lang="en-US" sz="1400" b="0" i="0" u="none" strike="noStrike" kern="1200" cap="none" spc="0" normalizeH="0" baseline="0" noProof="0" dirty="0">
                <a:ln>
                  <a:noFill/>
                </a:ln>
                <a:solidFill>
                  <a:schemeClr val="tx1">
                    <a:lumMod val="65000"/>
                    <a:lumOff val="35000"/>
                  </a:schemeClr>
                </a:solidFill>
                <a:effectLst/>
                <a:uLnTx/>
                <a:uFillTx/>
                <a:latin typeface="Century Gothic" panose="020F0302020204030204"/>
                <a:ea typeface="+mn-ea"/>
                <a:cs typeface="+mn-cs"/>
              </a:rPr>
              <a:t> </a:t>
            </a:r>
          </a:p>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600" b="0" i="0" u="none" strike="noStrike" kern="1200" cap="none" spc="0" normalizeH="0" baseline="0" noProof="0" dirty="0">
              <a:ln>
                <a:noFill/>
              </a:ln>
              <a:solidFill>
                <a:srgbClr val="FFFFFF"/>
              </a:solidFill>
              <a:effectLst/>
              <a:uLnTx/>
              <a:uFillTx/>
              <a:latin typeface="Century Gothic" panose="020F0302020204030204"/>
              <a:ea typeface="+mn-ea"/>
              <a:cs typeface="+mn-cs"/>
            </a:endParaRPr>
          </a:p>
        </p:txBody>
      </p:sp>
      <p:sp>
        <p:nvSpPr>
          <p:cNvPr id="11" name="Speech Bubble: Rectangle with Corners Rounded 8">
            <a:extLst>
              <a:ext uri="{FF2B5EF4-FFF2-40B4-BE49-F238E27FC236}">
                <a16:creationId xmlns:a16="http://schemas.microsoft.com/office/drawing/2014/main" id="{F477825E-E018-3AA5-242D-5EB3A08DE4CC}"/>
              </a:ext>
            </a:extLst>
          </p:cNvPr>
          <p:cNvSpPr/>
          <p:nvPr/>
        </p:nvSpPr>
        <p:spPr>
          <a:xfrm>
            <a:off x="6119052" y="1995950"/>
            <a:ext cx="1829194" cy="1433050"/>
          </a:xfrm>
          <a:custGeom>
            <a:avLst/>
            <a:gdLst>
              <a:gd name="connsiteX0" fmla="*/ 0 w 2231136"/>
              <a:gd name="connsiteY0" fmla="*/ 225557 h 1655186"/>
              <a:gd name="connsiteX1" fmla="*/ 225557 w 2231136"/>
              <a:gd name="connsiteY1" fmla="*/ 0 h 1655186"/>
              <a:gd name="connsiteX2" fmla="*/ 371856 w 2231136"/>
              <a:gd name="connsiteY2" fmla="*/ 0 h 1655186"/>
              <a:gd name="connsiteX3" fmla="*/ 371856 w 2231136"/>
              <a:gd name="connsiteY3" fmla="*/ 0 h 1655186"/>
              <a:gd name="connsiteX4" fmla="*/ 929640 w 2231136"/>
              <a:gd name="connsiteY4" fmla="*/ 0 h 1655186"/>
              <a:gd name="connsiteX5" fmla="*/ 2005579 w 2231136"/>
              <a:gd name="connsiteY5" fmla="*/ 0 h 1655186"/>
              <a:gd name="connsiteX6" fmla="*/ 2231136 w 2231136"/>
              <a:gd name="connsiteY6" fmla="*/ 225557 h 1655186"/>
              <a:gd name="connsiteX7" fmla="*/ 2231136 w 2231136"/>
              <a:gd name="connsiteY7" fmla="*/ 789432 h 1655186"/>
              <a:gd name="connsiteX8" fmla="*/ 2231136 w 2231136"/>
              <a:gd name="connsiteY8" fmla="*/ 789432 h 1655186"/>
              <a:gd name="connsiteX9" fmla="*/ 2231136 w 2231136"/>
              <a:gd name="connsiteY9" fmla="*/ 1127760 h 1655186"/>
              <a:gd name="connsiteX10" fmla="*/ 2231136 w 2231136"/>
              <a:gd name="connsiteY10" fmla="*/ 1127755 h 1655186"/>
              <a:gd name="connsiteX11" fmla="*/ 2005579 w 2231136"/>
              <a:gd name="connsiteY11" fmla="*/ 1353312 h 1655186"/>
              <a:gd name="connsiteX12" fmla="*/ 1514856 w 2231136"/>
              <a:gd name="connsiteY12" fmla="*/ 1380744 h 1655186"/>
              <a:gd name="connsiteX13" fmla="*/ 1041052 w 2231136"/>
              <a:gd name="connsiteY13" fmla="*/ 1604137 h 1655186"/>
              <a:gd name="connsiteX14" fmla="*/ 786384 w 2231136"/>
              <a:gd name="connsiteY14" fmla="*/ 1426464 h 1655186"/>
              <a:gd name="connsiteX15" fmla="*/ 381000 w 2231136"/>
              <a:gd name="connsiteY15" fmla="*/ 1362456 h 1655186"/>
              <a:gd name="connsiteX16" fmla="*/ 225557 w 2231136"/>
              <a:gd name="connsiteY16" fmla="*/ 1353312 h 1655186"/>
              <a:gd name="connsiteX17" fmla="*/ 0 w 2231136"/>
              <a:gd name="connsiteY17" fmla="*/ 1127755 h 1655186"/>
              <a:gd name="connsiteX18" fmla="*/ 0 w 2231136"/>
              <a:gd name="connsiteY18" fmla="*/ 1127760 h 1655186"/>
              <a:gd name="connsiteX19" fmla="*/ 0 w 2231136"/>
              <a:gd name="connsiteY19" fmla="*/ 789432 h 1655186"/>
              <a:gd name="connsiteX20" fmla="*/ 0 w 2231136"/>
              <a:gd name="connsiteY20" fmla="*/ 789432 h 1655186"/>
              <a:gd name="connsiteX21" fmla="*/ 0 w 2231136"/>
              <a:gd name="connsiteY21" fmla="*/ 225557 h 1655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31136" h="1655186">
                <a:moveTo>
                  <a:pt x="0" y="225557"/>
                </a:moveTo>
                <a:cubicBezTo>
                  <a:pt x="0" y="100985"/>
                  <a:pt x="100985" y="0"/>
                  <a:pt x="225557" y="0"/>
                </a:cubicBezTo>
                <a:lnTo>
                  <a:pt x="371856" y="0"/>
                </a:lnTo>
                <a:lnTo>
                  <a:pt x="371856" y="0"/>
                </a:lnTo>
                <a:lnTo>
                  <a:pt x="929640" y="0"/>
                </a:lnTo>
                <a:lnTo>
                  <a:pt x="2005579" y="0"/>
                </a:lnTo>
                <a:cubicBezTo>
                  <a:pt x="2130151" y="0"/>
                  <a:pt x="2231136" y="100985"/>
                  <a:pt x="2231136" y="225557"/>
                </a:cubicBezTo>
                <a:lnTo>
                  <a:pt x="2231136" y="789432"/>
                </a:lnTo>
                <a:lnTo>
                  <a:pt x="2231136" y="789432"/>
                </a:lnTo>
                <a:lnTo>
                  <a:pt x="2231136" y="1127760"/>
                </a:lnTo>
                <a:lnTo>
                  <a:pt x="2231136" y="1127755"/>
                </a:lnTo>
                <a:cubicBezTo>
                  <a:pt x="2231136" y="1252327"/>
                  <a:pt x="2130151" y="1353312"/>
                  <a:pt x="2005579" y="1353312"/>
                </a:cubicBezTo>
                <a:lnTo>
                  <a:pt x="1514856" y="1380744"/>
                </a:lnTo>
                <a:cubicBezTo>
                  <a:pt x="1367030" y="1391412"/>
                  <a:pt x="1161446" y="1794637"/>
                  <a:pt x="1041052" y="1604137"/>
                </a:cubicBezTo>
                <a:cubicBezTo>
                  <a:pt x="943465" y="1537134"/>
                  <a:pt x="857251" y="1491234"/>
                  <a:pt x="786384" y="1426464"/>
                </a:cubicBezTo>
                <a:cubicBezTo>
                  <a:pt x="678941" y="1389126"/>
                  <a:pt x="491235" y="1377696"/>
                  <a:pt x="381000" y="1362456"/>
                </a:cubicBezTo>
                <a:cubicBezTo>
                  <a:pt x="332234" y="1362456"/>
                  <a:pt x="274323" y="1353312"/>
                  <a:pt x="225557" y="1353312"/>
                </a:cubicBezTo>
                <a:cubicBezTo>
                  <a:pt x="100985" y="1353312"/>
                  <a:pt x="0" y="1252327"/>
                  <a:pt x="0" y="1127755"/>
                </a:cubicBezTo>
                <a:lnTo>
                  <a:pt x="0" y="1127760"/>
                </a:lnTo>
                <a:lnTo>
                  <a:pt x="0" y="789432"/>
                </a:lnTo>
                <a:lnTo>
                  <a:pt x="0" y="789432"/>
                </a:lnTo>
                <a:lnTo>
                  <a:pt x="0" y="225557"/>
                </a:lnTo>
                <a:close/>
              </a:path>
            </a:pathLst>
          </a:custGeom>
          <a:solidFill>
            <a:schemeClr val="accent2">
              <a:lumMod val="60000"/>
              <a:lumOff val="40000"/>
            </a:schemeClr>
          </a:solidFill>
          <a:ln>
            <a:noFill/>
          </a:ln>
          <a:effectLst>
            <a:outerShdw blurRad="50800" dist="127000" dir="2400000" sx="101000" sy="101000" algn="ctr" rotWithShape="0">
              <a:srgbClr val="000000">
                <a:alpha val="14000"/>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s" sz="1600" b="1" i="0" u="sng" strike="noStrike" kern="1200" cap="none" spc="0" normalizeH="0" baseline="0" noProof="0" dirty="0">
                <a:solidFill>
                  <a:srgbClr val="0A3041"/>
                </a:solidFill>
                <a:uLnTx/>
                <a:uFillTx/>
                <a:latin typeface="Century Gothic" panose="020F0302020204030204"/>
                <a:ea typeface="+mn-ea"/>
                <a:cs typeface="+mn-cs"/>
              </a:rPr>
              <a:t>Analista del CTF</a:t>
            </a:r>
            <a:r>
              <a:rPr kumimoji="0" lang="es" sz="1400" b="0" i="0" u="none" strike="noStrike" kern="1200" cap="none" spc="0" normalizeH="0" baseline="0" noProof="0" dirty="0">
                <a:solidFill>
                  <a:srgbClr val="595959"/>
                </a:solidFill>
                <a:uLnTx/>
                <a:uFillTx/>
                <a:latin typeface="Century Gothic" panose="020F0302020204030204"/>
                <a:ea typeface="+mn-ea"/>
                <a:cs typeface="+mn-cs"/>
              </a:rPr>
              <a:t> Emite Notificación de Deficiencia </a:t>
            </a:r>
          </a:p>
          <a:p>
            <a:pPr marL="0" marR="0" lvl="0" indent="0" algn="ctr" defTabSz="914400" rtl="0" eaLnBrk="1" fontAlgn="auto" latinLnBrk="0" hangingPunct="1">
              <a:lnSpc>
                <a:spcPct val="100000"/>
              </a:lnSpc>
              <a:spcBef>
                <a:spcPct val="0"/>
              </a:spcBef>
              <a:spcAft>
                <a:spcPct val="0"/>
              </a:spcAft>
              <a:buClrTx/>
              <a:buSzTx/>
              <a:buFontTx/>
              <a:buNone/>
              <a:defRPr/>
            </a:pPr>
            <a:r>
              <a:rPr kumimoji="0" lang="es" sz="1400" b="0" i="0" u="none" strike="noStrike" kern="1200" cap="none" spc="0" normalizeH="0" baseline="0" noProof="0" dirty="0">
                <a:solidFill>
                  <a:srgbClr val="595959"/>
                </a:solidFill>
                <a:uLnTx/>
                <a:uFillTx/>
                <a:latin typeface="Century Gothic" panose="020F0302020204030204"/>
                <a:ea typeface="+mn-ea"/>
                <a:cs typeface="+mn-cs"/>
              </a:rPr>
              <a:t>**Si procede</a:t>
            </a:r>
          </a:p>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600" b="0" i="0" u="none" strike="noStrike" kern="1200" cap="none" spc="0" normalizeH="0" baseline="0" noProof="0" dirty="0">
              <a:ln>
                <a:noFill/>
              </a:ln>
              <a:solidFill>
                <a:srgbClr val="FFFFFF"/>
              </a:solidFill>
              <a:effectLst/>
              <a:uLnTx/>
              <a:uFillTx/>
              <a:latin typeface="Century Gothic" panose="020F0302020204030204"/>
              <a:ea typeface="+mn-ea"/>
              <a:cs typeface="+mn-cs"/>
            </a:endParaRPr>
          </a:p>
        </p:txBody>
      </p:sp>
      <p:sp>
        <p:nvSpPr>
          <p:cNvPr id="12" name="Speech Bubble: Rectangle with Corners Rounded 8">
            <a:extLst>
              <a:ext uri="{FF2B5EF4-FFF2-40B4-BE49-F238E27FC236}">
                <a16:creationId xmlns:a16="http://schemas.microsoft.com/office/drawing/2014/main" id="{3D5E57D5-9937-5BE3-F3F9-B8C7E70CEAB3}"/>
              </a:ext>
            </a:extLst>
          </p:cNvPr>
          <p:cNvSpPr/>
          <p:nvPr/>
        </p:nvSpPr>
        <p:spPr>
          <a:xfrm>
            <a:off x="8656302" y="1995950"/>
            <a:ext cx="1829194" cy="1433050"/>
          </a:xfrm>
          <a:custGeom>
            <a:avLst/>
            <a:gdLst>
              <a:gd name="connsiteX0" fmla="*/ 0 w 2231136"/>
              <a:gd name="connsiteY0" fmla="*/ 225557 h 1655186"/>
              <a:gd name="connsiteX1" fmla="*/ 225557 w 2231136"/>
              <a:gd name="connsiteY1" fmla="*/ 0 h 1655186"/>
              <a:gd name="connsiteX2" fmla="*/ 371856 w 2231136"/>
              <a:gd name="connsiteY2" fmla="*/ 0 h 1655186"/>
              <a:gd name="connsiteX3" fmla="*/ 371856 w 2231136"/>
              <a:gd name="connsiteY3" fmla="*/ 0 h 1655186"/>
              <a:gd name="connsiteX4" fmla="*/ 929640 w 2231136"/>
              <a:gd name="connsiteY4" fmla="*/ 0 h 1655186"/>
              <a:gd name="connsiteX5" fmla="*/ 2005579 w 2231136"/>
              <a:gd name="connsiteY5" fmla="*/ 0 h 1655186"/>
              <a:gd name="connsiteX6" fmla="*/ 2231136 w 2231136"/>
              <a:gd name="connsiteY6" fmla="*/ 225557 h 1655186"/>
              <a:gd name="connsiteX7" fmla="*/ 2231136 w 2231136"/>
              <a:gd name="connsiteY7" fmla="*/ 789432 h 1655186"/>
              <a:gd name="connsiteX8" fmla="*/ 2231136 w 2231136"/>
              <a:gd name="connsiteY8" fmla="*/ 789432 h 1655186"/>
              <a:gd name="connsiteX9" fmla="*/ 2231136 w 2231136"/>
              <a:gd name="connsiteY9" fmla="*/ 1127760 h 1655186"/>
              <a:gd name="connsiteX10" fmla="*/ 2231136 w 2231136"/>
              <a:gd name="connsiteY10" fmla="*/ 1127755 h 1655186"/>
              <a:gd name="connsiteX11" fmla="*/ 2005579 w 2231136"/>
              <a:gd name="connsiteY11" fmla="*/ 1353312 h 1655186"/>
              <a:gd name="connsiteX12" fmla="*/ 1514856 w 2231136"/>
              <a:gd name="connsiteY12" fmla="*/ 1380744 h 1655186"/>
              <a:gd name="connsiteX13" fmla="*/ 1041052 w 2231136"/>
              <a:gd name="connsiteY13" fmla="*/ 1604137 h 1655186"/>
              <a:gd name="connsiteX14" fmla="*/ 786384 w 2231136"/>
              <a:gd name="connsiteY14" fmla="*/ 1426464 h 1655186"/>
              <a:gd name="connsiteX15" fmla="*/ 381000 w 2231136"/>
              <a:gd name="connsiteY15" fmla="*/ 1362456 h 1655186"/>
              <a:gd name="connsiteX16" fmla="*/ 225557 w 2231136"/>
              <a:gd name="connsiteY16" fmla="*/ 1353312 h 1655186"/>
              <a:gd name="connsiteX17" fmla="*/ 0 w 2231136"/>
              <a:gd name="connsiteY17" fmla="*/ 1127755 h 1655186"/>
              <a:gd name="connsiteX18" fmla="*/ 0 w 2231136"/>
              <a:gd name="connsiteY18" fmla="*/ 1127760 h 1655186"/>
              <a:gd name="connsiteX19" fmla="*/ 0 w 2231136"/>
              <a:gd name="connsiteY19" fmla="*/ 789432 h 1655186"/>
              <a:gd name="connsiteX20" fmla="*/ 0 w 2231136"/>
              <a:gd name="connsiteY20" fmla="*/ 789432 h 1655186"/>
              <a:gd name="connsiteX21" fmla="*/ 0 w 2231136"/>
              <a:gd name="connsiteY21" fmla="*/ 225557 h 1655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31136" h="1655186">
                <a:moveTo>
                  <a:pt x="0" y="225557"/>
                </a:moveTo>
                <a:cubicBezTo>
                  <a:pt x="0" y="100985"/>
                  <a:pt x="100985" y="0"/>
                  <a:pt x="225557" y="0"/>
                </a:cubicBezTo>
                <a:lnTo>
                  <a:pt x="371856" y="0"/>
                </a:lnTo>
                <a:lnTo>
                  <a:pt x="371856" y="0"/>
                </a:lnTo>
                <a:lnTo>
                  <a:pt x="929640" y="0"/>
                </a:lnTo>
                <a:lnTo>
                  <a:pt x="2005579" y="0"/>
                </a:lnTo>
                <a:cubicBezTo>
                  <a:pt x="2130151" y="0"/>
                  <a:pt x="2231136" y="100985"/>
                  <a:pt x="2231136" y="225557"/>
                </a:cubicBezTo>
                <a:lnTo>
                  <a:pt x="2231136" y="789432"/>
                </a:lnTo>
                <a:lnTo>
                  <a:pt x="2231136" y="789432"/>
                </a:lnTo>
                <a:lnTo>
                  <a:pt x="2231136" y="1127760"/>
                </a:lnTo>
                <a:lnTo>
                  <a:pt x="2231136" y="1127755"/>
                </a:lnTo>
                <a:cubicBezTo>
                  <a:pt x="2231136" y="1252327"/>
                  <a:pt x="2130151" y="1353312"/>
                  <a:pt x="2005579" y="1353312"/>
                </a:cubicBezTo>
                <a:lnTo>
                  <a:pt x="1514856" y="1380744"/>
                </a:lnTo>
                <a:cubicBezTo>
                  <a:pt x="1367030" y="1391412"/>
                  <a:pt x="1161446" y="1794637"/>
                  <a:pt x="1041052" y="1604137"/>
                </a:cubicBezTo>
                <a:cubicBezTo>
                  <a:pt x="943465" y="1537134"/>
                  <a:pt x="857251" y="1491234"/>
                  <a:pt x="786384" y="1426464"/>
                </a:cubicBezTo>
                <a:cubicBezTo>
                  <a:pt x="678941" y="1389126"/>
                  <a:pt x="491235" y="1377696"/>
                  <a:pt x="381000" y="1362456"/>
                </a:cubicBezTo>
                <a:cubicBezTo>
                  <a:pt x="332234" y="1362456"/>
                  <a:pt x="274323" y="1353312"/>
                  <a:pt x="225557" y="1353312"/>
                </a:cubicBezTo>
                <a:cubicBezTo>
                  <a:pt x="100985" y="1353312"/>
                  <a:pt x="0" y="1252327"/>
                  <a:pt x="0" y="1127755"/>
                </a:cubicBezTo>
                <a:lnTo>
                  <a:pt x="0" y="1127760"/>
                </a:lnTo>
                <a:lnTo>
                  <a:pt x="0" y="789432"/>
                </a:lnTo>
                <a:lnTo>
                  <a:pt x="0" y="789432"/>
                </a:lnTo>
                <a:lnTo>
                  <a:pt x="0" y="225557"/>
                </a:lnTo>
                <a:close/>
              </a:path>
            </a:pathLst>
          </a:custGeom>
          <a:solidFill>
            <a:schemeClr val="bg2">
              <a:lumMod val="75000"/>
            </a:schemeClr>
          </a:solidFill>
          <a:ln>
            <a:noFill/>
          </a:ln>
          <a:effectLst>
            <a:outerShdw blurRad="50800" dist="127000" dir="2400000" sx="101000" sy="101000" algn="ctr" rotWithShape="0">
              <a:srgbClr val="000000">
                <a:alpha val="14000"/>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s" sz="1600" b="1" i="0" u="sng" strike="noStrike" kern="1200" cap="none" spc="0" normalizeH="0" baseline="0" noProof="0" dirty="0">
                <a:solidFill>
                  <a:srgbClr val="0A3041"/>
                </a:solidFill>
                <a:uLnTx/>
                <a:uFillTx/>
                <a:latin typeface="Century Gothic" panose="020F0302020204030204"/>
                <a:ea typeface="+mn-ea"/>
                <a:cs typeface="+mn-cs"/>
              </a:rPr>
              <a:t>Analista del CTF</a:t>
            </a:r>
            <a:r>
              <a:rPr kumimoji="0" lang="es" sz="1400" b="0" i="0" u="none" strike="noStrike" kern="1200" cap="none" spc="0" normalizeH="0" baseline="0" noProof="0" dirty="0">
                <a:solidFill>
                  <a:srgbClr val="262626"/>
                </a:solidFill>
                <a:uLnTx/>
                <a:uFillTx/>
                <a:latin typeface="Century Gothic" panose="020F0302020204030204"/>
                <a:ea typeface="+mn-ea"/>
                <a:cs typeface="+mn-cs"/>
              </a:rPr>
              <a:t> Aprueba o Rechaza la Solicitud de Recertificación     </a:t>
            </a:r>
          </a:p>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600" b="0" i="0" u="none" strike="noStrike" kern="1200" cap="none" spc="0" normalizeH="0" baseline="0" noProof="0" dirty="0">
              <a:ln>
                <a:noFill/>
              </a:ln>
              <a:solidFill>
                <a:srgbClr val="FFFFFF"/>
              </a:solidFill>
              <a:effectLst/>
              <a:uLnTx/>
              <a:uFillTx/>
              <a:latin typeface="Century Gothic" panose="020F0302020204030204"/>
              <a:ea typeface="+mn-ea"/>
              <a:cs typeface="+mn-cs"/>
            </a:endParaRPr>
          </a:p>
        </p:txBody>
      </p:sp>
      <p:cxnSp>
        <p:nvCxnSpPr>
          <p:cNvPr id="14" name="Straight Arrow Connector 13">
            <a:extLst>
              <a:ext uri="{FF2B5EF4-FFF2-40B4-BE49-F238E27FC236}">
                <a16:creationId xmlns:a16="http://schemas.microsoft.com/office/drawing/2014/main" id="{E6091B59-A6D9-8BA6-7AD5-601B02E65BBF}"/>
              </a:ext>
            </a:extLst>
          </p:cNvPr>
          <p:cNvCxnSpPr/>
          <p:nvPr/>
        </p:nvCxnSpPr>
        <p:spPr>
          <a:xfrm>
            <a:off x="1185101" y="3914775"/>
            <a:ext cx="9721024" cy="0"/>
          </a:xfrm>
          <a:prstGeom prst="straightConnector1">
            <a:avLst/>
          </a:prstGeom>
          <a:ln w="41275">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1" name="Oval 20">
            <a:extLst>
              <a:ext uri="{FF2B5EF4-FFF2-40B4-BE49-F238E27FC236}">
                <a16:creationId xmlns:a16="http://schemas.microsoft.com/office/drawing/2014/main" id="{84BE8FC0-DF17-F2F3-20C4-9BA4A6BD6455}"/>
              </a:ext>
            </a:extLst>
          </p:cNvPr>
          <p:cNvSpPr/>
          <p:nvPr/>
        </p:nvSpPr>
        <p:spPr>
          <a:xfrm>
            <a:off x="1999012" y="3874236"/>
            <a:ext cx="77911" cy="81074"/>
          </a:xfrm>
          <a:prstGeom prst="ellipse">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FFFFFF"/>
              </a:solidFill>
              <a:effectLst/>
              <a:uLnTx/>
              <a:uFillTx/>
              <a:latin typeface="Century Gothic" panose="020F0302020204030204"/>
              <a:ea typeface="+mn-ea"/>
              <a:cs typeface="+mn-cs"/>
            </a:endParaRPr>
          </a:p>
        </p:txBody>
      </p:sp>
      <p:sp>
        <p:nvSpPr>
          <p:cNvPr id="22" name="Oval 21">
            <a:extLst>
              <a:ext uri="{FF2B5EF4-FFF2-40B4-BE49-F238E27FC236}">
                <a16:creationId xmlns:a16="http://schemas.microsoft.com/office/drawing/2014/main" id="{C2C4B76B-3CEA-261E-16CE-48AC4B9E890C}"/>
              </a:ext>
            </a:extLst>
          </p:cNvPr>
          <p:cNvSpPr/>
          <p:nvPr/>
        </p:nvSpPr>
        <p:spPr>
          <a:xfrm>
            <a:off x="4462696" y="3874236"/>
            <a:ext cx="77911" cy="81074"/>
          </a:xfrm>
          <a:prstGeom prst="ellipse">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FFFFFF"/>
              </a:solidFill>
              <a:effectLst/>
              <a:uLnTx/>
              <a:uFillTx/>
              <a:latin typeface="Century Gothic" panose="020F0302020204030204"/>
              <a:ea typeface="+mn-ea"/>
              <a:cs typeface="+mn-cs"/>
            </a:endParaRPr>
          </a:p>
        </p:txBody>
      </p:sp>
      <p:sp>
        <p:nvSpPr>
          <p:cNvPr id="24" name="Oval 23">
            <a:extLst>
              <a:ext uri="{FF2B5EF4-FFF2-40B4-BE49-F238E27FC236}">
                <a16:creationId xmlns:a16="http://schemas.microsoft.com/office/drawing/2014/main" id="{17DC79C0-2C3B-2C1C-6B4D-30580B1D50E6}"/>
              </a:ext>
            </a:extLst>
          </p:cNvPr>
          <p:cNvSpPr/>
          <p:nvPr/>
        </p:nvSpPr>
        <p:spPr>
          <a:xfrm>
            <a:off x="9709499" y="3874236"/>
            <a:ext cx="77911" cy="81074"/>
          </a:xfrm>
          <a:prstGeom prst="ellipse">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FFFFFF"/>
              </a:solidFill>
              <a:effectLst/>
              <a:uLnTx/>
              <a:uFillTx/>
              <a:latin typeface="Century Gothic" panose="020F0302020204030204"/>
              <a:ea typeface="+mn-ea"/>
              <a:cs typeface="+mn-cs"/>
            </a:endParaRPr>
          </a:p>
        </p:txBody>
      </p:sp>
      <p:sp>
        <p:nvSpPr>
          <p:cNvPr id="25" name="TextBox 24">
            <a:extLst>
              <a:ext uri="{FF2B5EF4-FFF2-40B4-BE49-F238E27FC236}">
                <a16:creationId xmlns:a16="http://schemas.microsoft.com/office/drawing/2014/main" id="{7F37912E-7ED9-573F-01DF-A3EDEAD82E58}"/>
              </a:ext>
            </a:extLst>
          </p:cNvPr>
          <p:cNvSpPr txBox="1"/>
          <p:nvPr/>
        </p:nvSpPr>
        <p:spPr>
          <a:xfrm>
            <a:off x="1094320" y="4152898"/>
            <a:ext cx="2119585" cy="1107996"/>
          </a:xfrm>
          <a:prstGeom prst="rect">
            <a:avLst/>
          </a:prstGeom>
          <a:noFill/>
        </p:spPr>
        <p:txBody>
          <a:bodyPr wrap="square" rtlCol="0">
            <a:no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s" sz="1600" b="1" i="0" u="sng" strike="noStrike" kern="1200" cap="none" spc="0" normalizeH="0" baseline="0" noProof="0" dirty="0">
                <a:solidFill>
                  <a:srgbClr val="0A3041"/>
                </a:solidFill>
                <a:uLnTx/>
                <a:uFillTx/>
                <a:latin typeface="Century Gothic" panose="020F0302020204030204"/>
                <a:ea typeface="+mn-ea"/>
                <a:cs typeface="+mn-cs"/>
              </a:rPr>
              <a:t>Solicitante de Recertificación </a:t>
            </a:r>
          </a:p>
          <a:p>
            <a:pPr marL="0" marR="0" lvl="0" indent="0" algn="ctr" defTabSz="914400" rtl="0" eaLnBrk="1" fontAlgn="auto" latinLnBrk="0" hangingPunct="1">
              <a:lnSpc>
                <a:spcPct val="100000"/>
              </a:lnSpc>
              <a:spcBef>
                <a:spcPct val="0"/>
              </a:spcBef>
              <a:spcAft>
                <a:spcPct val="0"/>
              </a:spcAft>
              <a:buClrTx/>
              <a:buSzTx/>
              <a:buFontTx/>
              <a:buNone/>
              <a:defRPr/>
            </a:pPr>
            <a:r>
              <a:rPr kumimoji="0" lang="es" sz="1400" b="0" i="0" u="none" strike="noStrike" kern="1200" cap="none" spc="0" normalizeH="0" baseline="0" noProof="0" dirty="0">
                <a:solidFill>
                  <a:srgbClr val="595959"/>
                </a:solidFill>
                <a:uLnTx/>
                <a:uFillTx/>
                <a:latin typeface="Century Gothic" panose="020F0302020204030204"/>
                <a:ea typeface="+mn-ea"/>
                <a:cs typeface="+mn-cs"/>
              </a:rPr>
              <a:t>Presenta la Solicitud de Recertificación en eCAP</a:t>
            </a:r>
          </a:p>
        </p:txBody>
      </p:sp>
      <p:sp>
        <p:nvSpPr>
          <p:cNvPr id="27" name="TextBox 26">
            <a:extLst>
              <a:ext uri="{FF2B5EF4-FFF2-40B4-BE49-F238E27FC236}">
                <a16:creationId xmlns:a16="http://schemas.microsoft.com/office/drawing/2014/main" id="{9F5A5E3D-187B-F5C1-60BF-132A60F23B7D}"/>
              </a:ext>
            </a:extLst>
          </p:cNvPr>
          <p:cNvSpPr txBox="1"/>
          <p:nvPr/>
        </p:nvSpPr>
        <p:spPr>
          <a:xfrm>
            <a:off x="3470787" y="4152898"/>
            <a:ext cx="2119585" cy="861774"/>
          </a:xfrm>
          <a:prstGeom prst="rect">
            <a:avLst/>
          </a:prstGeom>
          <a:noFill/>
        </p:spPr>
        <p:txBody>
          <a:bodyPr wrap="square" rtlCol="0">
            <a:no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s" sz="1600" b="1" i="0" u="sng" strike="noStrike" kern="1200" cap="none" spc="0" normalizeH="0" baseline="0" noProof="0" dirty="0">
                <a:solidFill>
                  <a:srgbClr val="0A3041"/>
                </a:solidFill>
                <a:uLnTx/>
                <a:uFillTx/>
                <a:latin typeface="Century Gothic" panose="020F0302020204030204"/>
                <a:ea typeface="+mn-ea"/>
                <a:cs typeface="+mn-cs"/>
              </a:rPr>
              <a:t>Solicitante de Recertificación </a:t>
            </a:r>
          </a:p>
          <a:p>
            <a:pPr marL="0" marR="0" lvl="0" indent="0" algn="ctr" defTabSz="914400" rtl="0" eaLnBrk="1" fontAlgn="auto" latinLnBrk="0" hangingPunct="1">
              <a:lnSpc>
                <a:spcPct val="100000"/>
              </a:lnSpc>
              <a:spcBef>
                <a:spcPct val="0"/>
              </a:spcBef>
              <a:spcAft>
                <a:spcPct val="0"/>
              </a:spcAft>
              <a:buClrTx/>
              <a:buSzTx/>
              <a:buFontTx/>
              <a:buNone/>
              <a:defRPr/>
            </a:pPr>
            <a:r>
              <a:rPr kumimoji="0" lang="es" sz="1400" b="0" i="0" u="none" strike="noStrike" kern="1200" cap="none" spc="0" normalizeH="0" baseline="0" noProof="0" dirty="0">
                <a:solidFill>
                  <a:srgbClr val="595959"/>
                </a:solidFill>
                <a:uLnTx/>
                <a:uFillTx/>
                <a:latin typeface="Century Gothic" panose="020F0302020204030204"/>
                <a:ea typeface="+mn-ea"/>
                <a:cs typeface="+mn-cs"/>
              </a:rPr>
              <a:t>Espera Durante el Proceso de Revisión</a:t>
            </a:r>
          </a:p>
        </p:txBody>
      </p:sp>
      <p:sp>
        <p:nvSpPr>
          <p:cNvPr id="28" name="TextBox 27">
            <a:extLst>
              <a:ext uri="{FF2B5EF4-FFF2-40B4-BE49-F238E27FC236}">
                <a16:creationId xmlns:a16="http://schemas.microsoft.com/office/drawing/2014/main" id="{7411AAE4-9256-7D12-43C7-DA19C585B514}"/>
              </a:ext>
            </a:extLst>
          </p:cNvPr>
          <p:cNvSpPr txBox="1"/>
          <p:nvPr/>
        </p:nvSpPr>
        <p:spPr>
          <a:xfrm>
            <a:off x="5814681" y="4152898"/>
            <a:ext cx="2646136" cy="1107996"/>
          </a:xfrm>
          <a:prstGeom prst="rect">
            <a:avLst/>
          </a:prstGeom>
          <a:noFill/>
        </p:spPr>
        <p:txBody>
          <a:bodyPr wrap="square" rtlCol="0">
            <a:no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s" sz="1600" b="1" i="0" u="sng" strike="noStrike" kern="1200" cap="none" spc="0" normalizeH="0" baseline="0" noProof="0" dirty="0">
                <a:solidFill>
                  <a:srgbClr val="0A3041"/>
                </a:solidFill>
                <a:uLnTx/>
                <a:uFillTx/>
                <a:latin typeface="Century Gothic" panose="020F0302020204030204"/>
                <a:ea typeface="+mn-ea"/>
                <a:cs typeface="+mn-cs"/>
              </a:rPr>
              <a:t>Solicitante de Recertificación </a:t>
            </a:r>
          </a:p>
          <a:p>
            <a:pPr marL="0" marR="0" lvl="0" indent="0" algn="ctr" defTabSz="914400" rtl="0" eaLnBrk="1" fontAlgn="auto" latinLnBrk="0" hangingPunct="1">
              <a:lnSpc>
                <a:spcPct val="100000"/>
              </a:lnSpc>
              <a:spcBef>
                <a:spcPct val="0"/>
              </a:spcBef>
              <a:spcAft>
                <a:spcPct val="0"/>
              </a:spcAft>
              <a:buClrTx/>
              <a:buSzTx/>
              <a:buFontTx/>
              <a:buNone/>
              <a:defRPr/>
            </a:pPr>
            <a:r>
              <a:rPr kumimoji="0" lang="es" sz="1400" b="0" i="0" u="none" strike="noStrike" kern="1200" cap="none" spc="0" normalizeH="0" baseline="0" noProof="0" dirty="0">
                <a:solidFill>
                  <a:srgbClr val="595959"/>
                </a:solidFill>
                <a:uLnTx/>
                <a:uFillTx/>
                <a:latin typeface="Century Gothic" panose="020F0302020204030204"/>
                <a:ea typeface="+mn-ea"/>
                <a:cs typeface="+mn-cs"/>
              </a:rPr>
              <a:t>Recibe Notificaciones de Deficiencia y Vuelve a Presentar la Solicitud de Recertificación</a:t>
            </a:r>
          </a:p>
        </p:txBody>
      </p:sp>
      <p:sp>
        <p:nvSpPr>
          <p:cNvPr id="29" name="TextBox 28">
            <a:extLst>
              <a:ext uri="{FF2B5EF4-FFF2-40B4-BE49-F238E27FC236}">
                <a16:creationId xmlns:a16="http://schemas.microsoft.com/office/drawing/2014/main" id="{62E31CBC-EEEE-DFAF-F118-C1F21BA536A1}"/>
              </a:ext>
            </a:extLst>
          </p:cNvPr>
          <p:cNvSpPr txBox="1"/>
          <p:nvPr/>
        </p:nvSpPr>
        <p:spPr>
          <a:xfrm>
            <a:off x="8386431" y="4182612"/>
            <a:ext cx="2646136" cy="1107996"/>
          </a:xfrm>
          <a:prstGeom prst="rect">
            <a:avLst/>
          </a:prstGeom>
          <a:noFill/>
        </p:spPr>
        <p:txBody>
          <a:bodyPr wrap="square" rtlCol="0">
            <a:no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lang="es" sz="1600" b="1" i="0" u="sng" strike="noStrike" dirty="0">
                <a:solidFill>
                  <a:srgbClr val="0A3041"/>
                </a:solidFill>
                <a:latin typeface="Century Gothic" panose="020F0302020204030204"/>
              </a:rPr>
              <a:t>Solicitante de Recertificación </a:t>
            </a:r>
          </a:p>
          <a:p>
            <a:pPr marL="0" marR="0" lvl="0" indent="0" algn="ctr" defTabSz="914400" rtl="0" eaLnBrk="1" fontAlgn="auto" latinLnBrk="0" hangingPunct="1">
              <a:lnSpc>
                <a:spcPct val="100000"/>
              </a:lnSpc>
              <a:spcBef>
                <a:spcPct val="0"/>
              </a:spcBef>
              <a:spcAft>
                <a:spcPct val="0"/>
              </a:spcAft>
              <a:buClrTx/>
              <a:buSzTx/>
              <a:buFontTx/>
              <a:buNone/>
              <a:defRPr/>
            </a:pPr>
            <a:r>
              <a:rPr kumimoji="0" lang="es" sz="1400" b="0" i="0" u="none" strike="noStrike" kern="1200" cap="none" spc="0" normalizeH="0" baseline="0" noProof="0" dirty="0">
                <a:solidFill>
                  <a:srgbClr val="595959"/>
                </a:solidFill>
                <a:uLnTx/>
                <a:uFillTx/>
                <a:latin typeface="Century Gothic" panose="020F0302020204030204"/>
                <a:ea typeface="+mn-ea"/>
                <a:cs typeface="+mn-cs"/>
              </a:rPr>
              <a:t>Recibe la Notificación de Solicitud de Recertificación Aprobada o Rechazada</a:t>
            </a:r>
          </a:p>
        </p:txBody>
      </p:sp>
      <p:sp>
        <p:nvSpPr>
          <p:cNvPr id="3" name="Diamond 2">
            <a:extLst>
              <a:ext uri="{FF2B5EF4-FFF2-40B4-BE49-F238E27FC236}">
                <a16:creationId xmlns:a16="http://schemas.microsoft.com/office/drawing/2014/main" id="{CE8BEE18-C1EC-7EA1-1878-4C22FD5AC59A}"/>
              </a:ext>
            </a:extLst>
          </p:cNvPr>
          <p:cNvSpPr/>
          <p:nvPr/>
        </p:nvSpPr>
        <p:spPr>
          <a:xfrm>
            <a:off x="1941593" y="3731418"/>
            <a:ext cx="425040" cy="366713"/>
          </a:xfrm>
          <a:prstGeom prst="diamond">
            <a:avLst/>
          </a:prstGeom>
          <a:solidFill>
            <a:schemeClr val="accent2">
              <a:lumMod val="20000"/>
              <a:lumOff val="80000"/>
            </a:schemeClr>
          </a:solidFill>
          <a:ln>
            <a:noFill/>
          </a:ln>
          <a:effectLst>
            <a:outerShdw blurRad="107950" dist="12700" dir="5400000" algn="ctr">
              <a:srgbClr val="000000"/>
            </a:outerShdw>
          </a:effectLst>
          <a:scene3d>
            <a:camera prst="orthographicFront">
              <a:rot lat="0" lon="0" rev="0"/>
            </a:camera>
            <a:lightRig rig="soft" dir="t"/>
          </a:scene3d>
          <a:sp3d contourW="44450" prstMaterial="matte">
            <a:bevelT w="63500" h="63500" prst="relaxedInset"/>
            <a:contourClr>
              <a:srgbClr val="FFFFFF"/>
            </a:contourClr>
          </a:sp3d>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4" name="Diamond 3">
            <a:extLst>
              <a:ext uri="{FF2B5EF4-FFF2-40B4-BE49-F238E27FC236}">
                <a16:creationId xmlns:a16="http://schemas.microsoft.com/office/drawing/2014/main" id="{798E23B5-1D2F-4082-3B53-E88E97BE5368}"/>
              </a:ext>
            </a:extLst>
          </p:cNvPr>
          <p:cNvSpPr/>
          <p:nvPr/>
        </p:nvSpPr>
        <p:spPr>
          <a:xfrm>
            <a:off x="4328087" y="3711301"/>
            <a:ext cx="425040" cy="366713"/>
          </a:xfrm>
          <a:prstGeom prst="diamond">
            <a:avLst/>
          </a:prstGeom>
          <a:solidFill>
            <a:schemeClr val="accent2">
              <a:lumMod val="40000"/>
              <a:lumOff val="60000"/>
            </a:schemeClr>
          </a:solidFill>
          <a:ln>
            <a:noFill/>
          </a:ln>
          <a:effectLst>
            <a:outerShdw blurRad="107950" dist="12700" dir="5400000" algn="ctr">
              <a:srgbClr val="000000"/>
            </a:outerShdw>
          </a:effectLst>
          <a:scene3d>
            <a:camera prst="orthographicFront">
              <a:rot lat="0" lon="0" rev="0"/>
            </a:camera>
            <a:lightRig rig="soft" dir="t"/>
          </a:scene3d>
          <a:sp3d contourW="44450" prstMaterial="matte">
            <a:bevelT w="63500" h="63500" prst="relaxedInset"/>
            <a:contourClr>
              <a:srgbClr val="FFFFFF"/>
            </a:contourClr>
          </a:sp3d>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6" name="Diamond 5">
            <a:extLst>
              <a:ext uri="{FF2B5EF4-FFF2-40B4-BE49-F238E27FC236}">
                <a16:creationId xmlns:a16="http://schemas.microsoft.com/office/drawing/2014/main" id="{7B146859-E267-B006-1CF1-D5BE9378BBB7}"/>
              </a:ext>
            </a:extLst>
          </p:cNvPr>
          <p:cNvSpPr/>
          <p:nvPr/>
        </p:nvSpPr>
        <p:spPr>
          <a:xfrm>
            <a:off x="6864042" y="3720807"/>
            <a:ext cx="425040" cy="366713"/>
          </a:xfrm>
          <a:prstGeom prst="diamond">
            <a:avLst/>
          </a:prstGeom>
          <a:solidFill>
            <a:schemeClr val="accent2">
              <a:lumMod val="60000"/>
              <a:lumOff val="40000"/>
            </a:schemeClr>
          </a:solidFill>
          <a:ln>
            <a:noFill/>
          </a:ln>
          <a:effectLst>
            <a:outerShdw blurRad="107950" dist="12700" dir="5400000" algn="ctr">
              <a:srgbClr val="000000"/>
            </a:outerShdw>
          </a:effectLst>
          <a:scene3d>
            <a:camera prst="orthographicFront">
              <a:rot lat="0" lon="0" rev="0"/>
            </a:camera>
            <a:lightRig rig="soft" dir="t"/>
          </a:scene3d>
          <a:sp3d contourW="44450" prstMaterial="matte">
            <a:bevelT w="63500" h="63500" prst="relaxedInset"/>
            <a:contourClr>
              <a:srgbClr val="FFFFFF"/>
            </a:contourClr>
          </a:sp3d>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7" name="Diamond 6">
            <a:extLst>
              <a:ext uri="{FF2B5EF4-FFF2-40B4-BE49-F238E27FC236}">
                <a16:creationId xmlns:a16="http://schemas.microsoft.com/office/drawing/2014/main" id="{CF89F110-EEEA-B6B5-B869-C435784CB7E7}"/>
              </a:ext>
            </a:extLst>
          </p:cNvPr>
          <p:cNvSpPr/>
          <p:nvPr/>
        </p:nvSpPr>
        <p:spPr>
          <a:xfrm>
            <a:off x="9385473" y="3702248"/>
            <a:ext cx="425040" cy="366713"/>
          </a:xfrm>
          <a:prstGeom prst="diamond">
            <a:avLst/>
          </a:prstGeom>
          <a:solidFill>
            <a:schemeClr val="bg2">
              <a:lumMod val="75000"/>
            </a:schemeClr>
          </a:solidFill>
          <a:ln>
            <a:noFill/>
          </a:ln>
          <a:effectLst>
            <a:outerShdw blurRad="107950" dist="12700" dir="5400000" algn="ctr">
              <a:srgbClr val="000000"/>
            </a:outerShdw>
          </a:effectLst>
          <a:scene3d>
            <a:camera prst="orthographicFront">
              <a:rot lat="0" lon="0" rev="0"/>
            </a:camera>
            <a:lightRig rig="soft" dir="t"/>
          </a:scene3d>
          <a:sp3d contourW="44450" prstMaterial="matte">
            <a:bevelT w="63500" h="63500" prst="relaxedInset"/>
            <a:contourClr>
              <a:srgbClr val="FFFFFF"/>
            </a:contourClr>
          </a:sp3d>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Tree>
    <p:extLst>
      <p:ext uri="{BB962C8B-B14F-4D97-AF65-F5344CB8AC3E}">
        <p14:creationId xmlns:p14="http://schemas.microsoft.com/office/powerpoint/2010/main" val="365536061"/>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E4B5EA7-DC90-7744-BA82-A7B28E9F7194}"/>
              </a:ext>
            </a:extLst>
          </p:cNvPr>
          <p:cNvSpPr>
            <a:spLocks noGrp="1"/>
          </p:cNvSpPr>
          <p:nvPr>
            <p:ph type="body" idx="1"/>
          </p:nvPr>
        </p:nvSpPr>
        <p:spPr>
          <a:xfrm>
            <a:off x="551330" y="4505839"/>
            <a:ext cx="10748683" cy="1500187"/>
          </a:xfrm>
        </p:spPr>
        <p:txBody>
          <a:bodyPr>
            <a:noAutofit/>
          </a:bodyPr>
          <a:lstStyle/>
          <a:p>
            <a:pPr rtl="0"/>
            <a:r>
              <a:rPr lang="es" sz="3600" b="0" i="0" u="none" strike="noStrike">
                <a:latin typeface="Century Gothic" panose="020F0302020204030204"/>
              </a:rPr>
              <a:t>Proceso de Reclamos del CTF</a:t>
            </a:r>
          </a:p>
        </p:txBody>
      </p:sp>
      <p:sp>
        <p:nvSpPr>
          <p:cNvPr id="4" name="Slide Number Placeholder 3">
            <a:extLst>
              <a:ext uri="{FF2B5EF4-FFF2-40B4-BE49-F238E27FC236}">
                <a16:creationId xmlns:a16="http://schemas.microsoft.com/office/drawing/2014/main" id="{B062277F-64CC-3040-99EF-EAD71E2EB4CB}"/>
              </a:ext>
            </a:extLst>
          </p:cNvPr>
          <p:cNvSpPr>
            <a:spLocks noGrp="1"/>
          </p:cNvSpPr>
          <p:nvPr>
            <p:ph type="sldNum" sz="quarter" idx="12"/>
          </p:nvPr>
        </p:nvSpPr>
        <p:spPr/>
        <p:txBody>
          <a:bodyPr>
            <a:noAutofit/>
          </a:bodyPr>
          <a:lstStyle/>
          <a:p>
            <a:pPr rtl="0"/>
            <a:r>
              <a:rPr lang="es" sz="900" b="0" i="0" u="none" strike="noStrike">
                <a:latin typeface="Century Gothic" panose="020F0302020204030204"/>
              </a:rPr>
              <a:t>24</a:t>
            </a:r>
            <a:endParaRPr lang="en-US"/>
          </a:p>
        </p:txBody>
      </p:sp>
      <p:pic>
        <p:nvPicPr>
          <p:cNvPr id="5" name="Picture 4" descr="Logo&#10;&#10;Description automatically generated">
            <a:extLst>
              <a:ext uri="{FF2B5EF4-FFF2-40B4-BE49-F238E27FC236}">
                <a16:creationId xmlns:a16="http://schemas.microsoft.com/office/drawing/2014/main" id="{51BC2ADA-7AA9-04DE-4668-712F06DC514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 y="622148"/>
            <a:ext cx="5316072" cy="2116843"/>
          </a:xfrm>
          <a:prstGeom prst="rect">
            <a:avLst/>
          </a:prstGeom>
        </p:spPr>
      </p:pic>
    </p:spTree>
    <p:extLst>
      <p:ext uri="{BB962C8B-B14F-4D97-AF65-F5344CB8AC3E}">
        <p14:creationId xmlns:p14="http://schemas.microsoft.com/office/powerpoint/2010/main" val="2000936386"/>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2" name="Title 1">
            <a:extLst>
              <a:ext uri="{FF2B5EF4-FFF2-40B4-BE49-F238E27FC236}">
                <a16:creationId xmlns:a16="http://schemas.microsoft.com/office/drawing/2014/main" id="{4ADC601A-D66C-1D50-858E-E2CA6C5CAAEE}"/>
              </a:ext>
            </a:extLst>
          </p:cNvPr>
          <p:cNvSpPr>
            <a:spLocks noGrp="1"/>
          </p:cNvSpPr>
          <p:nvPr>
            <p:ph type="title"/>
          </p:nvPr>
        </p:nvSpPr>
        <p:spPr>
          <a:xfrm>
            <a:off x="635000" y="640823"/>
            <a:ext cx="3418659" cy="5583148"/>
          </a:xfrm>
        </p:spPr>
        <p:txBody>
          <a:bodyPr anchor="ctr">
            <a:noAutofit/>
          </a:bodyPr>
          <a:lstStyle/>
          <a:p>
            <a:pPr rtl="0"/>
            <a:r>
              <a:rPr lang="es" sz="3800" b="0" i="0" u="none" strike="noStrike" dirty="0">
                <a:latin typeface="Aptos Display"/>
              </a:rPr>
              <a:t>Tipos de Servicios Elegibles para Reembolso del CTF </a:t>
            </a:r>
          </a:p>
        </p:txBody>
      </p:sp>
      <p:sp>
        <p:nvSpPr>
          <p:cNvPr id="30"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627450" y="3462719"/>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4" name="Slide Number Placeholder 3">
            <a:extLst>
              <a:ext uri="{FF2B5EF4-FFF2-40B4-BE49-F238E27FC236}">
                <a16:creationId xmlns:a16="http://schemas.microsoft.com/office/drawing/2014/main" id="{737729CA-A5A5-42A5-DF93-BB63638AAD18}"/>
              </a:ext>
            </a:extLst>
          </p:cNvPr>
          <p:cNvSpPr>
            <a:spLocks noGrp="1"/>
          </p:cNvSpPr>
          <p:nvPr>
            <p:ph type="sldNum" sz="quarter" idx="12"/>
          </p:nvPr>
        </p:nvSpPr>
        <p:spPr>
          <a:xfrm>
            <a:off x="8610600" y="6356350"/>
            <a:ext cx="2743200" cy="365125"/>
          </a:xfrm>
        </p:spPr>
        <p:txBody>
          <a:bodyPr>
            <a:noAutofit/>
          </a:bodyPr>
          <a:lstStyle/>
          <a:p>
            <a:pPr rtl="0">
              <a:spcAft>
                <a:spcPts val="600"/>
              </a:spcAft>
            </a:pPr>
            <a:r>
              <a:rPr lang="es" sz="1200" b="0" i="0" u="none" strike="noStrike">
                <a:latin typeface="Aptos"/>
              </a:rPr>
              <a:t>25</a:t>
            </a:r>
            <a:endParaRPr lang="en-US"/>
          </a:p>
        </p:txBody>
      </p:sp>
      <p:graphicFrame>
        <p:nvGraphicFramePr>
          <p:cNvPr id="24" name="Content Placeholder 2">
            <a:extLst>
              <a:ext uri="{FF2B5EF4-FFF2-40B4-BE49-F238E27FC236}">
                <a16:creationId xmlns:a16="http://schemas.microsoft.com/office/drawing/2014/main" id="{93903327-F5D0-C200-8B17-1F2D0AA509A4}"/>
              </a:ext>
            </a:extLst>
          </p:cNvPr>
          <p:cNvGraphicFramePr>
            <a:graphicFrameLocks noGrp="1"/>
          </p:cNvGraphicFramePr>
          <p:nvPr>
            <p:ph idx="1"/>
            <p:extLst>
              <p:ext uri="{D42A27DB-BD31-4B8C-83A1-F6EECF244321}">
                <p14:modId xmlns:p14="http://schemas.microsoft.com/office/powerpoint/2010/main" val="1818381995"/>
              </p:ext>
            </p:extLst>
          </p:nvPr>
        </p:nvGraphicFramePr>
        <p:xfrm>
          <a:off x="4648018" y="640822"/>
          <a:ext cx="7351724" cy="55361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12337617"/>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29">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2" name="Title 1">
            <a:extLst>
              <a:ext uri="{FF2B5EF4-FFF2-40B4-BE49-F238E27FC236}">
                <a16:creationId xmlns:a16="http://schemas.microsoft.com/office/drawing/2014/main" id="{93DEC8EC-6B03-8F0D-7DC7-A4B2D50DF35E}"/>
              </a:ext>
            </a:extLst>
          </p:cNvPr>
          <p:cNvSpPr>
            <a:spLocks noGrp="1"/>
          </p:cNvSpPr>
          <p:nvPr>
            <p:ph type="title"/>
          </p:nvPr>
        </p:nvSpPr>
        <p:spPr>
          <a:xfrm>
            <a:off x="635000" y="640823"/>
            <a:ext cx="3418659" cy="5583148"/>
          </a:xfrm>
        </p:spPr>
        <p:txBody>
          <a:bodyPr anchor="ctr">
            <a:noAutofit/>
          </a:bodyPr>
          <a:lstStyle/>
          <a:p>
            <a:pPr rtl="0"/>
            <a:r>
              <a:rPr lang="es" sz="3000" b="0" i="0" u="none" strike="noStrike" dirty="0">
                <a:latin typeface="Aptos Display"/>
              </a:rPr>
              <a:t>Servicios de Telecomunicaciones Elegibles (continuación)</a:t>
            </a:r>
            <a:br>
              <a:rPr lang="es" sz="3000" b="0" i="0" u="none" strike="noStrike" dirty="0">
                <a:latin typeface="Aptos Display"/>
              </a:rPr>
            </a:br>
            <a:endParaRPr lang="en-US" sz="3000" dirty="0"/>
          </a:p>
        </p:txBody>
      </p:sp>
      <p:sp>
        <p:nvSpPr>
          <p:cNvPr id="32"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627450" y="3462719"/>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3" name="Footer Placeholder 2">
            <a:extLst>
              <a:ext uri="{FF2B5EF4-FFF2-40B4-BE49-F238E27FC236}">
                <a16:creationId xmlns:a16="http://schemas.microsoft.com/office/drawing/2014/main" id="{88479164-71E2-89E3-B5CC-65AA8347505A}"/>
              </a:ext>
            </a:extLst>
          </p:cNvPr>
          <p:cNvSpPr>
            <a:spLocks noGrp="1"/>
          </p:cNvSpPr>
          <p:nvPr>
            <p:ph type="ftr" sz="quarter" idx="11"/>
          </p:nvPr>
        </p:nvSpPr>
        <p:spPr>
          <a:xfrm>
            <a:off x="1838387" y="5973098"/>
            <a:ext cx="8896408" cy="748378"/>
          </a:xfrm>
        </p:spPr>
        <p:txBody>
          <a:bodyPr>
            <a:noAutofit/>
          </a:bodyPr>
          <a:lstStyle/>
          <a:p>
            <a:pPr rtl="0">
              <a:lnSpc>
                <a:spcPct val="90000"/>
              </a:lnSpc>
              <a:spcAft>
                <a:spcPts val="600"/>
              </a:spcAft>
            </a:pPr>
            <a:r>
              <a:rPr lang="es" sz="100" b="0" i="0" u="none" strike="noStrike" dirty="0">
                <a:latin typeface="Aptos"/>
              </a:rPr>
              <a:t>*</a:t>
            </a:r>
            <a:r>
              <a:rPr lang="es" sz="800" b="0" i="0" u="none" strike="noStrike" dirty="0">
                <a:latin typeface="Aptos"/>
              </a:rPr>
              <a:t>Restricciones a los Servicios de Banda Ancha Móvil: Los Servicios de Banda Ancha Móvil pueden ser elegibles para determinados participantes. En estos casos, la Carta de Aprobación del participante debe indicar explícitamente que el participante es elegible para recibir descuentos en los Servicios de Banda Ancha Móvil. Si la Carta de Aprobación del participante incluye restricciones sobre la elegibilidad de los Servicios de Banda Ancha Móvil (por ejemplo, restricciones sobre el número de líneas o sobre los tipos de servicios elegibles), el proveedor de servicios sólo podrá aplicar el descuento del CTF de conformidad con dichas restricciones.</a:t>
            </a:r>
          </a:p>
          <a:p>
            <a:pPr rtl="0">
              <a:lnSpc>
                <a:spcPct val="90000"/>
              </a:lnSpc>
              <a:spcAft>
                <a:spcPts val="600"/>
              </a:spcAft>
            </a:pPr>
            <a:r>
              <a:rPr lang="es" sz="800" b="0" i="0" u="none" strike="noStrike" dirty="0">
                <a:latin typeface="Aptos"/>
              </a:rPr>
              <a:t>¹ Las conexiones de Red de Área Amplia que forman una red de datos entre varios participantes son elegibles para el descuento del CTF. Las Redes de Área Local, los Servicios Gestionados de Banda Ancha Interna y otras conexiones que desde una red de datos para una única dirección de servicio participante o campus no son elegibles para el descuento del CTF.</a:t>
            </a:r>
          </a:p>
        </p:txBody>
      </p:sp>
      <p:sp>
        <p:nvSpPr>
          <p:cNvPr id="5" name="Slide Number Placeholder 4">
            <a:extLst>
              <a:ext uri="{FF2B5EF4-FFF2-40B4-BE49-F238E27FC236}">
                <a16:creationId xmlns:a16="http://schemas.microsoft.com/office/drawing/2014/main" id="{2EED1AB2-3E57-244B-E396-235AACF784C4}"/>
              </a:ext>
            </a:extLst>
          </p:cNvPr>
          <p:cNvSpPr>
            <a:spLocks noGrp="1"/>
          </p:cNvSpPr>
          <p:nvPr>
            <p:ph type="sldNum" sz="quarter" idx="12"/>
          </p:nvPr>
        </p:nvSpPr>
        <p:spPr>
          <a:xfrm>
            <a:off x="8610600" y="6356350"/>
            <a:ext cx="2743200" cy="365125"/>
          </a:xfrm>
        </p:spPr>
        <p:txBody>
          <a:bodyPr>
            <a:noAutofit/>
          </a:bodyPr>
          <a:lstStyle/>
          <a:p>
            <a:pPr rtl="0">
              <a:spcAft>
                <a:spcPts val="600"/>
              </a:spcAft>
            </a:pPr>
            <a:r>
              <a:rPr lang="es" sz="1200" b="0" i="0" u="none" strike="noStrike">
                <a:latin typeface="Aptos"/>
              </a:rPr>
              <a:t>26</a:t>
            </a:r>
            <a:endParaRPr lang="en-US"/>
          </a:p>
        </p:txBody>
      </p:sp>
      <p:graphicFrame>
        <p:nvGraphicFramePr>
          <p:cNvPr id="26" name="Content Placeholder 5">
            <a:extLst>
              <a:ext uri="{FF2B5EF4-FFF2-40B4-BE49-F238E27FC236}">
                <a16:creationId xmlns:a16="http://schemas.microsoft.com/office/drawing/2014/main" id="{1D9B1C94-EC2A-C910-28D9-A903C01B9060}"/>
              </a:ext>
            </a:extLst>
          </p:cNvPr>
          <p:cNvGraphicFramePr>
            <a:graphicFrameLocks noGrp="1"/>
          </p:cNvGraphicFramePr>
          <p:nvPr>
            <p:ph idx="1"/>
            <p:extLst>
              <p:ext uri="{D42A27DB-BD31-4B8C-83A1-F6EECF244321}">
                <p14:modId xmlns:p14="http://schemas.microsoft.com/office/powerpoint/2010/main" val="1604128996"/>
              </p:ext>
            </p:extLst>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98781709"/>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839C83B4-CCB6-412E-B7FF-BA0CF31B31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23" name="Rectangle 22">
            <a:extLst>
              <a:ext uri="{FF2B5EF4-FFF2-40B4-BE49-F238E27FC236}">
                <a16:creationId xmlns:a16="http://schemas.microsoft.com/office/drawing/2014/main" id="{D1BA989C-D286-48D4-B3F1-84F3CBF095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800"/>
          </a:p>
        </p:txBody>
      </p:sp>
      <p:sp>
        <p:nvSpPr>
          <p:cNvPr id="2" name="Title 1">
            <a:extLst>
              <a:ext uri="{FF2B5EF4-FFF2-40B4-BE49-F238E27FC236}">
                <a16:creationId xmlns:a16="http://schemas.microsoft.com/office/drawing/2014/main" id="{810A6F86-8D0C-3A23-269B-A591F44BEBFB}"/>
              </a:ext>
            </a:extLst>
          </p:cNvPr>
          <p:cNvSpPr>
            <a:spLocks noGrp="1"/>
          </p:cNvSpPr>
          <p:nvPr>
            <p:ph type="title"/>
          </p:nvPr>
        </p:nvSpPr>
        <p:spPr>
          <a:xfrm>
            <a:off x="804672" y="1541007"/>
            <a:ext cx="3753260" cy="3775985"/>
          </a:xfrm>
        </p:spPr>
        <p:txBody>
          <a:bodyPr>
            <a:noAutofit/>
          </a:bodyPr>
          <a:lstStyle/>
          <a:p>
            <a:pPr rtl="0"/>
            <a:r>
              <a:rPr lang="es" sz="4000" b="0" i="0" u="none" strike="noStrike" dirty="0">
                <a:solidFill>
                  <a:srgbClr val="0E2841"/>
                </a:solidFill>
                <a:latin typeface="Aptos Display"/>
              </a:rPr>
              <a:t>Requisitos de documentación para presentar reclamos</a:t>
            </a:r>
          </a:p>
        </p:txBody>
      </p:sp>
      <p:grpSp>
        <p:nvGrpSpPr>
          <p:cNvPr id="25" name="Group 24">
            <a:extLst>
              <a:ext uri="{FF2B5EF4-FFF2-40B4-BE49-F238E27FC236}">
                <a16:creationId xmlns:a16="http://schemas.microsoft.com/office/drawing/2014/main" id="{98925B56-689F-4DFB-8FD0-9BB9D8DE848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3179493" cy="2385844"/>
            <a:chOff x="-305" y="-1"/>
            <a:chExt cx="3832880" cy="2876136"/>
          </a:xfrm>
        </p:grpSpPr>
        <p:sp>
          <p:nvSpPr>
            <p:cNvPr id="26" name="Freeform: Shape 25">
              <a:extLst>
                <a:ext uri="{FF2B5EF4-FFF2-40B4-BE49-F238E27FC236}">
                  <a16:creationId xmlns:a16="http://schemas.microsoft.com/office/drawing/2014/main" id="{B9233DCD-C902-4E2F-ABB5-F2498FBB5E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27" name="Freeform: Shape 26">
              <a:extLst>
                <a:ext uri="{FF2B5EF4-FFF2-40B4-BE49-F238E27FC236}">
                  <a16:creationId xmlns:a16="http://schemas.microsoft.com/office/drawing/2014/main" id="{725B7C80-EAF5-443A-8461-946150B5C5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28" name="Freeform: Shape 27">
              <a:extLst>
                <a:ext uri="{FF2B5EF4-FFF2-40B4-BE49-F238E27FC236}">
                  <a16:creationId xmlns:a16="http://schemas.microsoft.com/office/drawing/2014/main" id="{68CD3602-8169-45DE-B122-457CF0F1024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29" name="Freeform: Shape 28">
              <a:extLst>
                <a:ext uri="{FF2B5EF4-FFF2-40B4-BE49-F238E27FC236}">
                  <a16:creationId xmlns:a16="http://schemas.microsoft.com/office/drawing/2014/main" id="{873D416A-6D94-4560-9975-67C1FD20EE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grpSp>
      <p:sp>
        <p:nvSpPr>
          <p:cNvPr id="4" name="Slide Number Placeholder 3">
            <a:extLst>
              <a:ext uri="{FF2B5EF4-FFF2-40B4-BE49-F238E27FC236}">
                <a16:creationId xmlns:a16="http://schemas.microsoft.com/office/drawing/2014/main" id="{5BD0C14B-B8B9-436C-D930-C6F790DB04FD}"/>
              </a:ext>
            </a:extLst>
          </p:cNvPr>
          <p:cNvSpPr>
            <a:spLocks noGrp="1"/>
          </p:cNvSpPr>
          <p:nvPr>
            <p:ph type="sldNum" sz="quarter" idx="12"/>
          </p:nvPr>
        </p:nvSpPr>
        <p:spPr>
          <a:xfrm>
            <a:off x="8610600" y="6356350"/>
            <a:ext cx="2743200" cy="365125"/>
          </a:xfrm>
        </p:spPr>
        <p:txBody>
          <a:bodyPr>
            <a:noAutofit/>
          </a:bodyPr>
          <a:lstStyle/>
          <a:p>
            <a:pPr rtl="0">
              <a:spcAft>
                <a:spcPts val="600"/>
              </a:spcAft>
            </a:pPr>
            <a:r>
              <a:rPr lang="es" sz="1200" b="0" i="0" u="none" strike="noStrike">
                <a:latin typeface="Aptos"/>
              </a:rPr>
              <a:t>27</a:t>
            </a:r>
            <a:endParaRPr lang="en-US"/>
          </a:p>
        </p:txBody>
      </p:sp>
      <p:grpSp>
        <p:nvGrpSpPr>
          <p:cNvPr id="31" name="Group 30">
            <a:extLst>
              <a:ext uri="{FF2B5EF4-FFF2-40B4-BE49-F238E27FC236}">
                <a16:creationId xmlns:a16="http://schemas.microsoft.com/office/drawing/2014/main" id="{A7EE5FDC-1EEC-4871-BD9E-EF321D5F89B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a:off x="9453321" y="4487852"/>
            <a:ext cx="2747353" cy="2375262"/>
            <a:chOff x="-305" y="-4155"/>
            <a:chExt cx="2514948" cy="2174333"/>
          </a:xfrm>
        </p:grpSpPr>
        <p:sp>
          <p:nvSpPr>
            <p:cNvPr id="32" name="Freeform: Shape 31">
              <a:extLst>
                <a:ext uri="{FF2B5EF4-FFF2-40B4-BE49-F238E27FC236}">
                  <a16:creationId xmlns:a16="http://schemas.microsoft.com/office/drawing/2014/main" id="{6DE1D26D-7254-43D9-9405-A77E66782A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33" name="Freeform: Shape 32">
              <a:extLst>
                <a:ext uri="{FF2B5EF4-FFF2-40B4-BE49-F238E27FC236}">
                  <a16:creationId xmlns:a16="http://schemas.microsoft.com/office/drawing/2014/main" id="{758F69F4-6E29-4950-A92E-ADD768EC8B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34" name="Freeform: Shape 33">
              <a:extLst>
                <a:ext uri="{FF2B5EF4-FFF2-40B4-BE49-F238E27FC236}">
                  <a16:creationId xmlns:a16="http://schemas.microsoft.com/office/drawing/2014/main" id="{BA0AEE0D-D2B5-4616-8383-D61A58F063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35" name="Freeform: Shape 34">
              <a:extLst>
                <a:ext uri="{FF2B5EF4-FFF2-40B4-BE49-F238E27FC236}">
                  <a16:creationId xmlns:a16="http://schemas.microsoft.com/office/drawing/2014/main" id="{2EA69949-F890-4A2C-84CB-7F0EAF6BD2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grpSp>
      <p:graphicFrame>
        <p:nvGraphicFramePr>
          <p:cNvPr id="17" name="Content Placeholder 2">
            <a:extLst>
              <a:ext uri="{FF2B5EF4-FFF2-40B4-BE49-F238E27FC236}">
                <a16:creationId xmlns:a16="http://schemas.microsoft.com/office/drawing/2014/main" id="{48D6530A-7074-9840-54C3-85941158032C}"/>
              </a:ext>
            </a:extLst>
          </p:cNvPr>
          <p:cNvGraphicFramePr>
            <a:graphicFrameLocks noGrp="1"/>
          </p:cNvGraphicFramePr>
          <p:nvPr>
            <p:ph idx="1"/>
            <p:extLst>
              <p:ext uri="{D42A27DB-BD31-4B8C-83A1-F6EECF244321}">
                <p14:modId xmlns:p14="http://schemas.microsoft.com/office/powerpoint/2010/main" val="4141573123"/>
              </p:ext>
            </p:extLst>
          </p:nvPr>
        </p:nvGraphicFramePr>
        <p:xfrm>
          <a:off x="5641614" y="955653"/>
          <a:ext cx="5747085" cy="52641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32310239"/>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0A6F86-8D0C-3A23-269B-A591F44BEBFB}"/>
              </a:ext>
            </a:extLst>
          </p:cNvPr>
          <p:cNvSpPr>
            <a:spLocks noGrp="1"/>
          </p:cNvSpPr>
          <p:nvPr>
            <p:ph type="title"/>
          </p:nvPr>
        </p:nvSpPr>
        <p:spPr>
          <a:xfrm>
            <a:off x="609600" y="365125"/>
            <a:ext cx="10515600" cy="649859"/>
          </a:xfrm>
        </p:spPr>
        <p:txBody>
          <a:bodyPr anchor="b">
            <a:noAutofit/>
          </a:bodyPr>
          <a:lstStyle/>
          <a:p>
            <a:pPr algn="ctr" rtl="0"/>
            <a:r>
              <a:rPr lang="es" sz="4400" b="0" i="0" u="none" strike="noStrike">
                <a:latin typeface="Aptos Display"/>
              </a:rPr>
              <a:t>Proceso de presentación de reclamos</a:t>
            </a:r>
          </a:p>
        </p:txBody>
      </p:sp>
      <p:pic>
        <p:nvPicPr>
          <p:cNvPr id="5" name="Content Placeholder 4">
            <a:extLst>
              <a:ext uri="{FF2B5EF4-FFF2-40B4-BE49-F238E27FC236}">
                <a16:creationId xmlns:a16="http://schemas.microsoft.com/office/drawing/2014/main" id="{E432BA93-707F-599C-03C4-7E0F692CC9DE}"/>
              </a:ext>
            </a:extLst>
          </p:cNvPr>
          <p:cNvPicPr>
            <a:picLocks noGrp="1" noChangeAspect="1"/>
          </p:cNvPicPr>
          <p:nvPr>
            <p:ph sz="half" idx="2"/>
          </p:nvPr>
        </p:nvPicPr>
        <p:blipFill>
          <a:blip r:embed="rId2"/>
          <a:srcRect t="6356"/>
          <a:stretch>
            <a:fillRect/>
          </a:stretch>
        </p:blipFill>
        <p:spPr>
          <a:xfrm>
            <a:off x="2275078" y="1014984"/>
            <a:ext cx="7641844" cy="5259761"/>
          </a:xfrm>
          <a:prstGeom prst="rect">
            <a:avLst/>
          </a:prstGeom>
          <a:noFill/>
        </p:spPr>
      </p:pic>
      <p:sp>
        <p:nvSpPr>
          <p:cNvPr id="4" name="Slide Number Placeholder 3">
            <a:extLst>
              <a:ext uri="{FF2B5EF4-FFF2-40B4-BE49-F238E27FC236}">
                <a16:creationId xmlns:a16="http://schemas.microsoft.com/office/drawing/2014/main" id="{5BD0C14B-B8B9-436C-D930-C6F790DB04FD}"/>
              </a:ext>
            </a:extLst>
          </p:cNvPr>
          <p:cNvSpPr>
            <a:spLocks noGrp="1"/>
          </p:cNvSpPr>
          <p:nvPr>
            <p:ph type="sldNum" sz="quarter" idx="12"/>
          </p:nvPr>
        </p:nvSpPr>
        <p:spPr/>
        <p:txBody>
          <a:bodyPr anchor="t">
            <a:noAutofit/>
          </a:bodyPr>
          <a:lstStyle/>
          <a:p>
            <a:pPr rtl="0">
              <a:spcAft>
                <a:spcPts val="600"/>
              </a:spcAft>
            </a:pPr>
            <a:r>
              <a:rPr lang="es" sz="1200" b="0" i="0" u="none" strike="noStrike">
                <a:latin typeface="Aptos"/>
              </a:rPr>
              <a:t>28</a:t>
            </a:r>
            <a:endParaRPr lang="en-US"/>
          </a:p>
        </p:txBody>
      </p:sp>
      <p:pic>
        <p:nvPicPr>
          <p:cNvPr id="3" name="Picture 2">
            <a:extLst>
              <a:ext uri="{FF2B5EF4-FFF2-40B4-BE49-F238E27FC236}">
                <a16:creationId xmlns:a16="http://schemas.microsoft.com/office/drawing/2014/main" id="{350D65F3-A2B9-0678-47F0-4E91475674A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75077" y="933379"/>
            <a:ext cx="7167207" cy="5259761"/>
          </a:xfrm>
          <a:prstGeom prst="rect">
            <a:avLst/>
          </a:prstGeom>
        </p:spPr>
      </p:pic>
      <p:sp>
        <p:nvSpPr>
          <p:cNvPr id="6" name="TextBox 5">
            <a:extLst>
              <a:ext uri="{FF2B5EF4-FFF2-40B4-BE49-F238E27FC236}">
                <a16:creationId xmlns:a16="http://schemas.microsoft.com/office/drawing/2014/main" id="{BE311C2B-CEAC-FB38-9004-F9CAFAC5FFBF}"/>
              </a:ext>
            </a:extLst>
          </p:cNvPr>
          <p:cNvSpPr txBox="1"/>
          <p:nvPr/>
        </p:nvSpPr>
        <p:spPr>
          <a:xfrm>
            <a:off x="4131314" y="2973975"/>
            <a:ext cx="3128513" cy="353943"/>
          </a:xfrm>
          <a:prstGeom prst="rect">
            <a:avLst/>
          </a:prstGeom>
          <a:noFill/>
        </p:spPr>
        <p:txBody>
          <a:bodyPr wrap="square" rtlCol="0">
            <a:noAutofit/>
          </a:bodyPr>
          <a:lstStyle/>
          <a:p>
            <a:pPr algn="ctr" rtl="0"/>
            <a:r>
              <a:rPr lang="es" sz="1600" b="1" i="0" u="none" strike="noStrike" dirty="0">
                <a:latin typeface="Century Gothic"/>
              </a:rPr>
              <a:t>Bienvenido al Portal eCAP</a:t>
            </a:r>
          </a:p>
        </p:txBody>
      </p:sp>
      <p:sp>
        <p:nvSpPr>
          <p:cNvPr id="7" name="TextBox 6">
            <a:extLst>
              <a:ext uri="{FF2B5EF4-FFF2-40B4-BE49-F238E27FC236}">
                <a16:creationId xmlns:a16="http://schemas.microsoft.com/office/drawing/2014/main" id="{82F77613-BC7D-7356-87E7-26046190FDCC}"/>
              </a:ext>
            </a:extLst>
          </p:cNvPr>
          <p:cNvSpPr txBox="1"/>
          <p:nvPr/>
        </p:nvSpPr>
        <p:spPr>
          <a:xfrm>
            <a:off x="2865378" y="3506364"/>
            <a:ext cx="3128513" cy="276999"/>
          </a:xfrm>
          <a:prstGeom prst="rect">
            <a:avLst/>
          </a:prstGeom>
          <a:noFill/>
        </p:spPr>
        <p:txBody>
          <a:bodyPr wrap="square" rtlCol="0">
            <a:noAutofit/>
          </a:bodyPr>
          <a:lstStyle/>
          <a:p>
            <a:pPr rtl="0"/>
            <a:r>
              <a:rPr lang="es" sz="1400" b="1" i="0" u="none" strike="noStrike" dirty="0">
                <a:solidFill>
                  <a:srgbClr val="808080"/>
                </a:solidFill>
                <a:latin typeface="Century Gothic"/>
              </a:rPr>
              <a:t>Correo electrónico</a:t>
            </a:r>
          </a:p>
        </p:txBody>
      </p:sp>
      <p:sp>
        <p:nvSpPr>
          <p:cNvPr id="8" name="TextBox 7">
            <a:extLst>
              <a:ext uri="{FF2B5EF4-FFF2-40B4-BE49-F238E27FC236}">
                <a16:creationId xmlns:a16="http://schemas.microsoft.com/office/drawing/2014/main" id="{5A879B96-E624-B715-4F31-4D5AEFF7DA3B}"/>
              </a:ext>
            </a:extLst>
          </p:cNvPr>
          <p:cNvSpPr txBox="1"/>
          <p:nvPr/>
        </p:nvSpPr>
        <p:spPr>
          <a:xfrm>
            <a:off x="2865378" y="4156223"/>
            <a:ext cx="3128513" cy="276999"/>
          </a:xfrm>
          <a:prstGeom prst="rect">
            <a:avLst/>
          </a:prstGeom>
          <a:noFill/>
        </p:spPr>
        <p:txBody>
          <a:bodyPr wrap="square" rtlCol="0">
            <a:noAutofit/>
          </a:bodyPr>
          <a:lstStyle/>
          <a:p>
            <a:pPr rtl="0"/>
            <a:r>
              <a:rPr lang="es" sz="1400" b="1" i="0" u="none" strike="noStrike" dirty="0">
                <a:solidFill>
                  <a:srgbClr val="808080"/>
                </a:solidFill>
                <a:latin typeface="Century Gothic"/>
              </a:rPr>
              <a:t>Contraseña</a:t>
            </a:r>
          </a:p>
        </p:txBody>
      </p:sp>
      <p:sp>
        <p:nvSpPr>
          <p:cNvPr id="9" name="TextBox 8">
            <a:extLst>
              <a:ext uri="{FF2B5EF4-FFF2-40B4-BE49-F238E27FC236}">
                <a16:creationId xmlns:a16="http://schemas.microsoft.com/office/drawing/2014/main" id="{E728CA15-A3D9-1086-A62F-94E3D00829E5}"/>
              </a:ext>
            </a:extLst>
          </p:cNvPr>
          <p:cNvSpPr txBox="1"/>
          <p:nvPr/>
        </p:nvSpPr>
        <p:spPr>
          <a:xfrm>
            <a:off x="2472186" y="5473802"/>
            <a:ext cx="3128513" cy="338554"/>
          </a:xfrm>
          <a:prstGeom prst="rect">
            <a:avLst/>
          </a:prstGeom>
          <a:noFill/>
        </p:spPr>
        <p:txBody>
          <a:bodyPr wrap="square" rtlCol="0">
            <a:noAutofit/>
          </a:bodyPr>
          <a:lstStyle/>
          <a:p>
            <a:pPr rtl="0"/>
            <a:r>
              <a:rPr lang="es" sz="1600" b="1" i="0" u="sng" strike="noStrike" dirty="0">
                <a:solidFill>
                  <a:srgbClr val="595959"/>
                </a:solidFill>
                <a:latin typeface="Century Gothic"/>
              </a:rPr>
              <a:t>Olvidó su Contraseña</a:t>
            </a:r>
          </a:p>
        </p:txBody>
      </p:sp>
      <p:sp>
        <p:nvSpPr>
          <p:cNvPr id="10" name="TextBox 9">
            <a:extLst>
              <a:ext uri="{FF2B5EF4-FFF2-40B4-BE49-F238E27FC236}">
                <a16:creationId xmlns:a16="http://schemas.microsoft.com/office/drawing/2014/main" id="{78D0B6A4-2E32-08BA-459A-169B1E6A1548}"/>
              </a:ext>
            </a:extLst>
          </p:cNvPr>
          <p:cNvSpPr txBox="1"/>
          <p:nvPr/>
        </p:nvSpPr>
        <p:spPr>
          <a:xfrm>
            <a:off x="6788409" y="5403258"/>
            <a:ext cx="3128513" cy="338554"/>
          </a:xfrm>
          <a:prstGeom prst="rect">
            <a:avLst/>
          </a:prstGeom>
          <a:noFill/>
        </p:spPr>
        <p:txBody>
          <a:bodyPr wrap="square" rtlCol="0">
            <a:noAutofit/>
          </a:bodyPr>
          <a:lstStyle/>
          <a:p>
            <a:pPr rtl="0"/>
            <a:r>
              <a:rPr lang="es" sz="1600" b="1" i="0" u="sng" strike="noStrike" dirty="0">
                <a:solidFill>
                  <a:srgbClr val="595959"/>
                </a:solidFill>
                <a:latin typeface="Century Gothic"/>
              </a:rPr>
              <a:t>Crear una Cuenta</a:t>
            </a:r>
          </a:p>
        </p:txBody>
      </p:sp>
      <p:sp>
        <p:nvSpPr>
          <p:cNvPr id="11" name="TextBox 10">
            <a:extLst>
              <a:ext uri="{FF2B5EF4-FFF2-40B4-BE49-F238E27FC236}">
                <a16:creationId xmlns:a16="http://schemas.microsoft.com/office/drawing/2014/main" id="{2294D3F1-A3D2-B232-68F9-0BAD9D43F3CD}"/>
              </a:ext>
            </a:extLst>
          </p:cNvPr>
          <p:cNvSpPr txBox="1"/>
          <p:nvPr/>
        </p:nvSpPr>
        <p:spPr>
          <a:xfrm>
            <a:off x="4036442" y="4887969"/>
            <a:ext cx="3128513" cy="462325"/>
          </a:xfrm>
          <a:prstGeom prst="rect">
            <a:avLst/>
          </a:prstGeom>
          <a:noFill/>
        </p:spPr>
        <p:txBody>
          <a:bodyPr wrap="square" rtlCol="0">
            <a:noAutofit/>
          </a:bodyPr>
          <a:lstStyle/>
          <a:p>
            <a:pPr algn="ctr" rtl="0"/>
            <a:r>
              <a:rPr lang="es" sz="1400" b="1" i="0" u="none" strike="noStrike" dirty="0">
                <a:solidFill>
                  <a:srgbClr val="FFFFFF"/>
                </a:solidFill>
                <a:latin typeface="Century Gothic"/>
              </a:rPr>
              <a:t>Inicio de Sesión</a:t>
            </a:r>
          </a:p>
        </p:txBody>
      </p:sp>
    </p:spTree>
    <p:extLst>
      <p:ext uri="{BB962C8B-B14F-4D97-AF65-F5344CB8AC3E}">
        <p14:creationId xmlns:p14="http://schemas.microsoft.com/office/powerpoint/2010/main" val="507571025"/>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38476DA7-E645-E6ED-7DE5-81B22B2B1C29}"/>
              </a:ext>
            </a:extLst>
          </p:cNvPr>
          <p:cNvSpPr>
            <a:spLocks noGrp="1"/>
          </p:cNvSpPr>
          <p:nvPr>
            <p:ph type="title"/>
          </p:nvPr>
        </p:nvSpPr>
        <p:spPr>
          <a:xfrm>
            <a:off x="489527" y="457200"/>
            <a:ext cx="3932237" cy="1458686"/>
          </a:xfrm>
        </p:spPr>
        <p:txBody>
          <a:bodyPr anchor="b">
            <a:noAutofit/>
          </a:bodyPr>
          <a:lstStyle/>
          <a:p>
            <a:pPr rtl="0"/>
            <a:r>
              <a:rPr lang="es" sz="2800" b="0" i="0" u="none" strike="noStrike">
                <a:latin typeface="Aptos Display"/>
              </a:rPr>
              <a:t>Lista de reclamos presentados y en proceso</a:t>
            </a:r>
          </a:p>
        </p:txBody>
      </p:sp>
      <p:sp>
        <p:nvSpPr>
          <p:cNvPr id="14" name="Text Placeholder 3">
            <a:extLst>
              <a:ext uri="{FF2B5EF4-FFF2-40B4-BE49-F238E27FC236}">
                <a16:creationId xmlns:a16="http://schemas.microsoft.com/office/drawing/2014/main" id="{3A203A2F-5A3F-1285-7D29-8D07369697A9}"/>
              </a:ext>
            </a:extLst>
          </p:cNvPr>
          <p:cNvSpPr>
            <a:spLocks noGrp="1"/>
          </p:cNvSpPr>
          <p:nvPr>
            <p:ph type="body" sz="half" idx="2"/>
          </p:nvPr>
        </p:nvSpPr>
        <p:spPr>
          <a:xfrm>
            <a:off x="489528" y="2087880"/>
            <a:ext cx="3932237" cy="3811588"/>
          </a:xfrm>
        </p:spPr>
        <p:txBody>
          <a:bodyPr>
            <a:noAutofit/>
          </a:bodyPr>
          <a:lstStyle/>
          <a:p>
            <a:pPr marL="285750" indent="-285750" rtl="0">
              <a:buFont typeface="Wingdings" panose="05000000000000000000" pitchFamily="2" charset="2"/>
              <a:buChar char="v"/>
            </a:pPr>
            <a:r>
              <a:rPr lang="es" sz="1800" b="0" i="0" u="none" strike="noStrike" dirty="0">
                <a:latin typeface="Aptos"/>
              </a:rPr>
              <a:t>A cada reclamo se le asigna un número de reclamo.</a:t>
            </a:r>
          </a:p>
          <a:p>
            <a:pPr marL="285750" indent="-285750">
              <a:buFont typeface="Wingdings" panose="05000000000000000000" pitchFamily="2" charset="2"/>
              <a:buChar char="v"/>
            </a:pPr>
            <a:endParaRPr lang="en-US" sz="1800" dirty="0"/>
          </a:p>
          <a:p>
            <a:pPr marL="285750" indent="-285750" rtl="0">
              <a:buFont typeface="Wingdings" panose="05000000000000000000" pitchFamily="2" charset="2"/>
              <a:buChar char="v"/>
            </a:pPr>
            <a:r>
              <a:rPr lang="es" sz="1800" b="0" i="0" u="none" strike="noStrike" dirty="0">
                <a:latin typeface="Aptos"/>
              </a:rPr>
              <a:t>La cola de "My Claims" mostrará todos los reclamos en varios estados como "aprobado, rechazado, pendiente de información, borrador".</a:t>
            </a:r>
          </a:p>
          <a:p>
            <a:endParaRPr lang="en-US" sz="1800" dirty="0"/>
          </a:p>
          <a:p>
            <a:pPr marL="285750" indent="-285750" rtl="0">
              <a:buFont typeface="Wingdings" panose="05000000000000000000" pitchFamily="2" charset="2"/>
              <a:buChar char="v"/>
            </a:pPr>
            <a:r>
              <a:rPr lang="es" sz="1800" b="0" i="0" u="none" strike="noStrike" dirty="0">
                <a:latin typeface="Aptos"/>
              </a:rPr>
              <a:t>Para iniciar un nuevo reclamo, el proveedor de servicios deberá hacer clic en el botón "Presentar un reclamo". </a:t>
            </a:r>
          </a:p>
        </p:txBody>
      </p:sp>
      <p:sp>
        <p:nvSpPr>
          <p:cNvPr id="4" name="Slide Number Placeholder 3">
            <a:extLst>
              <a:ext uri="{FF2B5EF4-FFF2-40B4-BE49-F238E27FC236}">
                <a16:creationId xmlns:a16="http://schemas.microsoft.com/office/drawing/2014/main" id="{EA57BFA5-7711-7E4D-8B4B-FD9E6C525EF8}"/>
              </a:ext>
            </a:extLst>
          </p:cNvPr>
          <p:cNvSpPr>
            <a:spLocks noGrp="1"/>
          </p:cNvSpPr>
          <p:nvPr>
            <p:ph type="sldNum" sz="quarter" idx="12"/>
          </p:nvPr>
        </p:nvSpPr>
        <p:spPr/>
        <p:txBody>
          <a:bodyPr vert="horz" lIns="0" tIns="0" rIns="0" bIns="0" rtlCol="0" anchor="t" anchorCtr="0">
            <a:noAutofit/>
          </a:bodyPr>
          <a:lstStyle/>
          <a:p>
            <a:pPr rtl="0">
              <a:spcAft>
                <a:spcPts val="600"/>
              </a:spcAft>
            </a:pPr>
            <a:r>
              <a:rPr lang="es" sz="1200" b="0" i="0" u="none" strike="noStrike">
                <a:latin typeface="Aptos"/>
              </a:rPr>
              <a:t>29</a:t>
            </a:r>
            <a:endParaRPr lang="en-US"/>
          </a:p>
        </p:txBody>
      </p:sp>
      <p:pic>
        <p:nvPicPr>
          <p:cNvPr id="8" name="Picture 7">
            <a:extLst>
              <a:ext uri="{FF2B5EF4-FFF2-40B4-BE49-F238E27FC236}">
                <a16:creationId xmlns:a16="http://schemas.microsoft.com/office/drawing/2014/main" id="{D406FF4A-9742-BE9B-A75F-D8B436BE7559}"/>
              </a:ext>
            </a:extLst>
          </p:cNvPr>
          <p:cNvPicPr>
            <a:picLocks noChangeAspect="1"/>
          </p:cNvPicPr>
          <p:nvPr/>
        </p:nvPicPr>
        <p:blipFill>
          <a:blip r:embed="rId2"/>
          <a:stretch>
            <a:fillRect/>
          </a:stretch>
        </p:blipFill>
        <p:spPr>
          <a:xfrm>
            <a:off x="4660560" y="4610101"/>
            <a:ext cx="4419600" cy="1562100"/>
          </a:xfrm>
          <a:prstGeom prst="rect">
            <a:avLst/>
          </a:prstGeom>
        </p:spPr>
      </p:pic>
      <p:pic>
        <p:nvPicPr>
          <p:cNvPr id="2" name="Picture 1">
            <a:extLst>
              <a:ext uri="{FF2B5EF4-FFF2-40B4-BE49-F238E27FC236}">
                <a16:creationId xmlns:a16="http://schemas.microsoft.com/office/drawing/2014/main" id="{5ADA50B1-12BF-AE55-D0C2-B7E7DC84EC5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24612" y="1169121"/>
            <a:ext cx="6419273" cy="2798078"/>
          </a:xfrm>
          <a:prstGeom prst="rect">
            <a:avLst/>
          </a:prstGeom>
        </p:spPr>
      </p:pic>
      <p:sp>
        <p:nvSpPr>
          <p:cNvPr id="3" name="TextBox 2">
            <a:extLst>
              <a:ext uri="{FF2B5EF4-FFF2-40B4-BE49-F238E27FC236}">
                <a16:creationId xmlns:a16="http://schemas.microsoft.com/office/drawing/2014/main" id="{8A989A97-6F0C-259B-F431-2E2A1E3A4948}"/>
              </a:ext>
            </a:extLst>
          </p:cNvPr>
          <p:cNvSpPr txBox="1"/>
          <p:nvPr/>
        </p:nvSpPr>
        <p:spPr>
          <a:xfrm>
            <a:off x="4670880" y="1380150"/>
            <a:ext cx="238796" cy="146194"/>
          </a:xfrm>
          <a:prstGeom prst="rect">
            <a:avLst/>
          </a:prstGeom>
          <a:noFill/>
        </p:spPr>
        <p:txBody>
          <a:bodyPr wrap="square" lIns="0" tIns="45720" rIns="0" rtlCol="0">
            <a:noAutofit/>
          </a:bodyPr>
          <a:lstStyle/>
          <a:p>
            <a:pPr algn="ctr" rtl="0"/>
            <a:r>
              <a:rPr lang="es" sz="400" b="0" i="0" u="none" strike="noStrike" dirty="0">
                <a:latin typeface="Century Gothic"/>
              </a:rPr>
              <a:t>Inicio</a:t>
            </a:r>
          </a:p>
        </p:txBody>
      </p:sp>
      <p:sp>
        <p:nvSpPr>
          <p:cNvPr id="6" name="TextBox 5">
            <a:extLst>
              <a:ext uri="{FF2B5EF4-FFF2-40B4-BE49-F238E27FC236}">
                <a16:creationId xmlns:a16="http://schemas.microsoft.com/office/drawing/2014/main" id="{94C5F93D-4504-1663-026C-7DDC445CB7C6}"/>
              </a:ext>
            </a:extLst>
          </p:cNvPr>
          <p:cNvSpPr txBox="1"/>
          <p:nvPr/>
        </p:nvSpPr>
        <p:spPr>
          <a:xfrm>
            <a:off x="4698658" y="2055441"/>
            <a:ext cx="2210142" cy="215444"/>
          </a:xfrm>
          <a:prstGeom prst="rect">
            <a:avLst/>
          </a:prstGeom>
          <a:noFill/>
        </p:spPr>
        <p:txBody>
          <a:bodyPr wrap="square" lIns="0" tIns="45720" rIns="0" rtlCol="0">
            <a:noAutofit/>
          </a:bodyPr>
          <a:lstStyle/>
          <a:p>
            <a:pPr rtl="0"/>
            <a:r>
              <a:rPr lang="es" sz="500" b="1" i="0" u="none" strike="noStrike" dirty="0">
                <a:latin typeface="Century Gothic"/>
              </a:rPr>
              <a:t>Haga clic en el siguiente enlace para ver la lista de participantes en el </a:t>
            </a:r>
            <a:r>
              <a:rPr lang="es" sz="500" b="1" i="0" u="sng" strike="noStrike" dirty="0">
                <a:solidFill>
                  <a:srgbClr val="445860"/>
                </a:solidFill>
                <a:latin typeface="Century Gothic"/>
              </a:rPr>
              <a:t>Informe de Participantes en el CTF</a:t>
            </a:r>
          </a:p>
        </p:txBody>
      </p:sp>
      <p:sp>
        <p:nvSpPr>
          <p:cNvPr id="7" name="TextBox 6">
            <a:extLst>
              <a:ext uri="{FF2B5EF4-FFF2-40B4-BE49-F238E27FC236}">
                <a16:creationId xmlns:a16="http://schemas.microsoft.com/office/drawing/2014/main" id="{FC5FEDD9-F5A8-A1B2-E9BE-7F9E5C53DF74}"/>
              </a:ext>
            </a:extLst>
          </p:cNvPr>
          <p:cNvSpPr txBox="1"/>
          <p:nvPr/>
        </p:nvSpPr>
        <p:spPr>
          <a:xfrm>
            <a:off x="6402047" y="2495063"/>
            <a:ext cx="1349717" cy="146194"/>
          </a:xfrm>
          <a:prstGeom prst="rect">
            <a:avLst/>
          </a:prstGeom>
          <a:noFill/>
        </p:spPr>
        <p:txBody>
          <a:bodyPr wrap="square" lIns="0" tIns="45720" rIns="0" rtlCol="0">
            <a:noAutofit/>
          </a:bodyPr>
          <a:lstStyle/>
          <a:p>
            <a:pPr algn="ctr" rtl="0"/>
            <a:r>
              <a:rPr lang="es" sz="300" b="0" i="0" u="none" strike="noStrike" dirty="0">
                <a:solidFill>
                  <a:srgbClr val="FFFFFF"/>
                </a:solidFill>
                <a:latin typeface="Century Gothic"/>
              </a:rPr>
              <a:t>Actualizar la Información de Inscripción en el CTF</a:t>
            </a:r>
            <a:endParaRPr lang="en-US" sz="350" u="sng" dirty="0">
              <a:solidFill>
                <a:schemeClr val="bg1"/>
              </a:solidFill>
              <a:latin typeface="+mj-lt"/>
            </a:endParaRPr>
          </a:p>
        </p:txBody>
      </p:sp>
      <p:sp>
        <p:nvSpPr>
          <p:cNvPr id="10" name="TextBox 9">
            <a:extLst>
              <a:ext uri="{FF2B5EF4-FFF2-40B4-BE49-F238E27FC236}">
                <a16:creationId xmlns:a16="http://schemas.microsoft.com/office/drawing/2014/main" id="{779CC31F-4FE2-55A3-031C-6834C9DE1805}"/>
              </a:ext>
            </a:extLst>
          </p:cNvPr>
          <p:cNvSpPr txBox="1"/>
          <p:nvPr/>
        </p:nvSpPr>
        <p:spPr>
          <a:xfrm>
            <a:off x="7997488" y="2495063"/>
            <a:ext cx="1349717" cy="146194"/>
          </a:xfrm>
          <a:prstGeom prst="rect">
            <a:avLst/>
          </a:prstGeom>
          <a:noFill/>
        </p:spPr>
        <p:txBody>
          <a:bodyPr wrap="square" lIns="0" tIns="45720" rIns="0" rtlCol="0">
            <a:noAutofit/>
          </a:bodyPr>
          <a:lstStyle/>
          <a:p>
            <a:pPr algn="ctr" rtl="0"/>
            <a:r>
              <a:rPr lang="es" sz="300" b="0" i="0" u="none" strike="noStrike" dirty="0">
                <a:solidFill>
                  <a:srgbClr val="FFFFFF"/>
                </a:solidFill>
                <a:latin typeface="Century Gothic"/>
              </a:rPr>
              <a:t>Inscripción en el Programa del CTF</a:t>
            </a:r>
            <a:endParaRPr lang="en-US" sz="350" u="sng" dirty="0">
              <a:solidFill>
                <a:schemeClr val="bg1"/>
              </a:solidFill>
              <a:latin typeface="+mj-lt"/>
            </a:endParaRPr>
          </a:p>
        </p:txBody>
      </p:sp>
      <p:sp>
        <p:nvSpPr>
          <p:cNvPr id="11" name="TextBox 10">
            <a:extLst>
              <a:ext uri="{FF2B5EF4-FFF2-40B4-BE49-F238E27FC236}">
                <a16:creationId xmlns:a16="http://schemas.microsoft.com/office/drawing/2014/main" id="{38090D71-65A6-6892-66C5-EAA313455B0D}"/>
              </a:ext>
            </a:extLst>
          </p:cNvPr>
          <p:cNvSpPr txBox="1"/>
          <p:nvPr/>
        </p:nvSpPr>
        <p:spPr>
          <a:xfrm>
            <a:off x="4624612" y="2746032"/>
            <a:ext cx="315225" cy="146194"/>
          </a:xfrm>
          <a:prstGeom prst="rect">
            <a:avLst/>
          </a:prstGeom>
          <a:noFill/>
        </p:spPr>
        <p:txBody>
          <a:bodyPr wrap="square" lIns="0" tIns="45720" rIns="0" rtlCol="0">
            <a:noAutofit/>
          </a:bodyPr>
          <a:lstStyle/>
          <a:p>
            <a:pPr rtl="0"/>
            <a:r>
              <a:rPr lang="es" sz="300" b="1" i="0" u="none" strike="noStrike" dirty="0">
                <a:solidFill>
                  <a:srgbClr val="3D6CB4"/>
                </a:solidFill>
                <a:latin typeface="Century Gothic"/>
              </a:rPr>
              <a:t>Reclamaciones</a:t>
            </a:r>
          </a:p>
        </p:txBody>
      </p:sp>
      <p:sp>
        <p:nvSpPr>
          <p:cNvPr id="12" name="TextBox 11">
            <a:extLst>
              <a:ext uri="{FF2B5EF4-FFF2-40B4-BE49-F238E27FC236}">
                <a16:creationId xmlns:a16="http://schemas.microsoft.com/office/drawing/2014/main" id="{D44657C7-52A3-1D14-960D-9DDA73201749}"/>
              </a:ext>
            </a:extLst>
          </p:cNvPr>
          <p:cNvSpPr txBox="1"/>
          <p:nvPr/>
        </p:nvSpPr>
        <p:spPr>
          <a:xfrm>
            <a:off x="4989168" y="2746032"/>
            <a:ext cx="821081" cy="146194"/>
          </a:xfrm>
          <a:prstGeom prst="rect">
            <a:avLst/>
          </a:prstGeom>
          <a:noFill/>
        </p:spPr>
        <p:txBody>
          <a:bodyPr wrap="square" lIns="0" tIns="45720" rIns="0" rtlCol="0">
            <a:noAutofit/>
          </a:bodyPr>
          <a:lstStyle/>
          <a:p>
            <a:pPr rtl="0"/>
            <a:r>
              <a:rPr lang="es" sz="300" b="1" i="0" u="none" strike="noStrike" dirty="0">
                <a:solidFill>
                  <a:srgbClr val="808080"/>
                </a:solidFill>
                <a:latin typeface="Century Gothic"/>
              </a:rPr>
              <a:t>Inscripción al Programa</a:t>
            </a:r>
          </a:p>
        </p:txBody>
      </p:sp>
      <p:sp>
        <p:nvSpPr>
          <p:cNvPr id="13" name="TextBox 12">
            <a:extLst>
              <a:ext uri="{FF2B5EF4-FFF2-40B4-BE49-F238E27FC236}">
                <a16:creationId xmlns:a16="http://schemas.microsoft.com/office/drawing/2014/main" id="{70D5A0E5-1DBC-C95B-21E6-82B948B436C7}"/>
              </a:ext>
            </a:extLst>
          </p:cNvPr>
          <p:cNvSpPr txBox="1"/>
          <p:nvPr/>
        </p:nvSpPr>
        <p:spPr>
          <a:xfrm>
            <a:off x="4845439" y="2881114"/>
            <a:ext cx="379024" cy="146194"/>
          </a:xfrm>
          <a:prstGeom prst="rect">
            <a:avLst/>
          </a:prstGeom>
          <a:noFill/>
        </p:spPr>
        <p:txBody>
          <a:bodyPr wrap="square" lIns="0" tIns="45720" rIns="0" rtlCol="0">
            <a:noAutofit/>
          </a:bodyPr>
          <a:lstStyle/>
          <a:p>
            <a:pPr rtl="0"/>
            <a:r>
              <a:rPr lang="es" sz="300" b="1" i="0" u="none" strike="noStrike">
                <a:solidFill>
                  <a:srgbClr val="808080"/>
                </a:solidFill>
                <a:latin typeface="Century Gothic"/>
              </a:rPr>
              <a:t>Reclamaciones</a:t>
            </a:r>
          </a:p>
        </p:txBody>
      </p:sp>
      <p:sp>
        <p:nvSpPr>
          <p:cNvPr id="15" name="TextBox 14">
            <a:extLst>
              <a:ext uri="{FF2B5EF4-FFF2-40B4-BE49-F238E27FC236}">
                <a16:creationId xmlns:a16="http://schemas.microsoft.com/office/drawing/2014/main" id="{650B6B88-BAB0-019F-9D70-6C1B6909C409}"/>
              </a:ext>
            </a:extLst>
          </p:cNvPr>
          <p:cNvSpPr txBox="1"/>
          <p:nvPr/>
        </p:nvSpPr>
        <p:spPr>
          <a:xfrm>
            <a:off x="4820659" y="2937865"/>
            <a:ext cx="579049" cy="169277"/>
          </a:xfrm>
          <a:prstGeom prst="rect">
            <a:avLst/>
          </a:prstGeom>
          <a:noFill/>
        </p:spPr>
        <p:txBody>
          <a:bodyPr wrap="square" lIns="0" tIns="45720" rIns="0" rtlCol="0">
            <a:noAutofit/>
          </a:bodyPr>
          <a:lstStyle/>
          <a:p>
            <a:pPr rtl="0"/>
            <a:r>
              <a:rPr lang="es" sz="300" b="1" i="0" u="none" strike="noStrike" dirty="0">
                <a:solidFill>
                  <a:srgbClr val="404040"/>
                </a:solidFill>
                <a:latin typeface="Century Gothic"/>
              </a:rPr>
              <a:t>Mis Reclamaciones</a:t>
            </a:r>
          </a:p>
        </p:txBody>
      </p:sp>
      <p:sp>
        <p:nvSpPr>
          <p:cNvPr id="16" name="TextBox 15">
            <a:extLst>
              <a:ext uri="{FF2B5EF4-FFF2-40B4-BE49-F238E27FC236}">
                <a16:creationId xmlns:a16="http://schemas.microsoft.com/office/drawing/2014/main" id="{B75E2F4E-5E7A-EAE9-05FC-FFD2B3A798E2}"/>
              </a:ext>
            </a:extLst>
          </p:cNvPr>
          <p:cNvSpPr txBox="1"/>
          <p:nvPr/>
        </p:nvSpPr>
        <p:spPr>
          <a:xfrm>
            <a:off x="4701039" y="3089149"/>
            <a:ext cx="2047424" cy="138499"/>
          </a:xfrm>
          <a:prstGeom prst="rect">
            <a:avLst/>
          </a:prstGeom>
          <a:noFill/>
        </p:spPr>
        <p:txBody>
          <a:bodyPr wrap="square" lIns="0" tIns="45720" rIns="0" rtlCol="0">
            <a:noAutofit/>
          </a:bodyPr>
          <a:lstStyle/>
          <a:p>
            <a:pPr rtl="0"/>
            <a:r>
              <a:rPr lang="es" sz="300" b="1" i="0" u="none" strike="noStrike" dirty="0">
                <a:solidFill>
                  <a:srgbClr val="808080"/>
                </a:solidFill>
                <a:latin typeface="Century Gothic"/>
              </a:rPr>
              <a:t>56 artículos ● Ordenados por estado ● Filtrados por Todas las Reclamaciones - Mis Reclamaciones </a:t>
            </a:r>
          </a:p>
        </p:txBody>
      </p:sp>
      <p:sp>
        <p:nvSpPr>
          <p:cNvPr id="17" name="TextBox 16">
            <a:extLst>
              <a:ext uri="{FF2B5EF4-FFF2-40B4-BE49-F238E27FC236}">
                <a16:creationId xmlns:a16="http://schemas.microsoft.com/office/drawing/2014/main" id="{56B298EB-ACA2-73D3-13E3-44E419289EE4}"/>
              </a:ext>
            </a:extLst>
          </p:cNvPr>
          <p:cNvSpPr txBox="1"/>
          <p:nvPr/>
        </p:nvSpPr>
        <p:spPr>
          <a:xfrm>
            <a:off x="4763396" y="3236986"/>
            <a:ext cx="640636" cy="53861"/>
          </a:xfrm>
          <a:prstGeom prst="rect">
            <a:avLst/>
          </a:prstGeom>
          <a:noFill/>
        </p:spPr>
        <p:txBody>
          <a:bodyPr wrap="square" lIns="0" tIns="0" rIns="0" bIns="0" rtlCol="0">
            <a:noAutofit/>
          </a:bodyPr>
          <a:lstStyle/>
          <a:p>
            <a:pPr rtl="0"/>
            <a:r>
              <a:rPr lang="es" sz="300" b="1" i="0" u="none" strike="noStrike" dirty="0">
                <a:solidFill>
                  <a:srgbClr val="808080"/>
                </a:solidFill>
                <a:latin typeface="Century Gothic"/>
              </a:rPr>
              <a:t>Número de Reclamación</a:t>
            </a:r>
          </a:p>
        </p:txBody>
      </p:sp>
      <p:sp>
        <p:nvSpPr>
          <p:cNvPr id="18" name="TextBox 17">
            <a:extLst>
              <a:ext uri="{FF2B5EF4-FFF2-40B4-BE49-F238E27FC236}">
                <a16:creationId xmlns:a16="http://schemas.microsoft.com/office/drawing/2014/main" id="{3800D8B6-6AEC-F733-A07A-CC2E5D9FA102}"/>
              </a:ext>
            </a:extLst>
          </p:cNvPr>
          <p:cNvSpPr txBox="1"/>
          <p:nvPr/>
        </p:nvSpPr>
        <p:spPr>
          <a:xfrm>
            <a:off x="5788815" y="3242460"/>
            <a:ext cx="733851" cy="53861"/>
          </a:xfrm>
          <a:prstGeom prst="rect">
            <a:avLst/>
          </a:prstGeom>
          <a:noFill/>
        </p:spPr>
        <p:txBody>
          <a:bodyPr wrap="square" lIns="0" tIns="0" rIns="0" bIns="0" rtlCol="0">
            <a:noAutofit/>
          </a:bodyPr>
          <a:lstStyle/>
          <a:p>
            <a:pPr rtl="0"/>
            <a:r>
              <a:rPr lang="es" sz="300" b="1" i="0" u="none" strike="noStrike" dirty="0">
                <a:solidFill>
                  <a:srgbClr val="808080"/>
                </a:solidFill>
                <a:latin typeface="Century Gothic"/>
              </a:rPr>
              <a:t>Tipo de Registro de Reclamación</a:t>
            </a:r>
          </a:p>
        </p:txBody>
      </p:sp>
      <p:sp>
        <p:nvSpPr>
          <p:cNvPr id="19" name="TextBox 18">
            <a:extLst>
              <a:ext uri="{FF2B5EF4-FFF2-40B4-BE49-F238E27FC236}">
                <a16:creationId xmlns:a16="http://schemas.microsoft.com/office/drawing/2014/main" id="{728B4C68-F2EC-587B-B959-D7A096526C29}"/>
              </a:ext>
            </a:extLst>
          </p:cNvPr>
          <p:cNvSpPr txBox="1"/>
          <p:nvPr/>
        </p:nvSpPr>
        <p:spPr>
          <a:xfrm>
            <a:off x="5798811" y="3371799"/>
            <a:ext cx="865804" cy="60508"/>
          </a:xfrm>
          <a:prstGeom prst="rect">
            <a:avLst/>
          </a:prstGeom>
          <a:noFill/>
        </p:spPr>
        <p:txBody>
          <a:bodyPr wrap="square" lIns="0" tIns="0" rIns="0" bIns="0" rtlCol="0">
            <a:noAutofit/>
          </a:bodyPr>
          <a:lstStyle/>
          <a:p>
            <a:pPr rtl="0"/>
            <a:r>
              <a:rPr lang="es" sz="300" b="0" i="0" u="none" strike="noStrike" dirty="0">
                <a:solidFill>
                  <a:srgbClr val="808080"/>
                </a:solidFill>
                <a:latin typeface="Century Gothic"/>
              </a:rPr>
              <a:t>ULTS - Reclamación de servicios inalámbricos</a:t>
            </a:r>
          </a:p>
        </p:txBody>
      </p:sp>
      <p:sp>
        <p:nvSpPr>
          <p:cNvPr id="20" name="TextBox 19">
            <a:extLst>
              <a:ext uri="{FF2B5EF4-FFF2-40B4-BE49-F238E27FC236}">
                <a16:creationId xmlns:a16="http://schemas.microsoft.com/office/drawing/2014/main" id="{AD13FBCF-99FF-D20B-5563-E79FBECA1B79}"/>
              </a:ext>
            </a:extLst>
          </p:cNvPr>
          <p:cNvSpPr txBox="1"/>
          <p:nvPr/>
        </p:nvSpPr>
        <p:spPr>
          <a:xfrm>
            <a:off x="5796964" y="3509379"/>
            <a:ext cx="949652" cy="60508"/>
          </a:xfrm>
          <a:prstGeom prst="rect">
            <a:avLst/>
          </a:prstGeom>
          <a:noFill/>
        </p:spPr>
        <p:txBody>
          <a:bodyPr wrap="square" lIns="0" tIns="0" rIns="0" bIns="0" rtlCol="0">
            <a:noAutofit/>
          </a:bodyPr>
          <a:lstStyle/>
          <a:p>
            <a:pPr rtl="0"/>
            <a:r>
              <a:rPr lang="es" sz="300" b="0" i="0" u="none" strike="noStrike" dirty="0">
                <a:solidFill>
                  <a:srgbClr val="808080"/>
                </a:solidFill>
                <a:latin typeface="Century Gothic"/>
              </a:rPr>
              <a:t>ULTS - Reclamación de servicios inalámbricos</a:t>
            </a:r>
          </a:p>
        </p:txBody>
      </p:sp>
      <p:sp>
        <p:nvSpPr>
          <p:cNvPr id="21" name="TextBox 20">
            <a:extLst>
              <a:ext uri="{FF2B5EF4-FFF2-40B4-BE49-F238E27FC236}">
                <a16:creationId xmlns:a16="http://schemas.microsoft.com/office/drawing/2014/main" id="{2D0B90B5-C761-1DBB-EC98-8BD44ECD06A3}"/>
              </a:ext>
            </a:extLst>
          </p:cNvPr>
          <p:cNvSpPr txBox="1"/>
          <p:nvPr/>
        </p:nvSpPr>
        <p:spPr>
          <a:xfrm>
            <a:off x="5798811" y="3627930"/>
            <a:ext cx="607998" cy="53861"/>
          </a:xfrm>
          <a:prstGeom prst="rect">
            <a:avLst/>
          </a:prstGeom>
          <a:noFill/>
        </p:spPr>
        <p:txBody>
          <a:bodyPr wrap="square" lIns="0" tIns="0" rIns="0" bIns="0" rtlCol="0">
            <a:noAutofit/>
          </a:bodyPr>
          <a:lstStyle/>
          <a:p>
            <a:pPr rtl="0"/>
            <a:r>
              <a:rPr lang="es" sz="300" b="0" i="0" u="none" strike="noStrike" dirty="0">
                <a:solidFill>
                  <a:srgbClr val="808080"/>
                </a:solidFill>
                <a:latin typeface="Century Gothic"/>
              </a:rPr>
              <a:t>CTF - Reclamación</a:t>
            </a:r>
          </a:p>
        </p:txBody>
      </p:sp>
      <p:sp>
        <p:nvSpPr>
          <p:cNvPr id="22" name="TextBox 21">
            <a:extLst>
              <a:ext uri="{FF2B5EF4-FFF2-40B4-BE49-F238E27FC236}">
                <a16:creationId xmlns:a16="http://schemas.microsoft.com/office/drawing/2014/main" id="{4B926748-BD71-C2AC-0376-C68982880171}"/>
              </a:ext>
            </a:extLst>
          </p:cNvPr>
          <p:cNvSpPr txBox="1"/>
          <p:nvPr/>
        </p:nvSpPr>
        <p:spPr>
          <a:xfrm>
            <a:off x="5792406" y="3771803"/>
            <a:ext cx="911552" cy="91855"/>
          </a:xfrm>
          <a:prstGeom prst="rect">
            <a:avLst/>
          </a:prstGeom>
          <a:noFill/>
        </p:spPr>
        <p:txBody>
          <a:bodyPr wrap="square" lIns="0" tIns="0" rIns="0" bIns="0" rtlCol="0">
            <a:noAutofit/>
          </a:bodyPr>
          <a:lstStyle/>
          <a:p>
            <a:pPr rtl="0"/>
            <a:r>
              <a:rPr lang="es" sz="300" b="0" i="0" u="none" strike="noStrike" dirty="0">
                <a:solidFill>
                  <a:srgbClr val="808080"/>
                </a:solidFill>
                <a:latin typeface="Century Gothic"/>
              </a:rPr>
              <a:t>ULTS - Reclamación de servicios inalámbricos</a:t>
            </a:r>
          </a:p>
        </p:txBody>
      </p:sp>
      <p:sp>
        <p:nvSpPr>
          <p:cNvPr id="23" name="TextBox 22">
            <a:extLst>
              <a:ext uri="{FF2B5EF4-FFF2-40B4-BE49-F238E27FC236}">
                <a16:creationId xmlns:a16="http://schemas.microsoft.com/office/drawing/2014/main" id="{64869CAC-A90E-C83D-6052-89F54D8E4652}"/>
              </a:ext>
            </a:extLst>
          </p:cNvPr>
          <p:cNvSpPr txBox="1"/>
          <p:nvPr/>
        </p:nvSpPr>
        <p:spPr>
          <a:xfrm>
            <a:off x="5798810" y="3911253"/>
            <a:ext cx="1055963" cy="67301"/>
          </a:xfrm>
          <a:prstGeom prst="rect">
            <a:avLst/>
          </a:prstGeom>
          <a:noFill/>
        </p:spPr>
        <p:txBody>
          <a:bodyPr wrap="square" lIns="0" tIns="0" rIns="0" bIns="0" rtlCol="0">
            <a:noAutofit/>
          </a:bodyPr>
          <a:lstStyle/>
          <a:p>
            <a:pPr rtl="0"/>
            <a:r>
              <a:rPr lang="es" sz="300" b="0" i="0" u="none" strike="noStrike" dirty="0">
                <a:solidFill>
                  <a:srgbClr val="808080"/>
                </a:solidFill>
                <a:latin typeface="Century Gothic"/>
              </a:rPr>
              <a:t>ULTS - Reclamación de servicios inalámbricos</a:t>
            </a:r>
          </a:p>
        </p:txBody>
      </p:sp>
      <p:sp>
        <p:nvSpPr>
          <p:cNvPr id="24" name="TextBox 23">
            <a:extLst>
              <a:ext uri="{FF2B5EF4-FFF2-40B4-BE49-F238E27FC236}">
                <a16:creationId xmlns:a16="http://schemas.microsoft.com/office/drawing/2014/main" id="{BABFCB4E-BC53-3FF8-217B-FFBD92B1547F}"/>
              </a:ext>
            </a:extLst>
          </p:cNvPr>
          <p:cNvSpPr txBox="1"/>
          <p:nvPr/>
        </p:nvSpPr>
        <p:spPr>
          <a:xfrm>
            <a:off x="6885442" y="3905720"/>
            <a:ext cx="607998" cy="53861"/>
          </a:xfrm>
          <a:prstGeom prst="rect">
            <a:avLst/>
          </a:prstGeom>
          <a:noFill/>
        </p:spPr>
        <p:txBody>
          <a:bodyPr wrap="square" lIns="0" tIns="0" rIns="0" bIns="0" rtlCol="0">
            <a:noAutofit/>
          </a:bodyPr>
          <a:lstStyle/>
          <a:p>
            <a:pPr rtl="0"/>
            <a:r>
              <a:rPr lang="es" sz="300" b="0" i="0" u="none" strike="noStrike" dirty="0">
                <a:solidFill>
                  <a:srgbClr val="808080"/>
                </a:solidFill>
                <a:latin typeface="Century Gothic"/>
              </a:rPr>
              <a:t>2022-11 (NOV)</a:t>
            </a:r>
          </a:p>
        </p:txBody>
      </p:sp>
      <p:sp>
        <p:nvSpPr>
          <p:cNvPr id="25" name="TextBox 24">
            <a:extLst>
              <a:ext uri="{FF2B5EF4-FFF2-40B4-BE49-F238E27FC236}">
                <a16:creationId xmlns:a16="http://schemas.microsoft.com/office/drawing/2014/main" id="{851287E5-23B9-FC45-35DA-E6853F385E12}"/>
              </a:ext>
            </a:extLst>
          </p:cNvPr>
          <p:cNvSpPr txBox="1"/>
          <p:nvPr/>
        </p:nvSpPr>
        <p:spPr>
          <a:xfrm>
            <a:off x="6885442" y="3777846"/>
            <a:ext cx="607998" cy="53861"/>
          </a:xfrm>
          <a:prstGeom prst="rect">
            <a:avLst/>
          </a:prstGeom>
          <a:noFill/>
        </p:spPr>
        <p:txBody>
          <a:bodyPr wrap="square" lIns="0" tIns="0" rIns="0" bIns="0" rtlCol="0">
            <a:noAutofit/>
          </a:bodyPr>
          <a:lstStyle/>
          <a:p>
            <a:pPr rtl="0"/>
            <a:r>
              <a:rPr lang="es" sz="300" b="0" i="0" u="none" strike="noStrike" dirty="0">
                <a:solidFill>
                  <a:srgbClr val="808080"/>
                </a:solidFill>
                <a:latin typeface="Century Gothic"/>
              </a:rPr>
              <a:t>2022-11 (NOV)</a:t>
            </a:r>
          </a:p>
        </p:txBody>
      </p:sp>
      <p:sp>
        <p:nvSpPr>
          <p:cNvPr id="26" name="TextBox 25">
            <a:extLst>
              <a:ext uri="{FF2B5EF4-FFF2-40B4-BE49-F238E27FC236}">
                <a16:creationId xmlns:a16="http://schemas.microsoft.com/office/drawing/2014/main" id="{DDEF29C9-DC17-2DEC-808F-B17EE31BC4FB}"/>
              </a:ext>
            </a:extLst>
          </p:cNvPr>
          <p:cNvSpPr txBox="1"/>
          <p:nvPr/>
        </p:nvSpPr>
        <p:spPr>
          <a:xfrm>
            <a:off x="6885442" y="3645455"/>
            <a:ext cx="607998" cy="53861"/>
          </a:xfrm>
          <a:prstGeom prst="rect">
            <a:avLst/>
          </a:prstGeom>
          <a:noFill/>
        </p:spPr>
        <p:txBody>
          <a:bodyPr wrap="square" lIns="0" tIns="0" rIns="0" bIns="0" rtlCol="0">
            <a:noAutofit/>
          </a:bodyPr>
          <a:lstStyle/>
          <a:p>
            <a:pPr rtl="0"/>
            <a:r>
              <a:rPr lang="es" sz="300" b="0" i="0" u="none" strike="noStrike" dirty="0">
                <a:solidFill>
                  <a:srgbClr val="808080"/>
                </a:solidFill>
                <a:latin typeface="Century Gothic"/>
              </a:rPr>
              <a:t>2023-01 (ENE)</a:t>
            </a:r>
          </a:p>
        </p:txBody>
      </p:sp>
      <p:sp>
        <p:nvSpPr>
          <p:cNvPr id="27" name="TextBox 26">
            <a:extLst>
              <a:ext uri="{FF2B5EF4-FFF2-40B4-BE49-F238E27FC236}">
                <a16:creationId xmlns:a16="http://schemas.microsoft.com/office/drawing/2014/main" id="{E9E15A26-01E1-9987-CFA4-377221E2C8A4}"/>
              </a:ext>
            </a:extLst>
          </p:cNvPr>
          <p:cNvSpPr txBox="1"/>
          <p:nvPr/>
        </p:nvSpPr>
        <p:spPr>
          <a:xfrm>
            <a:off x="6885442" y="3509379"/>
            <a:ext cx="607998" cy="53861"/>
          </a:xfrm>
          <a:prstGeom prst="rect">
            <a:avLst/>
          </a:prstGeom>
          <a:noFill/>
        </p:spPr>
        <p:txBody>
          <a:bodyPr wrap="square" lIns="0" tIns="0" rIns="0" bIns="0" rtlCol="0">
            <a:noAutofit/>
          </a:bodyPr>
          <a:lstStyle/>
          <a:p>
            <a:pPr rtl="0"/>
            <a:r>
              <a:rPr lang="es" sz="300" b="0" i="0" u="none" strike="noStrike" dirty="0">
                <a:solidFill>
                  <a:srgbClr val="808080"/>
                </a:solidFill>
                <a:latin typeface="Century Gothic"/>
              </a:rPr>
              <a:t>2023-01 (ENE)</a:t>
            </a:r>
          </a:p>
        </p:txBody>
      </p:sp>
      <p:sp>
        <p:nvSpPr>
          <p:cNvPr id="28" name="TextBox 27">
            <a:extLst>
              <a:ext uri="{FF2B5EF4-FFF2-40B4-BE49-F238E27FC236}">
                <a16:creationId xmlns:a16="http://schemas.microsoft.com/office/drawing/2014/main" id="{A01C53F0-712F-3D77-BAE6-707AA163DDB3}"/>
              </a:ext>
            </a:extLst>
          </p:cNvPr>
          <p:cNvSpPr txBox="1"/>
          <p:nvPr/>
        </p:nvSpPr>
        <p:spPr>
          <a:xfrm>
            <a:off x="6885442" y="3378983"/>
            <a:ext cx="607998" cy="53861"/>
          </a:xfrm>
          <a:prstGeom prst="rect">
            <a:avLst/>
          </a:prstGeom>
          <a:noFill/>
        </p:spPr>
        <p:txBody>
          <a:bodyPr wrap="square" lIns="0" tIns="0" rIns="0" bIns="0" rtlCol="0">
            <a:noAutofit/>
          </a:bodyPr>
          <a:lstStyle/>
          <a:p>
            <a:pPr rtl="0"/>
            <a:r>
              <a:rPr lang="es" sz="300" b="0" i="0" u="none" strike="noStrike" dirty="0">
                <a:solidFill>
                  <a:srgbClr val="808080"/>
                </a:solidFill>
                <a:latin typeface="Century Gothic"/>
              </a:rPr>
              <a:t>2022-11 (NOV)</a:t>
            </a:r>
          </a:p>
        </p:txBody>
      </p:sp>
      <p:sp>
        <p:nvSpPr>
          <p:cNvPr id="29" name="TextBox 28">
            <a:extLst>
              <a:ext uri="{FF2B5EF4-FFF2-40B4-BE49-F238E27FC236}">
                <a16:creationId xmlns:a16="http://schemas.microsoft.com/office/drawing/2014/main" id="{46FB8F91-CAEF-8D81-4B6A-9A6124551145}"/>
              </a:ext>
            </a:extLst>
          </p:cNvPr>
          <p:cNvSpPr txBox="1"/>
          <p:nvPr/>
        </p:nvSpPr>
        <p:spPr>
          <a:xfrm>
            <a:off x="6885442" y="3248972"/>
            <a:ext cx="607998" cy="53861"/>
          </a:xfrm>
          <a:prstGeom prst="rect">
            <a:avLst/>
          </a:prstGeom>
          <a:noFill/>
        </p:spPr>
        <p:txBody>
          <a:bodyPr wrap="square" lIns="0" tIns="0" rIns="0" bIns="0" rtlCol="0">
            <a:noAutofit/>
          </a:bodyPr>
          <a:lstStyle/>
          <a:p>
            <a:pPr rtl="0"/>
            <a:r>
              <a:rPr lang="es" sz="300" b="1" i="0" u="none" strike="noStrike" dirty="0">
                <a:solidFill>
                  <a:srgbClr val="808080"/>
                </a:solidFill>
                <a:latin typeface="Century Gothic"/>
              </a:rPr>
              <a:t>Mes y Año de la Reclamación</a:t>
            </a:r>
          </a:p>
        </p:txBody>
      </p:sp>
      <p:sp>
        <p:nvSpPr>
          <p:cNvPr id="30" name="TextBox 29">
            <a:extLst>
              <a:ext uri="{FF2B5EF4-FFF2-40B4-BE49-F238E27FC236}">
                <a16:creationId xmlns:a16="http://schemas.microsoft.com/office/drawing/2014/main" id="{4CA0ACC1-5ADA-DF35-D9DE-B4050C83440C}"/>
              </a:ext>
            </a:extLst>
          </p:cNvPr>
          <p:cNvSpPr txBox="1"/>
          <p:nvPr/>
        </p:nvSpPr>
        <p:spPr>
          <a:xfrm>
            <a:off x="7852229" y="3242460"/>
            <a:ext cx="607998" cy="53861"/>
          </a:xfrm>
          <a:prstGeom prst="rect">
            <a:avLst/>
          </a:prstGeom>
          <a:noFill/>
        </p:spPr>
        <p:txBody>
          <a:bodyPr wrap="square" lIns="0" tIns="0" rIns="0" bIns="0" rtlCol="0">
            <a:noAutofit/>
          </a:bodyPr>
          <a:lstStyle/>
          <a:p>
            <a:pPr rtl="0"/>
            <a:r>
              <a:rPr lang="es" sz="300" b="1" i="0" u="none" strike="noStrike" dirty="0">
                <a:solidFill>
                  <a:srgbClr val="808080"/>
                </a:solidFill>
                <a:latin typeface="Century Gothic"/>
              </a:rPr>
              <a:t>Estatus</a:t>
            </a:r>
          </a:p>
        </p:txBody>
      </p:sp>
      <p:sp>
        <p:nvSpPr>
          <p:cNvPr id="31" name="TextBox 30">
            <a:extLst>
              <a:ext uri="{FF2B5EF4-FFF2-40B4-BE49-F238E27FC236}">
                <a16:creationId xmlns:a16="http://schemas.microsoft.com/office/drawing/2014/main" id="{36034CCF-97DF-ADCB-518C-91DC44C28E8F}"/>
              </a:ext>
            </a:extLst>
          </p:cNvPr>
          <p:cNvSpPr txBox="1"/>
          <p:nvPr/>
        </p:nvSpPr>
        <p:spPr>
          <a:xfrm>
            <a:off x="7920484" y="3378446"/>
            <a:ext cx="607998" cy="53861"/>
          </a:xfrm>
          <a:prstGeom prst="rect">
            <a:avLst/>
          </a:prstGeom>
          <a:noFill/>
        </p:spPr>
        <p:txBody>
          <a:bodyPr wrap="square" lIns="0" tIns="0" rIns="0" bIns="0" rtlCol="0">
            <a:noAutofit/>
          </a:bodyPr>
          <a:lstStyle/>
          <a:p>
            <a:pPr rtl="0"/>
            <a:r>
              <a:rPr lang="es" sz="300" b="0" i="0" u="none" strike="noStrike" dirty="0">
                <a:solidFill>
                  <a:srgbClr val="808080"/>
                </a:solidFill>
                <a:latin typeface="Century Gothic"/>
              </a:rPr>
              <a:t>Aprobado</a:t>
            </a:r>
          </a:p>
        </p:txBody>
      </p:sp>
      <p:sp>
        <p:nvSpPr>
          <p:cNvPr id="32" name="TextBox 31">
            <a:extLst>
              <a:ext uri="{FF2B5EF4-FFF2-40B4-BE49-F238E27FC236}">
                <a16:creationId xmlns:a16="http://schemas.microsoft.com/office/drawing/2014/main" id="{F1D1508A-B1DA-C55D-07E4-92545695AB38}"/>
              </a:ext>
            </a:extLst>
          </p:cNvPr>
          <p:cNvSpPr txBox="1"/>
          <p:nvPr/>
        </p:nvSpPr>
        <p:spPr>
          <a:xfrm>
            <a:off x="7920484" y="3509380"/>
            <a:ext cx="607998" cy="53861"/>
          </a:xfrm>
          <a:prstGeom prst="rect">
            <a:avLst/>
          </a:prstGeom>
          <a:noFill/>
        </p:spPr>
        <p:txBody>
          <a:bodyPr wrap="square" lIns="0" tIns="0" rIns="0" bIns="0" rtlCol="0">
            <a:noAutofit/>
          </a:bodyPr>
          <a:lstStyle/>
          <a:p>
            <a:pPr rtl="0"/>
            <a:r>
              <a:rPr lang="es" sz="300" b="0" i="0" u="none" strike="noStrike" dirty="0">
                <a:solidFill>
                  <a:srgbClr val="808080"/>
                </a:solidFill>
                <a:latin typeface="Century Gothic"/>
              </a:rPr>
              <a:t>Aprobado</a:t>
            </a:r>
          </a:p>
        </p:txBody>
      </p:sp>
      <p:sp>
        <p:nvSpPr>
          <p:cNvPr id="33" name="TextBox 32">
            <a:extLst>
              <a:ext uri="{FF2B5EF4-FFF2-40B4-BE49-F238E27FC236}">
                <a16:creationId xmlns:a16="http://schemas.microsoft.com/office/drawing/2014/main" id="{C2AB6700-612B-C5D7-AFA9-4366211D776F}"/>
              </a:ext>
            </a:extLst>
          </p:cNvPr>
          <p:cNvSpPr txBox="1"/>
          <p:nvPr/>
        </p:nvSpPr>
        <p:spPr>
          <a:xfrm>
            <a:off x="7920484" y="3640314"/>
            <a:ext cx="607998" cy="53861"/>
          </a:xfrm>
          <a:prstGeom prst="rect">
            <a:avLst/>
          </a:prstGeom>
          <a:noFill/>
        </p:spPr>
        <p:txBody>
          <a:bodyPr wrap="square" lIns="0" tIns="0" rIns="0" bIns="0" rtlCol="0">
            <a:noAutofit/>
          </a:bodyPr>
          <a:lstStyle/>
          <a:p>
            <a:pPr rtl="0"/>
            <a:r>
              <a:rPr lang="es" sz="300" b="0" i="0" u="none" strike="noStrike" dirty="0">
                <a:solidFill>
                  <a:srgbClr val="808080"/>
                </a:solidFill>
                <a:latin typeface="Century Gothic"/>
              </a:rPr>
              <a:t>Aprobado</a:t>
            </a:r>
          </a:p>
        </p:txBody>
      </p:sp>
      <p:sp>
        <p:nvSpPr>
          <p:cNvPr id="34" name="TextBox 33">
            <a:extLst>
              <a:ext uri="{FF2B5EF4-FFF2-40B4-BE49-F238E27FC236}">
                <a16:creationId xmlns:a16="http://schemas.microsoft.com/office/drawing/2014/main" id="{AEE2F64B-842F-1D57-9FDD-CAD74DB1029C}"/>
              </a:ext>
            </a:extLst>
          </p:cNvPr>
          <p:cNvSpPr txBox="1"/>
          <p:nvPr/>
        </p:nvSpPr>
        <p:spPr>
          <a:xfrm>
            <a:off x="7920484" y="3771803"/>
            <a:ext cx="607998" cy="53861"/>
          </a:xfrm>
          <a:prstGeom prst="rect">
            <a:avLst/>
          </a:prstGeom>
          <a:noFill/>
        </p:spPr>
        <p:txBody>
          <a:bodyPr wrap="square" lIns="0" tIns="0" rIns="0" bIns="0" rtlCol="0">
            <a:noAutofit/>
          </a:bodyPr>
          <a:lstStyle/>
          <a:p>
            <a:pPr rtl="0"/>
            <a:r>
              <a:rPr lang="es" sz="300" b="0" i="0" u="none" strike="noStrike" dirty="0">
                <a:solidFill>
                  <a:srgbClr val="808080"/>
                </a:solidFill>
                <a:latin typeface="Century Gothic"/>
              </a:rPr>
              <a:t>Cancelado</a:t>
            </a:r>
          </a:p>
        </p:txBody>
      </p:sp>
      <p:sp>
        <p:nvSpPr>
          <p:cNvPr id="35" name="TextBox 34">
            <a:extLst>
              <a:ext uri="{FF2B5EF4-FFF2-40B4-BE49-F238E27FC236}">
                <a16:creationId xmlns:a16="http://schemas.microsoft.com/office/drawing/2014/main" id="{3ABE0132-1B73-B00F-407D-FD2E60182B8D}"/>
              </a:ext>
            </a:extLst>
          </p:cNvPr>
          <p:cNvSpPr txBox="1"/>
          <p:nvPr/>
        </p:nvSpPr>
        <p:spPr>
          <a:xfrm>
            <a:off x="7920484" y="3897975"/>
            <a:ext cx="607998" cy="53861"/>
          </a:xfrm>
          <a:prstGeom prst="rect">
            <a:avLst/>
          </a:prstGeom>
          <a:noFill/>
        </p:spPr>
        <p:txBody>
          <a:bodyPr wrap="square" lIns="0" tIns="0" rIns="0" bIns="0" rtlCol="0">
            <a:noAutofit/>
          </a:bodyPr>
          <a:lstStyle/>
          <a:p>
            <a:pPr rtl="0"/>
            <a:r>
              <a:rPr lang="es" sz="300" b="0" i="0" u="none" strike="noStrike" dirty="0">
                <a:solidFill>
                  <a:srgbClr val="808080"/>
                </a:solidFill>
                <a:latin typeface="Century Gothic"/>
              </a:rPr>
              <a:t>Cancelado</a:t>
            </a:r>
          </a:p>
        </p:txBody>
      </p:sp>
      <p:sp>
        <p:nvSpPr>
          <p:cNvPr id="36" name="TextBox 35">
            <a:extLst>
              <a:ext uri="{FF2B5EF4-FFF2-40B4-BE49-F238E27FC236}">
                <a16:creationId xmlns:a16="http://schemas.microsoft.com/office/drawing/2014/main" id="{401829ED-B87A-0BB4-90D1-44F75004016E}"/>
              </a:ext>
            </a:extLst>
          </p:cNvPr>
          <p:cNvSpPr txBox="1"/>
          <p:nvPr/>
        </p:nvSpPr>
        <p:spPr>
          <a:xfrm>
            <a:off x="9606414" y="2495063"/>
            <a:ext cx="1349717" cy="146194"/>
          </a:xfrm>
          <a:prstGeom prst="rect">
            <a:avLst/>
          </a:prstGeom>
          <a:noFill/>
        </p:spPr>
        <p:txBody>
          <a:bodyPr wrap="square" lIns="0" tIns="45720" rIns="0" rtlCol="0">
            <a:noAutofit/>
          </a:bodyPr>
          <a:lstStyle/>
          <a:p>
            <a:pPr algn="ctr" rtl="0"/>
            <a:r>
              <a:rPr lang="es" sz="300" b="0" i="0" u="none" strike="noStrike" dirty="0">
                <a:solidFill>
                  <a:srgbClr val="FFFFFF"/>
                </a:solidFill>
                <a:latin typeface="Century Gothic"/>
              </a:rPr>
              <a:t>Presentar una Reclamación</a:t>
            </a:r>
            <a:endParaRPr lang="en-US" sz="350" u="sng" dirty="0">
              <a:solidFill>
                <a:schemeClr val="bg1"/>
              </a:solidFill>
              <a:latin typeface="+mj-lt"/>
            </a:endParaRPr>
          </a:p>
        </p:txBody>
      </p:sp>
      <p:sp>
        <p:nvSpPr>
          <p:cNvPr id="37" name="TextBox 36">
            <a:extLst>
              <a:ext uri="{FF2B5EF4-FFF2-40B4-BE49-F238E27FC236}">
                <a16:creationId xmlns:a16="http://schemas.microsoft.com/office/drawing/2014/main" id="{5730D740-EAF9-7D8F-DC06-73F8FCA03B9C}"/>
              </a:ext>
            </a:extLst>
          </p:cNvPr>
          <p:cNvSpPr txBox="1"/>
          <p:nvPr/>
        </p:nvSpPr>
        <p:spPr>
          <a:xfrm>
            <a:off x="10133471" y="3076364"/>
            <a:ext cx="607998" cy="61555"/>
          </a:xfrm>
          <a:prstGeom prst="rect">
            <a:avLst/>
          </a:prstGeom>
          <a:noFill/>
        </p:spPr>
        <p:txBody>
          <a:bodyPr wrap="square" lIns="0" tIns="0" rIns="0" bIns="0" rtlCol="0">
            <a:noAutofit/>
          </a:bodyPr>
          <a:lstStyle/>
          <a:p>
            <a:pPr rtl="0"/>
            <a:r>
              <a:rPr lang="es" sz="400" b="1" i="0" u="none" strike="noStrike" dirty="0">
                <a:solidFill>
                  <a:srgbClr val="808080"/>
                </a:solidFill>
                <a:latin typeface="Century Gothic"/>
              </a:rPr>
              <a:t>Buscar esta lista....</a:t>
            </a:r>
          </a:p>
        </p:txBody>
      </p:sp>
      <p:sp>
        <p:nvSpPr>
          <p:cNvPr id="38" name="TextBox 37">
            <a:extLst>
              <a:ext uri="{FF2B5EF4-FFF2-40B4-BE49-F238E27FC236}">
                <a16:creationId xmlns:a16="http://schemas.microsoft.com/office/drawing/2014/main" id="{D5518575-7E7B-2B90-DCF2-0AF8428391C3}"/>
              </a:ext>
            </a:extLst>
          </p:cNvPr>
          <p:cNvSpPr txBox="1"/>
          <p:nvPr/>
        </p:nvSpPr>
        <p:spPr>
          <a:xfrm>
            <a:off x="8785685" y="3250366"/>
            <a:ext cx="607998" cy="53861"/>
          </a:xfrm>
          <a:prstGeom prst="rect">
            <a:avLst/>
          </a:prstGeom>
          <a:noFill/>
        </p:spPr>
        <p:txBody>
          <a:bodyPr wrap="square" lIns="0" tIns="0" rIns="0" bIns="0" rtlCol="0">
            <a:noAutofit/>
          </a:bodyPr>
          <a:lstStyle/>
          <a:p>
            <a:pPr rtl="0"/>
            <a:r>
              <a:rPr lang="es" sz="300" b="1" i="0" u="none" strike="noStrike" dirty="0">
                <a:solidFill>
                  <a:srgbClr val="808080"/>
                </a:solidFill>
                <a:latin typeface="Century Gothic"/>
              </a:rPr>
              <a:t>Info del Sub Estado</a:t>
            </a:r>
          </a:p>
        </p:txBody>
      </p:sp>
      <p:sp>
        <p:nvSpPr>
          <p:cNvPr id="39" name="TextBox 38">
            <a:extLst>
              <a:ext uri="{FF2B5EF4-FFF2-40B4-BE49-F238E27FC236}">
                <a16:creationId xmlns:a16="http://schemas.microsoft.com/office/drawing/2014/main" id="{89299D18-DB65-94F5-CE18-F41B3FC283F4}"/>
              </a:ext>
            </a:extLst>
          </p:cNvPr>
          <p:cNvSpPr txBox="1"/>
          <p:nvPr/>
        </p:nvSpPr>
        <p:spPr>
          <a:xfrm>
            <a:off x="10016791" y="3250366"/>
            <a:ext cx="607998" cy="53861"/>
          </a:xfrm>
          <a:prstGeom prst="rect">
            <a:avLst/>
          </a:prstGeom>
          <a:noFill/>
        </p:spPr>
        <p:txBody>
          <a:bodyPr wrap="square" lIns="0" tIns="0" rIns="0" bIns="0" rtlCol="0">
            <a:noAutofit/>
          </a:bodyPr>
          <a:lstStyle/>
          <a:p>
            <a:pPr rtl="0"/>
            <a:r>
              <a:rPr lang="es" sz="300" b="1" i="0" u="none" strike="noStrike" dirty="0">
                <a:solidFill>
                  <a:srgbClr val="808080"/>
                </a:solidFill>
                <a:latin typeface="Century Gothic"/>
              </a:rPr>
              <a:t>Fecha de vencimiento</a:t>
            </a:r>
          </a:p>
        </p:txBody>
      </p:sp>
      <p:sp>
        <p:nvSpPr>
          <p:cNvPr id="40" name="TextBox 39">
            <a:extLst>
              <a:ext uri="{FF2B5EF4-FFF2-40B4-BE49-F238E27FC236}">
                <a16:creationId xmlns:a16="http://schemas.microsoft.com/office/drawing/2014/main" id="{C196379E-3CA8-E79B-ADF1-70732EF07803}"/>
              </a:ext>
            </a:extLst>
          </p:cNvPr>
          <p:cNvSpPr txBox="1"/>
          <p:nvPr/>
        </p:nvSpPr>
        <p:spPr>
          <a:xfrm>
            <a:off x="9623084" y="2092606"/>
            <a:ext cx="1349717" cy="253916"/>
          </a:xfrm>
          <a:prstGeom prst="rect">
            <a:avLst/>
          </a:prstGeom>
          <a:noFill/>
        </p:spPr>
        <p:txBody>
          <a:bodyPr wrap="square" lIns="0" tIns="45720" rIns="0" rtlCol="0">
            <a:noAutofit/>
          </a:bodyPr>
          <a:lstStyle/>
          <a:p>
            <a:pPr algn="r" rtl="0">
              <a:spcAft>
                <a:spcPts val="300"/>
              </a:spcAft>
            </a:pPr>
            <a:r>
              <a:rPr lang="es" sz="400" b="1" i="0" u="none" strike="noStrike" dirty="0">
                <a:solidFill>
                  <a:srgbClr val="3D6CB4"/>
                </a:solidFill>
                <a:latin typeface="Century Gothic"/>
              </a:rPr>
              <a:t>Nombre de la Cuenta: Prueba inalámbrica</a:t>
            </a:r>
          </a:p>
          <a:p>
            <a:pPr algn="r" rtl="0">
              <a:spcAft>
                <a:spcPts val="300"/>
              </a:spcAft>
            </a:pPr>
            <a:r>
              <a:rPr lang="es" sz="400" b="1" i="0" u="none" strike="noStrike" dirty="0">
                <a:solidFill>
                  <a:srgbClr val="3D6CB4"/>
                </a:solidFill>
                <a:latin typeface="Century Gothic"/>
              </a:rPr>
              <a:t>ID de Utilidad: 4532TEST</a:t>
            </a:r>
          </a:p>
        </p:txBody>
      </p:sp>
      <p:sp>
        <p:nvSpPr>
          <p:cNvPr id="41" name="TextBox 40">
            <a:extLst>
              <a:ext uri="{FF2B5EF4-FFF2-40B4-BE49-F238E27FC236}">
                <a16:creationId xmlns:a16="http://schemas.microsoft.com/office/drawing/2014/main" id="{358C541E-5834-5428-A5B0-E979482198A5}"/>
              </a:ext>
            </a:extLst>
          </p:cNvPr>
          <p:cNvSpPr txBox="1"/>
          <p:nvPr/>
        </p:nvSpPr>
        <p:spPr>
          <a:xfrm>
            <a:off x="8776161" y="3365995"/>
            <a:ext cx="607998" cy="53861"/>
          </a:xfrm>
          <a:prstGeom prst="rect">
            <a:avLst/>
          </a:prstGeom>
          <a:noFill/>
        </p:spPr>
        <p:txBody>
          <a:bodyPr wrap="square" lIns="0" tIns="0" rIns="0" bIns="0" rtlCol="0">
            <a:noAutofit/>
          </a:bodyPr>
          <a:lstStyle/>
          <a:p>
            <a:pPr rtl="0"/>
            <a:r>
              <a:rPr lang="es" sz="300" b="0" i="0" u="none" strike="noStrike" dirty="0">
                <a:solidFill>
                  <a:srgbClr val="808080"/>
                </a:solidFill>
                <a:latin typeface="Century Gothic"/>
              </a:rPr>
              <a:t>Exportado Fiscal</a:t>
            </a:r>
          </a:p>
        </p:txBody>
      </p:sp>
      <p:sp>
        <p:nvSpPr>
          <p:cNvPr id="42" name="TextBox 41">
            <a:extLst>
              <a:ext uri="{FF2B5EF4-FFF2-40B4-BE49-F238E27FC236}">
                <a16:creationId xmlns:a16="http://schemas.microsoft.com/office/drawing/2014/main" id="{74462B8A-C372-99A9-9B79-98164EE733B3}"/>
              </a:ext>
            </a:extLst>
          </p:cNvPr>
          <p:cNvSpPr txBox="1"/>
          <p:nvPr/>
        </p:nvSpPr>
        <p:spPr>
          <a:xfrm>
            <a:off x="8779842" y="3502865"/>
            <a:ext cx="607998" cy="53861"/>
          </a:xfrm>
          <a:prstGeom prst="rect">
            <a:avLst/>
          </a:prstGeom>
          <a:noFill/>
        </p:spPr>
        <p:txBody>
          <a:bodyPr wrap="square" lIns="0" tIns="0" rIns="0" bIns="0" rtlCol="0">
            <a:noAutofit/>
          </a:bodyPr>
          <a:lstStyle/>
          <a:p>
            <a:pPr rtl="0"/>
            <a:r>
              <a:rPr lang="es" sz="300" b="0" i="0" u="none" strike="noStrike" dirty="0">
                <a:solidFill>
                  <a:srgbClr val="808080"/>
                </a:solidFill>
                <a:latin typeface="Century Gothic"/>
              </a:rPr>
              <a:t>Pendiente en Fiscal</a:t>
            </a:r>
          </a:p>
        </p:txBody>
      </p:sp>
      <p:sp>
        <p:nvSpPr>
          <p:cNvPr id="43" name="TextBox 42">
            <a:extLst>
              <a:ext uri="{FF2B5EF4-FFF2-40B4-BE49-F238E27FC236}">
                <a16:creationId xmlns:a16="http://schemas.microsoft.com/office/drawing/2014/main" id="{BD4509B2-6C39-5808-225A-05D508AAFF13}"/>
              </a:ext>
            </a:extLst>
          </p:cNvPr>
          <p:cNvSpPr txBox="1"/>
          <p:nvPr/>
        </p:nvSpPr>
        <p:spPr>
          <a:xfrm>
            <a:off x="8783304" y="3640314"/>
            <a:ext cx="607998" cy="53861"/>
          </a:xfrm>
          <a:prstGeom prst="rect">
            <a:avLst/>
          </a:prstGeom>
          <a:noFill/>
        </p:spPr>
        <p:txBody>
          <a:bodyPr wrap="square" lIns="0" tIns="0" rIns="0" bIns="0" rtlCol="0">
            <a:noAutofit/>
          </a:bodyPr>
          <a:lstStyle/>
          <a:p>
            <a:pPr rtl="0"/>
            <a:r>
              <a:rPr lang="es" sz="300" b="0" i="0" u="none" strike="noStrike" dirty="0">
                <a:solidFill>
                  <a:srgbClr val="808080"/>
                </a:solidFill>
                <a:latin typeface="Century Gothic"/>
              </a:rPr>
              <a:t>Exportado Fiscal</a:t>
            </a:r>
          </a:p>
        </p:txBody>
      </p:sp>
      <p:sp>
        <p:nvSpPr>
          <p:cNvPr id="44" name="TextBox 43">
            <a:extLst>
              <a:ext uri="{FF2B5EF4-FFF2-40B4-BE49-F238E27FC236}">
                <a16:creationId xmlns:a16="http://schemas.microsoft.com/office/drawing/2014/main" id="{646F251D-4805-A8D1-C73E-2167BE6A8AE9}"/>
              </a:ext>
            </a:extLst>
          </p:cNvPr>
          <p:cNvSpPr txBox="1"/>
          <p:nvPr/>
        </p:nvSpPr>
        <p:spPr>
          <a:xfrm>
            <a:off x="8783304" y="3764576"/>
            <a:ext cx="607998" cy="53861"/>
          </a:xfrm>
          <a:prstGeom prst="rect">
            <a:avLst/>
          </a:prstGeom>
          <a:noFill/>
        </p:spPr>
        <p:txBody>
          <a:bodyPr wrap="square" lIns="0" tIns="0" rIns="0" bIns="0" rtlCol="0">
            <a:noAutofit/>
          </a:bodyPr>
          <a:lstStyle/>
          <a:p>
            <a:pPr rtl="0"/>
            <a:r>
              <a:rPr lang="es" sz="300" b="0" i="0" u="none" strike="noStrike" dirty="0">
                <a:solidFill>
                  <a:srgbClr val="808080"/>
                </a:solidFill>
                <a:latin typeface="Century Gothic"/>
              </a:rPr>
              <a:t>Borrador</a:t>
            </a:r>
          </a:p>
        </p:txBody>
      </p:sp>
      <p:sp>
        <p:nvSpPr>
          <p:cNvPr id="45" name="TextBox 44">
            <a:extLst>
              <a:ext uri="{FF2B5EF4-FFF2-40B4-BE49-F238E27FC236}">
                <a16:creationId xmlns:a16="http://schemas.microsoft.com/office/drawing/2014/main" id="{9A1EE01C-DD8A-AD0B-DEF4-7381EF437B23}"/>
              </a:ext>
            </a:extLst>
          </p:cNvPr>
          <p:cNvSpPr txBox="1"/>
          <p:nvPr/>
        </p:nvSpPr>
        <p:spPr>
          <a:xfrm>
            <a:off x="8783304" y="3902821"/>
            <a:ext cx="607998" cy="53861"/>
          </a:xfrm>
          <a:prstGeom prst="rect">
            <a:avLst/>
          </a:prstGeom>
          <a:noFill/>
        </p:spPr>
        <p:txBody>
          <a:bodyPr wrap="square" lIns="0" tIns="0" rIns="0" bIns="0" rtlCol="0">
            <a:noAutofit/>
          </a:bodyPr>
          <a:lstStyle/>
          <a:p>
            <a:pPr rtl="0"/>
            <a:r>
              <a:rPr lang="es" sz="300" b="0" i="0" u="none" strike="noStrike" dirty="0">
                <a:solidFill>
                  <a:srgbClr val="808080"/>
                </a:solidFill>
                <a:latin typeface="Century Gothic"/>
              </a:rPr>
              <a:t>Borrador</a:t>
            </a:r>
          </a:p>
        </p:txBody>
      </p:sp>
      <p:sp>
        <p:nvSpPr>
          <p:cNvPr id="46" name="TextBox 45">
            <a:extLst>
              <a:ext uri="{FF2B5EF4-FFF2-40B4-BE49-F238E27FC236}">
                <a16:creationId xmlns:a16="http://schemas.microsoft.com/office/drawing/2014/main" id="{2009B0DF-3033-7293-2EEE-64C73D1F1FF6}"/>
              </a:ext>
            </a:extLst>
          </p:cNvPr>
          <p:cNvSpPr txBox="1"/>
          <p:nvPr/>
        </p:nvSpPr>
        <p:spPr>
          <a:xfrm>
            <a:off x="9530669" y="1196341"/>
            <a:ext cx="299132" cy="146194"/>
          </a:xfrm>
          <a:prstGeom prst="rect">
            <a:avLst/>
          </a:prstGeom>
          <a:noFill/>
        </p:spPr>
        <p:txBody>
          <a:bodyPr wrap="square" lIns="0" tIns="45720" rIns="0" rtlCol="0">
            <a:noAutofit/>
          </a:bodyPr>
          <a:lstStyle/>
          <a:p>
            <a:pPr rtl="0">
              <a:spcAft>
                <a:spcPts val="300"/>
              </a:spcAft>
            </a:pPr>
            <a:r>
              <a:rPr lang="es" sz="300" b="1" i="0" u="none" strike="noStrike" dirty="0">
                <a:latin typeface="Century Gothic"/>
              </a:rPr>
              <a:t>Búsqueda</a:t>
            </a:r>
          </a:p>
        </p:txBody>
      </p:sp>
    </p:spTree>
    <p:extLst>
      <p:ext uri="{BB962C8B-B14F-4D97-AF65-F5344CB8AC3E}">
        <p14:creationId xmlns:p14="http://schemas.microsoft.com/office/powerpoint/2010/main" val="88638872"/>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12" name="Freeform: Shape 11">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2" name="Title 1">
            <a:extLst>
              <a:ext uri="{FF2B5EF4-FFF2-40B4-BE49-F238E27FC236}">
                <a16:creationId xmlns:a16="http://schemas.microsoft.com/office/drawing/2014/main" id="{BD799568-CCA0-35B1-A951-8F8AAF447829}"/>
              </a:ext>
            </a:extLst>
          </p:cNvPr>
          <p:cNvSpPr>
            <a:spLocks noGrp="1"/>
          </p:cNvSpPr>
          <p:nvPr>
            <p:ph type="title"/>
          </p:nvPr>
        </p:nvSpPr>
        <p:spPr>
          <a:xfrm>
            <a:off x="686835" y="1153572"/>
            <a:ext cx="2801954" cy="4461163"/>
          </a:xfrm>
        </p:spPr>
        <p:txBody>
          <a:bodyPr>
            <a:noAutofit/>
          </a:bodyPr>
          <a:lstStyle/>
          <a:p>
            <a:pPr rtl="0"/>
            <a:br>
              <a:rPr lang="es" sz="2800" b="0" i="0" u="none" strike="noStrike" dirty="0">
                <a:solidFill>
                  <a:srgbClr val="FFFFFF"/>
                </a:solidFill>
                <a:latin typeface="Aptos Display"/>
              </a:rPr>
            </a:br>
            <a:r>
              <a:rPr lang="es" sz="2800" b="0" i="0" u="none" strike="noStrike" dirty="0">
                <a:solidFill>
                  <a:srgbClr val="FFFFFF"/>
                </a:solidFill>
                <a:latin typeface="Aptos Display"/>
              </a:rPr>
              <a:t>La importancia de CTF en la promoción de servicios de telecomunicaciones asequibles </a:t>
            </a:r>
          </a:p>
        </p:txBody>
      </p:sp>
      <p:sp>
        <p:nvSpPr>
          <p:cNvPr id="14" name="Arc 13">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noAutofit/>
          </a:bodyPr>
          <a:lstStyle/>
          <a:p>
            <a:pPr algn="ctr"/>
            <a:endParaRPr lang="en-US"/>
          </a:p>
        </p:txBody>
      </p:sp>
      <p:sp>
        <p:nvSpPr>
          <p:cNvPr id="3" name="Content Placeholder 2">
            <a:extLst>
              <a:ext uri="{FF2B5EF4-FFF2-40B4-BE49-F238E27FC236}">
                <a16:creationId xmlns:a16="http://schemas.microsoft.com/office/drawing/2014/main" id="{AD4A6895-18EA-47F0-D02B-2B7F0074763B}"/>
              </a:ext>
            </a:extLst>
          </p:cNvPr>
          <p:cNvSpPr>
            <a:spLocks noGrp="1"/>
          </p:cNvSpPr>
          <p:nvPr>
            <p:ph idx="1"/>
          </p:nvPr>
        </p:nvSpPr>
        <p:spPr>
          <a:xfrm>
            <a:off x="4447308" y="591344"/>
            <a:ext cx="6906491" cy="5585619"/>
          </a:xfrm>
        </p:spPr>
        <p:txBody>
          <a:bodyPr anchor="ctr">
            <a:noAutofit/>
          </a:bodyPr>
          <a:lstStyle/>
          <a:p>
            <a:pPr marL="0" indent="0">
              <a:buNone/>
            </a:pPr>
            <a:endParaRPr lang="en-US" sz="1500" dirty="0"/>
          </a:p>
          <a:p>
            <a:pPr marL="628650" lvl="1" indent="-285750" rtl="0"/>
            <a:r>
              <a:rPr lang="es" sz="1800" b="0" i="0" u="none" strike="noStrike" dirty="0">
                <a:latin typeface="Aptos"/>
              </a:rPr>
              <a:t>Facilita el acceso e innovación en la prestación y uso de servicios avanzados de comunicación</a:t>
            </a:r>
          </a:p>
          <a:p>
            <a:pPr marL="628650" lvl="1" indent="-285750" rtl="0"/>
            <a:r>
              <a:rPr lang="es" sz="1800" b="0" i="0" u="none" strike="noStrike" dirty="0">
                <a:latin typeface="Aptos"/>
              </a:rPr>
              <a:t>Promueve la diversidad y asequibilidad de opciones entre los servicios y proveedores de California</a:t>
            </a:r>
          </a:p>
          <a:p>
            <a:pPr marL="628650" lvl="1" indent="-285750" rtl="0"/>
            <a:r>
              <a:rPr lang="es" sz="1800" b="0" i="0" u="none" strike="noStrike" dirty="0">
                <a:latin typeface="Aptos"/>
              </a:rPr>
              <a:t>Supera la brecha digital y mejora la conectividad de las entidades que sirven al interés público y pueden disponer de recursos limitados</a:t>
            </a:r>
          </a:p>
          <a:p>
            <a:pPr marL="628650" lvl="1" indent="-285750" rtl="0"/>
            <a:r>
              <a:rPr lang="es" sz="1800" b="0" i="0" u="none" strike="noStrike" dirty="0">
                <a:latin typeface="Aptos"/>
              </a:rPr>
              <a:t>Facilita una mejor comunicación y acceso a Internet para escuelas, bibliotecas e instituciones de atención médica</a:t>
            </a:r>
          </a:p>
          <a:p>
            <a:pPr marL="628650" lvl="1" indent="-285750" rtl="0"/>
            <a:r>
              <a:rPr lang="es" sz="1800" b="0" i="0" u="none" strike="noStrike" dirty="0">
                <a:latin typeface="Aptos"/>
              </a:rPr>
              <a:t>Promueve la inclusión digital y el acceso equitativo a la información y los recursos</a:t>
            </a:r>
          </a:p>
          <a:p>
            <a:pPr marL="628650" lvl="1" indent="-285750" rtl="0"/>
            <a:r>
              <a:rPr lang="es" sz="1800" b="0" i="0" u="none" strike="noStrike" dirty="0">
                <a:latin typeface="Aptos"/>
              </a:rPr>
              <a:t>Mejora el acceso a servicios de telecomunicaciones asequibles y confiables para las instituciones elegibles </a:t>
            </a:r>
          </a:p>
          <a:p>
            <a:pPr marL="628650" lvl="1" indent="-285750" rtl="0"/>
            <a:r>
              <a:rPr lang="es" sz="1800" b="0" i="0" u="none" strike="noStrike" dirty="0">
                <a:latin typeface="Aptos"/>
              </a:rPr>
              <a:t>Difunde el acceso y la adopción de servicios de banda ancha al proporcionar descuentos a pequeñas organizaciones de base comunitaria (CBOs, por sus siglas en </a:t>
            </a:r>
            <a:r>
              <a:rPr lang="en-US" sz="1800" b="0" i="0" u="none" strike="noStrike" dirty="0" err="1">
                <a:latin typeface="Aptos"/>
              </a:rPr>
              <a:t>Inglés</a:t>
            </a:r>
            <a:r>
              <a:rPr lang="es" sz="1800" b="0" i="0" u="none" strike="noStrike" dirty="0">
                <a:latin typeface="Aptos"/>
              </a:rPr>
              <a:t>).</a:t>
            </a:r>
          </a:p>
          <a:p>
            <a:endParaRPr lang="en-US" sz="1500" dirty="0"/>
          </a:p>
        </p:txBody>
      </p:sp>
      <p:sp>
        <p:nvSpPr>
          <p:cNvPr id="5" name="Slide Number Placeholder 4">
            <a:extLst>
              <a:ext uri="{FF2B5EF4-FFF2-40B4-BE49-F238E27FC236}">
                <a16:creationId xmlns:a16="http://schemas.microsoft.com/office/drawing/2014/main" id="{177AC197-3B59-76E4-F111-B183924CEE6F}"/>
              </a:ext>
            </a:extLst>
          </p:cNvPr>
          <p:cNvSpPr>
            <a:spLocks noGrp="1"/>
          </p:cNvSpPr>
          <p:nvPr>
            <p:ph type="sldNum" sz="quarter" idx="12"/>
          </p:nvPr>
        </p:nvSpPr>
        <p:spPr>
          <a:xfrm>
            <a:off x="9541564" y="6356350"/>
            <a:ext cx="1812235" cy="365125"/>
          </a:xfrm>
        </p:spPr>
        <p:txBody>
          <a:bodyPr>
            <a:noAutofit/>
          </a:bodyPr>
          <a:lstStyle/>
          <a:p>
            <a:pPr marL="0" marR="0" lvl="0" indent="0" defTabSz="914400" rtl="0" eaLnBrk="1" fontAlgn="t" latinLnBrk="0" hangingPunct="1">
              <a:spcBef>
                <a:spcPct val="0"/>
              </a:spcBef>
              <a:spcAft>
                <a:spcPts val="600"/>
              </a:spcAft>
              <a:buClrTx/>
              <a:buSzTx/>
              <a:buFontTx/>
              <a:buNone/>
              <a:defRPr/>
            </a:pPr>
            <a:r>
              <a:rPr kumimoji="0" lang="es" sz="1200" b="0" i="0" u="none" strike="noStrike" kern="1200" cap="none" spc="0" normalizeH="0" baseline="0" noProof="0">
                <a:uLnTx/>
                <a:uFillTx/>
                <a:latin typeface="Aptos"/>
              </a:rPr>
              <a:t>3</a:t>
            </a:r>
            <a:endParaRPr kumimoji="0" lang="en-US" b="0" i="0" u="none" strike="noStrike" kern="1200" cap="none" spc="0" normalizeH="0" baseline="0" noProof="0">
              <a:ln>
                <a:noFill/>
              </a:ln>
              <a:effectLst/>
              <a:uLnTx/>
              <a:uFillTx/>
            </a:endParaRPr>
          </a:p>
        </p:txBody>
      </p:sp>
    </p:spTree>
    <p:extLst>
      <p:ext uri="{BB962C8B-B14F-4D97-AF65-F5344CB8AC3E}">
        <p14:creationId xmlns:p14="http://schemas.microsoft.com/office/powerpoint/2010/main" val="340833746"/>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0A6F86-8D0C-3A23-269B-A591F44BEBFB}"/>
              </a:ext>
            </a:extLst>
          </p:cNvPr>
          <p:cNvSpPr>
            <a:spLocks noGrp="1"/>
          </p:cNvSpPr>
          <p:nvPr>
            <p:ph type="title"/>
          </p:nvPr>
        </p:nvSpPr>
        <p:spPr>
          <a:xfrm>
            <a:off x="609600" y="365125"/>
            <a:ext cx="10972800" cy="933323"/>
          </a:xfrm>
        </p:spPr>
        <p:txBody>
          <a:bodyPr>
            <a:noAutofit/>
          </a:bodyPr>
          <a:lstStyle/>
          <a:p>
            <a:pPr algn="ctr" rtl="0"/>
            <a:r>
              <a:rPr lang="es" sz="4400" b="0" i="0" u="none" strike="noStrike">
                <a:latin typeface="Aptos Display"/>
              </a:rPr>
              <a:t>Proceso de revisión y aprobación de reclamos </a:t>
            </a:r>
          </a:p>
        </p:txBody>
      </p:sp>
      <p:sp>
        <p:nvSpPr>
          <p:cNvPr id="4" name="Slide Number Placeholder 3">
            <a:extLst>
              <a:ext uri="{FF2B5EF4-FFF2-40B4-BE49-F238E27FC236}">
                <a16:creationId xmlns:a16="http://schemas.microsoft.com/office/drawing/2014/main" id="{5BD0C14B-B8B9-436C-D930-C6F790DB04FD}"/>
              </a:ext>
            </a:extLst>
          </p:cNvPr>
          <p:cNvSpPr>
            <a:spLocks noGrp="1"/>
          </p:cNvSpPr>
          <p:nvPr>
            <p:ph type="sldNum" sz="quarter" idx="12"/>
          </p:nvPr>
        </p:nvSpPr>
        <p:spPr/>
        <p:txBody>
          <a:bodyPr>
            <a:noAutofit/>
          </a:bodyPr>
          <a:lstStyle/>
          <a:p>
            <a:pPr rtl="0"/>
            <a:r>
              <a:rPr lang="es" sz="1200" b="0" i="0" u="none" strike="noStrike">
                <a:latin typeface="Aptos"/>
              </a:rPr>
              <a:t>30</a:t>
            </a:r>
            <a:endParaRPr lang="en-US"/>
          </a:p>
        </p:txBody>
      </p:sp>
      <p:pic>
        <p:nvPicPr>
          <p:cNvPr id="5" name="Picture 4">
            <a:extLst>
              <a:ext uri="{FF2B5EF4-FFF2-40B4-BE49-F238E27FC236}">
                <a16:creationId xmlns:a16="http://schemas.microsoft.com/office/drawing/2014/main" id="{EF85374A-7F6C-E36D-AC71-566395351C85}"/>
              </a:ext>
            </a:extLst>
          </p:cNvPr>
          <p:cNvPicPr>
            <a:picLocks noChangeAspect="1"/>
          </p:cNvPicPr>
          <p:nvPr/>
        </p:nvPicPr>
        <p:blipFill>
          <a:blip r:embed="rId2"/>
          <a:stretch>
            <a:fillRect/>
          </a:stretch>
        </p:blipFill>
        <p:spPr>
          <a:xfrm>
            <a:off x="697992" y="209999"/>
            <a:ext cx="10655808" cy="6282876"/>
          </a:xfrm>
          <a:prstGeom prst="rect">
            <a:avLst/>
          </a:prstGeom>
        </p:spPr>
      </p:pic>
      <p:sp>
        <p:nvSpPr>
          <p:cNvPr id="6" name="Rectangle 5">
            <a:extLst>
              <a:ext uri="{FF2B5EF4-FFF2-40B4-BE49-F238E27FC236}">
                <a16:creationId xmlns:a16="http://schemas.microsoft.com/office/drawing/2014/main" id="{F6931219-E96D-6A38-0F11-FDCF8C7A6A23}"/>
              </a:ext>
            </a:extLst>
          </p:cNvPr>
          <p:cNvSpPr/>
          <p:nvPr/>
        </p:nvSpPr>
        <p:spPr>
          <a:xfrm>
            <a:off x="4107246" y="365125"/>
            <a:ext cx="5599462" cy="63500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noAutofit/>
          </a:bodyPr>
          <a:lstStyle/>
          <a:p>
            <a:pPr algn="ctr" rtl="0"/>
            <a:r>
              <a:rPr lang="es" sz="2400" b="1" i="0" u="none" strike="noStrike" dirty="0">
                <a:latin typeface="Aptos"/>
              </a:rPr>
              <a:t>Flujo del Proceso de Reclamos de CTF</a:t>
            </a:r>
          </a:p>
        </p:txBody>
      </p:sp>
      <p:pic>
        <p:nvPicPr>
          <p:cNvPr id="3" name="Picture 2">
            <a:extLst>
              <a:ext uri="{FF2B5EF4-FFF2-40B4-BE49-F238E27FC236}">
                <a16:creationId xmlns:a16="http://schemas.microsoft.com/office/drawing/2014/main" id="{B9807007-B3C0-BF5F-7CD8-39B25D77A02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0" y="239611"/>
            <a:ext cx="9973732" cy="6167557"/>
          </a:xfrm>
          <a:prstGeom prst="rect">
            <a:avLst/>
          </a:prstGeom>
        </p:spPr>
      </p:pic>
      <p:sp>
        <p:nvSpPr>
          <p:cNvPr id="7" name="TextBox 6">
            <a:extLst>
              <a:ext uri="{FF2B5EF4-FFF2-40B4-BE49-F238E27FC236}">
                <a16:creationId xmlns:a16="http://schemas.microsoft.com/office/drawing/2014/main" id="{822E7661-99C6-1919-7E94-43618F58887F}"/>
              </a:ext>
            </a:extLst>
          </p:cNvPr>
          <p:cNvSpPr txBox="1"/>
          <p:nvPr/>
        </p:nvSpPr>
        <p:spPr>
          <a:xfrm>
            <a:off x="883920" y="501556"/>
            <a:ext cx="1615440" cy="369332"/>
          </a:xfrm>
          <a:prstGeom prst="rect">
            <a:avLst/>
          </a:prstGeom>
          <a:noFill/>
        </p:spPr>
        <p:txBody>
          <a:bodyPr wrap="square" rtlCol="0">
            <a:noAutofit/>
          </a:bodyPr>
          <a:lstStyle/>
          <a:p>
            <a:pPr algn="ctr" rtl="0"/>
            <a:r>
              <a:rPr lang="es" sz="900" b="1" i="0" u="sng" strike="noStrike" dirty="0">
                <a:solidFill>
                  <a:srgbClr val="FFFFFF"/>
                </a:solidFill>
                <a:latin typeface="Century Gothic"/>
              </a:rPr>
              <a:t>INICIO</a:t>
            </a:r>
          </a:p>
          <a:p>
            <a:pPr algn="ctr" rtl="0"/>
            <a:r>
              <a:rPr lang="es" sz="900" b="1" i="0" u="none" strike="noStrike" dirty="0">
                <a:solidFill>
                  <a:srgbClr val="FFFFFF"/>
                </a:solidFill>
                <a:latin typeface="Century Gothic"/>
              </a:rPr>
              <a:t>SP Inicia sesión en eCAP</a:t>
            </a:r>
            <a:endParaRPr lang="en-US" sz="900" b="1" dirty="0">
              <a:solidFill>
                <a:schemeClr val="bg1"/>
              </a:solidFill>
            </a:endParaRPr>
          </a:p>
        </p:txBody>
      </p:sp>
      <p:sp>
        <p:nvSpPr>
          <p:cNvPr id="8" name="TextBox 7">
            <a:extLst>
              <a:ext uri="{FF2B5EF4-FFF2-40B4-BE49-F238E27FC236}">
                <a16:creationId xmlns:a16="http://schemas.microsoft.com/office/drawing/2014/main" id="{C4920C48-9A4E-A3A6-7F7B-3ECE745821D4}"/>
              </a:ext>
            </a:extLst>
          </p:cNvPr>
          <p:cNvSpPr txBox="1"/>
          <p:nvPr/>
        </p:nvSpPr>
        <p:spPr>
          <a:xfrm>
            <a:off x="880110" y="1101788"/>
            <a:ext cx="1615440" cy="507831"/>
          </a:xfrm>
          <a:prstGeom prst="rect">
            <a:avLst/>
          </a:prstGeom>
          <a:noFill/>
        </p:spPr>
        <p:txBody>
          <a:bodyPr wrap="square" rtlCol="0">
            <a:noAutofit/>
          </a:bodyPr>
          <a:lstStyle/>
          <a:p>
            <a:pPr algn="ctr" rtl="0"/>
            <a:r>
              <a:rPr lang="es" sz="750" b="1" i="0" u="none" strike="noStrike" dirty="0">
                <a:solidFill>
                  <a:srgbClr val="FFFFFF"/>
                </a:solidFill>
                <a:latin typeface="Century Gothic"/>
              </a:rPr>
              <a:t>El SP presenta la Reclamación y la Hoja de Cálculo de la Reclamación en eCAP</a:t>
            </a:r>
            <a:endParaRPr lang="en-US" sz="750" b="1" dirty="0">
              <a:solidFill>
                <a:schemeClr val="bg1"/>
              </a:solidFill>
            </a:endParaRPr>
          </a:p>
        </p:txBody>
      </p:sp>
      <p:sp>
        <p:nvSpPr>
          <p:cNvPr id="9" name="TextBox 8">
            <a:extLst>
              <a:ext uri="{FF2B5EF4-FFF2-40B4-BE49-F238E27FC236}">
                <a16:creationId xmlns:a16="http://schemas.microsoft.com/office/drawing/2014/main" id="{9267EFB7-BD51-2E36-1D74-C47306401B4F}"/>
              </a:ext>
            </a:extLst>
          </p:cNvPr>
          <p:cNvSpPr txBox="1"/>
          <p:nvPr/>
        </p:nvSpPr>
        <p:spPr>
          <a:xfrm>
            <a:off x="922020" y="1853890"/>
            <a:ext cx="1508760" cy="607345"/>
          </a:xfrm>
          <a:prstGeom prst="rect">
            <a:avLst/>
          </a:prstGeom>
          <a:noFill/>
        </p:spPr>
        <p:txBody>
          <a:bodyPr wrap="square" rtlCol="0">
            <a:noAutofit/>
          </a:bodyPr>
          <a:lstStyle/>
          <a:p>
            <a:pPr algn="ctr" rtl="0"/>
            <a:r>
              <a:rPr lang="es" sz="750" b="1" i="0" u="none" strike="noStrike" dirty="0">
                <a:solidFill>
                  <a:srgbClr val="FFFFFF"/>
                </a:solidFill>
                <a:latin typeface="Century Gothic"/>
              </a:rPr>
              <a:t>El analista recibe la reclamación en su lista de espera para revisión</a:t>
            </a:r>
          </a:p>
        </p:txBody>
      </p:sp>
      <p:sp>
        <p:nvSpPr>
          <p:cNvPr id="10" name="TextBox 9">
            <a:extLst>
              <a:ext uri="{FF2B5EF4-FFF2-40B4-BE49-F238E27FC236}">
                <a16:creationId xmlns:a16="http://schemas.microsoft.com/office/drawing/2014/main" id="{B60F93E1-845F-31DF-175E-44ECFAEB5329}"/>
              </a:ext>
            </a:extLst>
          </p:cNvPr>
          <p:cNvSpPr txBox="1"/>
          <p:nvPr/>
        </p:nvSpPr>
        <p:spPr>
          <a:xfrm>
            <a:off x="1009650" y="2729738"/>
            <a:ext cx="1363980" cy="504488"/>
          </a:xfrm>
          <a:prstGeom prst="rect">
            <a:avLst/>
          </a:prstGeom>
          <a:noFill/>
        </p:spPr>
        <p:txBody>
          <a:bodyPr wrap="square" rtlCol="0">
            <a:noAutofit/>
          </a:bodyPr>
          <a:lstStyle/>
          <a:p>
            <a:pPr algn="ctr" rtl="0"/>
            <a:r>
              <a:rPr lang="es" sz="900" b="1" i="0" u="none" strike="noStrike" dirty="0">
                <a:solidFill>
                  <a:srgbClr val="FFFFFF"/>
                </a:solidFill>
                <a:latin typeface="Century Gothic"/>
              </a:rPr>
              <a:t>Revisión de la Reclamación</a:t>
            </a:r>
          </a:p>
        </p:txBody>
      </p:sp>
      <p:sp>
        <p:nvSpPr>
          <p:cNvPr id="11" name="TextBox 10">
            <a:extLst>
              <a:ext uri="{FF2B5EF4-FFF2-40B4-BE49-F238E27FC236}">
                <a16:creationId xmlns:a16="http://schemas.microsoft.com/office/drawing/2014/main" id="{853C0AAD-CF98-D835-2BF9-5D523275C9FB}"/>
              </a:ext>
            </a:extLst>
          </p:cNvPr>
          <p:cNvSpPr txBox="1"/>
          <p:nvPr/>
        </p:nvSpPr>
        <p:spPr>
          <a:xfrm>
            <a:off x="952500" y="3477429"/>
            <a:ext cx="1470660" cy="504488"/>
          </a:xfrm>
          <a:prstGeom prst="rect">
            <a:avLst/>
          </a:prstGeom>
          <a:noFill/>
        </p:spPr>
        <p:txBody>
          <a:bodyPr wrap="square" rtlCol="0">
            <a:noAutofit/>
          </a:bodyPr>
          <a:lstStyle/>
          <a:p>
            <a:pPr algn="ctr" rtl="0"/>
            <a:r>
              <a:rPr lang="es" sz="900" b="1" i="0" u="none" strike="noStrike" dirty="0">
                <a:solidFill>
                  <a:srgbClr val="FFFFFF"/>
                </a:solidFill>
                <a:latin typeface="Century Gothic"/>
              </a:rPr>
              <a:t>Notificación de Deficiencia</a:t>
            </a:r>
          </a:p>
        </p:txBody>
      </p:sp>
      <p:sp>
        <p:nvSpPr>
          <p:cNvPr id="12" name="TextBox 11">
            <a:extLst>
              <a:ext uri="{FF2B5EF4-FFF2-40B4-BE49-F238E27FC236}">
                <a16:creationId xmlns:a16="http://schemas.microsoft.com/office/drawing/2014/main" id="{11B57662-F209-8815-9A14-65F0E0A79C5B}"/>
              </a:ext>
            </a:extLst>
          </p:cNvPr>
          <p:cNvSpPr txBox="1"/>
          <p:nvPr/>
        </p:nvSpPr>
        <p:spPr>
          <a:xfrm>
            <a:off x="1089660" y="4564288"/>
            <a:ext cx="1196340" cy="369332"/>
          </a:xfrm>
          <a:prstGeom prst="rect">
            <a:avLst/>
          </a:prstGeom>
          <a:noFill/>
        </p:spPr>
        <p:txBody>
          <a:bodyPr wrap="square" rtlCol="0">
            <a:noAutofit/>
          </a:bodyPr>
          <a:lstStyle/>
          <a:p>
            <a:pPr algn="ctr" rtl="0"/>
            <a:r>
              <a:rPr lang="es" sz="900" b="1" i="0" u="none" strike="noStrike" dirty="0">
                <a:solidFill>
                  <a:srgbClr val="FFFFFF"/>
                </a:solidFill>
                <a:latin typeface="Century Gothic"/>
              </a:rPr>
              <a:t>Determinación de la Reclamación</a:t>
            </a:r>
          </a:p>
        </p:txBody>
      </p:sp>
      <p:sp>
        <p:nvSpPr>
          <p:cNvPr id="13" name="TextBox 12">
            <a:extLst>
              <a:ext uri="{FF2B5EF4-FFF2-40B4-BE49-F238E27FC236}">
                <a16:creationId xmlns:a16="http://schemas.microsoft.com/office/drawing/2014/main" id="{81A0058F-4D0D-BB4F-0BE8-59D3EBFFE37B}"/>
              </a:ext>
            </a:extLst>
          </p:cNvPr>
          <p:cNvSpPr txBox="1"/>
          <p:nvPr/>
        </p:nvSpPr>
        <p:spPr>
          <a:xfrm>
            <a:off x="2430780" y="4164550"/>
            <a:ext cx="469054" cy="215444"/>
          </a:xfrm>
          <a:prstGeom prst="rect">
            <a:avLst/>
          </a:prstGeom>
          <a:noFill/>
        </p:spPr>
        <p:txBody>
          <a:bodyPr wrap="square" rtlCol="0">
            <a:noAutofit/>
          </a:bodyPr>
          <a:lstStyle/>
          <a:p>
            <a:pPr algn="ctr" rtl="0"/>
            <a:r>
              <a:rPr lang="es" sz="800" b="1" i="0" u="none" strike="noStrike" dirty="0">
                <a:solidFill>
                  <a:srgbClr val="41719D"/>
                </a:solidFill>
                <a:latin typeface="Century Gothic"/>
              </a:rPr>
              <a:t>No</a:t>
            </a:r>
          </a:p>
        </p:txBody>
      </p:sp>
      <p:sp>
        <p:nvSpPr>
          <p:cNvPr id="14" name="TextBox 13">
            <a:extLst>
              <a:ext uri="{FF2B5EF4-FFF2-40B4-BE49-F238E27FC236}">
                <a16:creationId xmlns:a16="http://schemas.microsoft.com/office/drawing/2014/main" id="{D2CB763C-E77D-9329-3B8B-4E498C284BB4}"/>
              </a:ext>
            </a:extLst>
          </p:cNvPr>
          <p:cNvSpPr txBox="1"/>
          <p:nvPr/>
        </p:nvSpPr>
        <p:spPr>
          <a:xfrm>
            <a:off x="2446020" y="5033047"/>
            <a:ext cx="469054" cy="215444"/>
          </a:xfrm>
          <a:prstGeom prst="rect">
            <a:avLst/>
          </a:prstGeom>
          <a:noFill/>
        </p:spPr>
        <p:txBody>
          <a:bodyPr wrap="square" rtlCol="0">
            <a:noAutofit/>
          </a:bodyPr>
          <a:lstStyle/>
          <a:p>
            <a:pPr algn="ctr" rtl="0"/>
            <a:r>
              <a:rPr lang="es" sz="800" b="1" i="0" u="none" strike="noStrike" dirty="0">
                <a:solidFill>
                  <a:srgbClr val="41719D"/>
                </a:solidFill>
                <a:latin typeface="Century Gothic"/>
              </a:rPr>
              <a:t>Sí</a:t>
            </a:r>
          </a:p>
        </p:txBody>
      </p:sp>
      <p:sp>
        <p:nvSpPr>
          <p:cNvPr id="15" name="TextBox 14">
            <a:extLst>
              <a:ext uri="{FF2B5EF4-FFF2-40B4-BE49-F238E27FC236}">
                <a16:creationId xmlns:a16="http://schemas.microsoft.com/office/drawing/2014/main" id="{CF6CB556-56FA-D5B0-9494-7D8A10FF746B}"/>
              </a:ext>
            </a:extLst>
          </p:cNvPr>
          <p:cNvSpPr txBox="1"/>
          <p:nvPr/>
        </p:nvSpPr>
        <p:spPr>
          <a:xfrm>
            <a:off x="2933700" y="4779131"/>
            <a:ext cx="1691640" cy="507831"/>
          </a:xfrm>
          <a:prstGeom prst="rect">
            <a:avLst/>
          </a:prstGeom>
          <a:noFill/>
        </p:spPr>
        <p:txBody>
          <a:bodyPr wrap="square" rtlCol="0">
            <a:noAutofit/>
          </a:bodyPr>
          <a:lstStyle/>
          <a:p>
            <a:pPr algn="ctr" rtl="0"/>
            <a:r>
              <a:rPr lang="es" sz="850" b="1" i="0" u="none" strike="noStrike" dirty="0">
                <a:solidFill>
                  <a:srgbClr val="FFFFFF"/>
                </a:solidFill>
                <a:latin typeface="Century Gothic"/>
              </a:rPr>
              <a:t>Reclamación aprobada: la reclamación se aprueba y asciende en la cadena de aprobación</a:t>
            </a:r>
          </a:p>
        </p:txBody>
      </p:sp>
      <p:sp>
        <p:nvSpPr>
          <p:cNvPr id="16" name="TextBox 15">
            <a:extLst>
              <a:ext uri="{FF2B5EF4-FFF2-40B4-BE49-F238E27FC236}">
                <a16:creationId xmlns:a16="http://schemas.microsoft.com/office/drawing/2014/main" id="{8BB1BF91-E7A1-C796-5DDA-578DB19B2F7F}"/>
              </a:ext>
            </a:extLst>
          </p:cNvPr>
          <p:cNvSpPr txBox="1"/>
          <p:nvPr/>
        </p:nvSpPr>
        <p:spPr>
          <a:xfrm>
            <a:off x="2933700" y="4095599"/>
            <a:ext cx="1714500" cy="507831"/>
          </a:xfrm>
          <a:prstGeom prst="rect">
            <a:avLst/>
          </a:prstGeom>
          <a:noFill/>
        </p:spPr>
        <p:txBody>
          <a:bodyPr wrap="square" rtlCol="0">
            <a:noAutofit/>
          </a:bodyPr>
          <a:lstStyle/>
          <a:p>
            <a:pPr algn="ctr" rtl="0"/>
            <a:r>
              <a:rPr lang="es" sz="900" b="1" i="0" u="none" strike="noStrike" dirty="0">
                <a:solidFill>
                  <a:srgbClr val="FFFFFF"/>
                </a:solidFill>
                <a:latin typeface="Century Gothic"/>
              </a:rPr>
              <a:t>Reclamación rechazada: se comunicará al SP el motivo del rechazo</a:t>
            </a:r>
          </a:p>
        </p:txBody>
      </p:sp>
      <p:sp>
        <p:nvSpPr>
          <p:cNvPr id="17" name="TextBox 16">
            <a:extLst>
              <a:ext uri="{FF2B5EF4-FFF2-40B4-BE49-F238E27FC236}">
                <a16:creationId xmlns:a16="http://schemas.microsoft.com/office/drawing/2014/main" id="{02CA1358-1998-85FD-287B-03A33416BE0B}"/>
              </a:ext>
            </a:extLst>
          </p:cNvPr>
          <p:cNvSpPr txBox="1"/>
          <p:nvPr/>
        </p:nvSpPr>
        <p:spPr>
          <a:xfrm>
            <a:off x="3260634" y="3408726"/>
            <a:ext cx="1451489" cy="584775"/>
          </a:xfrm>
          <a:prstGeom prst="rect">
            <a:avLst/>
          </a:prstGeom>
          <a:noFill/>
        </p:spPr>
        <p:txBody>
          <a:bodyPr wrap="square" rtlCol="0">
            <a:noAutofit/>
          </a:bodyPr>
          <a:lstStyle/>
          <a:p>
            <a:pPr algn="ctr" rtl="0"/>
            <a:r>
              <a:rPr lang="es" sz="800" b="1" i="0" u="none" strike="noStrike" dirty="0">
                <a:solidFill>
                  <a:srgbClr val="FFFFFF"/>
                </a:solidFill>
                <a:latin typeface="Century Gothic"/>
              </a:rPr>
              <a:t>1</a:t>
            </a:r>
            <a:r>
              <a:rPr lang="es" sz="800" b="1" i="0" u="none" strike="noStrike" baseline="30000" dirty="0">
                <a:solidFill>
                  <a:srgbClr val="FFFFFF"/>
                </a:solidFill>
                <a:latin typeface="Century Gothic"/>
              </a:rPr>
              <a:t>er</a:t>
            </a:r>
            <a:r>
              <a:rPr lang="es" sz="800" b="1" i="0" u="none" strike="noStrike" dirty="0">
                <a:solidFill>
                  <a:srgbClr val="FFFFFF"/>
                </a:solidFill>
                <a:latin typeface="Century Gothic"/>
              </a:rPr>
              <a:t> aviso = 14 días,</a:t>
            </a:r>
          </a:p>
          <a:p>
            <a:pPr algn="ctr" rtl="0"/>
            <a:r>
              <a:rPr lang="es" sz="800" b="1" i="0" u="none" strike="noStrike" dirty="0">
                <a:solidFill>
                  <a:srgbClr val="FFFFFF"/>
                </a:solidFill>
                <a:latin typeface="Century Gothic"/>
              </a:rPr>
              <a:t>2</a:t>
            </a:r>
            <a:r>
              <a:rPr lang="es" sz="800" b="1" i="0" u="none" strike="noStrike" baseline="30000" dirty="0">
                <a:solidFill>
                  <a:srgbClr val="FFFFFF"/>
                </a:solidFill>
                <a:latin typeface="Century Gothic"/>
              </a:rPr>
              <a:t>do</a:t>
            </a:r>
            <a:r>
              <a:rPr lang="es" sz="800" b="1" i="0" u="none" strike="noStrike" dirty="0">
                <a:solidFill>
                  <a:srgbClr val="FFFFFF"/>
                </a:solidFill>
                <a:latin typeface="Century Gothic"/>
              </a:rPr>
              <a:t> aviso = 14 días;</a:t>
            </a:r>
          </a:p>
          <a:p>
            <a:pPr algn="ctr" rtl="0"/>
            <a:r>
              <a:rPr lang="es" sz="800" b="1" i="0" u="none" strike="noStrike" dirty="0">
                <a:solidFill>
                  <a:srgbClr val="FFFFFF"/>
                </a:solidFill>
                <a:latin typeface="Century Gothic"/>
              </a:rPr>
              <a:t>Reclamación rechazada tras 2 avisos</a:t>
            </a:r>
          </a:p>
        </p:txBody>
      </p:sp>
      <p:sp>
        <p:nvSpPr>
          <p:cNvPr id="18" name="TextBox 17">
            <a:extLst>
              <a:ext uri="{FF2B5EF4-FFF2-40B4-BE49-F238E27FC236}">
                <a16:creationId xmlns:a16="http://schemas.microsoft.com/office/drawing/2014/main" id="{81D3E133-DC70-0C36-D8E0-6650867584D4}"/>
              </a:ext>
            </a:extLst>
          </p:cNvPr>
          <p:cNvSpPr txBox="1"/>
          <p:nvPr/>
        </p:nvSpPr>
        <p:spPr>
          <a:xfrm>
            <a:off x="3002280" y="2649056"/>
            <a:ext cx="887306" cy="507831"/>
          </a:xfrm>
          <a:prstGeom prst="rect">
            <a:avLst/>
          </a:prstGeom>
          <a:noFill/>
        </p:spPr>
        <p:txBody>
          <a:bodyPr wrap="square" rtlCol="0">
            <a:noAutofit/>
          </a:bodyPr>
          <a:lstStyle/>
          <a:p>
            <a:pPr algn="ctr" rtl="0"/>
            <a:r>
              <a:rPr lang="es" sz="900" b="1" i="0" u="none" strike="noStrike" dirty="0">
                <a:solidFill>
                  <a:srgbClr val="41719D"/>
                </a:solidFill>
                <a:latin typeface="Century Gothic"/>
              </a:rPr>
              <a:t>Verificar el Cheque de Reembolso</a:t>
            </a:r>
          </a:p>
        </p:txBody>
      </p:sp>
      <p:sp>
        <p:nvSpPr>
          <p:cNvPr id="19" name="TextBox 18">
            <a:extLst>
              <a:ext uri="{FF2B5EF4-FFF2-40B4-BE49-F238E27FC236}">
                <a16:creationId xmlns:a16="http://schemas.microsoft.com/office/drawing/2014/main" id="{CF5CD97F-598E-31E4-7E13-C9D637910B7F}"/>
              </a:ext>
            </a:extLst>
          </p:cNvPr>
          <p:cNvSpPr txBox="1"/>
          <p:nvPr/>
        </p:nvSpPr>
        <p:spPr>
          <a:xfrm>
            <a:off x="4342553" y="2676077"/>
            <a:ext cx="739140" cy="480810"/>
          </a:xfrm>
          <a:prstGeom prst="rect">
            <a:avLst/>
          </a:prstGeom>
          <a:noFill/>
        </p:spPr>
        <p:txBody>
          <a:bodyPr wrap="square" rtlCol="0">
            <a:noAutofit/>
          </a:bodyPr>
          <a:lstStyle/>
          <a:p>
            <a:pPr algn="ctr" rtl="0"/>
            <a:r>
              <a:rPr lang="es" sz="900" b="1" i="0" u="none" strike="noStrike" dirty="0">
                <a:solidFill>
                  <a:srgbClr val="41719D"/>
                </a:solidFill>
                <a:latin typeface="Century Gothic"/>
              </a:rPr>
              <a:t>Revisar la Pestaña de Alerta</a:t>
            </a:r>
          </a:p>
        </p:txBody>
      </p:sp>
      <p:sp>
        <p:nvSpPr>
          <p:cNvPr id="20" name="TextBox 19">
            <a:extLst>
              <a:ext uri="{FF2B5EF4-FFF2-40B4-BE49-F238E27FC236}">
                <a16:creationId xmlns:a16="http://schemas.microsoft.com/office/drawing/2014/main" id="{0CA23281-0E68-E7C3-9FBA-59DA23F6F710}"/>
              </a:ext>
            </a:extLst>
          </p:cNvPr>
          <p:cNvSpPr txBox="1"/>
          <p:nvPr/>
        </p:nvSpPr>
        <p:spPr>
          <a:xfrm>
            <a:off x="5534660" y="2628332"/>
            <a:ext cx="940646" cy="780112"/>
          </a:xfrm>
          <a:prstGeom prst="rect">
            <a:avLst/>
          </a:prstGeom>
          <a:noFill/>
        </p:spPr>
        <p:txBody>
          <a:bodyPr wrap="square" rtlCol="0">
            <a:noAutofit/>
          </a:bodyPr>
          <a:lstStyle/>
          <a:p>
            <a:pPr algn="ctr" rtl="0"/>
            <a:r>
              <a:rPr lang="es" sz="900" b="1" i="0" u="none" strike="noStrike" dirty="0">
                <a:solidFill>
                  <a:srgbClr val="41719D"/>
                </a:solidFill>
                <a:latin typeface="Century Gothic"/>
              </a:rPr>
              <a:t>Revisar el Cálculo de la Reclamación</a:t>
            </a:r>
          </a:p>
        </p:txBody>
      </p:sp>
      <p:sp>
        <p:nvSpPr>
          <p:cNvPr id="21" name="TextBox 20">
            <a:extLst>
              <a:ext uri="{FF2B5EF4-FFF2-40B4-BE49-F238E27FC236}">
                <a16:creationId xmlns:a16="http://schemas.microsoft.com/office/drawing/2014/main" id="{E7D2C86D-A9F7-E0A8-30FA-BF867E435288}"/>
              </a:ext>
            </a:extLst>
          </p:cNvPr>
          <p:cNvSpPr txBox="1"/>
          <p:nvPr/>
        </p:nvSpPr>
        <p:spPr>
          <a:xfrm>
            <a:off x="6903720" y="2649056"/>
            <a:ext cx="861060" cy="755326"/>
          </a:xfrm>
          <a:prstGeom prst="rect">
            <a:avLst/>
          </a:prstGeom>
          <a:noFill/>
        </p:spPr>
        <p:txBody>
          <a:bodyPr wrap="square" rtlCol="0">
            <a:noAutofit/>
          </a:bodyPr>
          <a:lstStyle/>
          <a:p>
            <a:pPr algn="ctr" rtl="0"/>
            <a:r>
              <a:rPr lang="es" sz="900" b="1" i="0" u="none" strike="noStrike" dirty="0">
                <a:solidFill>
                  <a:srgbClr val="41719D"/>
                </a:solidFill>
                <a:latin typeface="Century Gothic"/>
              </a:rPr>
              <a:t>Verificar los Registros de Ajustes</a:t>
            </a:r>
          </a:p>
        </p:txBody>
      </p:sp>
      <p:sp>
        <p:nvSpPr>
          <p:cNvPr id="22" name="TextBox 21">
            <a:extLst>
              <a:ext uri="{FF2B5EF4-FFF2-40B4-BE49-F238E27FC236}">
                <a16:creationId xmlns:a16="http://schemas.microsoft.com/office/drawing/2014/main" id="{A3E2BE92-EA59-16B1-FC1F-E8752A28EF3B}"/>
              </a:ext>
            </a:extLst>
          </p:cNvPr>
          <p:cNvSpPr txBox="1"/>
          <p:nvPr/>
        </p:nvSpPr>
        <p:spPr>
          <a:xfrm>
            <a:off x="8168665" y="2649057"/>
            <a:ext cx="1196340" cy="755325"/>
          </a:xfrm>
          <a:prstGeom prst="rect">
            <a:avLst/>
          </a:prstGeom>
          <a:noFill/>
        </p:spPr>
        <p:txBody>
          <a:bodyPr wrap="square" rtlCol="0">
            <a:noAutofit/>
          </a:bodyPr>
          <a:lstStyle/>
          <a:p>
            <a:pPr algn="ctr" rtl="0"/>
            <a:r>
              <a:rPr lang="es" sz="850" b="1" i="0" u="none" strike="noStrike" dirty="0">
                <a:solidFill>
                  <a:srgbClr val="41719D"/>
                </a:solidFill>
                <a:latin typeface="Century Gothic"/>
              </a:rPr>
              <a:t>Verificar la compatibilidad con E-Rate/ RHCP</a:t>
            </a:r>
          </a:p>
        </p:txBody>
      </p:sp>
      <p:sp>
        <p:nvSpPr>
          <p:cNvPr id="23" name="TextBox 22">
            <a:extLst>
              <a:ext uri="{FF2B5EF4-FFF2-40B4-BE49-F238E27FC236}">
                <a16:creationId xmlns:a16="http://schemas.microsoft.com/office/drawing/2014/main" id="{89DD5225-2C39-EC27-DEED-8FFBF59342D7}"/>
              </a:ext>
            </a:extLst>
          </p:cNvPr>
          <p:cNvSpPr txBox="1"/>
          <p:nvPr/>
        </p:nvSpPr>
        <p:spPr>
          <a:xfrm>
            <a:off x="1009650" y="5766908"/>
            <a:ext cx="1196340" cy="293132"/>
          </a:xfrm>
          <a:prstGeom prst="rect">
            <a:avLst/>
          </a:prstGeom>
          <a:noFill/>
        </p:spPr>
        <p:txBody>
          <a:bodyPr wrap="square" rtlCol="0">
            <a:noAutofit/>
          </a:bodyPr>
          <a:lstStyle/>
          <a:p>
            <a:pPr algn="ctr" rtl="0"/>
            <a:r>
              <a:rPr lang="es" sz="900" b="1" i="0" u="none" strike="noStrike" dirty="0">
                <a:solidFill>
                  <a:srgbClr val="FFFFFF"/>
                </a:solidFill>
                <a:latin typeface="Century Gothic"/>
              </a:rPr>
              <a:t>Reclamación Aprobada</a:t>
            </a:r>
          </a:p>
        </p:txBody>
      </p:sp>
      <p:sp>
        <p:nvSpPr>
          <p:cNvPr id="24" name="TextBox 23">
            <a:extLst>
              <a:ext uri="{FF2B5EF4-FFF2-40B4-BE49-F238E27FC236}">
                <a16:creationId xmlns:a16="http://schemas.microsoft.com/office/drawing/2014/main" id="{4FFBF945-294B-C525-302A-BAA14AA10F5E}"/>
              </a:ext>
            </a:extLst>
          </p:cNvPr>
          <p:cNvSpPr txBox="1"/>
          <p:nvPr/>
        </p:nvSpPr>
        <p:spPr>
          <a:xfrm>
            <a:off x="2698158" y="5647628"/>
            <a:ext cx="1342814" cy="507831"/>
          </a:xfrm>
          <a:prstGeom prst="rect">
            <a:avLst/>
          </a:prstGeom>
          <a:noFill/>
        </p:spPr>
        <p:txBody>
          <a:bodyPr wrap="square" rtlCol="0">
            <a:noAutofit/>
          </a:bodyPr>
          <a:lstStyle/>
          <a:p>
            <a:pPr algn="ctr" rtl="0"/>
            <a:r>
              <a:rPr lang="es" sz="800" b="1" i="0" u="none" strike="noStrike" dirty="0">
                <a:solidFill>
                  <a:srgbClr val="FFFFFF"/>
                </a:solidFill>
                <a:latin typeface="Century Gothic"/>
              </a:rPr>
              <a:t>La reclamación pasa al Supervisor del CTF para su revisión y aprobación</a:t>
            </a:r>
          </a:p>
        </p:txBody>
      </p:sp>
      <p:sp>
        <p:nvSpPr>
          <p:cNvPr id="25" name="TextBox 24">
            <a:extLst>
              <a:ext uri="{FF2B5EF4-FFF2-40B4-BE49-F238E27FC236}">
                <a16:creationId xmlns:a16="http://schemas.microsoft.com/office/drawing/2014/main" id="{5CD4443F-6A2B-CAC0-675C-909C0B6E4AD1}"/>
              </a:ext>
            </a:extLst>
          </p:cNvPr>
          <p:cNvSpPr txBox="1"/>
          <p:nvPr/>
        </p:nvSpPr>
        <p:spPr>
          <a:xfrm>
            <a:off x="4387426" y="5690708"/>
            <a:ext cx="1342814" cy="507831"/>
          </a:xfrm>
          <a:prstGeom prst="rect">
            <a:avLst/>
          </a:prstGeom>
          <a:noFill/>
        </p:spPr>
        <p:txBody>
          <a:bodyPr wrap="square" rtlCol="0">
            <a:noAutofit/>
          </a:bodyPr>
          <a:lstStyle/>
          <a:p>
            <a:pPr algn="ctr" rtl="0"/>
            <a:r>
              <a:rPr lang="es" sz="800" b="1" i="0" u="none" strike="noStrike" dirty="0">
                <a:solidFill>
                  <a:srgbClr val="FFFFFF"/>
                </a:solidFill>
                <a:latin typeface="Century Gothic"/>
              </a:rPr>
              <a:t>La reclamación se envía a Contabilidad para procesar el pago</a:t>
            </a:r>
          </a:p>
        </p:txBody>
      </p:sp>
      <p:sp>
        <p:nvSpPr>
          <p:cNvPr id="26" name="TextBox 25">
            <a:extLst>
              <a:ext uri="{FF2B5EF4-FFF2-40B4-BE49-F238E27FC236}">
                <a16:creationId xmlns:a16="http://schemas.microsoft.com/office/drawing/2014/main" id="{A3C8E7AB-5FF7-9011-6E97-4F5576F2F099}"/>
              </a:ext>
            </a:extLst>
          </p:cNvPr>
          <p:cNvSpPr txBox="1"/>
          <p:nvPr/>
        </p:nvSpPr>
        <p:spPr>
          <a:xfrm>
            <a:off x="5955030" y="5766908"/>
            <a:ext cx="1283970" cy="369332"/>
          </a:xfrm>
          <a:prstGeom prst="rect">
            <a:avLst/>
          </a:prstGeom>
          <a:noFill/>
        </p:spPr>
        <p:txBody>
          <a:bodyPr wrap="square" rtlCol="0">
            <a:noAutofit/>
          </a:bodyPr>
          <a:lstStyle/>
          <a:p>
            <a:pPr algn="ctr" rtl="0"/>
            <a:r>
              <a:rPr lang="es" sz="900" b="1" i="0" u="none" strike="noStrike" dirty="0">
                <a:solidFill>
                  <a:srgbClr val="FFFFFF"/>
                </a:solidFill>
                <a:latin typeface="Century Gothic"/>
              </a:rPr>
              <a:t>Desembolso del pago del SCO al SP</a:t>
            </a:r>
          </a:p>
        </p:txBody>
      </p:sp>
      <p:sp>
        <p:nvSpPr>
          <p:cNvPr id="27" name="TextBox 26">
            <a:extLst>
              <a:ext uri="{FF2B5EF4-FFF2-40B4-BE49-F238E27FC236}">
                <a16:creationId xmlns:a16="http://schemas.microsoft.com/office/drawing/2014/main" id="{8C8A35B5-391E-D6BD-A99E-63CB565679C5}"/>
              </a:ext>
            </a:extLst>
          </p:cNvPr>
          <p:cNvSpPr txBox="1"/>
          <p:nvPr/>
        </p:nvSpPr>
        <p:spPr>
          <a:xfrm>
            <a:off x="7700010" y="5836158"/>
            <a:ext cx="1196340" cy="230832"/>
          </a:xfrm>
          <a:prstGeom prst="rect">
            <a:avLst/>
          </a:prstGeom>
          <a:noFill/>
        </p:spPr>
        <p:txBody>
          <a:bodyPr wrap="square" rtlCol="0">
            <a:noAutofit/>
          </a:bodyPr>
          <a:lstStyle/>
          <a:p>
            <a:pPr algn="ctr" rtl="0"/>
            <a:r>
              <a:rPr lang="es" sz="900" b="1" i="0" u="sng" strike="noStrike" dirty="0">
                <a:solidFill>
                  <a:srgbClr val="FFFFFF"/>
                </a:solidFill>
                <a:latin typeface="Century Gothic"/>
              </a:rPr>
              <a:t>FINAL</a:t>
            </a:r>
          </a:p>
        </p:txBody>
      </p:sp>
      <p:sp>
        <p:nvSpPr>
          <p:cNvPr id="28" name="Rectangle 27">
            <a:extLst>
              <a:ext uri="{FF2B5EF4-FFF2-40B4-BE49-F238E27FC236}">
                <a16:creationId xmlns:a16="http://schemas.microsoft.com/office/drawing/2014/main" id="{7CE5F0D7-D92F-D93B-059E-2D21A9DCAAB7}"/>
              </a:ext>
            </a:extLst>
          </p:cNvPr>
          <p:cNvSpPr/>
          <p:nvPr/>
        </p:nvSpPr>
        <p:spPr>
          <a:xfrm>
            <a:off x="3002280" y="286530"/>
            <a:ext cx="6764019" cy="63500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noAutofit/>
          </a:bodyPr>
          <a:lstStyle/>
          <a:p>
            <a:pPr algn="ctr" rtl="0"/>
            <a:r>
              <a:rPr lang="es" sz="2400" b="1" i="0" u="none" strike="noStrike" dirty="0">
                <a:latin typeface="Century Gothic"/>
              </a:rPr>
              <a:t>Flujo del Proceso de Reclamaciones del CTF</a:t>
            </a:r>
          </a:p>
        </p:txBody>
      </p:sp>
    </p:spTree>
    <p:extLst>
      <p:ext uri="{BB962C8B-B14F-4D97-AF65-F5344CB8AC3E}">
        <p14:creationId xmlns:p14="http://schemas.microsoft.com/office/powerpoint/2010/main" val="3758560308"/>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3FFE12-3D70-8F38-DDB9-3D791DAA1A0A}"/>
              </a:ext>
            </a:extLst>
          </p:cNvPr>
          <p:cNvSpPr>
            <a:spLocks noGrp="1"/>
          </p:cNvSpPr>
          <p:nvPr>
            <p:ph type="title"/>
          </p:nvPr>
        </p:nvSpPr>
        <p:spPr>
          <a:xfrm>
            <a:off x="609600" y="365125"/>
            <a:ext cx="10972800" cy="841883"/>
          </a:xfrm>
        </p:spPr>
        <p:txBody>
          <a:bodyPr>
            <a:noAutofit/>
          </a:bodyPr>
          <a:lstStyle/>
          <a:p>
            <a:pPr algn="ctr" rtl="0"/>
            <a:r>
              <a:rPr lang="es" sz="4400" b="0" i="0" u="none" strike="noStrike" dirty="0">
                <a:latin typeface="Aptos Display"/>
              </a:rPr>
              <a:t>Cronograma de Procesamiento de Reclamos </a:t>
            </a:r>
          </a:p>
        </p:txBody>
      </p:sp>
      <p:sp>
        <p:nvSpPr>
          <p:cNvPr id="5" name="Slide Number Placeholder 4">
            <a:extLst>
              <a:ext uri="{FF2B5EF4-FFF2-40B4-BE49-F238E27FC236}">
                <a16:creationId xmlns:a16="http://schemas.microsoft.com/office/drawing/2014/main" id="{C18A1BC4-C6FB-2281-0852-6DE29233B475}"/>
              </a:ext>
            </a:extLst>
          </p:cNvPr>
          <p:cNvSpPr>
            <a:spLocks noGrp="1"/>
          </p:cNvSpPr>
          <p:nvPr>
            <p:ph type="sldNum" sz="quarter" idx="12"/>
          </p:nvPr>
        </p:nvSpPr>
        <p:spPr/>
        <p:txBody>
          <a:bodyPr>
            <a:noAutofit/>
          </a:bodyPr>
          <a:lstStyle/>
          <a:p>
            <a:pPr rtl="0"/>
            <a:r>
              <a:rPr lang="es" sz="1200" b="0" i="0" u="none" strike="noStrike">
                <a:latin typeface="Aptos"/>
              </a:rPr>
              <a:t>31</a:t>
            </a:r>
            <a:endParaRPr lang="en-US"/>
          </a:p>
        </p:txBody>
      </p:sp>
      <p:sp>
        <p:nvSpPr>
          <p:cNvPr id="9" name="Speech Bubble: Rectangle with Corners Rounded 8">
            <a:extLst>
              <a:ext uri="{FF2B5EF4-FFF2-40B4-BE49-F238E27FC236}">
                <a16:creationId xmlns:a16="http://schemas.microsoft.com/office/drawing/2014/main" id="{BC5AAD0D-65A5-298D-79A3-206841AE8A58}"/>
              </a:ext>
            </a:extLst>
          </p:cNvPr>
          <p:cNvSpPr/>
          <p:nvPr/>
        </p:nvSpPr>
        <p:spPr>
          <a:xfrm>
            <a:off x="1185101" y="2075688"/>
            <a:ext cx="1705737" cy="1353312"/>
          </a:xfrm>
          <a:custGeom>
            <a:avLst/>
            <a:gdLst>
              <a:gd name="connsiteX0" fmla="*/ 0 w 2231136"/>
              <a:gd name="connsiteY0" fmla="*/ 225557 h 1655186"/>
              <a:gd name="connsiteX1" fmla="*/ 225557 w 2231136"/>
              <a:gd name="connsiteY1" fmla="*/ 0 h 1655186"/>
              <a:gd name="connsiteX2" fmla="*/ 371856 w 2231136"/>
              <a:gd name="connsiteY2" fmla="*/ 0 h 1655186"/>
              <a:gd name="connsiteX3" fmla="*/ 371856 w 2231136"/>
              <a:gd name="connsiteY3" fmla="*/ 0 h 1655186"/>
              <a:gd name="connsiteX4" fmla="*/ 929640 w 2231136"/>
              <a:gd name="connsiteY4" fmla="*/ 0 h 1655186"/>
              <a:gd name="connsiteX5" fmla="*/ 2005579 w 2231136"/>
              <a:gd name="connsiteY5" fmla="*/ 0 h 1655186"/>
              <a:gd name="connsiteX6" fmla="*/ 2231136 w 2231136"/>
              <a:gd name="connsiteY6" fmla="*/ 225557 h 1655186"/>
              <a:gd name="connsiteX7" fmla="*/ 2231136 w 2231136"/>
              <a:gd name="connsiteY7" fmla="*/ 789432 h 1655186"/>
              <a:gd name="connsiteX8" fmla="*/ 2231136 w 2231136"/>
              <a:gd name="connsiteY8" fmla="*/ 789432 h 1655186"/>
              <a:gd name="connsiteX9" fmla="*/ 2231136 w 2231136"/>
              <a:gd name="connsiteY9" fmla="*/ 1127760 h 1655186"/>
              <a:gd name="connsiteX10" fmla="*/ 2231136 w 2231136"/>
              <a:gd name="connsiteY10" fmla="*/ 1127755 h 1655186"/>
              <a:gd name="connsiteX11" fmla="*/ 2005579 w 2231136"/>
              <a:gd name="connsiteY11" fmla="*/ 1353312 h 1655186"/>
              <a:gd name="connsiteX12" fmla="*/ 1514856 w 2231136"/>
              <a:gd name="connsiteY12" fmla="*/ 1380744 h 1655186"/>
              <a:gd name="connsiteX13" fmla="*/ 1041052 w 2231136"/>
              <a:gd name="connsiteY13" fmla="*/ 1604137 h 1655186"/>
              <a:gd name="connsiteX14" fmla="*/ 786384 w 2231136"/>
              <a:gd name="connsiteY14" fmla="*/ 1426464 h 1655186"/>
              <a:gd name="connsiteX15" fmla="*/ 381000 w 2231136"/>
              <a:gd name="connsiteY15" fmla="*/ 1362456 h 1655186"/>
              <a:gd name="connsiteX16" fmla="*/ 225557 w 2231136"/>
              <a:gd name="connsiteY16" fmla="*/ 1353312 h 1655186"/>
              <a:gd name="connsiteX17" fmla="*/ 0 w 2231136"/>
              <a:gd name="connsiteY17" fmla="*/ 1127755 h 1655186"/>
              <a:gd name="connsiteX18" fmla="*/ 0 w 2231136"/>
              <a:gd name="connsiteY18" fmla="*/ 1127760 h 1655186"/>
              <a:gd name="connsiteX19" fmla="*/ 0 w 2231136"/>
              <a:gd name="connsiteY19" fmla="*/ 789432 h 1655186"/>
              <a:gd name="connsiteX20" fmla="*/ 0 w 2231136"/>
              <a:gd name="connsiteY20" fmla="*/ 789432 h 1655186"/>
              <a:gd name="connsiteX21" fmla="*/ 0 w 2231136"/>
              <a:gd name="connsiteY21" fmla="*/ 225557 h 1655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31136" h="1655186">
                <a:moveTo>
                  <a:pt x="0" y="225557"/>
                </a:moveTo>
                <a:cubicBezTo>
                  <a:pt x="0" y="100985"/>
                  <a:pt x="100985" y="0"/>
                  <a:pt x="225557" y="0"/>
                </a:cubicBezTo>
                <a:lnTo>
                  <a:pt x="371856" y="0"/>
                </a:lnTo>
                <a:lnTo>
                  <a:pt x="371856" y="0"/>
                </a:lnTo>
                <a:lnTo>
                  <a:pt x="929640" y="0"/>
                </a:lnTo>
                <a:lnTo>
                  <a:pt x="2005579" y="0"/>
                </a:lnTo>
                <a:cubicBezTo>
                  <a:pt x="2130151" y="0"/>
                  <a:pt x="2231136" y="100985"/>
                  <a:pt x="2231136" y="225557"/>
                </a:cubicBezTo>
                <a:lnTo>
                  <a:pt x="2231136" y="789432"/>
                </a:lnTo>
                <a:lnTo>
                  <a:pt x="2231136" y="789432"/>
                </a:lnTo>
                <a:lnTo>
                  <a:pt x="2231136" y="1127760"/>
                </a:lnTo>
                <a:lnTo>
                  <a:pt x="2231136" y="1127755"/>
                </a:lnTo>
                <a:cubicBezTo>
                  <a:pt x="2231136" y="1252327"/>
                  <a:pt x="2130151" y="1353312"/>
                  <a:pt x="2005579" y="1353312"/>
                </a:cubicBezTo>
                <a:lnTo>
                  <a:pt x="1514856" y="1380744"/>
                </a:lnTo>
                <a:cubicBezTo>
                  <a:pt x="1367030" y="1391412"/>
                  <a:pt x="1161446" y="1794637"/>
                  <a:pt x="1041052" y="1604137"/>
                </a:cubicBezTo>
                <a:cubicBezTo>
                  <a:pt x="943465" y="1537134"/>
                  <a:pt x="857251" y="1491234"/>
                  <a:pt x="786384" y="1426464"/>
                </a:cubicBezTo>
                <a:cubicBezTo>
                  <a:pt x="678941" y="1389126"/>
                  <a:pt x="491235" y="1377696"/>
                  <a:pt x="381000" y="1362456"/>
                </a:cubicBezTo>
                <a:cubicBezTo>
                  <a:pt x="332234" y="1362456"/>
                  <a:pt x="274323" y="1353312"/>
                  <a:pt x="225557" y="1353312"/>
                </a:cubicBezTo>
                <a:cubicBezTo>
                  <a:pt x="100985" y="1353312"/>
                  <a:pt x="0" y="1252327"/>
                  <a:pt x="0" y="1127755"/>
                </a:cubicBezTo>
                <a:lnTo>
                  <a:pt x="0" y="1127760"/>
                </a:lnTo>
                <a:lnTo>
                  <a:pt x="0" y="789432"/>
                </a:lnTo>
                <a:lnTo>
                  <a:pt x="0" y="789432"/>
                </a:lnTo>
                <a:lnTo>
                  <a:pt x="0" y="225557"/>
                </a:lnTo>
                <a:close/>
              </a:path>
            </a:pathLst>
          </a:custGeom>
          <a:solidFill>
            <a:schemeClr val="bg2">
              <a:lumMod val="50000"/>
            </a:schemeClr>
          </a:solidFill>
          <a:ln>
            <a:noFill/>
          </a:ln>
          <a:effectLst>
            <a:outerShdw blurRad="50800" dist="127000" dir="2400000" sx="101000" sy="101000" algn="ctr" rotWithShape="0">
              <a:srgbClr val="000000">
                <a:alpha val="14000"/>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t">
            <a:noAutofit/>
          </a:bodyPr>
          <a:lstStyle/>
          <a:p>
            <a:pPr algn="ctr" rtl="0"/>
            <a:r>
              <a:rPr lang="es" sz="1600" b="1" i="0" u="none" strike="noStrike">
                <a:latin typeface="Aptos"/>
              </a:rPr>
              <a:t>Analista del CTF</a:t>
            </a:r>
            <a:r>
              <a:rPr lang="es" sz="1600" b="0" i="0" u="none" strike="noStrike">
                <a:latin typeface="Aptos"/>
              </a:rPr>
              <a:t> Recibe el Reclamo </a:t>
            </a:r>
          </a:p>
        </p:txBody>
      </p:sp>
      <p:sp>
        <p:nvSpPr>
          <p:cNvPr id="10" name="Speech Bubble: Rectangle with Corners Rounded 8">
            <a:extLst>
              <a:ext uri="{FF2B5EF4-FFF2-40B4-BE49-F238E27FC236}">
                <a16:creationId xmlns:a16="http://schemas.microsoft.com/office/drawing/2014/main" id="{D6FD6315-410F-4921-D7DF-16002CDBAA83}"/>
              </a:ext>
            </a:extLst>
          </p:cNvPr>
          <p:cNvSpPr/>
          <p:nvPr/>
        </p:nvSpPr>
        <p:spPr>
          <a:xfrm>
            <a:off x="3652076" y="2075688"/>
            <a:ext cx="1705737" cy="1353312"/>
          </a:xfrm>
          <a:custGeom>
            <a:avLst/>
            <a:gdLst>
              <a:gd name="connsiteX0" fmla="*/ 0 w 2231136"/>
              <a:gd name="connsiteY0" fmla="*/ 225557 h 1655186"/>
              <a:gd name="connsiteX1" fmla="*/ 225557 w 2231136"/>
              <a:gd name="connsiteY1" fmla="*/ 0 h 1655186"/>
              <a:gd name="connsiteX2" fmla="*/ 371856 w 2231136"/>
              <a:gd name="connsiteY2" fmla="*/ 0 h 1655186"/>
              <a:gd name="connsiteX3" fmla="*/ 371856 w 2231136"/>
              <a:gd name="connsiteY3" fmla="*/ 0 h 1655186"/>
              <a:gd name="connsiteX4" fmla="*/ 929640 w 2231136"/>
              <a:gd name="connsiteY4" fmla="*/ 0 h 1655186"/>
              <a:gd name="connsiteX5" fmla="*/ 2005579 w 2231136"/>
              <a:gd name="connsiteY5" fmla="*/ 0 h 1655186"/>
              <a:gd name="connsiteX6" fmla="*/ 2231136 w 2231136"/>
              <a:gd name="connsiteY6" fmla="*/ 225557 h 1655186"/>
              <a:gd name="connsiteX7" fmla="*/ 2231136 w 2231136"/>
              <a:gd name="connsiteY7" fmla="*/ 789432 h 1655186"/>
              <a:gd name="connsiteX8" fmla="*/ 2231136 w 2231136"/>
              <a:gd name="connsiteY8" fmla="*/ 789432 h 1655186"/>
              <a:gd name="connsiteX9" fmla="*/ 2231136 w 2231136"/>
              <a:gd name="connsiteY9" fmla="*/ 1127760 h 1655186"/>
              <a:gd name="connsiteX10" fmla="*/ 2231136 w 2231136"/>
              <a:gd name="connsiteY10" fmla="*/ 1127755 h 1655186"/>
              <a:gd name="connsiteX11" fmla="*/ 2005579 w 2231136"/>
              <a:gd name="connsiteY11" fmla="*/ 1353312 h 1655186"/>
              <a:gd name="connsiteX12" fmla="*/ 1514856 w 2231136"/>
              <a:gd name="connsiteY12" fmla="*/ 1380744 h 1655186"/>
              <a:gd name="connsiteX13" fmla="*/ 1041052 w 2231136"/>
              <a:gd name="connsiteY13" fmla="*/ 1604137 h 1655186"/>
              <a:gd name="connsiteX14" fmla="*/ 786384 w 2231136"/>
              <a:gd name="connsiteY14" fmla="*/ 1426464 h 1655186"/>
              <a:gd name="connsiteX15" fmla="*/ 381000 w 2231136"/>
              <a:gd name="connsiteY15" fmla="*/ 1362456 h 1655186"/>
              <a:gd name="connsiteX16" fmla="*/ 225557 w 2231136"/>
              <a:gd name="connsiteY16" fmla="*/ 1353312 h 1655186"/>
              <a:gd name="connsiteX17" fmla="*/ 0 w 2231136"/>
              <a:gd name="connsiteY17" fmla="*/ 1127755 h 1655186"/>
              <a:gd name="connsiteX18" fmla="*/ 0 w 2231136"/>
              <a:gd name="connsiteY18" fmla="*/ 1127760 h 1655186"/>
              <a:gd name="connsiteX19" fmla="*/ 0 w 2231136"/>
              <a:gd name="connsiteY19" fmla="*/ 789432 h 1655186"/>
              <a:gd name="connsiteX20" fmla="*/ 0 w 2231136"/>
              <a:gd name="connsiteY20" fmla="*/ 789432 h 1655186"/>
              <a:gd name="connsiteX21" fmla="*/ 0 w 2231136"/>
              <a:gd name="connsiteY21" fmla="*/ 225557 h 1655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31136" h="1655186">
                <a:moveTo>
                  <a:pt x="0" y="225557"/>
                </a:moveTo>
                <a:cubicBezTo>
                  <a:pt x="0" y="100985"/>
                  <a:pt x="100985" y="0"/>
                  <a:pt x="225557" y="0"/>
                </a:cubicBezTo>
                <a:lnTo>
                  <a:pt x="371856" y="0"/>
                </a:lnTo>
                <a:lnTo>
                  <a:pt x="371856" y="0"/>
                </a:lnTo>
                <a:lnTo>
                  <a:pt x="929640" y="0"/>
                </a:lnTo>
                <a:lnTo>
                  <a:pt x="2005579" y="0"/>
                </a:lnTo>
                <a:cubicBezTo>
                  <a:pt x="2130151" y="0"/>
                  <a:pt x="2231136" y="100985"/>
                  <a:pt x="2231136" y="225557"/>
                </a:cubicBezTo>
                <a:lnTo>
                  <a:pt x="2231136" y="789432"/>
                </a:lnTo>
                <a:lnTo>
                  <a:pt x="2231136" y="789432"/>
                </a:lnTo>
                <a:lnTo>
                  <a:pt x="2231136" y="1127760"/>
                </a:lnTo>
                <a:lnTo>
                  <a:pt x="2231136" y="1127755"/>
                </a:lnTo>
                <a:cubicBezTo>
                  <a:pt x="2231136" y="1252327"/>
                  <a:pt x="2130151" y="1353312"/>
                  <a:pt x="2005579" y="1353312"/>
                </a:cubicBezTo>
                <a:lnTo>
                  <a:pt x="1514856" y="1380744"/>
                </a:lnTo>
                <a:cubicBezTo>
                  <a:pt x="1367030" y="1391412"/>
                  <a:pt x="1161446" y="1794637"/>
                  <a:pt x="1041052" y="1604137"/>
                </a:cubicBezTo>
                <a:cubicBezTo>
                  <a:pt x="943465" y="1537134"/>
                  <a:pt x="857251" y="1491234"/>
                  <a:pt x="786384" y="1426464"/>
                </a:cubicBezTo>
                <a:cubicBezTo>
                  <a:pt x="678941" y="1389126"/>
                  <a:pt x="491235" y="1377696"/>
                  <a:pt x="381000" y="1362456"/>
                </a:cubicBezTo>
                <a:cubicBezTo>
                  <a:pt x="332234" y="1362456"/>
                  <a:pt x="274323" y="1353312"/>
                  <a:pt x="225557" y="1353312"/>
                </a:cubicBezTo>
                <a:cubicBezTo>
                  <a:pt x="100985" y="1353312"/>
                  <a:pt x="0" y="1252327"/>
                  <a:pt x="0" y="1127755"/>
                </a:cubicBezTo>
                <a:lnTo>
                  <a:pt x="0" y="1127760"/>
                </a:lnTo>
                <a:lnTo>
                  <a:pt x="0" y="789432"/>
                </a:lnTo>
                <a:lnTo>
                  <a:pt x="0" y="789432"/>
                </a:lnTo>
                <a:lnTo>
                  <a:pt x="0" y="225557"/>
                </a:lnTo>
                <a:close/>
              </a:path>
            </a:pathLst>
          </a:custGeom>
          <a:solidFill>
            <a:schemeClr val="bg2">
              <a:lumMod val="25000"/>
            </a:schemeClr>
          </a:solidFill>
          <a:ln>
            <a:noFill/>
          </a:ln>
          <a:effectLst>
            <a:outerShdw blurRad="50800" dist="127000" dir="2400000" sx="101000" sy="101000" algn="ctr" rotWithShape="0">
              <a:srgbClr val="000000">
                <a:alpha val="14000"/>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rtl="0"/>
            <a:r>
              <a:rPr lang="es" sz="1600" b="1" i="0" u="none" strike="noStrike">
                <a:latin typeface="Aptos"/>
              </a:rPr>
              <a:t>Analista del CTF</a:t>
            </a:r>
            <a:r>
              <a:rPr lang="es" sz="1600" b="0" i="0" u="none" strike="noStrike">
                <a:latin typeface="Aptos"/>
              </a:rPr>
              <a:t> Revisa el Reclamo </a:t>
            </a:r>
          </a:p>
          <a:p>
            <a:pPr algn="ctr"/>
            <a:endParaRPr lang="en-US"/>
          </a:p>
        </p:txBody>
      </p:sp>
      <p:sp>
        <p:nvSpPr>
          <p:cNvPr id="11" name="Speech Bubble: Rectangle with Corners Rounded 8">
            <a:extLst>
              <a:ext uri="{FF2B5EF4-FFF2-40B4-BE49-F238E27FC236}">
                <a16:creationId xmlns:a16="http://schemas.microsoft.com/office/drawing/2014/main" id="{F477825E-E018-3AA5-242D-5EB3A08DE4CC}"/>
              </a:ext>
            </a:extLst>
          </p:cNvPr>
          <p:cNvSpPr/>
          <p:nvPr/>
        </p:nvSpPr>
        <p:spPr>
          <a:xfrm>
            <a:off x="6323838" y="2075688"/>
            <a:ext cx="1705737" cy="1353312"/>
          </a:xfrm>
          <a:custGeom>
            <a:avLst/>
            <a:gdLst>
              <a:gd name="connsiteX0" fmla="*/ 0 w 2231136"/>
              <a:gd name="connsiteY0" fmla="*/ 225557 h 1655186"/>
              <a:gd name="connsiteX1" fmla="*/ 225557 w 2231136"/>
              <a:gd name="connsiteY1" fmla="*/ 0 h 1655186"/>
              <a:gd name="connsiteX2" fmla="*/ 371856 w 2231136"/>
              <a:gd name="connsiteY2" fmla="*/ 0 h 1655186"/>
              <a:gd name="connsiteX3" fmla="*/ 371856 w 2231136"/>
              <a:gd name="connsiteY3" fmla="*/ 0 h 1655186"/>
              <a:gd name="connsiteX4" fmla="*/ 929640 w 2231136"/>
              <a:gd name="connsiteY4" fmla="*/ 0 h 1655186"/>
              <a:gd name="connsiteX5" fmla="*/ 2005579 w 2231136"/>
              <a:gd name="connsiteY5" fmla="*/ 0 h 1655186"/>
              <a:gd name="connsiteX6" fmla="*/ 2231136 w 2231136"/>
              <a:gd name="connsiteY6" fmla="*/ 225557 h 1655186"/>
              <a:gd name="connsiteX7" fmla="*/ 2231136 w 2231136"/>
              <a:gd name="connsiteY7" fmla="*/ 789432 h 1655186"/>
              <a:gd name="connsiteX8" fmla="*/ 2231136 w 2231136"/>
              <a:gd name="connsiteY8" fmla="*/ 789432 h 1655186"/>
              <a:gd name="connsiteX9" fmla="*/ 2231136 w 2231136"/>
              <a:gd name="connsiteY9" fmla="*/ 1127760 h 1655186"/>
              <a:gd name="connsiteX10" fmla="*/ 2231136 w 2231136"/>
              <a:gd name="connsiteY10" fmla="*/ 1127755 h 1655186"/>
              <a:gd name="connsiteX11" fmla="*/ 2005579 w 2231136"/>
              <a:gd name="connsiteY11" fmla="*/ 1353312 h 1655186"/>
              <a:gd name="connsiteX12" fmla="*/ 1514856 w 2231136"/>
              <a:gd name="connsiteY12" fmla="*/ 1380744 h 1655186"/>
              <a:gd name="connsiteX13" fmla="*/ 1041052 w 2231136"/>
              <a:gd name="connsiteY13" fmla="*/ 1604137 h 1655186"/>
              <a:gd name="connsiteX14" fmla="*/ 786384 w 2231136"/>
              <a:gd name="connsiteY14" fmla="*/ 1426464 h 1655186"/>
              <a:gd name="connsiteX15" fmla="*/ 381000 w 2231136"/>
              <a:gd name="connsiteY15" fmla="*/ 1362456 h 1655186"/>
              <a:gd name="connsiteX16" fmla="*/ 225557 w 2231136"/>
              <a:gd name="connsiteY16" fmla="*/ 1353312 h 1655186"/>
              <a:gd name="connsiteX17" fmla="*/ 0 w 2231136"/>
              <a:gd name="connsiteY17" fmla="*/ 1127755 h 1655186"/>
              <a:gd name="connsiteX18" fmla="*/ 0 w 2231136"/>
              <a:gd name="connsiteY18" fmla="*/ 1127760 h 1655186"/>
              <a:gd name="connsiteX19" fmla="*/ 0 w 2231136"/>
              <a:gd name="connsiteY19" fmla="*/ 789432 h 1655186"/>
              <a:gd name="connsiteX20" fmla="*/ 0 w 2231136"/>
              <a:gd name="connsiteY20" fmla="*/ 789432 h 1655186"/>
              <a:gd name="connsiteX21" fmla="*/ 0 w 2231136"/>
              <a:gd name="connsiteY21" fmla="*/ 225557 h 1655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31136" h="1655186">
                <a:moveTo>
                  <a:pt x="0" y="225557"/>
                </a:moveTo>
                <a:cubicBezTo>
                  <a:pt x="0" y="100985"/>
                  <a:pt x="100985" y="0"/>
                  <a:pt x="225557" y="0"/>
                </a:cubicBezTo>
                <a:lnTo>
                  <a:pt x="371856" y="0"/>
                </a:lnTo>
                <a:lnTo>
                  <a:pt x="371856" y="0"/>
                </a:lnTo>
                <a:lnTo>
                  <a:pt x="929640" y="0"/>
                </a:lnTo>
                <a:lnTo>
                  <a:pt x="2005579" y="0"/>
                </a:lnTo>
                <a:cubicBezTo>
                  <a:pt x="2130151" y="0"/>
                  <a:pt x="2231136" y="100985"/>
                  <a:pt x="2231136" y="225557"/>
                </a:cubicBezTo>
                <a:lnTo>
                  <a:pt x="2231136" y="789432"/>
                </a:lnTo>
                <a:lnTo>
                  <a:pt x="2231136" y="789432"/>
                </a:lnTo>
                <a:lnTo>
                  <a:pt x="2231136" y="1127760"/>
                </a:lnTo>
                <a:lnTo>
                  <a:pt x="2231136" y="1127755"/>
                </a:lnTo>
                <a:cubicBezTo>
                  <a:pt x="2231136" y="1252327"/>
                  <a:pt x="2130151" y="1353312"/>
                  <a:pt x="2005579" y="1353312"/>
                </a:cubicBezTo>
                <a:lnTo>
                  <a:pt x="1514856" y="1380744"/>
                </a:lnTo>
                <a:cubicBezTo>
                  <a:pt x="1367030" y="1391412"/>
                  <a:pt x="1161446" y="1794637"/>
                  <a:pt x="1041052" y="1604137"/>
                </a:cubicBezTo>
                <a:cubicBezTo>
                  <a:pt x="943465" y="1537134"/>
                  <a:pt x="857251" y="1491234"/>
                  <a:pt x="786384" y="1426464"/>
                </a:cubicBezTo>
                <a:cubicBezTo>
                  <a:pt x="678941" y="1389126"/>
                  <a:pt x="491235" y="1377696"/>
                  <a:pt x="381000" y="1362456"/>
                </a:cubicBezTo>
                <a:cubicBezTo>
                  <a:pt x="332234" y="1362456"/>
                  <a:pt x="274323" y="1353312"/>
                  <a:pt x="225557" y="1353312"/>
                </a:cubicBezTo>
                <a:cubicBezTo>
                  <a:pt x="100985" y="1353312"/>
                  <a:pt x="0" y="1252327"/>
                  <a:pt x="0" y="1127755"/>
                </a:cubicBezTo>
                <a:lnTo>
                  <a:pt x="0" y="1127760"/>
                </a:lnTo>
                <a:lnTo>
                  <a:pt x="0" y="789432"/>
                </a:lnTo>
                <a:lnTo>
                  <a:pt x="0" y="789432"/>
                </a:lnTo>
                <a:lnTo>
                  <a:pt x="0" y="225557"/>
                </a:lnTo>
                <a:close/>
              </a:path>
            </a:pathLst>
          </a:custGeom>
          <a:solidFill>
            <a:schemeClr val="accent1">
              <a:lumMod val="50000"/>
            </a:schemeClr>
          </a:solidFill>
          <a:ln>
            <a:noFill/>
          </a:ln>
          <a:effectLst>
            <a:outerShdw blurRad="50800" dist="127000" dir="2400000" sx="101000" sy="101000" algn="ctr" rotWithShape="0">
              <a:srgbClr val="000000">
                <a:alpha val="14000"/>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rtl="0"/>
            <a:r>
              <a:rPr lang="es" sz="1500" b="1" i="0" u="none" strike="noStrike">
                <a:latin typeface="Aptos"/>
              </a:rPr>
              <a:t>Analista del CTF</a:t>
            </a:r>
            <a:r>
              <a:rPr lang="es" sz="1500" b="0" i="0" u="none" strike="noStrike">
                <a:latin typeface="Aptos"/>
              </a:rPr>
              <a:t> Emite la Solicitud de Deficiencia </a:t>
            </a:r>
          </a:p>
          <a:p>
            <a:pPr algn="ctr" rtl="0"/>
            <a:r>
              <a:rPr lang="es" sz="1500" b="0" i="0" u="none" strike="noStrike">
                <a:latin typeface="Aptos"/>
              </a:rPr>
              <a:t>**si se requiere</a:t>
            </a:r>
          </a:p>
          <a:p>
            <a:pPr algn="ctr"/>
            <a:endParaRPr lang="en-US"/>
          </a:p>
        </p:txBody>
      </p:sp>
      <p:sp>
        <p:nvSpPr>
          <p:cNvPr id="12" name="Speech Bubble: Rectangle with Corners Rounded 8">
            <a:extLst>
              <a:ext uri="{FF2B5EF4-FFF2-40B4-BE49-F238E27FC236}">
                <a16:creationId xmlns:a16="http://schemas.microsoft.com/office/drawing/2014/main" id="{3D5E57D5-9937-5BE3-F3F9-B8C7E70CEAB3}"/>
              </a:ext>
            </a:extLst>
          </p:cNvPr>
          <p:cNvSpPr/>
          <p:nvPr/>
        </p:nvSpPr>
        <p:spPr>
          <a:xfrm>
            <a:off x="8895588" y="2075688"/>
            <a:ext cx="1705737" cy="1353312"/>
          </a:xfrm>
          <a:custGeom>
            <a:avLst/>
            <a:gdLst>
              <a:gd name="connsiteX0" fmla="*/ 0 w 2231136"/>
              <a:gd name="connsiteY0" fmla="*/ 225557 h 1655186"/>
              <a:gd name="connsiteX1" fmla="*/ 225557 w 2231136"/>
              <a:gd name="connsiteY1" fmla="*/ 0 h 1655186"/>
              <a:gd name="connsiteX2" fmla="*/ 371856 w 2231136"/>
              <a:gd name="connsiteY2" fmla="*/ 0 h 1655186"/>
              <a:gd name="connsiteX3" fmla="*/ 371856 w 2231136"/>
              <a:gd name="connsiteY3" fmla="*/ 0 h 1655186"/>
              <a:gd name="connsiteX4" fmla="*/ 929640 w 2231136"/>
              <a:gd name="connsiteY4" fmla="*/ 0 h 1655186"/>
              <a:gd name="connsiteX5" fmla="*/ 2005579 w 2231136"/>
              <a:gd name="connsiteY5" fmla="*/ 0 h 1655186"/>
              <a:gd name="connsiteX6" fmla="*/ 2231136 w 2231136"/>
              <a:gd name="connsiteY6" fmla="*/ 225557 h 1655186"/>
              <a:gd name="connsiteX7" fmla="*/ 2231136 w 2231136"/>
              <a:gd name="connsiteY7" fmla="*/ 789432 h 1655186"/>
              <a:gd name="connsiteX8" fmla="*/ 2231136 w 2231136"/>
              <a:gd name="connsiteY8" fmla="*/ 789432 h 1655186"/>
              <a:gd name="connsiteX9" fmla="*/ 2231136 w 2231136"/>
              <a:gd name="connsiteY9" fmla="*/ 1127760 h 1655186"/>
              <a:gd name="connsiteX10" fmla="*/ 2231136 w 2231136"/>
              <a:gd name="connsiteY10" fmla="*/ 1127755 h 1655186"/>
              <a:gd name="connsiteX11" fmla="*/ 2005579 w 2231136"/>
              <a:gd name="connsiteY11" fmla="*/ 1353312 h 1655186"/>
              <a:gd name="connsiteX12" fmla="*/ 1514856 w 2231136"/>
              <a:gd name="connsiteY12" fmla="*/ 1380744 h 1655186"/>
              <a:gd name="connsiteX13" fmla="*/ 1041052 w 2231136"/>
              <a:gd name="connsiteY13" fmla="*/ 1604137 h 1655186"/>
              <a:gd name="connsiteX14" fmla="*/ 786384 w 2231136"/>
              <a:gd name="connsiteY14" fmla="*/ 1426464 h 1655186"/>
              <a:gd name="connsiteX15" fmla="*/ 381000 w 2231136"/>
              <a:gd name="connsiteY15" fmla="*/ 1362456 h 1655186"/>
              <a:gd name="connsiteX16" fmla="*/ 225557 w 2231136"/>
              <a:gd name="connsiteY16" fmla="*/ 1353312 h 1655186"/>
              <a:gd name="connsiteX17" fmla="*/ 0 w 2231136"/>
              <a:gd name="connsiteY17" fmla="*/ 1127755 h 1655186"/>
              <a:gd name="connsiteX18" fmla="*/ 0 w 2231136"/>
              <a:gd name="connsiteY18" fmla="*/ 1127760 h 1655186"/>
              <a:gd name="connsiteX19" fmla="*/ 0 w 2231136"/>
              <a:gd name="connsiteY19" fmla="*/ 789432 h 1655186"/>
              <a:gd name="connsiteX20" fmla="*/ 0 w 2231136"/>
              <a:gd name="connsiteY20" fmla="*/ 789432 h 1655186"/>
              <a:gd name="connsiteX21" fmla="*/ 0 w 2231136"/>
              <a:gd name="connsiteY21" fmla="*/ 225557 h 1655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31136" h="1655186">
                <a:moveTo>
                  <a:pt x="0" y="225557"/>
                </a:moveTo>
                <a:cubicBezTo>
                  <a:pt x="0" y="100985"/>
                  <a:pt x="100985" y="0"/>
                  <a:pt x="225557" y="0"/>
                </a:cubicBezTo>
                <a:lnTo>
                  <a:pt x="371856" y="0"/>
                </a:lnTo>
                <a:lnTo>
                  <a:pt x="371856" y="0"/>
                </a:lnTo>
                <a:lnTo>
                  <a:pt x="929640" y="0"/>
                </a:lnTo>
                <a:lnTo>
                  <a:pt x="2005579" y="0"/>
                </a:lnTo>
                <a:cubicBezTo>
                  <a:pt x="2130151" y="0"/>
                  <a:pt x="2231136" y="100985"/>
                  <a:pt x="2231136" y="225557"/>
                </a:cubicBezTo>
                <a:lnTo>
                  <a:pt x="2231136" y="789432"/>
                </a:lnTo>
                <a:lnTo>
                  <a:pt x="2231136" y="789432"/>
                </a:lnTo>
                <a:lnTo>
                  <a:pt x="2231136" y="1127760"/>
                </a:lnTo>
                <a:lnTo>
                  <a:pt x="2231136" y="1127755"/>
                </a:lnTo>
                <a:cubicBezTo>
                  <a:pt x="2231136" y="1252327"/>
                  <a:pt x="2130151" y="1353312"/>
                  <a:pt x="2005579" y="1353312"/>
                </a:cubicBezTo>
                <a:lnTo>
                  <a:pt x="1514856" y="1380744"/>
                </a:lnTo>
                <a:cubicBezTo>
                  <a:pt x="1367030" y="1391412"/>
                  <a:pt x="1161446" y="1794637"/>
                  <a:pt x="1041052" y="1604137"/>
                </a:cubicBezTo>
                <a:cubicBezTo>
                  <a:pt x="943465" y="1537134"/>
                  <a:pt x="857251" y="1491234"/>
                  <a:pt x="786384" y="1426464"/>
                </a:cubicBezTo>
                <a:cubicBezTo>
                  <a:pt x="678941" y="1389126"/>
                  <a:pt x="491235" y="1377696"/>
                  <a:pt x="381000" y="1362456"/>
                </a:cubicBezTo>
                <a:cubicBezTo>
                  <a:pt x="332234" y="1362456"/>
                  <a:pt x="274323" y="1353312"/>
                  <a:pt x="225557" y="1353312"/>
                </a:cubicBezTo>
                <a:cubicBezTo>
                  <a:pt x="100985" y="1353312"/>
                  <a:pt x="0" y="1252327"/>
                  <a:pt x="0" y="1127755"/>
                </a:cubicBezTo>
                <a:lnTo>
                  <a:pt x="0" y="1127760"/>
                </a:lnTo>
                <a:lnTo>
                  <a:pt x="0" y="789432"/>
                </a:lnTo>
                <a:lnTo>
                  <a:pt x="0" y="789432"/>
                </a:lnTo>
                <a:lnTo>
                  <a:pt x="0" y="225557"/>
                </a:lnTo>
                <a:close/>
              </a:path>
            </a:pathLst>
          </a:custGeom>
          <a:solidFill>
            <a:schemeClr val="bg1">
              <a:lumMod val="50000"/>
            </a:schemeClr>
          </a:solidFill>
          <a:ln>
            <a:noFill/>
          </a:ln>
          <a:effectLst>
            <a:outerShdw blurRad="50800" dist="127000" dir="2400000" sx="101000" sy="101000" algn="ctr" rotWithShape="0">
              <a:srgbClr val="000000">
                <a:alpha val="14000"/>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rtl="0"/>
            <a:r>
              <a:rPr lang="es" sz="1600" b="1" i="0" u="none" strike="noStrike">
                <a:latin typeface="Aptos"/>
              </a:rPr>
              <a:t>Analista del CTF</a:t>
            </a:r>
            <a:r>
              <a:rPr lang="es" sz="1600" b="0" i="0" u="none" strike="noStrike">
                <a:latin typeface="Aptos"/>
              </a:rPr>
              <a:t> Aprueba o Rechaza el Reclamo</a:t>
            </a:r>
          </a:p>
          <a:p>
            <a:pPr algn="ctr"/>
            <a:endParaRPr lang="en-US"/>
          </a:p>
        </p:txBody>
      </p:sp>
      <p:cxnSp>
        <p:nvCxnSpPr>
          <p:cNvPr id="14" name="Straight Arrow Connector 13">
            <a:extLst>
              <a:ext uri="{FF2B5EF4-FFF2-40B4-BE49-F238E27FC236}">
                <a16:creationId xmlns:a16="http://schemas.microsoft.com/office/drawing/2014/main" id="{E6091B59-A6D9-8BA6-7AD5-601B02E65BBF}"/>
              </a:ext>
            </a:extLst>
          </p:cNvPr>
          <p:cNvCxnSpPr/>
          <p:nvPr/>
        </p:nvCxnSpPr>
        <p:spPr>
          <a:xfrm>
            <a:off x="1185101" y="3914775"/>
            <a:ext cx="9721024" cy="0"/>
          </a:xfrm>
          <a:prstGeom prst="straightConnector1">
            <a:avLst/>
          </a:prstGeom>
          <a:ln w="41275">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7" name="Oval 16">
            <a:extLst>
              <a:ext uri="{FF2B5EF4-FFF2-40B4-BE49-F238E27FC236}">
                <a16:creationId xmlns:a16="http://schemas.microsoft.com/office/drawing/2014/main" id="{5A54612B-ECE8-4E0D-3058-AAF5767FBDEA}"/>
              </a:ext>
            </a:extLst>
          </p:cNvPr>
          <p:cNvSpPr/>
          <p:nvPr/>
        </p:nvSpPr>
        <p:spPr>
          <a:xfrm>
            <a:off x="1918906" y="3795713"/>
            <a:ext cx="238125" cy="238123"/>
          </a:xfrm>
          <a:prstGeom prst="ellipse">
            <a:avLst/>
          </a:prstGeom>
          <a:solidFill>
            <a:schemeClr val="bg2">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18" name="Oval 17">
            <a:extLst>
              <a:ext uri="{FF2B5EF4-FFF2-40B4-BE49-F238E27FC236}">
                <a16:creationId xmlns:a16="http://schemas.microsoft.com/office/drawing/2014/main" id="{24F3D6AA-34AF-23A2-4C06-4755FE571731}"/>
              </a:ext>
            </a:extLst>
          </p:cNvPr>
          <p:cNvSpPr/>
          <p:nvPr/>
        </p:nvSpPr>
        <p:spPr>
          <a:xfrm>
            <a:off x="4385881" y="3795713"/>
            <a:ext cx="238125" cy="238123"/>
          </a:xfrm>
          <a:prstGeom prst="ellipse">
            <a:avLst/>
          </a:prstGeom>
          <a:solidFill>
            <a:schemeClr val="bg2">
              <a:lumMod val="2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19" name="Oval 18">
            <a:extLst>
              <a:ext uri="{FF2B5EF4-FFF2-40B4-BE49-F238E27FC236}">
                <a16:creationId xmlns:a16="http://schemas.microsoft.com/office/drawing/2014/main" id="{DC6157EF-31EA-2F4D-0F6B-CFD3E0C8C7D4}"/>
              </a:ext>
            </a:extLst>
          </p:cNvPr>
          <p:cNvSpPr/>
          <p:nvPr/>
        </p:nvSpPr>
        <p:spPr>
          <a:xfrm>
            <a:off x="9629393" y="3795712"/>
            <a:ext cx="238125" cy="238123"/>
          </a:xfrm>
          <a:prstGeom prst="ellipse">
            <a:avLst/>
          </a:prstGeom>
          <a:solidFill>
            <a:schemeClr val="bg1">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20" name="Oval 19">
            <a:extLst>
              <a:ext uri="{FF2B5EF4-FFF2-40B4-BE49-F238E27FC236}">
                <a16:creationId xmlns:a16="http://schemas.microsoft.com/office/drawing/2014/main" id="{F8108C6C-B455-6456-73EF-5F1141CAF9BE}"/>
              </a:ext>
            </a:extLst>
          </p:cNvPr>
          <p:cNvSpPr/>
          <p:nvPr/>
        </p:nvSpPr>
        <p:spPr>
          <a:xfrm>
            <a:off x="7057643" y="3795713"/>
            <a:ext cx="238125" cy="238123"/>
          </a:xfrm>
          <a:prstGeom prst="ellipse">
            <a:avLst/>
          </a:prstGeom>
          <a:solidFill>
            <a:schemeClr val="accent1">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21" name="Oval 20">
            <a:extLst>
              <a:ext uri="{FF2B5EF4-FFF2-40B4-BE49-F238E27FC236}">
                <a16:creationId xmlns:a16="http://schemas.microsoft.com/office/drawing/2014/main" id="{84BE8FC0-DF17-F2F3-20C4-9BA4A6BD6455}"/>
              </a:ext>
            </a:extLst>
          </p:cNvPr>
          <p:cNvSpPr/>
          <p:nvPr/>
        </p:nvSpPr>
        <p:spPr>
          <a:xfrm>
            <a:off x="1999012" y="3874236"/>
            <a:ext cx="77911" cy="81074"/>
          </a:xfrm>
          <a:prstGeom prst="ellipse">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22" name="Oval 21">
            <a:extLst>
              <a:ext uri="{FF2B5EF4-FFF2-40B4-BE49-F238E27FC236}">
                <a16:creationId xmlns:a16="http://schemas.microsoft.com/office/drawing/2014/main" id="{C2C4B76B-3CEA-261E-16CE-48AC4B9E890C}"/>
              </a:ext>
            </a:extLst>
          </p:cNvPr>
          <p:cNvSpPr/>
          <p:nvPr/>
        </p:nvSpPr>
        <p:spPr>
          <a:xfrm>
            <a:off x="4462696" y="3874236"/>
            <a:ext cx="77911" cy="81074"/>
          </a:xfrm>
          <a:prstGeom prst="ellipse">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23" name="Oval 22">
            <a:extLst>
              <a:ext uri="{FF2B5EF4-FFF2-40B4-BE49-F238E27FC236}">
                <a16:creationId xmlns:a16="http://schemas.microsoft.com/office/drawing/2014/main" id="{A79DC3A0-2236-8708-18D6-D9CEDF22B120}"/>
              </a:ext>
            </a:extLst>
          </p:cNvPr>
          <p:cNvSpPr/>
          <p:nvPr/>
        </p:nvSpPr>
        <p:spPr>
          <a:xfrm>
            <a:off x="7137749" y="3874236"/>
            <a:ext cx="77911" cy="81074"/>
          </a:xfrm>
          <a:prstGeom prst="ellipse">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24" name="Oval 23">
            <a:extLst>
              <a:ext uri="{FF2B5EF4-FFF2-40B4-BE49-F238E27FC236}">
                <a16:creationId xmlns:a16="http://schemas.microsoft.com/office/drawing/2014/main" id="{17DC79C0-2C3B-2C1C-6B4D-30580B1D50E6}"/>
              </a:ext>
            </a:extLst>
          </p:cNvPr>
          <p:cNvSpPr/>
          <p:nvPr/>
        </p:nvSpPr>
        <p:spPr>
          <a:xfrm>
            <a:off x="9709499" y="3874236"/>
            <a:ext cx="77911" cy="81074"/>
          </a:xfrm>
          <a:prstGeom prst="ellipse">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25" name="TextBox 24">
            <a:extLst>
              <a:ext uri="{FF2B5EF4-FFF2-40B4-BE49-F238E27FC236}">
                <a16:creationId xmlns:a16="http://schemas.microsoft.com/office/drawing/2014/main" id="{7F37912E-7ED9-573F-01DF-A3EDEAD82E58}"/>
              </a:ext>
            </a:extLst>
          </p:cNvPr>
          <p:cNvSpPr txBox="1"/>
          <p:nvPr/>
        </p:nvSpPr>
        <p:spPr>
          <a:xfrm>
            <a:off x="815927" y="4152898"/>
            <a:ext cx="2324838" cy="830997"/>
          </a:xfrm>
          <a:prstGeom prst="rect">
            <a:avLst/>
          </a:prstGeom>
          <a:noFill/>
        </p:spPr>
        <p:txBody>
          <a:bodyPr wrap="square" rtlCol="0">
            <a:noAutofit/>
          </a:bodyPr>
          <a:lstStyle/>
          <a:p>
            <a:pPr algn="ctr" rtl="0"/>
            <a:r>
              <a:rPr lang="es" sz="1600" b="1" i="0" u="sng" strike="noStrike" dirty="0">
                <a:solidFill>
                  <a:srgbClr val="747474"/>
                </a:solidFill>
                <a:latin typeface="Aptos"/>
              </a:rPr>
              <a:t>Proveedor de Servicios </a:t>
            </a:r>
          </a:p>
          <a:p>
            <a:pPr algn="ctr" rtl="0"/>
            <a:r>
              <a:rPr lang="es" sz="1600" b="1" i="0" u="none" strike="noStrike" dirty="0">
                <a:solidFill>
                  <a:srgbClr val="747474"/>
                </a:solidFill>
                <a:latin typeface="Aptos"/>
              </a:rPr>
              <a:t>Presenta el reclamo en ECAP</a:t>
            </a:r>
          </a:p>
        </p:txBody>
      </p:sp>
      <p:sp>
        <p:nvSpPr>
          <p:cNvPr id="27" name="TextBox 26">
            <a:extLst>
              <a:ext uri="{FF2B5EF4-FFF2-40B4-BE49-F238E27FC236}">
                <a16:creationId xmlns:a16="http://schemas.microsoft.com/office/drawing/2014/main" id="{9F5A5E3D-187B-F5C1-60BF-132A60F23B7D}"/>
              </a:ext>
            </a:extLst>
          </p:cNvPr>
          <p:cNvSpPr txBox="1"/>
          <p:nvPr/>
        </p:nvSpPr>
        <p:spPr>
          <a:xfrm>
            <a:off x="3339232" y="4152898"/>
            <a:ext cx="2324837" cy="830997"/>
          </a:xfrm>
          <a:prstGeom prst="rect">
            <a:avLst/>
          </a:prstGeom>
          <a:noFill/>
        </p:spPr>
        <p:txBody>
          <a:bodyPr wrap="square" rtlCol="0">
            <a:noAutofit/>
          </a:bodyPr>
          <a:lstStyle/>
          <a:p>
            <a:pPr algn="ctr" rtl="0"/>
            <a:r>
              <a:rPr lang="es" sz="1600" b="1" i="0" u="sng" strike="noStrike" dirty="0">
                <a:solidFill>
                  <a:srgbClr val="3A3A3A"/>
                </a:solidFill>
                <a:latin typeface="Aptos"/>
              </a:rPr>
              <a:t>Proveedor de Servicios </a:t>
            </a:r>
          </a:p>
          <a:p>
            <a:pPr algn="ctr" rtl="0"/>
            <a:r>
              <a:rPr lang="es" sz="1600" b="1" i="0" u="none" strike="noStrike" dirty="0">
                <a:solidFill>
                  <a:srgbClr val="3A3A3A"/>
                </a:solidFill>
                <a:latin typeface="Aptos"/>
              </a:rPr>
              <a:t>Espera Durante el Proceso de Revisión</a:t>
            </a:r>
          </a:p>
        </p:txBody>
      </p:sp>
      <p:sp>
        <p:nvSpPr>
          <p:cNvPr id="28" name="TextBox 27">
            <a:extLst>
              <a:ext uri="{FF2B5EF4-FFF2-40B4-BE49-F238E27FC236}">
                <a16:creationId xmlns:a16="http://schemas.microsoft.com/office/drawing/2014/main" id="{7411AAE4-9256-7D12-43C7-DA19C585B514}"/>
              </a:ext>
            </a:extLst>
          </p:cNvPr>
          <p:cNvSpPr txBox="1"/>
          <p:nvPr/>
        </p:nvSpPr>
        <p:spPr>
          <a:xfrm>
            <a:off x="5814681" y="4152898"/>
            <a:ext cx="2646136" cy="1077218"/>
          </a:xfrm>
          <a:prstGeom prst="rect">
            <a:avLst/>
          </a:prstGeom>
          <a:noFill/>
        </p:spPr>
        <p:txBody>
          <a:bodyPr wrap="square" rtlCol="0">
            <a:noAutofit/>
          </a:bodyPr>
          <a:lstStyle/>
          <a:p>
            <a:pPr algn="ctr" rtl="0"/>
            <a:r>
              <a:rPr lang="es" sz="1600" b="1" i="0" u="sng" strike="noStrike" dirty="0">
                <a:solidFill>
                  <a:srgbClr val="2D7FCF"/>
                </a:solidFill>
                <a:latin typeface="Aptos"/>
              </a:rPr>
              <a:t>Proveedor de Servicios  </a:t>
            </a:r>
          </a:p>
          <a:p>
            <a:pPr algn="ctr" rtl="0"/>
            <a:r>
              <a:rPr lang="es" sz="1600" b="1" i="0" u="none" strike="noStrike" dirty="0">
                <a:solidFill>
                  <a:srgbClr val="2D7FCF"/>
                </a:solidFill>
                <a:latin typeface="Aptos"/>
              </a:rPr>
              <a:t>Recibe Notificaciones de Deficiencia y Vuelve a Presentar el Reclamo</a:t>
            </a:r>
          </a:p>
        </p:txBody>
      </p:sp>
      <p:sp>
        <p:nvSpPr>
          <p:cNvPr id="29" name="TextBox 28">
            <a:extLst>
              <a:ext uri="{FF2B5EF4-FFF2-40B4-BE49-F238E27FC236}">
                <a16:creationId xmlns:a16="http://schemas.microsoft.com/office/drawing/2014/main" id="{62E31CBC-EEEE-DFAF-F118-C1F21BA536A1}"/>
              </a:ext>
            </a:extLst>
          </p:cNvPr>
          <p:cNvSpPr txBox="1"/>
          <p:nvPr/>
        </p:nvSpPr>
        <p:spPr>
          <a:xfrm>
            <a:off x="8524685" y="4182612"/>
            <a:ext cx="2646136" cy="1077218"/>
          </a:xfrm>
          <a:prstGeom prst="rect">
            <a:avLst/>
          </a:prstGeom>
          <a:noFill/>
        </p:spPr>
        <p:txBody>
          <a:bodyPr wrap="square" rtlCol="0">
            <a:noAutofit/>
          </a:bodyPr>
          <a:lstStyle/>
          <a:p>
            <a:pPr algn="ctr" rtl="0"/>
            <a:r>
              <a:rPr lang="es" sz="1600" b="1" i="0" u="sng" strike="noStrike" dirty="0">
                <a:solidFill>
                  <a:srgbClr val="808080"/>
                </a:solidFill>
                <a:latin typeface="Aptos"/>
              </a:rPr>
              <a:t>Proveedor de Servicios  </a:t>
            </a:r>
          </a:p>
          <a:p>
            <a:pPr algn="ctr" rtl="0"/>
            <a:r>
              <a:rPr lang="es" sz="1600" b="1" i="0" u="none" strike="noStrike" dirty="0">
                <a:solidFill>
                  <a:srgbClr val="808080"/>
                </a:solidFill>
                <a:latin typeface="Aptos"/>
              </a:rPr>
              <a:t>Recibe la Notificación de Reclamo Aprobado o Rechazado</a:t>
            </a:r>
          </a:p>
        </p:txBody>
      </p:sp>
    </p:spTree>
    <p:extLst>
      <p:ext uri="{BB962C8B-B14F-4D97-AF65-F5344CB8AC3E}">
        <p14:creationId xmlns:p14="http://schemas.microsoft.com/office/powerpoint/2010/main" val="3714147979"/>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E4B5EA7-DC90-7744-BA82-A7B28E9F7194}"/>
              </a:ext>
            </a:extLst>
          </p:cNvPr>
          <p:cNvSpPr>
            <a:spLocks noGrp="1"/>
          </p:cNvSpPr>
          <p:nvPr>
            <p:ph type="body" idx="1"/>
          </p:nvPr>
        </p:nvSpPr>
        <p:spPr>
          <a:xfrm>
            <a:off x="551330" y="4505839"/>
            <a:ext cx="10748683" cy="1500187"/>
          </a:xfrm>
        </p:spPr>
        <p:txBody>
          <a:bodyPr>
            <a:noAutofit/>
          </a:bodyPr>
          <a:lstStyle/>
          <a:p>
            <a:pPr rtl="0"/>
            <a:r>
              <a:rPr lang="es" sz="3600" b="0" i="0" u="none" strike="noStrike">
                <a:latin typeface="Century Gothic" panose="020F0302020204030204"/>
              </a:rPr>
              <a:t>Conclusión </a:t>
            </a:r>
          </a:p>
        </p:txBody>
      </p:sp>
      <p:sp>
        <p:nvSpPr>
          <p:cNvPr id="4" name="Slide Number Placeholder 3">
            <a:extLst>
              <a:ext uri="{FF2B5EF4-FFF2-40B4-BE49-F238E27FC236}">
                <a16:creationId xmlns:a16="http://schemas.microsoft.com/office/drawing/2014/main" id="{B062277F-64CC-3040-99EF-EAD71E2EB4CB}"/>
              </a:ext>
            </a:extLst>
          </p:cNvPr>
          <p:cNvSpPr>
            <a:spLocks noGrp="1"/>
          </p:cNvSpPr>
          <p:nvPr>
            <p:ph type="sldNum" sz="quarter" idx="12"/>
          </p:nvPr>
        </p:nvSpPr>
        <p:spPr/>
        <p:txBody>
          <a:bodyPr>
            <a:noAutofit/>
          </a:bodyPr>
          <a:lstStyle/>
          <a:p>
            <a:pPr rtl="0"/>
            <a:r>
              <a:rPr lang="es" sz="900" b="0" i="0" u="none" strike="noStrike">
                <a:latin typeface="Century Gothic" panose="020F0302020204030204"/>
              </a:rPr>
              <a:t>32</a:t>
            </a:r>
            <a:endParaRPr lang="en-US"/>
          </a:p>
        </p:txBody>
      </p:sp>
      <p:pic>
        <p:nvPicPr>
          <p:cNvPr id="5" name="Picture 4" descr="Logo&#10;&#10;Description automatically generated">
            <a:extLst>
              <a:ext uri="{FF2B5EF4-FFF2-40B4-BE49-F238E27FC236}">
                <a16:creationId xmlns:a16="http://schemas.microsoft.com/office/drawing/2014/main" id="{51BC2ADA-7AA9-04DE-4668-712F06DC514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 y="622148"/>
            <a:ext cx="5316072" cy="2116843"/>
          </a:xfrm>
          <a:prstGeom prst="rect">
            <a:avLst/>
          </a:prstGeom>
        </p:spPr>
      </p:pic>
    </p:spTree>
    <p:extLst>
      <p:ext uri="{BB962C8B-B14F-4D97-AF65-F5344CB8AC3E}">
        <p14:creationId xmlns:p14="http://schemas.microsoft.com/office/powerpoint/2010/main" val="1114851140"/>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35536A1-82EA-E743-CF5B-629A7A6737AB}"/>
              </a:ext>
            </a:extLst>
          </p:cNvPr>
          <p:cNvSpPr txBox="1"/>
          <p:nvPr/>
        </p:nvSpPr>
        <p:spPr>
          <a:xfrm>
            <a:off x="838200" y="365125"/>
            <a:ext cx="10515600" cy="1325563"/>
          </a:xfrm>
          <a:prstGeom prst="rect">
            <a:avLst/>
          </a:prstGeom>
        </p:spPr>
        <p:txBody>
          <a:bodyPr vert="horz" lIns="91440" tIns="45720" rIns="91440" bIns="45720" rtlCol="0" anchor="ctr">
            <a:noAutofit/>
          </a:bodyPr>
          <a:lstStyle/>
          <a:p>
            <a:pPr rtl="0" fontAlgn="b">
              <a:lnSpc>
                <a:spcPct val="90000"/>
              </a:lnSpc>
              <a:spcBef>
                <a:spcPct val="0"/>
              </a:spcBef>
              <a:spcAft>
                <a:spcPts val="600"/>
              </a:spcAft>
            </a:pPr>
            <a:r>
              <a:rPr lang="es" sz="4400" b="1" i="0" u="none" strike="noStrike" kern="1200">
                <a:latin typeface="Aptos Display"/>
                <a:ea typeface="+mj-ea"/>
                <a:cs typeface="+mj-cs"/>
              </a:rPr>
              <a:t>Conclusión </a:t>
            </a:r>
          </a:p>
          <a:p>
            <a:pPr>
              <a:lnSpc>
                <a:spcPct val="90000"/>
              </a:lnSpc>
              <a:spcBef>
                <a:spcPct val="0"/>
              </a:spcBef>
              <a:spcAft>
                <a:spcPts val="600"/>
              </a:spcAft>
            </a:pPr>
            <a:endParaRPr lang="en-US" sz="4400" kern="1200">
              <a:latin typeface="+mj-lt"/>
              <a:ea typeface="+mj-ea"/>
              <a:cs typeface="+mj-cs"/>
            </a:endParaRPr>
          </a:p>
        </p:txBody>
      </p:sp>
      <p:sp>
        <p:nvSpPr>
          <p:cNvPr id="6" name="Subtitle 5">
            <a:extLst>
              <a:ext uri="{FF2B5EF4-FFF2-40B4-BE49-F238E27FC236}">
                <a16:creationId xmlns:a16="http://schemas.microsoft.com/office/drawing/2014/main" id="{464010F7-06BE-FD41-8E38-28A63A4BDB9F}"/>
              </a:ext>
            </a:extLst>
          </p:cNvPr>
          <p:cNvSpPr>
            <a:spLocks noGrp="1"/>
          </p:cNvSpPr>
          <p:nvPr>
            <p:ph idx="1"/>
          </p:nvPr>
        </p:nvSpPr>
        <p:spPr>
          <a:xfrm>
            <a:off x="838200" y="1530203"/>
            <a:ext cx="10515600" cy="4351338"/>
          </a:xfrm>
        </p:spPr>
        <p:txBody>
          <a:bodyPr vert="horz" lIns="91440" tIns="45720" rIns="91440" bIns="45720" rtlCol="0">
            <a:noAutofit/>
          </a:bodyPr>
          <a:lstStyle/>
          <a:p>
            <a:pPr marL="342900"/>
            <a:endParaRPr lang="en-US" sz="2400" dirty="0"/>
          </a:p>
          <a:p>
            <a:pPr marL="342900" rtl="0"/>
            <a:r>
              <a:rPr lang="es" sz="2400" b="0" i="0" u="none" strike="noStrike" dirty="0">
                <a:latin typeface="Aptos"/>
              </a:rPr>
              <a:t>El programa del CTF tiene un impacto significativo en las comunidades que necesitan servicios de banda ancha.</a:t>
            </a:r>
          </a:p>
          <a:p>
            <a:pPr marL="342900" rtl="0"/>
            <a:r>
              <a:rPr lang="es" sz="2400" b="0" i="0" u="none" strike="noStrike" dirty="0">
                <a:latin typeface="Aptos"/>
              </a:rPr>
              <a:t>El programa del CTF está financiado por los contribuyentes californianos a través de recargos sobre las líneas de acceso activas de las empresas telefónicas en California.</a:t>
            </a:r>
          </a:p>
          <a:p>
            <a:pPr marL="342900" rtl="0"/>
            <a:r>
              <a:rPr lang="es" sz="2400" b="0" i="0" u="none" strike="noStrike" dirty="0">
                <a:latin typeface="Aptos"/>
              </a:rPr>
              <a:t>El CTF acepta solicitudes de organizaciones comunitarias sin fines de lucro, escuelas, bibliotecas, organizaciones comunitarias de atención médica, hospitales y clínicas gubernamentales, y colegios comunitarios.</a:t>
            </a:r>
          </a:p>
          <a:p>
            <a:pPr marL="342900" rtl="0"/>
            <a:r>
              <a:rPr lang="es" sz="2400" b="0" i="0" u="none" strike="noStrike" dirty="0">
                <a:latin typeface="Aptos"/>
              </a:rPr>
              <a:t>Los solicitantes al programa del CTF deben iniciar sesión en eCAP y enviar una solicitud completa con documentos de respaldo actualizados y precisos.</a:t>
            </a:r>
          </a:p>
          <a:p>
            <a:pPr marL="342900"/>
            <a:endParaRPr lang="en-US" sz="2400" dirty="0"/>
          </a:p>
          <a:p>
            <a:pPr marL="342900"/>
            <a:endParaRPr lang="en-US" sz="2400" dirty="0"/>
          </a:p>
        </p:txBody>
      </p:sp>
      <p:sp>
        <p:nvSpPr>
          <p:cNvPr id="4" name="Slide Number Placeholder 3">
            <a:extLst>
              <a:ext uri="{FF2B5EF4-FFF2-40B4-BE49-F238E27FC236}">
                <a16:creationId xmlns:a16="http://schemas.microsoft.com/office/drawing/2014/main" id="{EA57BFA5-7711-7E4D-8B4B-FD9E6C525EF8}"/>
              </a:ext>
            </a:extLst>
          </p:cNvPr>
          <p:cNvSpPr>
            <a:spLocks noGrp="1"/>
          </p:cNvSpPr>
          <p:nvPr>
            <p:ph type="sldNum" sz="quarter" idx="12"/>
          </p:nvPr>
        </p:nvSpPr>
        <p:spPr>
          <a:xfrm>
            <a:off x="8610600" y="6356350"/>
            <a:ext cx="2743200" cy="365125"/>
          </a:xfrm>
        </p:spPr>
        <p:txBody>
          <a:bodyPr vert="horz" lIns="91440" tIns="45720" rIns="91440" bIns="45720" rtlCol="0" anchor="ctr">
            <a:noAutofit/>
          </a:bodyPr>
          <a:lstStyle/>
          <a:p>
            <a:pPr rtl="0">
              <a:spcAft>
                <a:spcPts val="600"/>
              </a:spcAft>
            </a:pPr>
            <a:r>
              <a:rPr lang="es" sz="1200" b="0" i="0" u="none" strike="noStrike">
                <a:latin typeface="Aptos"/>
              </a:rPr>
              <a:t>33</a:t>
            </a:r>
            <a:endParaRPr lang="en-US"/>
          </a:p>
        </p:txBody>
      </p:sp>
    </p:spTree>
    <p:extLst>
      <p:ext uri="{BB962C8B-B14F-4D97-AF65-F5344CB8AC3E}">
        <p14:creationId xmlns:p14="http://schemas.microsoft.com/office/powerpoint/2010/main" val="3343537357"/>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35536A1-82EA-E743-CF5B-629A7A6737AB}"/>
              </a:ext>
            </a:extLst>
          </p:cNvPr>
          <p:cNvSpPr txBox="1"/>
          <p:nvPr/>
        </p:nvSpPr>
        <p:spPr>
          <a:xfrm>
            <a:off x="838200" y="365125"/>
            <a:ext cx="10515600" cy="1325563"/>
          </a:xfrm>
          <a:prstGeom prst="rect">
            <a:avLst/>
          </a:prstGeom>
        </p:spPr>
        <p:txBody>
          <a:bodyPr vert="horz" lIns="91440" tIns="45720" rIns="91440" bIns="45720" rtlCol="0" anchor="ctr">
            <a:noAutofit/>
          </a:bodyPr>
          <a:lstStyle/>
          <a:p>
            <a:pPr rtl="0" fontAlgn="b">
              <a:lnSpc>
                <a:spcPct val="90000"/>
              </a:lnSpc>
              <a:spcBef>
                <a:spcPct val="0"/>
              </a:spcBef>
              <a:spcAft>
                <a:spcPts val="600"/>
              </a:spcAft>
            </a:pPr>
            <a:r>
              <a:rPr lang="es" sz="4400" b="1" i="0" u="none" strike="noStrike" kern="1200">
                <a:latin typeface="Aptos Display"/>
                <a:ea typeface="+mj-ea"/>
                <a:cs typeface="+mj-cs"/>
              </a:rPr>
              <a:t>Conclusión </a:t>
            </a:r>
          </a:p>
          <a:p>
            <a:pPr>
              <a:lnSpc>
                <a:spcPct val="90000"/>
              </a:lnSpc>
              <a:spcBef>
                <a:spcPct val="0"/>
              </a:spcBef>
              <a:spcAft>
                <a:spcPts val="600"/>
              </a:spcAft>
            </a:pPr>
            <a:endParaRPr lang="en-US" sz="4400" kern="1200">
              <a:latin typeface="+mj-lt"/>
              <a:ea typeface="+mj-ea"/>
              <a:cs typeface="+mj-cs"/>
            </a:endParaRPr>
          </a:p>
        </p:txBody>
      </p:sp>
      <p:sp>
        <p:nvSpPr>
          <p:cNvPr id="6" name="Subtitle 5">
            <a:extLst>
              <a:ext uri="{FF2B5EF4-FFF2-40B4-BE49-F238E27FC236}">
                <a16:creationId xmlns:a16="http://schemas.microsoft.com/office/drawing/2014/main" id="{464010F7-06BE-FD41-8E38-28A63A4BDB9F}"/>
              </a:ext>
            </a:extLst>
          </p:cNvPr>
          <p:cNvSpPr>
            <a:spLocks noGrp="1"/>
          </p:cNvSpPr>
          <p:nvPr>
            <p:ph idx="1"/>
          </p:nvPr>
        </p:nvSpPr>
        <p:spPr>
          <a:xfrm>
            <a:off x="838200" y="1445797"/>
            <a:ext cx="10515600" cy="4351338"/>
          </a:xfrm>
        </p:spPr>
        <p:txBody>
          <a:bodyPr vert="horz" lIns="91440" tIns="45720" rIns="91440" bIns="45720" rtlCol="0">
            <a:noAutofit/>
          </a:bodyPr>
          <a:lstStyle/>
          <a:p>
            <a:pPr marL="342900"/>
            <a:endParaRPr lang="en-US" sz="2200" dirty="0">
              <a:effectLst/>
            </a:endParaRPr>
          </a:p>
          <a:p>
            <a:pPr marL="342900" rtl="0"/>
            <a:r>
              <a:rPr lang="es" sz="2200" b="0" i="0" u="none" strike="noStrike" dirty="0">
                <a:latin typeface="Aptos"/>
              </a:rPr>
              <a:t>La Recertificación de los participantes en el Fondo de Teleconexión de California garantizará el cumplimiento de los requisitos de elegibilidad de los participantes, mejorará la administración del programa y garantizará la exactitud de los datos de los participantes</a:t>
            </a:r>
          </a:p>
          <a:p>
            <a:pPr marL="342900" rtl="0"/>
            <a:r>
              <a:rPr lang="es" sz="2200" b="0" i="0" u="none" strike="noStrike" dirty="0">
                <a:latin typeface="Aptos"/>
              </a:rPr>
              <a:t>Esté atento a las notificaciones de recertificación 120, 60 y 30 días antes de la fecha de recertificación de su entidad</a:t>
            </a:r>
            <a:endParaRPr lang="en-US" sz="2200" dirty="0">
              <a:effectLst/>
            </a:endParaRPr>
          </a:p>
          <a:p>
            <a:pPr marL="342900" rtl="0"/>
            <a:r>
              <a:rPr lang="es" sz="2200" b="0" i="0" u="none" strike="noStrike" dirty="0">
                <a:latin typeface="Aptos"/>
              </a:rPr>
              <a:t>Los reclamos al CTF garantizan que los proveedores de servicios sean reembolsados por ofrecer descuentos, apoyando el acceso asequible a servicios de comunicación avanzados en California.</a:t>
            </a:r>
          </a:p>
          <a:p>
            <a:pPr marL="342900" rtl="0"/>
            <a:r>
              <a:rPr lang="es" sz="2200" b="0" i="0" u="none" strike="noStrike" dirty="0">
                <a:latin typeface="Aptos"/>
              </a:rPr>
              <a:t>Para presentar reclamos con éxito, los proveedores de servicios deben mantener registros organizados, utilizar comunicaciones por correo electrónico claras y consistentes con el personal del CTF, verificar dos veces la precisión del reclamo y revisar el formato final de su hoja de cálculo en Excel.</a:t>
            </a:r>
          </a:p>
          <a:p>
            <a:pPr marL="342900"/>
            <a:endParaRPr lang="en-US" sz="2200" dirty="0"/>
          </a:p>
        </p:txBody>
      </p:sp>
      <p:sp>
        <p:nvSpPr>
          <p:cNvPr id="4" name="Slide Number Placeholder 3">
            <a:extLst>
              <a:ext uri="{FF2B5EF4-FFF2-40B4-BE49-F238E27FC236}">
                <a16:creationId xmlns:a16="http://schemas.microsoft.com/office/drawing/2014/main" id="{EA57BFA5-7711-7E4D-8B4B-FD9E6C525EF8}"/>
              </a:ext>
            </a:extLst>
          </p:cNvPr>
          <p:cNvSpPr>
            <a:spLocks noGrp="1"/>
          </p:cNvSpPr>
          <p:nvPr>
            <p:ph type="sldNum" sz="quarter" idx="12"/>
          </p:nvPr>
        </p:nvSpPr>
        <p:spPr>
          <a:xfrm>
            <a:off x="8610600" y="6356350"/>
            <a:ext cx="2743200" cy="365125"/>
          </a:xfrm>
        </p:spPr>
        <p:txBody>
          <a:bodyPr vert="horz" lIns="91440" tIns="45720" rIns="91440" bIns="45720" rtlCol="0" anchor="ctr">
            <a:noAutofit/>
          </a:bodyPr>
          <a:lstStyle/>
          <a:p>
            <a:pPr rtl="0">
              <a:spcAft>
                <a:spcPts val="600"/>
              </a:spcAft>
            </a:pPr>
            <a:r>
              <a:rPr lang="es" sz="1200" b="0" i="0" u="none" strike="noStrike">
                <a:latin typeface="Aptos"/>
              </a:rPr>
              <a:t>34</a:t>
            </a:r>
            <a:endParaRPr lang="en-US"/>
          </a:p>
        </p:txBody>
      </p:sp>
    </p:spTree>
    <p:extLst>
      <p:ext uri="{BB962C8B-B14F-4D97-AF65-F5344CB8AC3E}">
        <p14:creationId xmlns:p14="http://schemas.microsoft.com/office/powerpoint/2010/main" val="4175796108"/>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38FA0FF-8384-6F4F-8CB5-24690E76E755}"/>
              </a:ext>
            </a:extLst>
          </p:cNvPr>
          <p:cNvPicPr>
            <a:picLocks noChangeAspect="1"/>
          </p:cNvPicPr>
          <p:nvPr/>
        </p:nvPicPr>
        <p:blipFill>
          <a:blip r:embed="rId2">
            <a:biLevel thresh="50000"/>
            <a:alphaModFix amt="20000"/>
          </a:blip>
          <a:stretch>
            <a:fillRect/>
          </a:stretch>
        </p:blipFill>
        <p:spPr>
          <a:xfrm>
            <a:off x="8373711" y="1155422"/>
            <a:ext cx="4572268" cy="4572268"/>
          </a:xfrm>
          <a:prstGeom prst="rect">
            <a:avLst/>
          </a:prstGeom>
        </p:spPr>
      </p:pic>
      <p:sp>
        <p:nvSpPr>
          <p:cNvPr id="7" name="Title 1">
            <a:extLst>
              <a:ext uri="{FF2B5EF4-FFF2-40B4-BE49-F238E27FC236}">
                <a16:creationId xmlns:a16="http://schemas.microsoft.com/office/drawing/2014/main" id="{F15472F1-D24F-E448-9A57-3E83DE1A4B04}"/>
              </a:ext>
            </a:extLst>
          </p:cNvPr>
          <p:cNvSpPr txBox="1"/>
          <p:nvPr/>
        </p:nvSpPr>
        <p:spPr>
          <a:xfrm>
            <a:off x="967579" y="3068053"/>
            <a:ext cx="4568952" cy="1023728"/>
          </a:xfrm>
          <a:prstGeom prst="rect">
            <a:avLst/>
          </a:prstGeom>
        </p:spPr>
        <p:txBody>
          <a:bodyPr>
            <a:noAutofit/>
          </a:bodyPr>
          <a:lstStyle>
            <a:lvl1pPr algn="l" defTabSz="914400" rtl="0" eaLnBrk="1" fontAlgn="b" latinLnBrk="0" hangingPunct="1">
              <a:lnSpc>
                <a:spcPct val="90000"/>
              </a:lnSpc>
              <a:spcBef>
                <a:spcPct val="0"/>
              </a:spcBef>
              <a:buNone/>
              <a:defRPr sz="3600" b="1" kern="1200">
                <a:solidFill>
                  <a:schemeClr val="bg1"/>
                </a:solidFill>
                <a:latin typeface="+mj-lt"/>
                <a:ea typeface="+mj-ea"/>
                <a:cs typeface="+mj-cs"/>
              </a:defRPr>
            </a:lvl1pPr>
          </a:lstStyle>
          <a:p>
            <a:pPr rtl="0">
              <a:lnSpc>
                <a:spcPct val="110000"/>
              </a:lnSpc>
            </a:pPr>
            <a:r>
              <a:rPr lang="es" sz="4800" b="1" i="0" u="none" strike="noStrike">
                <a:latin typeface="Century Gothic" panose="020F0302020204030204"/>
              </a:rPr>
              <a:t>¿Preguntas?</a:t>
            </a:r>
          </a:p>
        </p:txBody>
      </p:sp>
      <p:sp>
        <p:nvSpPr>
          <p:cNvPr id="9" name="Rectangle 8">
            <a:extLst>
              <a:ext uri="{FF2B5EF4-FFF2-40B4-BE49-F238E27FC236}">
                <a16:creationId xmlns:a16="http://schemas.microsoft.com/office/drawing/2014/main" id="{190B6040-71B8-7745-81FD-C79F2A84D522}"/>
              </a:ext>
            </a:extLst>
          </p:cNvPr>
          <p:cNvSpPr/>
          <p:nvPr/>
        </p:nvSpPr>
        <p:spPr>
          <a:xfrm>
            <a:off x="457200" y="6130089"/>
            <a:ext cx="2791326" cy="5835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2" name="Slide Number Placeholder 1">
            <a:extLst>
              <a:ext uri="{FF2B5EF4-FFF2-40B4-BE49-F238E27FC236}">
                <a16:creationId xmlns:a16="http://schemas.microsoft.com/office/drawing/2014/main" id="{38F23402-0178-C84D-A408-94BA436D1E2D}"/>
              </a:ext>
            </a:extLst>
          </p:cNvPr>
          <p:cNvSpPr>
            <a:spLocks noGrp="1"/>
          </p:cNvSpPr>
          <p:nvPr>
            <p:ph type="sldNum" sz="quarter" idx="12"/>
          </p:nvPr>
        </p:nvSpPr>
        <p:spPr/>
        <p:txBody>
          <a:bodyPr>
            <a:noAutofit/>
          </a:bodyPr>
          <a:lstStyle/>
          <a:p>
            <a:pPr rtl="0"/>
            <a:r>
              <a:rPr lang="es" sz="900" b="0" i="0" u="none" strike="noStrike">
                <a:latin typeface="Century Gothic" panose="020F0302020204030204"/>
              </a:rPr>
              <a:t>35</a:t>
            </a:r>
            <a:endParaRPr lang="en-US"/>
          </a:p>
        </p:txBody>
      </p:sp>
    </p:spTree>
    <p:extLst>
      <p:ext uri="{BB962C8B-B14F-4D97-AF65-F5344CB8AC3E}">
        <p14:creationId xmlns:p14="http://schemas.microsoft.com/office/powerpoint/2010/main" val="3269202233"/>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E66B1CAB-E86E-7442-ACED-7334C166A1A7}"/>
              </a:ext>
            </a:extLst>
          </p:cNvPr>
          <p:cNvPicPr>
            <a:picLocks noChangeAspect="1"/>
          </p:cNvPicPr>
          <p:nvPr/>
        </p:nvPicPr>
        <p:blipFill>
          <a:blip r:embed="rId2">
            <a:biLevel thresh="50000"/>
            <a:alphaModFix amt="20000"/>
          </a:blip>
          <a:stretch>
            <a:fillRect/>
          </a:stretch>
        </p:blipFill>
        <p:spPr>
          <a:xfrm>
            <a:off x="8389934" y="1143571"/>
            <a:ext cx="4570857" cy="4570857"/>
          </a:xfrm>
          <a:prstGeom prst="rect">
            <a:avLst/>
          </a:prstGeom>
        </p:spPr>
      </p:pic>
      <p:sp>
        <p:nvSpPr>
          <p:cNvPr id="7" name="Title 1">
            <a:extLst>
              <a:ext uri="{FF2B5EF4-FFF2-40B4-BE49-F238E27FC236}">
                <a16:creationId xmlns:a16="http://schemas.microsoft.com/office/drawing/2014/main" id="{F15472F1-D24F-E448-9A57-3E83DE1A4B04}"/>
              </a:ext>
            </a:extLst>
          </p:cNvPr>
          <p:cNvSpPr txBox="1"/>
          <p:nvPr/>
        </p:nvSpPr>
        <p:spPr>
          <a:xfrm>
            <a:off x="457199" y="776177"/>
            <a:ext cx="11734800" cy="5937443"/>
          </a:xfrm>
          <a:prstGeom prst="rect">
            <a:avLst/>
          </a:prstGeom>
        </p:spPr>
        <p:txBody>
          <a:bodyPr>
            <a:noAutofit/>
          </a:bodyPr>
          <a:lstStyle>
            <a:lvl1pPr algn="l" defTabSz="914400" rtl="0" eaLnBrk="1" fontAlgn="b" latinLnBrk="0" hangingPunct="1">
              <a:lnSpc>
                <a:spcPct val="90000"/>
              </a:lnSpc>
              <a:spcBef>
                <a:spcPct val="0"/>
              </a:spcBef>
              <a:buNone/>
              <a:defRPr sz="3600" b="1" kern="1200">
                <a:solidFill>
                  <a:schemeClr val="bg1"/>
                </a:solidFill>
                <a:latin typeface="+mj-lt"/>
                <a:ea typeface="+mj-ea"/>
                <a:cs typeface="+mj-cs"/>
              </a:defRPr>
            </a:lvl1pPr>
          </a:lstStyle>
          <a:p>
            <a:pPr rtl="0">
              <a:lnSpc>
                <a:spcPct val="110000"/>
              </a:lnSpc>
            </a:pPr>
            <a:r>
              <a:rPr lang="es" sz="2400" b="0" i="0" u="none" strike="noStrike" dirty="0">
                <a:latin typeface="Century Gothic" panose="020F0302020204030204"/>
              </a:rPr>
              <a:t>La información sobre el seminario web anterior está</a:t>
            </a:r>
          </a:p>
          <a:p>
            <a:pPr rtl="0">
              <a:lnSpc>
                <a:spcPct val="110000"/>
              </a:lnSpc>
            </a:pPr>
            <a:r>
              <a:rPr lang="es" sz="2400" b="0" i="0" u="none" strike="noStrike" dirty="0">
                <a:latin typeface="Century Gothic" panose="020F0302020204030204"/>
              </a:rPr>
              <a:t>Disponible en:</a:t>
            </a:r>
          </a:p>
          <a:p>
            <a:pPr rtl="0">
              <a:lnSpc>
                <a:spcPct val="110000"/>
              </a:lnSpc>
            </a:pPr>
            <a:r>
              <a:rPr lang="es" sz="2400" b="0" i="0" u="sng" strike="noStrike" dirty="0">
                <a:latin typeface="Segoe UI"/>
                <a:hlinkClick r:id="rId3">
                  <a:extLst>
                    <a:ext uri="{A12FA001-AC4F-418D-AE19-62706E023703}">
                      <ahyp:hlinkClr xmlns:ahyp="http://schemas.microsoft.com/office/drawing/2018/hyperlinkcolor" val="tx"/>
                    </a:ext>
                  </a:extLst>
                </a:hlinkClick>
              </a:rPr>
              <a:t>Programa de Divulgación y Educación</a:t>
            </a:r>
            <a:endParaRPr lang="en-US" sz="2400" b="0" i="0" dirty="0">
              <a:effectLst/>
              <a:latin typeface="Segoe UI" panose="020B0502040204020203" pitchFamily="34" charset="0"/>
            </a:endParaRPr>
          </a:p>
          <a:p>
            <a:pPr>
              <a:lnSpc>
                <a:spcPct val="110000"/>
              </a:lnSpc>
            </a:pPr>
            <a:endParaRPr lang="en-US" sz="2400" b="0" dirty="0"/>
          </a:p>
          <a:p>
            <a:pPr rtl="0">
              <a:lnSpc>
                <a:spcPct val="110000"/>
              </a:lnSpc>
            </a:pPr>
            <a:r>
              <a:rPr lang="es" sz="2400" b="0" i="0" u="none" strike="noStrike" dirty="0">
                <a:latin typeface="Century Gothic" panose="020F0302020204030204"/>
              </a:rPr>
              <a:t>Para obtener más información:</a:t>
            </a:r>
          </a:p>
          <a:p>
            <a:pPr rtl="0">
              <a:lnSpc>
                <a:spcPct val="110000"/>
              </a:lnSpc>
            </a:pPr>
            <a:r>
              <a:rPr lang="es" sz="2400" b="1" i="0" u="none" strike="noStrike" dirty="0">
                <a:solidFill>
                  <a:srgbClr val="B4C9E1"/>
                </a:solidFill>
                <a:latin typeface="Century Gothic" panose="020F0302020204030204"/>
                <a:hlinkClick r:id="rId4">
                  <a:extLst>
                    <a:ext uri="{A12FA001-AC4F-418D-AE19-62706E023703}">
                      <ahyp:hlinkClr xmlns:ahyp="http://schemas.microsoft.com/office/drawing/2018/hyperlinkcolor" val="tx"/>
                    </a:ext>
                  </a:extLst>
                </a:hlinkClick>
              </a:rPr>
              <a:t>https://www.cpuc.ca.gov/CTF</a:t>
            </a:r>
            <a:endParaRPr lang="en-US" sz="2400" dirty="0">
              <a:solidFill>
                <a:schemeClr val="accent1">
                  <a:lumMod val="40000"/>
                  <a:lumOff val="60000"/>
                </a:schemeClr>
              </a:solidFill>
            </a:endParaRPr>
          </a:p>
          <a:p>
            <a:pPr>
              <a:lnSpc>
                <a:spcPct val="110000"/>
              </a:lnSpc>
            </a:pPr>
            <a:endParaRPr lang="en-US" sz="2400" dirty="0">
              <a:solidFill>
                <a:schemeClr val="accent1">
                  <a:lumMod val="40000"/>
                  <a:lumOff val="60000"/>
                </a:schemeClr>
              </a:solidFill>
            </a:endParaRPr>
          </a:p>
          <a:p>
            <a:pPr rtl="0">
              <a:lnSpc>
                <a:spcPct val="110000"/>
              </a:lnSpc>
            </a:pPr>
            <a:r>
              <a:rPr lang="es" sz="2400" b="0" i="0" u="none" strike="noStrike" dirty="0">
                <a:latin typeface="Century Gothic" panose="020F0302020204030204"/>
                <a:hlinkClick r:id="rId5">
                  <a:extLst>
                    <a:ext uri="{A12FA001-AC4F-418D-AE19-62706E023703}">
                      <ahyp:hlinkClr xmlns:ahyp="http://schemas.microsoft.com/office/drawing/2018/hyperlinkcolor" val="tx"/>
                    </a:ext>
                  </a:extLst>
                </a:hlinkClick>
              </a:rPr>
              <a:t>Guía para Solicitantes y Participantes del CTF</a:t>
            </a:r>
            <a:endParaRPr lang="en-US" sz="2400" b="0" dirty="0"/>
          </a:p>
          <a:p>
            <a:pPr rtl="0">
              <a:lnSpc>
                <a:spcPct val="110000"/>
              </a:lnSpc>
            </a:pPr>
            <a:r>
              <a:rPr lang="es" sz="2400" b="0" i="0" u="none" strike="noStrike" dirty="0">
                <a:latin typeface="Century Gothic" panose="020F0302020204030204"/>
              </a:rPr>
              <a:t>Disponible en nuestro sitio web en </a:t>
            </a:r>
            <a:r>
              <a:rPr lang="en-US" sz="2400" b="0" dirty="0" err="1">
                <a:latin typeface="Century Gothic" panose="020F0302020204030204"/>
              </a:rPr>
              <a:t>Inglés</a:t>
            </a:r>
            <a:r>
              <a:rPr lang="es" sz="2400" b="0" i="0" u="none" strike="noStrike" dirty="0">
                <a:latin typeface="Century Gothic" panose="020F0302020204030204"/>
              </a:rPr>
              <a:t>, español y chino</a:t>
            </a:r>
          </a:p>
          <a:p>
            <a:pPr>
              <a:lnSpc>
                <a:spcPct val="110000"/>
              </a:lnSpc>
            </a:pPr>
            <a:endParaRPr lang="en-US" sz="2400" b="0" dirty="0"/>
          </a:p>
          <a:p>
            <a:pPr rtl="0">
              <a:lnSpc>
                <a:spcPct val="110000"/>
              </a:lnSpc>
            </a:pPr>
            <a:r>
              <a:rPr lang="es" sz="2400" b="0" i="0" u="none" strike="noStrike" dirty="0">
                <a:latin typeface="Century Gothic" panose="020F0302020204030204"/>
              </a:rPr>
              <a:t>Preguntas Frecuentes de E-CAP: </a:t>
            </a:r>
          </a:p>
          <a:p>
            <a:pPr rtl="0">
              <a:lnSpc>
                <a:spcPct val="110000"/>
              </a:lnSpc>
            </a:pPr>
            <a:r>
              <a:rPr lang="es" sz="2400" b="1" i="0" u="none" strike="noStrike" dirty="0">
                <a:solidFill>
                  <a:srgbClr val="B4C9E1"/>
                </a:solidFill>
                <a:latin typeface="Century Gothic" panose="020F0302020204030204"/>
                <a:hlinkClick r:id="rId6">
                  <a:extLst>
                    <a:ext uri="{A12FA001-AC4F-418D-AE19-62706E023703}">
                      <ahyp:hlinkClr xmlns:ahyp="http://schemas.microsoft.com/office/drawing/2018/hyperlinkcolor" val="tx"/>
                    </a:ext>
                  </a:extLst>
                </a:hlinkClick>
              </a:rPr>
              <a:t>Ayuda - Preguntas Frecuentes (ca.gov)</a:t>
            </a:r>
            <a:endParaRPr lang="en-US" sz="2400" dirty="0">
              <a:solidFill>
                <a:schemeClr val="accent1">
                  <a:lumMod val="40000"/>
                  <a:lumOff val="60000"/>
                </a:schemeClr>
              </a:solidFill>
            </a:endParaRPr>
          </a:p>
          <a:p>
            <a:pPr>
              <a:lnSpc>
                <a:spcPct val="110000"/>
              </a:lnSpc>
            </a:pPr>
            <a:endParaRPr lang="en-US" sz="3200" b="0" dirty="0">
              <a:solidFill>
                <a:schemeClr val="accent1">
                  <a:lumMod val="40000"/>
                  <a:lumOff val="60000"/>
                </a:schemeClr>
              </a:solidFill>
            </a:endParaRPr>
          </a:p>
          <a:p>
            <a:pPr>
              <a:lnSpc>
                <a:spcPct val="110000"/>
              </a:lnSpc>
            </a:pPr>
            <a:endParaRPr lang="en-US" sz="3200" b="0" dirty="0">
              <a:solidFill>
                <a:schemeClr val="accent1">
                  <a:lumMod val="40000"/>
                  <a:lumOff val="60000"/>
                </a:schemeClr>
              </a:solidFill>
            </a:endParaRPr>
          </a:p>
        </p:txBody>
      </p:sp>
      <p:sp>
        <p:nvSpPr>
          <p:cNvPr id="9" name="Rectangle 8">
            <a:extLst>
              <a:ext uri="{FF2B5EF4-FFF2-40B4-BE49-F238E27FC236}">
                <a16:creationId xmlns:a16="http://schemas.microsoft.com/office/drawing/2014/main" id="{190B6040-71B8-7745-81FD-C79F2A84D522}"/>
              </a:ext>
            </a:extLst>
          </p:cNvPr>
          <p:cNvSpPr/>
          <p:nvPr/>
        </p:nvSpPr>
        <p:spPr>
          <a:xfrm>
            <a:off x="457200" y="6130089"/>
            <a:ext cx="2791326" cy="5835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2" name="Slide Number Placeholder 1">
            <a:extLst>
              <a:ext uri="{FF2B5EF4-FFF2-40B4-BE49-F238E27FC236}">
                <a16:creationId xmlns:a16="http://schemas.microsoft.com/office/drawing/2014/main" id="{A437BD18-2B0B-3142-8517-F1529417EB65}"/>
              </a:ext>
            </a:extLst>
          </p:cNvPr>
          <p:cNvSpPr>
            <a:spLocks noGrp="1"/>
          </p:cNvSpPr>
          <p:nvPr>
            <p:ph type="sldNum" sz="quarter" idx="12"/>
          </p:nvPr>
        </p:nvSpPr>
        <p:spPr/>
        <p:txBody>
          <a:bodyPr>
            <a:noAutofit/>
          </a:bodyPr>
          <a:lstStyle/>
          <a:p>
            <a:pPr rtl="0"/>
            <a:r>
              <a:rPr lang="es" sz="900" b="0" i="0" u="none" strike="noStrike">
                <a:latin typeface="Century Gothic" panose="020F0302020204030204"/>
              </a:rPr>
              <a:t>36</a:t>
            </a:r>
            <a:endParaRPr lang="en-US"/>
          </a:p>
        </p:txBody>
      </p:sp>
      <p:sp>
        <p:nvSpPr>
          <p:cNvPr id="3" name="TextBox 2">
            <a:extLst>
              <a:ext uri="{FF2B5EF4-FFF2-40B4-BE49-F238E27FC236}">
                <a16:creationId xmlns:a16="http://schemas.microsoft.com/office/drawing/2014/main" id="{22C8649F-8EEF-C95D-609A-0F9A9C8669FD}"/>
              </a:ext>
            </a:extLst>
          </p:cNvPr>
          <p:cNvSpPr txBox="1"/>
          <p:nvPr/>
        </p:nvSpPr>
        <p:spPr>
          <a:xfrm>
            <a:off x="1" y="81313"/>
            <a:ext cx="12191999" cy="769441"/>
          </a:xfrm>
          <a:prstGeom prst="rect">
            <a:avLst/>
          </a:prstGeom>
          <a:noFill/>
        </p:spPr>
        <p:txBody>
          <a:bodyPr wrap="square" rtlCol="0">
            <a:noAutofit/>
          </a:bodyPr>
          <a:lstStyle/>
          <a:p>
            <a:pPr algn="ctr" rtl="0"/>
            <a:r>
              <a:rPr lang="es" sz="4400" b="0" i="0" u="none" strike="noStrike">
                <a:solidFill>
                  <a:srgbClr val="FFFFFF"/>
                </a:solidFill>
                <a:latin typeface="Century Gothic" panose="020F0302020204030204"/>
                <a:ea typeface="+mj-ea"/>
                <a:cs typeface="+mj-cs"/>
              </a:rPr>
              <a:t>Recursos</a:t>
            </a:r>
            <a:r>
              <a:rPr lang="es" sz="2400" b="0" i="0" u="none" strike="noStrike">
                <a:latin typeface="Century Gothic" panose="020F0302020204030204"/>
              </a:rPr>
              <a:t> </a:t>
            </a:r>
          </a:p>
        </p:txBody>
      </p:sp>
    </p:spTree>
    <p:extLst>
      <p:ext uri="{BB962C8B-B14F-4D97-AF65-F5344CB8AC3E}">
        <p14:creationId xmlns:p14="http://schemas.microsoft.com/office/powerpoint/2010/main" val="2871387930"/>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7677C39-DBAF-7F4E-A07A-79DF29F7C6D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73200" y="1880602"/>
            <a:ext cx="7574547" cy="2135212"/>
          </a:xfrm>
          <a:prstGeom prst="rect">
            <a:avLst/>
          </a:prstGeom>
        </p:spPr>
      </p:pic>
      <p:sp>
        <p:nvSpPr>
          <p:cNvPr id="6" name="Rectangle 5">
            <a:extLst>
              <a:ext uri="{FF2B5EF4-FFF2-40B4-BE49-F238E27FC236}">
                <a16:creationId xmlns:a16="http://schemas.microsoft.com/office/drawing/2014/main" id="{1E2447BC-D7EC-C145-9239-F887ECB37EB8}"/>
              </a:ext>
            </a:extLst>
          </p:cNvPr>
          <p:cNvSpPr/>
          <p:nvPr/>
        </p:nvSpPr>
        <p:spPr>
          <a:xfrm>
            <a:off x="463216" y="6166184"/>
            <a:ext cx="3050005" cy="52337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3" name="Slide Number Placeholder 2">
            <a:extLst>
              <a:ext uri="{FF2B5EF4-FFF2-40B4-BE49-F238E27FC236}">
                <a16:creationId xmlns:a16="http://schemas.microsoft.com/office/drawing/2014/main" id="{B50A0654-BFC0-7941-9A56-83925E75E5B6}"/>
              </a:ext>
            </a:extLst>
          </p:cNvPr>
          <p:cNvSpPr>
            <a:spLocks noGrp="1"/>
          </p:cNvSpPr>
          <p:nvPr>
            <p:ph type="sldNum" sz="quarter" idx="12"/>
          </p:nvPr>
        </p:nvSpPr>
        <p:spPr/>
        <p:txBody>
          <a:bodyPr>
            <a:noAutofit/>
          </a:bodyPr>
          <a:lstStyle/>
          <a:p>
            <a:pPr rtl="0"/>
            <a:r>
              <a:rPr lang="es" sz="900" b="0" i="0" u="none" strike="noStrike">
                <a:latin typeface="Century Gothic" panose="020F0302020204030204"/>
              </a:rPr>
              <a:t>37</a:t>
            </a:r>
            <a:endParaRPr lang="en-US"/>
          </a:p>
        </p:txBody>
      </p:sp>
      <p:sp>
        <p:nvSpPr>
          <p:cNvPr id="7" name="TextBox 6">
            <a:extLst>
              <a:ext uri="{FF2B5EF4-FFF2-40B4-BE49-F238E27FC236}">
                <a16:creationId xmlns:a16="http://schemas.microsoft.com/office/drawing/2014/main" id="{38EF783F-9D8C-85E3-B702-4301294C69AB}"/>
              </a:ext>
            </a:extLst>
          </p:cNvPr>
          <p:cNvSpPr txBox="1"/>
          <p:nvPr/>
        </p:nvSpPr>
        <p:spPr>
          <a:xfrm>
            <a:off x="3711388" y="4024796"/>
            <a:ext cx="7488518" cy="1200329"/>
          </a:xfrm>
          <a:prstGeom prst="rect">
            <a:avLst/>
          </a:prstGeom>
          <a:noFill/>
        </p:spPr>
        <p:txBody>
          <a:bodyPr wrap="square">
            <a:noAutofit/>
          </a:bodyPr>
          <a:lstStyle/>
          <a:p>
            <a:pPr rtl="0"/>
            <a:r>
              <a:rPr lang="es" sz="2400" b="0" i="0" u="none" strike="noStrike">
                <a:solidFill>
                  <a:srgbClr val="FFFFFF"/>
                </a:solidFill>
                <a:latin typeface="Century Gothic" panose="020F0302020204030204"/>
              </a:rPr>
              <a:t>Si tiene preguntas sobre el programa del CTF y el proceso de solicitud, póngase en contacto con nosotros en </a:t>
            </a:r>
            <a:r>
              <a:rPr lang="es" sz="2400" b="0" i="0" u="sng" strike="noStrike">
                <a:solidFill>
                  <a:srgbClr val="FFFFFF"/>
                </a:solidFill>
                <a:latin typeface="Century Gothic" panose="020F0302020204030204"/>
                <a:hlinkClick r:id="rId4">
                  <a:extLst>
                    <a:ext uri="{A12FA001-AC4F-418D-AE19-62706E023703}">
                      <ahyp:hlinkClr xmlns:ahyp="http://schemas.microsoft.com/office/drawing/2018/hyperlinkcolor" val="tx"/>
                    </a:ext>
                  </a:extLst>
                </a:hlinkClick>
              </a:rPr>
              <a:t>CTFHelp@cpuc.ca.gov</a:t>
            </a:r>
            <a:r>
              <a:rPr lang="es" sz="2400" b="0" i="0" u="sng" strike="noStrike">
                <a:solidFill>
                  <a:srgbClr val="FFFFFF"/>
                </a:solidFill>
                <a:latin typeface="Century Gothic" panose="020F0302020204030204"/>
              </a:rPr>
              <a:t>.</a:t>
            </a:r>
          </a:p>
        </p:txBody>
      </p:sp>
    </p:spTree>
    <p:extLst>
      <p:ext uri="{BB962C8B-B14F-4D97-AF65-F5344CB8AC3E}">
        <p14:creationId xmlns:p14="http://schemas.microsoft.com/office/powerpoint/2010/main" val="2462472112"/>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 name="Rectangle 30">
            <a:extLst>
              <a:ext uri="{FF2B5EF4-FFF2-40B4-BE49-F238E27FC236}">
                <a16:creationId xmlns:a16="http://schemas.microsoft.com/office/drawing/2014/main" id="{1CD81A2A-6ED4-4EF4-A14C-912D31E148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le 1">
            <a:extLst>
              <a:ext uri="{FF2B5EF4-FFF2-40B4-BE49-F238E27FC236}">
                <a16:creationId xmlns:a16="http://schemas.microsoft.com/office/drawing/2014/main" id="{BD799568-CCA0-35B1-A951-8F8AAF447829}"/>
              </a:ext>
            </a:extLst>
          </p:cNvPr>
          <p:cNvSpPr>
            <a:spLocks noGrp="1"/>
          </p:cNvSpPr>
          <p:nvPr>
            <p:ph type="title"/>
          </p:nvPr>
        </p:nvSpPr>
        <p:spPr>
          <a:xfrm>
            <a:off x="838200" y="365125"/>
            <a:ext cx="5393361" cy="1325563"/>
          </a:xfrm>
        </p:spPr>
        <p:txBody>
          <a:bodyPr vert="horz" lIns="91440" tIns="45720" rIns="91440" bIns="45720" rtlCol="0" anchor="ctr">
            <a:noAutofit/>
          </a:bodyPr>
          <a:lstStyle/>
          <a:p>
            <a:pPr rtl="0"/>
            <a:r>
              <a:rPr lang="es" sz="4400" b="0" i="0" u="none" strike="noStrike" kern="1200" dirty="0">
                <a:solidFill>
                  <a:srgbClr val="000000"/>
                </a:solidFill>
                <a:latin typeface="Aptos Display"/>
                <a:ea typeface="+mj-ea"/>
                <a:cs typeface="+mj-cs"/>
              </a:rPr>
              <a:t>Puntos de la Agenda</a:t>
            </a:r>
          </a:p>
        </p:txBody>
      </p:sp>
      <p:sp>
        <p:nvSpPr>
          <p:cNvPr id="33" name="Freeform: Shape 32">
            <a:extLst>
              <a:ext uri="{FF2B5EF4-FFF2-40B4-BE49-F238E27FC236}">
                <a16:creationId xmlns:a16="http://schemas.microsoft.com/office/drawing/2014/main" id="{1661932C-CA15-4E17-B115-FAE7CBEE47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198657" y="1"/>
            <a:ext cx="1155142" cy="625027"/>
          </a:xfrm>
          <a:custGeom>
            <a:avLst/>
            <a:gdLst>
              <a:gd name="connsiteX0" fmla="*/ 4784 w 1155142"/>
              <a:gd name="connsiteY0" fmla="*/ 0 h 625027"/>
              <a:gd name="connsiteX1" fmla="*/ 1150358 w 1155142"/>
              <a:gd name="connsiteY1" fmla="*/ 0 h 625027"/>
              <a:gd name="connsiteX2" fmla="*/ 1155142 w 1155142"/>
              <a:gd name="connsiteY2" fmla="*/ 47456 h 625027"/>
              <a:gd name="connsiteX3" fmla="*/ 577571 w 1155142"/>
              <a:gd name="connsiteY3" fmla="*/ 625027 h 625027"/>
              <a:gd name="connsiteX4" fmla="*/ 0 w 1155142"/>
              <a:gd name="connsiteY4" fmla="*/ 47456 h 625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625027">
                <a:moveTo>
                  <a:pt x="4784" y="0"/>
                </a:moveTo>
                <a:lnTo>
                  <a:pt x="1150358" y="0"/>
                </a:lnTo>
                <a:lnTo>
                  <a:pt x="1155142" y="47456"/>
                </a:lnTo>
                <a:cubicBezTo>
                  <a:pt x="1155142" y="366440"/>
                  <a:pt x="896555" y="625027"/>
                  <a:pt x="577571" y="625027"/>
                </a:cubicBezTo>
                <a:cubicBezTo>
                  <a:pt x="258587" y="625027"/>
                  <a:pt x="0" y="366440"/>
                  <a:pt x="0" y="47456"/>
                </a:cubicBezTo>
                <a:close/>
              </a:path>
            </a:pathLst>
          </a:custGeom>
          <a:solidFill>
            <a:schemeClr val="accent5">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5" name="Oval 34">
            <a:extLst>
              <a:ext uri="{FF2B5EF4-FFF2-40B4-BE49-F238E27FC236}">
                <a16:creationId xmlns:a16="http://schemas.microsoft.com/office/drawing/2014/main" id="{8590ADD5-9383-4D3D-9047-3DA2593CCB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08185" y="3423959"/>
            <a:ext cx="540822" cy="540822"/>
          </a:xfrm>
          <a:prstGeom prst="ellipse">
            <a:avLst/>
          </a:prstGeom>
          <a:noFill/>
          <a:ln w="1270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37" name="Freeform: Shape 36">
            <a:extLst>
              <a:ext uri="{FF2B5EF4-FFF2-40B4-BE49-F238E27FC236}">
                <a16:creationId xmlns:a16="http://schemas.microsoft.com/office/drawing/2014/main" id="{DABE3E45-88CF-45D8-8D40-C773324D93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49602" y="1"/>
            <a:ext cx="2066948" cy="1621879"/>
          </a:xfrm>
          <a:custGeom>
            <a:avLst/>
            <a:gdLst>
              <a:gd name="connsiteX0" fmla="*/ 0 w 2066948"/>
              <a:gd name="connsiteY0" fmla="*/ 0 h 1621879"/>
              <a:gd name="connsiteX1" fmla="*/ 123825 w 2066948"/>
              <a:gd name="connsiteY1" fmla="*/ 0 h 1621879"/>
              <a:gd name="connsiteX2" fmla="*/ 123825 w 2066948"/>
              <a:gd name="connsiteY2" fmla="*/ 1452620 h 1621879"/>
              <a:gd name="connsiteX3" fmla="*/ 1881378 w 2066948"/>
              <a:gd name="connsiteY3" fmla="*/ 436017 h 1621879"/>
              <a:gd name="connsiteX4" fmla="*/ 1127572 w 2066948"/>
              <a:gd name="connsiteY4" fmla="*/ 0 h 1621879"/>
              <a:gd name="connsiteX5" fmla="*/ 1374887 w 2066948"/>
              <a:gd name="connsiteY5" fmla="*/ 0 h 1621879"/>
              <a:gd name="connsiteX6" fmla="*/ 2035969 w 2066948"/>
              <a:gd name="connsiteY6" fmla="*/ 382391 h 1621879"/>
              <a:gd name="connsiteX7" fmla="*/ 2058648 w 2066948"/>
              <a:gd name="connsiteY7" fmla="*/ 466963 h 1621879"/>
              <a:gd name="connsiteX8" fmla="*/ 2035969 w 2066948"/>
              <a:gd name="connsiteY8" fmla="*/ 489642 h 1621879"/>
              <a:gd name="connsiteX9" fmla="*/ 92869 w 2066948"/>
              <a:gd name="connsiteY9" fmla="*/ 1613592 h 1621879"/>
              <a:gd name="connsiteX10" fmla="*/ 61913 w 2066948"/>
              <a:gd name="connsiteY10" fmla="*/ 1621879 h 1621879"/>
              <a:gd name="connsiteX11" fmla="*/ 0 w 2066948"/>
              <a:gd name="connsiteY11" fmla="*/ 1559967 h 162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66948" h="1621879">
                <a:moveTo>
                  <a:pt x="0" y="0"/>
                </a:moveTo>
                <a:lnTo>
                  <a:pt x="123825" y="0"/>
                </a:lnTo>
                <a:lnTo>
                  <a:pt x="123825" y="1452620"/>
                </a:lnTo>
                <a:lnTo>
                  <a:pt x="1881378" y="436017"/>
                </a:lnTo>
                <a:lnTo>
                  <a:pt x="1127572" y="0"/>
                </a:lnTo>
                <a:lnTo>
                  <a:pt x="1374887" y="0"/>
                </a:lnTo>
                <a:lnTo>
                  <a:pt x="2035969" y="382391"/>
                </a:lnTo>
                <a:cubicBezTo>
                  <a:pt x="2065582" y="399479"/>
                  <a:pt x="2075745" y="437340"/>
                  <a:pt x="2058648" y="466963"/>
                </a:cubicBezTo>
                <a:cubicBezTo>
                  <a:pt x="2053219" y="476384"/>
                  <a:pt x="2045389" y="484204"/>
                  <a:pt x="2035969" y="489642"/>
                </a:cubicBezTo>
                <a:lnTo>
                  <a:pt x="92869" y="1613592"/>
                </a:lnTo>
                <a:cubicBezTo>
                  <a:pt x="83458" y="1619031"/>
                  <a:pt x="72780" y="1621889"/>
                  <a:pt x="61913" y="1621879"/>
                </a:cubicBezTo>
                <a:cubicBezTo>
                  <a:pt x="27719" y="1621879"/>
                  <a:pt x="0" y="1594161"/>
                  <a:pt x="0" y="1559967"/>
                </a:cubicBezTo>
                <a:close/>
              </a:path>
            </a:pathLst>
          </a:custGeom>
          <a:solidFill>
            <a:schemeClr val="accent6"/>
          </a:solidFill>
          <a:ln w="9525" cap="flat">
            <a:noFill/>
            <a:prstDash val="solid"/>
            <a:miter/>
          </a:ln>
        </p:spPr>
        <p:txBody>
          <a:bodyPr rtlCol="0" anchor="ctr">
            <a:noAutofit/>
          </a:bodyPr>
          <a:lstStyle/>
          <a:p>
            <a:endParaRPr lang="en-US"/>
          </a:p>
        </p:txBody>
      </p:sp>
      <p:cxnSp>
        <p:nvCxnSpPr>
          <p:cNvPr id="39" name="Straight Connector 38">
            <a:extLst>
              <a:ext uri="{FF2B5EF4-FFF2-40B4-BE49-F238E27FC236}">
                <a16:creationId xmlns:a16="http://schemas.microsoft.com/office/drawing/2014/main" id="{49CD1692-827B-4C8D-B4A1-134FD04CF4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2138745" y="1027906"/>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41" name="Freeform: Shape 40">
            <a:extLst>
              <a:ext uri="{FF2B5EF4-FFF2-40B4-BE49-F238E27FC236}">
                <a16:creationId xmlns:a16="http://schemas.microsoft.com/office/drawing/2014/main" id="{B91ECDA9-56DC-4270-8F33-01C5637B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463438">
            <a:off x="7456580" y="5166682"/>
            <a:ext cx="1835725" cy="2024785"/>
          </a:xfrm>
          <a:custGeom>
            <a:avLst/>
            <a:gdLst>
              <a:gd name="connsiteX0" fmla="*/ 1801138 w 1835725"/>
              <a:gd name="connsiteY0" fmla="*/ 1622662 h 2024785"/>
              <a:gd name="connsiteX1" fmla="*/ 1835717 w 1835725"/>
              <a:gd name="connsiteY1" fmla="*/ 1680254 h 2024785"/>
              <a:gd name="connsiteX2" fmla="*/ 1812568 w 1835725"/>
              <a:gd name="connsiteY2" fmla="*/ 1877193 h 2024785"/>
              <a:gd name="connsiteX3" fmla="*/ 1776210 w 1835725"/>
              <a:gd name="connsiteY3" fmla="*/ 2024785 h 2024785"/>
              <a:gd name="connsiteX4" fmla="*/ 1655772 w 1835725"/>
              <a:gd name="connsiteY4" fmla="*/ 1983449 h 2024785"/>
              <a:gd name="connsiteX5" fmla="*/ 1687591 w 1835725"/>
              <a:gd name="connsiteY5" fmla="*/ 1854495 h 2024785"/>
              <a:gd name="connsiteX6" fmla="*/ 1708939 w 1835725"/>
              <a:gd name="connsiteY6" fmla="*/ 1673301 h 2024785"/>
              <a:gd name="connsiteX7" fmla="*/ 1778129 w 1835725"/>
              <a:gd name="connsiteY7" fmla="*/ 1615979 h 2024785"/>
              <a:gd name="connsiteX8" fmla="*/ 1801138 w 1835725"/>
              <a:gd name="connsiteY8" fmla="*/ 1622662 h 2024785"/>
              <a:gd name="connsiteX9" fmla="*/ 1585229 w 1835725"/>
              <a:gd name="connsiteY9" fmla="*/ 764759 h 2024785"/>
              <a:gd name="connsiteX10" fmla="*/ 1623024 w 1835725"/>
              <a:gd name="connsiteY10" fmla="*/ 792810 h 2024785"/>
              <a:gd name="connsiteX11" fmla="*/ 1777614 w 1835725"/>
              <a:gd name="connsiteY11" fmla="*/ 1157141 h 2024785"/>
              <a:gd name="connsiteX12" fmla="*/ 1733799 w 1835725"/>
              <a:gd name="connsiteY12" fmla="*/ 1235532 h 2024785"/>
              <a:gd name="connsiteX13" fmla="*/ 1716464 w 1835725"/>
              <a:gd name="connsiteY13" fmla="*/ 1237722 h 2024785"/>
              <a:gd name="connsiteX14" fmla="*/ 1716464 w 1835725"/>
              <a:gd name="connsiteY14" fmla="*/ 1237913 h 2024785"/>
              <a:gd name="connsiteX15" fmla="*/ 1655409 w 1835725"/>
              <a:gd name="connsiteY15" fmla="*/ 1191717 h 2024785"/>
              <a:gd name="connsiteX16" fmla="*/ 1513200 w 1835725"/>
              <a:gd name="connsiteY16" fmla="*/ 856627 h 2024785"/>
              <a:gd name="connsiteX17" fmla="*/ 1538499 w 1835725"/>
              <a:gd name="connsiteY17" fmla="*/ 770415 h 2024785"/>
              <a:gd name="connsiteX18" fmla="*/ 1585229 w 1835725"/>
              <a:gd name="connsiteY18" fmla="*/ 764759 h 2024785"/>
              <a:gd name="connsiteX19" fmla="*/ 477919 w 1835725"/>
              <a:gd name="connsiteY19" fmla="*/ 21437 h 2024785"/>
              <a:gd name="connsiteX20" fmla="*/ 509236 w 1835725"/>
              <a:gd name="connsiteY20" fmla="*/ 84182 h 2024785"/>
              <a:gd name="connsiteX21" fmla="*/ 445829 w 1835725"/>
              <a:gd name="connsiteY21" fmla="*/ 139871 h 2024785"/>
              <a:gd name="connsiteX22" fmla="*/ 437447 w 1835725"/>
              <a:gd name="connsiteY22" fmla="*/ 139395 h 2024785"/>
              <a:gd name="connsiteX23" fmla="*/ 73211 w 1835725"/>
              <a:gd name="connsiteY23" fmla="*/ 137204 h 2024785"/>
              <a:gd name="connsiteX24" fmla="*/ 749 w 1835725"/>
              <a:gd name="connsiteY24" fmla="*/ 84082 h 2024785"/>
              <a:gd name="connsiteX25" fmla="*/ 53871 w 1835725"/>
              <a:gd name="connsiteY25" fmla="*/ 11621 h 2024785"/>
              <a:gd name="connsiteX26" fmla="*/ 58352 w 1835725"/>
              <a:gd name="connsiteY26" fmla="*/ 11093 h 2024785"/>
              <a:gd name="connsiteX27" fmla="*/ 454020 w 1835725"/>
              <a:gd name="connsiteY27" fmla="*/ 13474 h 2024785"/>
              <a:gd name="connsiteX28" fmla="*/ 477919 w 1835725"/>
              <a:gd name="connsiteY28" fmla="*/ 21437 h 2024785"/>
              <a:gd name="connsiteX29" fmla="*/ 957797 w 1835725"/>
              <a:gd name="connsiteY29" fmla="*/ 167970 h 2024785"/>
              <a:gd name="connsiteX30" fmla="*/ 1286982 w 1835725"/>
              <a:gd name="connsiteY30" fmla="*/ 387616 h 2024785"/>
              <a:gd name="connsiteX31" fmla="*/ 1293725 w 1835725"/>
              <a:gd name="connsiteY31" fmla="*/ 477075 h 2024785"/>
              <a:gd name="connsiteX32" fmla="*/ 1245453 w 1835725"/>
              <a:gd name="connsiteY32" fmla="*/ 499154 h 2024785"/>
              <a:gd name="connsiteX33" fmla="*/ 1245167 w 1835725"/>
              <a:gd name="connsiteY33" fmla="*/ 499154 h 2024785"/>
              <a:gd name="connsiteX34" fmla="*/ 1203638 w 1835725"/>
              <a:gd name="connsiteY34" fmla="*/ 484104 h 2024785"/>
              <a:gd name="connsiteX35" fmla="*/ 900647 w 1835725"/>
              <a:gd name="connsiteY35" fmla="*/ 281508 h 2024785"/>
              <a:gd name="connsiteX36" fmla="*/ 872454 w 1835725"/>
              <a:gd name="connsiteY36" fmla="*/ 196164 h 2024785"/>
              <a:gd name="connsiteX37" fmla="*/ 957797 w 1835725"/>
              <a:gd name="connsiteY37" fmla="*/ 167970 h 2024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35724" h="2024785">
                <a:moveTo>
                  <a:pt x="1801138" y="1622662"/>
                </a:moveTo>
                <a:cubicBezTo>
                  <a:pt x="1822105" y="1633400"/>
                  <a:pt x="1836117" y="1655372"/>
                  <a:pt x="1835717" y="1680254"/>
                </a:cubicBezTo>
                <a:cubicBezTo>
                  <a:pt x="1832093" y="1746382"/>
                  <a:pt x="1824354" y="1812154"/>
                  <a:pt x="1812568" y="1877193"/>
                </a:cubicBezTo>
                <a:lnTo>
                  <a:pt x="1776210" y="2024785"/>
                </a:lnTo>
                <a:lnTo>
                  <a:pt x="1655772" y="1983449"/>
                </a:lnTo>
                <a:lnTo>
                  <a:pt x="1687591" y="1854495"/>
                </a:lnTo>
                <a:cubicBezTo>
                  <a:pt x="1698455" y="1794657"/>
                  <a:pt x="1705590" y="1734142"/>
                  <a:pt x="1708939" y="1673301"/>
                </a:cubicBezTo>
                <a:cubicBezTo>
                  <a:pt x="1712216" y="1638363"/>
                  <a:pt x="1743190" y="1612703"/>
                  <a:pt x="1778129" y="1615979"/>
                </a:cubicBezTo>
                <a:cubicBezTo>
                  <a:pt x="1786387" y="1616753"/>
                  <a:pt x="1794149" y="1619084"/>
                  <a:pt x="1801138" y="1622662"/>
                </a:cubicBezTo>
                <a:close/>
                <a:moveTo>
                  <a:pt x="1585229" y="764759"/>
                </a:moveTo>
                <a:cubicBezTo>
                  <a:pt x="1600438" y="768789"/>
                  <a:pt x="1614156" y="778436"/>
                  <a:pt x="1623024" y="792810"/>
                </a:cubicBezTo>
                <a:cubicBezTo>
                  <a:pt x="1689575" y="907319"/>
                  <a:pt x="1741505" y="1029715"/>
                  <a:pt x="1777614" y="1157141"/>
                </a:cubicBezTo>
                <a:cubicBezTo>
                  <a:pt x="1787149" y="1190888"/>
                  <a:pt x="1767537" y="1225969"/>
                  <a:pt x="1733799" y="1235532"/>
                </a:cubicBezTo>
                <a:cubicBezTo>
                  <a:pt x="1728151" y="1237046"/>
                  <a:pt x="1722312" y="1237780"/>
                  <a:pt x="1716464" y="1237722"/>
                </a:cubicBezTo>
                <a:lnTo>
                  <a:pt x="1716464" y="1237913"/>
                </a:lnTo>
                <a:cubicBezTo>
                  <a:pt x="1688070" y="1237913"/>
                  <a:pt x="1663124" y="1219044"/>
                  <a:pt x="1655409" y="1191717"/>
                </a:cubicBezTo>
                <a:cubicBezTo>
                  <a:pt x="1622214" y="1074512"/>
                  <a:pt x="1574437" y="961936"/>
                  <a:pt x="1513200" y="856627"/>
                </a:cubicBezTo>
                <a:cubicBezTo>
                  <a:pt x="1496379" y="825834"/>
                  <a:pt x="1507704" y="787236"/>
                  <a:pt x="1538499" y="770415"/>
                </a:cubicBezTo>
                <a:cubicBezTo>
                  <a:pt x="1553325" y="762319"/>
                  <a:pt x="1570022" y="760730"/>
                  <a:pt x="1585229" y="764759"/>
                </a:cubicBezTo>
                <a:close/>
                <a:moveTo>
                  <a:pt x="477919" y="21437"/>
                </a:moveTo>
                <a:cubicBezTo>
                  <a:pt x="499341" y="33775"/>
                  <a:pt x="512445" y="58102"/>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89834" y="-4456"/>
                  <a:pt x="322735" y="-3656"/>
                  <a:pt x="454020" y="13474"/>
                </a:cubicBezTo>
                <a:cubicBezTo>
                  <a:pt x="462713" y="14543"/>
                  <a:pt x="470778" y="17324"/>
                  <a:pt x="477919" y="21437"/>
                </a:cubicBezTo>
                <a:close/>
                <a:moveTo>
                  <a:pt x="957797" y="167970"/>
                </a:move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8235" y="164811"/>
                  <a:pt x="926445" y="152188"/>
                  <a:pt x="957797" y="167970"/>
                </a:cubicBezTo>
                <a:close/>
              </a:path>
            </a:pathLst>
          </a:custGeom>
          <a:solidFill>
            <a:schemeClr val="accent4"/>
          </a:solidFill>
          <a:ln w="9525" cap="flat">
            <a:noFill/>
            <a:prstDash val="solid"/>
            <a:miter/>
          </a:ln>
        </p:spPr>
        <p:txBody>
          <a:bodyPr rtlCol="0" anchor="ctr">
            <a:noAutofit/>
          </a:bodyPr>
          <a:lstStyle/>
          <a:p>
            <a:endParaRPr lang="en-US"/>
          </a:p>
        </p:txBody>
      </p:sp>
      <p:sp>
        <p:nvSpPr>
          <p:cNvPr id="43" name="Freeform: Shape 42">
            <a:extLst>
              <a:ext uri="{FF2B5EF4-FFF2-40B4-BE49-F238E27FC236}">
                <a16:creationId xmlns:a16="http://schemas.microsoft.com/office/drawing/2014/main" id="{75F47824-961D-465D-84F9-EAE11BC617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09527" y="6033795"/>
            <a:ext cx="1991064" cy="824205"/>
          </a:xfrm>
          <a:custGeom>
            <a:avLst/>
            <a:gdLst>
              <a:gd name="connsiteX0" fmla="*/ 995532 w 1991064"/>
              <a:gd name="connsiteY0" fmla="*/ 0 h 824205"/>
              <a:gd name="connsiteX1" fmla="*/ 1984823 w 1991064"/>
              <a:gd name="connsiteY1" fmla="*/ 784423 h 824205"/>
              <a:gd name="connsiteX2" fmla="*/ 1991064 w 1991064"/>
              <a:gd name="connsiteY2" fmla="*/ 824205 h 824205"/>
              <a:gd name="connsiteX3" fmla="*/ 0 w 1991064"/>
              <a:gd name="connsiteY3" fmla="*/ 824205 h 824205"/>
              <a:gd name="connsiteX4" fmla="*/ 6241 w 1991064"/>
              <a:gd name="connsiteY4" fmla="*/ 784423 h 824205"/>
              <a:gd name="connsiteX5" fmla="*/ 995532 w 1991064"/>
              <a:gd name="connsiteY5" fmla="*/ 0 h 824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91064" h="824205">
                <a:moveTo>
                  <a:pt x="995532" y="0"/>
                </a:moveTo>
                <a:cubicBezTo>
                  <a:pt x="1483521" y="0"/>
                  <a:pt x="1890663" y="336754"/>
                  <a:pt x="1984823" y="784423"/>
                </a:cubicBezTo>
                <a:lnTo>
                  <a:pt x="1991064" y="824205"/>
                </a:lnTo>
                <a:lnTo>
                  <a:pt x="0" y="824205"/>
                </a:lnTo>
                <a:lnTo>
                  <a:pt x="6241" y="784423"/>
                </a:lnTo>
                <a:cubicBezTo>
                  <a:pt x="100402" y="336754"/>
                  <a:pt x="507544" y="0"/>
                  <a:pt x="995532"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 name="Slide Number Placeholder 4">
            <a:extLst>
              <a:ext uri="{FF2B5EF4-FFF2-40B4-BE49-F238E27FC236}">
                <a16:creationId xmlns:a16="http://schemas.microsoft.com/office/drawing/2014/main" id="{177AC197-3B59-76E4-F111-B183924CEE6F}"/>
              </a:ext>
            </a:extLst>
          </p:cNvPr>
          <p:cNvSpPr>
            <a:spLocks noGrp="1"/>
          </p:cNvSpPr>
          <p:nvPr>
            <p:ph type="sldNum" sz="quarter" idx="12"/>
          </p:nvPr>
        </p:nvSpPr>
        <p:spPr>
          <a:xfrm>
            <a:off x="10030244" y="6356350"/>
            <a:ext cx="1323555" cy="365125"/>
          </a:xfrm>
        </p:spPr>
        <p:txBody>
          <a:bodyPr vert="horz" lIns="91440" tIns="45720" rIns="91440" bIns="45720" rtlCol="0" anchor="ctr">
            <a:noAutofit/>
          </a:bodyPr>
          <a:lstStyle/>
          <a:p>
            <a:pPr rtl="0">
              <a:spcAft>
                <a:spcPts val="600"/>
              </a:spcAft>
            </a:pPr>
            <a:r>
              <a:rPr lang="es" sz="1200" b="0" i="0" u="none" strike="noStrike">
                <a:solidFill>
                  <a:srgbClr val="898989"/>
                </a:solidFill>
                <a:latin typeface="Aptos"/>
              </a:rPr>
              <a:t>4</a:t>
            </a:r>
            <a:endParaRPr lang="en-US">
              <a:solidFill>
                <a:schemeClr val="tx1">
                  <a:tint val="75000"/>
                </a:schemeClr>
              </a:solidFill>
            </a:endParaRPr>
          </a:p>
        </p:txBody>
      </p:sp>
      <p:sp>
        <p:nvSpPr>
          <p:cNvPr id="45" name="Freeform: Shape 44">
            <a:extLst>
              <a:ext uri="{FF2B5EF4-FFF2-40B4-BE49-F238E27FC236}">
                <a16:creationId xmlns:a16="http://schemas.microsoft.com/office/drawing/2014/main" id="{FEC9DA3E-C1D7-472D-B7C0-F71AE41FBA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51696" y="5519196"/>
            <a:ext cx="1340305" cy="1338805"/>
          </a:xfrm>
          <a:custGeom>
            <a:avLst/>
            <a:gdLst>
              <a:gd name="connsiteX0" fmla="*/ 61913 w 1340305"/>
              <a:gd name="connsiteY0" fmla="*/ 0 h 1338805"/>
              <a:gd name="connsiteX1" fmla="*/ 1340305 w 1340305"/>
              <a:gd name="connsiteY1" fmla="*/ 0 h 1338805"/>
              <a:gd name="connsiteX2" fmla="*/ 1340305 w 1340305"/>
              <a:gd name="connsiteY2" fmla="*/ 123825 h 1338805"/>
              <a:gd name="connsiteX3" fmla="*/ 123825 w 1340305"/>
              <a:gd name="connsiteY3" fmla="*/ 123825 h 1338805"/>
              <a:gd name="connsiteX4" fmla="*/ 123825 w 1340305"/>
              <a:gd name="connsiteY4" fmla="*/ 1338805 h 1338805"/>
              <a:gd name="connsiteX5" fmla="*/ 0 w 1340305"/>
              <a:gd name="connsiteY5" fmla="*/ 1338805 h 1338805"/>
              <a:gd name="connsiteX6" fmla="*/ 0 w 1340305"/>
              <a:gd name="connsiteY6" fmla="*/ 61913 h 1338805"/>
              <a:gd name="connsiteX7" fmla="*/ 61913 w 1340305"/>
              <a:gd name="connsiteY7" fmla="*/ 0 h 1338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40305" h="1338805">
                <a:moveTo>
                  <a:pt x="61913" y="0"/>
                </a:moveTo>
                <a:lnTo>
                  <a:pt x="1340305" y="0"/>
                </a:lnTo>
                <a:lnTo>
                  <a:pt x="1340305" y="123825"/>
                </a:lnTo>
                <a:lnTo>
                  <a:pt x="123825" y="123825"/>
                </a:lnTo>
                <a:lnTo>
                  <a:pt x="123825" y="1338805"/>
                </a:lnTo>
                <a:lnTo>
                  <a:pt x="0" y="1338805"/>
                </a:lnTo>
                <a:lnTo>
                  <a:pt x="0" y="61913"/>
                </a:lnTo>
                <a:cubicBezTo>
                  <a:pt x="0" y="27719"/>
                  <a:pt x="27719" y="0"/>
                  <a:pt x="61913" y="0"/>
                </a:cubicBezTo>
                <a:close/>
              </a:path>
            </a:pathLst>
          </a:custGeom>
          <a:solidFill>
            <a:schemeClr val="accent6"/>
          </a:solidFill>
          <a:ln w="9525" cap="flat">
            <a:noFill/>
            <a:prstDash val="solid"/>
            <a:miter/>
          </a:ln>
        </p:spPr>
        <p:txBody>
          <a:bodyPr rtlCol="0" anchor="ctr">
            <a:noAutofit/>
          </a:bodyPr>
          <a:lstStyle/>
          <a:p>
            <a:endParaRPr lang="en-US"/>
          </a:p>
        </p:txBody>
      </p:sp>
      <p:graphicFrame>
        <p:nvGraphicFramePr>
          <p:cNvPr id="26" name="Content Placeholder 2">
            <a:extLst>
              <a:ext uri="{FF2B5EF4-FFF2-40B4-BE49-F238E27FC236}">
                <a16:creationId xmlns:a16="http://schemas.microsoft.com/office/drawing/2014/main" id="{808CF0D9-1155-2AA3-62E5-0BB5CDF05878}"/>
              </a:ext>
            </a:extLst>
          </p:cNvPr>
          <p:cNvGraphicFramePr>
            <a:graphicFrameLocks noGrp="1"/>
          </p:cNvGraphicFramePr>
          <p:nvPr>
            <p:ph sz="half" idx="1"/>
            <p:extLst>
              <p:ext uri="{D42A27DB-BD31-4B8C-83A1-F6EECF244321}">
                <p14:modId xmlns:p14="http://schemas.microsoft.com/office/powerpoint/2010/main" val="3316003010"/>
              </p:ext>
            </p:extLst>
          </p:nvPr>
        </p:nvGraphicFramePr>
        <p:xfrm>
          <a:off x="838200" y="1825625"/>
          <a:ext cx="5393361"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51341012"/>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E4B5EA7-DC90-7744-BA82-A7B28E9F7194}"/>
              </a:ext>
            </a:extLst>
          </p:cNvPr>
          <p:cNvSpPr>
            <a:spLocks noGrp="1"/>
          </p:cNvSpPr>
          <p:nvPr>
            <p:ph type="body" idx="1"/>
          </p:nvPr>
        </p:nvSpPr>
        <p:spPr>
          <a:xfrm>
            <a:off x="551330" y="4505839"/>
            <a:ext cx="10748683" cy="1500187"/>
          </a:xfrm>
        </p:spPr>
        <p:txBody>
          <a:bodyPr>
            <a:noAutofit/>
          </a:bodyPr>
          <a:lstStyle/>
          <a:p>
            <a:pPr rtl="0"/>
            <a:r>
              <a:rPr lang="es" sz="3600" b="0" i="0" u="none" strike="noStrike">
                <a:latin typeface="Century Gothic" panose="020F0302020204030204"/>
              </a:rPr>
              <a:t>Visión general del CTF</a:t>
            </a:r>
          </a:p>
          <a:p>
            <a:endParaRPr lang="en-US" sz="3600"/>
          </a:p>
        </p:txBody>
      </p:sp>
      <p:sp>
        <p:nvSpPr>
          <p:cNvPr id="4" name="Slide Number Placeholder 3">
            <a:extLst>
              <a:ext uri="{FF2B5EF4-FFF2-40B4-BE49-F238E27FC236}">
                <a16:creationId xmlns:a16="http://schemas.microsoft.com/office/drawing/2014/main" id="{B062277F-64CC-3040-99EF-EAD71E2EB4CB}"/>
              </a:ext>
            </a:extLst>
          </p:cNvPr>
          <p:cNvSpPr>
            <a:spLocks noGrp="1"/>
          </p:cNvSpPr>
          <p:nvPr>
            <p:ph type="sldNum" sz="quarter" idx="12"/>
          </p:nvPr>
        </p:nvSpPr>
        <p:spPr/>
        <p:txBody>
          <a:bodyPr>
            <a:noAutofit/>
          </a:bodyPr>
          <a:lstStyle/>
          <a:p>
            <a:pPr rtl="0"/>
            <a:r>
              <a:rPr lang="es" sz="900" b="0" i="0" u="none" strike="noStrike">
                <a:latin typeface="Century Gothic" panose="020F0302020204030204"/>
              </a:rPr>
              <a:t>5</a:t>
            </a:r>
            <a:endParaRPr lang="en-US"/>
          </a:p>
        </p:txBody>
      </p:sp>
      <p:pic>
        <p:nvPicPr>
          <p:cNvPr id="5" name="Picture 4" descr="Logo&#10;&#10;Description automatically generated">
            <a:extLst>
              <a:ext uri="{FF2B5EF4-FFF2-40B4-BE49-F238E27FC236}">
                <a16:creationId xmlns:a16="http://schemas.microsoft.com/office/drawing/2014/main" id="{51BC2ADA-7AA9-04DE-4668-712F06DC514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 y="622148"/>
            <a:ext cx="5316072" cy="2116843"/>
          </a:xfrm>
          <a:prstGeom prst="rect">
            <a:avLst/>
          </a:prstGeom>
        </p:spPr>
      </p:pic>
    </p:spTree>
    <p:extLst>
      <p:ext uri="{BB962C8B-B14F-4D97-AF65-F5344CB8AC3E}">
        <p14:creationId xmlns:p14="http://schemas.microsoft.com/office/powerpoint/2010/main" val="3340398558"/>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AD2F5602-6586-46E4-8645-2CDA442ABF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26" name="Rectangle 25">
            <a:extLst>
              <a:ext uri="{FF2B5EF4-FFF2-40B4-BE49-F238E27FC236}">
                <a16:creationId xmlns:a16="http://schemas.microsoft.com/office/drawing/2014/main" id="{99434B85-DB0D-4010-A6A1-147F28D47D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800"/>
          </a:p>
        </p:txBody>
      </p:sp>
      <p:sp>
        <p:nvSpPr>
          <p:cNvPr id="11" name="Title 1">
            <a:extLst>
              <a:ext uri="{FF2B5EF4-FFF2-40B4-BE49-F238E27FC236}">
                <a16:creationId xmlns:a16="http://schemas.microsoft.com/office/drawing/2014/main" id="{418A1BB3-7AED-1B05-F684-8163A9E349A2}"/>
              </a:ext>
            </a:extLst>
          </p:cNvPr>
          <p:cNvSpPr>
            <a:spLocks noGrp="1"/>
          </p:cNvSpPr>
          <p:nvPr>
            <p:ph type="title"/>
          </p:nvPr>
        </p:nvSpPr>
        <p:spPr>
          <a:xfrm>
            <a:off x="700887" y="528296"/>
            <a:ext cx="10789920" cy="1265594"/>
          </a:xfrm>
        </p:spPr>
        <p:txBody>
          <a:bodyPr vert="horz" lIns="91440" tIns="45720" rIns="91440" bIns="45720" rtlCol="0" anchor="ctr">
            <a:noAutofit/>
          </a:bodyPr>
          <a:lstStyle/>
          <a:p>
            <a:pPr algn="ctr" rtl="0"/>
            <a:r>
              <a:rPr lang="es" sz="3400" b="0" i="0" u="none" strike="noStrike" kern="1200" dirty="0">
                <a:solidFill>
                  <a:srgbClr val="0E2841"/>
                </a:solidFill>
                <a:latin typeface="Aptos Display"/>
                <a:ea typeface="+mj-ea"/>
                <a:cs typeface="+mj-cs"/>
              </a:rPr>
              <a:t>Propósito y Misión del Fondo de Teleconexión de California</a:t>
            </a:r>
            <a:br>
              <a:rPr lang="es" sz="3400" b="0" i="0" u="none" strike="noStrike" kern="1200" dirty="0">
                <a:solidFill>
                  <a:srgbClr val="0E2841"/>
                </a:solidFill>
                <a:latin typeface="Aptos Display"/>
                <a:ea typeface="+mj-ea"/>
                <a:cs typeface="+mj-cs"/>
              </a:rPr>
            </a:br>
            <a:endParaRPr lang="en-US" sz="3400" kern="1200" dirty="0">
              <a:solidFill>
                <a:schemeClr val="tx2"/>
              </a:solidFill>
              <a:latin typeface="+mj-lt"/>
              <a:ea typeface="+mj-ea"/>
              <a:cs typeface="+mj-cs"/>
            </a:endParaRPr>
          </a:p>
        </p:txBody>
      </p:sp>
      <p:grpSp>
        <p:nvGrpSpPr>
          <p:cNvPr id="20" name="Group 19">
            <a:extLst>
              <a:ext uri="{FF2B5EF4-FFF2-40B4-BE49-F238E27FC236}">
                <a16:creationId xmlns:a16="http://schemas.microsoft.com/office/drawing/2014/main" id="{F2E5F4F0-80C0-49F3-84A2-453DE42F207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2915607" cy="2187829"/>
            <a:chOff x="-305" y="-1"/>
            <a:chExt cx="3832880" cy="2876136"/>
          </a:xfrm>
        </p:grpSpPr>
        <p:sp>
          <p:nvSpPr>
            <p:cNvPr id="21" name="Freeform: Shape 20">
              <a:extLst>
                <a:ext uri="{FF2B5EF4-FFF2-40B4-BE49-F238E27FC236}">
                  <a16:creationId xmlns:a16="http://schemas.microsoft.com/office/drawing/2014/main" id="{342FEDB6-5432-4162-8648-3827572AF0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22" name="Freeform: Shape 21">
              <a:extLst>
                <a:ext uri="{FF2B5EF4-FFF2-40B4-BE49-F238E27FC236}">
                  <a16:creationId xmlns:a16="http://schemas.microsoft.com/office/drawing/2014/main" id="{B9FE345E-092D-4A20-A43A-0F9258D969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23" name="Freeform: Shape 22">
              <a:extLst>
                <a:ext uri="{FF2B5EF4-FFF2-40B4-BE49-F238E27FC236}">
                  <a16:creationId xmlns:a16="http://schemas.microsoft.com/office/drawing/2014/main" id="{7A313FCF-0EE7-4C6B-BAB3-EFC9451D3D2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24" name="Freeform: Shape 23">
              <a:extLst>
                <a:ext uri="{FF2B5EF4-FFF2-40B4-BE49-F238E27FC236}">
                  <a16:creationId xmlns:a16="http://schemas.microsoft.com/office/drawing/2014/main" id="{0B9ECD02-BE1B-4347-8C2E-EEA690082F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grpSp>
      <p:sp>
        <p:nvSpPr>
          <p:cNvPr id="6" name="Subtitle 5">
            <a:extLst>
              <a:ext uri="{FF2B5EF4-FFF2-40B4-BE49-F238E27FC236}">
                <a16:creationId xmlns:a16="http://schemas.microsoft.com/office/drawing/2014/main" id="{464010F7-06BE-FD41-8E38-28A63A4BDB9F}"/>
              </a:ext>
            </a:extLst>
          </p:cNvPr>
          <p:cNvSpPr/>
          <p:nvPr/>
        </p:nvSpPr>
        <p:spPr>
          <a:xfrm>
            <a:off x="2894987" y="3050666"/>
            <a:ext cx="3154622" cy="2649148"/>
          </a:xfrm>
          <a:prstGeom prst="rect">
            <a:avLst/>
          </a:prstGeom>
        </p:spPr>
        <p:txBody>
          <a:bodyPr vert="horz" lIns="0" tIns="45720" rIns="91440" bIns="45720" rtlCol="0">
            <a:noAutofit/>
          </a:bodyPr>
          <a:lstStyle/>
          <a:p>
            <a:pPr defTabSz="548640">
              <a:spcAft>
                <a:spcPts val="600"/>
              </a:spcAft>
            </a:pPr>
            <a:endParaRPr lang="en-US" sz="1080" kern="1200">
              <a:solidFill>
                <a:schemeClr val="tx1"/>
              </a:solidFill>
              <a:latin typeface="+mn-lt"/>
              <a:ea typeface="+mn-ea"/>
              <a:cs typeface="+mn-cs"/>
            </a:endParaRPr>
          </a:p>
          <a:p>
            <a:pPr marL="342900" indent="-342900">
              <a:spcAft>
                <a:spcPts val="600"/>
              </a:spcAft>
            </a:pPr>
            <a:endParaRPr lang="en-US"/>
          </a:p>
        </p:txBody>
      </p:sp>
      <p:sp>
        <p:nvSpPr>
          <p:cNvPr id="4" name="Slide Number Placeholder 3">
            <a:extLst>
              <a:ext uri="{FF2B5EF4-FFF2-40B4-BE49-F238E27FC236}">
                <a16:creationId xmlns:a16="http://schemas.microsoft.com/office/drawing/2014/main" id="{EA57BFA5-7711-7E4D-8B4B-FD9E6C525EF8}"/>
              </a:ext>
            </a:extLst>
          </p:cNvPr>
          <p:cNvSpPr/>
          <p:nvPr/>
        </p:nvSpPr>
        <p:spPr>
          <a:xfrm>
            <a:off x="7626920" y="5809027"/>
            <a:ext cx="1670094" cy="222293"/>
          </a:xfrm>
          <a:prstGeom prst="rect">
            <a:avLst/>
          </a:prstGeom>
        </p:spPr>
        <p:txBody>
          <a:bodyPr vert="horz" lIns="0" tIns="0" rIns="0" bIns="0" rtlCol="0" anchor="t" anchorCtr="0">
            <a:noAutofit/>
          </a:bodyPr>
          <a:lstStyle/>
          <a:p>
            <a:pPr defTabSz="548640" rtl="0">
              <a:spcAft>
                <a:spcPts val="360"/>
              </a:spcAft>
            </a:pPr>
            <a:r>
              <a:rPr lang="es" sz="1000" b="0" i="0" u="none" strike="noStrike" kern="1200">
                <a:solidFill>
                  <a:srgbClr val="000000"/>
                </a:solidFill>
                <a:latin typeface="Aptos"/>
                <a:ea typeface="+mn-ea"/>
                <a:cs typeface="+mn-cs"/>
              </a:rPr>
              <a:t>6</a:t>
            </a:r>
            <a:endParaRPr lang="en-US"/>
          </a:p>
        </p:txBody>
      </p:sp>
      <p:sp>
        <p:nvSpPr>
          <p:cNvPr id="3" name="TextBox 2">
            <a:extLst>
              <a:ext uri="{FF2B5EF4-FFF2-40B4-BE49-F238E27FC236}">
                <a16:creationId xmlns:a16="http://schemas.microsoft.com/office/drawing/2014/main" id="{935536A1-82EA-E743-CF5B-629A7A6737AB}"/>
              </a:ext>
            </a:extLst>
          </p:cNvPr>
          <p:cNvSpPr txBox="1"/>
          <p:nvPr/>
        </p:nvSpPr>
        <p:spPr>
          <a:xfrm>
            <a:off x="1607573" y="1755058"/>
            <a:ext cx="9140143" cy="4557252"/>
          </a:xfrm>
          <a:prstGeom prst="rect">
            <a:avLst/>
          </a:prstGeom>
          <a:noFill/>
        </p:spPr>
        <p:txBody>
          <a:bodyPr vert="horz" lIns="0" tIns="45720" rIns="91440" bIns="45720" rtlCol="0">
            <a:noAutofit/>
          </a:bodyPr>
          <a:lstStyle/>
          <a:p>
            <a:pPr defTabSz="548640">
              <a:spcAft>
                <a:spcPts val="600"/>
              </a:spcAft>
            </a:pPr>
            <a:endParaRPr lang="en-US" sz="1700" kern="1200" dirty="0">
              <a:solidFill>
                <a:srgbClr val="000000"/>
              </a:solidFill>
              <a:latin typeface="Book Antiqua" panose="02040602050305030304" pitchFamily="18" charset="0"/>
              <a:ea typeface="+mn-ea"/>
              <a:cs typeface="+mn-cs"/>
            </a:endParaRPr>
          </a:p>
          <a:p>
            <a:pPr marL="205740" indent="-205740" defTabSz="548640" rtl="0">
              <a:spcAft>
                <a:spcPts val="600"/>
              </a:spcAft>
              <a:buAutoNum type="arabicParenR"/>
            </a:pPr>
            <a:r>
              <a:rPr lang="es" sz="1700" b="0" i="0" u="none" strike="noStrike" kern="1200" dirty="0">
                <a:solidFill>
                  <a:srgbClr val="000000"/>
                </a:solidFill>
                <a:latin typeface="Century Gothic" panose="020F0302020204030204"/>
                <a:ea typeface="+mn-ea"/>
                <a:cs typeface="+mn-cs"/>
              </a:rPr>
              <a:t>Promover el servicio universal proporcionando tarifas con descuento a bibliotecas, hospitales, clínicas de salud, organizaciones comunitarias, colegios comunitarios y escuelas que cumplan con los requisitos, incluyendo preescolar, jardín de infantes o cualquiera de los grados del 1 al 12</a:t>
            </a:r>
          </a:p>
          <a:p>
            <a:pPr marL="205740" indent="-205740" defTabSz="548640">
              <a:spcAft>
                <a:spcPts val="600"/>
              </a:spcAft>
              <a:buAutoNum type="arabicParenR"/>
            </a:pPr>
            <a:endParaRPr lang="en-US" sz="1700" kern="1200" dirty="0">
              <a:solidFill>
                <a:srgbClr val="000000"/>
              </a:solidFill>
              <a:latin typeface="Century Gothic" panose="020B0502020202020204" pitchFamily="34" charset="0"/>
              <a:ea typeface="+mn-ea"/>
              <a:cs typeface="+mn-cs"/>
            </a:endParaRPr>
          </a:p>
          <a:p>
            <a:pPr marL="205740" indent="-205740" defTabSz="548640" rtl="0">
              <a:spcAft>
                <a:spcPts val="600"/>
              </a:spcAft>
              <a:buAutoNum type="arabicParenR"/>
            </a:pPr>
            <a:r>
              <a:rPr lang="es" sz="1700" b="0" i="0" u="none" strike="noStrike" kern="1200" dirty="0">
                <a:solidFill>
                  <a:srgbClr val="000000"/>
                </a:solidFill>
                <a:latin typeface="Century Gothic" panose="020F0302020204030204"/>
                <a:ea typeface="+mn-ea"/>
                <a:cs typeface="+mn-cs"/>
              </a:rPr>
              <a:t>Proporcionar a todos los californianos acceso directo a servicios avanzados de comunicaciones en sus comunidades locales </a:t>
            </a:r>
          </a:p>
          <a:p>
            <a:pPr marL="205740" indent="-205740" defTabSz="548640">
              <a:spcAft>
                <a:spcPts val="600"/>
              </a:spcAft>
              <a:buAutoNum type="arabicParenR"/>
            </a:pPr>
            <a:endParaRPr lang="en-US" sz="1700" kern="1200" dirty="0">
              <a:solidFill>
                <a:srgbClr val="000000"/>
              </a:solidFill>
              <a:latin typeface="Century Gothic" panose="020B0502020202020204" pitchFamily="34" charset="0"/>
              <a:ea typeface="+mn-ea"/>
              <a:cs typeface="+mn-cs"/>
            </a:endParaRPr>
          </a:p>
          <a:p>
            <a:pPr marL="205740" indent="-205740" defTabSz="548640" rtl="0">
              <a:spcAft>
                <a:spcPts val="600"/>
              </a:spcAft>
              <a:buAutoNum type="arabicParenR"/>
            </a:pPr>
            <a:r>
              <a:rPr lang="es" sz="1700" b="0" i="0" u="none" strike="noStrike" kern="1200" dirty="0">
                <a:solidFill>
                  <a:srgbClr val="000000"/>
                </a:solidFill>
                <a:latin typeface="Century Gothic" panose="020F0302020204030204"/>
                <a:ea typeface="+mn-ea"/>
                <a:cs typeface="+mn-cs"/>
              </a:rPr>
              <a:t>Garantizar la conectividad a Internet de alta velocidad para las instituciones comunitarias elegibles para el CTF a tarifas razonables; y</a:t>
            </a:r>
          </a:p>
          <a:p>
            <a:pPr marL="205740" indent="-205740" defTabSz="548640">
              <a:spcAft>
                <a:spcPts val="600"/>
              </a:spcAft>
              <a:buAutoNum type="arabicParenR"/>
            </a:pPr>
            <a:endParaRPr lang="en-US" sz="1700" kern="1200" dirty="0">
              <a:solidFill>
                <a:schemeClr val="tx1"/>
              </a:solidFill>
              <a:latin typeface="Century Gothic" panose="020B0502020202020204" pitchFamily="34" charset="0"/>
              <a:ea typeface="+mn-ea"/>
              <a:cs typeface="+mn-cs"/>
            </a:endParaRPr>
          </a:p>
          <a:p>
            <a:pPr marL="205740" indent="-205740" defTabSz="548640" rtl="0">
              <a:spcAft>
                <a:spcPts val="600"/>
              </a:spcAft>
              <a:buAutoNum type="arabicParenR"/>
            </a:pPr>
            <a:r>
              <a:rPr lang="es" sz="1700" b="0" i="0" u="none" strike="noStrike" kern="1200" dirty="0">
                <a:solidFill>
                  <a:srgbClr val="000000"/>
                </a:solidFill>
                <a:latin typeface="Century Gothic" panose="020F0302020204030204"/>
                <a:ea typeface="+mn-ea"/>
                <a:cs typeface="+mn-cs"/>
              </a:rPr>
              <a:t>Aumentar el acceso directo a Internet de alta velocidad en las comunidades con menores índices de uso de Internet y mayores necesidades económicas. </a:t>
            </a:r>
            <a:endParaRPr lang="en-US" sz="1700" b="0" i="0" u="none" strike="noStrike" baseline="0" dirty="0">
              <a:latin typeface="Century Gothic" panose="020B0502020202020204" pitchFamily="34" charset="0"/>
            </a:endParaRPr>
          </a:p>
        </p:txBody>
      </p:sp>
    </p:spTree>
    <p:extLst>
      <p:ext uri="{BB962C8B-B14F-4D97-AF65-F5344CB8AC3E}">
        <p14:creationId xmlns:p14="http://schemas.microsoft.com/office/powerpoint/2010/main" val="4134465178"/>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alpha val="35000"/>
          </a:schemeClr>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C5278130-DFE0-457B-8698-88DF69019D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8" name="Rectangle 17">
            <a:extLst>
              <a:ext uri="{FF2B5EF4-FFF2-40B4-BE49-F238E27FC236}">
                <a16:creationId xmlns:a16="http://schemas.microsoft.com/office/drawing/2014/main" id="{2F99531B-1681-4D6E-BECB-18325B33A6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bg2">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0" name="Rectangle 19">
            <a:extLst>
              <a:ext uri="{FF2B5EF4-FFF2-40B4-BE49-F238E27FC236}">
                <a16:creationId xmlns:a16="http://schemas.microsoft.com/office/drawing/2014/main" id="{20344094-430A-400B-804B-910E696A1A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78324" y="709375"/>
            <a:ext cx="10713676" cy="54333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22" name="Rectangle 21">
            <a:extLst>
              <a:ext uri="{FF2B5EF4-FFF2-40B4-BE49-F238E27FC236}">
                <a16:creationId xmlns:a16="http://schemas.microsoft.com/office/drawing/2014/main" id="{453C67DF-7782-4E57-AB9B-F1B4811AD8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543451" y="1248213"/>
            <a:ext cx="5413238" cy="4326335"/>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11" name="Title 1">
            <a:extLst>
              <a:ext uri="{FF2B5EF4-FFF2-40B4-BE49-F238E27FC236}">
                <a16:creationId xmlns:a16="http://schemas.microsoft.com/office/drawing/2014/main" id="{418A1BB3-7AED-1B05-F684-8163A9E349A2}"/>
              </a:ext>
            </a:extLst>
          </p:cNvPr>
          <p:cNvSpPr>
            <a:spLocks noGrp="1"/>
          </p:cNvSpPr>
          <p:nvPr>
            <p:ph type="title"/>
          </p:nvPr>
        </p:nvSpPr>
        <p:spPr>
          <a:xfrm>
            <a:off x="1524" y="198609"/>
            <a:ext cx="3950722" cy="5204085"/>
          </a:xfrm>
        </p:spPr>
        <p:txBody>
          <a:bodyPr vert="horz" lIns="91440" tIns="45720" rIns="91440" bIns="45720" rtlCol="0" anchor="ctr">
            <a:noAutofit/>
          </a:bodyPr>
          <a:lstStyle/>
          <a:p>
            <a:pPr rtl="0"/>
            <a:r>
              <a:rPr lang="es" sz="4400" b="0" i="0" u="none" strike="noStrike" kern="1200" dirty="0">
                <a:solidFill>
                  <a:srgbClr val="000000"/>
                </a:solidFill>
                <a:latin typeface="Aptos Display"/>
                <a:ea typeface="+mj-ea"/>
                <a:cs typeface="+mj-cs"/>
              </a:rPr>
              <a:t>Antecedentes y Establecimiento del CTF</a:t>
            </a:r>
            <a:br>
              <a:rPr lang="es" sz="4400" b="0" i="0" u="none" strike="noStrike" kern="1200" dirty="0">
                <a:solidFill>
                  <a:srgbClr val="000000"/>
                </a:solidFill>
                <a:latin typeface="Aptos Display"/>
                <a:ea typeface="+mj-ea"/>
                <a:cs typeface="+mj-cs"/>
              </a:rPr>
            </a:br>
            <a:br>
              <a:rPr lang="es" sz="4400" b="0" i="0" u="none" strike="noStrike" kern="1200" dirty="0">
                <a:solidFill>
                  <a:srgbClr val="000000"/>
                </a:solidFill>
                <a:latin typeface="Aptos Display"/>
                <a:ea typeface="+mj-ea"/>
                <a:cs typeface="+mj-cs"/>
              </a:rPr>
            </a:br>
            <a:endParaRPr lang="en-US" kern="1200" dirty="0">
              <a:solidFill>
                <a:schemeClr val="tx1"/>
              </a:solidFill>
              <a:latin typeface="+mj-lt"/>
              <a:ea typeface="+mj-ea"/>
              <a:cs typeface="+mj-cs"/>
            </a:endParaRPr>
          </a:p>
        </p:txBody>
      </p:sp>
      <p:cxnSp>
        <p:nvCxnSpPr>
          <p:cNvPr id="24" name="Straight Connector 23">
            <a:extLst>
              <a:ext uri="{FF2B5EF4-FFF2-40B4-BE49-F238E27FC236}">
                <a16:creationId xmlns:a16="http://schemas.microsoft.com/office/drawing/2014/main" id="{B03A5AE3-BD30-455C-842B-7626C8BEF09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11365990" y="5610"/>
            <a:ext cx="0" cy="6858000"/>
          </a:xfrm>
          <a:prstGeom prst="line">
            <a:avLst/>
          </a:prstGeom>
          <a:ln w="9525" cap="rnd">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2DBECAA5-1F2D-470D-875C-8F2C2CA3E5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18001"/>
            <a:ext cx="12192000" cy="0"/>
          </a:xfrm>
          <a:prstGeom prst="line">
            <a:avLst/>
          </a:prstGeom>
          <a:ln w="9525" cap="rnd">
            <a:solidFill>
              <a:schemeClr val="accent1"/>
            </a:solidFill>
            <a:prstDash val="dash"/>
          </a:ln>
        </p:spPr>
        <p:style>
          <a:lnRef idx="1">
            <a:schemeClr val="accent1"/>
          </a:lnRef>
          <a:fillRef idx="0">
            <a:schemeClr val="accent1"/>
          </a:fillRef>
          <a:effectRef idx="0">
            <a:schemeClr val="accent1"/>
          </a:effectRef>
          <a:fontRef idx="minor">
            <a:schemeClr val="tx1"/>
          </a:fontRef>
        </p:style>
      </p:cxnSp>
      <p:sp>
        <p:nvSpPr>
          <p:cNvPr id="6" name="Subtitle 5">
            <a:extLst>
              <a:ext uri="{FF2B5EF4-FFF2-40B4-BE49-F238E27FC236}">
                <a16:creationId xmlns:a16="http://schemas.microsoft.com/office/drawing/2014/main" id="{464010F7-06BE-FD41-8E38-28A63A4BDB9F}"/>
              </a:ext>
            </a:extLst>
          </p:cNvPr>
          <p:cNvSpPr/>
          <p:nvPr/>
        </p:nvSpPr>
        <p:spPr>
          <a:xfrm>
            <a:off x="4914007" y="1971365"/>
            <a:ext cx="3111595" cy="2613016"/>
          </a:xfrm>
          <a:prstGeom prst="rect">
            <a:avLst/>
          </a:prstGeom>
        </p:spPr>
        <p:txBody>
          <a:bodyPr vert="horz" lIns="0" tIns="45720" rIns="91440" bIns="45720" rtlCol="0">
            <a:noAutofit/>
          </a:bodyPr>
          <a:lstStyle/>
          <a:p>
            <a:pPr defTabSz="548640">
              <a:spcAft>
                <a:spcPts val="600"/>
              </a:spcAft>
            </a:pPr>
            <a:endParaRPr lang="en-US" sz="1080" kern="1200">
              <a:solidFill>
                <a:schemeClr val="tx1"/>
              </a:solidFill>
              <a:latin typeface="+mn-lt"/>
              <a:ea typeface="+mn-ea"/>
              <a:cs typeface="+mn-cs"/>
            </a:endParaRPr>
          </a:p>
          <a:p>
            <a:pPr marL="342900" indent="-342900">
              <a:spcAft>
                <a:spcPts val="600"/>
              </a:spcAft>
            </a:pPr>
            <a:endParaRPr lang="en-US"/>
          </a:p>
        </p:txBody>
      </p:sp>
      <p:sp>
        <p:nvSpPr>
          <p:cNvPr id="4" name="Slide Number Placeholder 3">
            <a:extLst>
              <a:ext uri="{FF2B5EF4-FFF2-40B4-BE49-F238E27FC236}">
                <a16:creationId xmlns:a16="http://schemas.microsoft.com/office/drawing/2014/main" id="{EA57BFA5-7711-7E4D-8B4B-FD9E6C525EF8}"/>
              </a:ext>
            </a:extLst>
          </p:cNvPr>
          <p:cNvSpPr/>
          <p:nvPr/>
        </p:nvSpPr>
        <p:spPr>
          <a:xfrm>
            <a:off x="9581399" y="4692104"/>
            <a:ext cx="1647315" cy="219261"/>
          </a:xfrm>
          <a:prstGeom prst="rect">
            <a:avLst/>
          </a:prstGeom>
        </p:spPr>
        <p:txBody>
          <a:bodyPr vert="horz" lIns="0" tIns="0" rIns="0" bIns="0" rtlCol="0" anchor="t" anchorCtr="0">
            <a:noAutofit/>
          </a:bodyPr>
          <a:lstStyle/>
          <a:p>
            <a:pPr defTabSz="548640" rtl="0">
              <a:spcAft>
                <a:spcPts val="360"/>
              </a:spcAft>
            </a:pPr>
            <a:r>
              <a:rPr lang="es" sz="1000" b="0" i="0" u="none" strike="noStrike" kern="1200">
                <a:solidFill>
                  <a:srgbClr val="000000"/>
                </a:solidFill>
                <a:latin typeface="Aptos"/>
                <a:ea typeface="+mn-ea"/>
                <a:cs typeface="+mn-cs"/>
              </a:rPr>
              <a:t>7</a:t>
            </a:r>
            <a:endParaRPr lang="en-US"/>
          </a:p>
        </p:txBody>
      </p:sp>
      <p:sp>
        <p:nvSpPr>
          <p:cNvPr id="3" name="TextBox 2">
            <a:extLst>
              <a:ext uri="{FF2B5EF4-FFF2-40B4-BE49-F238E27FC236}">
                <a16:creationId xmlns:a16="http://schemas.microsoft.com/office/drawing/2014/main" id="{935536A1-82EA-E743-CF5B-629A7A6737AB}"/>
              </a:ext>
            </a:extLst>
          </p:cNvPr>
          <p:cNvSpPr txBox="1"/>
          <p:nvPr/>
        </p:nvSpPr>
        <p:spPr>
          <a:xfrm>
            <a:off x="4455690" y="519936"/>
            <a:ext cx="6910300" cy="4994747"/>
          </a:xfrm>
          <a:prstGeom prst="rect">
            <a:avLst/>
          </a:prstGeom>
          <a:noFill/>
        </p:spPr>
        <p:txBody>
          <a:bodyPr vert="horz" lIns="0" tIns="45720" rIns="91440" bIns="45720" rtlCol="0">
            <a:noAutofit/>
          </a:bodyPr>
          <a:lstStyle/>
          <a:p>
            <a:pPr marL="205740" indent="-205740" defTabSz="548640" rtl="0" fontAlgn="b">
              <a:lnSpc>
                <a:spcPct val="90000"/>
              </a:lnSpc>
              <a:spcBef>
                <a:spcPct val="0"/>
              </a:spcBef>
              <a:spcAft>
                <a:spcPts val="600"/>
              </a:spcAft>
              <a:buFont typeface="Arial" panose="020B0604020202020204" pitchFamily="34" charset="0"/>
              <a:buChar char="•"/>
            </a:pPr>
            <a:r>
              <a:rPr lang="es" sz="1700" b="0" i="0" u="none" strike="noStrike" kern="1200" dirty="0">
                <a:solidFill>
                  <a:srgbClr val="000000"/>
                </a:solidFill>
                <a:latin typeface="Aptos"/>
                <a:ea typeface="+mn-ea"/>
                <a:cs typeface="+mn-cs"/>
              </a:rPr>
              <a:t>El Fondo de Teleconexión de California (CTF) ofrece descuentos de hasta el 50% en servicios avanzados de telecomunicaciones para ayudar a reducir la "brecha digital" en escuelas, bibliotecas, colegios comunitarios, instalaciones de salud propiedad y operadas por el gobierno, organizaciones de base comunitaria (CBOs), organizaciones comunitarias de atención médica y la Red de Telemedicina de California (CTN, por sus siglas en </a:t>
            </a:r>
            <a:r>
              <a:rPr lang="en-US" sz="1700" b="0" i="0" u="none" strike="noStrike" kern="1200" dirty="0" err="1">
                <a:solidFill>
                  <a:srgbClr val="000000"/>
                </a:solidFill>
                <a:latin typeface="Aptos"/>
                <a:ea typeface="+mn-ea"/>
                <a:cs typeface="+mn-cs"/>
              </a:rPr>
              <a:t>Inglés</a:t>
            </a:r>
            <a:r>
              <a:rPr lang="es" sz="1700" b="0" i="0" u="none" strike="noStrike" kern="1200" dirty="0">
                <a:solidFill>
                  <a:srgbClr val="000000"/>
                </a:solidFill>
                <a:latin typeface="Aptos"/>
                <a:ea typeface="+mn-ea"/>
                <a:cs typeface="+mn-cs"/>
              </a:rPr>
              <a:t>).</a:t>
            </a:r>
          </a:p>
          <a:p>
            <a:pPr marL="205740" indent="-205740" defTabSz="548640" fontAlgn="b">
              <a:lnSpc>
                <a:spcPct val="90000"/>
              </a:lnSpc>
              <a:spcBef>
                <a:spcPct val="0"/>
              </a:spcBef>
              <a:spcAft>
                <a:spcPts val="600"/>
              </a:spcAft>
              <a:buFont typeface="Arial" panose="020B0604020202020204" pitchFamily="34" charset="0"/>
              <a:buChar char="•"/>
            </a:pPr>
            <a:endParaRPr lang="en-US" sz="1700" kern="1200" dirty="0">
              <a:solidFill>
                <a:schemeClr val="tx1"/>
              </a:solidFill>
              <a:latin typeface="+mn-lt"/>
              <a:ea typeface="+mj-ea"/>
              <a:cs typeface="+mj-cs"/>
            </a:endParaRPr>
          </a:p>
          <a:p>
            <a:pPr marL="205740" indent="-205740" defTabSz="548640" rtl="0" fontAlgn="b">
              <a:lnSpc>
                <a:spcPct val="90000"/>
              </a:lnSpc>
              <a:spcBef>
                <a:spcPct val="0"/>
              </a:spcBef>
              <a:spcAft>
                <a:spcPts val="600"/>
              </a:spcAft>
              <a:buFont typeface="Arial" panose="020B0604020202020204" pitchFamily="34" charset="0"/>
              <a:buChar char="•"/>
            </a:pPr>
            <a:r>
              <a:rPr lang="es" sz="1700" b="0" i="0" u="none" strike="noStrike" kern="1200" dirty="0">
                <a:solidFill>
                  <a:srgbClr val="000000"/>
                </a:solidFill>
                <a:latin typeface="Aptos"/>
                <a:ea typeface="+mj-ea"/>
                <a:cs typeface="+mj-cs"/>
              </a:rPr>
              <a:t>Desde su inicio en 1996, el CTF ha apoyado a más de 14,000 participantes al superar la Brecha Digital mediante el acceso y la adopción de servicios de banda ancha a tarifas con descuento en su comunidad.</a:t>
            </a:r>
          </a:p>
          <a:p>
            <a:pPr marL="205740" indent="-205740" defTabSz="548640" fontAlgn="b">
              <a:lnSpc>
                <a:spcPct val="90000"/>
              </a:lnSpc>
              <a:spcBef>
                <a:spcPct val="0"/>
              </a:spcBef>
              <a:spcAft>
                <a:spcPts val="600"/>
              </a:spcAft>
              <a:buFont typeface="Arial" panose="020B0604020202020204" pitchFamily="34" charset="0"/>
              <a:buChar char="•"/>
            </a:pPr>
            <a:endParaRPr lang="en-US" sz="1700" kern="1200" dirty="0">
              <a:solidFill>
                <a:schemeClr val="tx1"/>
              </a:solidFill>
              <a:latin typeface="+mn-lt"/>
              <a:ea typeface="+mj-ea"/>
              <a:cs typeface="+mj-cs"/>
            </a:endParaRPr>
          </a:p>
          <a:p>
            <a:pPr marL="205740" indent="-205740" defTabSz="548640" rtl="0" fontAlgn="b">
              <a:lnSpc>
                <a:spcPct val="90000"/>
              </a:lnSpc>
              <a:spcBef>
                <a:spcPct val="0"/>
              </a:spcBef>
              <a:spcAft>
                <a:spcPts val="600"/>
              </a:spcAft>
              <a:buFont typeface="Arial" panose="020B0604020202020204" pitchFamily="34" charset="0"/>
              <a:buChar char="•"/>
            </a:pPr>
            <a:r>
              <a:rPr lang="es" sz="1700" b="0" i="0" u="none" strike="noStrike" kern="1200" dirty="0">
                <a:solidFill>
                  <a:srgbClr val="000000"/>
                </a:solidFill>
                <a:latin typeface="Aptos"/>
                <a:ea typeface="+mj-ea"/>
                <a:cs typeface="+mj-cs"/>
              </a:rPr>
              <a:t>Antes de 2023, las entidades solicitaban el CTF completando un formulario de solicitud específico para su entidad y enviándolo por correo a la Comisión. Ahora, las organizaciones presentan solicitudes en línea, utilizando eCAP.</a:t>
            </a:r>
          </a:p>
          <a:p>
            <a:pPr marL="205740" indent="-205740" defTabSz="548640" fontAlgn="b">
              <a:lnSpc>
                <a:spcPct val="90000"/>
              </a:lnSpc>
              <a:spcBef>
                <a:spcPct val="0"/>
              </a:spcBef>
              <a:spcAft>
                <a:spcPts val="600"/>
              </a:spcAft>
              <a:buFont typeface="Arial" panose="020B0604020202020204" pitchFamily="34" charset="0"/>
              <a:buChar char="•"/>
            </a:pPr>
            <a:endParaRPr lang="en-US" sz="1700" kern="1200" dirty="0">
              <a:solidFill>
                <a:schemeClr val="tx1"/>
              </a:solidFill>
              <a:latin typeface="+mn-lt"/>
              <a:ea typeface="+mn-ea"/>
              <a:cs typeface="+mn-cs"/>
            </a:endParaRPr>
          </a:p>
          <a:p>
            <a:pPr marL="205740" indent="-205740" defTabSz="548640" rtl="0" fontAlgn="b">
              <a:lnSpc>
                <a:spcPct val="90000"/>
              </a:lnSpc>
              <a:spcBef>
                <a:spcPct val="0"/>
              </a:spcBef>
              <a:spcAft>
                <a:spcPts val="600"/>
              </a:spcAft>
              <a:buFont typeface="Arial" panose="020B0604020202020204" pitchFamily="34" charset="0"/>
              <a:buChar char="•"/>
            </a:pPr>
            <a:r>
              <a:rPr lang="es" sz="1700" b="0" i="0" u="none" strike="noStrike" kern="1200" dirty="0">
                <a:solidFill>
                  <a:srgbClr val="000000"/>
                </a:solidFill>
                <a:latin typeface="Aptos"/>
                <a:ea typeface="+mn-ea"/>
                <a:cs typeface="+mn-cs"/>
              </a:rPr>
              <a:t>El Programa del CTF se financia mediante recargos a los abonados sobre las líneas de acceso telefónico. Actualmente, la tarifa de recargo es de $0.18 por línea de acceso. El presupuesto asignado al CTF para 2023-2024 asciende a $108.34 millones. </a:t>
            </a:r>
          </a:p>
          <a:p>
            <a:pPr>
              <a:lnSpc>
                <a:spcPct val="90000"/>
              </a:lnSpc>
              <a:spcAft>
                <a:spcPts val="600"/>
              </a:spcAft>
              <a:buFont typeface="Arial" panose="020B0604020202020204" pitchFamily="34" charset="0"/>
              <a:buChar char="•"/>
            </a:pPr>
            <a:endParaRPr lang="en-US" sz="1700" dirty="0"/>
          </a:p>
        </p:txBody>
      </p:sp>
    </p:spTree>
    <p:extLst>
      <p:ext uri="{BB962C8B-B14F-4D97-AF65-F5344CB8AC3E}">
        <p14:creationId xmlns:p14="http://schemas.microsoft.com/office/powerpoint/2010/main" val="2421184856"/>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4" name="Rectangle 43">
            <a:extLst>
              <a:ext uri="{FF2B5EF4-FFF2-40B4-BE49-F238E27FC236}">
                <a16:creationId xmlns:a16="http://schemas.microsoft.com/office/drawing/2014/main" id="{DCC231C8-C761-4B31-9B1C-C6D19248C6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2" name="Title 1">
            <a:extLst>
              <a:ext uri="{FF2B5EF4-FFF2-40B4-BE49-F238E27FC236}">
                <a16:creationId xmlns:a16="http://schemas.microsoft.com/office/drawing/2014/main" id="{645CAD42-0F9E-0B7C-456A-30B1B884C016}"/>
              </a:ext>
            </a:extLst>
          </p:cNvPr>
          <p:cNvSpPr>
            <a:spLocks noGrp="1"/>
          </p:cNvSpPr>
          <p:nvPr>
            <p:ph type="title"/>
          </p:nvPr>
        </p:nvSpPr>
        <p:spPr>
          <a:xfrm>
            <a:off x="304800" y="557189"/>
            <a:ext cx="3907536" cy="5567891"/>
          </a:xfrm>
        </p:spPr>
        <p:txBody>
          <a:bodyPr>
            <a:noAutofit/>
          </a:bodyPr>
          <a:lstStyle/>
          <a:p>
            <a:pPr rtl="0"/>
            <a:r>
              <a:rPr lang="es" sz="4000" b="0" i="0" u="none" strike="noStrike" dirty="0">
                <a:latin typeface="Aptos Display"/>
              </a:rPr>
              <a:t>Antecedentes y Establecimiento del CTF</a:t>
            </a:r>
            <a:br>
              <a:rPr lang="es" sz="4000" b="0" i="0" u="none" strike="noStrike" dirty="0">
                <a:latin typeface="Aptos Display"/>
              </a:rPr>
            </a:br>
            <a:endParaRPr lang="en-US" sz="4000" dirty="0"/>
          </a:p>
        </p:txBody>
      </p:sp>
      <p:sp>
        <p:nvSpPr>
          <p:cNvPr id="4" name="Slide Number Placeholder 3">
            <a:extLst>
              <a:ext uri="{FF2B5EF4-FFF2-40B4-BE49-F238E27FC236}">
                <a16:creationId xmlns:a16="http://schemas.microsoft.com/office/drawing/2014/main" id="{EA57BFA5-7711-7E4D-8B4B-FD9E6C525EF8}"/>
              </a:ext>
            </a:extLst>
          </p:cNvPr>
          <p:cNvSpPr>
            <a:spLocks noGrp="1"/>
          </p:cNvSpPr>
          <p:nvPr>
            <p:ph type="sldNum" sz="quarter" idx="12"/>
          </p:nvPr>
        </p:nvSpPr>
        <p:spPr>
          <a:xfrm>
            <a:off x="8610600" y="6356350"/>
            <a:ext cx="2743200" cy="365125"/>
          </a:xfrm>
        </p:spPr>
        <p:txBody>
          <a:bodyPr>
            <a:noAutofit/>
          </a:bodyPr>
          <a:lstStyle/>
          <a:p>
            <a:pPr rtl="0">
              <a:spcAft>
                <a:spcPts val="600"/>
              </a:spcAft>
            </a:pPr>
            <a:r>
              <a:rPr lang="es" sz="1200" b="0" i="0" u="none" strike="noStrike">
                <a:latin typeface="Aptos"/>
              </a:rPr>
              <a:t>8</a:t>
            </a:r>
            <a:endParaRPr lang="en-US"/>
          </a:p>
        </p:txBody>
      </p:sp>
      <p:graphicFrame>
        <p:nvGraphicFramePr>
          <p:cNvPr id="8" name="Subtitle 5">
            <a:extLst>
              <a:ext uri="{FF2B5EF4-FFF2-40B4-BE49-F238E27FC236}">
                <a16:creationId xmlns:a16="http://schemas.microsoft.com/office/drawing/2014/main" id="{EF63D69F-89D6-D673-A0F7-2B4C6485188E}"/>
              </a:ext>
            </a:extLst>
          </p:cNvPr>
          <p:cNvGraphicFramePr>
            <a:graphicFrameLocks noGrp="1"/>
          </p:cNvGraphicFramePr>
          <p:nvPr>
            <p:ph idx="1"/>
            <p:extLst>
              <p:ext uri="{D42A27DB-BD31-4B8C-83A1-F6EECF244321}">
                <p14:modId xmlns:p14="http://schemas.microsoft.com/office/powerpoint/2010/main" val="1846711564"/>
              </p:ext>
            </p:extLst>
          </p:nvPr>
        </p:nvGraphicFramePr>
        <p:xfrm>
          <a:off x="4839286" y="620392"/>
          <a:ext cx="7047914" cy="5504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52355508"/>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B6FACB3C-9069-4791-BC5C-0DB7CD19B8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19" name="Rectangle 18">
            <a:extLst>
              <a:ext uri="{FF2B5EF4-FFF2-40B4-BE49-F238E27FC236}">
                <a16:creationId xmlns:a16="http://schemas.microsoft.com/office/drawing/2014/main" id="{71F2038E-D777-4B76-81DD-DD13EE91B9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11" name="Title 1">
            <a:extLst>
              <a:ext uri="{FF2B5EF4-FFF2-40B4-BE49-F238E27FC236}">
                <a16:creationId xmlns:a16="http://schemas.microsoft.com/office/drawing/2014/main" id="{418A1BB3-7AED-1B05-F684-8163A9E349A2}"/>
              </a:ext>
            </a:extLst>
          </p:cNvPr>
          <p:cNvSpPr>
            <a:spLocks noGrp="1"/>
          </p:cNvSpPr>
          <p:nvPr>
            <p:ph type="title"/>
          </p:nvPr>
        </p:nvSpPr>
        <p:spPr>
          <a:xfrm>
            <a:off x="804672" y="802955"/>
            <a:ext cx="4766330" cy="1454051"/>
          </a:xfrm>
        </p:spPr>
        <p:txBody>
          <a:bodyPr vert="horz" lIns="91440" tIns="45720" rIns="91440" bIns="45720" rtlCol="0" anchor="ctr" anchorCtr="0">
            <a:noAutofit/>
          </a:bodyPr>
          <a:lstStyle/>
          <a:p>
            <a:pPr rtl="0"/>
            <a:r>
              <a:rPr lang="es" sz="3300" b="1" i="0" u="none" strike="noStrike" kern="1200" dirty="0">
                <a:solidFill>
                  <a:srgbClr val="0E2841"/>
                </a:solidFill>
                <a:latin typeface="Aptos Display"/>
                <a:ea typeface="+mj-ea"/>
                <a:cs typeface="+mj-cs"/>
              </a:rPr>
              <a:t>Entidades Elegibles para Recibir </a:t>
            </a:r>
            <a:r>
              <a:rPr lang="es" sz="3300" b="1" dirty="0">
                <a:solidFill>
                  <a:srgbClr val="0E2841"/>
                </a:solidFill>
                <a:latin typeface="Aptos Display"/>
              </a:rPr>
              <a:t>A</a:t>
            </a:r>
            <a:r>
              <a:rPr lang="es" sz="3300" b="1" i="0" u="none" strike="noStrike" kern="1200" dirty="0">
                <a:solidFill>
                  <a:srgbClr val="0E2841"/>
                </a:solidFill>
                <a:latin typeface="Aptos Display"/>
                <a:ea typeface="+mj-ea"/>
                <a:cs typeface="+mj-cs"/>
              </a:rPr>
              <a:t>poyo del CTF</a:t>
            </a:r>
            <a:br>
              <a:rPr lang="es" sz="3300" b="1" i="0" u="none" strike="noStrike" kern="1200" dirty="0">
                <a:solidFill>
                  <a:srgbClr val="0E2841"/>
                </a:solidFill>
                <a:latin typeface="Aptos Display"/>
                <a:ea typeface="+mj-ea"/>
                <a:cs typeface="+mj-cs"/>
              </a:rPr>
            </a:br>
            <a:endParaRPr lang="en-US" sz="3300" b="1" kern="1200" dirty="0">
              <a:solidFill>
                <a:schemeClr val="tx2"/>
              </a:solidFill>
              <a:latin typeface="+mj-lt"/>
              <a:ea typeface="+mj-ea"/>
              <a:cs typeface="+mj-cs"/>
            </a:endParaRPr>
          </a:p>
        </p:txBody>
      </p:sp>
      <p:sp>
        <p:nvSpPr>
          <p:cNvPr id="6" name="Subtitle 5">
            <a:extLst>
              <a:ext uri="{FF2B5EF4-FFF2-40B4-BE49-F238E27FC236}">
                <a16:creationId xmlns:a16="http://schemas.microsoft.com/office/drawing/2014/main" id="{464010F7-06BE-FD41-8E38-28A63A4BDB9F}"/>
              </a:ext>
            </a:extLst>
          </p:cNvPr>
          <p:cNvSpPr>
            <a:spLocks noGrp="1"/>
          </p:cNvSpPr>
          <p:nvPr>
            <p:ph type="body" sz="half" idx="2"/>
          </p:nvPr>
        </p:nvSpPr>
        <p:spPr/>
        <p:txBody>
          <a:bodyPr vert="horz" lIns="0" tIns="45720" rIns="91440" bIns="45720" rtlCol="0">
            <a:noAutofit/>
          </a:bodyPr>
          <a:lstStyle/>
          <a:p>
            <a:endParaRPr lang="en-US" kern="1200">
              <a:latin typeface="+mn-lt"/>
              <a:ea typeface="+mn-ea"/>
              <a:cs typeface="+mn-cs"/>
            </a:endParaRPr>
          </a:p>
          <a:p>
            <a:endParaRPr lang="en-US" kern="1200">
              <a:latin typeface="+mn-lt"/>
              <a:ea typeface="+mn-ea"/>
              <a:cs typeface="+mn-cs"/>
            </a:endParaRPr>
          </a:p>
        </p:txBody>
      </p:sp>
      <p:grpSp>
        <p:nvGrpSpPr>
          <p:cNvPr id="21" name="Group 20">
            <a:extLst>
              <a:ext uri="{FF2B5EF4-FFF2-40B4-BE49-F238E27FC236}">
                <a16:creationId xmlns:a16="http://schemas.microsoft.com/office/drawing/2014/main" id="{DD354807-230F-4402-B1B9-F733A8F1F19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818240" y="-16714"/>
            <a:ext cx="6373761" cy="6874714"/>
            <a:chOff x="5818240" y="-1"/>
            <a:chExt cx="6373761" cy="6874714"/>
          </a:xfrm>
        </p:grpSpPr>
        <p:sp>
          <p:nvSpPr>
            <p:cNvPr id="34" name="Freeform: Shape 33">
              <a:extLst>
                <a:ext uri="{FF2B5EF4-FFF2-40B4-BE49-F238E27FC236}">
                  <a16:creationId xmlns:a16="http://schemas.microsoft.com/office/drawing/2014/main" id="{BF5A6F4A-CE87-4D5C-9382-8167967CE8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18240" y="-1"/>
              <a:ext cx="6373761" cy="6874714"/>
            </a:xfrm>
            <a:custGeom>
              <a:avLst/>
              <a:gdLst>
                <a:gd name="connsiteX0" fmla="*/ 6373761 w 6373761"/>
                <a:gd name="connsiteY0" fmla="*/ 5771297 h 6874714"/>
                <a:gd name="connsiteX1" fmla="*/ 6373761 w 6373761"/>
                <a:gd name="connsiteY1" fmla="*/ 6247960 h 6874714"/>
                <a:gd name="connsiteX2" fmla="*/ 6235932 w 6373761"/>
                <a:gd name="connsiteY2" fmla="*/ 6361930 h 6874714"/>
                <a:gd name="connsiteX3" fmla="*/ 5960375 w 6373761"/>
                <a:gd name="connsiteY3" fmla="*/ 6587489 h 6874714"/>
                <a:gd name="connsiteX4" fmla="*/ 5822907 w 6373761"/>
                <a:gd name="connsiteY4" fmla="*/ 6701871 h 6874714"/>
                <a:gd name="connsiteX5" fmla="*/ 5681115 w 6373761"/>
                <a:gd name="connsiteY5" fmla="*/ 6816896 h 6874714"/>
                <a:gd name="connsiteX6" fmla="*/ 5604096 w 6373761"/>
                <a:gd name="connsiteY6" fmla="*/ 6874714 h 6874714"/>
                <a:gd name="connsiteX7" fmla="*/ 4878485 w 6373761"/>
                <a:gd name="connsiteY7" fmla="*/ 6874714 h 6874714"/>
                <a:gd name="connsiteX8" fmla="*/ 5006014 w 6373761"/>
                <a:gd name="connsiteY8" fmla="*/ 6800200 h 6874714"/>
                <a:gd name="connsiteX9" fmla="*/ 5149855 w 6373761"/>
                <a:gd name="connsiteY9" fmla="*/ 6707667 h 6874714"/>
                <a:gd name="connsiteX10" fmla="*/ 5431866 w 6373761"/>
                <a:gd name="connsiteY10" fmla="*/ 6506210 h 6874714"/>
                <a:gd name="connsiteX11" fmla="*/ 5571036 w 6373761"/>
                <a:gd name="connsiteY11" fmla="*/ 6399557 h 6874714"/>
                <a:gd name="connsiteX12" fmla="*/ 5711649 w 6373761"/>
                <a:gd name="connsiteY12" fmla="*/ 6288912 h 6874714"/>
                <a:gd name="connsiteX13" fmla="*/ 6276589 w 6373761"/>
                <a:gd name="connsiteY13" fmla="*/ 5852379 h 6874714"/>
                <a:gd name="connsiteX14" fmla="*/ 3975975 w 6373761"/>
                <a:gd name="connsiteY14" fmla="*/ 263 h 6874714"/>
                <a:gd name="connsiteX15" fmla="*/ 4350473 w 6373761"/>
                <a:gd name="connsiteY15" fmla="*/ 24963 h 6874714"/>
                <a:gd name="connsiteX16" fmla="*/ 5077909 w 6373761"/>
                <a:gd name="connsiteY16" fmla="*/ 189450 h 6874714"/>
                <a:gd name="connsiteX17" fmla="*/ 5746507 w 6373761"/>
                <a:gd name="connsiteY17" fmla="*/ 505804 h 6874714"/>
                <a:gd name="connsiteX18" fmla="*/ 6322456 w 6373761"/>
                <a:gd name="connsiteY18" fmla="*/ 956633 h 6874714"/>
                <a:gd name="connsiteX19" fmla="*/ 6373761 w 6373761"/>
                <a:gd name="connsiteY19" fmla="*/ 1011863 h 6874714"/>
                <a:gd name="connsiteX20" fmla="*/ 6373761 w 6373761"/>
                <a:gd name="connsiteY20" fmla="*/ 1185075 h 6874714"/>
                <a:gd name="connsiteX21" fmla="*/ 6359489 w 6373761"/>
                <a:gd name="connsiteY21" fmla="*/ 1169497 h 6874714"/>
                <a:gd name="connsiteX22" fmla="*/ 6233869 w 6373761"/>
                <a:gd name="connsiteY22" fmla="*/ 1047442 h 6874714"/>
                <a:gd name="connsiteX23" fmla="*/ 5961423 w 6373761"/>
                <a:gd name="connsiteY23" fmla="*/ 827953 h 6874714"/>
                <a:gd name="connsiteX24" fmla="*/ 5663555 w 6373761"/>
                <a:gd name="connsiteY24" fmla="*/ 645304 h 6874714"/>
                <a:gd name="connsiteX25" fmla="*/ 5013827 w 6373761"/>
                <a:gd name="connsiteY25" fmla="*/ 397863 h 6874714"/>
                <a:gd name="connsiteX26" fmla="*/ 4327409 w 6373761"/>
                <a:gd name="connsiteY26" fmla="*/ 302545 h 6874714"/>
                <a:gd name="connsiteX27" fmla="*/ 3639939 w 6373761"/>
                <a:gd name="connsiteY27" fmla="*/ 338868 h 6874714"/>
                <a:gd name="connsiteX28" fmla="*/ 3302495 w 6373761"/>
                <a:gd name="connsiteY28" fmla="*/ 403659 h 6874714"/>
                <a:gd name="connsiteX29" fmla="*/ 2971604 w 6373761"/>
                <a:gd name="connsiteY29" fmla="*/ 496273 h 6874714"/>
                <a:gd name="connsiteX30" fmla="*/ 2648706 w 6373761"/>
                <a:gd name="connsiteY30" fmla="*/ 614389 h 6874714"/>
                <a:gd name="connsiteX31" fmla="*/ 2335374 w 6373761"/>
                <a:gd name="connsiteY31" fmla="*/ 757109 h 6874714"/>
                <a:gd name="connsiteX32" fmla="*/ 1741342 w 6373761"/>
                <a:gd name="connsiteY32" fmla="*/ 1107725 h 6874714"/>
                <a:gd name="connsiteX33" fmla="*/ 1600861 w 6373761"/>
                <a:gd name="connsiteY33" fmla="*/ 1208710 h 6874714"/>
                <a:gd name="connsiteX34" fmla="*/ 1531799 w 6373761"/>
                <a:gd name="connsiteY34" fmla="*/ 1260879 h 6874714"/>
                <a:gd name="connsiteX35" fmla="*/ 1463655 w 6373761"/>
                <a:gd name="connsiteY35" fmla="*/ 1314333 h 6874714"/>
                <a:gd name="connsiteX36" fmla="*/ 1200777 w 6373761"/>
                <a:gd name="connsiteY36" fmla="*/ 1541166 h 6874714"/>
                <a:gd name="connsiteX37" fmla="*/ 731501 w 6373761"/>
                <a:gd name="connsiteY37" fmla="*/ 2055754 h 6874714"/>
                <a:gd name="connsiteX38" fmla="*/ 531393 w 6373761"/>
                <a:gd name="connsiteY38" fmla="*/ 2342739 h 6874714"/>
                <a:gd name="connsiteX39" fmla="*/ 361033 w 6373761"/>
                <a:gd name="connsiteY39" fmla="*/ 2649046 h 6874714"/>
                <a:gd name="connsiteX40" fmla="*/ 323292 w 6373761"/>
                <a:gd name="connsiteY40" fmla="*/ 2728263 h 6874714"/>
                <a:gd name="connsiteX41" fmla="*/ 304945 w 6373761"/>
                <a:gd name="connsiteY41" fmla="*/ 2768193 h 6874714"/>
                <a:gd name="connsiteX42" fmla="*/ 287516 w 6373761"/>
                <a:gd name="connsiteY42" fmla="*/ 2808510 h 6874714"/>
                <a:gd name="connsiteX43" fmla="*/ 254230 w 6373761"/>
                <a:gd name="connsiteY43" fmla="*/ 2889788 h 6874714"/>
                <a:gd name="connsiteX44" fmla="*/ 223042 w 6373761"/>
                <a:gd name="connsiteY44" fmla="*/ 2971968 h 6874714"/>
                <a:gd name="connsiteX45" fmla="*/ 121611 w 6373761"/>
                <a:gd name="connsiteY45" fmla="*/ 3308544 h 6874714"/>
                <a:gd name="connsiteX46" fmla="*/ 39314 w 6373761"/>
                <a:gd name="connsiteY46" fmla="*/ 4005912 h 6874714"/>
                <a:gd name="connsiteX47" fmla="*/ 73910 w 6373761"/>
                <a:gd name="connsiteY47" fmla="*/ 4354081 h 6874714"/>
                <a:gd name="connsiteX48" fmla="*/ 179534 w 6373761"/>
                <a:gd name="connsiteY48" fmla="*/ 4687050 h 6874714"/>
                <a:gd name="connsiteX49" fmla="*/ 215964 w 6373761"/>
                <a:gd name="connsiteY49" fmla="*/ 4766654 h 6874714"/>
                <a:gd name="connsiteX50" fmla="*/ 256457 w 6373761"/>
                <a:gd name="connsiteY50" fmla="*/ 4844455 h 6874714"/>
                <a:gd name="connsiteX51" fmla="*/ 346225 w 6373761"/>
                <a:gd name="connsiteY51" fmla="*/ 4995290 h 6874714"/>
                <a:gd name="connsiteX52" fmla="*/ 445296 w 6373761"/>
                <a:gd name="connsiteY52" fmla="*/ 5140971 h 6874714"/>
                <a:gd name="connsiteX53" fmla="*/ 551443 w 6373761"/>
                <a:gd name="connsiteY53" fmla="*/ 5282531 h 6874714"/>
                <a:gd name="connsiteX54" fmla="*/ 772387 w 6373761"/>
                <a:gd name="connsiteY54" fmla="*/ 5562561 h 6874714"/>
                <a:gd name="connsiteX55" fmla="*/ 882858 w 6373761"/>
                <a:gd name="connsiteY55" fmla="*/ 5704507 h 6874714"/>
                <a:gd name="connsiteX56" fmla="*/ 990316 w 6373761"/>
                <a:gd name="connsiteY56" fmla="*/ 5848258 h 6874714"/>
                <a:gd name="connsiteX57" fmla="*/ 1097774 w 6373761"/>
                <a:gd name="connsiteY57" fmla="*/ 5987114 h 6874714"/>
                <a:gd name="connsiteX58" fmla="*/ 1210080 w 6373761"/>
                <a:gd name="connsiteY58" fmla="*/ 6121203 h 6874714"/>
                <a:gd name="connsiteX59" fmla="*/ 1448192 w 6373761"/>
                <a:gd name="connsiteY59" fmla="*/ 6374054 h 6874714"/>
                <a:gd name="connsiteX60" fmla="*/ 1982991 w 6373761"/>
                <a:gd name="connsiteY60" fmla="*/ 6796158 h 6874714"/>
                <a:gd name="connsiteX61" fmla="*/ 2118475 w 6373761"/>
                <a:gd name="connsiteY61" fmla="*/ 6874714 h 6874714"/>
                <a:gd name="connsiteX62" fmla="*/ 1569874 w 6373761"/>
                <a:gd name="connsiteY62" fmla="*/ 6874714 h 6874714"/>
                <a:gd name="connsiteX63" fmla="*/ 1507802 w 6373761"/>
                <a:gd name="connsiteY63" fmla="*/ 6817815 h 6874714"/>
                <a:gd name="connsiteX64" fmla="*/ 1256865 w 6373761"/>
                <a:gd name="connsiteY64" fmla="*/ 6543437 h 6874714"/>
                <a:gd name="connsiteX65" fmla="*/ 1038410 w 6373761"/>
                <a:gd name="connsiteY65" fmla="*/ 6248722 h 6874714"/>
                <a:gd name="connsiteX66" fmla="*/ 845380 w 6373761"/>
                <a:gd name="connsiteY66" fmla="*/ 5941386 h 6874714"/>
                <a:gd name="connsiteX67" fmla="*/ 755351 w 6373761"/>
                <a:gd name="connsiteY67" fmla="*/ 5788877 h 6874714"/>
                <a:gd name="connsiteX68" fmla="*/ 661784 w 6373761"/>
                <a:gd name="connsiteY68" fmla="*/ 5638944 h 6874714"/>
                <a:gd name="connsiteX69" fmla="*/ 466525 w 6373761"/>
                <a:gd name="connsiteY69" fmla="*/ 5340366 h 6874714"/>
                <a:gd name="connsiteX70" fmla="*/ 370992 w 6373761"/>
                <a:gd name="connsiteY70" fmla="*/ 5188502 h 6874714"/>
                <a:gd name="connsiteX71" fmla="*/ 280046 w 6373761"/>
                <a:gd name="connsiteY71" fmla="*/ 5033287 h 6874714"/>
                <a:gd name="connsiteX72" fmla="*/ 126853 w 6373761"/>
                <a:gd name="connsiteY72" fmla="*/ 4707660 h 6874714"/>
                <a:gd name="connsiteX73" fmla="*/ 30272 w 6373761"/>
                <a:gd name="connsiteY73" fmla="*/ 4362068 h 6874714"/>
                <a:gd name="connsiteX74" fmla="*/ 0 w 6373761"/>
                <a:gd name="connsiteY74" fmla="*/ 4005912 h 6874714"/>
                <a:gd name="connsiteX75" fmla="*/ 270480 w 6373761"/>
                <a:gd name="connsiteY75" fmla="*/ 2610532 h 6874714"/>
                <a:gd name="connsiteX76" fmla="*/ 415942 w 6373761"/>
                <a:gd name="connsiteY76" fmla="*/ 2280526 h 6874714"/>
                <a:gd name="connsiteX77" fmla="*/ 590102 w 6373761"/>
                <a:gd name="connsiteY77" fmla="*/ 1962626 h 6874714"/>
                <a:gd name="connsiteX78" fmla="*/ 1020719 w 6373761"/>
                <a:gd name="connsiteY78" fmla="*/ 1373070 h 6874714"/>
                <a:gd name="connsiteX79" fmla="*/ 1275080 w 6373761"/>
                <a:gd name="connsiteY79" fmla="*/ 1107081 h 6874714"/>
                <a:gd name="connsiteX80" fmla="*/ 1342437 w 6373761"/>
                <a:gd name="connsiteY80" fmla="*/ 1043965 h 6874714"/>
                <a:gd name="connsiteX81" fmla="*/ 1411106 w 6373761"/>
                <a:gd name="connsiteY81" fmla="*/ 982138 h 6874714"/>
                <a:gd name="connsiteX82" fmla="*/ 1553029 w 6373761"/>
                <a:gd name="connsiteY82" fmla="*/ 863376 h 6874714"/>
                <a:gd name="connsiteX83" fmla="*/ 2173401 w 6373761"/>
                <a:gd name="connsiteY83" fmla="*/ 454409 h 6874714"/>
                <a:gd name="connsiteX84" fmla="*/ 3599708 w 6373761"/>
                <a:gd name="connsiteY84" fmla="*/ 16332 h 6874714"/>
                <a:gd name="connsiteX85" fmla="*/ 3975975 w 6373761"/>
                <a:gd name="connsiteY85" fmla="*/ 263 h 6874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6373761" h="6874714">
                  <a:moveTo>
                    <a:pt x="6373761" y="5771297"/>
                  </a:moveTo>
                  <a:lnTo>
                    <a:pt x="6373761" y="6247960"/>
                  </a:lnTo>
                  <a:lnTo>
                    <a:pt x="6235932" y="6361930"/>
                  </a:lnTo>
                  <a:cubicBezTo>
                    <a:pt x="6143250" y="6437460"/>
                    <a:pt x="6051059" y="6512200"/>
                    <a:pt x="5960375" y="6587489"/>
                  </a:cubicBezTo>
                  <a:lnTo>
                    <a:pt x="5822907" y="6701871"/>
                  </a:lnTo>
                  <a:cubicBezTo>
                    <a:pt x="5776123" y="6740385"/>
                    <a:pt x="5729079" y="6778899"/>
                    <a:pt x="5681115" y="6816896"/>
                  </a:cubicBezTo>
                  <a:lnTo>
                    <a:pt x="5604096" y="6874714"/>
                  </a:lnTo>
                  <a:lnTo>
                    <a:pt x="4878485" y="6874714"/>
                  </a:lnTo>
                  <a:lnTo>
                    <a:pt x="5006014" y="6800200"/>
                  </a:lnTo>
                  <a:cubicBezTo>
                    <a:pt x="5054354" y="6770429"/>
                    <a:pt x="5102285" y="6739483"/>
                    <a:pt x="5149855" y="6707667"/>
                  </a:cubicBezTo>
                  <a:cubicBezTo>
                    <a:pt x="5244993" y="6643906"/>
                    <a:pt x="5338561" y="6576025"/>
                    <a:pt x="5431866" y="6506210"/>
                  </a:cubicBezTo>
                  <a:cubicBezTo>
                    <a:pt x="5478386" y="6471304"/>
                    <a:pt x="5524777" y="6435495"/>
                    <a:pt x="5571036" y="6399557"/>
                  </a:cubicBezTo>
                  <a:lnTo>
                    <a:pt x="5711649" y="6288912"/>
                  </a:lnTo>
                  <a:cubicBezTo>
                    <a:pt x="5902059" y="6140395"/>
                    <a:pt x="6093257" y="5998320"/>
                    <a:pt x="6276589" y="5852379"/>
                  </a:cubicBezTo>
                  <a:close/>
                  <a:moveTo>
                    <a:pt x="3975975" y="263"/>
                  </a:moveTo>
                  <a:cubicBezTo>
                    <a:pt x="4101550" y="1809"/>
                    <a:pt x="4226830" y="10149"/>
                    <a:pt x="4350473" y="24963"/>
                  </a:cubicBezTo>
                  <a:cubicBezTo>
                    <a:pt x="4598149" y="54846"/>
                    <a:pt x="4842943" y="108687"/>
                    <a:pt x="5077909" y="189450"/>
                  </a:cubicBezTo>
                  <a:cubicBezTo>
                    <a:pt x="5312876" y="269955"/>
                    <a:pt x="5537357" y="376867"/>
                    <a:pt x="5746507" y="505804"/>
                  </a:cubicBezTo>
                  <a:cubicBezTo>
                    <a:pt x="5955527" y="634999"/>
                    <a:pt x="6148688" y="786864"/>
                    <a:pt x="6322456" y="956633"/>
                  </a:cubicBezTo>
                  <a:lnTo>
                    <a:pt x="6373761" y="1011863"/>
                  </a:lnTo>
                  <a:lnTo>
                    <a:pt x="6373761" y="1185075"/>
                  </a:lnTo>
                  <a:lnTo>
                    <a:pt x="6359489" y="1169497"/>
                  </a:lnTo>
                  <a:cubicBezTo>
                    <a:pt x="6318811" y="1127602"/>
                    <a:pt x="6276917" y="1086890"/>
                    <a:pt x="6233869" y="1047442"/>
                  </a:cubicBezTo>
                  <a:cubicBezTo>
                    <a:pt x="6147509" y="968870"/>
                    <a:pt x="6056431" y="895448"/>
                    <a:pt x="5961423" y="827953"/>
                  </a:cubicBezTo>
                  <a:cubicBezTo>
                    <a:pt x="5865891" y="761102"/>
                    <a:pt x="5766688" y="699403"/>
                    <a:pt x="5663555" y="645304"/>
                  </a:cubicBezTo>
                  <a:cubicBezTo>
                    <a:pt x="5457943" y="535816"/>
                    <a:pt x="5238703" y="453894"/>
                    <a:pt x="5013827" y="397863"/>
                  </a:cubicBezTo>
                  <a:cubicBezTo>
                    <a:pt x="4788953" y="341703"/>
                    <a:pt x="4558442" y="310917"/>
                    <a:pt x="4327409" y="302545"/>
                  </a:cubicBezTo>
                  <a:cubicBezTo>
                    <a:pt x="4096111" y="293012"/>
                    <a:pt x="3867174" y="305893"/>
                    <a:pt x="3639939" y="338868"/>
                  </a:cubicBezTo>
                  <a:cubicBezTo>
                    <a:pt x="3526585" y="355999"/>
                    <a:pt x="3413885" y="377254"/>
                    <a:pt x="3302495" y="403659"/>
                  </a:cubicBezTo>
                  <a:cubicBezTo>
                    <a:pt x="3191107" y="430451"/>
                    <a:pt x="3080634" y="460978"/>
                    <a:pt x="2971604" y="496273"/>
                  </a:cubicBezTo>
                  <a:cubicBezTo>
                    <a:pt x="2862573" y="531437"/>
                    <a:pt x="2754854" y="570852"/>
                    <a:pt x="2648706" y="614389"/>
                  </a:cubicBezTo>
                  <a:cubicBezTo>
                    <a:pt x="2542690" y="658056"/>
                    <a:pt x="2438114" y="705714"/>
                    <a:pt x="2335374" y="757109"/>
                  </a:cubicBezTo>
                  <a:cubicBezTo>
                    <a:pt x="2129894" y="859769"/>
                    <a:pt x="1931228" y="976855"/>
                    <a:pt x="1741342" y="1107725"/>
                  </a:cubicBezTo>
                  <a:cubicBezTo>
                    <a:pt x="1694035" y="1140571"/>
                    <a:pt x="1646858" y="1173933"/>
                    <a:pt x="1600861" y="1208710"/>
                  </a:cubicBezTo>
                  <a:cubicBezTo>
                    <a:pt x="1577535" y="1225713"/>
                    <a:pt x="1554732" y="1243361"/>
                    <a:pt x="1531799" y="1260879"/>
                  </a:cubicBezTo>
                  <a:cubicBezTo>
                    <a:pt x="1508735" y="1278267"/>
                    <a:pt x="1486064" y="1296171"/>
                    <a:pt x="1463655" y="1314333"/>
                  </a:cubicBezTo>
                  <a:cubicBezTo>
                    <a:pt x="1373627" y="1386853"/>
                    <a:pt x="1285564" y="1462077"/>
                    <a:pt x="1200777" y="1541166"/>
                  </a:cubicBezTo>
                  <a:cubicBezTo>
                    <a:pt x="1030810" y="1698827"/>
                    <a:pt x="873161" y="1870785"/>
                    <a:pt x="731501" y="2055754"/>
                  </a:cubicBezTo>
                  <a:cubicBezTo>
                    <a:pt x="660734" y="2148239"/>
                    <a:pt x="593771" y="2243944"/>
                    <a:pt x="531393" y="2342739"/>
                  </a:cubicBezTo>
                  <a:cubicBezTo>
                    <a:pt x="470063" y="2442050"/>
                    <a:pt x="412140" y="2543810"/>
                    <a:pt x="361033" y="2649046"/>
                  </a:cubicBezTo>
                  <a:cubicBezTo>
                    <a:pt x="347798" y="2675194"/>
                    <a:pt x="335479" y="2701728"/>
                    <a:pt x="323292" y="2728263"/>
                  </a:cubicBezTo>
                  <a:lnTo>
                    <a:pt x="304945" y="2768193"/>
                  </a:lnTo>
                  <a:lnTo>
                    <a:pt x="287516" y="2808510"/>
                  </a:lnTo>
                  <a:cubicBezTo>
                    <a:pt x="276115" y="2835432"/>
                    <a:pt x="264583" y="2862352"/>
                    <a:pt x="254230" y="2889788"/>
                  </a:cubicBezTo>
                  <a:cubicBezTo>
                    <a:pt x="243877" y="2917224"/>
                    <a:pt x="232477" y="2944274"/>
                    <a:pt x="223042" y="2971968"/>
                  </a:cubicBezTo>
                  <a:cubicBezTo>
                    <a:pt x="182679" y="3081970"/>
                    <a:pt x="148475" y="3194291"/>
                    <a:pt x="121611" y="3308544"/>
                  </a:cubicBezTo>
                  <a:cubicBezTo>
                    <a:pt x="67096" y="3536534"/>
                    <a:pt x="39183" y="3771224"/>
                    <a:pt x="39314" y="4005912"/>
                  </a:cubicBezTo>
                  <a:cubicBezTo>
                    <a:pt x="39969" y="4122871"/>
                    <a:pt x="51109" y="4239571"/>
                    <a:pt x="73910" y="4354081"/>
                  </a:cubicBezTo>
                  <a:cubicBezTo>
                    <a:pt x="97892" y="4468334"/>
                    <a:pt x="132619" y="4580140"/>
                    <a:pt x="179534" y="4687050"/>
                  </a:cubicBezTo>
                  <a:cubicBezTo>
                    <a:pt x="190673" y="4713972"/>
                    <a:pt x="203647" y="4740249"/>
                    <a:pt x="215964" y="4766654"/>
                  </a:cubicBezTo>
                  <a:cubicBezTo>
                    <a:pt x="229332" y="4792674"/>
                    <a:pt x="242043" y="4818950"/>
                    <a:pt x="256457" y="4844455"/>
                  </a:cubicBezTo>
                  <a:cubicBezTo>
                    <a:pt x="283978" y="4895978"/>
                    <a:pt x="314642" y="4945956"/>
                    <a:pt x="346225" y="4995290"/>
                  </a:cubicBezTo>
                  <a:cubicBezTo>
                    <a:pt x="377676" y="5044752"/>
                    <a:pt x="411355" y="5092926"/>
                    <a:pt x="445296" y="5140971"/>
                  </a:cubicBezTo>
                  <a:cubicBezTo>
                    <a:pt x="479760" y="5188630"/>
                    <a:pt x="515537" y="5235645"/>
                    <a:pt x="551443" y="5282531"/>
                  </a:cubicBezTo>
                  <a:cubicBezTo>
                    <a:pt x="623387" y="5376434"/>
                    <a:pt x="698608" y="5468402"/>
                    <a:pt x="772387" y="5562561"/>
                  </a:cubicBezTo>
                  <a:cubicBezTo>
                    <a:pt x="809472" y="5609448"/>
                    <a:pt x="846428" y="5656719"/>
                    <a:pt x="882858" y="5704507"/>
                  </a:cubicBezTo>
                  <a:cubicBezTo>
                    <a:pt x="919159" y="5751909"/>
                    <a:pt x="955196" y="5802273"/>
                    <a:pt x="990316" y="5848258"/>
                  </a:cubicBezTo>
                  <a:cubicBezTo>
                    <a:pt x="1025175" y="5895402"/>
                    <a:pt x="1061736" y="5941129"/>
                    <a:pt x="1097774" y="5987114"/>
                  </a:cubicBezTo>
                  <a:cubicBezTo>
                    <a:pt x="1134860" y="6032326"/>
                    <a:pt x="1171684" y="6077536"/>
                    <a:pt x="1210080" y="6121203"/>
                  </a:cubicBezTo>
                  <a:cubicBezTo>
                    <a:pt x="1286350" y="6209051"/>
                    <a:pt x="1365632" y="6293677"/>
                    <a:pt x="1448192" y="6374054"/>
                  </a:cubicBezTo>
                  <a:cubicBezTo>
                    <a:pt x="1613572" y="6534420"/>
                    <a:pt x="1792057" y="6677526"/>
                    <a:pt x="1982991" y="6796158"/>
                  </a:cubicBezTo>
                  <a:lnTo>
                    <a:pt x="2118475" y="6874714"/>
                  </a:lnTo>
                  <a:lnTo>
                    <a:pt x="1569874" y="6874714"/>
                  </a:lnTo>
                  <a:lnTo>
                    <a:pt x="1507802" y="6817815"/>
                  </a:lnTo>
                  <a:cubicBezTo>
                    <a:pt x="1418412" y="6730595"/>
                    <a:pt x="1334903" y="6638562"/>
                    <a:pt x="1256865" y="6543437"/>
                  </a:cubicBezTo>
                  <a:cubicBezTo>
                    <a:pt x="1179155" y="6447861"/>
                    <a:pt x="1106817" y="6349194"/>
                    <a:pt x="1038410" y="6248722"/>
                  </a:cubicBezTo>
                  <a:cubicBezTo>
                    <a:pt x="969873" y="6148253"/>
                    <a:pt x="905922" y="6045592"/>
                    <a:pt x="845380" y="5941386"/>
                  </a:cubicBezTo>
                  <a:cubicBezTo>
                    <a:pt x="814453" y="5888704"/>
                    <a:pt x="786147" y="5839370"/>
                    <a:pt x="755351" y="5788877"/>
                  </a:cubicBezTo>
                  <a:cubicBezTo>
                    <a:pt x="724817" y="5738771"/>
                    <a:pt x="693760" y="5688665"/>
                    <a:pt x="661784" y="5638944"/>
                  </a:cubicBezTo>
                  <a:lnTo>
                    <a:pt x="466525" y="5340366"/>
                  </a:lnTo>
                  <a:cubicBezTo>
                    <a:pt x="434156" y="5290131"/>
                    <a:pt x="402181" y="5239639"/>
                    <a:pt x="370992" y="5188502"/>
                  </a:cubicBezTo>
                  <a:cubicBezTo>
                    <a:pt x="339803" y="5137364"/>
                    <a:pt x="308876" y="5086099"/>
                    <a:pt x="280046" y="5033287"/>
                  </a:cubicBezTo>
                  <a:cubicBezTo>
                    <a:pt x="222255" y="4928179"/>
                    <a:pt x="169181" y="4819982"/>
                    <a:pt x="126853" y="4707660"/>
                  </a:cubicBezTo>
                  <a:cubicBezTo>
                    <a:pt x="83739" y="4595725"/>
                    <a:pt x="51764" y="4479670"/>
                    <a:pt x="30272" y="4362068"/>
                  </a:cubicBezTo>
                  <a:cubicBezTo>
                    <a:pt x="9698" y="4244466"/>
                    <a:pt x="0" y="4125060"/>
                    <a:pt x="0" y="4005912"/>
                  </a:cubicBezTo>
                  <a:cubicBezTo>
                    <a:pt x="1704" y="3530867"/>
                    <a:pt x="95140" y="3057110"/>
                    <a:pt x="270480" y="2610532"/>
                  </a:cubicBezTo>
                  <a:cubicBezTo>
                    <a:pt x="314511" y="2498984"/>
                    <a:pt x="362212" y="2388466"/>
                    <a:pt x="415942" y="2280526"/>
                  </a:cubicBezTo>
                  <a:cubicBezTo>
                    <a:pt x="468884" y="2172197"/>
                    <a:pt x="527199" y="2066188"/>
                    <a:pt x="590102" y="1962626"/>
                  </a:cubicBezTo>
                  <a:cubicBezTo>
                    <a:pt x="716037" y="1755631"/>
                    <a:pt x="859794" y="1557653"/>
                    <a:pt x="1020719" y="1373070"/>
                  </a:cubicBezTo>
                  <a:cubicBezTo>
                    <a:pt x="1101575" y="1281101"/>
                    <a:pt x="1185969" y="1191838"/>
                    <a:pt x="1275080" y="1107081"/>
                  </a:cubicBezTo>
                  <a:cubicBezTo>
                    <a:pt x="1297227" y="1085699"/>
                    <a:pt x="1319504" y="1064575"/>
                    <a:pt x="1342437" y="1043965"/>
                  </a:cubicBezTo>
                  <a:cubicBezTo>
                    <a:pt x="1365240" y="1023226"/>
                    <a:pt x="1387648" y="1002102"/>
                    <a:pt x="1411106" y="982138"/>
                  </a:cubicBezTo>
                  <a:cubicBezTo>
                    <a:pt x="1457497" y="941563"/>
                    <a:pt x="1505065" y="902276"/>
                    <a:pt x="1553029" y="863376"/>
                  </a:cubicBezTo>
                  <a:cubicBezTo>
                    <a:pt x="1745798" y="708806"/>
                    <a:pt x="1954030" y="571882"/>
                    <a:pt x="2173401" y="454409"/>
                  </a:cubicBezTo>
                  <a:cubicBezTo>
                    <a:pt x="2612013" y="219334"/>
                    <a:pt x="3099505" y="65666"/>
                    <a:pt x="3599708" y="16332"/>
                  </a:cubicBezTo>
                  <a:cubicBezTo>
                    <a:pt x="3724530" y="3966"/>
                    <a:pt x="3850400" y="-1283"/>
                    <a:pt x="3975975" y="26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35" name="Freeform: Shape 34">
              <a:extLst>
                <a:ext uri="{FF2B5EF4-FFF2-40B4-BE49-F238E27FC236}">
                  <a16:creationId xmlns:a16="http://schemas.microsoft.com/office/drawing/2014/main" id="{61023DD2-2E6F-4419-B404-80F08460BE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65276" y="313387"/>
              <a:ext cx="6326724" cy="6561326"/>
            </a:xfrm>
            <a:custGeom>
              <a:avLst/>
              <a:gdLst>
                <a:gd name="connsiteX0" fmla="*/ 6326724 w 6326724"/>
                <a:gd name="connsiteY0" fmla="*/ 5020808 h 6561326"/>
                <a:gd name="connsiteX1" fmla="*/ 6326724 w 6326724"/>
                <a:gd name="connsiteY1" fmla="*/ 5698632 h 6561326"/>
                <a:gd name="connsiteX2" fmla="*/ 6067438 w 6326724"/>
                <a:gd name="connsiteY2" fmla="*/ 5902509 h 6561326"/>
                <a:gd name="connsiteX3" fmla="*/ 5799974 w 6326724"/>
                <a:gd name="connsiteY3" fmla="*/ 6102017 h 6561326"/>
                <a:gd name="connsiteX4" fmla="*/ 5665258 w 6326724"/>
                <a:gd name="connsiteY4" fmla="*/ 6202100 h 6561326"/>
                <a:gd name="connsiteX5" fmla="*/ 5526873 w 6326724"/>
                <a:gd name="connsiteY5" fmla="*/ 6302828 h 6561326"/>
                <a:gd name="connsiteX6" fmla="*/ 5385080 w 6326724"/>
                <a:gd name="connsiteY6" fmla="*/ 6402268 h 6561326"/>
                <a:gd name="connsiteX7" fmla="*/ 5238833 w 6326724"/>
                <a:gd name="connsiteY7" fmla="*/ 6498875 h 6561326"/>
                <a:gd name="connsiteX8" fmla="*/ 5138040 w 6326724"/>
                <a:gd name="connsiteY8" fmla="*/ 6561326 h 6561326"/>
                <a:gd name="connsiteX9" fmla="*/ 3946072 w 6326724"/>
                <a:gd name="connsiteY9" fmla="*/ 6561326 h 6561326"/>
                <a:gd name="connsiteX10" fmla="*/ 3976009 w 6326724"/>
                <a:gd name="connsiteY10" fmla="*/ 6555242 h 6561326"/>
                <a:gd name="connsiteX11" fmla="*/ 4404855 w 6326724"/>
                <a:gd name="connsiteY11" fmla="*/ 6399048 h 6561326"/>
                <a:gd name="connsiteX12" fmla="*/ 4938868 w 6326724"/>
                <a:gd name="connsiteY12" fmla="*/ 6072132 h 6561326"/>
                <a:gd name="connsiteX13" fmla="*/ 5068342 w 6326724"/>
                <a:gd name="connsiteY13" fmla="*/ 5976042 h 6561326"/>
                <a:gd name="connsiteX14" fmla="*/ 5197816 w 6326724"/>
                <a:gd name="connsiteY14" fmla="*/ 5876730 h 6561326"/>
                <a:gd name="connsiteX15" fmla="*/ 5460039 w 6326724"/>
                <a:gd name="connsiteY15" fmla="*/ 5670637 h 6561326"/>
                <a:gd name="connsiteX16" fmla="*/ 5999033 w 6326724"/>
                <a:gd name="connsiteY16" fmla="*/ 5271718 h 6561326"/>
                <a:gd name="connsiteX17" fmla="*/ 6258766 w 6326724"/>
                <a:gd name="connsiteY17" fmla="*/ 5077603 h 6561326"/>
                <a:gd name="connsiteX18" fmla="*/ 4139342 w 6326724"/>
                <a:gd name="connsiteY18" fmla="*/ 440 h 6561326"/>
                <a:gd name="connsiteX19" fmla="*/ 4315744 w 6326724"/>
                <a:gd name="connsiteY19" fmla="*/ 6808 h 6561326"/>
                <a:gd name="connsiteX20" fmla="*/ 5015400 w 6326724"/>
                <a:gd name="connsiteY20" fmla="*/ 113591 h 6561326"/>
                <a:gd name="connsiteX21" fmla="*/ 5681114 w 6326724"/>
                <a:gd name="connsiteY21" fmla="*/ 361418 h 6561326"/>
                <a:gd name="connsiteX22" fmla="*/ 6270952 w 6326724"/>
                <a:gd name="connsiteY22" fmla="*/ 755441 h 6561326"/>
                <a:gd name="connsiteX23" fmla="*/ 6326724 w 6326724"/>
                <a:gd name="connsiteY23" fmla="*/ 807432 h 6561326"/>
                <a:gd name="connsiteX24" fmla="*/ 6326724 w 6326724"/>
                <a:gd name="connsiteY24" fmla="*/ 1231565 h 6561326"/>
                <a:gd name="connsiteX25" fmla="*/ 6302093 w 6326724"/>
                <a:gd name="connsiteY25" fmla="*/ 1203002 h 6561326"/>
                <a:gd name="connsiteX26" fmla="*/ 6066914 w 6326724"/>
                <a:gd name="connsiteY26" fmla="*/ 989616 h 6561326"/>
                <a:gd name="connsiteX27" fmla="*/ 5533688 w 6326724"/>
                <a:gd name="connsiteY27" fmla="*/ 647242 h 6561326"/>
                <a:gd name="connsiteX28" fmla="*/ 4933626 w 6326724"/>
                <a:gd name="connsiteY28" fmla="*/ 432262 h 6561326"/>
                <a:gd name="connsiteX29" fmla="*/ 4296873 w 6326724"/>
                <a:gd name="connsiteY29" fmla="*/ 343126 h 6561326"/>
                <a:gd name="connsiteX30" fmla="*/ 3651602 w 6326724"/>
                <a:gd name="connsiteY30" fmla="*/ 365797 h 6561326"/>
                <a:gd name="connsiteX31" fmla="*/ 3018256 w 6326724"/>
                <a:gd name="connsiteY31" fmla="*/ 496666 h 6561326"/>
                <a:gd name="connsiteX32" fmla="*/ 2412429 w 6326724"/>
                <a:gd name="connsiteY32" fmla="*/ 724399 h 6561326"/>
                <a:gd name="connsiteX33" fmla="*/ 1329857 w 6326724"/>
                <a:gd name="connsiteY33" fmla="*/ 1424086 h 6561326"/>
                <a:gd name="connsiteX34" fmla="*/ 887314 w 6326724"/>
                <a:gd name="connsiteY34" fmla="*/ 1891015 h 6561326"/>
                <a:gd name="connsiteX35" fmla="*/ 537420 w 6326724"/>
                <a:gd name="connsiteY35" fmla="*/ 2427245 h 6561326"/>
                <a:gd name="connsiteX36" fmla="*/ 299965 w 6326724"/>
                <a:gd name="connsiteY36" fmla="*/ 3020021 h 6561326"/>
                <a:gd name="connsiteX37" fmla="*/ 213606 w 6326724"/>
                <a:gd name="connsiteY37" fmla="*/ 3651953 h 6561326"/>
                <a:gd name="connsiteX38" fmla="*/ 250036 w 6326724"/>
                <a:gd name="connsiteY38" fmla="*/ 3961352 h 6561326"/>
                <a:gd name="connsiteX39" fmla="*/ 357625 w 6326724"/>
                <a:gd name="connsiteY39" fmla="*/ 4250783 h 6561326"/>
                <a:gd name="connsiteX40" fmla="*/ 432715 w 6326724"/>
                <a:gd name="connsiteY40" fmla="*/ 4387063 h 6561326"/>
                <a:gd name="connsiteX41" fmla="*/ 518943 w 6326724"/>
                <a:gd name="connsiteY41" fmla="*/ 4518962 h 6561326"/>
                <a:gd name="connsiteX42" fmla="*/ 718133 w 6326724"/>
                <a:gd name="connsiteY42" fmla="*/ 4773874 h 6561326"/>
                <a:gd name="connsiteX43" fmla="*/ 933704 w 6326724"/>
                <a:gd name="connsiteY43" fmla="*/ 5030717 h 6561326"/>
                <a:gd name="connsiteX44" fmla="*/ 1040900 w 6326724"/>
                <a:gd name="connsiteY44" fmla="*/ 5164806 h 6561326"/>
                <a:gd name="connsiteX45" fmla="*/ 1092401 w 6326724"/>
                <a:gd name="connsiteY45" fmla="*/ 5230628 h 6561326"/>
                <a:gd name="connsiteX46" fmla="*/ 1142854 w 6326724"/>
                <a:gd name="connsiteY46" fmla="*/ 5293615 h 6561326"/>
                <a:gd name="connsiteX47" fmla="*/ 1576354 w 6326724"/>
                <a:gd name="connsiteY47" fmla="*/ 5759128 h 6561326"/>
                <a:gd name="connsiteX48" fmla="*/ 1806865 w 6326724"/>
                <a:gd name="connsiteY48" fmla="*/ 5968571 h 6561326"/>
                <a:gd name="connsiteX49" fmla="*/ 2048253 w 6326724"/>
                <a:gd name="connsiteY49" fmla="*/ 6161654 h 6561326"/>
                <a:gd name="connsiteX50" fmla="*/ 2587506 w 6326724"/>
                <a:gd name="connsiteY50" fmla="*/ 6467059 h 6561326"/>
                <a:gd name="connsiteX51" fmla="*/ 2889176 w 6326724"/>
                <a:gd name="connsiteY51" fmla="*/ 6553360 h 6561326"/>
                <a:gd name="connsiteX52" fmla="*/ 2929698 w 6326724"/>
                <a:gd name="connsiteY52" fmla="*/ 6561326 h 6561326"/>
                <a:gd name="connsiteX53" fmla="*/ 1816374 w 6326724"/>
                <a:gd name="connsiteY53" fmla="*/ 6561326 h 6561326"/>
                <a:gd name="connsiteX54" fmla="*/ 1787601 w 6326724"/>
                <a:gd name="connsiteY54" fmla="*/ 6545761 h 6561326"/>
                <a:gd name="connsiteX55" fmla="*/ 1225544 w 6326724"/>
                <a:gd name="connsiteY55" fmla="*/ 6094158 h 6561326"/>
                <a:gd name="connsiteX56" fmla="*/ 997654 w 6326724"/>
                <a:gd name="connsiteY56" fmla="*/ 5822374 h 6561326"/>
                <a:gd name="connsiteX57" fmla="*/ 798596 w 6326724"/>
                <a:gd name="connsiteY57" fmla="*/ 5534615 h 6561326"/>
                <a:gd name="connsiteX58" fmla="*/ 752075 w 6326724"/>
                <a:gd name="connsiteY58" fmla="*/ 5461324 h 6561326"/>
                <a:gd name="connsiteX59" fmla="*/ 707650 w 6326724"/>
                <a:gd name="connsiteY59" fmla="*/ 5390221 h 6561326"/>
                <a:gd name="connsiteX60" fmla="*/ 619980 w 6326724"/>
                <a:gd name="connsiteY60" fmla="*/ 5252396 h 6561326"/>
                <a:gd name="connsiteX61" fmla="*/ 438349 w 6326724"/>
                <a:gd name="connsiteY61" fmla="*/ 4970822 h 6561326"/>
                <a:gd name="connsiteX62" fmla="*/ 261044 w 6326724"/>
                <a:gd name="connsiteY62" fmla="*/ 4673145 h 6561326"/>
                <a:gd name="connsiteX63" fmla="*/ 181107 w 6326724"/>
                <a:gd name="connsiteY63" fmla="*/ 4515356 h 6561326"/>
                <a:gd name="connsiteX64" fmla="*/ 113224 w 6326724"/>
                <a:gd name="connsiteY64" fmla="*/ 4350223 h 6561326"/>
                <a:gd name="connsiteX65" fmla="*/ 61199 w 6326724"/>
                <a:gd name="connsiteY65" fmla="*/ 4178908 h 6561326"/>
                <a:gd name="connsiteX66" fmla="*/ 41804 w 6326724"/>
                <a:gd name="connsiteY66" fmla="*/ 4091577 h 6561326"/>
                <a:gd name="connsiteX67" fmla="*/ 33287 w 6326724"/>
                <a:gd name="connsiteY67" fmla="*/ 4047781 h 6561326"/>
                <a:gd name="connsiteX68" fmla="*/ 26209 w 6326724"/>
                <a:gd name="connsiteY68" fmla="*/ 4003858 h 6561326"/>
                <a:gd name="connsiteX69" fmla="*/ 0 w 6326724"/>
                <a:gd name="connsiteY69" fmla="*/ 3651953 h 6561326"/>
                <a:gd name="connsiteX70" fmla="*/ 72731 w 6326724"/>
                <a:gd name="connsiteY70" fmla="*/ 2966307 h 6561326"/>
                <a:gd name="connsiteX71" fmla="*/ 291316 w 6326724"/>
                <a:gd name="connsiteY71" fmla="*/ 2309385 h 6561326"/>
                <a:gd name="connsiteX72" fmla="*/ 1110878 w 6326724"/>
                <a:gd name="connsiteY72" fmla="*/ 1193776 h 6561326"/>
                <a:gd name="connsiteX73" fmla="*/ 1654327 w 6326724"/>
                <a:gd name="connsiteY73" fmla="*/ 756730 h 6561326"/>
                <a:gd name="connsiteX74" fmla="*/ 2261727 w 6326724"/>
                <a:gd name="connsiteY74" fmla="*/ 409720 h 6561326"/>
                <a:gd name="connsiteX75" fmla="*/ 3610060 w 6326724"/>
                <a:gd name="connsiteY75" fmla="*/ 27032 h 6561326"/>
                <a:gd name="connsiteX76" fmla="*/ 4139342 w 6326724"/>
                <a:gd name="connsiteY76" fmla="*/ 440 h 6561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6326724" h="6561326">
                  <a:moveTo>
                    <a:pt x="6326724" y="5020808"/>
                  </a:moveTo>
                  <a:lnTo>
                    <a:pt x="6326724" y="5698632"/>
                  </a:lnTo>
                  <a:lnTo>
                    <a:pt x="6067438" y="5902509"/>
                  </a:lnTo>
                  <a:cubicBezTo>
                    <a:pt x="5977868" y="5970407"/>
                    <a:pt x="5888364" y="6036453"/>
                    <a:pt x="5799974" y="6102017"/>
                  </a:cubicBezTo>
                  <a:lnTo>
                    <a:pt x="5665258" y="6202100"/>
                  </a:lnTo>
                  <a:cubicBezTo>
                    <a:pt x="5619654" y="6235719"/>
                    <a:pt x="5573656" y="6269596"/>
                    <a:pt x="5526873" y="6302828"/>
                  </a:cubicBezTo>
                  <a:cubicBezTo>
                    <a:pt x="5480220" y="6336189"/>
                    <a:pt x="5433044" y="6369423"/>
                    <a:pt x="5385080" y="6402268"/>
                  </a:cubicBezTo>
                  <a:cubicBezTo>
                    <a:pt x="5336988" y="6434857"/>
                    <a:pt x="5288500" y="6467187"/>
                    <a:pt x="5238833" y="6498875"/>
                  </a:cubicBezTo>
                  <a:lnTo>
                    <a:pt x="5138040" y="6561326"/>
                  </a:lnTo>
                  <a:lnTo>
                    <a:pt x="3946072" y="6561326"/>
                  </a:lnTo>
                  <a:lnTo>
                    <a:pt x="3976009" y="6555242"/>
                  </a:lnTo>
                  <a:cubicBezTo>
                    <a:pt x="4123712" y="6519227"/>
                    <a:pt x="4266863" y="6466383"/>
                    <a:pt x="4404855" y="6399048"/>
                  </a:cubicBezTo>
                  <a:cubicBezTo>
                    <a:pt x="4589500" y="6310299"/>
                    <a:pt x="4765232" y="6196690"/>
                    <a:pt x="4938868" y="6072132"/>
                  </a:cubicBezTo>
                  <a:cubicBezTo>
                    <a:pt x="4982245" y="6041089"/>
                    <a:pt x="5025359" y="6008630"/>
                    <a:pt x="5068342" y="5976042"/>
                  </a:cubicBezTo>
                  <a:cubicBezTo>
                    <a:pt x="5111588" y="5943453"/>
                    <a:pt x="5154702" y="5910349"/>
                    <a:pt x="5197816" y="5876730"/>
                  </a:cubicBezTo>
                  <a:lnTo>
                    <a:pt x="5460039" y="5670637"/>
                  </a:lnTo>
                  <a:cubicBezTo>
                    <a:pt x="5639966" y="5530365"/>
                    <a:pt x="5821596" y="5399753"/>
                    <a:pt x="5999033" y="5271718"/>
                  </a:cubicBezTo>
                  <a:cubicBezTo>
                    <a:pt x="6087686" y="5207700"/>
                    <a:pt x="6174667" y="5143360"/>
                    <a:pt x="6258766" y="5077603"/>
                  </a:cubicBezTo>
                  <a:close/>
                  <a:moveTo>
                    <a:pt x="4139342" y="440"/>
                  </a:moveTo>
                  <a:cubicBezTo>
                    <a:pt x="4198237" y="1301"/>
                    <a:pt x="4257068" y="3427"/>
                    <a:pt x="4315744" y="6808"/>
                  </a:cubicBezTo>
                  <a:cubicBezTo>
                    <a:pt x="4550841" y="20849"/>
                    <a:pt x="4785806" y="55240"/>
                    <a:pt x="5015400" y="113591"/>
                  </a:cubicBezTo>
                  <a:cubicBezTo>
                    <a:pt x="5244992" y="171812"/>
                    <a:pt x="5469212" y="254249"/>
                    <a:pt x="5681114" y="361418"/>
                  </a:cubicBezTo>
                  <a:cubicBezTo>
                    <a:pt x="5892754" y="468586"/>
                    <a:pt x="6093124" y="599584"/>
                    <a:pt x="6270952" y="755441"/>
                  </a:cubicBezTo>
                  <a:lnTo>
                    <a:pt x="6326724" y="807432"/>
                  </a:lnTo>
                  <a:lnTo>
                    <a:pt x="6326724" y="1231565"/>
                  </a:lnTo>
                  <a:lnTo>
                    <a:pt x="6302093" y="1203002"/>
                  </a:lnTo>
                  <a:cubicBezTo>
                    <a:pt x="6227937" y="1127247"/>
                    <a:pt x="6149211" y="1056081"/>
                    <a:pt x="6066914" y="989616"/>
                  </a:cubicBezTo>
                  <a:cubicBezTo>
                    <a:pt x="5902714" y="856299"/>
                    <a:pt x="5724360" y="740371"/>
                    <a:pt x="5533688" y="647242"/>
                  </a:cubicBezTo>
                  <a:cubicBezTo>
                    <a:pt x="5343146" y="553857"/>
                    <a:pt x="5141466" y="482239"/>
                    <a:pt x="4933626" y="432262"/>
                  </a:cubicBezTo>
                  <a:cubicBezTo>
                    <a:pt x="4725788" y="382156"/>
                    <a:pt x="4512182" y="353303"/>
                    <a:pt x="4296873" y="343126"/>
                  </a:cubicBezTo>
                  <a:cubicBezTo>
                    <a:pt x="4081172" y="332435"/>
                    <a:pt x="3865732" y="339520"/>
                    <a:pt x="3651602" y="365797"/>
                  </a:cubicBezTo>
                  <a:cubicBezTo>
                    <a:pt x="3437604" y="392202"/>
                    <a:pt x="3225572" y="436384"/>
                    <a:pt x="3018256" y="496666"/>
                  </a:cubicBezTo>
                  <a:cubicBezTo>
                    <a:pt x="2810809" y="556691"/>
                    <a:pt x="2608474" y="634362"/>
                    <a:pt x="2412429" y="724399"/>
                  </a:cubicBezTo>
                  <a:cubicBezTo>
                    <a:pt x="2019160" y="902541"/>
                    <a:pt x="1651969" y="1138775"/>
                    <a:pt x="1329857" y="1424086"/>
                  </a:cubicBezTo>
                  <a:cubicBezTo>
                    <a:pt x="1169326" y="1567192"/>
                    <a:pt x="1020588" y="1723307"/>
                    <a:pt x="887314" y="1891015"/>
                  </a:cubicBezTo>
                  <a:cubicBezTo>
                    <a:pt x="753778" y="2058466"/>
                    <a:pt x="635967" y="2238026"/>
                    <a:pt x="537420" y="2427245"/>
                  </a:cubicBezTo>
                  <a:cubicBezTo>
                    <a:pt x="438874" y="2616335"/>
                    <a:pt x="356839" y="2814313"/>
                    <a:pt x="299965" y="3020021"/>
                  </a:cubicBezTo>
                  <a:cubicBezTo>
                    <a:pt x="242961" y="3225212"/>
                    <a:pt x="213474" y="3438518"/>
                    <a:pt x="213606" y="3651953"/>
                  </a:cubicBezTo>
                  <a:cubicBezTo>
                    <a:pt x="214785" y="3756804"/>
                    <a:pt x="225269" y="3860881"/>
                    <a:pt x="250036" y="3961352"/>
                  </a:cubicBezTo>
                  <a:cubicBezTo>
                    <a:pt x="274412" y="4061950"/>
                    <a:pt x="312284" y="4158171"/>
                    <a:pt x="357625" y="4250783"/>
                  </a:cubicBezTo>
                  <a:cubicBezTo>
                    <a:pt x="380558" y="4297025"/>
                    <a:pt x="405982" y="4342366"/>
                    <a:pt x="432715" y="4387063"/>
                  </a:cubicBezTo>
                  <a:cubicBezTo>
                    <a:pt x="459841" y="4431630"/>
                    <a:pt x="488803" y="4475554"/>
                    <a:pt x="518943" y="4518962"/>
                  </a:cubicBezTo>
                  <a:cubicBezTo>
                    <a:pt x="580011" y="4605521"/>
                    <a:pt x="647893" y="4689504"/>
                    <a:pt x="718133" y="4773874"/>
                  </a:cubicBezTo>
                  <a:cubicBezTo>
                    <a:pt x="788374" y="4858372"/>
                    <a:pt x="861760" y="4942871"/>
                    <a:pt x="933704" y="5030717"/>
                  </a:cubicBezTo>
                  <a:cubicBezTo>
                    <a:pt x="969742" y="5074512"/>
                    <a:pt x="1005387" y="5119337"/>
                    <a:pt x="1040900" y="5164806"/>
                  </a:cubicBezTo>
                  <a:lnTo>
                    <a:pt x="1092401" y="5230628"/>
                  </a:lnTo>
                  <a:cubicBezTo>
                    <a:pt x="1109306" y="5251624"/>
                    <a:pt x="1125425" y="5273135"/>
                    <a:pt x="1142854" y="5293615"/>
                  </a:cubicBezTo>
                  <a:cubicBezTo>
                    <a:pt x="1278880" y="5460293"/>
                    <a:pt x="1426438" y="5613704"/>
                    <a:pt x="1576354" y="5759128"/>
                  </a:cubicBezTo>
                  <a:cubicBezTo>
                    <a:pt x="1651706" y="5831519"/>
                    <a:pt x="1728368" y="5901461"/>
                    <a:pt x="1806865" y="5968571"/>
                  </a:cubicBezTo>
                  <a:cubicBezTo>
                    <a:pt x="1885362" y="6035680"/>
                    <a:pt x="1965299" y="6100599"/>
                    <a:pt x="2048253" y="6161654"/>
                  </a:cubicBezTo>
                  <a:cubicBezTo>
                    <a:pt x="2213502" y="6284022"/>
                    <a:pt x="2391724" y="6393380"/>
                    <a:pt x="2587506" y="6467059"/>
                  </a:cubicBezTo>
                  <a:cubicBezTo>
                    <a:pt x="2685137" y="6503898"/>
                    <a:pt x="2786304" y="6532106"/>
                    <a:pt x="2889176" y="6553360"/>
                  </a:cubicBezTo>
                  <a:lnTo>
                    <a:pt x="2929698" y="6561326"/>
                  </a:lnTo>
                  <a:lnTo>
                    <a:pt x="1816374" y="6561326"/>
                  </a:lnTo>
                  <a:lnTo>
                    <a:pt x="1787601" y="6545761"/>
                  </a:lnTo>
                  <a:cubicBezTo>
                    <a:pt x="1577272" y="6422749"/>
                    <a:pt x="1389483" y="6266761"/>
                    <a:pt x="1225544" y="6094158"/>
                  </a:cubicBezTo>
                  <a:cubicBezTo>
                    <a:pt x="1143116" y="6007986"/>
                    <a:pt x="1068158" y="5916274"/>
                    <a:pt x="997654" y="5822374"/>
                  </a:cubicBezTo>
                  <a:cubicBezTo>
                    <a:pt x="927546" y="5728086"/>
                    <a:pt x="860842" y="5632381"/>
                    <a:pt x="798596" y="5534615"/>
                  </a:cubicBezTo>
                  <a:cubicBezTo>
                    <a:pt x="782608" y="5510399"/>
                    <a:pt x="767537" y="5485797"/>
                    <a:pt x="752075" y="5461324"/>
                  </a:cubicBezTo>
                  <a:lnTo>
                    <a:pt x="707650" y="5390221"/>
                  </a:lnTo>
                  <a:cubicBezTo>
                    <a:pt x="679213" y="5344237"/>
                    <a:pt x="649728" y="5298638"/>
                    <a:pt x="619980" y="5252396"/>
                  </a:cubicBezTo>
                  <a:lnTo>
                    <a:pt x="438349" y="4970822"/>
                  </a:lnTo>
                  <a:cubicBezTo>
                    <a:pt x="377413" y="4874860"/>
                    <a:pt x="317263" y="4776064"/>
                    <a:pt x="261044" y="4673145"/>
                  </a:cubicBezTo>
                  <a:cubicBezTo>
                    <a:pt x="233000" y="4621622"/>
                    <a:pt x="205874" y="4569197"/>
                    <a:pt x="181107" y="4515356"/>
                  </a:cubicBezTo>
                  <a:cubicBezTo>
                    <a:pt x="156470" y="4461385"/>
                    <a:pt x="133537" y="4406385"/>
                    <a:pt x="113224" y="4350223"/>
                  </a:cubicBezTo>
                  <a:cubicBezTo>
                    <a:pt x="93305" y="4293934"/>
                    <a:pt x="75614" y="4236872"/>
                    <a:pt x="61199" y="4178908"/>
                  </a:cubicBezTo>
                  <a:cubicBezTo>
                    <a:pt x="54385" y="4149927"/>
                    <a:pt x="47440" y="4120815"/>
                    <a:pt x="41804" y="4091577"/>
                  </a:cubicBezTo>
                  <a:lnTo>
                    <a:pt x="33287" y="4047781"/>
                  </a:lnTo>
                  <a:lnTo>
                    <a:pt x="26209" y="4003858"/>
                  </a:lnTo>
                  <a:cubicBezTo>
                    <a:pt x="7732" y="3886643"/>
                    <a:pt x="0" y="3768783"/>
                    <a:pt x="0" y="3651953"/>
                  </a:cubicBezTo>
                  <a:cubicBezTo>
                    <a:pt x="524" y="3422031"/>
                    <a:pt x="25030" y="3192109"/>
                    <a:pt x="72731" y="2966307"/>
                  </a:cubicBezTo>
                  <a:cubicBezTo>
                    <a:pt x="120301" y="2740634"/>
                    <a:pt x="193163" y="2519343"/>
                    <a:pt x="291316" y="2309385"/>
                  </a:cubicBezTo>
                  <a:cubicBezTo>
                    <a:pt x="488540" y="1889469"/>
                    <a:pt x="774352" y="1513736"/>
                    <a:pt x="1110878" y="1193776"/>
                  </a:cubicBezTo>
                  <a:cubicBezTo>
                    <a:pt x="1279535" y="1033797"/>
                    <a:pt x="1461821" y="887856"/>
                    <a:pt x="1654327" y="756730"/>
                  </a:cubicBezTo>
                  <a:cubicBezTo>
                    <a:pt x="1847096" y="625732"/>
                    <a:pt x="2049956" y="509031"/>
                    <a:pt x="2261727" y="409720"/>
                  </a:cubicBezTo>
                  <a:cubicBezTo>
                    <a:pt x="2685792" y="212515"/>
                    <a:pt x="3142357" y="82162"/>
                    <a:pt x="3610060" y="27032"/>
                  </a:cubicBezTo>
                  <a:cubicBezTo>
                    <a:pt x="3785399" y="6647"/>
                    <a:pt x="3962657" y="-2144"/>
                    <a:pt x="4139342" y="44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36" name="Freeform: Shape 35">
              <a:extLst>
                <a:ext uri="{FF2B5EF4-FFF2-40B4-BE49-F238E27FC236}">
                  <a16:creationId xmlns:a16="http://schemas.microsoft.com/office/drawing/2014/main" id="{BC4A6C98-F96E-4587-B01F-A9B01BBFAD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70322" y="353119"/>
              <a:ext cx="6321679" cy="6521594"/>
            </a:xfrm>
            <a:custGeom>
              <a:avLst/>
              <a:gdLst>
                <a:gd name="connsiteX0" fmla="*/ 4150102 w 6321679"/>
                <a:gd name="connsiteY0" fmla="*/ 0 h 6521594"/>
                <a:gd name="connsiteX1" fmla="*/ 6083891 w 6321679"/>
                <a:gd name="connsiteY1" fmla="*/ 619943 h 6521594"/>
                <a:gd name="connsiteX2" fmla="*/ 6321679 w 6321679"/>
                <a:gd name="connsiteY2" fmla="*/ 822247 h 6521594"/>
                <a:gd name="connsiteX3" fmla="*/ 6321679 w 6321679"/>
                <a:gd name="connsiteY3" fmla="*/ 1866928 h 6521594"/>
                <a:gd name="connsiteX4" fmla="*/ 6212358 w 6321679"/>
                <a:gd name="connsiteY4" fmla="*/ 1689281 h 6521594"/>
                <a:gd name="connsiteX5" fmla="*/ 6049880 w 6321679"/>
                <a:gd name="connsiteY5" fmla="*/ 1477173 h 6521594"/>
                <a:gd name="connsiteX6" fmla="*/ 5248663 w 6321679"/>
                <a:gd name="connsiteY6" fmla="*/ 869327 h 6521594"/>
                <a:gd name="connsiteX7" fmla="*/ 4150102 w 6321679"/>
                <a:gd name="connsiteY7" fmla="*/ 644042 h 6521594"/>
                <a:gd name="connsiteX8" fmla="*/ 2867946 w 6321679"/>
                <a:gd name="connsiteY8" fmla="*/ 886459 h 6521594"/>
                <a:gd name="connsiteX9" fmla="*/ 1728892 w 6321679"/>
                <a:gd name="connsiteY9" fmla="*/ 1552397 h 6521594"/>
                <a:gd name="connsiteX10" fmla="*/ 941043 w 6321679"/>
                <a:gd name="connsiteY10" fmla="*/ 2512664 h 6521594"/>
                <a:gd name="connsiteX11" fmla="*/ 655362 w 6321679"/>
                <a:gd name="connsiteY11" fmla="*/ 3630204 h 6521594"/>
                <a:gd name="connsiteX12" fmla="*/ 1128177 w 6321679"/>
                <a:gd name="connsiteY12" fmla="*/ 4667883 h 6521594"/>
                <a:gd name="connsiteX13" fmla="*/ 1366419 w 6321679"/>
                <a:gd name="connsiteY13" fmla="*/ 4997246 h 6521594"/>
                <a:gd name="connsiteX14" fmla="*/ 3601937 w 6321679"/>
                <a:gd name="connsiteY14" fmla="*/ 6284685 h 6521594"/>
                <a:gd name="connsiteX15" fmla="*/ 5298985 w 6321679"/>
                <a:gd name="connsiteY15" fmla="*/ 5492643 h 6521594"/>
                <a:gd name="connsiteX16" fmla="*/ 5505513 w 6321679"/>
                <a:gd name="connsiteY16" fmla="*/ 5335367 h 6521594"/>
                <a:gd name="connsiteX17" fmla="*/ 6252618 w 6321679"/>
                <a:gd name="connsiteY17" fmla="*/ 4722492 h 6521594"/>
                <a:gd name="connsiteX18" fmla="*/ 6321679 w 6321679"/>
                <a:gd name="connsiteY18" fmla="*/ 4651477 h 6521594"/>
                <a:gd name="connsiteX19" fmla="*/ 6321679 w 6321679"/>
                <a:gd name="connsiteY19" fmla="*/ 5523097 h 6521594"/>
                <a:gd name="connsiteX20" fmla="*/ 6024428 w 6321679"/>
                <a:gd name="connsiteY20" fmla="*/ 5754969 h 6521594"/>
                <a:gd name="connsiteX21" fmla="*/ 5702345 w 6321679"/>
                <a:gd name="connsiteY21" fmla="*/ 6000018 h 6521594"/>
                <a:gd name="connsiteX22" fmla="*/ 4988380 w 6321679"/>
                <a:gd name="connsiteY22" fmla="*/ 6506549 h 6521594"/>
                <a:gd name="connsiteX23" fmla="*/ 4961490 w 6321679"/>
                <a:gd name="connsiteY23" fmla="*/ 6521594 h 6521594"/>
                <a:gd name="connsiteX24" fmla="*/ 2011326 w 6321679"/>
                <a:gd name="connsiteY24" fmla="*/ 6521594 h 6521594"/>
                <a:gd name="connsiteX25" fmla="*/ 1982893 w 6321679"/>
                <a:gd name="connsiteY25" fmla="*/ 6505768 h 6521594"/>
                <a:gd name="connsiteX26" fmla="*/ 824149 w 6321679"/>
                <a:gd name="connsiteY26" fmla="*/ 5358682 h 6521594"/>
                <a:gd name="connsiteX27" fmla="*/ 0 w 6321679"/>
                <a:gd name="connsiteY27" fmla="*/ 3630075 h 6521594"/>
                <a:gd name="connsiteX28" fmla="*/ 4150102 w 6321679"/>
                <a:gd name="connsiteY28" fmla="*/ 0 h 6521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6321679" h="6521593">
                  <a:moveTo>
                    <a:pt x="4150102" y="0"/>
                  </a:moveTo>
                  <a:cubicBezTo>
                    <a:pt x="4918148" y="0"/>
                    <a:pt x="5569597" y="228540"/>
                    <a:pt x="6083891" y="619943"/>
                  </a:cubicBezTo>
                  <a:lnTo>
                    <a:pt x="6321679" y="822247"/>
                  </a:lnTo>
                  <a:lnTo>
                    <a:pt x="6321679" y="1866928"/>
                  </a:lnTo>
                  <a:lnTo>
                    <a:pt x="6212358" y="1689281"/>
                  </a:lnTo>
                  <a:cubicBezTo>
                    <a:pt x="6161484" y="1615222"/>
                    <a:pt x="6107295" y="1544427"/>
                    <a:pt x="6049880" y="1477173"/>
                  </a:cubicBezTo>
                  <a:cubicBezTo>
                    <a:pt x="5825135" y="1214018"/>
                    <a:pt x="5555573" y="1009470"/>
                    <a:pt x="5248663" y="869327"/>
                  </a:cubicBezTo>
                  <a:cubicBezTo>
                    <a:pt x="4921178" y="719909"/>
                    <a:pt x="4551627" y="644042"/>
                    <a:pt x="4150102" y="644042"/>
                  </a:cubicBezTo>
                  <a:cubicBezTo>
                    <a:pt x="3724203" y="644042"/>
                    <a:pt x="3292799" y="725448"/>
                    <a:pt x="2867946" y="886459"/>
                  </a:cubicBezTo>
                  <a:cubicBezTo>
                    <a:pt x="2454234" y="1042832"/>
                    <a:pt x="2060440" y="1273141"/>
                    <a:pt x="1728892" y="1552397"/>
                  </a:cubicBezTo>
                  <a:cubicBezTo>
                    <a:pt x="1391580" y="1836419"/>
                    <a:pt x="1126473" y="2159600"/>
                    <a:pt x="941043" y="2512664"/>
                  </a:cubicBezTo>
                  <a:cubicBezTo>
                    <a:pt x="751551" y="2873583"/>
                    <a:pt x="655362" y="3249575"/>
                    <a:pt x="655362" y="3630204"/>
                  </a:cubicBezTo>
                  <a:cubicBezTo>
                    <a:pt x="655362" y="4013537"/>
                    <a:pt x="808817" y="4237405"/>
                    <a:pt x="1128177" y="4667883"/>
                  </a:cubicBezTo>
                  <a:cubicBezTo>
                    <a:pt x="1205232" y="4771702"/>
                    <a:pt x="1284908" y="4879129"/>
                    <a:pt x="1366419" y="4997246"/>
                  </a:cubicBezTo>
                  <a:cubicBezTo>
                    <a:pt x="1989282" y="5899677"/>
                    <a:pt x="2657880" y="6284685"/>
                    <a:pt x="3601937" y="6284685"/>
                  </a:cubicBezTo>
                  <a:cubicBezTo>
                    <a:pt x="4221523" y="6284685"/>
                    <a:pt x="4676122" y="5971036"/>
                    <a:pt x="5298985" y="5492643"/>
                  </a:cubicBezTo>
                  <a:cubicBezTo>
                    <a:pt x="5368571" y="5439187"/>
                    <a:pt x="5438156" y="5386375"/>
                    <a:pt x="5505513" y="5335367"/>
                  </a:cubicBezTo>
                  <a:cubicBezTo>
                    <a:pt x="5779335" y="5127761"/>
                    <a:pt x="6041730" y="4928776"/>
                    <a:pt x="6252618" y="4722492"/>
                  </a:cubicBezTo>
                  <a:lnTo>
                    <a:pt x="6321679" y="4651477"/>
                  </a:lnTo>
                  <a:lnTo>
                    <a:pt x="6321679" y="5523097"/>
                  </a:lnTo>
                  <a:lnTo>
                    <a:pt x="6024428" y="5754969"/>
                  </a:lnTo>
                  <a:cubicBezTo>
                    <a:pt x="5918395" y="5835747"/>
                    <a:pt x="5810491" y="5916953"/>
                    <a:pt x="5702345" y="6000018"/>
                  </a:cubicBezTo>
                  <a:cubicBezTo>
                    <a:pt x="5466020" y="6181541"/>
                    <a:pt x="5232938" y="6357503"/>
                    <a:pt x="4988380" y="6506549"/>
                  </a:cubicBezTo>
                  <a:lnTo>
                    <a:pt x="4961490" y="6521594"/>
                  </a:lnTo>
                  <a:lnTo>
                    <a:pt x="2011326" y="6521594"/>
                  </a:lnTo>
                  <a:lnTo>
                    <a:pt x="1982893" y="6505768"/>
                  </a:lnTo>
                  <a:cubicBezTo>
                    <a:pt x="1531799" y="6233999"/>
                    <a:pt x="1157400" y="5841520"/>
                    <a:pt x="824149" y="5358682"/>
                  </a:cubicBezTo>
                  <a:cubicBezTo>
                    <a:pt x="424196" y="4779302"/>
                    <a:pt x="0" y="4381929"/>
                    <a:pt x="0" y="3630075"/>
                  </a:cubicBezTo>
                  <a:cubicBezTo>
                    <a:pt x="0" y="1625174"/>
                    <a:pt x="2089794" y="0"/>
                    <a:pt x="4150102"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37" name="Freeform: Shape 36">
              <a:extLst>
                <a:ext uri="{FF2B5EF4-FFF2-40B4-BE49-F238E27FC236}">
                  <a16:creationId xmlns:a16="http://schemas.microsoft.com/office/drawing/2014/main" id="{A66409EC-9CC3-482A-A4A5-54ED092B3F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70322" y="353119"/>
              <a:ext cx="6321679" cy="6521594"/>
            </a:xfrm>
            <a:custGeom>
              <a:avLst/>
              <a:gdLst>
                <a:gd name="connsiteX0" fmla="*/ 4150102 w 6321679"/>
                <a:gd name="connsiteY0" fmla="*/ 0 h 6521594"/>
                <a:gd name="connsiteX1" fmla="*/ 6083891 w 6321679"/>
                <a:gd name="connsiteY1" fmla="*/ 619943 h 6521594"/>
                <a:gd name="connsiteX2" fmla="*/ 6321679 w 6321679"/>
                <a:gd name="connsiteY2" fmla="*/ 822247 h 6521594"/>
                <a:gd name="connsiteX3" fmla="*/ 6321679 w 6321679"/>
                <a:gd name="connsiteY3" fmla="*/ 2150195 h 6521594"/>
                <a:gd name="connsiteX4" fmla="*/ 6241288 w 6321679"/>
                <a:gd name="connsiteY4" fmla="*/ 1985338 h 6521594"/>
                <a:gd name="connsiteX5" fmla="*/ 5949367 w 6321679"/>
                <a:gd name="connsiteY5" fmla="*/ 1559997 h 6521594"/>
                <a:gd name="connsiteX6" fmla="*/ 5193362 w 6321679"/>
                <a:gd name="connsiteY6" fmla="*/ 986156 h 6521594"/>
                <a:gd name="connsiteX7" fmla="*/ 4150102 w 6321679"/>
                <a:gd name="connsiteY7" fmla="*/ 772850 h 6521594"/>
                <a:gd name="connsiteX8" fmla="*/ 2914861 w 6321679"/>
                <a:gd name="connsiteY8" fmla="*/ 1006637 h 6521594"/>
                <a:gd name="connsiteX9" fmla="*/ 1814073 w 6321679"/>
                <a:gd name="connsiteY9" fmla="*/ 1650163 h 6521594"/>
                <a:gd name="connsiteX10" fmla="*/ 1057412 w 6321679"/>
                <a:gd name="connsiteY10" fmla="*/ 2571657 h 6521594"/>
                <a:gd name="connsiteX11" fmla="*/ 786277 w 6321679"/>
                <a:gd name="connsiteY11" fmla="*/ 3630204 h 6521594"/>
                <a:gd name="connsiteX12" fmla="*/ 1233931 w 6321679"/>
                <a:gd name="connsiteY12" fmla="*/ 4592016 h 6521594"/>
                <a:gd name="connsiteX13" fmla="*/ 1474795 w 6321679"/>
                <a:gd name="connsiteY13" fmla="*/ 4924985 h 6521594"/>
                <a:gd name="connsiteX14" fmla="*/ 2393691 w 6321679"/>
                <a:gd name="connsiteY14" fmla="*/ 5846995 h 6521594"/>
                <a:gd name="connsiteX15" fmla="*/ 3601805 w 6321679"/>
                <a:gd name="connsiteY15" fmla="*/ 6155876 h 6521594"/>
                <a:gd name="connsiteX16" fmla="*/ 4378909 w 6321679"/>
                <a:gd name="connsiteY16" fmla="*/ 5959186 h 6521594"/>
                <a:gd name="connsiteX17" fmla="*/ 5218129 w 6321679"/>
                <a:gd name="connsiteY17" fmla="*/ 5391271 h 6521594"/>
                <a:gd name="connsiteX18" fmla="*/ 5425313 w 6321679"/>
                <a:gd name="connsiteY18" fmla="*/ 5233481 h 6521594"/>
                <a:gd name="connsiteX19" fmla="*/ 6254366 w 6321679"/>
                <a:gd name="connsiteY19" fmla="*/ 4534301 h 6521594"/>
                <a:gd name="connsiteX20" fmla="*/ 6321679 w 6321679"/>
                <a:gd name="connsiteY20" fmla="*/ 4456641 h 6521594"/>
                <a:gd name="connsiteX21" fmla="*/ 6321679 w 6321679"/>
                <a:gd name="connsiteY21" fmla="*/ 5523097 h 6521594"/>
                <a:gd name="connsiteX22" fmla="*/ 6024428 w 6321679"/>
                <a:gd name="connsiteY22" fmla="*/ 5754969 h 6521594"/>
                <a:gd name="connsiteX23" fmla="*/ 5702345 w 6321679"/>
                <a:gd name="connsiteY23" fmla="*/ 6000018 h 6521594"/>
                <a:gd name="connsiteX24" fmla="*/ 4988380 w 6321679"/>
                <a:gd name="connsiteY24" fmla="*/ 6506549 h 6521594"/>
                <a:gd name="connsiteX25" fmla="*/ 4961490 w 6321679"/>
                <a:gd name="connsiteY25" fmla="*/ 6521594 h 6521594"/>
                <a:gd name="connsiteX26" fmla="*/ 2011326 w 6321679"/>
                <a:gd name="connsiteY26" fmla="*/ 6521594 h 6521594"/>
                <a:gd name="connsiteX27" fmla="*/ 1982893 w 6321679"/>
                <a:gd name="connsiteY27" fmla="*/ 6505768 h 6521594"/>
                <a:gd name="connsiteX28" fmla="*/ 824149 w 6321679"/>
                <a:gd name="connsiteY28" fmla="*/ 5358682 h 6521594"/>
                <a:gd name="connsiteX29" fmla="*/ 0 w 6321679"/>
                <a:gd name="connsiteY29" fmla="*/ 3630075 h 6521594"/>
                <a:gd name="connsiteX30" fmla="*/ 4150102 w 6321679"/>
                <a:gd name="connsiteY30" fmla="*/ 0 h 6521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321679" h="6521593">
                  <a:moveTo>
                    <a:pt x="4150102" y="0"/>
                  </a:moveTo>
                  <a:cubicBezTo>
                    <a:pt x="4918148" y="0"/>
                    <a:pt x="5569597" y="228540"/>
                    <a:pt x="6083891" y="619943"/>
                  </a:cubicBezTo>
                  <a:lnTo>
                    <a:pt x="6321679" y="822247"/>
                  </a:lnTo>
                  <a:lnTo>
                    <a:pt x="6321679" y="2150195"/>
                  </a:lnTo>
                  <a:lnTo>
                    <a:pt x="6241288" y="1985338"/>
                  </a:lnTo>
                  <a:cubicBezTo>
                    <a:pt x="6156788" y="1831195"/>
                    <a:pt x="6059249" y="1688709"/>
                    <a:pt x="5949367" y="1559997"/>
                  </a:cubicBezTo>
                  <a:cubicBezTo>
                    <a:pt x="5737073" y="1311397"/>
                    <a:pt x="5482843" y="1118314"/>
                    <a:pt x="5193362" y="986156"/>
                  </a:cubicBezTo>
                  <a:cubicBezTo>
                    <a:pt x="4883437" y="844596"/>
                    <a:pt x="4532365" y="772850"/>
                    <a:pt x="4150102" y="772850"/>
                  </a:cubicBezTo>
                  <a:cubicBezTo>
                    <a:pt x="3746218" y="772850"/>
                    <a:pt x="3319008" y="853613"/>
                    <a:pt x="2914861" y="1006637"/>
                  </a:cubicBezTo>
                  <a:cubicBezTo>
                    <a:pt x="2515039" y="1157857"/>
                    <a:pt x="2134350" y="1380438"/>
                    <a:pt x="1814073" y="1650163"/>
                  </a:cubicBezTo>
                  <a:cubicBezTo>
                    <a:pt x="1494190" y="1919502"/>
                    <a:pt x="1232622" y="2238173"/>
                    <a:pt x="1057412" y="2571657"/>
                  </a:cubicBezTo>
                  <a:cubicBezTo>
                    <a:pt x="877486" y="2914158"/>
                    <a:pt x="786277" y="3270313"/>
                    <a:pt x="786277" y="3630204"/>
                  </a:cubicBezTo>
                  <a:cubicBezTo>
                    <a:pt x="786277" y="3974121"/>
                    <a:pt x="923483" y="4173646"/>
                    <a:pt x="1233931" y="4592016"/>
                  </a:cubicBezTo>
                  <a:cubicBezTo>
                    <a:pt x="1311641" y="4696736"/>
                    <a:pt x="1391972" y="4805064"/>
                    <a:pt x="1474795" y="4924985"/>
                  </a:cubicBezTo>
                  <a:cubicBezTo>
                    <a:pt x="1767682" y="5349278"/>
                    <a:pt x="2068172" y="5650948"/>
                    <a:pt x="2393691" y="5846995"/>
                  </a:cubicBezTo>
                  <a:cubicBezTo>
                    <a:pt x="2738735" y="6054891"/>
                    <a:pt x="3133971" y="6155876"/>
                    <a:pt x="3601805" y="6155876"/>
                  </a:cubicBezTo>
                  <a:cubicBezTo>
                    <a:pt x="3867305" y="6155876"/>
                    <a:pt x="4114196" y="6093405"/>
                    <a:pt x="4378909" y="5959186"/>
                  </a:cubicBezTo>
                  <a:cubicBezTo>
                    <a:pt x="4650699" y="5821362"/>
                    <a:pt x="4919737" y="5620421"/>
                    <a:pt x="5218129" y="5391271"/>
                  </a:cubicBezTo>
                  <a:cubicBezTo>
                    <a:pt x="5288107" y="5337558"/>
                    <a:pt x="5357824" y="5284617"/>
                    <a:pt x="5425313" y="5233481"/>
                  </a:cubicBezTo>
                  <a:cubicBezTo>
                    <a:pt x="5739037" y="4995556"/>
                    <a:pt x="6037512" y="4769168"/>
                    <a:pt x="6254366" y="4534301"/>
                  </a:cubicBezTo>
                  <a:lnTo>
                    <a:pt x="6321679" y="4456641"/>
                  </a:lnTo>
                  <a:lnTo>
                    <a:pt x="6321679" y="5523097"/>
                  </a:lnTo>
                  <a:lnTo>
                    <a:pt x="6024428" y="5754969"/>
                  </a:lnTo>
                  <a:cubicBezTo>
                    <a:pt x="5918395" y="5835747"/>
                    <a:pt x="5810491" y="5916953"/>
                    <a:pt x="5702345" y="6000018"/>
                  </a:cubicBezTo>
                  <a:cubicBezTo>
                    <a:pt x="5466020" y="6181541"/>
                    <a:pt x="5232938" y="6357503"/>
                    <a:pt x="4988380" y="6506549"/>
                  </a:cubicBezTo>
                  <a:lnTo>
                    <a:pt x="4961490" y="6521594"/>
                  </a:lnTo>
                  <a:lnTo>
                    <a:pt x="2011326" y="6521594"/>
                  </a:lnTo>
                  <a:lnTo>
                    <a:pt x="1982893" y="6505768"/>
                  </a:lnTo>
                  <a:cubicBezTo>
                    <a:pt x="1531799" y="6233999"/>
                    <a:pt x="1157400" y="5841520"/>
                    <a:pt x="824149" y="5358682"/>
                  </a:cubicBezTo>
                  <a:cubicBezTo>
                    <a:pt x="424196" y="4779302"/>
                    <a:pt x="0" y="4381929"/>
                    <a:pt x="0" y="3630075"/>
                  </a:cubicBezTo>
                  <a:cubicBezTo>
                    <a:pt x="0" y="1625174"/>
                    <a:pt x="2089794" y="0"/>
                    <a:pt x="4150102"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grpSp>
      <p:sp>
        <p:nvSpPr>
          <p:cNvPr id="4" name="Slide Number Placeholder 3">
            <a:extLst>
              <a:ext uri="{FF2B5EF4-FFF2-40B4-BE49-F238E27FC236}">
                <a16:creationId xmlns:a16="http://schemas.microsoft.com/office/drawing/2014/main" id="{EA57BFA5-7711-7E4D-8B4B-FD9E6C525EF8}"/>
              </a:ext>
            </a:extLst>
          </p:cNvPr>
          <p:cNvSpPr>
            <a:spLocks noGrp="1"/>
          </p:cNvSpPr>
          <p:nvPr>
            <p:ph type="sldNum" sz="quarter" idx="12"/>
          </p:nvPr>
        </p:nvSpPr>
        <p:spPr>
          <a:xfrm>
            <a:off x="8610600" y="6356350"/>
            <a:ext cx="2743200" cy="365125"/>
          </a:xfrm>
        </p:spPr>
        <p:txBody>
          <a:bodyPr vert="horz" lIns="91440" tIns="45720" rIns="91440" bIns="45720" rtlCol="0" anchor="ctr" anchorCtr="0">
            <a:noAutofit/>
          </a:bodyPr>
          <a:lstStyle/>
          <a:p>
            <a:pPr rtl="0">
              <a:spcAft>
                <a:spcPts val="600"/>
              </a:spcAft>
              <a:defRPr/>
            </a:pPr>
            <a:r>
              <a:rPr lang="es" sz="1200" b="0" i="0" u="none" strike="noStrike">
                <a:solidFill>
                  <a:srgbClr val="898989"/>
                </a:solidFill>
                <a:latin typeface="Aptos"/>
              </a:rPr>
              <a:t>9</a:t>
            </a:r>
            <a:endParaRPr lang="en-US">
              <a:solidFill>
                <a:schemeClr val="tx1">
                  <a:tint val="75000"/>
                </a:schemeClr>
              </a:solidFill>
            </a:endParaRPr>
          </a:p>
        </p:txBody>
      </p:sp>
      <p:graphicFrame>
        <p:nvGraphicFramePr>
          <p:cNvPr id="13" name="TextBox 2">
            <a:extLst>
              <a:ext uri="{FF2B5EF4-FFF2-40B4-BE49-F238E27FC236}">
                <a16:creationId xmlns:a16="http://schemas.microsoft.com/office/drawing/2014/main" id="{A816AA48-51FC-CCD6-8C13-F64C521C8C5A}"/>
              </a:ext>
            </a:extLst>
          </p:cNvPr>
          <p:cNvGraphicFramePr/>
          <p:nvPr>
            <p:extLst>
              <p:ext uri="{D42A27DB-BD31-4B8C-83A1-F6EECF244321}">
                <p14:modId xmlns:p14="http://schemas.microsoft.com/office/powerpoint/2010/main" val="1258862684"/>
              </p:ext>
            </p:extLst>
          </p:nvPr>
        </p:nvGraphicFramePr>
        <p:xfrm>
          <a:off x="804672" y="1963570"/>
          <a:ext cx="7284252" cy="439277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74836878"/>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S_NET" val="3.1.32"/>
  <p:tag name="AS_OS" val="Unix 5.4.204.113"/>
  <p:tag name="AS_RELEASE_DATE" val="2020.03.14"/>
  <p:tag name="AS_TITLE" val="Aspose.Slides for .NET Standard 2.0"/>
  <p:tag name="AS_VERSION" val="20.3"/>
</p:tagLst>
</file>

<file path=ppt/theme/theme1.xml><?xml version="1.0" encoding="utf-8"?>
<a:theme xmlns:a="http://schemas.openxmlformats.org/drawingml/2006/main" name="CPUC Pale Gold">
  <a:themeElements>
    <a:clrScheme name="CPUC Custom">
      <a:dk1>
        <a:srgbClr val="000000"/>
      </a:dk1>
      <a:lt1>
        <a:srgbClr val="FFFFFF"/>
      </a:lt1>
      <a:dk2>
        <a:srgbClr val="2A3C50"/>
      </a:dk2>
      <a:lt2>
        <a:srgbClr val="FFDAA2"/>
      </a:lt2>
      <a:accent1>
        <a:srgbClr val="6996C9"/>
      </a:accent1>
      <a:accent2>
        <a:srgbClr val="FBAD22"/>
      </a:accent2>
      <a:accent3>
        <a:srgbClr val="70AD45"/>
      </a:accent3>
      <a:accent4>
        <a:srgbClr val="E66425"/>
      </a:accent4>
      <a:accent5>
        <a:srgbClr val="403193"/>
      </a:accent5>
      <a:accent6>
        <a:srgbClr val="652B14"/>
      </a:accent6>
      <a:hlink>
        <a:srgbClr val="6996C9"/>
      </a:hlink>
      <a:folHlink>
        <a:srgbClr val="403193"/>
      </a:folHlink>
    </a:clrScheme>
    <a:fontScheme name="Century Gothic">
      <a:majorFont>
        <a:latin typeface="Century Gothic" panose="020F0302020204030204"/>
        <a:ea typeface="Arial"/>
        <a:cs typeface="Arial"/>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Arial"/>
        <a:cs typeface="Arial"/>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PUCpresentation_0221" id="{327D9AEB-2F70-1D49-9CB4-4BD0D9136A18}" vid="{B3FE827D-2CEA-D440-9657-D90C23529458}"/>
    </a:ext>
  </a:extLst>
</a:theme>
</file>

<file path=ppt/theme/theme2.xml><?xml version="1.0" encoding="utf-8"?>
<a:theme xmlns:a="http://schemas.openxmlformats.org/drawingml/2006/main" name="CPUC Dark Blue">
  <a:themeElements>
    <a:clrScheme name="CPUC Custom">
      <a:dk1>
        <a:srgbClr val="000000"/>
      </a:dk1>
      <a:lt1>
        <a:srgbClr val="FFFFFF"/>
      </a:lt1>
      <a:dk2>
        <a:srgbClr val="2A3C50"/>
      </a:dk2>
      <a:lt2>
        <a:srgbClr val="FFDAA2"/>
      </a:lt2>
      <a:accent1>
        <a:srgbClr val="6996C9"/>
      </a:accent1>
      <a:accent2>
        <a:srgbClr val="FBAD22"/>
      </a:accent2>
      <a:accent3>
        <a:srgbClr val="70AD45"/>
      </a:accent3>
      <a:accent4>
        <a:srgbClr val="E66425"/>
      </a:accent4>
      <a:accent5>
        <a:srgbClr val="403193"/>
      </a:accent5>
      <a:accent6>
        <a:srgbClr val="652B14"/>
      </a:accent6>
      <a:hlink>
        <a:srgbClr val="6996C9"/>
      </a:hlink>
      <a:folHlink>
        <a:srgbClr val="403193"/>
      </a:folHlink>
    </a:clrScheme>
    <a:fontScheme name="Century Gothic">
      <a:majorFont>
        <a:latin typeface="Century Gothic" panose="020F0302020204030204"/>
        <a:ea typeface="Arial"/>
        <a:cs typeface="Arial"/>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Arial"/>
        <a:cs typeface="Arial"/>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PUCpresentation_0221" id="{327D9AEB-2F70-1D49-9CB4-4BD0D9136A18}" vid="{0883F92F-9246-D84A-9134-7698F27FC5C4}"/>
    </a:ext>
  </a:extLst>
</a:theme>
</file>

<file path=ppt/theme/theme3.xml><?xml version="1.0" encoding="utf-8"?>
<a:theme xmlns:a="http://schemas.openxmlformats.org/drawingml/2006/main" name="CPUC Blue">
  <a:themeElements>
    <a:clrScheme name="CPUC_2022">
      <a:dk1>
        <a:srgbClr val="000000"/>
      </a:dk1>
      <a:lt1>
        <a:srgbClr val="FFFFFF"/>
      </a:lt1>
      <a:dk2>
        <a:srgbClr val="2A3C50"/>
      </a:dk2>
      <a:lt2>
        <a:srgbClr val="FFDAA2"/>
      </a:lt2>
      <a:accent1>
        <a:srgbClr val="4779B1"/>
      </a:accent1>
      <a:accent2>
        <a:srgbClr val="FBAD22"/>
      </a:accent2>
      <a:accent3>
        <a:srgbClr val="70AD45"/>
      </a:accent3>
      <a:accent4>
        <a:srgbClr val="E66425"/>
      </a:accent4>
      <a:accent5>
        <a:srgbClr val="403193"/>
      </a:accent5>
      <a:accent6>
        <a:srgbClr val="652B14"/>
      </a:accent6>
      <a:hlink>
        <a:srgbClr val="6996C9"/>
      </a:hlink>
      <a:folHlink>
        <a:srgbClr val="403193"/>
      </a:folHlink>
    </a:clrScheme>
    <a:fontScheme name="Century Gothic">
      <a:majorFont>
        <a:latin typeface="Century Gothic" panose="020F0302020204030204"/>
        <a:ea typeface="Arial"/>
        <a:cs typeface="Arial"/>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Arial"/>
        <a:cs typeface="Arial"/>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PUCpresentation_0221" id="{327D9AEB-2F70-1D49-9CB4-4BD0D9136A18}" vid="{7CDC2F98-AC07-0B43-9FC9-28AF319968BE}"/>
    </a:ext>
  </a:extLst>
</a:theme>
</file>

<file path=ppt/theme/theme4.xml><?xml version="1.0" encoding="utf-8"?>
<a:theme xmlns:a="http://schemas.openxmlformats.org/drawingml/2006/main" name="CPUC Gold">
  <a:themeElements>
    <a:clrScheme name="CPUC Custom">
      <a:dk1>
        <a:srgbClr val="000000"/>
      </a:dk1>
      <a:lt1>
        <a:srgbClr val="FFFFFF"/>
      </a:lt1>
      <a:dk2>
        <a:srgbClr val="2A3C50"/>
      </a:dk2>
      <a:lt2>
        <a:srgbClr val="FFDAA2"/>
      </a:lt2>
      <a:accent1>
        <a:srgbClr val="6996C9"/>
      </a:accent1>
      <a:accent2>
        <a:srgbClr val="FBAD22"/>
      </a:accent2>
      <a:accent3>
        <a:srgbClr val="70AD45"/>
      </a:accent3>
      <a:accent4>
        <a:srgbClr val="E66425"/>
      </a:accent4>
      <a:accent5>
        <a:srgbClr val="403193"/>
      </a:accent5>
      <a:accent6>
        <a:srgbClr val="652B14"/>
      </a:accent6>
      <a:hlink>
        <a:srgbClr val="6996C9"/>
      </a:hlink>
      <a:folHlink>
        <a:srgbClr val="403193"/>
      </a:folHlink>
    </a:clrScheme>
    <a:fontScheme name="Century Gothic">
      <a:majorFont>
        <a:latin typeface="Century Gothic" panose="020F0302020204030204"/>
        <a:ea typeface="Arial"/>
        <a:cs typeface="Arial"/>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Arial"/>
        <a:cs typeface="Arial"/>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PUCpresentation_0221" id="{327D9AEB-2F70-1D49-9CB4-4BD0D9136A18}" vid="{49CCA53C-6DD9-7D4F-AE7D-79F948514E89}"/>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CPUC White</Template>
  <TotalTime>4447</TotalTime>
  <Words>3114</Words>
  <Application>Microsoft Office PowerPoint</Application>
  <PresentationFormat>Widescreen</PresentationFormat>
  <Paragraphs>390</Paragraphs>
  <Slides>37</Slides>
  <Notes>5</Notes>
  <HiddenSlides>0</HiddenSlides>
  <MMClips>0</MMClips>
  <ScaleCrop>false</ScaleCrop>
  <HeadingPairs>
    <vt:vector size="6" baseType="variant">
      <vt:variant>
        <vt:lpstr>Fonts Used</vt:lpstr>
      </vt:variant>
      <vt:variant>
        <vt:i4>8</vt:i4>
      </vt:variant>
      <vt:variant>
        <vt:lpstr>Theme</vt:lpstr>
      </vt:variant>
      <vt:variant>
        <vt:i4>5</vt:i4>
      </vt:variant>
      <vt:variant>
        <vt:lpstr>Slide Titles</vt:lpstr>
      </vt:variant>
      <vt:variant>
        <vt:i4>37</vt:i4>
      </vt:variant>
    </vt:vector>
  </HeadingPairs>
  <TitlesOfParts>
    <vt:vector size="50" baseType="lpstr">
      <vt:lpstr>Aptos</vt:lpstr>
      <vt:lpstr>Aptos Display</vt:lpstr>
      <vt:lpstr>Arial</vt:lpstr>
      <vt:lpstr>Book Antiqua</vt:lpstr>
      <vt:lpstr>Calibri</vt:lpstr>
      <vt:lpstr>Century Gothic</vt:lpstr>
      <vt:lpstr>Segoe UI</vt:lpstr>
      <vt:lpstr>Wingdings</vt:lpstr>
      <vt:lpstr>CPUC Pale Gold</vt:lpstr>
      <vt:lpstr>CPUC Dark Blue</vt:lpstr>
      <vt:lpstr>CPUC Blue</vt:lpstr>
      <vt:lpstr>CPUC Gold</vt:lpstr>
      <vt:lpstr>Office Theme</vt:lpstr>
      <vt:lpstr>PowerPoint Presentation</vt:lpstr>
      <vt:lpstr>PowerPoint Presentation</vt:lpstr>
      <vt:lpstr> La importancia de CTF en la promoción de servicios de telecomunicaciones asequibles </vt:lpstr>
      <vt:lpstr>Puntos de la Agenda</vt:lpstr>
      <vt:lpstr>PowerPoint Presentation</vt:lpstr>
      <vt:lpstr>Propósito y Misión del Fondo de Teleconexión de California </vt:lpstr>
      <vt:lpstr>Antecedentes y Establecimiento del CTF  </vt:lpstr>
      <vt:lpstr>Antecedentes y Establecimiento del CTF </vt:lpstr>
      <vt:lpstr>Entidades Elegibles para Recibir Apoyo del CTF </vt:lpstr>
      <vt:lpstr>PowerPoint Presentation</vt:lpstr>
      <vt:lpstr>PowerPoint Presentation</vt:lpstr>
      <vt:lpstr>Entidades Elegibles para Recibir Apoyo del CTF</vt:lpstr>
      <vt:lpstr>Entidades Elegibles para Recibir el Apoyo del CTF (Continuación). </vt:lpstr>
      <vt:lpstr>Proceso de Revisión de la Solicitud </vt:lpstr>
      <vt:lpstr>Cronograma de la Solicitud </vt:lpstr>
      <vt:lpstr>Deficiencias y Demoras</vt:lpstr>
      <vt:lpstr>PowerPoint Presentation</vt:lpstr>
      <vt:lpstr>¿Por qué necesito volver a certificarme?</vt:lpstr>
      <vt:lpstr>¿Quién necesita Recertificarse?</vt:lpstr>
      <vt:lpstr>Presentación de la Documentación Necesaria </vt:lpstr>
      <vt:lpstr>Notificación de Ecertificación </vt:lpstr>
      <vt:lpstr>Proceso de Revisión de la Recertificación </vt:lpstr>
      <vt:lpstr>Cronograma de la Recertificación </vt:lpstr>
      <vt:lpstr>PowerPoint Presentation</vt:lpstr>
      <vt:lpstr>Tipos de Servicios Elegibles para Reembolso del CTF </vt:lpstr>
      <vt:lpstr>Servicios de Telecomunicaciones Elegibles (continuación) </vt:lpstr>
      <vt:lpstr>Requisitos de documentación para presentar reclamos</vt:lpstr>
      <vt:lpstr>Proceso de presentación de reclamos</vt:lpstr>
      <vt:lpstr>Lista de reclamos presentados y en proceso</vt:lpstr>
      <vt:lpstr>Proceso de revisión y aprobación de reclamos </vt:lpstr>
      <vt:lpstr>Cronograma de Procesamiento de Reclamos </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Slide for Presentation</dc:title>
  <dc:creator>Walker, Jill</dc:creator>
  <cp:lastModifiedBy>Focus Interpreting</cp:lastModifiedBy>
  <cp:revision>256</cp:revision>
  <dcterms:created xsi:type="dcterms:W3CDTF">2021-02-04T20:02:28Z</dcterms:created>
  <dcterms:modified xsi:type="dcterms:W3CDTF">2024-02-09T23:31:19Z</dcterms:modified>
</cp:coreProperties>
</file>