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66"/>
  </p:sldMasterIdLst>
  <p:notesMasterIdLst>
    <p:notesMasterId r:id="rId97"/>
  </p:notesMasterIdLst>
  <p:handoutMasterIdLst>
    <p:handoutMasterId r:id="rId98"/>
  </p:handoutMasterIdLst>
  <p:sldIdLst>
    <p:sldId id="257" r:id="rId67"/>
    <p:sldId id="298" r:id="rId68"/>
    <p:sldId id="300" r:id="rId69"/>
    <p:sldId id="299" r:id="rId70"/>
    <p:sldId id="301" r:id="rId71"/>
    <p:sldId id="302" r:id="rId72"/>
    <p:sldId id="303" r:id="rId73"/>
    <p:sldId id="313" r:id="rId74"/>
    <p:sldId id="309" r:id="rId75"/>
    <p:sldId id="312" r:id="rId76"/>
    <p:sldId id="311" r:id="rId77"/>
    <p:sldId id="310" r:id="rId78"/>
    <p:sldId id="308" r:id="rId79"/>
    <p:sldId id="307" r:id="rId80"/>
    <p:sldId id="306" r:id="rId81"/>
    <p:sldId id="314" r:id="rId82"/>
    <p:sldId id="263" r:id="rId83"/>
    <p:sldId id="265" r:id="rId84"/>
    <p:sldId id="264" r:id="rId85"/>
    <p:sldId id="266" r:id="rId86"/>
    <p:sldId id="267" r:id="rId87"/>
    <p:sldId id="268" r:id="rId88"/>
    <p:sldId id="269" r:id="rId89"/>
    <p:sldId id="270" r:id="rId90"/>
    <p:sldId id="271" r:id="rId91"/>
    <p:sldId id="285" r:id="rId92"/>
    <p:sldId id="304" r:id="rId93"/>
    <p:sldId id="294" r:id="rId94"/>
    <p:sldId id="272" r:id="rId95"/>
    <p:sldId id="273"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557CCB-07EE-AD44-4E05-4EE3ECE06D8E}" name="Bass, Lisa" initials="BL" userId="S::Lisa.Bass@cpuc.ca.gov::8a59481d-43b8-47d0-9351-1da338195b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417FCB"/>
    <a:srgbClr val="26C1E6"/>
    <a:srgbClr val="FA3526"/>
    <a:srgbClr val="CD1305"/>
    <a:srgbClr val="65D7FF"/>
    <a:srgbClr val="6A91A2"/>
    <a:srgbClr val="5B88B1"/>
    <a:srgbClr val="269DE6"/>
    <a:srgbClr val="B811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68FC4-AC44-4F4D-8A19-21F7C542BC76}" v="40" dt="2023-09-15T16:35:05.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18"/>
  </p:normalViewPr>
  <p:slideViewPr>
    <p:cSldViewPr snapToGrid="0" snapToObjects="1">
      <p:cViewPr varScale="1">
        <p:scale>
          <a:sx n="79" d="100"/>
          <a:sy n="79" d="100"/>
        </p:scale>
        <p:origin x="288" y="8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2.xml"/><Relationship Id="rId84" Type="http://schemas.openxmlformats.org/officeDocument/2006/relationships/slide" Target="slides/slide18.xml"/><Relationship Id="rId89" Type="http://schemas.openxmlformats.org/officeDocument/2006/relationships/slide" Target="slides/slide23.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8.xml"/><Relationship Id="rId79" Type="http://schemas.openxmlformats.org/officeDocument/2006/relationships/slide" Target="slides/slide13.xml"/><Relationship Id="rId102" Type="http://schemas.openxmlformats.org/officeDocument/2006/relationships/tableStyles" Target="tableStyles.xml"/><Relationship Id="rId5" Type="http://schemas.openxmlformats.org/officeDocument/2006/relationships/customXml" Target="../customXml/item5.xml"/><Relationship Id="rId90" Type="http://schemas.openxmlformats.org/officeDocument/2006/relationships/slide" Target="slides/slide24.xml"/><Relationship Id="rId95" Type="http://schemas.openxmlformats.org/officeDocument/2006/relationships/slide" Target="slides/slide29.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3.xml"/><Relationship Id="rId80" Type="http://schemas.openxmlformats.org/officeDocument/2006/relationships/slide" Target="slides/slide14.xml"/><Relationship Id="rId85" Type="http://schemas.openxmlformats.org/officeDocument/2006/relationships/slide" Target="slides/slide19.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1.xml"/><Relationship Id="rId103" Type="http://schemas.microsoft.com/office/2015/10/relationships/revisionInfo" Target="revisionInfo.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4.xml"/><Relationship Id="rId75" Type="http://schemas.openxmlformats.org/officeDocument/2006/relationships/slide" Target="slides/slide9.xml"/><Relationship Id="rId83" Type="http://schemas.openxmlformats.org/officeDocument/2006/relationships/slide" Target="slides/slide17.xml"/><Relationship Id="rId88" Type="http://schemas.openxmlformats.org/officeDocument/2006/relationships/slide" Target="slides/slide22.xml"/><Relationship Id="rId91" Type="http://schemas.openxmlformats.org/officeDocument/2006/relationships/slide" Target="slides/slide25.xml"/><Relationship Id="rId96"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7.xml"/><Relationship Id="rId78" Type="http://schemas.openxmlformats.org/officeDocument/2006/relationships/slide" Target="slides/slide12.xml"/><Relationship Id="rId81" Type="http://schemas.openxmlformats.org/officeDocument/2006/relationships/slide" Target="slides/slide15.xml"/><Relationship Id="rId86" Type="http://schemas.openxmlformats.org/officeDocument/2006/relationships/slide" Target="slides/slide20.xml"/><Relationship Id="rId94" Type="http://schemas.openxmlformats.org/officeDocument/2006/relationships/slide" Target="slides/slide2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0.xml"/><Relationship Id="rId97" Type="http://schemas.openxmlformats.org/officeDocument/2006/relationships/notesMaster" Target="notesMasters/notesMaster1.xml"/><Relationship Id="rId104" Type="http://schemas.microsoft.com/office/2018/10/relationships/authors" Target="authors.xml"/><Relationship Id="rId7" Type="http://schemas.openxmlformats.org/officeDocument/2006/relationships/customXml" Target="../customXml/item7.xml"/><Relationship Id="rId71" Type="http://schemas.openxmlformats.org/officeDocument/2006/relationships/slide" Target="slides/slide5.xml"/><Relationship Id="rId92" Type="http://schemas.openxmlformats.org/officeDocument/2006/relationships/slide" Target="slides/slide26.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Master" Target="slideMasters/slideMaster1.xml"/><Relationship Id="rId87" Type="http://schemas.openxmlformats.org/officeDocument/2006/relationships/slide" Target="slides/slide21.xml"/><Relationship Id="rId61" Type="http://schemas.openxmlformats.org/officeDocument/2006/relationships/customXml" Target="../customXml/item61.xml"/><Relationship Id="rId82" Type="http://schemas.openxmlformats.org/officeDocument/2006/relationships/slide" Target="slides/slide16.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1.xml"/><Relationship Id="rId100"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6.xml"/><Relationship Id="rId93" Type="http://schemas.openxmlformats.org/officeDocument/2006/relationships/slide" Target="slides/slide27.xml"/><Relationship Id="rId98"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Assurance Wireless(6664)</c:v>
                </c:pt>
              </c:strCache>
            </c:strRef>
          </c:tx>
          <c:spPr>
            <a:solidFill>
              <a:schemeClr val="accent1"/>
            </a:solidFill>
            <a:ln>
              <a:noFill/>
            </a:ln>
            <a:effectLst/>
          </c:spPr>
          <c:invertIfNegative val="0"/>
          <c:cat>
            <c:strRef>
              <c:f>Sheet1!$B$1:$M$1</c:f>
              <c:strCache>
                <c:ptCount val="12"/>
                <c:pt idx="0">
                  <c:v>Sep 2022</c:v>
                </c:pt>
                <c:pt idx="1">
                  <c:v>Oct 2022</c:v>
                </c:pt>
                <c:pt idx="2">
                  <c:v>Nov 2022</c:v>
                </c:pt>
                <c:pt idx="3">
                  <c:v>Dec 2022</c:v>
                </c:pt>
                <c:pt idx="4">
                  <c:v>Jan 2023</c:v>
                </c:pt>
                <c:pt idx="5">
                  <c:v>Feb 2023</c:v>
                </c:pt>
                <c:pt idx="6">
                  <c:v>Mar 2023</c:v>
                </c:pt>
                <c:pt idx="7">
                  <c:v>Apr 2023</c:v>
                </c:pt>
                <c:pt idx="8">
                  <c:v>May 2023</c:v>
                </c:pt>
                <c:pt idx="9">
                  <c:v>Jun 2023</c:v>
                </c:pt>
                <c:pt idx="10">
                  <c:v>Jul 2023</c:v>
                </c:pt>
                <c:pt idx="11">
                  <c:v>Aug 2023</c:v>
                </c:pt>
              </c:strCache>
            </c:strRef>
          </c:cat>
          <c:val>
            <c:numRef>
              <c:f>Sheet1!$B$2:$M$2</c:f>
              <c:numCache>
                <c:formatCode>#,##0</c:formatCode>
                <c:ptCount val="12"/>
                <c:pt idx="0">
                  <c:v>399796</c:v>
                </c:pt>
                <c:pt idx="1">
                  <c:v>410576</c:v>
                </c:pt>
                <c:pt idx="2">
                  <c:v>406284</c:v>
                </c:pt>
                <c:pt idx="3">
                  <c:v>394592</c:v>
                </c:pt>
                <c:pt idx="4">
                  <c:v>380309</c:v>
                </c:pt>
                <c:pt idx="5">
                  <c:v>347740</c:v>
                </c:pt>
                <c:pt idx="6">
                  <c:v>356082</c:v>
                </c:pt>
                <c:pt idx="7">
                  <c:v>347965</c:v>
                </c:pt>
                <c:pt idx="8">
                  <c:v>341155</c:v>
                </c:pt>
                <c:pt idx="9">
                  <c:v>333270</c:v>
                </c:pt>
                <c:pt idx="10">
                  <c:v>303709</c:v>
                </c:pt>
                <c:pt idx="11">
                  <c:v>299309</c:v>
                </c:pt>
              </c:numCache>
            </c:numRef>
          </c:val>
          <c:extLst>
            <c:ext xmlns:c16="http://schemas.microsoft.com/office/drawing/2014/chart" uri="{C3380CC4-5D6E-409C-BE32-E72D297353CC}">
              <c16:uniqueId val="{00000000-D06F-4F2A-9AAC-E1C2E6317A42}"/>
            </c:ext>
          </c:extLst>
        </c:ser>
        <c:ser>
          <c:idx val="1"/>
          <c:order val="1"/>
          <c:tx>
            <c:strRef>
              <c:f>Sheet1!$A$3</c:f>
              <c:strCache>
                <c:ptCount val="1"/>
                <c:pt idx="0">
                  <c:v>Boomerang(262H)</c:v>
                </c:pt>
              </c:strCache>
            </c:strRef>
          </c:tx>
          <c:spPr>
            <a:solidFill>
              <a:schemeClr val="accent2"/>
            </a:solidFill>
            <a:ln>
              <a:noFill/>
            </a:ln>
            <a:effectLst/>
          </c:spPr>
          <c:invertIfNegative val="0"/>
          <c:cat>
            <c:strRef>
              <c:f>Sheet1!$B$1:$M$1</c:f>
              <c:strCache>
                <c:ptCount val="12"/>
                <c:pt idx="0">
                  <c:v>Sep 2022</c:v>
                </c:pt>
                <c:pt idx="1">
                  <c:v>Oct 2022</c:v>
                </c:pt>
                <c:pt idx="2">
                  <c:v>Nov 2022</c:v>
                </c:pt>
                <c:pt idx="3">
                  <c:v>Dec 2022</c:v>
                </c:pt>
                <c:pt idx="4">
                  <c:v>Jan 2023</c:v>
                </c:pt>
                <c:pt idx="5">
                  <c:v>Feb 2023</c:v>
                </c:pt>
                <c:pt idx="6">
                  <c:v>Mar 2023</c:v>
                </c:pt>
                <c:pt idx="7">
                  <c:v>Apr 2023</c:v>
                </c:pt>
                <c:pt idx="8">
                  <c:v>May 2023</c:v>
                </c:pt>
                <c:pt idx="9">
                  <c:v>Jun 2023</c:v>
                </c:pt>
                <c:pt idx="10">
                  <c:v>Jul 2023</c:v>
                </c:pt>
                <c:pt idx="11">
                  <c:v>Aug 2023</c:v>
                </c:pt>
              </c:strCache>
            </c:strRef>
          </c:cat>
          <c:val>
            <c:numRef>
              <c:f>Sheet1!$B$3:$M$3</c:f>
              <c:numCache>
                <c:formatCode>#,##0</c:formatCode>
                <c:ptCount val="12"/>
                <c:pt idx="0">
                  <c:v>91344</c:v>
                </c:pt>
                <c:pt idx="1">
                  <c:v>93438</c:v>
                </c:pt>
                <c:pt idx="2">
                  <c:v>85659</c:v>
                </c:pt>
                <c:pt idx="3">
                  <c:v>82912</c:v>
                </c:pt>
                <c:pt idx="4">
                  <c:v>91710</c:v>
                </c:pt>
                <c:pt idx="5">
                  <c:v>94518</c:v>
                </c:pt>
                <c:pt idx="6">
                  <c:v>97196</c:v>
                </c:pt>
                <c:pt idx="7">
                  <c:v>98688</c:v>
                </c:pt>
                <c:pt idx="8">
                  <c:v>101504</c:v>
                </c:pt>
                <c:pt idx="9">
                  <c:v>105291</c:v>
                </c:pt>
                <c:pt idx="10">
                  <c:v>107203</c:v>
                </c:pt>
                <c:pt idx="11">
                  <c:v>108650</c:v>
                </c:pt>
              </c:numCache>
            </c:numRef>
          </c:val>
          <c:extLst>
            <c:ext xmlns:c16="http://schemas.microsoft.com/office/drawing/2014/chart" uri="{C3380CC4-5D6E-409C-BE32-E72D297353CC}">
              <c16:uniqueId val="{00000001-D06F-4F2A-9AAC-E1C2E6317A42}"/>
            </c:ext>
          </c:extLst>
        </c:ser>
        <c:ser>
          <c:idx val="2"/>
          <c:order val="2"/>
          <c:tx>
            <c:strRef>
              <c:f>Sheet1!$A$4</c:f>
              <c:strCache>
                <c:ptCount val="1"/>
                <c:pt idx="0">
                  <c:v>Pacific Bell(9740)</c:v>
                </c:pt>
              </c:strCache>
            </c:strRef>
          </c:tx>
          <c:spPr>
            <a:solidFill>
              <a:schemeClr val="accent3"/>
            </a:solidFill>
            <a:ln>
              <a:noFill/>
            </a:ln>
            <a:effectLst/>
          </c:spPr>
          <c:invertIfNegative val="0"/>
          <c:cat>
            <c:strRef>
              <c:f>Sheet1!$B$1:$M$1</c:f>
              <c:strCache>
                <c:ptCount val="12"/>
                <c:pt idx="0">
                  <c:v>Sep 2022</c:v>
                </c:pt>
                <c:pt idx="1">
                  <c:v>Oct 2022</c:v>
                </c:pt>
                <c:pt idx="2">
                  <c:v>Nov 2022</c:v>
                </c:pt>
                <c:pt idx="3">
                  <c:v>Dec 2022</c:v>
                </c:pt>
                <c:pt idx="4">
                  <c:v>Jan 2023</c:v>
                </c:pt>
                <c:pt idx="5">
                  <c:v>Feb 2023</c:v>
                </c:pt>
                <c:pt idx="6">
                  <c:v>Mar 2023</c:v>
                </c:pt>
                <c:pt idx="7">
                  <c:v>Apr 2023</c:v>
                </c:pt>
                <c:pt idx="8">
                  <c:v>May 2023</c:v>
                </c:pt>
                <c:pt idx="9">
                  <c:v>Jun 2023</c:v>
                </c:pt>
                <c:pt idx="10">
                  <c:v>Jul 2023</c:v>
                </c:pt>
                <c:pt idx="11">
                  <c:v>Aug 2023</c:v>
                </c:pt>
              </c:strCache>
            </c:strRef>
          </c:cat>
          <c:val>
            <c:numRef>
              <c:f>Sheet1!$B$4:$M$4</c:f>
              <c:numCache>
                <c:formatCode>#,##0</c:formatCode>
                <c:ptCount val="12"/>
                <c:pt idx="0">
                  <c:v>178779</c:v>
                </c:pt>
                <c:pt idx="1">
                  <c:v>176724</c:v>
                </c:pt>
                <c:pt idx="2">
                  <c:v>170916</c:v>
                </c:pt>
                <c:pt idx="3">
                  <c:v>163476</c:v>
                </c:pt>
                <c:pt idx="4">
                  <c:v>159460</c:v>
                </c:pt>
                <c:pt idx="5">
                  <c:v>159834</c:v>
                </c:pt>
                <c:pt idx="6">
                  <c:v>160507</c:v>
                </c:pt>
                <c:pt idx="7">
                  <c:v>159823</c:v>
                </c:pt>
                <c:pt idx="8">
                  <c:v>158963</c:v>
                </c:pt>
                <c:pt idx="9">
                  <c:v>157943</c:v>
                </c:pt>
                <c:pt idx="10">
                  <c:v>156814</c:v>
                </c:pt>
                <c:pt idx="11">
                  <c:v>155621</c:v>
                </c:pt>
              </c:numCache>
            </c:numRef>
          </c:val>
          <c:extLst>
            <c:ext xmlns:c16="http://schemas.microsoft.com/office/drawing/2014/chart" uri="{C3380CC4-5D6E-409C-BE32-E72D297353CC}">
              <c16:uniqueId val="{00000002-D06F-4F2A-9AAC-E1C2E6317A42}"/>
            </c:ext>
          </c:extLst>
        </c:ser>
        <c:ser>
          <c:idx val="3"/>
          <c:order val="3"/>
          <c:tx>
            <c:strRef>
              <c:f>Sheet1!$A$5</c:f>
              <c:strCache>
                <c:ptCount val="1"/>
                <c:pt idx="0">
                  <c:v>TruConnect (4280)</c:v>
                </c:pt>
              </c:strCache>
            </c:strRef>
          </c:tx>
          <c:spPr>
            <a:solidFill>
              <a:schemeClr val="accent4"/>
            </a:solidFill>
            <a:ln>
              <a:noFill/>
            </a:ln>
            <a:effectLst/>
          </c:spPr>
          <c:invertIfNegative val="0"/>
          <c:cat>
            <c:strRef>
              <c:f>Sheet1!$B$1:$M$1</c:f>
              <c:strCache>
                <c:ptCount val="12"/>
                <c:pt idx="0">
                  <c:v>Sep 2022</c:v>
                </c:pt>
                <c:pt idx="1">
                  <c:v>Oct 2022</c:v>
                </c:pt>
                <c:pt idx="2">
                  <c:v>Nov 2022</c:v>
                </c:pt>
                <c:pt idx="3">
                  <c:v>Dec 2022</c:v>
                </c:pt>
                <c:pt idx="4">
                  <c:v>Jan 2023</c:v>
                </c:pt>
                <c:pt idx="5">
                  <c:v>Feb 2023</c:v>
                </c:pt>
                <c:pt idx="6">
                  <c:v>Mar 2023</c:v>
                </c:pt>
                <c:pt idx="7">
                  <c:v>Apr 2023</c:v>
                </c:pt>
                <c:pt idx="8">
                  <c:v>May 2023</c:v>
                </c:pt>
                <c:pt idx="9">
                  <c:v>Jun 2023</c:v>
                </c:pt>
                <c:pt idx="10">
                  <c:v>Jul 2023</c:v>
                </c:pt>
                <c:pt idx="11">
                  <c:v>Aug 2023</c:v>
                </c:pt>
              </c:strCache>
            </c:strRef>
          </c:cat>
          <c:val>
            <c:numRef>
              <c:f>Sheet1!$B$5:$M$5</c:f>
              <c:numCache>
                <c:formatCode>#,##0</c:formatCode>
                <c:ptCount val="12"/>
                <c:pt idx="0">
                  <c:v>225425</c:v>
                </c:pt>
                <c:pt idx="1">
                  <c:v>210503</c:v>
                </c:pt>
                <c:pt idx="2">
                  <c:v>195508</c:v>
                </c:pt>
                <c:pt idx="3">
                  <c:v>180241</c:v>
                </c:pt>
                <c:pt idx="4">
                  <c:v>173193</c:v>
                </c:pt>
                <c:pt idx="5">
                  <c:v>175544</c:v>
                </c:pt>
                <c:pt idx="6">
                  <c:v>176384</c:v>
                </c:pt>
                <c:pt idx="7">
                  <c:v>177611</c:v>
                </c:pt>
                <c:pt idx="8">
                  <c:v>174553</c:v>
                </c:pt>
                <c:pt idx="9">
                  <c:v>171096</c:v>
                </c:pt>
                <c:pt idx="10">
                  <c:v>176641</c:v>
                </c:pt>
                <c:pt idx="11">
                  <c:v>184762</c:v>
                </c:pt>
              </c:numCache>
            </c:numRef>
          </c:val>
          <c:extLst>
            <c:ext xmlns:c16="http://schemas.microsoft.com/office/drawing/2014/chart" uri="{C3380CC4-5D6E-409C-BE32-E72D297353CC}">
              <c16:uniqueId val="{00000003-D06F-4F2A-9AAC-E1C2E6317A42}"/>
            </c:ext>
          </c:extLst>
        </c:ser>
        <c:ser>
          <c:idx val="4"/>
          <c:order val="4"/>
          <c:tx>
            <c:strRef>
              <c:f>Sheet1!$A$6</c:f>
              <c:strCache>
                <c:ptCount val="1"/>
                <c:pt idx="0">
                  <c:v>Tracfone(585B)</c:v>
                </c:pt>
              </c:strCache>
            </c:strRef>
          </c:tx>
          <c:spPr>
            <a:solidFill>
              <a:schemeClr val="accent5"/>
            </a:solidFill>
            <a:ln>
              <a:noFill/>
            </a:ln>
            <a:effectLst/>
          </c:spPr>
          <c:invertIfNegative val="0"/>
          <c:cat>
            <c:strRef>
              <c:f>Sheet1!$B$1:$M$1</c:f>
              <c:strCache>
                <c:ptCount val="12"/>
                <c:pt idx="0">
                  <c:v>Sep 2022</c:v>
                </c:pt>
                <c:pt idx="1">
                  <c:v>Oct 2022</c:v>
                </c:pt>
                <c:pt idx="2">
                  <c:v>Nov 2022</c:v>
                </c:pt>
                <c:pt idx="3">
                  <c:v>Dec 2022</c:v>
                </c:pt>
                <c:pt idx="4">
                  <c:v>Jan 2023</c:v>
                </c:pt>
                <c:pt idx="5">
                  <c:v>Feb 2023</c:v>
                </c:pt>
                <c:pt idx="6">
                  <c:v>Mar 2023</c:v>
                </c:pt>
                <c:pt idx="7">
                  <c:v>Apr 2023</c:v>
                </c:pt>
                <c:pt idx="8">
                  <c:v>May 2023</c:v>
                </c:pt>
                <c:pt idx="9">
                  <c:v>Jun 2023</c:v>
                </c:pt>
                <c:pt idx="10">
                  <c:v>Jul 2023</c:v>
                </c:pt>
                <c:pt idx="11">
                  <c:v>Aug 2023</c:v>
                </c:pt>
              </c:strCache>
            </c:strRef>
          </c:cat>
          <c:val>
            <c:numRef>
              <c:f>Sheet1!$B$6:$M$6</c:f>
              <c:numCache>
                <c:formatCode>#,##0</c:formatCode>
                <c:ptCount val="12"/>
                <c:pt idx="0">
                  <c:v>155633</c:v>
                </c:pt>
                <c:pt idx="1">
                  <c:v>171232</c:v>
                </c:pt>
                <c:pt idx="2">
                  <c:v>175069</c:v>
                </c:pt>
                <c:pt idx="3">
                  <c:v>170590</c:v>
                </c:pt>
                <c:pt idx="4">
                  <c:v>165911</c:v>
                </c:pt>
                <c:pt idx="5">
                  <c:v>163210</c:v>
                </c:pt>
                <c:pt idx="6">
                  <c:v>157143</c:v>
                </c:pt>
                <c:pt idx="7">
                  <c:v>160295</c:v>
                </c:pt>
                <c:pt idx="8">
                  <c:v>166360</c:v>
                </c:pt>
                <c:pt idx="9">
                  <c:v>174760</c:v>
                </c:pt>
                <c:pt idx="10">
                  <c:v>179603</c:v>
                </c:pt>
                <c:pt idx="11">
                  <c:v>190846</c:v>
                </c:pt>
              </c:numCache>
            </c:numRef>
          </c:val>
          <c:extLst>
            <c:ext xmlns:c16="http://schemas.microsoft.com/office/drawing/2014/chart" uri="{C3380CC4-5D6E-409C-BE32-E72D297353CC}">
              <c16:uniqueId val="{00000004-D06F-4F2A-9AAC-E1C2E6317A42}"/>
            </c:ext>
          </c:extLst>
        </c:ser>
        <c:dLbls>
          <c:showLegendKey val="0"/>
          <c:showVal val="0"/>
          <c:showCatName val="0"/>
          <c:showSerName val="0"/>
          <c:showPercent val="0"/>
          <c:showBubbleSize val="0"/>
        </c:dLbls>
        <c:gapWidth val="219"/>
        <c:overlap val="-27"/>
        <c:axId val="784185583"/>
        <c:axId val="1027200815"/>
      </c:barChart>
      <c:catAx>
        <c:axId val="78418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7200815"/>
        <c:crosses val="autoZero"/>
        <c:auto val="1"/>
        <c:lblAlgn val="ctr"/>
        <c:lblOffset val="100"/>
        <c:noMultiLvlLbl val="0"/>
      </c:catAx>
      <c:valAx>
        <c:axId val="1027200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4185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71568274777837"/>
          <c:y val="0.15477824706625631"/>
          <c:w val="0.35600676818950933"/>
          <c:h val="0.75500315893809955"/>
        </c:manualLayout>
      </c:layout>
      <c:doughnutChart>
        <c:varyColors val="1"/>
        <c:ser>
          <c:idx val="0"/>
          <c:order val="0"/>
          <c:tx>
            <c:strRef>
              <c:f>Sheet1!$H$1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7F-4602-AC79-CB948991D0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7F-4602-AC79-CB948991D0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7F-4602-AC79-CB948991D0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97F-4602-AC79-CB948991D0E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97F-4602-AC79-CB948991D0E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97F-4602-AC79-CB948991D0EA}"/>
              </c:ext>
            </c:extLst>
          </c:dPt>
          <c:dLbls>
            <c:dLbl>
              <c:idx val="0"/>
              <c:layout>
                <c:manualLayout>
                  <c:x val="0.12994923857868021"/>
                  <c:y val="-5.5555555555555643E-2"/>
                </c:manualLayout>
              </c:layout>
              <c:tx>
                <c:rich>
                  <a:bodyPr/>
                  <a:lstStyle/>
                  <a:p>
                    <a:fld id="{703D5570-258D-4296-B03C-1AE2DA3BE315}" type="CATEGORYNAME">
                      <a:rPr lang="en-US"/>
                      <a:pPr/>
                      <a:t>[CATEGORY NAME]</a:t>
                    </a:fld>
                    <a:r>
                      <a:rPr lang="en-US" baseline="0" dirty="0"/>
                      <a:t>
60.1%</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7F-4602-AC79-CB948991D0EA}"/>
                </c:ext>
              </c:extLst>
            </c:dLbl>
            <c:dLbl>
              <c:idx val="1"/>
              <c:layout>
                <c:manualLayout>
                  <c:x val="-0.11776649746192898"/>
                  <c:y val="4.6296296296296294E-3"/>
                </c:manualLayout>
              </c:layout>
              <c:tx>
                <c:rich>
                  <a:bodyPr/>
                  <a:lstStyle/>
                  <a:p>
                    <a:fld id="{93CF3F6D-DF1D-4451-B82F-5E5FE5314376}" type="CATEGORYNAME">
                      <a:rPr lang="en-US"/>
                      <a:pPr/>
                      <a:t>[CATEGORY NAME]</a:t>
                    </a:fld>
                    <a:r>
                      <a:rPr lang="en-US" baseline="0" dirty="0"/>
                      <a:t>
37.7%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97F-4602-AC79-CB948991D0EA}"/>
                </c:ext>
              </c:extLst>
            </c:dLbl>
            <c:dLbl>
              <c:idx val="2"/>
              <c:layout>
                <c:manualLayout>
                  <c:x val="-2.1658206429780034E-2"/>
                  <c:y val="0.14814814814814814"/>
                </c:manualLayout>
              </c:layout>
              <c:tx>
                <c:rich>
                  <a:bodyPr/>
                  <a:lstStyle/>
                  <a:p>
                    <a:fld id="{5ED7CD01-F07B-40B1-8E95-924CAE86D0C9}" type="CATEGORYNAME">
                      <a:rPr lang="en-US"/>
                      <a:pPr/>
                      <a:t>[CATEGORY NAME]</a:t>
                    </a:fld>
                    <a:r>
                      <a:rPr lang="en-US" baseline="0" dirty="0"/>
                      <a:t>
1.</a:t>
                    </a:r>
                    <a:fld id="{149DF2C4-BBED-47E3-A604-1ABB9E823218}" type="PERCENTAGE">
                      <a:rPr lang="en-US" baseline="0" smtClean="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97F-4602-AC79-CB948991D0EA}"/>
                </c:ext>
              </c:extLst>
            </c:dLbl>
            <c:dLbl>
              <c:idx val="3"/>
              <c:layout>
                <c:manualLayout>
                  <c:x val="3.5194585448392553E-2"/>
                  <c:y val="0.12962962962962962"/>
                </c:manualLayout>
              </c:layout>
              <c:tx>
                <c:rich>
                  <a:bodyPr/>
                  <a:lstStyle/>
                  <a:p>
                    <a:fld id="{27D28C6C-21CB-49C4-980B-E246650F1FDA}" type="CATEGORYNAME">
                      <a:rPr lang="en-US" dirty="0"/>
                      <a:pPr/>
                      <a:t>[CATEGORY NAME]</a:t>
                    </a:fld>
                    <a:r>
                      <a:rPr lang="en-US" baseline="0" dirty="0"/>
                      <a:t>
0.5%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97F-4602-AC79-CB948991D0EA}"/>
                </c:ext>
              </c:extLst>
            </c:dLbl>
            <c:dLbl>
              <c:idx val="4"/>
              <c:layout>
                <c:manualLayout>
                  <c:x val="0.17326565143824027"/>
                  <c:y val="-0.12344158111915696"/>
                </c:manualLayout>
              </c:layout>
              <c:tx>
                <c:rich>
                  <a:bodyPr/>
                  <a:lstStyle/>
                  <a:p>
                    <a:fld id="{A7540362-8E8E-4DC5-B82A-CFF8A4DB920B}" type="CATEGORYNAME">
                      <a:rPr lang="en-US"/>
                      <a:pPr/>
                      <a:t>[CATEGORY NAME]</a:t>
                    </a:fld>
                    <a:r>
                      <a:rPr lang="en-US" baseline="0" dirty="0"/>
                      <a:t>
0.2%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97F-4602-AC79-CB948991D0EA}"/>
                </c:ext>
              </c:extLst>
            </c:dLbl>
            <c:dLbl>
              <c:idx val="5"/>
              <c:layout>
                <c:manualLayout>
                  <c:x val="-0.13874788494077833"/>
                  <c:y val="-9.6957827489560305E-2"/>
                </c:manualLayout>
              </c:layout>
              <c:tx>
                <c:rich>
                  <a:bodyPr/>
                  <a:lstStyle/>
                  <a:p>
                    <a:fld id="{84E570B3-2958-40FD-939B-21214C256839}" type="CATEGORYNAME">
                      <a:rPr lang="en-US" smtClean="0"/>
                      <a:pPr/>
                      <a:t>[CATEGORY NAME]</a:t>
                    </a:fld>
                    <a:r>
                      <a:rPr lang="en-US" baseline="0" dirty="0"/>
                      <a:t> 0.5%</a:t>
                    </a:r>
                  </a:p>
                </c:rich>
              </c:tx>
              <c:showLegendKey val="0"/>
              <c:showVal val="0"/>
              <c:showCatName val="1"/>
              <c:showSerName val="0"/>
              <c:showPercent val="1"/>
              <c:showBubbleSize val="0"/>
              <c:extLst>
                <c:ext xmlns:c15="http://schemas.microsoft.com/office/drawing/2012/chart" uri="{CE6537A1-D6FC-4f65-9D91-7224C49458BB}">
                  <c15:layout>
                    <c:manualLayout>
                      <c:w val="8.9528651558149139E-2"/>
                      <c:h val="0.10046440345799178"/>
                    </c:manualLayout>
                  </c15:layout>
                  <c15:dlblFieldTable/>
                  <c15:showDataLabelsRange val="0"/>
                </c:ext>
                <c:ext xmlns:c16="http://schemas.microsoft.com/office/drawing/2014/chart" uri="{C3380CC4-5D6E-409C-BE32-E72D297353CC}">
                  <c16:uniqueId val="{0000000B-B97F-4602-AC79-CB948991D0EA}"/>
                </c:ext>
              </c:extLst>
            </c:dLbl>
            <c:spPr>
              <a:solidFill>
                <a:sysClr val="window" lastClr="FFFFFF">
                  <a:lumMod val="85000"/>
                </a:sys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Sheet1!$G$2:$G$7</c:f>
              <c:strCache>
                <c:ptCount val="6"/>
                <c:pt idx="0">
                  <c:v>CalFresh</c:v>
                </c:pt>
                <c:pt idx="1">
                  <c:v>Medi-Cal</c:v>
                </c:pt>
                <c:pt idx="2">
                  <c:v>SSI</c:v>
                </c:pt>
                <c:pt idx="3">
                  <c:v>WIC</c:v>
                </c:pt>
                <c:pt idx="4">
                  <c:v>Veterans Pension</c:v>
                </c:pt>
                <c:pt idx="5">
                  <c:v>Others</c:v>
                </c:pt>
              </c:strCache>
            </c:strRef>
          </c:cat>
          <c:val>
            <c:numRef>
              <c:f>Sheet1!$H$2:$H$7</c:f>
              <c:numCache>
                <c:formatCode>0.0%</c:formatCode>
                <c:ptCount val="6"/>
                <c:pt idx="0">
                  <c:v>0.6005955940412514</c:v>
                </c:pt>
                <c:pt idx="1">
                  <c:v>0.37707107482795416</c:v>
                </c:pt>
                <c:pt idx="2">
                  <c:v>1.0651890934680407E-2</c:v>
                </c:pt>
                <c:pt idx="3">
                  <c:v>4.7211420604530846E-3</c:v>
                </c:pt>
                <c:pt idx="4">
                  <c:v>2.0318421043937348E-3</c:v>
                </c:pt>
                <c:pt idx="5">
                  <c:v>4.9284560312672417E-3</c:v>
                </c:pt>
              </c:numCache>
            </c:numRef>
          </c:val>
          <c:extLst>
            <c:ext xmlns:c16="http://schemas.microsoft.com/office/drawing/2014/chart" uri="{C3380CC4-5D6E-409C-BE32-E72D297353CC}">
              <c16:uniqueId val="{0000000C-B97F-4602-AC79-CB948991D0EA}"/>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04966686856453"/>
          <c:y val="5.0925925925925923E-2"/>
          <c:w val="0.83801554613365625"/>
          <c:h val="0.81589457567804025"/>
        </c:manualLayout>
      </c:layout>
      <c:barChart>
        <c:barDir val="bar"/>
        <c:grouping val="stacked"/>
        <c:varyColors val="0"/>
        <c:ser>
          <c:idx val="0"/>
          <c:order val="0"/>
          <c:tx>
            <c:strRef>
              <c:f>Sheet1!$B$1</c:f>
              <c:strCache>
                <c:ptCount val="1"/>
                <c:pt idx="0">
                  <c:v>Count</c:v>
                </c:pt>
              </c:strCache>
            </c:strRef>
          </c:tx>
          <c:spPr>
            <a:solidFill>
              <a:schemeClr val="accent1"/>
            </a:solidFill>
            <a:ln>
              <a:noFill/>
            </a:ln>
            <a:effectLst/>
          </c:spPr>
          <c:invertIfNegative val="0"/>
          <c:dLbls>
            <c:dLbl>
              <c:idx val="0"/>
              <c:layout>
                <c:manualLayout>
                  <c:x val="0.39217169728783913"/>
                  <c:y val="-9.7222222222222224E-2"/>
                </c:manualLayout>
              </c:layout>
              <c:spPr>
                <a:solidFill>
                  <a:sysClr val="window" lastClr="FFFFFF">
                    <a:lumMod val="75000"/>
                  </a:sysClr>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64565"/>
                        <a:gd name="adj2" fmla="val 94640"/>
                      </a:avLst>
                    </a:prstGeom>
                    <a:noFill/>
                    <a:ln>
                      <a:noFill/>
                    </a:ln>
                  </c15:spPr>
                </c:ext>
                <c:ext xmlns:c16="http://schemas.microsoft.com/office/drawing/2014/chart" uri="{C3380CC4-5D6E-409C-BE32-E72D297353CC}">
                  <c16:uniqueId val="{00000004-4BB3-45F4-B63B-F24000DF7709}"/>
                </c:ext>
              </c:extLst>
            </c:dLbl>
            <c:dLbl>
              <c:idx val="1"/>
              <c:layout>
                <c:manualLayout>
                  <c:x val="0.31538342082239718"/>
                  <c:y val="-5.55555555555555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B3-45F4-B63B-F24000DF7709}"/>
                </c:ext>
              </c:extLst>
            </c:dLbl>
            <c:dLbl>
              <c:idx val="2"/>
              <c:layout>
                <c:manualLayout>
                  <c:x val="0.1404114173228346"/>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B3-45F4-B63B-F24000DF7709}"/>
                </c:ext>
              </c:extLst>
            </c:dLbl>
            <c:dLbl>
              <c:idx val="3"/>
              <c:layout>
                <c:manualLayout>
                  <c:x val="0.14368810148731409"/>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B3-45F4-B63B-F24000DF7709}"/>
                </c:ext>
              </c:extLst>
            </c:dLbl>
            <c:spPr>
              <a:solidFill>
                <a:sysClr val="window" lastClr="FFFFFF">
                  <a:lumMod val="75000"/>
                </a:sys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SPIA</c:v>
                </c:pt>
                <c:pt idx="1">
                  <c:v>DAP</c:v>
                </c:pt>
                <c:pt idx="2">
                  <c:v>Mail</c:v>
                </c:pt>
                <c:pt idx="3">
                  <c:v>Public Website</c:v>
                </c:pt>
              </c:strCache>
            </c:strRef>
          </c:cat>
          <c:val>
            <c:numRef>
              <c:f>Sheet1!$B$2:$B$5</c:f>
              <c:numCache>
                <c:formatCode>#,##0</c:formatCode>
                <c:ptCount val="4"/>
                <c:pt idx="0">
                  <c:v>918743</c:v>
                </c:pt>
                <c:pt idx="1">
                  <c:v>615622</c:v>
                </c:pt>
                <c:pt idx="2">
                  <c:v>24637</c:v>
                </c:pt>
                <c:pt idx="3">
                  <c:v>18364</c:v>
                </c:pt>
              </c:numCache>
            </c:numRef>
          </c:val>
          <c:extLst>
            <c:ext xmlns:c16="http://schemas.microsoft.com/office/drawing/2014/chart" uri="{C3380CC4-5D6E-409C-BE32-E72D297353CC}">
              <c16:uniqueId val="{00000000-4BB3-45F4-B63B-F24000DF7709}"/>
            </c:ext>
          </c:extLst>
        </c:ser>
        <c:dLbls>
          <c:showLegendKey val="0"/>
          <c:showVal val="0"/>
          <c:showCatName val="0"/>
          <c:showSerName val="0"/>
          <c:showPercent val="0"/>
          <c:showBubbleSize val="0"/>
        </c:dLbls>
        <c:gapWidth val="150"/>
        <c:overlap val="100"/>
        <c:axId val="679707791"/>
        <c:axId val="558692735"/>
      </c:barChart>
      <c:catAx>
        <c:axId val="67970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58692735"/>
        <c:crosses val="autoZero"/>
        <c:auto val="1"/>
        <c:lblAlgn val="ctr"/>
        <c:lblOffset val="100"/>
        <c:noMultiLvlLbl val="0"/>
      </c:catAx>
      <c:valAx>
        <c:axId val="55869273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970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9679044203706"/>
          <c:y val="2.3148148148148147E-2"/>
          <c:w val="0.840930743380923"/>
          <c:h val="0.8416746864975212"/>
        </c:manualLayout>
      </c:layout>
      <c:barChart>
        <c:barDir val="bar"/>
        <c:grouping val="stacked"/>
        <c:varyColors val="0"/>
        <c:ser>
          <c:idx val="0"/>
          <c:order val="0"/>
          <c:tx>
            <c:strRef>
              <c:f>Sheet1!$B$1</c:f>
              <c:strCache>
                <c:ptCount val="1"/>
                <c:pt idx="0">
                  <c:v>Count</c:v>
                </c:pt>
              </c:strCache>
            </c:strRef>
          </c:tx>
          <c:spPr>
            <a:solidFill>
              <a:schemeClr val="accent1"/>
            </a:solidFill>
            <a:ln>
              <a:noFill/>
            </a:ln>
            <a:effectLst/>
          </c:spPr>
          <c:invertIfNegative val="0"/>
          <c:dLbls>
            <c:dLbl>
              <c:idx val="0"/>
              <c:layout>
                <c:manualLayout>
                  <c:x val="0.37943700040141498"/>
                  <c:y val="-0.12962962962962971"/>
                </c:manualLayout>
              </c:layout>
              <c:spPr>
                <a:solidFill>
                  <a:sysClr val="window" lastClr="FFFFFF">
                    <a:lumMod val="85000"/>
                  </a:sysClr>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7684"/>
                        <a:gd name="adj2" fmla="val 151833"/>
                      </a:avLst>
                    </a:prstGeom>
                    <a:noFill/>
                    <a:ln>
                      <a:noFill/>
                    </a:ln>
                  </c15:spPr>
                </c:ext>
                <c:ext xmlns:c16="http://schemas.microsoft.com/office/drawing/2014/chart" uri="{C3380CC4-5D6E-409C-BE32-E72D297353CC}">
                  <c16:uniqueId val="{00000006-AC4B-4692-9AD8-008A80E2F6A4}"/>
                </c:ext>
              </c:extLst>
            </c:dLbl>
            <c:dLbl>
              <c:idx val="1"/>
              <c:layout>
                <c:manualLayout>
                  <c:x val="0.22271426877663322"/>
                  <c:y val="-9.2592592592592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4B-4692-9AD8-008A80E2F6A4}"/>
                </c:ext>
              </c:extLst>
            </c:dLbl>
            <c:dLbl>
              <c:idx val="2"/>
              <c:layout>
                <c:manualLayout>
                  <c:x val="0.18445320110008384"/>
                  <c:y val="-2.31481481481481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4B-4692-9AD8-008A80E2F6A4}"/>
                </c:ext>
              </c:extLst>
            </c:dLbl>
            <c:dLbl>
              <c:idx val="3"/>
              <c:layout>
                <c:manualLayout>
                  <c:x val="7.0486087379024454E-2"/>
                  <c:y val="-9.2592592592593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4B-4692-9AD8-008A80E2F6A4}"/>
                </c:ext>
              </c:extLst>
            </c:dLbl>
            <c:dLbl>
              <c:idx val="4"/>
              <c:layout>
                <c:manualLayout>
                  <c:x val="6.3501902829019713E-2"/>
                  <c:y val="-9.2592592592592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4B-4692-9AD8-008A80E2F6A4}"/>
                </c:ext>
              </c:extLst>
            </c:dLbl>
            <c:dLbl>
              <c:idx val="5"/>
              <c:layout>
                <c:manualLayout>
                  <c:x val="6.9303148443911292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4B-4692-9AD8-008A80E2F6A4}"/>
                </c:ext>
              </c:extLst>
            </c:dLbl>
            <c:spPr>
              <a:solidFill>
                <a:sysClr val="window" lastClr="FFFFFF">
                  <a:lumMod val="85000"/>
                </a:sys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Sheet1!$A$2:$A$7</c:f>
              <c:strCache>
                <c:ptCount val="6"/>
                <c:pt idx="0">
                  <c:v>System</c:v>
                </c:pt>
                <c:pt idx="1">
                  <c:v>Public Website</c:v>
                </c:pt>
                <c:pt idx="2">
                  <c:v>Mail</c:v>
                </c:pt>
                <c:pt idx="3">
                  <c:v>CSR-assisted</c:v>
                </c:pt>
                <c:pt idx="4">
                  <c:v>IVR</c:v>
                </c:pt>
                <c:pt idx="5">
                  <c:v>SPIA</c:v>
                </c:pt>
              </c:strCache>
            </c:strRef>
          </c:cat>
          <c:val>
            <c:numRef>
              <c:f>Sheet1!$B$2:$B$7</c:f>
              <c:numCache>
                <c:formatCode>#,##0</c:formatCode>
                <c:ptCount val="6"/>
                <c:pt idx="0">
                  <c:v>476254</c:v>
                </c:pt>
                <c:pt idx="1">
                  <c:v>192507</c:v>
                </c:pt>
                <c:pt idx="2">
                  <c:v>142386</c:v>
                </c:pt>
                <c:pt idx="3">
                  <c:v>31327</c:v>
                </c:pt>
                <c:pt idx="4">
                  <c:v>5812</c:v>
                </c:pt>
                <c:pt idx="5">
                  <c:v>1488</c:v>
                </c:pt>
              </c:numCache>
            </c:numRef>
          </c:val>
          <c:extLst>
            <c:ext xmlns:c16="http://schemas.microsoft.com/office/drawing/2014/chart" uri="{C3380CC4-5D6E-409C-BE32-E72D297353CC}">
              <c16:uniqueId val="{00000000-AC4B-4692-9AD8-008A80E2F6A4}"/>
            </c:ext>
          </c:extLst>
        </c:ser>
        <c:dLbls>
          <c:showLegendKey val="0"/>
          <c:showVal val="0"/>
          <c:showCatName val="0"/>
          <c:showSerName val="0"/>
          <c:showPercent val="0"/>
          <c:showBubbleSize val="0"/>
        </c:dLbls>
        <c:gapWidth val="150"/>
        <c:overlap val="100"/>
        <c:axId val="1652417888"/>
        <c:axId val="1048432240"/>
      </c:barChart>
      <c:catAx>
        <c:axId val="1652417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48432240"/>
        <c:crosses val="autoZero"/>
        <c:auto val="1"/>
        <c:lblAlgn val="l"/>
        <c:lblOffset val="100"/>
        <c:noMultiLvlLbl val="0"/>
      </c:catAx>
      <c:valAx>
        <c:axId val="1048432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2417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c:f>
              <c:strCache>
                <c:ptCount val="1"/>
                <c:pt idx="0">
                  <c:v>Count</c:v>
                </c:pt>
              </c:strCache>
            </c:strRef>
          </c:tx>
          <c:spPr>
            <a:solidFill>
              <a:schemeClr val="accent1"/>
            </a:solidFill>
            <a:ln>
              <a:noFill/>
            </a:ln>
            <a:effectLst/>
          </c:spPr>
          <c:invertIfNegative val="0"/>
          <c:dLbls>
            <c:dLbl>
              <c:idx val="0"/>
              <c:layout>
                <c:manualLayout>
                  <c:x val="0.42158671526559699"/>
                  <c:y val="-0.14351851851851852"/>
                </c:manualLayout>
              </c:layout>
              <c:spPr>
                <a:solidFill>
                  <a:sysClr val="window" lastClr="FFFFFF">
                    <a:lumMod val="85000"/>
                  </a:sysClr>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91398"/>
                        <a:gd name="adj2" fmla="val 159272"/>
                      </a:avLst>
                    </a:prstGeom>
                    <a:noFill/>
                    <a:ln>
                      <a:noFill/>
                    </a:ln>
                  </c15:spPr>
                </c:ext>
                <c:ext xmlns:c16="http://schemas.microsoft.com/office/drawing/2014/chart" uri="{C3380CC4-5D6E-409C-BE32-E72D297353CC}">
                  <c16:uniqueId val="{00000000-A892-4B30-8012-92106F50E167}"/>
                </c:ext>
              </c:extLst>
            </c:dLbl>
            <c:dLbl>
              <c:idx val="1"/>
              <c:layout>
                <c:manualLayout>
                  <c:x val="0.10054936962646349"/>
                  <c:y val="-4.1666666666666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92-4B30-8012-92106F50E167}"/>
                </c:ext>
              </c:extLst>
            </c:dLbl>
            <c:dLbl>
              <c:idx val="2"/>
              <c:layout>
                <c:manualLayout>
                  <c:x val="7.2652789322668318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6636782491715845E-2"/>
                      <c:h val="0.11167395742198892"/>
                    </c:manualLayout>
                  </c15:layout>
                </c:ext>
                <c:ext xmlns:c16="http://schemas.microsoft.com/office/drawing/2014/chart" uri="{C3380CC4-5D6E-409C-BE32-E72D297353CC}">
                  <c16:uniqueId val="{00000002-A892-4B30-8012-92106F50E167}"/>
                </c:ext>
              </c:extLst>
            </c:dLbl>
            <c:dLbl>
              <c:idx val="3"/>
              <c:layout>
                <c:manualLayout>
                  <c:x val="7.7469846060432057E-2"/>
                  <c:y val="-2.3148148148148182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4450438937695961E-2"/>
                      <c:h val="6.8622047244094486E-2"/>
                    </c:manualLayout>
                  </c15:layout>
                </c:ext>
                <c:ext xmlns:c16="http://schemas.microsoft.com/office/drawing/2014/chart" uri="{C3380CC4-5D6E-409C-BE32-E72D297353CC}">
                  <c16:uniqueId val="{00000003-A892-4B30-8012-92106F50E167}"/>
                </c:ext>
              </c:extLst>
            </c:dLbl>
            <c:spPr>
              <a:solidFill>
                <a:sysClr val="window" lastClr="FFFFFF">
                  <a:lumMod val="85000"/>
                </a:sys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SPIA</c:v>
                </c:pt>
                <c:pt idx="1">
                  <c:v>Public Website</c:v>
                </c:pt>
                <c:pt idx="2">
                  <c:v>Mail</c:v>
                </c:pt>
                <c:pt idx="3">
                  <c:v>CSR-assisted</c:v>
                </c:pt>
              </c:strCache>
            </c:strRef>
          </c:cat>
          <c:val>
            <c:numRef>
              <c:f>Sheet1!$B$2:$B$5</c:f>
              <c:numCache>
                <c:formatCode>#,##0</c:formatCode>
                <c:ptCount val="4"/>
                <c:pt idx="0">
                  <c:v>35404</c:v>
                </c:pt>
                <c:pt idx="1">
                  <c:v>3653</c:v>
                </c:pt>
                <c:pt idx="2">
                  <c:v>462</c:v>
                </c:pt>
                <c:pt idx="3">
                  <c:v>257</c:v>
                </c:pt>
              </c:numCache>
            </c:numRef>
          </c:val>
          <c:extLst>
            <c:ext xmlns:c16="http://schemas.microsoft.com/office/drawing/2014/chart" uri="{C3380CC4-5D6E-409C-BE32-E72D297353CC}">
              <c16:uniqueId val="{00000000-0373-45BD-BB47-A43BEE550145}"/>
            </c:ext>
          </c:extLst>
        </c:ser>
        <c:dLbls>
          <c:showLegendKey val="0"/>
          <c:showVal val="0"/>
          <c:showCatName val="0"/>
          <c:showSerName val="0"/>
          <c:showPercent val="0"/>
          <c:showBubbleSize val="0"/>
        </c:dLbls>
        <c:gapWidth val="150"/>
        <c:overlap val="100"/>
        <c:axId val="1242397551"/>
        <c:axId val="1122918431"/>
      </c:barChart>
      <c:catAx>
        <c:axId val="1242397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22918431"/>
        <c:crosses val="autoZero"/>
        <c:auto val="1"/>
        <c:lblAlgn val="ctr"/>
        <c:lblOffset val="100"/>
        <c:noMultiLvlLbl val="0"/>
      </c:catAx>
      <c:valAx>
        <c:axId val="11229184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2397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4EE502-1DE0-414E-9C15-0B2705663C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58E557-4278-42DC-B083-F285608D59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F385BA-B95E-4186-86D8-BABFEA880C06}" type="datetimeFigureOut">
              <a:rPr lang="en-US" smtClean="0"/>
              <a:t>9/15/2023</a:t>
            </a:fld>
            <a:endParaRPr lang="en-US" dirty="0"/>
          </a:p>
        </p:txBody>
      </p:sp>
      <p:sp>
        <p:nvSpPr>
          <p:cNvPr id="4" name="Footer Placeholder 3">
            <a:extLst>
              <a:ext uri="{FF2B5EF4-FFF2-40B4-BE49-F238E27FC236}">
                <a16:creationId xmlns:a16="http://schemas.microsoft.com/office/drawing/2014/main" id="{9DF12F17-502E-47C7-B9CF-F63C2E697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DD48BE6-41C9-49D5-BF53-07BCB58726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297703-F35D-44AF-90AE-8C9527F80DFB}" type="slidenum">
              <a:rPr lang="en-US" smtClean="0"/>
              <a:t>‹#›</a:t>
            </a:fld>
            <a:endParaRPr lang="en-US" dirty="0"/>
          </a:p>
        </p:txBody>
      </p:sp>
    </p:spTree>
    <p:extLst>
      <p:ext uri="{BB962C8B-B14F-4D97-AF65-F5344CB8AC3E}">
        <p14:creationId xmlns:p14="http://schemas.microsoft.com/office/powerpoint/2010/main" val="2216042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E06FA-8DFC-4643-A388-580874438022}" type="datetimeFigureOut">
              <a:rPr lang="en-US" smtClean="0"/>
              <a:t>9/15/2023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0867F-770D-4202-805A-3FE73A5D0288}" type="slidenum">
              <a:rPr lang="en-US" smtClean="0"/>
              <a:t>‹#›</a:t>
            </a:fld>
            <a:endParaRPr lang="en-US" dirty="0"/>
          </a:p>
        </p:txBody>
      </p:sp>
    </p:spTree>
    <p:extLst>
      <p:ext uri="{BB962C8B-B14F-4D97-AF65-F5344CB8AC3E}">
        <p14:creationId xmlns:p14="http://schemas.microsoft.com/office/powerpoint/2010/main" val="157363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0867F-770D-4202-805A-3FE73A5D0288}" type="slidenum">
              <a:rPr lang="en-US" smtClean="0"/>
              <a:t>19</a:t>
            </a:fld>
            <a:endParaRPr lang="en-US" dirty="0"/>
          </a:p>
        </p:txBody>
      </p:sp>
    </p:spTree>
    <p:extLst>
      <p:ext uri="{BB962C8B-B14F-4D97-AF65-F5344CB8AC3E}">
        <p14:creationId xmlns:p14="http://schemas.microsoft.com/office/powerpoint/2010/main" val="65328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1">
    <p:bg>
      <p:bgPr>
        <a:solidFill>
          <a:srgbClr val="502E9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BF08D-ADF8-4EC5-B658-5328A20C6890}"/>
              </a:ext>
            </a:extLst>
          </p:cNvPr>
          <p:cNvSpPr>
            <a:spLocks noGrp="1"/>
          </p:cNvSpPr>
          <p:nvPr>
            <p:ph idx="1" hasCustomPrompt="1"/>
          </p:nvPr>
        </p:nvSpPr>
        <p:spPr>
          <a:xfrm>
            <a:off x="458724" y="1572595"/>
            <a:ext cx="11274552" cy="3712811"/>
          </a:xfrm>
        </p:spPr>
        <p:txBody>
          <a:bodyPr anchor="ctr" anchorCtr="0">
            <a:spAutoFit/>
          </a:bodyPr>
          <a:lstStyle>
            <a:lvl1pPr algn="ctr">
              <a:lnSpc>
                <a:spcPct val="80000"/>
              </a:lnSpc>
              <a:spcAft>
                <a:spcPts val="2400"/>
              </a:spcAft>
              <a:defRPr sz="6000" b="0" i="0">
                <a:solidFill>
                  <a:schemeClr val="bg1"/>
                </a:solidFill>
              </a:defRPr>
            </a:lvl1pPr>
            <a:lvl2pPr algn="ctr">
              <a:defRPr sz="3600" b="1">
                <a:solidFill>
                  <a:schemeClr val="bg1"/>
                </a:solidFill>
              </a:defRPr>
            </a:lvl2pPr>
            <a:lvl3pPr algn="ctr">
              <a:defRPr sz="3600">
                <a:solidFill>
                  <a:schemeClr val="bg1"/>
                </a:solidFill>
              </a:defRPr>
            </a:lvl3pPr>
            <a:lvl4pPr marL="0" indent="0" algn="ctr">
              <a:buNone/>
              <a:defRPr sz="2400">
                <a:solidFill>
                  <a:schemeClr val="bg1"/>
                </a:solidFill>
              </a:defRPr>
            </a:lvl4pPr>
            <a:lvl5pPr marL="0" indent="0" algn="ctr">
              <a:buNone/>
              <a:defRPr sz="1800" spc="300">
                <a:solidFill>
                  <a:schemeClr val="bg1"/>
                </a:solidFill>
              </a:defRPr>
            </a:lvl5pPr>
          </a:lstStyle>
          <a:p>
            <a:pPr lvl="0"/>
            <a:r>
              <a:rPr lang="en-US" dirty="0"/>
              <a:t>Click to edit </a:t>
            </a:r>
            <a:br>
              <a:rPr lang="en-US" dirty="0"/>
            </a:br>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a:extLst>
              <a:ext uri="{FF2B5EF4-FFF2-40B4-BE49-F238E27FC236}">
                <a16:creationId xmlns:a16="http://schemas.microsoft.com/office/drawing/2014/main" id="{DF596CAF-F233-4A87-AD06-EDCF9FFEF706}"/>
              </a:ext>
            </a:extLst>
          </p:cNvPr>
          <p:cNvGrpSpPr>
            <a:grpSpLocks noChangeAspect="1"/>
          </p:cNvGrpSpPr>
          <p:nvPr/>
        </p:nvGrpSpPr>
        <p:grpSpPr>
          <a:xfrm>
            <a:off x="4292665" y="457200"/>
            <a:ext cx="3606670" cy="457200"/>
            <a:chOff x="2931072" y="-829430"/>
            <a:chExt cx="6003607" cy="761048"/>
          </a:xfrm>
          <a:solidFill>
            <a:schemeClr val="bg1"/>
          </a:solidFill>
        </p:grpSpPr>
        <p:sp>
          <p:nvSpPr>
            <p:cNvPr id="22" name="Freeform: Shape 21">
              <a:extLst>
                <a:ext uri="{FF2B5EF4-FFF2-40B4-BE49-F238E27FC236}">
                  <a16:creationId xmlns:a16="http://schemas.microsoft.com/office/drawing/2014/main" id="{4D7DDA8F-287C-4ADD-91C1-23D1E2F28F3F}"/>
                </a:ext>
              </a:extLst>
            </p:cNvPr>
            <p:cNvSpPr/>
            <p:nvPr/>
          </p:nvSpPr>
          <p:spPr>
            <a:xfrm>
              <a:off x="8294599" y="-826572"/>
              <a:ext cx="640080" cy="758190"/>
            </a:xfrm>
            <a:custGeom>
              <a:avLst/>
              <a:gdLst>
                <a:gd name="connsiteX0" fmla="*/ 100965 w 640080"/>
                <a:gd name="connsiteY0" fmla="*/ 493395 h 758190"/>
                <a:gd name="connsiteX1" fmla="*/ 318135 w 640080"/>
                <a:gd name="connsiteY1" fmla="*/ 597218 h 758190"/>
                <a:gd name="connsiteX2" fmla="*/ 455295 w 640080"/>
                <a:gd name="connsiteY2" fmla="*/ 531495 h 758190"/>
                <a:gd name="connsiteX3" fmla="*/ 312420 w 640080"/>
                <a:gd name="connsiteY3" fmla="*/ 452438 h 758190"/>
                <a:gd name="connsiteX4" fmla="*/ 44768 w 640080"/>
                <a:gd name="connsiteY4" fmla="*/ 224790 h 758190"/>
                <a:gd name="connsiteX5" fmla="*/ 355283 w 640080"/>
                <a:gd name="connsiteY5" fmla="*/ 0 h 758190"/>
                <a:gd name="connsiteX6" fmla="*/ 625793 w 640080"/>
                <a:gd name="connsiteY6" fmla="*/ 88583 h 758190"/>
                <a:gd name="connsiteX7" fmla="*/ 534353 w 640080"/>
                <a:gd name="connsiteY7" fmla="*/ 221932 h 758190"/>
                <a:gd name="connsiteX8" fmla="*/ 355283 w 640080"/>
                <a:gd name="connsiteY8" fmla="*/ 160020 h 758190"/>
                <a:gd name="connsiteX9" fmla="*/ 224790 w 640080"/>
                <a:gd name="connsiteY9" fmla="*/ 228600 h 758190"/>
                <a:gd name="connsiteX10" fmla="*/ 395288 w 640080"/>
                <a:gd name="connsiteY10" fmla="*/ 309563 h 758190"/>
                <a:gd name="connsiteX11" fmla="*/ 640080 w 640080"/>
                <a:gd name="connsiteY11" fmla="*/ 536257 h 758190"/>
                <a:gd name="connsiteX12" fmla="*/ 325755 w 640080"/>
                <a:gd name="connsiteY12" fmla="*/ 758190 h 758190"/>
                <a:gd name="connsiteX13" fmla="*/ 0 w 640080"/>
                <a:gd name="connsiteY13" fmla="*/ 627697 h 758190"/>
                <a:gd name="connsiteX14" fmla="*/ 100965 w 640080"/>
                <a:gd name="connsiteY14" fmla="*/ 493395 h 7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80" h="758190">
                  <a:moveTo>
                    <a:pt x="100965" y="493395"/>
                  </a:moveTo>
                  <a:cubicBezTo>
                    <a:pt x="100965" y="493395"/>
                    <a:pt x="197168" y="597218"/>
                    <a:pt x="318135" y="597218"/>
                  </a:cubicBezTo>
                  <a:cubicBezTo>
                    <a:pt x="392430" y="597218"/>
                    <a:pt x="455295" y="576263"/>
                    <a:pt x="455295" y="531495"/>
                  </a:cubicBezTo>
                  <a:cubicBezTo>
                    <a:pt x="455295" y="484822"/>
                    <a:pt x="421958" y="475297"/>
                    <a:pt x="312420" y="452438"/>
                  </a:cubicBezTo>
                  <a:cubicBezTo>
                    <a:pt x="169545" y="421957"/>
                    <a:pt x="44768" y="360997"/>
                    <a:pt x="44768" y="224790"/>
                  </a:cubicBezTo>
                  <a:cubicBezTo>
                    <a:pt x="44768" y="112395"/>
                    <a:pt x="157163" y="0"/>
                    <a:pt x="355283" y="0"/>
                  </a:cubicBezTo>
                  <a:cubicBezTo>
                    <a:pt x="518160" y="0"/>
                    <a:pt x="625793" y="88583"/>
                    <a:pt x="625793" y="88583"/>
                  </a:cubicBezTo>
                  <a:lnTo>
                    <a:pt x="534353" y="221932"/>
                  </a:lnTo>
                  <a:cubicBezTo>
                    <a:pt x="534353" y="221932"/>
                    <a:pt x="452438" y="160020"/>
                    <a:pt x="355283" y="160020"/>
                  </a:cubicBezTo>
                  <a:cubicBezTo>
                    <a:pt x="286703" y="160020"/>
                    <a:pt x="224790" y="183832"/>
                    <a:pt x="224790" y="228600"/>
                  </a:cubicBezTo>
                  <a:cubicBezTo>
                    <a:pt x="224790" y="272415"/>
                    <a:pt x="273368" y="282893"/>
                    <a:pt x="395288" y="309563"/>
                  </a:cubicBezTo>
                  <a:cubicBezTo>
                    <a:pt x="538163" y="340043"/>
                    <a:pt x="640080" y="386715"/>
                    <a:pt x="640080" y="536257"/>
                  </a:cubicBezTo>
                  <a:cubicBezTo>
                    <a:pt x="640080" y="659130"/>
                    <a:pt x="509588" y="758190"/>
                    <a:pt x="325755" y="758190"/>
                  </a:cubicBezTo>
                  <a:cubicBezTo>
                    <a:pt x="114300" y="758190"/>
                    <a:pt x="0" y="627697"/>
                    <a:pt x="0" y="627697"/>
                  </a:cubicBezTo>
                  <a:lnTo>
                    <a:pt x="100965" y="493395"/>
                  </a:ln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F1881521-6FAA-417A-96C1-310012211E9E}"/>
                </a:ext>
              </a:extLst>
            </p:cNvPr>
            <p:cNvSpPr/>
            <p:nvPr/>
          </p:nvSpPr>
          <p:spPr>
            <a:xfrm>
              <a:off x="7506882" y="-809427"/>
              <a:ext cx="649604" cy="737235"/>
            </a:xfrm>
            <a:custGeom>
              <a:avLst/>
              <a:gdLst>
                <a:gd name="connsiteX0" fmla="*/ 0 w 649604"/>
                <a:gd name="connsiteY0" fmla="*/ 465773 h 737235"/>
                <a:gd name="connsiteX1" fmla="*/ 0 w 649604"/>
                <a:gd name="connsiteY1" fmla="*/ 0 h 737235"/>
                <a:gd name="connsiteX2" fmla="*/ 181927 w 649604"/>
                <a:gd name="connsiteY2" fmla="*/ 0 h 737235"/>
                <a:gd name="connsiteX3" fmla="*/ 181927 w 649604"/>
                <a:gd name="connsiteY3" fmla="*/ 415290 h 737235"/>
                <a:gd name="connsiteX4" fmla="*/ 324802 w 649604"/>
                <a:gd name="connsiteY4" fmla="*/ 566737 h 737235"/>
                <a:gd name="connsiteX5" fmla="*/ 467677 w 649604"/>
                <a:gd name="connsiteY5" fmla="*/ 501015 h 737235"/>
                <a:gd name="connsiteX6" fmla="*/ 467677 w 649604"/>
                <a:gd name="connsiteY6" fmla="*/ 0 h 737235"/>
                <a:gd name="connsiteX7" fmla="*/ 649605 w 649604"/>
                <a:gd name="connsiteY7" fmla="*/ 0 h 737235"/>
                <a:gd name="connsiteX8" fmla="*/ 649605 w 649604"/>
                <a:gd name="connsiteY8" fmla="*/ 721043 h 737235"/>
                <a:gd name="connsiteX9" fmla="*/ 467677 w 649604"/>
                <a:gd name="connsiteY9" fmla="*/ 721043 h 737235"/>
                <a:gd name="connsiteX10" fmla="*/ 467677 w 649604"/>
                <a:gd name="connsiteY10" fmla="*/ 614362 h 737235"/>
                <a:gd name="connsiteX11" fmla="*/ 264795 w 649604"/>
                <a:gd name="connsiteY11" fmla="*/ 737235 h 737235"/>
                <a:gd name="connsiteX12" fmla="*/ 0 w 649604"/>
                <a:gd name="connsiteY12" fmla="*/ 465773 h 7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4" h="737235">
                  <a:moveTo>
                    <a:pt x="0" y="465773"/>
                  </a:moveTo>
                  <a:lnTo>
                    <a:pt x="0" y="0"/>
                  </a:lnTo>
                  <a:lnTo>
                    <a:pt x="181927" y="0"/>
                  </a:lnTo>
                  <a:lnTo>
                    <a:pt x="181927" y="415290"/>
                  </a:lnTo>
                  <a:cubicBezTo>
                    <a:pt x="181927" y="521017"/>
                    <a:pt x="232410" y="566737"/>
                    <a:pt x="324802" y="566737"/>
                  </a:cubicBezTo>
                  <a:cubicBezTo>
                    <a:pt x="419100" y="566737"/>
                    <a:pt x="467677" y="501015"/>
                    <a:pt x="467677" y="501015"/>
                  </a:cubicBezTo>
                  <a:lnTo>
                    <a:pt x="467677" y="0"/>
                  </a:lnTo>
                  <a:lnTo>
                    <a:pt x="649605" y="0"/>
                  </a:lnTo>
                  <a:lnTo>
                    <a:pt x="649605" y="721043"/>
                  </a:lnTo>
                  <a:lnTo>
                    <a:pt x="467677" y="721043"/>
                  </a:lnTo>
                  <a:lnTo>
                    <a:pt x="467677" y="614362"/>
                  </a:lnTo>
                  <a:cubicBezTo>
                    <a:pt x="467677" y="614362"/>
                    <a:pt x="411480" y="737235"/>
                    <a:pt x="264795" y="737235"/>
                  </a:cubicBezTo>
                  <a:cubicBezTo>
                    <a:pt x="125730" y="737235"/>
                    <a:pt x="0" y="638175"/>
                    <a:pt x="0" y="465773"/>
                  </a:cubicBez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033FF76F-2113-4A71-BA99-9E2FEA5E455F}"/>
                </a:ext>
              </a:extLst>
            </p:cNvPr>
            <p:cNvSpPr/>
            <p:nvPr/>
          </p:nvSpPr>
          <p:spPr>
            <a:xfrm>
              <a:off x="6234341" y="-829430"/>
              <a:ext cx="1089660" cy="740092"/>
            </a:xfrm>
            <a:custGeom>
              <a:avLst/>
              <a:gdLst>
                <a:gd name="connsiteX0" fmla="*/ 1089660 w 1089660"/>
                <a:gd name="connsiteY0" fmla="*/ 276225 h 740092"/>
                <a:gd name="connsiteX1" fmla="*/ 1089660 w 1089660"/>
                <a:gd name="connsiteY1" fmla="*/ 740093 h 740092"/>
                <a:gd name="connsiteX2" fmla="*/ 906780 w 1089660"/>
                <a:gd name="connsiteY2" fmla="*/ 740093 h 740092"/>
                <a:gd name="connsiteX3" fmla="*/ 906780 w 1089660"/>
                <a:gd name="connsiteY3" fmla="*/ 323850 h 740092"/>
                <a:gd name="connsiteX4" fmla="*/ 777240 w 1089660"/>
                <a:gd name="connsiteY4" fmla="*/ 171450 h 740092"/>
                <a:gd name="connsiteX5" fmla="*/ 636270 w 1089660"/>
                <a:gd name="connsiteY5" fmla="*/ 226695 h 740092"/>
                <a:gd name="connsiteX6" fmla="*/ 636270 w 1089660"/>
                <a:gd name="connsiteY6" fmla="*/ 740093 h 740092"/>
                <a:gd name="connsiteX7" fmla="*/ 453390 w 1089660"/>
                <a:gd name="connsiteY7" fmla="*/ 740093 h 740092"/>
                <a:gd name="connsiteX8" fmla="*/ 453390 w 1089660"/>
                <a:gd name="connsiteY8" fmla="*/ 323850 h 740092"/>
                <a:gd name="connsiteX9" fmla="*/ 323850 w 1089660"/>
                <a:gd name="connsiteY9" fmla="*/ 171450 h 740092"/>
                <a:gd name="connsiteX10" fmla="*/ 182880 w 1089660"/>
                <a:gd name="connsiteY10" fmla="*/ 226695 h 740092"/>
                <a:gd name="connsiteX11" fmla="*/ 182880 w 1089660"/>
                <a:gd name="connsiteY11" fmla="*/ 740093 h 740092"/>
                <a:gd name="connsiteX12" fmla="*/ 0 w 1089660"/>
                <a:gd name="connsiteY12" fmla="*/ 740093 h 740092"/>
                <a:gd name="connsiteX13" fmla="*/ 0 w 1089660"/>
                <a:gd name="connsiteY13" fmla="*/ 19050 h 740092"/>
                <a:gd name="connsiteX14" fmla="*/ 182880 w 1089660"/>
                <a:gd name="connsiteY14" fmla="*/ 19050 h 740092"/>
                <a:gd name="connsiteX15" fmla="*/ 182880 w 1089660"/>
                <a:gd name="connsiteY15" fmla="*/ 123825 h 740092"/>
                <a:gd name="connsiteX16" fmla="*/ 382905 w 1089660"/>
                <a:gd name="connsiteY16" fmla="*/ 0 h 740092"/>
                <a:gd name="connsiteX17" fmla="*/ 606743 w 1089660"/>
                <a:gd name="connsiteY17" fmla="*/ 125730 h 740092"/>
                <a:gd name="connsiteX18" fmla="*/ 836295 w 1089660"/>
                <a:gd name="connsiteY18" fmla="*/ 0 h 740092"/>
                <a:gd name="connsiteX19" fmla="*/ 1089660 w 1089660"/>
                <a:gd name="connsiteY19" fmla="*/ 276225 h 74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60" h="740092">
                  <a:moveTo>
                    <a:pt x="1089660" y="276225"/>
                  </a:moveTo>
                  <a:lnTo>
                    <a:pt x="1089660" y="740093"/>
                  </a:lnTo>
                  <a:lnTo>
                    <a:pt x="906780" y="740093"/>
                  </a:lnTo>
                  <a:lnTo>
                    <a:pt x="906780" y="323850"/>
                  </a:lnTo>
                  <a:cubicBezTo>
                    <a:pt x="906780" y="224790"/>
                    <a:pt x="868680" y="171450"/>
                    <a:pt x="777240" y="171450"/>
                  </a:cubicBezTo>
                  <a:cubicBezTo>
                    <a:pt x="681038" y="171450"/>
                    <a:pt x="636270" y="226695"/>
                    <a:pt x="636270" y="226695"/>
                  </a:cubicBezTo>
                  <a:lnTo>
                    <a:pt x="636270" y="740093"/>
                  </a:lnTo>
                  <a:lnTo>
                    <a:pt x="453390" y="740093"/>
                  </a:lnTo>
                  <a:lnTo>
                    <a:pt x="453390" y="323850"/>
                  </a:lnTo>
                  <a:cubicBezTo>
                    <a:pt x="453390" y="224790"/>
                    <a:pt x="415290" y="171450"/>
                    <a:pt x="323850" y="171450"/>
                  </a:cubicBezTo>
                  <a:cubicBezTo>
                    <a:pt x="227648" y="171450"/>
                    <a:pt x="182880" y="226695"/>
                    <a:pt x="182880" y="226695"/>
                  </a:cubicBezTo>
                  <a:lnTo>
                    <a:pt x="182880" y="740093"/>
                  </a:lnTo>
                  <a:lnTo>
                    <a:pt x="0" y="740093"/>
                  </a:lnTo>
                  <a:lnTo>
                    <a:pt x="0" y="19050"/>
                  </a:lnTo>
                  <a:lnTo>
                    <a:pt x="182880" y="19050"/>
                  </a:lnTo>
                  <a:lnTo>
                    <a:pt x="182880" y="123825"/>
                  </a:lnTo>
                  <a:cubicBezTo>
                    <a:pt x="182880" y="123825"/>
                    <a:pt x="235268" y="0"/>
                    <a:pt x="382905" y="0"/>
                  </a:cubicBezTo>
                  <a:cubicBezTo>
                    <a:pt x="556260" y="0"/>
                    <a:pt x="606743" y="125730"/>
                    <a:pt x="606743" y="125730"/>
                  </a:cubicBezTo>
                  <a:cubicBezTo>
                    <a:pt x="606743" y="125730"/>
                    <a:pt x="667703" y="0"/>
                    <a:pt x="836295" y="0"/>
                  </a:cubicBezTo>
                  <a:cubicBezTo>
                    <a:pt x="982980" y="1905"/>
                    <a:pt x="1089660" y="102870"/>
                    <a:pt x="1089660" y="276225"/>
                  </a:cubicBez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246ED1D8-AC8B-4877-99C3-890B4124BB6A}"/>
                </a:ext>
              </a:extLst>
            </p:cNvPr>
            <p:cNvSpPr/>
            <p:nvPr/>
          </p:nvSpPr>
          <p:spPr>
            <a:xfrm>
              <a:off x="5841912" y="-809427"/>
              <a:ext cx="182879" cy="721042"/>
            </a:xfrm>
            <a:custGeom>
              <a:avLst/>
              <a:gdLst>
                <a:gd name="connsiteX0" fmla="*/ 0 w 182879"/>
                <a:gd name="connsiteY0" fmla="*/ 0 h 721042"/>
                <a:gd name="connsiteX1" fmla="*/ 182880 w 182879"/>
                <a:gd name="connsiteY1" fmla="*/ 0 h 721042"/>
                <a:gd name="connsiteX2" fmla="*/ 182880 w 182879"/>
                <a:gd name="connsiteY2" fmla="*/ 721043 h 721042"/>
                <a:gd name="connsiteX3" fmla="*/ 0 w 182879"/>
                <a:gd name="connsiteY3" fmla="*/ 721043 h 721042"/>
              </a:gdLst>
              <a:ahLst/>
              <a:cxnLst>
                <a:cxn ang="0">
                  <a:pos x="connsiteX0" y="connsiteY0"/>
                </a:cxn>
                <a:cxn ang="0">
                  <a:pos x="connsiteX1" y="connsiteY1"/>
                </a:cxn>
                <a:cxn ang="0">
                  <a:pos x="connsiteX2" y="connsiteY2"/>
                </a:cxn>
                <a:cxn ang="0">
                  <a:pos x="connsiteX3" y="connsiteY3"/>
                </a:cxn>
              </a:cxnLst>
              <a:rect l="l" t="t" r="r" b="b"/>
              <a:pathLst>
                <a:path w="182879" h="721042">
                  <a:moveTo>
                    <a:pt x="0" y="0"/>
                  </a:moveTo>
                  <a:lnTo>
                    <a:pt x="182880" y="0"/>
                  </a:lnTo>
                  <a:lnTo>
                    <a:pt x="182880" y="721043"/>
                  </a:lnTo>
                  <a:lnTo>
                    <a:pt x="0" y="721043"/>
                  </a:ln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A1C5DC76-87D4-4DDB-B894-9F330CD81E2E}"/>
                </a:ext>
              </a:extLst>
            </p:cNvPr>
            <p:cNvSpPr/>
            <p:nvPr/>
          </p:nvSpPr>
          <p:spPr>
            <a:xfrm>
              <a:off x="5406619" y="-365563"/>
              <a:ext cx="306705" cy="276225"/>
            </a:xfrm>
            <a:custGeom>
              <a:avLst/>
              <a:gdLst>
                <a:gd name="connsiteX0" fmla="*/ 106680 w 306705"/>
                <a:gd name="connsiteY0" fmla="*/ 0 h 276225"/>
                <a:gd name="connsiteX1" fmla="*/ 306705 w 306705"/>
                <a:gd name="connsiteY1" fmla="*/ 276225 h 276225"/>
                <a:gd name="connsiteX2" fmla="*/ 93345 w 306705"/>
                <a:gd name="connsiteY2" fmla="*/ 276225 h 276225"/>
                <a:gd name="connsiteX3" fmla="*/ 0 w 306705"/>
                <a:gd name="connsiteY3" fmla="*/ 147638 h 276225"/>
              </a:gdLst>
              <a:ahLst/>
              <a:cxnLst>
                <a:cxn ang="0">
                  <a:pos x="connsiteX0" y="connsiteY0"/>
                </a:cxn>
                <a:cxn ang="0">
                  <a:pos x="connsiteX1" y="connsiteY1"/>
                </a:cxn>
                <a:cxn ang="0">
                  <a:pos x="connsiteX2" y="connsiteY2"/>
                </a:cxn>
                <a:cxn ang="0">
                  <a:pos x="connsiteX3" y="connsiteY3"/>
                </a:cxn>
              </a:cxnLst>
              <a:rect l="l" t="t" r="r" b="b"/>
              <a:pathLst>
                <a:path w="306705" h="276225">
                  <a:moveTo>
                    <a:pt x="106680" y="0"/>
                  </a:moveTo>
                  <a:lnTo>
                    <a:pt x="306705" y="276225"/>
                  </a:lnTo>
                  <a:lnTo>
                    <a:pt x="93345" y="276225"/>
                  </a:lnTo>
                  <a:lnTo>
                    <a:pt x="0" y="147638"/>
                  </a:ln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7609E53C-48F1-4679-A483-25C5D426CFFD}"/>
                </a:ext>
              </a:extLst>
            </p:cNvPr>
            <p:cNvSpPr/>
            <p:nvPr/>
          </p:nvSpPr>
          <p:spPr>
            <a:xfrm>
              <a:off x="5407572" y="-809427"/>
              <a:ext cx="305752" cy="275272"/>
            </a:xfrm>
            <a:custGeom>
              <a:avLst/>
              <a:gdLst>
                <a:gd name="connsiteX0" fmla="*/ 105728 w 305752"/>
                <a:gd name="connsiteY0" fmla="*/ 275273 h 275272"/>
                <a:gd name="connsiteX1" fmla="*/ 305753 w 305752"/>
                <a:gd name="connsiteY1" fmla="*/ 0 h 275272"/>
                <a:gd name="connsiteX2" fmla="*/ 93345 w 305752"/>
                <a:gd name="connsiteY2" fmla="*/ 0 h 275272"/>
                <a:gd name="connsiteX3" fmla="*/ 0 w 305752"/>
                <a:gd name="connsiteY3" fmla="*/ 128587 h 275272"/>
              </a:gdLst>
              <a:ahLst/>
              <a:cxnLst>
                <a:cxn ang="0">
                  <a:pos x="connsiteX0" y="connsiteY0"/>
                </a:cxn>
                <a:cxn ang="0">
                  <a:pos x="connsiteX1" y="connsiteY1"/>
                </a:cxn>
                <a:cxn ang="0">
                  <a:pos x="connsiteX2" y="connsiteY2"/>
                </a:cxn>
                <a:cxn ang="0">
                  <a:pos x="connsiteX3" y="connsiteY3"/>
                </a:cxn>
              </a:cxnLst>
              <a:rect l="l" t="t" r="r" b="b"/>
              <a:pathLst>
                <a:path w="305752" h="275272">
                  <a:moveTo>
                    <a:pt x="105728" y="275273"/>
                  </a:moveTo>
                  <a:lnTo>
                    <a:pt x="305753" y="0"/>
                  </a:lnTo>
                  <a:lnTo>
                    <a:pt x="93345" y="0"/>
                  </a:lnTo>
                  <a:lnTo>
                    <a:pt x="0" y="128587"/>
                  </a:ln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3876E3ED-44E7-4E3B-9531-05B0F1E29805}"/>
                </a:ext>
              </a:extLst>
            </p:cNvPr>
            <p:cNvSpPr/>
            <p:nvPr/>
          </p:nvSpPr>
          <p:spPr>
            <a:xfrm>
              <a:off x="4977994" y="-809427"/>
              <a:ext cx="474345" cy="720089"/>
            </a:xfrm>
            <a:custGeom>
              <a:avLst/>
              <a:gdLst>
                <a:gd name="connsiteX0" fmla="*/ 213360 w 474345"/>
                <a:gd name="connsiteY0" fmla="*/ 0 h 720089"/>
                <a:gd name="connsiteX1" fmla="*/ 953 w 474345"/>
                <a:gd name="connsiteY1" fmla="*/ 0 h 720089"/>
                <a:gd name="connsiteX2" fmla="*/ 261938 w 474345"/>
                <a:gd name="connsiteY2" fmla="*/ 360045 h 720089"/>
                <a:gd name="connsiteX3" fmla="*/ 0 w 474345"/>
                <a:gd name="connsiteY3" fmla="*/ 720090 h 720089"/>
                <a:gd name="connsiteX4" fmla="*/ 211455 w 474345"/>
                <a:gd name="connsiteY4" fmla="*/ 720090 h 720089"/>
                <a:gd name="connsiteX5" fmla="*/ 368618 w 474345"/>
                <a:gd name="connsiteY5" fmla="*/ 505777 h 720089"/>
                <a:gd name="connsiteX6" fmla="*/ 474345 w 474345"/>
                <a:gd name="connsiteY6" fmla="*/ 360045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45" h="720089">
                  <a:moveTo>
                    <a:pt x="213360" y="0"/>
                  </a:moveTo>
                  <a:lnTo>
                    <a:pt x="953" y="0"/>
                  </a:lnTo>
                  <a:lnTo>
                    <a:pt x="261938" y="360045"/>
                  </a:lnTo>
                  <a:lnTo>
                    <a:pt x="0" y="720090"/>
                  </a:lnTo>
                  <a:lnTo>
                    <a:pt x="211455" y="720090"/>
                  </a:lnTo>
                  <a:lnTo>
                    <a:pt x="368618" y="505777"/>
                  </a:lnTo>
                  <a:lnTo>
                    <a:pt x="474345" y="360045"/>
                  </a:ln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81A85B1B-79FB-497E-8427-70F2E992FD17}"/>
                </a:ext>
              </a:extLst>
            </p:cNvPr>
            <p:cNvSpPr/>
            <p:nvPr/>
          </p:nvSpPr>
          <p:spPr>
            <a:xfrm>
              <a:off x="2931072" y="-828477"/>
              <a:ext cx="1089659" cy="739139"/>
            </a:xfrm>
            <a:custGeom>
              <a:avLst/>
              <a:gdLst>
                <a:gd name="connsiteX0" fmla="*/ 1089660 w 1089659"/>
                <a:gd name="connsiteY0" fmla="*/ 275273 h 739139"/>
                <a:gd name="connsiteX1" fmla="*/ 1089660 w 1089659"/>
                <a:gd name="connsiteY1" fmla="*/ 739140 h 739139"/>
                <a:gd name="connsiteX2" fmla="*/ 906780 w 1089659"/>
                <a:gd name="connsiteY2" fmla="*/ 739140 h 739139"/>
                <a:gd name="connsiteX3" fmla="*/ 906780 w 1089659"/>
                <a:gd name="connsiteY3" fmla="*/ 322898 h 739139"/>
                <a:gd name="connsiteX4" fmla="*/ 777240 w 1089659"/>
                <a:gd name="connsiteY4" fmla="*/ 170498 h 739139"/>
                <a:gd name="connsiteX5" fmla="*/ 636270 w 1089659"/>
                <a:gd name="connsiteY5" fmla="*/ 224790 h 739139"/>
                <a:gd name="connsiteX6" fmla="*/ 636270 w 1089659"/>
                <a:gd name="connsiteY6" fmla="*/ 739140 h 739139"/>
                <a:gd name="connsiteX7" fmla="*/ 453390 w 1089659"/>
                <a:gd name="connsiteY7" fmla="*/ 739140 h 739139"/>
                <a:gd name="connsiteX8" fmla="*/ 453390 w 1089659"/>
                <a:gd name="connsiteY8" fmla="*/ 322898 h 739139"/>
                <a:gd name="connsiteX9" fmla="*/ 323850 w 1089659"/>
                <a:gd name="connsiteY9" fmla="*/ 170498 h 739139"/>
                <a:gd name="connsiteX10" fmla="*/ 182880 w 1089659"/>
                <a:gd name="connsiteY10" fmla="*/ 225742 h 739139"/>
                <a:gd name="connsiteX11" fmla="*/ 182880 w 1089659"/>
                <a:gd name="connsiteY11" fmla="*/ 739140 h 739139"/>
                <a:gd name="connsiteX12" fmla="*/ 0 w 1089659"/>
                <a:gd name="connsiteY12" fmla="*/ 739140 h 739139"/>
                <a:gd name="connsiteX13" fmla="*/ 0 w 1089659"/>
                <a:gd name="connsiteY13" fmla="*/ 18097 h 739139"/>
                <a:gd name="connsiteX14" fmla="*/ 182880 w 1089659"/>
                <a:gd name="connsiteY14" fmla="*/ 18097 h 739139"/>
                <a:gd name="connsiteX15" fmla="*/ 182880 w 1089659"/>
                <a:gd name="connsiteY15" fmla="*/ 122872 h 739139"/>
                <a:gd name="connsiteX16" fmla="*/ 383858 w 1089659"/>
                <a:gd name="connsiteY16" fmla="*/ 0 h 739139"/>
                <a:gd name="connsiteX17" fmla="*/ 607695 w 1089659"/>
                <a:gd name="connsiteY17" fmla="*/ 125730 h 739139"/>
                <a:gd name="connsiteX18" fmla="*/ 837247 w 1089659"/>
                <a:gd name="connsiteY18" fmla="*/ 0 h 739139"/>
                <a:gd name="connsiteX19" fmla="*/ 1089660 w 1089659"/>
                <a:gd name="connsiteY19" fmla="*/ 275273 h 7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59" h="739139">
                  <a:moveTo>
                    <a:pt x="1089660" y="275273"/>
                  </a:moveTo>
                  <a:lnTo>
                    <a:pt x="1089660" y="739140"/>
                  </a:lnTo>
                  <a:lnTo>
                    <a:pt x="906780" y="739140"/>
                  </a:lnTo>
                  <a:lnTo>
                    <a:pt x="906780" y="322898"/>
                  </a:lnTo>
                  <a:cubicBezTo>
                    <a:pt x="906780" y="223837"/>
                    <a:pt x="868680" y="170498"/>
                    <a:pt x="777240" y="170498"/>
                  </a:cubicBezTo>
                  <a:cubicBezTo>
                    <a:pt x="681038" y="170498"/>
                    <a:pt x="636270" y="224790"/>
                    <a:pt x="636270" y="224790"/>
                  </a:cubicBezTo>
                  <a:lnTo>
                    <a:pt x="636270" y="739140"/>
                  </a:lnTo>
                  <a:lnTo>
                    <a:pt x="453390" y="739140"/>
                  </a:lnTo>
                  <a:lnTo>
                    <a:pt x="453390" y="322898"/>
                  </a:lnTo>
                  <a:cubicBezTo>
                    <a:pt x="453390" y="223837"/>
                    <a:pt x="415290" y="170498"/>
                    <a:pt x="323850" y="170498"/>
                  </a:cubicBezTo>
                  <a:cubicBezTo>
                    <a:pt x="227647" y="170498"/>
                    <a:pt x="182880" y="225742"/>
                    <a:pt x="182880" y="225742"/>
                  </a:cubicBezTo>
                  <a:lnTo>
                    <a:pt x="182880" y="739140"/>
                  </a:lnTo>
                  <a:lnTo>
                    <a:pt x="0" y="739140"/>
                  </a:lnTo>
                  <a:lnTo>
                    <a:pt x="0" y="18097"/>
                  </a:lnTo>
                  <a:lnTo>
                    <a:pt x="182880" y="18097"/>
                  </a:lnTo>
                  <a:lnTo>
                    <a:pt x="182880" y="122872"/>
                  </a:lnTo>
                  <a:cubicBezTo>
                    <a:pt x="182880" y="122872"/>
                    <a:pt x="236220" y="0"/>
                    <a:pt x="383858" y="0"/>
                  </a:cubicBezTo>
                  <a:cubicBezTo>
                    <a:pt x="557213" y="0"/>
                    <a:pt x="607695" y="125730"/>
                    <a:pt x="607695" y="125730"/>
                  </a:cubicBezTo>
                  <a:cubicBezTo>
                    <a:pt x="607695" y="125730"/>
                    <a:pt x="668655" y="0"/>
                    <a:pt x="837247" y="0"/>
                  </a:cubicBezTo>
                  <a:cubicBezTo>
                    <a:pt x="982980" y="952"/>
                    <a:pt x="1089660" y="101917"/>
                    <a:pt x="1089660" y="275273"/>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77C25B42-BCBC-45D3-A573-D79CF6E0DE71}"/>
                </a:ext>
              </a:extLst>
            </p:cNvPr>
            <p:cNvSpPr/>
            <p:nvPr/>
          </p:nvSpPr>
          <p:spPr>
            <a:xfrm>
              <a:off x="4159797" y="-827525"/>
              <a:ext cx="692467" cy="756284"/>
            </a:xfrm>
            <a:custGeom>
              <a:avLst/>
              <a:gdLst>
                <a:gd name="connsiteX0" fmla="*/ 509588 w 692467"/>
                <a:gd name="connsiteY0" fmla="*/ 738188 h 756284"/>
                <a:gd name="connsiteX1" fmla="*/ 509588 w 692467"/>
                <a:gd name="connsiteY1" fmla="*/ 640080 h 756284"/>
                <a:gd name="connsiteX2" fmla="*/ 314325 w 692467"/>
                <a:gd name="connsiteY2" fmla="*/ 756285 h 756284"/>
                <a:gd name="connsiteX3" fmla="*/ 0 w 692467"/>
                <a:gd name="connsiteY3" fmla="*/ 378143 h 756284"/>
                <a:gd name="connsiteX4" fmla="*/ 314325 w 692467"/>
                <a:gd name="connsiteY4" fmla="*/ 0 h 756284"/>
                <a:gd name="connsiteX5" fmla="*/ 509588 w 692467"/>
                <a:gd name="connsiteY5" fmla="*/ 117158 h 756284"/>
                <a:gd name="connsiteX6" fmla="*/ 509588 w 692467"/>
                <a:gd name="connsiteY6" fmla="*/ 18098 h 756284"/>
                <a:gd name="connsiteX7" fmla="*/ 692468 w 692467"/>
                <a:gd name="connsiteY7" fmla="*/ 18098 h 756284"/>
                <a:gd name="connsiteX8" fmla="*/ 692468 w 692467"/>
                <a:gd name="connsiteY8" fmla="*/ 739140 h 756284"/>
                <a:gd name="connsiteX9" fmla="*/ 509588 w 692467"/>
                <a:gd name="connsiteY9" fmla="*/ 739140 h 756284"/>
                <a:gd name="connsiteX10" fmla="*/ 509588 w 692467"/>
                <a:gd name="connsiteY10" fmla="*/ 230505 h 756284"/>
                <a:gd name="connsiteX11" fmla="*/ 361950 w 692467"/>
                <a:gd name="connsiteY11" fmla="*/ 170497 h 756284"/>
                <a:gd name="connsiteX12" fmla="*/ 185738 w 692467"/>
                <a:gd name="connsiteY12" fmla="*/ 379095 h 756284"/>
                <a:gd name="connsiteX13" fmla="*/ 361950 w 692467"/>
                <a:gd name="connsiteY13" fmla="*/ 587693 h 756284"/>
                <a:gd name="connsiteX14" fmla="*/ 509588 w 692467"/>
                <a:gd name="connsiteY14" fmla="*/ 526733 h 756284"/>
                <a:gd name="connsiteX15" fmla="*/ 509588 w 692467"/>
                <a:gd name="connsiteY15" fmla="*/ 230505 h 7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2467" h="756284">
                  <a:moveTo>
                    <a:pt x="509588" y="738188"/>
                  </a:moveTo>
                  <a:lnTo>
                    <a:pt x="509588" y="640080"/>
                  </a:lnTo>
                  <a:cubicBezTo>
                    <a:pt x="509588" y="640080"/>
                    <a:pt x="449580" y="756285"/>
                    <a:pt x="314325" y="756285"/>
                  </a:cubicBezTo>
                  <a:cubicBezTo>
                    <a:pt x="146685" y="756285"/>
                    <a:pt x="0" y="600075"/>
                    <a:pt x="0" y="378143"/>
                  </a:cubicBezTo>
                  <a:cubicBezTo>
                    <a:pt x="0" y="156210"/>
                    <a:pt x="146685" y="0"/>
                    <a:pt x="314325" y="0"/>
                  </a:cubicBezTo>
                  <a:cubicBezTo>
                    <a:pt x="453390" y="0"/>
                    <a:pt x="509588" y="117158"/>
                    <a:pt x="509588" y="117158"/>
                  </a:cubicBezTo>
                  <a:lnTo>
                    <a:pt x="509588" y="18098"/>
                  </a:lnTo>
                  <a:lnTo>
                    <a:pt x="692468" y="18098"/>
                  </a:lnTo>
                  <a:lnTo>
                    <a:pt x="692468" y="739140"/>
                  </a:lnTo>
                  <a:lnTo>
                    <a:pt x="509588" y="739140"/>
                  </a:lnTo>
                  <a:close/>
                  <a:moveTo>
                    <a:pt x="509588" y="230505"/>
                  </a:moveTo>
                  <a:cubicBezTo>
                    <a:pt x="509588" y="230505"/>
                    <a:pt x="466725" y="170497"/>
                    <a:pt x="361950" y="170497"/>
                  </a:cubicBezTo>
                  <a:cubicBezTo>
                    <a:pt x="251460" y="170497"/>
                    <a:pt x="185738" y="260033"/>
                    <a:pt x="185738" y="379095"/>
                  </a:cubicBezTo>
                  <a:cubicBezTo>
                    <a:pt x="185738" y="497205"/>
                    <a:pt x="251460" y="587693"/>
                    <a:pt x="361950" y="587693"/>
                  </a:cubicBezTo>
                  <a:cubicBezTo>
                    <a:pt x="466725" y="587693"/>
                    <a:pt x="509588" y="526733"/>
                    <a:pt x="509588" y="526733"/>
                  </a:cubicBezTo>
                  <a:lnTo>
                    <a:pt x="509588" y="230505"/>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016436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37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1 Lin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F45909-ACA0-497E-B7C2-1D1B5F478895}"/>
              </a:ext>
            </a:extLst>
          </p:cNvPr>
          <p:cNvSpPr>
            <a:spLocks noGrp="1"/>
          </p:cNvSpPr>
          <p:nvPr>
            <p:ph type="sldNum" sz="quarter" idx="11"/>
          </p:nvPr>
        </p:nvSpPr>
        <p:spPr/>
        <p:txBody>
          <a:bodyPr/>
          <a:lstStyle/>
          <a:p>
            <a:fld id="{C24CE0DD-0081-7A4A-817B-7ACC0C2B4AAB}" type="slidenum">
              <a:rPr lang="en-US" smtClean="0"/>
              <a:pPr/>
              <a:t>‹#›</a:t>
            </a:fld>
            <a:endParaRPr lang="en-US" dirty="0"/>
          </a:p>
        </p:txBody>
      </p:sp>
      <p:sp>
        <p:nvSpPr>
          <p:cNvPr id="8" name="Title 7">
            <a:extLst>
              <a:ext uri="{FF2B5EF4-FFF2-40B4-BE49-F238E27FC236}">
                <a16:creationId xmlns:a16="http://schemas.microsoft.com/office/drawing/2014/main" id="{9ACCD25C-DA1B-45C9-A660-92C9487665DE}"/>
              </a:ext>
            </a:extLst>
          </p:cNvPr>
          <p:cNvSpPr>
            <a:spLocks noGrp="1"/>
          </p:cNvSpPr>
          <p:nvPr>
            <p:ph type="title"/>
          </p:nvPr>
        </p:nvSpPr>
        <p:spPr>
          <a:xfrm>
            <a:off x="457200" y="444889"/>
            <a:ext cx="11277600" cy="615553"/>
          </a:xfrm>
        </p:spPr>
        <p:txBody>
          <a:bodyPr anchor="ctr" anchorCtr="0"/>
          <a:lstStyle>
            <a:lvl1pPr>
              <a:defRPr sz="4000" i="0"/>
            </a:lvl1pPr>
          </a:lstStyle>
          <a:p>
            <a:r>
              <a:rPr lang="en-US"/>
              <a:t>Click to edit Master title style</a:t>
            </a:r>
          </a:p>
        </p:txBody>
      </p:sp>
    </p:spTree>
    <p:extLst>
      <p:ext uri="{BB962C8B-B14F-4D97-AF65-F5344CB8AC3E}">
        <p14:creationId xmlns:p14="http://schemas.microsoft.com/office/powerpoint/2010/main" val="4159938298"/>
      </p:ext>
    </p:extLst>
  </p:cSld>
  <p:clrMapOvr>
    <a:masterClrMapping/>
  </p:clrMapOvr>
  <p:extLst>
    <p:ext uri="{DCECCB84-F9BA-43D5-87BE-67443E8EF086}">
      <p15:sldGuideLst xmlns:p15="http://schemas.microsoft.com/office/powerpoint/2012/main">
        <p15:guide id="1" pos="144">
          <p15:clr>
            <a:srgbClr val="FBAE40"/>
          </p15:clr>
        </p15:guide>
        <p15:guide id="2" pos="288">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2 Lin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F45909-ACA0-497E-B7C2-1D1B5F478895}"/>
              </a:ext>
            </a:extLst>
          </p:cNvPr>
          <p:cNvSpPr>
            <a:spLocks noGrp="1"/>
          </p:cNvSpPr>
          <p:nvPr>
            <p:ph type="sldNum" sz="quarter" idx="11"/>
          </p:nvPr>
        </p:nvSpPr>
        <p:spPr/>
        <p:txBody>
          <a:bodyPr/>
          <a:lstStyle/>
          <a:p>
            <a:fld id="{C24CE0DD-0081-7A4A-817B-7ACC0C2B4AAB}" type="slidenum">
              <a:rPr lang="en-US" smtClean="0"/>
              <a:pPr/>
              <a:t>‹#›</a:t>
            </a:fld>
            <a:endParaRPr lang="en-US" dirty="0"/>
          </a:p>
        </p:txBody>
      </p:sp>
      <p:sp>
        <p:nvSpPr>
          <p:cNvPr id="2" name="Title 1">
            <a:extLst>
              <a:ext uri="{FF2B5EF4-FFF2-40B4-BE49-F238E27FC236}">
                <a16:creationId xmlns:a16="http://schemas.microsoft.com/office/drawing/2014/main" id="{EA75EE15-C254-43DC-B077-8867D2968CA4}"/>
              </a:ext>
            </a:extLst>
          </p:cNvPr>
          <p:cNvSpPr>
            <a:spLocks noGrp="1"/>
          </p:cNvSpPr>
          <p:nvPr>
            <p:ph type="title" hasCustomPrompt="1"/>
          </p:nvPr>
        </p:nvSpPr>
        <p:spPr/>
        <p:txBody>
          <a:bodyPr/>
          <a:lstStyle>
            <a:lvl1pPr>
              <a:defRPr i="0"/>
            </a:lvl1pPr>
          </a:lstStyle>
          <a:p>
            <a:r>
              <a:rPr lang="en-US"/>
              <a:t>Click to edit </a:t>
            </a:r>
            <a:br>
              <a:rPr lang="en-US"/>
            </a:br>
            <a:r>
              <a:rPr lang="en-US"/>
              <a:t>Master title style</a:t>
            </a:r>
          </a:p>
        </p:txBody>
      </p:sp>
    </p:spTree>
    <p:extLst>
      <p:ext uri="{BB962C8B-B14F-4D97-AF65-F5344CB8AC3E}">
        <p14:creationId xmlns:p14="http://schemas.microsoft.com/office/powerpoint/2010/main" val="3627430991"/>
      </p:ext>
    </p:extLst>
  </p:cSld>
  <p:clrMapOvr>
    <a:masterClrMapping/>
  </p:clrMapOvr>
  <p:extLst>
    <p:ext uri="{DCECCB84-F9BA-43D5-87BE-67443E8EF086}">
      <p15:sldGuideLst xmlns:p15="http://schemas.microsoft.com/office/powerpoint/2012/main">
        <p15:guide id="1" pos="144">
          <p15:clr>
            <a:srgbClr val="FBAE40"/>
          </p15:clr>
        </p15:guide>
        <p15:guide id="2" pos="288">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1 Line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BF08D-ADF8-4EC5-B658-5328A20C6890}"/>
              </a:ext>
            </a:extLst>
          </p:cNvPr>
          <p:cNvSpPr>
            <a:spLocks noGrp="1"/>
          </p:cNvSpPr>
          <p:nvPr>
            <p:ph idx="1"/>
          </p:nvPr>
        </p:nvSpPr>
        <p:spPr>
          <a:xfrm>
            <a:off x="458724" y="1076267"/>
            <a:ext cx="11274552" cy="1595309"/>
          </a:xfrm>
        </p:spPr>
        <p:txBody>
          <a:bodyPr>
            <a:spAutoFit/>
          </a:bodyPr>
          <a:lstStyle>
            <a:lvl1pPr algn="l">
              <a:defRPr/>
            </a:lvl1pPr>
            <a:lvl2pPr algn="l">
              <a:defRPr sz="2400"/>
            </a:lvl2pPr>
            <a:lvl3pPr algn="l">
              <a:defRPr sz="1800">
                <a:solidFill>
                  <a:schemeClr val="tx1"/>
                </a:solidFill>
              </a:defRPr>
            </a:lvl3pPr>
            <a:lvl4pPr marL="0" indent="0" algn="l">
              <a:buNone/>
              <a:defRPr sz="1600"/>
            </a:lvl4pPr>
            <a:lvl5pPr marL="0" indent="0" algn="l">
              <a:buNone/>
              <a:defRPr sz="1400">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p>
            <a:fld id="{D4741E74-AF81-4148-9E14-11BBE01D944F}" type="slidenum">
              <a:rPr lang="en-US" smtClean="0"/>
              <a:t>‹#›</a:t>
            </a:fld>
            <a:endParaRPr lang="en-US" dirty="0"/>
          </a:p>
        </p:txBody>
      </p:sp>
      <p:sp>
        <p:nvSpPr>
          <p:cNvPr id="2" name="Title 1">
            <a:extLst>
              <a:ext uri="{FF2B5EF4-FFF2-40B4-BE49-F238E27FC236}">
                <a16:creationId xmlns:a16="http://schemas.microsoft.com/office/drawing/2014/main" id="{B804D29F-FD13-465F-8951-315C9780E48D}"/>
              </a:ext>
            </a:extLst>
          </p:cNvPr>
          <p:cNvSpPr>
            <a:spLocks noGrp="1"/>
          </p:cNvSpPr>
          <p:nvPr>
            <p:ph type="title"/>
          </p:nvPr>
        </p:nvSpPr>
        <p:spPr>
          <a:xfrm>
            <a:off x="457200" y="444889"/>
            <a:ext cx="11277600" cy="615553"/>
          </a:xfrm>
        </p:spPr>
        <p:txBody>
          <a:bodyPr anchor="ctr" anchorCtr="0"/>
          <a:lstStyle>
            <a:lvl1pPr>
              <a:defRPr sz="4000" i="0"/>
            </a:lvl1pPr>
          </a:lstStyle>
          <a:p>
            <a:r>
              <a:rPr lang="en-US"/>
              <a:t>Click to edit Master title style</a:t>
            </a:r>
          </a:p>
        </p:txBody>
      </p:sp>
    </p:spTree>
    <p:extLst>
      <p:ext uri="{BB962C8B-B14F-4D97-AF65-F5344CB8AC3E}">
        <p14:creationId xmlns:p14="http://schemas.microsoft.com/office/powerpoint/2010/main" val="1589412324"/>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2 Line Sub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p>
            <a:fld id="{D4741E74-AF81-4148-9E14-11BBE01D944F}" type="slidenum">
              <a:rPr lang="en-US" smtClean="0"/>
              <a:t>‹#›</a:t>
            </a:fld>
            <a:endParaRPr lang="en-US" dirty="0"/>
          </a:p>
        </p:txBody>
      </p:sp>
      <p:sp>
        <p:nvSpPr>
          <p:cNvPr id="2" name="Title 1">
            <a:extLst>
              <a:ext uri="{FF2B5EF4-FFF2-40B4-BE49-F238E27FC236}">
                <a16:creationId xmlns:a16="http://schemas.microsoft.com/office/drawing/2014/main" id="{44AD4B79-9454-49D2-AC52-CF193552D088}"/>
              </a:ext>
            </a:extLst>
          </p:cNvPr>
          <p:cNvSpPr>
            <a:spLocks noGrp="1"/>
          </p:cNvSpPr>
          <p:nvPr>
            <p:ph type="title" hasCustomPrompt="1"/>
          </p:nvPr>
        </p:nvSpPr>
        <p:spPr/>
        <p:txBody>
          <a:bodyPr/>
          <a:lstStyle>
            <a:lvl1pPr>
              <a:defRPr/>
            </a:lvl1pPr>
          </a:lstStyle>
          <a:p>
            <a:r>
              <a:rPr lang="en-US"/>
              <a:t>Click to edit </a:t>
            </a:r>
            <a:br>
              <a:rPr lang="en-US"/>
            </a:br>
            <a:r>
              <a:rPr lang="en-US"/>
              <a:t>Master title style</a:t>
            </a:r>
          </a:p>
        </p:txBody>
      </p:sp>
      <p:sp>
        <p:nvSpPr>
          <p:cNvPr id="10" name="Content Placeholder 2">
            <a:extLst>
              <a:ext uri="{FF2B5EF4-FFF2-40B4-BE49-F238E27FC236}">
                <a16:creationId xmlns:a16="http://schemas.microsoft.com/office/drawing/2014/main" id="{03CB1A69-F507-4261-80B8-4607BB5DAA8F}"/>
              </a:ext>
            </a:extLst>
          </p:cNvPr>
          <p:cNvSpPr>
            <a:spLocks noGrp="1"/>
          </p:cNvSpPr>
          <p:nvPr>
            <p:ph idx="14"/>
          </p:nvPr>
        </p:nvSpPr>
        <p:spPr>
          <a:xfrm>
            <a:off x="458724" y="1737406"/>
            <a:ext cx="11274552" cy="1595309"/>
          </a:xfrm>
        </p:spPr>
        <p:txBody>
          <a:bodyPr>
            <a:spAutoFit/>
          </a:bodyPr>
          <a:lstStyle>
            <a:lvl1pPr algn="l">
              <a:defRPr/>
            </a:lvl1pPr>
            <a:lvl2pPr algn="l">
              <a:defRPr sz="2400"/>
            </a:lvl2pPr>
            <a:lvl3pPr algn="l">
              <a:defRPr sz="1800">
                <a:solidFill>
                  <a:schemeClr val="tx1"/>
                </a:solidFill>
              </a:defRPr>
            </a:lvl3pPr>
            <a:lvl4pPr marL="0" indent="0" algn="l">
              <a:buNone/>
              <a:defRPr sz="1600"/>
            </a:lvl4pPr>
            <a:lvl5pPr marL="0" indent="0" algn="l">
              <a:buNone/>
              <a:defRPr sz="1400">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594337"/>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2 Li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7BF08D-ADF8-4EC5-B658-5328A20C6890}"/>
              </a:ext>
            </a:extLst>
          </p:cNvPr>
          <p:cNvSpPr>
            <a:spLocks noGrp="1"/>
          </p:cNvSpPr>
          <p:nvPr>
            <p:ph idx="1"/>
          </p:nvPr>
        </p:nvSpPr>
        <p:spPr/>
        <p:txBody>
          <a:bodyPr l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p>
            <a:fld id="{D4741E74-AF81-4148-9E14-11BBE01D944F}" type="slidenum">
              <a:rPr lang="en-US" smtClean="0"/>
              <a:t>‹#›</a:t>
            </a:fld>
            <a:endParaRPr lang="en-US" dirty="0"/>
          </a:p>
        </p:txBody>
      </p:sp>
      <p:sp>
        <p:nvSpPr>
          <p:cNvPr id="2" name="Title 1">
            <a:extLst>
              <a:ext uri="{FF2B5EF4-FFF2-40B4-BE49-F238E27FC236}">
                <a16:creationId xmlns:a16="http://schemas.microsoft.com/office/drawing/2014/main" id="{265C6EEE-2D74-49E2-9EFE-D6C04C314EF8}"/>
              </a:ext>
            </a:extLst>
          </p:cNvPr>
          <p:cNvSpPr>
            <a:spLocks noGrp="1"/>
          </p:cNvSpPr>
          <p:nvPr>
            <p:ph type="title" hasCustomPrompt="1"/>
          </p:nvPr>
        </p:nvSpPr>
        <p:spPr>
          <a:xfrm>
            <a:off x="457200" y="509522"/>
            <a:ext cx="11277600" cy="1138773"/>
          </a:xfrm>
        </p:spPr>
        <p:txBody>
          <a:bodyPr/>
          <a:lstStyle>
            <a:lvl1pPr>
              <a:defRPr sz="4000" i="0"/>
            </a:lvl1pPr>
          </a:lstStyle>
          <a:p>
            <a:r>
              <a:rPr lang="en-US"/>
              <a:t>Click to edit </a:t>
            </a:r>
            <a:br>
              <a:rPr lang="en-US"/>
            </a:br>
            <a:r>
              <a:rPr lang="en-US"/>
              <a:t>Master title style</a:t>
            </a:r>
          </a:p>
        </p:txBody>
      </p:sp>
    </p:spTree>
    <p:extLst>
      <p:ext uri="{BB962C8B-B14F-4D97-AF65-F5344CB8AC3E}">
        <p14:creationId xmlns:p14="http://schemas.microsoft.com/office/powerpoint/2010/main" val="1109692981"/>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2 Line Chart Title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F45909-ACA0-497E-B7C2-1D1B5F478895}"/>
              </a:ext>
            </a:extLst>
          </p:cNvPr>
          <p:cNvSpPr>
            <a:spLocks noGrp="1"/>
          </p:cNvSpPr>
          <p:nvPr>
            <p:ph type="sldNum" sz="quarter" idx="11"/>
          </p:nvPr>
        </p:nvSpPr>
        <p:spPr/>
        <p:txBody>
          <a:bodyPr/>
          <a:lstStyle/>
          <a:p>
            <a:fld id="{C24CE0DD-0081-7A4A-817B-7ACC0C2B4AAB}" type="slidenum">
              <a:rPr lang="en-US" smtClean="0"/>
              <a:pPr/>
              <a:t>‹#›</a:t>
            </a:fld>
            <a:endParaRPr lang="en-US" dirty="0"/>
          </a:p>
        </p:txBody>
      </p:sp>
      <p:sp>
        <p:nvSpPr>
          <p:cNvPr id="2" name="Title 1">
            <a:extLst>
              <a:ext uri="{FF2B5EF4-FFF2-40B4-BE49-F238E27FC236}">
                <a16:creationId xmlns:a16="http://schemas.microsoft.com/office/drawing/2014/main" id="{EA75EE15-C254-43DC-B077-8867D2968CA4}"/>
              </a:ext>
            </a:extLst>
          </p:cNvPr>
          <p:cNvSpPr>
            <a:spLocks noGrp="1"/>
          </p:cNvSpPr>
          <p:nvPr>
            <p:ph type="title" hasCustomPrompt="1"/>
          </p:nvPr>
        </p:nvSpPr>
        <p:spPr>
          <a:xfrm>
            <a:off x="457200" y="509522"/>
            <a:ext cx="11277600" cy="1138773"/>
          </a:xfrm>
        </p:spPr>
        <p:txBody>
          <a:bodyPr/>
          <a:lstStyle>
            <a:lvl1pPr>
              <a:defRPr sz="4000" i="0"/>
            </a:lvl1pPr>
          </a:lstStyle>
          <a:p>
            <a:r>
              <a:rPr lang="en-US"/>
              <a:t>Click to edit </a:t>
            </a:r>
            <a:br>
              <a:rPr lang="en-US"/>
            </a:br>
            <a:r>
              <a:rPr lang="en-US"/>
              <a:t>Master title style</a:t>
            </a:r>
          </a:p>
        </p:txBody>
      </p:sp>
      <p:sp>
        <p:nvSpPr>
          <p:cNvPr id="6" name="Text Placeholder 2">
            <a:extLst>
              <a:ext uri="{FF2B5EF4-FFF2-40B4-BE49-F238E27FC236}">
                <a16:creationId xmlns:a16="http://schemas.microsoft.com/office/drawing/2014/main" id="{E1025CB0-1BD3-4800-A9D9-53A31E01899E}"/>
              </a:ext>
            </a:extLst>
          </p:cNvPr>
          <p:cNvSpPr>
            <a:spLocks noGrp="1"/>
          </p:cNvSpPr>
          <p:nvPr>
            <p:ph idx="12" hasCustomPrompt="1"/>
          </p:nvPr>
        </p:nvSpPr>
        <p:spPr>
          <a:xfrm>
            <a:off x="457203" y="2008803"/>
            <a:ext cx="11277592" cy="193899"/>
          </a:xfrm>
          <a:prstGeom prst="rect">
            <a:avLst/>
          </a:prstGeom>
        </p:spPr>
        <p:txBody>
          <a:bodyPr vert="horz" wrap="square" lIns="0" tIns="0" rIns="0" bIns="0" rtlCol="0">
            <a:spAutoFit/>
          </a:bodyPr>
          <a:lstStyle>
            <a:lvl1pPr algn="ctr">
              <a:defRPr/>
            </a:lvl1pPr>
            <a:lvl2pPr algn="l">
              <a:defRPr/>
            </a:lvl2pPr>
            <a:lvl3pPr algn="ctr">
              <a:defRPr/>
            </a:lvl3pPr>
            <a:lvl5pPr marL="475476">
              <a:buClr>
                <a:schemeClr val="bg1">
                  <a:lumMod val="65000"/>
                </a:schemeClr>
              </a:buClr>
              <a:defRPr/>
            </a:lvl5pPr>
          </a:lstStyle>
          <a:p>
            <a:pPr lvl="1"/>
            <a:r>
              <a:rPr lang="en-US"/>
              <a:t>Click to edit Template text styles</a:t>
            </a:r>
          </a:p>
        </p:txBody>
      </p:sp>
    </p:spTree>
    <p:extLst>
      <p:ext uri="{BB962C8B-B14F-4D97-AF65-F5344CB8AC3E}">
        <p14:creationId xmlns:p14="http://schemas.microsoft.com/office/powerpoint/2010/main" val="2106079719"/>
      </p:ext>
    </p:extLst>
  </p:cSld>
  <p:clrMapOvr>
    <a:masterClrMapping/>
  </p:clrMapOvr>
  <p:extLst>
    <p:ext uri="{DCECCB84-F9BA-43D5-87BE-67443E8EF086}">
      <p15:sldGuideLst xmlns:p15="http://schemas.microsoft.com/office/powerpoint/2012/main">
        <p15:guide id="1" pos="144">
          <p15:clr>
            <a:srgbClr val="FBAE40"/>
          </p15:clr>
        </p15:guide>
        <p15:guide id="2" pos="288">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2 Line Chart Title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F45909-ACA0-497E-B7C2-1D1B5F478895}"/>
              </a:ext>
            </a:extLst>
          </p:cNvPr>
          <p:cNvSpPr>
            <a:spLocks noGrp="1"/>
          </p:cNvSpPr>
          <p:nvPr>
            <p:ph type="sldNum" sz="quarter" idx="11"/>
          </p:nvPr>
        </p:nvSpPr>
        <p:spPr/>
        <p:txBody>
          <a:bodyPr/>
          <a:lstStyle/>
          <a:p>
            <a:fld id="{C24CE0DD-0081-7A4A-817B-7ACC0C2B4AAB}" type="slidenum">
              <a:rPr lang="en-US" smtClean="0"/>
              <a:pPr/>
              <a:t>‹#›</a:t>
            </a:fld>
            <a:endParaRPr lang="en-US" dirty="0"/>
          </a:p>
        </p:txBody>
      </p:sp>
      <p:sp>
        <p:nvSpPr>
          <p:cNvPr id="2" name="Title 1">
            <a:extLst>
              <a:ext uri="{FF2B5EF4-FFF2-40B4-BE49-F238E27FC236}">
                <a16:creationId xmlns:a16="http://schemas.microsoft.com/office/drawing/2014/main" id="{EA75EE15-C254-43DC-B077-8867D2968CA4}"/>
              </a:ext>
            </a:extLst>
          </p:cNvPr>
          <p:cNvSpPr>
            <a:spLocks noGrp="1"/>
          </p:cNvSpPr>
          <p:nvPr>
            <p:ph type="title" hasCustomPrompt="1"/>
          </p:nvPr>
        </p:nvSpPr>
        <p:spPr>
          <a:xfrm>
            <a:off x="457200" y="509522"/>
            <a:ext cx="11277600" cy="1138773"/>
          </a:xfrm>
        </p:spPr>
        <p:txBody>
          <a:bodyPr/>
          <a:lstStyle>
            <a:lvl1pPr>
              <a:defRPr sz="4000" i="0"/>
            </a:lvl1pPr>
          </a:lstStyle>
          <a:p>
            <a:r>
              <a:rPr lang="en-US"/>
              <a:t>Click to edit </a:t>
            </a:r>
            <a:br>
              <a:rPr lang="en-US"/>
            </a:br>
            <a:r>
              <a:rPr lang="en-US"/>
              <a:t>Master title style</a:t>
            </a:r>
          </a:p>
        </p:txBody>
      </p:sp>
      <p:sp>
        <p:nvSpPr>
          <p:cNvPr id="5" name="Text Placeholder 2">
            <a:extLst>
              <a:ext uri="{FF2B5EF4-FFF2-40B4-BE49-F238E27FC236}">
                <a16:creationId xmlns:a16="http://schemas.microsoft.com/office/drawing/2014/main" id="{5CD18B82-ACDC-4A34-9717-7D698C372263}"/>
              </a:ext>
            </a:extLst>
          </p:cNvPr>
          <p:cNvSpPr>
            <a:spLocks noGrp="1"/>
          </p:cNvSpPr>
          <p:nvPr>
            <p:ph idx="1"/>
          </p:nvPr>
        </p:nvSpPr>
        <p:spPr>
          <a:xfrm>
            <a:off x="457200" y="2559430"/>
            <a:ext cx="11277594" cy="3720492"/>
          </a:xfrm>
          <a:prstGeom prst="rect">
            <a:avLst/>
          </a:prstGeom>
        </p:spPr>
        <p:txBody>
          <a:bodyPr vert="horz" lIns="0" tIns="0" rIns="0" bIns="0" rtlCol="0" anchor="ctr" anchorCtr="0">
            <a:noAutofit/>
          </a:bodyPr>
          <a:lstStyle>
            <a:lvl1pPr algn="ctr">
              <a:defRPr b="0">
                <a:solidFill>
                  <a:schemeClr val="tx1"/>
                </a:solidFill>
              </a:defRPr>
            </a:lvl1pPr>
            <a:lvl5pPr marL="475476">
              <a:buClr>
                <a:schemeClr val="bg1">
                  <a:lumMod val="65000"/>
                </a:schemeClr>
              </a:buClr>
              <a:defRPr/>
            </a:lvl5pPr>
          </a:lstStyle>
          <a:p>
            <a:pPr lvl="0"/>
            <a:r>
              <a:rPr lang="en-US"/>
              <a:t>Click to edit Master text styles</a:t>
            </a:r>
          </a:p>
        </p:txBody>
      </p:sp>
      <p:sp>
        <p:nvSpPr>
          <p:cNvPr id="6" name="Text Placeholder 2">
            <a:extLst>
              <a:ext uri="{FF2B5EF4-FFF2-40B4-BE49-F238E27FC236}">
                <a16:creationId xmlns:a16="http://schemas.microsoft.com/office/drawing/2014/main" id="{E1025CB0-1BD3-4800-A9D9-53A31E01899E}"/>
              </a:ext>
            </a:extLst>
          </p:cNvPr>
          <p:cNvSpPr>
            <a:spLocks noGrp="1"/>
          </p:cNvSpPr>
          <p:nvPr>
            <p:ph idx="12" hasCustomPrompt="1"/>
          </p:nvPr>
        </p:nvSpPr>
        <p:spPr>
          <a:xfrm>
            <a:off x="457203" y="2008803"/>
            <a:ext cx="11277592" cy="193899"/>
          </a:xfrm>
          <a:prstGeom prst="rect">
            <a:avLst/>
          </a:prstGeom>
        </p:spPr>
        <p:txBody>
          <a:bodyPr vert="horz" wrap="square" lIns="0" tIns="0" rIns="0" bIns="0" rtlCol="0">
            <a:spAutoFit/>
          </a:bodyPr>
          <a:lstStyle>
            <a:lvl1pPr algn="ctr">
              <a:defRPr/>
            </a:lvl1pPr>
            <a:lvl2pPr algn="l">
              <a:defRPr/>
            </a:lvl2pPr>
            <a:lvl3pPr algn="ctr">
              <a:defRPr/>
            </a:lvl3pPr>
            <a:lvl5pPr marL="475476">
              <a:buClr>
                <a:schemeClr val="bg1">
                  <a:lumMod val="65000"/>
                </a:schemeClr>
              </a:buClr>
              <a:defRPr/>
            </a:lvl5pPr>
          </a:lstStyle>
          <a:p>
            <a:pPr lvl="1"/>
            <a:r>
              <a:rPr lang="en-US"/>
              <a:t>Click to edit Template text styles</a:t>
            </a:r>
          </a:p>
        </p:txBody>
      </p:sp>
    </p:spTree>
    <p:extLst>
      <p:ext uri="{BB962C8B-B14F-4D97-AF65-F5344CB8AC3E}">
        <p14:creationId xmlns:p14="http://schemas.microsoft.com/office/powerpoint/2010/main" val="2039001181"/>
      </p:ext>
    </p:extLst>
  </p:cSld>
  <p:clrMapOvr>
    <a:masterClrMapping/>
  </p:clrMapOvr>
  <p:extLst>
    <p:ext uri="{DCECCB84-F9BA-43D5-87BE-67443E8EF086}">
      <p15:sldGuideLst xmlns:p15="http://schemas.microsoft.com/office/powerpoint/2012/main">
        <p15:guide id="1" pos="144">
          <p15:clr>
            <a:srgbClr val="FBAE40"/>
          </p15:clr>
        </p15:guide>
        <p15:guide id="2" pos="288">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2 Line Content Lef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p>
            <a:fld id="{D4741E74-AF81-4148-9E14-11BBE01D944F}" type="slidenum">
              <a:rPr lang="en-US" smtClean="0"/>
              <a:t>‹#›</a:t>
            </a:fld>
            <a:endParaRPr lang="en-US" dirty="0"/>
          </a:p>
        </p:txBody>
      </p:sp>
      <p:sp>
        <p:nvSpPr>
          <p:cNvPr id="7" name="Text Placeholder 2">
            <a:extLst>
              <a:ext uri="{FF2B5EF4-FFF2-40B4-BE49-F238E27FC236}">
                <a16:creationId xmlns:a16="http://schemas.microsoft.com/office/drawing/2014/main" id="{6565065E-851A-48FF-92F0-3C413BB209E7}"/>
              </a:ext>
            </a:extLst>
          </p:cNvPr>
          <p:cNvSpPr>
            <a:spLocks noGrp="1"/>
          </p:cNvSpPr>
          <p:nvPr>
            <p:ph idx="1" hasCustomPrompt="1"/>
          </p:nvPr>
        </p:nvSpPr>
        <p:spPr>
          <a:xfrm>
            <a:off x="457200" y="1409442"/>
            <a:ext cx="5486400" cy="4039119"/>
          </a:xfrm>
          <a:prstGeom prst="rect">
            <a:avLst/>
          </a:prstGeom>
        </p:spPr>
        <p:txBody>
          <a:bodyPr vert="horz" lIns="0" tIns="45720" rIns="0" bIns="45720" rtlCol="0" anchor="ctr" anchorCtr="0">
            <a:spAutoFit/>
          </a:bodyPr>
          <a:lstStyle>
            <a:lvl1pPr algn="l">
              <a:lnSpc>
                <a:spcPct val="85000"/>
              </a:lnSpc>
              <a:spcAft>
                <a:spcPts val="800"/>
              </a:spcAft>
              <a:defRPr sz="3333" b="0" i="0" spc="-107" baseline="0">
                <a:solidFill>
                  <a:schemeClr val="bg2"/>
                </a:solidFill>
              </a:defRPr>
            </a:lvl1pPr>
            <a:lvl2pPr algn="l">
              <a:lnSpc>
                <a:spcPct val="85000"/>
              </a:lnSpc>
              <a:spcAft>
                <a:spcPts val="800"/>
              </a:spcAft>
              <a:defRPr sz="4267" b="0" i="0" spc="-133" baseline="0">
                <a:solidFill>
                  <a:schemeClr val="bg2"/>
                </a:solidFill>
              </a:defRPr>
            </a:lvl2pPr>
            <a:lvl3pPr algn="l">
              <a:lnSpc>
                <a:spcPct val="85000"/>
              </a:lnSpc>
              <a:spcAft>
                <a:spcPts val="800"/>
              </a:spcAft>
              <a:defRPr sz="3600" b="0" i="0" spc="-200">
                <a:solidFill>
                  <a:schemeClr val="bg2"/>
                </a:solidFill>
              </a:defRPr>
            </a:lvl3pPr>
            <a:lvl4pPr marL="0" indent="0" algn="l">
              <a:buNone/>
              <a:defRPr sz="1867">
                <a:solidFill>
                  <a:schemeClr val="tx1"/>
                </a:solidFill>
              </a:defRPr>
            </a:lvl4pPr>
            <a:lvl5pPr marL="109728" indent="-109728" algn="l">
              <a:buClr>
                <a:schemeClr val="tx2"/>
              </a:buClr>
              <a:buFont typeface="Arial" panose="020B0604020202020204" pitchFamily="34" charset="0"/>
              <a:buChar char="•"/>
              <a:defRPr>
                <a:solidFill>
                  <a:schemeClr val="tx1"/>
                </a:solidFill>
              </a:defRPr>
            </a:lvl5pPr>
          </a:lstStyle>
          <a:p>
            <a:pPr lvl="0"/>
            <a:r>
              <a:rPr lang="en-US" dirty="0"/>
              <a:t>Click to Edit </a:t>
            </a:r>
            <a:br>
              <a:rPr lang="en-US" dirty="0"/>
            </a:br>
            <a:r>
              <a:rPr lang="en-US" dirty="0"/>
              <a:t>Template Title Style</a:t>
            </a:r>
          </a:p>
          <a:p>
            <a:pPr lvl="1"/>
            <a:r>
              <a:rPr lang="en-US" dirty="0"/>
              <a:t>Second </a:t>
            </a:r>
            <a:br>
              <a:rPr lang="en-US" dirty="0"/>
            </a:br>
            <a:r>
              <a:rPr lang="en-US" dirty="0"/>
              <a:t>Level</a:t>
            </a:r>
          </a:p>
          <a:p>
            <a:pPr lvl="2"/>
            <a:r>
              <a:rPr lang="en-US" dirty="0"/>
              <a:t>Third </a:t>
            </a:r>
            <a:br>
              <a:rPr lang="en-US" dirty="0"/>
            </a:br>
            <a:r>
              <a:rPr lang="en-US" dirty="0"/>
              <a:t>Level</a:t>
            </a:r>
          </a:p>
          <a:p>
            <a:pPr lvl="3"/>
            <a:r>
              <a:rPr lang="en-US" dirty="0"/>
              <a:t>Fourth level</a:t>
            </a:r>
          </a:p>
          <a:p>
            <a:pPr lvl="4"/>
            <a:r>
              <a:rPr lang="en-US" dirty="0"/>
              <a:t>Fifth level</a:t>
            </a:r>
          </a:p>
        </p:txBody>
      </p:sp>
    </p:spTree>
    <p:extLst>
      <p:ext uri="{BB962C8B-B14F-4D97-AF65-F5344CB8AC3E}">
        <p14:creationId xmlns:p14="http://schemas.microsoft.com/office/powerpoint/2010/main" val="1102877057"/>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2 Line Content Lef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p>
            <a:fld id="{D4741E74-AF81-4148-9E14-11BBE01D944F}" type="slidenum">
              <a:rPr lang="en-US" smtClean="0"/>
              <a:t>‹#›</a:t>
            </a:fld>
            <a:endParaRPr lang="en-US" dirty="0"/>
          </a:p>
        </p:txBody>
      </p:sp>
      <p:sp>
        <p:nvSpPr>
          <p:cNvPr id="5" name="Text Placeholder 2">
            <a:extLst>
              <a:ext uri="{FF2B5EF4-FFF2-40B4-BE49-F238E27FC236}">
                <a16:creationId xmlns:a16="http://schemas.microsoft.com/office/drawing/2014/main" id="{5F77D1C1-0D0A-40A2-9152-AFB7C138FB40}"/>
              </a:ext>
            </a:extLst>
          </p:cNvPr>
          <p:cNvSpPr>
            <a:spLocks noGrp="1"/>
          </p:cNvSpPr>
          <p:nvPr>
            <p:ph idx="1" hasCustomPrompt="1"/>
          </p:nvPr>
        </p:nvSpPr>
        <p:spPr>
          <a:xfrm>
            <a:off x="457200" y="457202"/>
            <a:ext cx="4572000" cy="5943598"/>
          </a:xfrm>
          <a:prstGeom prst="rect">
            <a:avLst/>
          </a:prstGeom>
        </p:spPr>
        <p:txBody>
          <a:bodyPr vert="horz" lIns="0" tIns="45720" rIns="0" bIns="45720" rtlCol="0" anchor="ctr" anchorCtr="0">
            <a:noAutofit/>
          </a:bodyPr>
          <a:lstStyle>
            <a:lvl1pPr algn="l">
              <a:lnSpc>
                <a:spcPct val="85000"/>
              </a:lnSpc>
              <a:spcAft>
                <a:spcPts val="800"/>
              </a:spcAft>
              <a:defRPr sz="4400" b="0" i="0" spc="-107" baseline="0">
                <a:solidFill>
                  <a:schemeClr val="bg2"/>
                </a:solidFill>
              </a:defRPr>
            </a:lvl1pPr>
            <a:lvl2pPr algn="l">
              <a:defRPr sz="1800" b="1">
                <a:solidFill>
                  <a:schemeClr val="tx1"/>
                </a:solidFill>
              </a:defRPr>
            </a:lvl2pPr>
            <a:lvl3pPr algn="l">
              <a:defRPr sz="1400">
                <a:solidFill>
                  <a:schemeClr val="tx1"/>
                </a:solidFill>
              </a:defRPr>
            </a:lvl3pPr>
            <a:lvl4pPr algn="l">
              <a:defRPr/>
            </a:lvl4pPr>
            <a:lvl5pPr marL="475464" algn="l">
              <a:buClr>
                <a:schemeClr val="bg1">
                  <a:lumMod val="65000"/>
                </a:schemeClr>
              </a:buClr>
              <a:defRPr/>
            </a:lvl5pPr>
          </a:lstStyle>
          <a:p>
            <a:pPr lvl="0"/>
            <a:r>
              <a:rPr lang="en-US"/>
              <a:t>Click to edit </a:t>
            </a:r>
            <a:br>
              <a:rPr lang="en-US"/>
            </a:br>
            <a:r>
              <a:rPr lang="en-US"/>
              <a:t>Template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050257"/>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Title 2 Line Content Lef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p>
            <a:fld id="{D4741E74-AF81-4148-9E14-11BBE01D944F}" type="slidenum">
              <a:rPr lang="en-US" smtClean="0"/>
              <a:t>‹#›</a:t>
            </a:fld>
            <a:endParaRPr lang="en-US" dirty="0"/>
          </a:p>
        </p:txBody>
      </p:sp>
      <p:grpSp>
        <p:nvGrpSpPr>
          <p:cNvPr id="7" name="Group 6">
            <a:extLst>
              <a:ext uri="{FF2B5EF4-FFF2-40B4-BE49-F238E27FC236}">
                <a16:creationId xmlns:a16="http://schemas.microsoft.com/office/drawing/2014/main" id="{EF094B4D-3008-4855-8B57-135BA3528DFE}"/>
              </a:ext>
            </a:extLst>
          </p:cNvPr>
          <p:cNvGrpSpPr>
            <a:grpSpLocks noChangeAspect="1"/>
          </p:cNvGrpSpPr>
          <p:nvPr/>
        </p:nvGrpSpPr>
        <p:grpSpPr>
          <a:xfrm>
            <a:off x="3896348" y="6494246"/>
            <a:ext cx="1066177" cy="135154"/>
            <a:chOff x="2931072" y="-829430"/>
            <a:chExt cx="6003607" cy="761048"/>
          </a:xfrm>
        </p:grpSpPr>
        <p:sp>
          <p:nvSpPr>
            <p:cNvPr id="8" name="Freeform: Shape 7">
              <a:extLst>
                <a:ext uri="{FF2B5EF4-FFF2-40B4-BE49-F238E27FC236}">
                  <a16:creationId xmlns:a16="http://schemas.microsoft.com/office/drawing/2014/main" id="{A14CF801-689B-4469-B6ED-4D6BFBB2E292}"/>
                </a:ext>
              </a:extLst>
            </p:cNvPr>
            <p:cNvSpPr/>
            <p:nvPr/>
          </p:nvSpPr>
          <p:spPr>
            <a:xfrm>
              <a:off x="8294599" y="-826572"/>
              <a:ext cx="640080" cy="758190"/>
            </a:xfrm>
            <a:custGeom>
              <a:avLst/>
              <a:gdLst>
                <a:gd name="connsiteX0" fmla="*/ 100965 w 640080"/>
                <a:gd name="connsiteY0" fmla="*/ 493395 h 758190"/>
                <a:gd name="connsiteX1" fmla="*/ 318135 w 640080"/>
                <a:gd name="connsiteY1" fmla="*/ 597218 h 758190"/>
                <a:gd name="connsiteX2" fmla="*/ 455295 w 640080"/>
                <a:gd name="connsiteY2" fmla="*/ 531495 h 758190"/>
                <a:gd name="connsiteX3" fmla="*/ 312420 w 640080"/>
                <a:gd name="connsiteY3" fmla="*/ 452438 h 758190"/>
                <a:gd name="connsiteX4" fmla="*/ 44768 w 640080"/>
                <a:gd name="connsiteY4" fmla="*/ 224790 h 758190"/>
                <a:gd name="connsiteX5" fmla="*/ 355283 w 640080"/>
                <a:gd name="connsiteY5" fmla="*/ 0 h 758190"/>
                <a:gd name="connsiteX6" fmla="*/ 625793 w 640080"/>
                <a:gd name="connsiteY6" fmla="*/ 88583 h 758190"/>
                <a:gd name="connsiteX7" fmla="*/ 534353 w 640080"/>
                <a:gd name="connsiteY7" fmla="*/ 221932 h 758190"/>
                <a:gd name="connsiteX8" fmla="*/ 355283 w 640080"/>
                <a:gd name="connsiteY8" fmla="*/ 160020 h 758190"/>
                <a:gd name="connsiteX9" fmla="*/ 224790 w 640080"/>
                <a:gd name="connsiteY9" fmla="*/ 228600 h 758190"/>
                <a:gd name="connsiteX10" fmla="*/ 395288 w 640080"/>
                <a:gd name="connsiteY10" fmla="*/ 309563 h 758190"/>
                <a:gd name="connsiteX11" fmla="*/ 640080 w 640080"/>
                <a:gd name="connsiteY11" fmla="*/ 536257 h 758190"/>
                <a:gd name="connsiteX12" fmla="*/ 325755 w 640080"/>
                <a:gd name="connsiteY12" fmla="*/ 758190 h 758190"/>
                <a:gd name="connsiteX13" fmla="*/ 0 w 640080"/>
                <a:gd name="connsiteY13" fmla="*/ 627697 h 758190"/>
                <a:gd name="connsiteX14" fmla="*/ 100965 w 640080"/>
                <a:gd name="connsiteY14" fmla="*/ 493395 h 7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80" h="758190">
                  <a:moveTo>
                    <a:pt x="100965" y="493395"/>
                  </a:moveTo>
                  <a:cubicBezTo>
                    <a:pt x="100965" y="493395"/>
                    <a:pt x="197168" y="597218"/>
                    <a:pt x="318135" y="597218"/>
                  </a:cubicBezTo>
                  <a:cubicBezTo>
                    <a:pt x="392430" y="597218"/>
                    <a:pt x="455295" y="576263"/>
                    <a:pt x="455295" y="531495"/>
                  </a:cubicBezTo>
                  <a:cubicBezTo>
                    <a:pt x="455295" y="484822"/>
                    <a:pt x="421958" y="475297"/>
                    <a:pt x="312420" y="452438"/>
                  </a:cubicBezTo>
                  <a:cubicBezTo>
                    <a:pt x="169545" y="421957"/>
                    <a:pt x="44768" y="360997"/>
                    <a:pt x="44768" y="224790"/>
                  </a:cubicBezTo>
                  <a:cubicBezTo>
                    <a:pt x="44768" y="112395"/>
                    <a:pt x="157163" y="0"/>
                    <a:pt x="355283" y="0"/>
                  </a:cubicBezTo>
                  <a:cubicBezTo>
                    <a:pt x="518160" y="0"/>
                    <a:pt x="625793" y="88583"/>
                    <a:pt x="625793" y="88583"/>
                  </a:cubicBezTo>
                  <a:lnTo>
                    <a:pt x="534353" y="221932"/>
                  </a:lnTo>
                  <a:cubicBezTo>
                    <a:pt x="534353" y="221932"/>
                    <a:pt x="452438" y="160020"/>
                    <a:pt x="355283" y="160020"/>
                  </a:cubicBezTo>
                  <a:cubicBezTo>
                    <a:pt x="286703" y="160020"/>
                    <a:pt x="224790" y="183832"/>
                    <a:pt x="224790" y="228600"/>
                  </a:cubicBezTo>
                  <a:cubicBezTo>
                    <a:pt x="224790" y="272415"/>
                    <a:pt x="273368" y="282893"/>
                    <a:pt x="395288" y="309563"/>
                  </a:cubicBezTo>
                  <a:cubicBezTo>
                    <a:pt x="538163" y="340043"/>
                    <a:pt x="640080" y="386715"/>
                    <a:pt x="640080" y="536257"/>
                  </a:cubicBezTo>
                  <a:cubicBezTo>
                    <a:pt x="640080" y="659130"/>
                    <a:pt x="509588" y="758190"/>
                    <a:pt x="325755" y="758190"/>
                  </a:cubicBezTo>
                  <a:cubicBezTo>
                    <a:pt x="114300" y="758190"/>
                    <a:pt x="0" y="627697"/>
                    <a:pt x="0" y="627697"/>
                  </a:cubicBezTo>
                  <a:lnTo>
                    <a:pt x="100965" y="493395"/>
                  </a:lnTo>
                  <a:close/>
                </a:path>
              </a:pathLst>
            </a:custGeom>
            <a:solidFill>
              <a:schemeClr val="bg2"/>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00B63F58-8C3F-4B44-B0B7-F6002F92A131}"/>
                </a:ext>
              </a:extLst>
            </p:cNvPr>
            <p:cNvSpPr/>
            <p:nvPr/>
          </p:nvSpPr>
          <p:spPr>
            <a:xfrm>
              <a:off x="7506882" y="-809427"/>
              <a:ext cx="649604" cy="737235"/>
            </a:xfrm>
            <a:custGeom>
              <a:avLst/>
              <a:gdLst>
                <a:gd name="connsiteX0" fmla="*/ 0 w 649604"/>
                <a:gd name="connsiteY0" fmla="*/ 465773 h 737235"/>
                <a:gd name="connsiteX1" fmla="*/ 0 w 649604"/>
                <a:gd name="connsiteY1" fmla="*/ 0 h 737235"/>
                <a:gd name="connsiteX2" fmla="*/ 181927 w 649604"/>
                <a:gd name="connsiteY2" fmla="*/ 0 h 737235"/>
                <a:gd name="connsiteX3" fmla="*/ 181927 w 649604"/>
                <a:gd name="connsiteY3" fmla="*/ 415290 h 737235"/>
                <a:gd name="connsiteX4" fmla="*/ 324802 w 649604"/>
                <a:gd name="connsiteY4" fmla="*/ 566737 h 737235"/>
                <a:gd name="connsiteX5" fmla="*/ 467677 w 649604"/>
                <a:gd name="connsiteY5" fmla="*/ 501015 h 737235"/>
                <a:gd name="connsiteX6" fmla="*/ 467677 w 649604"/>
                <a:gd name="connsiteY6" fmla="*/ 0 h 737235"/>
                <a:gd name="connsiteX7" fmla="*/ 649605 w 649604"/>
                <a:gd name="connsiteY7" fmla="*/ 0 h 737235"/>
                <a:gd name="connsiteX8" fmla="*/ 649605 w 649604"/>
                <a:gd name="connsiteY8" fmla="*/ 721043 h 737235"/>
                <a:gd name="connsiteX9" fmla="*/ 467677 w 649604"/>
                <a:gd name="connsiteY9" fmla="*/ 721043 h 737235"/>
                <a:gd name="connsiteX10" fmla="*/ 467677 w 649604"/>
                <a:gd name="connsiteY10" fmla="*/ 614362 h 737235"/>
                <a:gd name="connsiteX11" fmla="*/ 264795 w 649604"/>
                <a:gd name="connsiteY11" fmla="*/ 737235 h 737235"/>
                <a:gd name="connsiteX12" fmla="*/ 0 w 649604"/>
                <a:gd name="connsiteY12" fmla="*/ 465773 h 7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4" h="737235">
                  <a:moveTo>
                    <a:pt x="0" y="465773"/>
                  </a:moveTo>
                  <a:lnTo>
                    <a:pt x="0" y="0"/>
                  </a:lnTo>
                  <a:lnTo>
                    <a:pt x="181927" y="0"/>
                  </a:lnTo>
                  <a:lnTo>
                    <a:pt x="181927" y="415290"/>
                  </a:lnTo>
                  <a:cubicBezTo>
                    <a:pt x="181927" y="521017"/>
                    <a:pt x="232410" y="566737"/>
                    <a:pt x="324802" y="566737"/>
                  </a:cubicBezTo>
                  <a:cubicBezTo>
                    <a:pt x="419100" y="566737"/>
                    <a:pt x="467677" y="501015"/>
                    <a:pt x="467677" y="501015"/>
                  </a:cubicBezTo>
                  <a:lnTo>
                    <a:pt x="467677" y="0"/>
                  </a:lnTo>
                  <a:lnTo>
                    <a:pt x="649605" y="0"/>
                  </a:lnTo>
                  <a:lnTo>
                    <a:pt x="649605" y="721043"/>
                  </a:lnTo>
                  <a:lnTo>
                    <a:pt x="467677" y="721043"/>
                  </a:lnTo>
                  <a:lnTo>
                    <a:pt x="467677" y="614362"/>
                  </a:lnTo>
                  <a:cubicBezTo>
                    <a:pt x="467677" y="614362"/>
                    <a:pt x="411480" y="737235"/>
                    <a:pt x="264795" y="737235"/>
                  </a:cubicBezTo>
                  <a:cubicBezTo>
                    <a:pt x="125730" y="737235"/>
                    <a:pt x="0" y="638175"/>
                    <a:pt x="0" y="465773"/>
                  </a:cubicBezTo>
                  <a:close/>
                </a:path>
              </a:pathLst>
            </a:custGeom>
            <a:solidFill>
              <a:schemeClr val="bg2"/>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4220D36E-6462-4F5E-89E1-0D34C06509D9}"/>
                </a:ext>
              </a:extLst>
            </p:cNvPr>
            <p:cNvSpPr/>
            <p:nvPr/>
          </p:nvSpPr>
          <p:spPr>
            <a:xfrm>
              <a:off x="6234341" y="-829430"/>
              <a:ext cx="1089660" cy="740092"/>
            </a:xfrm>
            <a:custGeom>
              <a:avLst/>
              <a:gdLst>
                <a:gd name="connsiteX0" fmla="*/ 1089660 w 1089660"/>
                <a:gd name="connsiteY0" fmla="*/ 276225 h 740092"/>
                <a:gd name="connsiteX1" fmla="*/ 1089660 w 1089660"/>
                <a:gd name="connsiteY1" fmla="*/ 740093 h 740092"/>
                <a:gd name="connsiteX2" fmla="*/ 906780 w 1089660"/>
                <a:gd name="connsiteY2" fmla="*/ 740093 h 740092"/>
                <a:gd name="connsiteX3" fmla="*/ 906780 w 1089660"/>
                <a:gd name="connsiteY3" fmla="*/ 323850 h 740092"/>
                <a:gd name="connsiteX4" fmla="*/ 777240 w 1089660"/>
                <a:gd name="connsiteY4" fmla="*/ 171450 h 740092"/>
                <a:gd name="connsiteX5" fmla="*/ 636270 w 1089660"/>
                <a:gd name="connsiteY5" fmla="*/ 226695 h 740092"/>
                <a:gd name="connsiteX6" fmla="*/ 636270 w 1089660"/>
                <a:gd name="connsiteY6" fmla="*/ 740093 h 740092"/>
                <a:gd name="connsiteX7" fmla="*/ 453390 w 1089660"/>
                <a:gd name="connsiteY7" fmla="*/ 740093 h 740092"/>
                <a:gd name="connsiteX8" fmla="*/ 453390 w 1089660"/>
                <a:gd name="connsiteY8" fmla="*/ 323850 h 740092"/>
                <a:gd name="connsiteX9" fmla="*/ 323850 w 1089660"/>
                <a:gd name="connsiteY9" fmla="*/ 171450 h 740092"/>
                <a:gd name="connsiteX10" fmla="*/ 182880 w 1089660"/>
                <a:gd name="connsiteY10" fmla="*/ 226695 h 740092"/>
                <a:gd name="connsiteX11" fmla="*/ 182880 w 1089660"/>
                <a:gd name="connsiteY11" fmla="*/ 740093 h 740092"/>
                <a:gd name="connsiteX12" fmla="*/ 0 w 1089660"/>
                <a:gd name="connsiteY12" fmla="*/ 740093 h 740092"/>
                <a:gd name="connsiteX13" fmla="*/ 0 w 1089660"/>
                <a:gd name="connsiteY13" fmla="*/ 19050 h 740092"/>
                <a:gd name="connsiteX14" fmla="*/ 182880 w 1089660"/>
                <a:gd name="connsiteY14" fmla="*/ 19050 h 740092"/>
                <a:gd name="connsiteX15" fmla="*/ 182880 w 1089660"/>
                <a:gd name="connsiteY15" fmla="*/ 123825 h 740092"/>
                <a:gd name="connsiteX16" fmla="*/ 382905 w 1089660"/>
                <a:gd name="connsiteY16" fmla="*/ 0 h 740092"/>
                <a:gd name="connsiteX17" fmla="*/ 606743 w 1089660"/>
                <a:gd name="connsiteY17" fmla="*/ 125730 h 740092"/>
                <a:gd name="connsiteX18" fmla="*/ 836295 w 1089660"/>
                <a:gd name="connsiteY18" fmla="*/ 0 h 740092"/>
                <a:gd name="connsiteX19" fmla="*/ 1089660 w 1089660"/>
                <a:gd name="connsiteY19" fmla="*/ 276225 h 74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60" h="740092">
                  <a:moveTo>
                    <a:pt x="1089660" y="276225"/>
                  </a:moveTo>
                  <a:lnTo>
                    <a:pt x="1089660" y="740093"/>
                  </a:lnTo>
                  <a:lnTo>
                    <a:pt x="906780" y="740093"/>
                  </a:lnTo>
                  <a:lnTo>
                    <a:pt x="906780" y="323850"/>
                  </a:lnTo>
                  <a:cubicBezTo>
                    <a:pt x="906780" y="224790"/>
                    <a:pt x="868680" y="171450"/>
                    <a:pt x="777240" y="171450"/>
                  </a:cubicBezTo>
                  <a:cubicBezTo>
                    <a:pt x="681038" y="171450"/>
                    <a:pt x="636270" y="226695"/>
                    <a:pt x="636270" y="226695"/>
                  </a:cubicBezTo>
                  <a:lnTo>
                    <a:pt x="636270" y="740093"/>
                  </a:lnTo>
                  <a:lnTo>
                    <a:pt x="453390" y="740093"/>
                  </a:lnTo>
                  <a:lnTo>
                    <a:pt x="453390" y="323850"/>
                  </a:lnTo>
                  <a:cubicBezTo>
                    <a:pt x="453390" y="224790"/>
                    <a:pt x="415290" y="171450"/>
                    <a:pt x="323850" y="171450"/>
                  </a:cubicBezTo>
                  <a:cubicBezTo>
                    <a:pt x="227648" y="171450"/>
                    <a:pt x="182880" y="226695"/>
                    <a:pt x="182880" y="226695"/>
                  </a:cubicBezTo>
                  <a:lnTo>
                    <a:pt x="182880" y="740093"/>
                  </a:lnTo>
                  <a:lnTo>
                    <a:pt x="0" y="740093"/>
                  </a:lnTo>
                  <a:lnTo>
                    <a:pt x="0" y="19050"/>
                  </a:lnTo>
                  <a:lnTo>
                    <a:pt x="182880" y="19050"/>
                  </a:lnTo>
                  <a:lnTo>
                    <a:pt x="182880" y="123825"/>
                  </a:lnTo>
                  <a:cubicBezTo>
                    <a:pt x="182880" y="123825"/>
                    <a:pt x="235268" y="0"/>
                    <a:pt x="382905" y="0"/>
                  </a:cubicBezTo>
                  <a:cubicBezTo>
                    <a:pt x="556260" y="0"/>
                    <a:pt x="606743" y="125730"/>
                    <a:pt x="606743" y="125730"/>
                  </a:cubicBezTo>
                  <a:cubicBezTo>
                    <a:pt x="606743" y="125730"/>
                    <a:pt x="667703" y="0"/>
                    <a:pt x="836295" y="0"/>
                  </a:cubicBezTo>
                  <a:cubicBezTo>
                    <a:pt x="982980" y="1905"/>
                    <a:pt x="1089660" y="102870"/>
                    <a:pt x="1089660" y="276225"/>
                  </a:cubicBezTo>
                  <a:close/>
                </a:path>
              </a:pathLst>
            </a:custGeom>
            <a:solidFill>
              <a:schemeClr val="bg2"/>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23B55852-84C1-40A1-83E6-0059A832E047}"/>
                </a:ext>
              </a:extLst>
            </p:cNvPr>
            <p:cNvSpPr/>
            <p:nvPr/>
          </p:nvSpPr>
          <p:spPr>
            <a:xfrm>
              <a:off x="5841912" y="-809427"/>
              <a:ext cx="182879" cy="721042"/>
            </a:xfrm>
            <a:custGeom>
              <a:avLst/>
              <a:gdLst>
                <a:gd name="connsiteX0" fmla="*/ 0 w 182879"/>
                <a:gd name="connsiteY0" fmla="*/ 0 h 721042"/>
                <a:gd name="connsiteX1" fmla="*/ 182880 w 182879"/>
                <a:gd name="connsiteY1" fmla="*/ 0 h 721042"/>
                <a:gd name="connsiteX2" fmla="*/ 182880 w 182879"/>
                <a:gd name="connsiteY2" fmla="*/ 721043 h 721042"/>
                <a:gd name="connsiteX3" fmla="*/ 0 w 182879"/>
                <a:gd name="connsiteY3" fmla="*/ 721043 h 721042"/>
              </a:gdLst>
              <a:ahLst/>
              <a:cxnLst>
                <a:cxn ang="0">
                  <a:pos x="connsiteX0" y="connsiteY0"/>
                </a:cxn>
                <a:cxn ang="0">
                  <a:pos x="connsiteX1" y="connsiteY1"/>
                </a:cxn>
                <a:cxn ang="0">
                  <a:pos x="connsiteX2" y="connsiteY2"/>
                </a:cxn>
                <a:cxn ang="0">
                  <a:pos x="connsiteX3" y="connsiteY3"/>
                </a:cxn>
              </a:cxnLst>
              <a:rect l="l" t="t" r="r" b="b"/>
              <a:pathLst>
                <a:path w="182879" h="721042">
                  <a:moveTo>
                    <a:pt x="0" y="0"/>
                  </a:moveTo>
                  <a:lnTo>
                    <a:pt x="182880" y="0"/>
                  </a:lnTo>
                  <a:lnTo>
                    <a:pt x="182880" y="721043"/>
                  </a:lnTo>
                  <a:lnTo>
                    <a:pt x="0" y="721043"/>
                  </a:lnTo>
                  <a:close/>
                </a:path>
              </a:pathLst>
            </a:custGeom>
            <a:solidFill>
              <a:schemeClr val="bg2"/>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D48AD716-F6D3-4707-81D9-29A03D699BF3}"/>
                </a:ext>
              </a:extLst>
            </p:cNvPr>
            <p:cNvSpPr/>
            <p:nvPr/>
          </p:nvSpPr>
          <p:spPr>
            <a:xfrm>
              <a:off x="5406619" y="-365563"/>
              <a:ext cx="306705" cy="276225"/>
            </a:xfrm>
            <a:custGeom>
              <a:avLst/>
              <a:gdLst>
                <a:gd name="connsiteX0" fmla="*/ 106680 w 306705"/>
                <a:gd name="connsiteY0" fmla="*/ 0 h 276225"/>
                <a:gd name="connsiteX1" fmla="*/ 306705 w 306705"/>
                <a:gd name="connsiteY1" fmla="*/ 276225 h 276225"/>
                <a:gd name="connsiteX2" fmla="*/ 93345 w 306705"/>
                <a:gd name="connsiteY2" fmla="*/ 276225 h 276225"/>
                <a:gd name="connsiteX3" fmla="*/ 0 w 306705"/>
                <a:gd name="connsiteY3" fmla="*/ 147638 h 276225"/>
              </a:gdLst>
              <a:ahLst/>
              <a:cxnLst>
                <a:cxn ang="0">
                  <a:pos x="connsiteX0" y="connsiteY0"/>
                </a:cxn>
                <a:cxn ang="0">
                  <a:pos x="connsiteX1" y="connsiteY1"/>
                </a:cxn>
                <a:cxn ang="0">
                  <a:pos x="connsiteX2" y="connsiteY2"/>
                </a:cxn>
                <a:cxn ang="0">
                  <a:pos x="connsiteX3" y="connsiteY3"/>
                </a:cxn>
              </a:cxnLst>
              <a:rect l="l" t="t" r="r" b="b"/>
              <a:pathLst>
                <a:path w="306705" h="276225">
                  <a:moveTo>
                    <a:pt x="106680" y="0"/>
                  </a:moveTo>
                  <a:lnTo>
                    <a:pt x="306705" y="276225"/>
                  </a:lnTo>
                  <a:lnTo>
                    <a:pt x="93345" y="276225"/>
                  </a:lnTo>
                  <a:lnTo>
                    <a:pt x="0" y="147638"/>
                  </a:lnTo>
                  <a:close/>
                </a:path>
              </a:pathLst>
            </a:custGeom>
            <a:solidFill>
              <a:schemeClr val="bg2"/>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29FE5F-0978-434C-A78F-96F6FE1643D3}"/>
                </a:ext>
              </a:extLst>
            </p:cNvPr>
            <p:cNvSpPr/>
            <p:nvPr/>
          </p:nvSpPr>
          <p:spPr>
            <a:xfrm>
              <a:off x="5407572" y="-809427"/>
              <a:ext cx="305752" cy="275272"/>
            </a:xfrm>
            <a:custGeom>
              <a:avLst/>
              <a:gdLst>
                <a:gd name="connsiteX0" fmla="*/ 105728 w 305752"/>
                <a:gd name="connsiteY0" fmla="*/ 275273 h 275272"/>
                <a:gd name="connsiteX1" fmla="*/ 305753 w 305752"/>
                <a:gd name="connsiteY1" fmla="*/ 0 h 275272"/>
                <a:gd name="connsiteX2" fmla="*/ 93345 w 305752"/>
                <a:gd name="connsiteY2" fmla="*/ 0 h 275272"/>
                <a:gd name="connsiteX3" fmla="*/ 0 w 305752"/>
                <a:gd name="connsiteY3" fmla="*/ 128587 h 275272"/>
              </a:gdLst>
              <a:ahLst/>
              <a:cxnLst>
                <a:cxn ang="0">
                  <a:pos x="connsiteX0" y="connsiteY0"/>
                </a:cxn>
                <a:cxn ang="0">
                  <a:pos x="connsiteX1" y="connsiteY1"/>
                </a:cxn>
                <a:cxn ang="0">
                  <a:pos x="connsiteX2" y="connsiteY2"/>
                </a:cxn>
                <a:cxn ang="0">
                  <a:pos x="connsiteX3" y="connsiteY3"/>
                </a:cxn>
              </a:cxnLst>
              <a:rect l="l" t="t" r="r" b="b"/>
              <a:pathLst>
                <a:path w="305752" h="275272">
                  <a:moveTo>
                    <a:pt x="105728" y="275273"/>
                  </a:moveTo>
                  <a:lnTo>
                    <a:pt x="305753" y="0"/>
                  </a:lnTo>
                  <a:lnTo>
                    <a:pt x="93345" y="0"/>
                  </a:lnTo>
                  <a:lnTo>
                    <a:pt x="0" y="128587"/>
                  </a:ln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F2A0BD45-6573-4422-B47A-62D25E66EC39}"/>
                </a:ext>
              </a:extLst>
            </p:cNvPr>
            <p:cNvSpPr/>
            <p:nvPr/>
          </p:nvSpPr>
          <p:spPr>
            <a:xfrm>
              <a:off x="4977994" y="-809427"/>
              <a:ext cx="474345" cy="720089"/>
            </a:xfrm>
            <a:custGeom>
              <a:avLst/>
              <a:gdLst>
                <a:gd name="connsiteX0" fmla="*/ 213360 w 474345"/>
                <a:gd name="connsiteY0" fmla="*/ 0 h 720089"/>
                <a:gd name="connsiteX1" fmla="*/ 953 w 474345"/>
                <a:gd name="connsiteY1" fmla="*/ 0 h 720089"/>
                <a:gd name="connsiteX2" fmla="*/ 261938 w 474345"/>
                <a:gd name="connsiteY2" fmla="*/ 360045 h 720089"/>
                <a:gd name="connsiteX3" fmla="*/ 0 w 474345"/>
                <a:gd name="connsiteY3" fmla="*/ 720090 h 720089"/>
                <a:gd name="connsiteX4" fmla="*/ 211455 w 474345"/>
                <a:gd name="connsiteY4" fmla="*/ 720090 h 720089"/>
                <a:gd name="connsiteX5" fmla="*/ 368618 w 474345"/>
                <a:gd name="connsiteY5" fmla="*/ 505777 h 720089"/>
                <a:gd name="connsiteX6" fmla="*/ 474345 w 474345"/>
                <a:gd name="connsiteY6" fmla="*/ 360045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45" h="720089">
                  <a:moveTo>
                    <a:pt x="213360" y="0"/>
                  </a:moveTo>
                  <a:lnTo>
                    <a:pt x="953" y="0"/>
                  </a:lnTo>
                  <a:lnTo>
                    <a:pt x="261938" y="360045"/>
                  </a:lnTo>
                  <a:lnTo>
                    <a:pt x="0" y="720090"/>
                  </a:lnTo>
                  <a:lnTo>
                    <a:pt x="211455" y="720090"/>
                  </a:lnTo>
                  <a:lnTo>
                    <a:pt x="368618" y="505777"/>
                  </a:lnTo>
                  <a:lnTo>
                    <a:pt x="474345" y="360045"/>
                  </a:lnTo>
                  <a:close/>
                </a:path>
              </a:pathLst>
            </a:custGeom>
            <a:solidFill>
              <a:schemeClr val="bg2"/>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BC2C676-A0C2-4F24-BA97-6C41A4975CC1}"/>
                </a:ext>
              </a:extLst>
            </p:cNvPr>
            <p:cNvSpPr/>
            <p:nvPr/>
          </p:nvSpPr>
          <p:spPr>
            <a:xfrm>
              <a:off x="2931072" y="-828477"/>
              <a:ext cx="1089659" cy="739139"/>
            </a:xfrm>
            <a:custGeom>
              <a:avLst/>
              <a:gdLst>
                <a:gd name="connsiteX0" fmla="*/ 1089660 w 1089659"/>
                <a:gd name="connsiteY0" fmla="*/ 275273 h 739139"/>
                <a:gd name="connsiteX1" fmla="*/ 1089660 w 1089659"/>
                <a:gd name="connsiteY1" fmla="*/ 739140 h 739139"/>
                <a:gd name="connsiteX2" fmla="*/ 906780 w 1089659"/>
                <a:gd name="connsiteY2" fmla="*/ 739140 h 739139"/>
                <a:gd name="connsiteX3" fmla="*/ 906780 w 1089659"/>
                <a:gd name="connsiteY3" fmla="*/ 322898 h 739139"/>
                <a:gd name="connsiteX4" fmla="*/ 777240 w 1089659"/>
                <a:gd name="connsiteY4" fmla="*/ 170498 h 739139"/>
                <a:gd name="connsiteX5" fmla="*/ 636270 w 1089659"/>
                <a:gd name="connsiteY5" fmla="*/ 224790 h 739139"/>
                <a:gd name="connsiteX6" fmla="*/ 636270 w 1089659"/>
                <a:gd name="connsiteY6" fmla="*/ 739140 h 739139"/>
                <a:gd name="connsiteX7" fmla="*/ 453390 w 1089659"/>
                <a:gd name="connsiteY7" fmla="*/ 739140 h 739139"/>
                <a:gd name="connsiteX8" fmla="*/ 453390 w 1089659"/>
                <a:gd name="connsiteY8" fmla="*/ 322898 h 739139"/>
                <a:gd name="connsiteX9" fmla="*/ 323850 w 1089659"/>
                <a:gd name="connsiteY9" fmla="*/ 170498 h 739139"/>
                <a:gd name="connsiteX10" fmla="*/ 182880 w 1089659"/>
                <a:gd name="connsiteY10" fmla="*/ 225742 h 739139"/>
                <a:gd name="connsiteX11" fmla="*/ 182880 w 1089659"/>
                <a:gd name="connsiteY11" fmla="*/ 739140 h 739139"/>
                <a:gd name="connsiteX12" fmla="*/ 0 w 1089659"/>
                <a:gd name="connsiteY12" fmla="*/ 739140 h 739139"/>
                <a:gd name="connsiteX13" fmla="*/ 0 w 1089659"/>
                <a:gd name="connsiteY13" fmla="*/ 18097 h 739139"/>
                <a:gd name="connsiteX14" fmla="*/ 182880 w 1089659"/>
                <a:gd name="connsiteY14" fmla="*/ 18097 h 739139"/>
                <a:gd name="connsiteX15" fmla="*/ 182880 w 1089659"/>
                <a:gd name="connsiteY15" fmla="*/ 122872 h 739139"/>
                <a:gd name="connsiteX16" fmla="*/ 383858 w 1089659"/>
                <a:gd name="connsiteY16" fmla="*/ 0 h 739139"/>
                <a:gd name="connsiteX17" fmla="*/ 607695 w 1089659"/>
                <a:gd name="connsiteY17" fmla="*/ 125730 h 739139"/>
                <a:gd name="connsiteX18" fmla="*/ 837247 w 1089659"/>
                <a:gd name="connsiteY18" fmla="*/ 0 h 739139"/>
                <a:gd name="connsiteX19" fmla="*/ 1089660 w 1089659"/>
                <a:gd name="connsiteY19" fmla="*/ 275273 h 7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59" h="739139">
                  <a:moveTo>
                    <a:pt x="1089660" y="275273"/>
                  </a:moveTo>
                  <a:lnTo>
                    <a:pt x="1089660" y="739140"/>
                  </a:lnTo>
                  <a:lnTo>
                    <a:pt x="906780" y="739140"/>
                  </a:lnTo>
                  <a:lnTo>
                    <a:pt x="906780" y="322898"/>
                  </a:lnTo>
                  <a:cubicBezTo>
                    <a:pt x="906780" y="223837"/>
                    <a:pt x="868680" y="170498"/>
                    <a:pt x="777240" y="170498"/>
                  </a:cubicBezTo>
                  <a:cubicBezTo>
                    <a:pt x="681038" y="170498"/>
                    <a:pt x="636270" y="224790"/>
                    <a:pt x="636270" y="224790"/>
                  </a:cubicBezTo>
                  <a:lnTo>
                    <a:pt x="636270" y="739140"/>
                  </a:lnTo>
                  <a:lnTo>
                    <a:pt x="453390" y="739140"/>
                  </a:lnTo>
                  <a:lnTo>
                    <a:pt x="453390" y="322898"/>
                  </a:lnTo>
                  <a:cubicBezTo>
                    <a:pt x="453390" y="223837"/>
                    <a:pt x="415290" y="170498"/>
                    <a:pt x="323850" y="170498"/>
                  </a:cubicBezTo>
                  <a:cubicBezTo>
                    <a:pt x="227647" y="170498"/>
                    <a:pt x="182880" y="225742"/>
                    <a:pt x="182880" y="225742"/>
                  </a:cubicBezTo>
                  <a:lnTo>
                    <a:pt x="182880" y="739140"/>
                  </a:lnTo>
                  <a:lnTo>
                    <a:pt x="0" y="739140"/>
                  </a:lnTo>
                  <a:lnTo>
                    <a:pt x="0" y="18097"/>
                  </a:lnTo>
                  <a:lnTo>
                    <a:pt x="182880" y="18097"/>
                  </a:lnTo>
                  <a:lnTo>
                    <a:pt x="182880" y="122872"/>
                  </a:lnTo>
                  <a:cubicBezTo>
                    <a:pt x="182880" y="122872"/>
                    <a:pt x="236220" y="0"/>
                    <a:pt x="383858" y="0"/>
                  </a:cubicBezTo>
                  <a:cubicBezTo>
                    <a:pt x="557213" y="0"/>
                    <a:pt x="607695" y="125730"/>
                    <a:pt x="607695" y="125730"/>
                  </a:cubicBezTo>
                  <a:cubicBezTo>
                    <a:pt x="607695" y="125730"/>
                    <a:pt x="668655" y="0"/>
                    <a:pt x="837247" y="0"/>
                  </a:cubicBezTo>
                  <a:cubicBezTo>
                    <a:pt x="982980" y="952"/>
                    <a:pt x="1089660" y="101917"/>
                    <a:pt x="1089660" y="275273"/>
                  </a:cubicBezTo>
                  <a:close/>
                </a:path>
              </a:pathLst>
            </a:custGeom>
            <a:solidFill>
              <a:schemeClr val="bg2"/>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1B3EBBBB-A89C-4670-B63B-6D35921BC110}"/>
                </a:ext>
              </a:extLst>
            </p:cNvPr>
            <p:cNvSpPr/>
            <p:nvPr/>
          </p:nvSpPr>
          <p:spPr>
            <a:xfrm>
              <a:off x="4159797" y="-827525"/>
              <a:ext cx="692467" cy="756284"/>
            </a:xfrm>
            <a:custGeom>
              <a:avLst/>
              <a:gdLst>
                <a:gd name="connsiteX0" fmla="*/ 509588 w 692467"/>
                <a:gd name="connsiteY0" fmla="*/ 738188 h 756284"/>
                <a:gd name="connsiteX1" fmla="*/ 509588 w 692467"/>
                <a:gd name="connsiteY1" fmla="*/ 640080 h 756284"/>
                <a:gd name="connsiteX2" fmla="*/ 314325 w 692467"/>
                <a:gd name="connsiteY2" fmla="*/ 756285 h 756284"/>
                <a:gd name="connsiteX3" fmla="*/ 0 w 692467"/>
                <a:gd name="connsiteY3" fmla="*/ 378143 h 756284"/>
                <a:gd name="connsiteX4" fmla="*/ 314325 w 692467"/>
                <a:gd name="connsiteY4" fmla="*/ 0 h 756284"/>
                <a:gd name="connsiteX5" fmla="*/ 509588 w 692467"/>
                <a:gd name="connsiteY5" fmla="*/ 117158 h 756284"/>
                <a:gd name="connsiteX6" fmla="*/ 509588 w 692467"/>
                <a:gd name="connsiteY6" fmla="*/ 18098 h 756284"/>
                <a:gd name="connsiteX7" fmla="*/ 692468 w 692467"/>
                <a:gd name="connsiteY7" fmla="*/ 18098 h 756284"/>
                <a:gd name="connsiteX8" fmla="*/ 692468 w 692467"/>
                <a:gd name="connsiteY8" fmla="*/ 739140 h 756284"/>
                <a:gd name="connsiteX9" fmla="*/ 509588 w 692467"/>
                <a:gd name="connsiteY9" fmla="*/ 739140 h 756284"/>
                <a:gd name="connsiteX10" fmla="*/ 509588 w 692467"/>
                <a:gd name="connsiteY10" fmla="*/ 230505 h 756284"/>
                <a:gd name="connsiteX11" fmla="*/ 361950 w 692467"/>
                <a:gd name="connsiteY11" fmla="*/ 170497 h 756284"/>
                <a:gd name="connsiteX12" fmla="*/ 185738 w 692467"/>
                <a:gd name="connsiteY12" fmla="*/ 379095 h 756284"/>
                <a:gd name="connsiteX13" fmla="*/ 361950 w 692467"/>
                <a:gd name="connsiteY13" fmla="*/ 587693 h 756284"/>
                <a:gd name="connsiteX14" fmla="*/ 509588 w 692467"/>
                <a:gd name="connsiteY14" fmla="*/ 526733 h 756284"/>
                <a:gd name="connsiteX15" fmla="*/ 509588 w 692467"/>
                <a:gd name="connsiteY15" fmla="*/ 230505 h 7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2467" h="756284">
                  <a:moveTo>
                    <a:pt x="509588" y="738188"/>
                  </a:moveTo>
                  <a:lnTo>
                    <a:pt x="509588" y="640080"/>
                  </a:lnTo>
                  <a:cubicBezTo>
                    <a:pt x="509588" y="640080"/>
                    <a:pt x="449580" y="756285"/>
                    <a:pt x="314325" y="756285"/>
                  </a:cubicBezTo>
                  <a:cubicBezTo>
                    <a:pt x="146685" y="756285"/>
                    <a:pt x="0" y="600075"/>
                    <a:pt x="0" y="378143"/>
                  </a:cubicBezTo>
                  <a:cubicBezTo>
                    <a:pt x="0" y="156210"/>
                    <a:pt x="146685" y="0"/>
                    <a:pt x="314325" y="0"/>
                  </a:cubicBezTo>
                  <a:cubicBezTo>
                    <a:pt x="453390" y="0"/>
                    <a:pt x="509588" y="117158"/>
                    <a:pt x="509588" y="117158"/>
                  </a:cubicBezTo>
                  <a:lnTo>
                    <a:pt x="509588" y="18098"/>
                  </a:lnTo>
                  <a:lnTo>
                    <a:pt x="692468" y="18098"/>
                  </a:lnTo>
                  <a:lnTo>
                    <a:pt x="692468" y="739140"/>
                  </a:lnTo>
                  <a:lnTo>
                    <a:pt x="509588" y="739140"/>
                  </a:lnTo>
                  <a:close/>
                  <a:moveTo>
                    <a:pt x="509588" y="230505"/>
                  </a:moveTo>
                  <a:cubicBezTo>
                    <a:pt x="509588" y="230505"/>
                    <a:pt x="466725" y="170497"/>
                    <a:pt x="361950" y="170497"/>
                  </a:cubicBezTo>
                  <a:cubicBezTo>
                    <a:pt x="251460" y="170497"/>
                    <a:pt x="185738" y="260033"/>
                    <a:pt x="185738" y="379095"/>
                  </a:cubicBezTo>
                  <a:cubicBezTo>
                    <a:pt x="185738" y="497205"/>
                    <a:pt x="251460" y="587693"/>
                    <a:pt x="361950" y="587693"/>
                  </a:cubicBezTo>
                  <a:cubicBezTo>
                    <a:pt x="466725" y="587693"/>
                    <a:pt x="509588" y="526733"/>
                    <a:pt x="509588" y="526733"/>
                  </a:cubicBezTo>
                  <a:lnTo>
                    <a:pt x="509588" y="230505"/>
                  </a:lnTo>
                  <a:close/>
                </a:path>
              </a:pathLst>
            </a:custGeom>
            <a:solidFill>
              <a:schemeClr val="bg2"/>
            </a:solidFill>
            <a:ln w="9525" cap="flat">
              <a:noFill/>
              <a:prstDash val="solid"/>
              <a:miter/>
            </a:ln>
          </p:spPr>
          <p:txBody>
            <a:bodyPr rtlCol="0" anchor="ctr"/>
            <a:lstStyle/>
            <a:p>
              <a:endParaRPr lang="en-US" dirty="0"/>
            </a:p>
          </p:txBody>
        </p:sp>
      </p:grpSp>
      <p:sp>
        <p:nvSpPr>
          <p:cNvPr id="17" name="Slide Number Placeholder 5">
            <a:extLst>
              <a:ext uri="{FF2B5EF4-FFF2-40B4-BE49-F238E27FC236}">
                <a16:creationId xmlns:a16="http://schemas.microsoft.com/office/drawing/2014/main" id="{6A1FDFBB-DB60-4E60-8358-E92BEBA8546A}"/>
              </a:ext>
            </a:extLst>
          </p:cNvPr>
          <p:cNvSpPr txBox="1">
            <a:spLocks/>
          </p:cNvSpPr>
          <p:nvPr/>
        </p:nvSpPr>
        <p:spPr>
          <a:xfrm>
            <a:off x="764126" y="6485443"/>
            <a:ext cx="3053926" cy="215444"/>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tx1"/>
                </a:solidFill>
              </a:rPr>
              <a:t>PRESENTATION NAME</a:t>
            </a:r>
          </a:p>
        </p:txBody>
      </p:sp>
      <p:sp>
        <p:nvSpPr>
          <p:cNvPr id="18" name="Rectangle 17">
            <a:extLst>
              <a:ext uri="{FF2B5EF4-FFF2-40B4-BE49-F238E27FC236}">
                <a16:creationId xmlns:a16="http://schemas.microsoft.com/office/drawing/2014/main" id="{915E6837-D10F-473B-AC4F-3D7E824A3357}"/>
              </a:ext>
            </a:extLst>
          </p:cNvPr>
          <p:cNvSpPr/>
          <p:nvPr/>
        </p:nvSpPr>
        <p:spPr>
          <a:xfrm>
            <a:off x="5191125" y="0"/>
            <a:ext cx="700087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9" name="Rectangle 18">
            <a:extLst>
              <a:ext uri="{FF2B5EF4-FFF2-40B4-BE49-F238E27FC236}">
                <a16:creationId xmlns:a16="http://schemas.microsoft.com/office/drawing/2014/main" id="{0849EEF3-D014-4609-ABE1-D13B83B7DE47}"/>
              </a:ext>
            </a:extLst>
          </p:cNvPr>
          <p:cNvSpPr/>
          <p:nvPr/>
        </p:nvSpPr>
        <p:spPr>
          <a:xfrm>
            <a:off x="5421745" y="3007445"/>
            <a:ext cx="6541655" cy="3621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0" name="Rectangle 19">
            <a:extLst>
              <a:ext uri="{FF2B5EF4-FFF2-40B4-BE49-F238E27FC236}">
                <a16:creationId xmlns:a16="http://schemas.microsoft.com/office/drawing/2014/main" id="{DBDEAE43-E17D-4B18-BBE7-4508577C59A8}"/>
              </a:ext>
            </a:extLst>
          </p:cNvPr>
          <p:cNvSpPr/>
          <p:nvPr/>
        </p:nvSpPr>
        <p:spPr>
          <a:xfrm>
            <a:off x="5421745" y="228600"/>
            <a:ext cx="6541655" cy="2560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Tree>
    <p:extLst>
      <p:ext uri="{BB962C8B-B14F-4D97-AF65-F5344CB8AC3E}">
        <p14:creationId xmlns:p14="http://schemas.microsoft.com/office/powerpoint/2010/main" val="891015895"/>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Slide 2">
    <p:bg>
      <p:bgPr>
        <a:solidFill>
          <a:srgbClr val="502E9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44CF600-8977-4B99-922B-A470C2CE113D}"/>
              </a:ext>
            </a:extLst>
          </p:cNvPr>
          <p:cNvSpPr>
            <a:spLocks noGrp="1"/>
          </p:cNvSpPr>
          <p:nvPr>
            <p:ph idx="37" hasCustomPrompt="1"/>
          </p:nvPr>
        </p:nvSpPr>
        <p:spPr>
          <a:xfrm>
            <a:off x="463295" y="1856229"/>
            <a:ext cx="5975605" cy="3145541"/>
          </a:xfrm>
          <a:prstGeom prst="rect">
            <a:avLst/>
          </a:prstGeom>
        </p:spPr>
        <p:txBody>
          <a:bodyPr vert="horz" wrap="square" lIns="0" tIns="0" rIns="0" bIns="0" rtlCol="0" anchor="ctr" anchorCtr="0">
            <a:spAutoFit/>
          </a:bodyPr>
          <a:lstStyle>
            <a:lvl1pPr algn="ctr">
              <a:lnSpc>
                <a:spcPct val="85000"/>
              </a:lnSpc>
              <a:spcAft>
                <a:spcPts val="800"/>
              </a:spcAft>
              <a:defRPr sz="3333" b="0" i="0" spc="-107" baseline="0">
                <a:solidFill>
                  <a:schemeClr val="tx1"/>
                </a:solidFill>
              </a:defRPr>
            </a:lvl1pPr>
            <a:lvl2pPr algn="ctr">
              <a:lnSpc>
                <a:spcPct val="85000"/>
              </a:lnSpc>
              <a:spcAft>
                <a:spcPts val="800"/>
              </a:spcAft>
              <a:defRPr sz="4267" b="0" i="0" spc="-133" baseline="0">
                <a:solidFill>
                  <a:schemeClr val="tx1"/>
                </a:solidFill>
              </a:defRPr>
            </a:lvl2pPr>
            <a:lvl3pPr algn="ctr">
              <a:lnSpc>
                <a:spcPct val="85000"/>
              </a:lnSpc>
              <a:spcAft>
                <a:spcPts val="800"/>
              </a:spcAft>
              <a:defRPr sz="3600" b="0" i="0" spc="-200">
                <a:solidFill>
                  <a:schemeClr val="tx1"/>
                </a:solidFill>
              </a:defRPr>
            </a:lvl3pPr>
            <a:lvl4pPr marL="0" indent="0" algn="ctr">
              <a:buNone/>
              <a:defRPr sz="2667" spc="-107" baseline="0">
                <a:solidFill>
                  <a:schemeClr val="tx1"/>
                </a:solidFill>
              </a:defRPr>
            </a:lvl4pPr>
            <a:lvl5pPr marL="3048" indent="0" algn="ctr">
              <a:buClr>
                <a:schemeClr val="tx2"/>
              </a:buClr>
              <a:buFontTx/>
              <a:buNone/>
              <a:defRPr sz="1867" spc="300" baseline="0">
                <a:solidFill>
                  <a:schemeClr val="tx1"/>
                </a:solidFill>
              </a:defRPr>
            </a:lvl5pPr>
          </a:lstStyle>
          <a:p>
            <a:pPr lvl="0"/>
            <a:r>
              <a:rPr lang="en-US" dirty="0"/>
              <a:t>Click to Edit </a:t>
            </a:r>
            <a:br>
              <a:rPr lang="en-US" dirty="0"/>
            </a:br>
            <a:r>
              <a:rPr lang="en-US" dirty="0"/>
              <a:t>Master Title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a:extLst>
              <a:ext uri="{FF2B5EF4-FFF2-40B4-BE49-F238E27FC236}">
                <a16:creationId xmlns:a16="http://schemas.microsoft.com/office/drawing/2014/main" id="{469AE500-AC9E-4AD4-A365-360F9927D365}"/>
              </a:ext>
            </a:extLst>
          </p:cNvPr>
          <p:cNvSpPr>
            <a:spLocks noGrp="1"/>
          </p:cNvSpPr>
          <p:nvPr>
            <p:ph type="pic" sz="quarter" idx="14"/>
          </p:nvPr>
        </p:nvSpPr>
        <p:spPr>
          <a:xfrm>
            <a:off x="6895867" y="457295"/>
            <a:ext cx="4838933" cy="6400705"/>
          </a:xfrm>
          <a:custGeom>
            <a:avLst/>
            <a:gdLst>
              <a:gd name="connsiteX0" fmla="*/ 0 w 4666183"/>
              <a:gd name="connsiteY0" fmla="*/ 0 h 6172200"/>
              <a:gd name="connsiteX1" fmla="*/ 3633368 w 4666183"/>
              <a:gd name="connsiteY1" fmla="*/ 0 h 6172200"/>
              <a:gd name="connsiteX2" fmla="*/ 3637483 w 4666183"/>
              <a:gd name="connsiteY2" fmla="*/ 0 h 6172200"/>
              <a:gd name="connsiteX3" fmla="*/ 3635426 w 4666183"/>
              <a:gd name="connsiteY3" fmla="*/ 105 h 6172200"/>
              <a:gd name="connsiteX4" fmla="*/ 3738968 w 4666183"/>
              <a:gd name="connsiteY4" fmla="*/ 5333 h 6172200"/>
              <a:gd name="connsiteX5" fmla="*/ 4660851 w 4666183"/>
              <a:gd name="connsiteY5" fmla="*/ 927216 h 6172200"/>
              <a:gd name="connsiteX6" fmla="*/ 4666079 w 4666183"/>
              <a:gd name="connsiteY6" fmla="*/ 1030757 h 6172200"/>
              <a:gd name="connsiteX7" fmla="*/ 4666183 w 4666183"/>
              <a:gd name="connsiteY7" fmla="*/ 1028700 h 6172200"/>
              <a:gd name="connsiteX8" fmla="*/ 4666183 w 4666183"/>
              <a:gd name="connsiteY8" fmla="*/ 1032815 h 6172200"/>
              <a:gd name="connsiteX9" fmla="*/ 4666183 w 4666183"/>
              <a:gd name="connsiteY9" fmla="*/ 6172200 h 6172200"/>
              <a:gd name="connsiteX10" fmla="*/ 0 w 4666183"/>
              <a:gd name="connsiteY10" fmla="*/ 617220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6183" h="6172200">
                <a:moveTo>
                  <a:pt x="0" y="0"/>
                </a:moveTo>
                <a:lnTo>
                  <a:pt x="3633368" y="0"/>
                </a:lnTo>
                <a:lnTo>
                  <a:pt x="3637483" y="0"/>
                </a:lnTo>
                <a:lnTo>
                  <a:pt x="3635426" y="105"/>
                </a:lnTo>
                <a:lnTo>
                  <a:pt x="3738968" y="5333"/>
                </a:lnTo>
                <a:cubicBezTo>
                  <a:pt x="4225051" y="54697"/>
                  <a:pt x="4611487" y="441133"/>
                  <a:pt x="4660851" y="927216"/>
                </a:cubicBezTo>
                <a:lnTo>
                  <a:pt x="4666079" y="1030757"/>
                </a:lnTo>
                <a:lnTo>
                  <a:pt x="4666183" y="1028700"/>
                </a:lnTo>
                <a:lnTo>
                  <a:pt x="4666183" y="1032815"/>
                </a:lnTo>
                <a:lnTo>
                  <a:pt x="4666183" y="6172200"/>
                </a:lnTo>
                <a:lnTo>
                  <a:pt x="0" y="6172200"/>
                </a:lnTo>
                <a:close/>
              </a:path>
            </a:pathLst>
          </a:custGeom>
          <a:solidFill>
            <a:schemeClr val="tx1">
              <a:lumMod val="95000"/>
            </a:schemeClr>
          </a:solidFill>
        </p:spPr>
        <p:txBody>
          <a:bodyPr vert="horz" wrap="square" lIns="0" tIns="0" rIns="0" bIns="0" rtlCol="0" anchor="ctr">
            <a:noAutofit/>
          </a:bodyPr>
          <a:lstStyle>
            <a:lvl1pPr algn="ctr">
              <a:defRPr lang="en-US" sz="1600" b="0" baseline="0" dirty="0">
                <a:solidFill>
                  <a:schemeClr val="bg1"/>
                </a:solidFill>
              </a:defRPr>
            </a:lvl1pPr>
          </a:lstStyle>
          <a:p>
            <a:pPr lvl="0"/>
            <a:r>
              <a:rPr lang="en-US" noProof="0" dirty="0"/>
              <a:t>Click icon to add picture</a:t>
            </a:r>
          </a:p>
        </p:txBody>
      </p:sp>
      <p:sp>
        <p:nvSpPr>
          <p:cNvPr id="48" name="Freeform: Shape 47">
            <a:extLst>
              <a:ext uri="{FF2B5EF4-FFF2-40B4-BE49-F238E27FC236}">
                <a16:creationId xmlns:a16="http://schemas.microsoft.com/office/drawing/2014/main" id="{0FA6559E-A6EE-4F7A-BEF2-4452E56DC828}"/>
              </a:ext>
            </a:extLst>
          </p:cNvPr>
          <p:cNvSpPr/>
          <p:nvPr/>
        </p:nvSpPr>
        <p:spPr>
          <a:xfrm>
            <a:off x="0" y="4447238"/>
            <a:ext cx="1745736" cy="2410763"/>
          </a:xfrm>
          <a:custGeom>
            <a:avLst/>
            <a:gdLst>
              <a:gd name="connsiteX0" fmla="*/ 0 w 1745736"/>
              <a:gd name="connsiteY0" fmla="*/ 0 h 2410763"/>
              <a:gd name="connsiteX1" fmla="*/ 1745736 w 1745736"/>
              <a:gd name="connsiteY1" fmla="*/ 2410763 h 2410763"/>
              <a:gd name="connsiteX2" fmla="*/ 0 w 1745736"/>
              <a:gd name="connsiteY2" fmla="*/ 2410763 h 2410763"/>
            </a:gdLst>
            <a:ahLst/>
            <a:cxnLst>
              <a:cxn ang="0">
                <a:pos x="connsiteX0" y="connsiteY0"/>
              </a:cxn>
              <a:cxn ang="0">
                <a:pos x="connsiteX1" y="connsiteY1"/>
              </a:cxn>
              <a:cxn ang="0">
                <a:pos x="connsiteX2" y="connsiteY2"/>
              </a:cxn>
            </a:cxnLst>
            <a:rect l="l" t="t" r="r" b="b"/>
            <a:pathLst>
              <a:path w="1745736" h="2410763">
                <a:moveTo>
                  <a:pt x="0" y="0"/>
                </a:moveTo>
                <a:lnTo>
                  <a:pt x="1745736" y="2410763"/>
                </a:lnTo>
                <a:lnTo>
                  <a:pt x="0" y="2410763"/>
                </a:lnTo>
                <a:close/>
              </a:path>
            </a:pathLst>
          </a:custGeom>
          <a:solidFill>
            <a:schemeClr val="bg2">
              <a:alpha val="70000"/>
            </a:schemeClr>
          </a:solidFill>
          <a:ln w="9525" cap="flat">
            <a:noFill/>
            <a:prstDash val="solid"/>
            <a:miter/>
          </a:ln>
        </p:spPr>
        <p:txBody>
          <a:bodyPr wrap="square" rtlCol="0" anchor="ctr">
            <a:noAutofit/>
          </a:bodyPr>
          <a:lstStyle/>
          <a:p>
            <a:endParaRPr lang="en-US" dirty="0"/>
          </a:p>
        </p:txBody>
      </p:sp>
      <p:sp>
        <p:nvSpPr>
          <p:cNvPr id="46" name="Freeform: Shape 45">
            <a:extLst>
              <a:ext uri="{FF2B5EF4-FFF2-40B4-BE49-F238E27FC236}">
                <a16:creationId xmlns:a16="http://schemas.microsoft.com/office/drawing/2014/main" id="{38C3A638-067D-4C72-A84C-E9F38B40D89B}"/>
              </a:ext>
            </a:extLst>
          </p:cNvPr>
          <p:cNvSpPr/>
          <p:nvPr/>
        </p:nvSpPr>
        <p:spPr>
          <a:xfrm>
            <a:off x="0" y="1"/>
            <a:ext cx="1743701" cy="2399681"/>
          </a:xfrm>
          <a:custGeom>
            <a:avLst/>
            <a:gdLst>
              <a:gd name="connsiteX0" fmla="*/ 0 w 1743701"/>
              <a:gd name="connsiteY0" fmla="*/ 0 h 2399681"/>
              <a:gd name="connsiteX1" fmla="*/ 1743701 w 1743701"/>
              <a:gd name="connsiteY1" fmla="*/ 0 h 2399681"/>
              <a:gd name="connsiteX2" fmla="*/ 0 w 1743701"/>
              <a:gd name="connsiteY2" fmla="*/ 2399681 h 2399681"/>
            </a:gdLst>
            <a:ahLst/>
            <a:cxnLst>
              <a:cxn ang="0">
                <a:pos x="connsiteX0" y="connsiteY0"/>
              </a:cxn>
              <a:cxn ang="0">
                <a:pos x="connsiteX1" y="connsiteY1"/>
              </a:cxn>
              <a:cxn ang="0">
                <a:pos x="connsiteX2" y="connsiteY2"/>
              </a:cxn>
            </a:cxnLst>
            <a:rect l="l" t="t" r="r" b="b"/>
            <a:pathLst>
              <a:path w="1743701" h="2399681">
                <a:moveTo>
                  <a:pt x="0" y="0"/>
                </a:moveTo>
                <a:lnTo>
                  <a:pt x="1743701" y="0"/>
                </a:lnTo>
                <a:lnTo>
                  <a:pt x="0" y="2399681"/>
                </a:lnTo>
                <a:close/>
              </a:path>
            </a:pathLst>
          </a:custGeom>
          <a:solidFill>
            <a:schemeClr val="bg2">
              <a:alpha val="70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060116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8">
          <p15:clr>
            <a:srgbClr val="FBAE40"/>
          </p15:clr>
        </p15:guide>
        <p15:guide id="2" orient="horz" pos="144">
          <p15:clr>
            <a:srgbClr val="FBAE40"/>
          </p15:clr>
        </p15:guide>
        <p15:guide id="3" orient="horz" pos="3744">
          <p15:clr>
            <a:srgbClr val="FBAE40"/>
          </p15:clr>
        </p15:guide>
        <p15:guide id="4" pos="144">
          <p15:clr>
            <a:srgbClr val="FBAE40"/>
          </p15:clr>
        </p15:guide>
        <p15:guide id="5" pos="288">
          <p15:clr>
            <a:srgbClr val="FBAE40"/>
          </p15:clr>
        </p15:guide>
        <p15:guide id="8" pos="4344">
          <p15:clr>
            <a:srgbClr val="FBAE40"/>
          </p15:clr>
        </p15:guide>
        <p15:guide id="9" pos="4200">
          <p15:clr>
            <a:srgbClr val="FBAE40"/>
          </p15:clr>
        </p15:guide>
        <p15:guide id="10" pos="4056">
          <p15:clr>
            <a:srgbClr val="FBAE40"/>
          </p15:clr>
        </p15:guide>
        <p15:guide id="11" pos="7536">
          <p15:clr>
            <a:srgbClr val="FBAE40"/>
          </p15:clr>
        </p15:guide>
        <p15:guide id="12" pos="73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Title 2 Line Content Lef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p>
            <a:fld id="{D4741E74-AF81-4148-9E14-11BBE01D944F}" type="slidenum">
              <a:rPr lang="en-US" smtClean="0"/>
              <a:t>‹#›</a:t>
            </a:fld>
            <a:endParaRPr lang="en-US" dirty="0"/>
          </a:p>
        </p:txBody>
      </p:sp>
      <p:grpSp>
        <p:nvGrpSpPr>
          <p:cNvPr id="7" name="Group 6">
            <a:extLst>
              <a:ext uri="{FF2B5EF4-FFF2-40B4-BE49-F238E27FC236}">
                <a16:creationId xmlns:a16="http://schemas.microsoft.com/office/drawing/2014/main" id="{EF094B4D-3008-4855-8B57-135BA3528DFE}"/>
              </a:ext>
            </a:extLst>
          </p:cNvPr>
          <p:cNvGrpSpPr>
            <a:grpSpLocks noChangeAspect="1"/>
          </p:cNvGrpSpPr>
          <p:nvPr/>
        </p:nvGrpSpPr>
        <p:grpSpPr>
          <a:xfrm>
            <a:off x="3896348" y="6490703"/>
            <a:ext cx="1066177" cy="135154"/>
            <a:chOff x="2931072" y="-829430"/>
            <a:chExt cx="6003607" cy="761048"/>
          </a:xfrm>
        </p:grpSpPr>
        <p:sp>
          <p:nvSpPr>
            <p:cNvPr id="8" name="Freeform: Shape 7">
              <a:extLst>
                <a:ext uri="{FF2B5EF4-FFF2-40B4-BE49-F238E27FC236}">
                  <a16:creationId xmlns:a16="http://schemas.microsoft.com/office/drawing/2014/main" id="{A14CF801-689B-4469-B6ED-4D6BFBB2E292}"/>
                </a:ext>
              </a:extLst>
            </p:cNvPr>
            <p:cNvSpPr/>
            <p:nvPr/>
          </p:nvSpPr>
          <p:spPr>
            <a:xfrm>
              <a:off x="8294599" y="-826572"/>
              <a:ext cx="640080" cy="758190"/>
            </a:xfrm>
            <a:custGeom>
              <a:avLst/>
              <a:gdLst>
                <a:gd name="connsiteX0" fmla="*/ 100965 w 640080"/>
                <a:gd name="connsiteY0" fmla="*/ 493395 h 758190"/>
                <a:gd name="connsiteX1" fmla="*/ 318135 w 640080"/>
                <a:gd name="connsiteY1" fmla="*/ 597218 h 758190"/>
                <a:gd name="connsiteX2" fmla="*/ 455295 w 640080"/>
                <a:gd name="connsiteY2" fmla="*/ 531495 h 758190"/>
                <a:gd name="connsiteX3" fmla="*/ 312420 w 640080"/>
                <a:gd name="connsiteY3" fmla="*/ 452438 h 758190"/>
                <a:gd name="connsiteX4" fmla="*/ 44768 w 640080"/>
                <a:gd name="connsiteY4" fmla="*/ 224790 h 758190"/>
                <a:gd name="connsiteX5" fmla="*/ 355283 w 640080"/>
                <a:gd name="connsiteY5" fmla="*/ 0 h 758190"/>
                <a:gd name="connsiteX6" fmla="*/ 625793 w 640080"/>
                <a:gd name="connsiteY6" fmla="*/ 88583 h 758190"/>
                <a:gd name="connsiteX7" fmla="*/ 534353 w 640080"/>
                <a:gd name="connsiteY7" fmla="*/ 221932 h 758190"/>
                <a:gd name="connsiteX8" fmla="*/ 355283 w 640080"/>
                <a:gd name="connsiteY8" fmla="*/ 160020 h 758190"/>
                <a:gd name="connsiteX9" fmla="*/ 224790 w 640080"/>
                <a:gd name="connsiteY9" fmla="*/ 228600 h 758190"/>
                <a:gd name="connsiteX10" fmla="*/ 395288 w 640080"/>
                <a:gd name="connsiteY10" fmla="*/ 309563 h 758190"/>
                <a:gd name="connsiteX11" fmla="*/ 640080 w 640080"/>
                <a:gd name="connsiteY11" fmla="*/ 536257 h 758190"/>
                <a:gd name="connsiteX12" fmla="*/ 325755 w 640080"/>
                <a:gd name="connsiteY12" fmla="*/ 758190 h 758190"/>
                <a:gd name="connsiteX13" fmla="*/ 0 w 640080"/>
                <a:gd name="connsiteY13" fmla="*/ 627697 h 758190"/>
                <a:gd name="connsiteX14" fmla="*/ 100965 w 640080"/>
                <a:gd name="connsiteY14" fmla="*/ 493395 h 7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80" h="758190">
                  <a:moveTo>
                    <a:pt x="100965" y="493395"/>
                  </a:moveTo>
                  <a:cubicBezTo>
                    <a:pt x="100965" y="493395"/>
                    <a:pt x="197168" y="597218"/>
                    <a:pt x="318135" y="597218"/>
                  </a:cubicBezTo>
                  <a:cubicBezTo>
                    <a:pt x="392430" y="597218"/>
                    <a:pt x="455295" y="576263"/>
                    <a:pt x="455295" y="531495"/>
                  </a:cubicBezTo>
                  <a:cubicBezTo>
                    <a:pt x="455295" y="484822"/>
                    <a:pt x="421958" y="475297"/>
                    <a:pt x="312420" y="452438"/>
                  </a:cubicBezTo>
                  <a:cubicBezTo>
                    <a:pt x="169545" y="421957"/>
                    <a:pt x="44768" y="360997"/>
                    <a:pt x="44768" y="224790"/>
                  </a:cubicBezTo>
                  <a:cubicBezTo>
                    <a:pt x="44768" y="112395"/>
                    <a:pt x="157163" y="0"/>
                    <a:pt x="355283" y="0"/>
                  </a:cubicBezTo>
                  <a:cubicBezTo>
                    <a:pt x="518160" y="0"/>
                    <a:pt x="625793" y="88583"/>
                    <a:pt x="625793" y="88583"/>
                  </a:cubicBezTo>
                  <a:lnTo>
                    <a:pt x="534353" y="221932"/>
                  </a:lnTo>
                  <a:cubicBezTo>
                    <a:pt x="534353" y="221932"/>
                    <a:pt x="452438" y="160020"/>
                    <a:pt x="355283" y="160020"/>
                  </a:cubicBezTo>
                  <a:cubicBezTo>
                    <a:pt x="286703" y="160020"/>
                    <a:pt x="224790" y="183832"/>
                    <a:pt x="224790" y="228600"/>
                  </a:cubicBezTo>
                  <a:cubicBezTo>
                    <a:pt x="224790" y="272415"/>
                    <a:pt x="273368" y="282893"/>
                    <a:pt x="395288" y="309563"/>
                  </a:cubicBezTo>
                  <a:cubicBezTo>
                    <a:pt x="538163" y="340043"/>
                    <a:pt x="640080" y="386715"/>
                    <a:pt x="640080" y="536257"/>
                  </a:cubicBezTo>
                  <a:cubicBezTo>
                    <a:pt x="640080" y="659130"/>
                    <a:pt x="509588" y="758190"/>
                    <a:pt x="325755" y="758190"/>
                  </a:cubicBezTo>
                  <a:cubicBezTo>
                    <a:pt x="114300" y="758190"/>
                    <a:pt x="0" y="627697"/>
                    <a:pt x="0" y="627697"/>
                  </a:cubicBezTo>
                  <a:lnTo>
                    <a:pt x="100965" y="493395"/>
                  </a:lnTo>
                  <a:close/>
                </a:path>
              </a:pathLst>
            </a:custGeom>
            <a:solidFill>
              <a:schemeClr val="bg2"/>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00B63F58-8C3F-4B44-B0B7-F6002F92A131}"/>
                </a:ext>
              </a:extLst>
            </p:cNvPr>
            <p:cNvSpPr/>
            <p:nvPr/>
          </p:nvSpPr>
          <p:spPr>
            <a:xfrm>
              <a:off x="7506882" y="-809427"/>
              <a:ext cx="649604" cy="737235"/>
            </a:xfrm>
            <a:custGeom>
              <a:avLst/>
              <a:gdLst>
                <a:gd name="connsiteX0" fmla="*/ 0 w 649604"/>
                <a:gd name="connsiteY0" fmla="*/ 465773 h 737235"/>
                <a:gd name="connsiteX1" fmla="*/ 0 w 649604"/>
                <a:gd name="connsiteY1" fmla="*/ 0 h 737235"/>
                <a:gd name="connsiteX2" fmla="*/ 181927 w 649604"/>
                <a:gd name="connsiteY2" fmla="*/ 0 h 737235"/>
                <a:gd name="connsiteX3" fmla="*/ 181927 w 649604"/>
                <a:gd name="connsiteY3" fmla="*/ 415290 h 737235"/>
                <a:gd name="connsiteX4" fmla="*/ 324802 w 649604"/>
                <a:gd name="connsiteY4" fmla="*/ 566737 h 737235"/>
                <a:gd name="connsiteX5" fmla="*/ 467677 w 649604"/>
                <a:gd name="connsiteY5" fmla="*/ 501015 h 737235"/>
                <a:gd name="connsiteX6" fmla="*/ 467677 w 649604"/>
                <a:gd name="connsiteY6" fmla="*/ 0 h 737235"/>
                <a:gd name="connsiteX7" fmla="*/ 649605 w 649604"/>
                <a:gd name="connsiteY7" fmla="*/ 0 h 737235"/>
                <a:gd name="connsiteX8" fmla="*/ 649605 w 649604"/>
                <a:gd name="connsiteY8" fmla="*/ 721043 h 737235"/>
                <a:gd name="connsiteX9" fmla="*/ 467677 w 649604"/>
                <a:gd name="connsiteY9" fmla="*/ 721043 h 737235"/>
                <a:gd name="connsiteX10" fmla="*/ 467677 w 649604"/>
                <a:gd name="connsiteY10" fmla="*/ 614362 h 737235"/>
                <a:gd name="connsiteX11" fmla="*/ 264795 w 649604"/>
                <a:gd name="connsiteY11" fmla="*/ 737235 h 737235"/>
                <a:gd name="connsiteX12" fmla="*/ 0 w 649604"/>
                <a:gd name="connsiteY12" fmla="*/ 465773 h 7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4" h="737235">
                  <a:moveTo>
                    <a:pt x="0" y="465773"/>
                  </a:moveTo>
                  <a:lnTo>
                    <a:pt x="0" y="0"/>
                  </a:lnTo>
                  <a:lnTo>
                    <a:pt x="181927" y="0"/>
                  </a:lnTo>
                  <a:lnTo>
                    <a:pt x="181927" y="415290"/>
                  </a:lnTo>
                  <a:cubicBezTo>
                    <a:pt x="181927" y="521017"/>
                    <a:pt x="232410" y="566737"/>
                    <a:pt x="324802" y="566737"/>
                  </a:cubicBezTo>
                  <a:cubicBezTo>
                    <a:pt x="419100" y="566737"/>
                    <a:pt x="467677" y="501015"/>
                    <a:pt x="467677" y="501015"/>
                  </a:cubicBezTo>
                  <a:lnTo>
                    <a:pt x="467677" y="0"/>
                  </a:lnTo>
                  <a:lnTo>
                    <a:pt x="649605" y="0"/>
                  </a:lnTo>
                  <a:lnTo>
                    <a:pt x="649605" y="721043"/>
                  </a:lnTo>
                  <a:lnTo>
                    <a:pt x="467677" y="721043"/>
                  </a:lnTo>
                  <a:lnTo>
                    <a:pt x="467677" y="614362"/>
                  </a:lnTo>
                  <a:cubicBezTo>
                    <a:pt x="467677" y="614362"/>
                    <a:pt x="411480" y="737235"/>
                    <a:pt x="264795" y="737235"/>
                  </a:cubicBezTo>
                  <a:cubicBezTo>
                    <a:pt x="125730" y="737235"/>
                    <a:pt x="0" y="638175"/>
                    <a:pt x="0" y="465773"/>
                  </a:cubicBezTo>
                  <a:close/>
                </a:path>
              </a:pathLst>
            </a:custGeom>
            <a:solidFill>
              <a:schemeClr val="bg2"/>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4220D36E-6462-4F5E-89E1-0D34C06509D9}"/>
                </a:ext>
              </a:extLst>
            </p:cNvPr>
            <p:cNvSpPr/>
            <p:nvPr/>
          </p:nvSpPr>
          <p:spPr>
            <a:xfrm>
              <a:off x="6234341" y="-829430"/>
              <a:ext cx="1089660" cy="740092"/>
            </a:xfrm>
            <a:custGeom>
              <a:avLst/>
              <a:gdLst>
                <a:gd name="connsiteX0" fmla="*/ 1089660 w 1089660"/>
                <a:gd name="connsiteY0" fmla="*/ 276225 h 740092"/>
                <a:gd name="connsiteX1" fmla="*/ 1089660 w 1089660"/>
                <a:gd name="connsiteY1" fmla="*/ 740093 h 740092"/>
                <a:gd name="connsiteX2" fmla="*/ 906780 w 1089660"/>
                <a:gd name="connsiteY2" fmla="*/ 740093 h 740092"/>
                <a:gd name="connsiteX3" fmla="*/ 906780 w 1089660"/>
                <a:gd name="connsiteY3" fmla="*/ 323850 h 740092"/>
                <a:gd name="connsiteX4" fmla="*/ 777240 w 1089660"/>
                <a:gd name="connsiteY4" fmla="*/ 171450 h 740092"/>
                <a:gd name="connsiteX5" fmla="*/ 636270 w 1089660"/>
                <a:gd name="connsiteY5" fmla="*/ 226695 h 740092"/>
                <a:gd name="connsiteX6" fmla="*/ 636270 w 1089660"/>
                <a:gd name="connsiteY6" fmla="*/ 740093 h 740092"/>
                <a:gd name="connsiteX7" fmla="*/ 453390 w 1089660"/>
                <a:gd name="connsiteY7" fmla="*/ 740093 h 740092"/>
                <a:gd name="connsiteX8" fmla="*/ 453390 w 1089660"/>
                <a:gd name="connsiteY8" fmla="*/ 323850 h 740092"/>
                <a:gd name="connsiteX9" fmla="*/ 323850 w 1089660"/>
                <a:gd name="connsiteY9" fmla="*/ 171450 h 740092"/>
                <a:gd name="connsiteX10" fmla="*/ 182880 w 1089660"/>
                <a:gd name="connsiteY10" fmla="*/ 226695 h 740092"/>
                <a:gd name="connsiteX11" fmla="*/ 182880 w 1089660"/>
                <a:gd name="connsiteY11" fmla="*/ 740093 h 740092"/>
                <a:gd name="connsiteX12" fmla="*/ 0 w 1089660"/>
                <a:gd name="connsiteY12" fmla="*/ 740093 h 740092"/>
                <a:gd name="connsiteX13" fmla="*/ 0 w 1089660"/>
                <a:gd name="connsiteY13" fmla="*/ 19050 h 740092"/>
                <a:gd name="connsiteX14" fmla="*/ 182880 w 1089660"/>
                <a:gd name="connsiteY14" fmla="*/ 19050 h 740092"/>
                <a:gd name="connsiteX15" fmla="*/ 182880 w 1089660"/>
                <a:gd name="connsiteY15" fmla="*/ 123825 h 740092"/>
                <a:gd name="connsiteX16" fmla="*/ 382905 w 1089660"/>
                <a:gd name="connsiteY16" fmla="*/ 0 h 740092"/>
                <a:gd name="connsiteX17" fmla="*/ 606743 w 1089660"/>
                <a:gd name="connsiteY17" fmla="*/ 125730 h 740092"/>
                <a:gd name="connsiteX18" fmla="*/ 836295 w 1089660"/>
                <a:gd name="connsiteY18" fmla="*/ 0 h 740092"/>
                <a:gd name="connsiteX19" fmla="*/ 1089660 w 1089660"/>
                <a:gd name="connsiteY19" fmla="*/ 276225 h 74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60" h="740092">
                  <a:moveTo>
                    <a:pt x="1089660" y="276225"/>
                  </a:moveTo>
                  <a:lnTo>
                    <a:pt x="1089660" y="740093"/>
                  </a:lnTo>
                  <a:lnTo>
                    <a:pt x="906780" y="740093"/>
                  </a:lnTo>
                  <a:lnTo>
                    <a:pt x="906780" y="323850"/>
                  </a:lnTo>
                  <a:cubicBezTo>
                    <a:pt x="906780" y="224790"/>
                    <a:pt x="868680" y="171450"/>
                    <a:pt x="777240" y="171450"/>
                  </a:cubicBezTo>
                  <a:cubicBezTo>
                    <a:pt x="681038" y="171450"/>
                    <a:pt x="636270" y="226695"/>
                    <a:pt x="636270" y="226695"/>
                  </a:cubicBezTo>
                  <a:lnTo>
                    <a:pt x="636270" y="740093"/>
                  </a:lnTo>
                  <a:lnTo>
                    <a:pt x="453390" y="740093"/>
                  </a:lnTo>
                  <a:lnTo>
                    <a:pt x="453390" y="323850"/>
                  </a:lnTo>
                  <a:cubicBezTo>
                    <a:pt x="453390" y="224790"/>
                    <a:pt x="415290" y="171450"/>
                    <a:pt x="323850" y="171450"/>
                  </a:cubicBezTo>
                  <a:cubicBezTo>
                    <a:pt x="227648" y="171450"/>
                    <a:pt x="182880" y="226695"/>
                    <a:pt x="182880" y="226695"/>
                  </a:cubicBezTo>
                  <a:lnTo>
                    <a:pt x="182880" y="740093"/>
                  </a:lnTo>
                  <a:lnTo>
                    <a:pt x="0" y="740093"/>
                  </a:lnTo>
                  <a:lnTo>
                    <a:pt x="0" y="19050"/>
                  </a:lnTo>
                  <a:lnTo>
                    <a:pt x="182880" y="19050"/>
                  </a:lnTo>
                  <a:lnTo>
                    <a:pt x="182880" y="123825"/>
                  </a:lnTo>
                  <a:cubicBezTo>
                    <a:pt x="182880" y="123825"/>
                    <a:pt x="235268" y="0"/>
                    <a:pt x="382905" y="0"/>
                  </a:cubicBezTo>
                  <a:cubicBezTo>
                    <a:pt x="556260" y="0"/>
                    <a:pt x="606743" y="125730"/>
                    <a:pt x="606743" y="125730"/>
                  </a:cubicBezTo>
                  <a:cubicBezTo>
                    <a:pt x="606743" y="125730"/>
                    <a:pt x="667703" y="0"/>
                    <a:pt x="836295" y="0"/>
                  </a:cubicBezTo>
                  <a:cubicBezTo>
                    <a:pt x="982980" y="1905"/>
                    <a:pt x="1089660" y="102870"/>
                    <a:pt x="1089660" y="276225"/>
                  </a:cubicBezTo>
                  <a:close/>
                </a:path>
              </a:pathLst>
            </a:custGeom>
            <a:solidFill>
              <a:schemeClr val="bg2"/>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23B55852-84C1-40A1-83E6-0059A832E047}"/>
                </a:ext>
              </a:extLst>
            </p:cNvPr>
            <p:cNvSpPr/>
            <p:nvPr/>
          </p:nvSpPr>
          <p:spPr>
            <a:xfrm>
              <a:off x="5841912" y="-809427"/>
              <a:ext cx="182879" cy="721042"/>
            </a:xfrm>
            <a:custGeom>
              <a:avLst/>
              <a:gdLst>
                <a:gd name="connsiteX0" fmla="*/ 0 w 182879"/>
                <a:gd name="connsiteY0" fmla="*/ 0 h 721042"/>
                <a:gd name="connsiteX1" fmla="*/ 182880 w 182879"/>
                <a:gd name="connsiteY1" fmla="*/ 0 h 721042"/>
                <a:gd name="connsiteX2" fmla="*/ 182880 w 182879"/>
                <a:gd name="connsiteY2" fmla="*/ 721043 h 721042"/>
                <a:gd name="connsiteX3" fmla="*/ 0 w 182879"/>
                <a:gd name="connsiteY3" fmla="*/ 721043 h 721042"/>
              </a:gdLst>
              <a:ahLst/>
              <a:cxnLst>
                <a:cxn ang="0">
                  <a:pos x="connsiteX0" y="connsiteY0"/>
                </a:cxn>
                <a:cxn ang="0">
                  <a:pos x="connsiteX1" y="connsiteY1"/>
                </a:cxn>
                <a:cxn ang="0">
                  <a:pos x="connsiteX2" y="connsiteY2"/>
                </a:cxn>
                <a:cxn ang="0">
                  <a:pos x="connsiteX3" y="connsiteY3"/>
                </a:cxn>
              </a:cxnLst>
              <a:rect l="l" t="t" r="r" b="b"/>
              <a:pathLst>
                <a:path w="182879" h="721042">
                  <a:moveTo>
                    <a:pt x="0" y="0"/>
                  </a:moveTo>
                  <a:lnTo>
                    <a:pt x="182880" y="0"/>
                  </a:lnTo>
                  <a:lnTo>
                    <a:pt x="182880" y="721043"/>
                  </a:lnTo>
                  <a:lnTo>
                    <a:pt x="0" y="721043"/>
                  </a:lnTo>
                  <a:close/>
                </a:path>
              </a:pathLst>
            </a:custGeom>
            <a:solidFill>
              <a:schemeClr val="bg2"/>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D48AD716-F6D3-4707-81D9-29A03D699BF3}"/>
                </a:ext>
              </a:extLst>
            </p:cNvPr>
            <p:cNvSpPr/>
            <p:nvPr/>
          </p:nvSpPr>
          <p:spPr>
            <a:xfrm>
              <a:off x="5406619" y="-365563"/>
              <a:ext cx="306705" cy="276225"/>
            </a:xfrm>
            <a:custGeom>
              <a:avLst/>
              <a:gdLst>
                <a:gd name="connsiteX0" fmla="*/ 106680 w 306705"/>
                <a:gd name="connsiteY0" fmla="*/ 0 h 276225"/>
                <a:gd name="connsiteX1" fmla="*/ 306705 w 306705"/>
                <a:gd name="connsiteY1" fmla="*/ 276225 h 276225"/>
                <a:gd name="connsiteX2" fmla="*/ 93345 w 306705"/>
                <a:gd name="connsiteY2" fmla="*/ 276225 h 276225"/>
                <a:gd name="connsiteX3" fmla="*/ 0 w 306705"/>
                <a:gd name="connsiteY3" fmla="*/ 147638 h 276225"/>
              </a:gdLst>
              <a:ahLst/>
              <a:cxnLst>
                <a:cxn ang="0">
                  <a:pos x="connsiteX0" y="connsiteY0"/>
                </a:cxn>
                <a:cxn ang="0">
                  <a:pos x="connsiteX1" y="connsiteY1"/>
                </a:cxn>
                <a:cxn ang="0">
                  <a:pos x="connsiteX2" y="connsiteY2"/>
                </a:cxn>
                <a:cxn ang="0">
                  <a:pos x="connsiteX3" y="connsiteY3"/>
                </a:cxn>
              </a:cxnLst>
              <a:rect l="l" t="t" r="r" b="b"/>
              <a:pathLst>
                <a:path w="306705" h="276225">
                  <a:moveTo>
                    <a:pt x="106680" y="0"/>
                  </a:moveTo>
                  <a:lnTo>
                    <a:pt x="306705" y="276225"/>
                  </a:lnTo>
                  <a:lnTo>
                    <a:pt x="93345" y="276225"/>
                  </a:lnTo>
                  <a:lnTo>
                    <a:pt x="0" y="147638"/>
                  </a:lnTo>
                  <a:close/>
                </a:path>
              </a:pathLst>
            </a:custGeom>
            <a:solidFill>
              <a:schemeClr val="bg2"/>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29FE5F-0978-434C-A78F-96F6FE1643D3}"/>
                </a:ext>
              </a:extLst>
            </p:cNvPr>
            <p:cNvSpPr/>
            <p:nvPr/>
          </p:nvSpPr>
          <p:spPr>
            <a:xfrm>
              <a:off x="5407572" y="-809427"/>
              <a:ext cx="305752" cy="275272"/>
            </a:xfrm>
            <a:custGeom>
              <a:avLst/>
              <a:gdLst>
                <a:gd name="connsiteX0" fmla="*/ 105728 w 305752"/>
                <a:gd name="connsiteY0" fmla="*/ 275273 h 275272"/>
                <a:gd name="connsiteX1" fmla="*/ 305753 w 305752"/>
                <a:gd name="connsiteY1" fmla="*/ 0 h 275272"/>
                <a:gd name="connsiteX2" fmla="*/ 93345 w 305752"/>
                <a:gd name="connsiteY2" fmla="*/ 0 h 275272"/>
                <a:gd name="connsiteX3" fmla="*/ 0 w 305752"/>
                <a:gd name="connsiteY3" fmla="*/ 128587 h 275272"/>
              </a:gdLst>
              <a:ahLst/>
              <a:cxnLst>
                <a:cxn ang="0">
                  <a:pos x="connsiteX0" y="connsiteY0"/>
                </a:cxn>
                <a:cxn ang="0">
                  <a:pos x="connsiteX1" y="connsiteY1"/>
                </a:cxn>
                <a:cxn ang="0">
                  <a:pos x="connsiteX2" y="connsiteY2"/>
                </a:cxn>
                <a:cxn ang="0">
                  <a:pos x="connsiteX3" y="connsiteY3"/>
                </a:cxn>
              </a:cxnLst>
              <a:rect l="l" t="t" r="r" b="b"/>
              <a:pathLst>
                <a:path w="305752" h="275272">
                  <a:moveTo>
                    <a:pt x="105728" y="275273"/>
                  </a:moveTo>
                  <a:lnTo>
                    <a:pt x="305753" y="0"/>
                  </a:lnTo>
                  <a:lnTo>
                    <a:pt x="93345" y="0"/>
                  </a:lnTo>
                  <a:lnTo>
                    <a:pt x="0" y="128587"/>
                  </a:ln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F2A0BD45-6573-4422-B47A-62D25E66EC39}"/>
                </a:ext>
              </a:extLst>
            </p:cNvPr>
            <p:cNvSpPr/>
            <p:nvPr/>
          </p:nvSpPr>
          <p:spPr>
            <a:xfrm>
              <a:off x="4977994" y="-809427"/>
              <a:ext cx="474345" cy="720089"/>
            </a:xfrm>
            <a:custGeom>
              <a:avLst/>
              <a:gdLst>
                <a:gd name="connsiteX0" fmla="*/ 213360 w 474345"/>
                <a:gd name="connsiteY0" fmla="*/ 0 h 720089"/>
                <a:gd name="connsiteX1" fmla="*/ 953 w 474345"/>
                <a:gd name="connsiteY1" fmla="*/ 0 h 720089"/>
                <a:gd name="connsiteX2" fmla="*/ 261938 w 474345"/>
                <a:gd name="connsiteY2" fmla="*/ 360045 h 720089"/>
                <a:gd name="connsiteX3" fmla="*/ 0 w 474345"/>
                <a:gd name="connsiteY3" fmla="*/ 720090 h 720089"/>
                <a:gd name="connsiteX4" fmla="*/ 211455 w 474345"/>
                <a:gd name="connsiteY4" fmla="*/ 720090 h 720089"/>
                <a:gd name="connsiteX5" fmla="*/ 368618 w 474345"/>
                <a:gd name="connsiteY5" fmla="*/ 505777 h 720089"/>
                <a:gd name="connsiteX6" fmla="*/ 474345 w 474345"/>
                <a:gd name="connsiteY6" fmla="*/ 360045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45" h="720089">
                  <a:moveTo>
                    <a:pt x="213360" y="0"/>
                  </a:moveTo>
                  <a:lnTo>
                    <a:pt x="953" y="0"/>
                  </a:lnTo>
                  <a:lnTo>
                    <a:pt x="261938" y="360045"/>
                  </a:lnTo>
                  <a:lnTo>
                    <a:pt x="0" y="720090"/>
                  </a:lnTo>
                  <a:lnTo>
                    <a:pt x="211455" y="720090"/>
                  </a:lnTo>
                  <a:lnTo>
                    <a:pt x="368618" y="505777"/>
                  </a:lnTo>
                  <a:lnTo>
                    <a:pt x="474345" y="360045"/>
                  </a:lnTo>
                  <a:close/>
                </a:path>
              </a:pathLst>
            </a:custGeom>
            <a:solidFill>
              <a:schemeClr val="bg2"/>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CBC2C676-A0C2-4F24-BA97-6C41A4975CC1}"/>
                </a:ext>
              </a:extLst>
            </p:cNvPr>
            <p:cNvSpPr/>
            <p:nvPr/>
          </p:nvSpPr>
          <p:spPr>
            <a:xfrm>
              <a:off x="2931072" y="-828477"/>
              <a:ext cx="1089659" cy="739139"/>
            </a:xfrm>
            <a:custGeom>
              <a:avLst/>
              <a:gdLst>
                <a:gd name="connsiteX0" fmla="*/ 1089660 w 1089659"/>
                <a:gd name="connsiteY0" fmla="*/ 275273 h 739139"/>
                <a:gd name="connsiteX1" fmla="*/ 1089660 w 1089659"/>
                <a:gd name="connsiteY1" fmla="*/ 739140 h 739139"/>
                <a:gd name="connsiteX2" fmla="*/ 906780 w 1089659"/>
                <a:gd name="connsiteY2" fmla="*/ 739140 h 739139"/>
                <a:gd name="connsiteX3" fmla="*/ 906780 w 1089659"/>
                <a:gd name="connsiteY3" fmla="*/ 322898 h 739139"/>
                <a:gd name="connsiteX4" fmla="*/ 777240 w 1089659"/>
                <a:gd name="connsiteY4" fmla="*/ 170498 h 739139"/>
                <a:gd name="connsiteX5" fmla="*/ 636270 w 1089659"/>
                <a:gd name="connsiteY5" fmla="*/ 224790 h 739139"/>
                <a:gd name="connsiteX6" fmla="*/ 636270 w 1089659"/>
                <a:gd name="connsiteY6" fmla="*/ 739140 h 739139"/>
                <a:gd name="connsiteX7" fmla="*/ 453390 w 1089659"/>
                <a:gd name="connsiteY7" fmla="*/ 739140 h 739139"/>
                <a:gd name="connsiteX8" fmla="*/ 453390 w 1089659"/>
                <a:gd name="connsiteY8" fmla="*/ 322898 h 739139"/>
                <a:gd name="connsiteX9" fmla="*/ 323850 w 1089659"/>
                <a:gd name="connsiteY9" fmla="*/ 170498 h 739139"/>
                <a:gd name="connsiteX10" fmla="*/ 182880 w 1089659"/>
                <a:gd name="connsiteY10" fmla="*/ 225742 h 739139"/>
                <a:gd name="connsiteX11" fmla="*/ 182880 w 1089659"/>
                <a:gd name="connsiteY11" fmla="*/ 739140 h 739139"/>
                <a:gd name="connsiteX12" fmla="*/ 0 w 1089659"/>
                <a:gd name="connsiteY12" fmla="*/ 739140 h 739139"/>
                <a:gd name="connsiteX13" fmla="*/ 0 w 1089659"/>
                <a:gd name="connsiteY13" fmla="*/ 18097 h 739139"/>
                <a:gd name="connsiteX14" fmla="*/ 182880 w 1089659"/>
                <a:gd name="connsiteY14" fmla="*/ 18097 h 739139"/>
                <a:gd name="connsiteX15" fmla="*/ 182880 w 1089659"/>
                <a:gd name="connsiteY15" fmla="*/ 122872 h 739139"/>
                <a:gd name="connsiteX16" fmla="*/ 383858 w 1089659"/>
                <a:gd name="connsiteY16" fmla="*/ 0 h 739139"/>
                <a:gd name="connsiteX17" fmla="*/ 607695 w 1089659"/>
                <a:gd name="connsiteY17" fmla="*/ 125730 h 739139"/>
                <a:gd name="connsiteX18" fmla="*/ 837247 w 1089659"/>
                <a:gd name="connsiteY18" fmla="*/ 0 h 739139"/>
                <a:gd name="connsiteX19" fmla="*/ 1089660 w 1089659"/>
                <a:gd name="connsiteY19" fmla="*/ 275273 h 7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59" h="739139">
                  <a:moveTo>
                    <a:pt x="1089660" y="275273"/>
                  </a:moveTo>
                  <a:lnTo>
                    <a:pt x="1089660" y="739140"/>
                  </a:lnTo>
                  <a:lnTo>
                    <a:pt x="906780" y="739140"/>
                  </a:lnTo>
                  <a:lnTo>
                    <a:pt x="906780" y="322898"/>
                  </a:lnTo>
                  <a:cubicBezTo>
                    <a:pt x="906780" y="223837"/>
                    <a:pt x="868680" y="170498"/>
                    <a:pt x="777240" y="170498"/>
                  </a:cubicBezTo>
                  <a:cubicBezTo>
                    <a:pt x="681038" y="170498"/>
                    <a:pt x="636270" y="224790"/>
                    <a:pt x="636270" y="224790"/>
                  </a:cubicBezTo>
                  <a:lnTo>
                    <a:pt x="636270" y="739140"/>
                  </a:lnTo>
                  <a:lnTo>
                    <a:pt x="453390" y="739140"/>
                  </a:lnTo>
                  <a:lnTo>
                    <a:pt x="453390" y="322898"/>
                  </a:lnTo>
                  <a:cubicBezTo>
                    <a:pt x="453390" y="223837"/>
                    <a:pt x="415290" y="170498"/>
                    <a:pt x="323850" y="170498"/>
                  </a:cubicBezTo>
                  <a:cubicBezTo>
                    <a:pt x="227647" y="170498"/>
                    <a:pt x="182880" y="225742"/>
                    <a:pt x="182880" y="225742"/>
                  </a:cubicBezTo>
                  <a:lnTo>
                    <a:pt x="182880" y="739140"/>
                  </a:lnTo>
                  <a:lnTo>
                    <a:pt x="0" y="739140"/>
                  </a:lnTo>
                  <a:lnTo>
                    <a:pt x="0" y="18097"/>
                  </a:lnTo>
                  <a:lnTo>
                    <a:pt x="182880" y="18097"/>
                  </a:lnTo>
                  <a:lnTo>
                    <a:pt x="182880" y="122872"/>
                  </a:lnTo>
                  <a:cubicBezTo>
                    <a:pt x="182880" y="122872"/>
                    <a:pt x="236220" y="0"/>
                    <a:pt x="383858" y="0"/>
                  </a:cubicBezTo>
                  <a:cubicBezTo>
                    <a:pt x="557213" y="0"/>
                    <a:pt x="607695" y="125730"/>
                    <a:pt x="607695" y="125730"/>
                  </a:cubicBezTo>
                  <a:cubicBezTo>
                    <a:pt x="607695" y="125730"/>
                    <a:pt x="668655" y="0"/>
                    <a:pt x="837247" y="0"/>
                  </a:cubicBezTo>
                  <a:cubicBezTo>
                    <a:pt x="982980" y="952"/>
                    <a:pt x="1089660" y="101917"/>
                    <a:pt x="1089660" y="275273"/>
                  </a:cubicBezTo>
                  <a:close/>
                </a:path>
              </a:pathLst>
            </a:custGeom>
            <a:solidFill>
              <a:schemeClr val="bg2"/>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1B3EBBBB-A89C-4670-B63B-6D35921BC110}"/>
                </a:ext>
              </a:extLst>
            </p:cNvPr>
            <p:cNvSpPr/>
            <p:nvPr/>
          </p:nvSpPr>
          <p:spPr>
            <a:xfrm>
              <a:off x="4159797" y="-827525"/>
              <a:ext cx="692467" cy="756284"/>
            </a:xfrm>
            <a:custGeom>
              <a:avLst/>
              <a:gdLst>
                <a:gd name="connsiteX0" fmla="*/ 509588 w 692467"/>
                <a:gd name="connsiteY0" fmla="*/ 738188 h 756284"/>
                <a:gd name="connsiteX1" fmla="*/ 509588 w 692467"/>
                <a:gd name="connsiteY1" fmla="*/ 640080 h 756284"/>
                <a:gd name="connsiteX2" fmla="*/ 314325 w 692467"/>
                <a:gd name="connsiteY2" fmla="*/ 756285 h 756284"/>
                <a:gd name="connsiteX3" fmla="*/ 0 w 692467"/>
                <a:gd name="connsiteY3" fmla="*/ 378143 h 756284"/>
                <a:gd name="connsiteX4" fmla="*/ 314325 w 692467"/>
                <a:gd name="connsiteY4" fmla="*/ 0 h 756284"/>
                <a:gd name="connsiteX5" fmla="*/ 509588 w 692467"/>
                <a:gd name="connsiteY5" fmla="*/ 117158 h 756284"/>
                <a:gd name="connsiteX6" fmla="*/ 509588 w 692467"/>
                <a:gd name="connsiteY6" fmla="*/ 18098 h 756284"/>
                <a:gd name="connsiteX7" fmla="*/ 692468 w 692467"/>
                <a:gd name="connsiteY7" fmla="*/ 18098 h 756284"/>
                <a:gd name="connsiteX8" fmla="*/ 692468 w 692467"/>
                <a:gd name="connsiteY8" fmla="*/ 739140 h 756284"/>
                <a:gd name="connsiteX9" fmla="*/ 509588 w 692467"/>
                <a:gd name="connsiteY9" fmla="*/ 739140 h 756284"/>
                <a:gd name="connsiteX10" fmla="*/ 509588 w 692467"/>
                <a:gd name="connsiteY10" fmla="*/ 230505 h 756284"/>
                <a:gd name="connsiteX11" fmla="*/ 361950 w 692467"/>
                <a:gd name="connsiteY11" fmla="*/ 170497 h 756284"/>
                <a:gd name="connsiteX12" fmla="*/ 185738 w 692467"/>
                <a:gd name="connsiteY12" fmla="*/ 379095 h 756284"/>
                <a:gd name="connsiteX13" fmla="*/ 361950 w 692467"/>
                <a:gd name="connsiteY13" fmla="*/ 587693 h 756284"/>
                <a:gd name="connsiteX14" fmla="*/ 509588 w 692467"/>
                <a:gd name="connsiteY14" fmla="*/ 526733 h 756284"/>
                <a:gd name="connsiteX15" fmla="*/ 509588 w 692467"/>
                <a:gd name="connsiteY15" fmla="*/ 230505 h 7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2467" h="756284">
                  <a:moveTo>
                    <a:pt x="509588" y="738188"/>
                  </a:moveTo>
                  <a:lnTo>
                    <a:pt x="509588" y="640080"/>
                  </a:lnTo>
                  <a:cubicBezTo>
                    <a:pt x="509588" y="640080"/>
                    <a:pt x="449580" y="756285"/>
                    <a:pt x="314325" y="756285"/>
                  </a:cubicBezTo>
                  <a:cubicBezTo>
                    <a:pt x="146685" y="756285"/>
                    <a:pt x="0" y="600075"/>
                    <a:pt x="0" y="378143"/>
                  </a:cubicBezTo>
                  <a:cubicBezTo>
                    <a:pt x="0" y="156210"/>
                    <a:pt x="146685" y="0"/>
                    <a:pt x="314325" y="0"/>
                  </a:cubicBezTo>
                  <a:cubicBezTo>
                    <a:pt x="453390" y="0"/>
                    <a:pt x="509588" y="117158"/>
                    <a:pt x="509588" y="117158"/>
                  </a:cubicBezTo>
                  <a:lnTo>
                    <a:pt x="509588" y="18098"/>
                  </a:lnTo>
                  <a:lnTo>
                    <a:pt x="692468" y="18098"/>
                  </a:lnTo>
                  <a:lnTo>
                    <a:pt x="692468" y="739140"/>
                  </a:lnTo>
                  <a:lnTo>
                    <a:pt x="509588" y="739140"/>
                  </a:lnTo>
                  <a:close/>
                  <a:moveTo>
                    <a:pt x="509588" y="230505"/>
                  </a:moveTo>
                  <a:cubicBezTo>
                    <a:pt x="509588" y="230505"/>
                    <a:pt x="466725" y="170497"/>
                    <a:pt x="361950" y="170497"/>
                  </a:cubicBezTo>
                  <a:cubicBezTo>
                    <a:pt x="251460" y="170497"/>
                    <a:pt x="185738" y="260033"/>
                    <a:pt x="185738" y="379095"/>
                  </a:cubicBezTo>
                  <a:cubicBezTo>
                    <a:pt x="185738" y="497205"/>
                    <a:pt x="251460" y="587693"/>
                    <a:pt x="361950" y="587693"/>
                  </a:cubicBezTo>
                  <a:cubicBezTo>
                    <a:pt x="466725" y="587693"/>
                    <a:pt x="509588" y="526733"/>
                    <a:pt x="509588" y="526733"/>
                  </a:cubicBezTo>
                  <a:lnTo>
                    <a:pt x="509588" y="230505"/>
                  </a:lnTo>
                  <a:close/>
                </a:path>
              </a:pathLst>
            </a:custGeom>
            <a:solidFill>
              <a:schemeClr val="bg2"/>
            </a:solidFill>
            <a:ln w="9525" cap="flat">
              <a:noFill/>
              <a:prstDash val="solid"/>
              <a:miter/>
            </a:ln>
          </p:spPr>
          <p:txBody>
            <a:bodyPr rtlCol="0" anchor="ctr"/>
            <a:lstStyle/>
            <a:p>
              <a:endParaRPr lang="en-US" dirty="0"/>
            </a:p>
          </p:txBody>
        </p:sp>
      </p:grpSp>
      <p:sp>
        <p:nvSpPr>
          <p:cNvPr id="17" name="Slide Number Placeholder 5">
            <a:extLst>
              <a:ext uri="{FF2B5EF4-FFF2-40B4-BE49-F238E27FC236}">
                <a16:creationId xmlns:a16="http://schemas.microsoft.com/office/drawing/2014/main" id="{6A1FDFBB-DB60-4E60-8358-E92BEBA8546A}"/>
              </a:ext>
            </a:extLst>
          </p:cNvPr>
          <p:cNvSpPr txBox="1">
            <a:spLocks/>
          </p:cNvSpPr>
          <p:nvPr/>
        </p:nvSpPr>
        <p:spPr>
          <a:xfrm>
            <a:off x="759333" y="6485690"/>
            <a:ext cx="2904608" cy="215444"/>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tx1"/>
                </a:solidFill>
              </a:rPr>
              <a:t>PRESENTATION NAME</a:t>
            </a:r>
          </a:p>
        </p:txBody>
      </p:sp>
      <p:sp>
        <p:nvSpPr>
          <p:cNvPr id="18" name="Rectangle 17">
            <a:extLst>
              <a:ext uri="{FF2B5EF4-FFF2-40B4-BE49-F238E27FC236}">
                <a16:creationId xmlns:a16="http://schemas.microsoft.com/office/drawing/2014/main" id="{915E6837-D10F-473B-AC4F-3D7E824A3357}"/>
              </a:ext>
            </a:extLst>
          </p:cNvPr>
          <p:cNvSpPr/>
          <p:nvPr/>
        </p:nvSpPr>
        <p:spPr>
          <a:xfrm>
            <a:off x="5191125" y="0"/>
            <a:ext cx="700087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21" name="Rectangle 20">
            <a:extLst>
              <a:ext uri="{FF2B5EF4-FFF2-40B4-BE49-F238E27FC236}">
                <a16:creationId xmlns:a16="http://schemas.microsoft.com/office/drawing/2014/main" id="{B8C5E0FD-165D-4608-9C2F-DC95199C7675}"/>
              </a:ext>
            </a:extLst>
          </p:cNvPr>
          <p:cNvSpPr/>
          <p:nvPr/>
        </p:nvSpPr>
        <p:spPr>
          <a:xfrm>
            <a:off x="5421745" y="228599"/>
            <a:ext cx="6541655" cy="641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Tree>
    <p:extLst>
      <p:ext uri="{BB962C8B-B14F-4D97-AF65-F5344CB8AC3E}">
        <p14:creationId xmlns:p14="http://schemas.microsoft.com/office/powerpoint/2010/main" val="4191031016"/>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2 Line Content Righ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p>
            <a:fld id="{D4741E74-AF81-4148-9E14-11BBE01D944F}" type="slidenum">
              <a:rPr lang="en-US" smtClean="0"/>
              <a:t>‹#›</a:t>
            </a:fld>
            <a:endParaRPr lang="en-US" dirty="0"/>
          </a:p>
        </p:txBody>
      </p:sp>
      <p:sp>
        <p:nvSpPr>
          <p:cNvPr id="7" name="Text Placeholder 2">
            <a:extLst>
              <a:ext uri="{FF2B5EF4-FFF2-40B4-BE49-F238E27FC236}">
                <a16:creationId xmlns:a16="http://schemas.microsoft.com/office/drawing/2014/main" id="{6565065E-851A-48FF-92F0-3C413BB209E7}"/>
              </a:ext>
            </a:extLst>
          </p:cNvPr>
          <p:cNvSpPr>
            <a:spLocks noGrp="1"/>
          </p:cNvSpPr>
          <p:nvPr>
            <p:ph idx="1" hasCustomPrompt="1"/>
          </p:nvPr>
        </p:nvSpPr>
        <p:spPr>
          <a:xfrm>
            <a:off x="6248400" y="1182778"/>
            <a:ext cx="5486400" cy="4492448"/>
          </a:xfrm>
          <a:prstGeom prst="rect">
            <a:avLst/>
          </a:prstGeom>
        </p:spPr>
        <p:txBody>
          <a:bodyPr vert="horz" lIns="0" tIns="45720" rIns="0" bIns="45720" rtlCol="0" anchor="ctr" anchorCtr="0">
            <a:spAutoFit/>
          </a:bodyPr>
          <a:lstStyle>
            <a:lvl1pPr algn="l">
              <a:lnSpc>
                <a:spcPct val="85000"/>
              </a:lnSpc>
              <a:spcAft>
                <a:spcPts val="800"/>
              </a:spcAft>
              <a:defRPr sz="3333" b="0" i="0" spc="-107" baseline="0">
                <a:solidFill>
                  <a:schemeClr val="bg2"/>
                </a:solidFill>
              </a:defRPr>
            </a:lvl1pPr>
            <a:lvl2pPr algn="l">
              <a:lnSpc>
                <a:spcPct val="85000"/>
              </a:lnSpc>
              <a:spcAft>
                <a:spcPts val="800"/>
              </a:spcAft>
              <a:defRPr sz="4267" b="0" i="0" spc="-133" baseline="0">
                <a:solidFill>
                  <a:schemeClr val="bg2"/>
                </a:solidFill>
              </a:defRPr>
            </a:lvl2pPr>
            <a:lvl3pPr algn="l">
              <a:lnSpc>
                <a:spcPct val="85000"/>
              </a:lnSpc>
              <a:spcAft>
                <a:spcPts val="800"/>
              </a:spcAft>
              <a:defRPr sz="5333" b="0" i="0" spc="-200">
                <a:solidFill>
                  <a:schemeClr val="bg2"/>
                </a:solidFill>
              </a:defRPr>
            </a:lvl3pPr>
            <a:lvl4pPr marL="0" indent="0" algn="l">
              <a:buNone/>
              <a:defRPr sz="1867">
                <a:solidFill>
                  <a:schemeClr val="tx1"/>
                </a:solidFill>
              </a:defRPr>
            </a:lvl4pPr>
            <a:lvl5pPr marL="109728" indent="-109728" algn="l">
              <a:buClr>
                <a:schemeClr val="tx2"/>
              </a:buClr>
              <a:buFont typeface="Arial" panose="020B0604020202020204" pitchFamily="34" charset="0"/>
              <a:buChar char="•"/>
              <a:defRPr>
                <a:solidFill>
                  <a:schemeClr val="tx1"/>
                </a:solidFill>
              </a:defRPr>
            </a:lvl5pPr>
          </a:lstStyle>
          <a:p>
            <a:pPr lvl="0"/>
            <a:r>
              <a:rPr lang="en-US" dirty="0"/>
              <a:t>Click to Edit </a:t>
            </a:r>
            <a:br>
              <a:rPr lang="en-US" dirty="0"/>
            </a:br>
            <a:r>
              <a:rPr lang="en-US" dirty="0"/>
              <a:t>Template Title Style</a:t>
            </a:r>
          </a:p>
          <a:p>
            <a:pPr lvl="1"/>
            <a:r>
              <a:rPr lang="en-US" dirty="0"/>
              <a:t>Second </a:t>
            </a:r>
            <a:br>
              <a:rPr lang="en-US" dirty="0"/>
            </a:br>
            <a:r>
              <a:rPr lang="en-US" dirty="0"/>
              <a:t>Level</a:t>
            </a:r>
          </a:p>
          <a:p>
            <a:pPr lvl="2"/>
            <a:r>
              <a:rPr lang="en-US" dirty="0"/>
              <a:t>Third </a:t>
            </a:r>
            <a:br>
              <a:rPr lang="en-US" dirty="0"/>
            </a:br>
            <a:r>
              <a:rPr lang="en-US" dirty="0"/>
              <a:t>Level</a:t>
            </a:r>
          </a:p>
          <a:p>
            <a:pPr lvl="3"/>
            <a:r>
              <a:rPr lang="en-US" dirty="0"/>
              <a:t>Fourth level</a:t>
            </a:r>
          </a:p>
          <a:p>
            <a:pPr lvl="4"/>
            <a:r>
              <a:rPr lang="en-US" dirty="0"/>
              <a:t>Fifth level</a:t>
            </a:r>
          </a:p>
        </p:txBody>
      </p:sp>
    </p:spTree>
    <p:extLst>
      <p:ext uri="{BB962C8B-B14F-4D97-AF65-F5344CB8AC3E}">
        <p14:creationId xmlns:p14="http://schemas.microsoft.com/office/powerpoint/2010/main" val="3398470263"/>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2 Line Content Righ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p>
            <a:fld id="{D4741E74-AF81-4148-9E14-11BBE01D944F}" type="slidenum">
              <a:rPr lang="en-US" smtClean="0"/>
              <a:t>‹#›</a:t>
            </a:fld>
            <a:endParaRPr lang="en-US" dirty="0"/>
          </a:p>
        </p:txBody>
      </p:sp>
      <p:sp>
        <p:nvSpPr>
          <p:cNvPr id="5" name="Text Placeholder 2">
            <a:extLst>
              <a:ext uri="{FF2B5EF4-FFF2-40B4-BE49-F238E27FC236}">
                <a16:creationId xmlns:a16="http://schemas.microsoft.com/office/drawing/2014/main" id="{5F77D1C1-0D0A-40A2-9152-AFB7C138FB40}"/>
              </a:ext>
            </a:extLst>
          </p:cNvPr>
          <p:cNvSpPr>
            <a:spLocks noGrp="1"/>
          </p:cNvSpPr>
          <p:nvPr>
            <p:ph idx="1" hasCustomPrompt="1"/>
          </p:nvPr>
        </p:nvSpPr>
        <p:spPr>
          <a:xfrm>
            <a:off x="7467600" y="457202"/>
            <a:ext cx="4267200" cy="5943598"/>
          </a:xfrm>
          <a:prstGeom prst="rect">
            <a:avLst/>
          </a:prstGeom>
        </p:spPr>
        <p:txBody>
          <a:bodyPr vert="horz" lIns="0" tIns="45720" rIns="0" bIns="45720" rtlCol="0" anchor="ctr" anchorCtr="0">
            <a:noAutofit/>
          </a:bodyPr>
          <a:lstStyle>
            <a:lvl1pPr algn="l">
              <a:lnSpc>
                <a:spcPct val="85000"/>
              </a:lnSpc>
              <a:spcAft>
                <a:spcPts val="800"/>
              </a:spcAft>
              <a:defRPr sz="4000" b="0" i="0" spc="-107" baseline="0">
                <a:solidFill>
                  <a:schemeClr val="bg2"/>
                </a:solidFill>
              </a:defRPr>
            </a:lvl1pPr>
            <a:lvl2pPr algn="l">
              <a:defRPr sz="1800" b="1">
                <a:solidFill>
                  <a:schemeClr val="tx1"/>
                </a:solidFill>
              </a:defRPr>
            </a:lvl2pPr>
            <a:lvl3pPr algn="l">
              <a:defRPr sz="1400">
                <a:solidFill>
                  <a:schemeClr val="tx1"/>
                </a:solidFill>
              </a:defRPr>
            </a:lvl3pPr>
            <a:lvl4pPr algn="l">
              <a:defRPr/>
            </a:lvl4pPr>
            <a:lvl5pPr marL="475464" algn="l">
              <a:buClr>
                <a:schemeClr val="bg1">
                  <a:lumMod val="65000"/>
                </a:schemeClr>
              </a:buClr>
              <a:defRPr/>
            </a:lvl5pPr>
          </a:lstStyle>
          <a:p>
            <a:pPr lvl="0"/>
            <a:r>
              <a:rPr lang="en-US"/>
              <a:t>Click to edit </a:t>
            </a:r>
            <a:br>
              <a:rPr lang="en-US"/>
            </a:br>
            <a:r>
              <a:rPr lang="en-US"/>
              <a:t>Template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3533783"/>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Stacked Bar Graphs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92291D-DF8C-4B66-87E1-1D98D33A3DB0}"/>
              </a:ext>
            </a:extLst>
          </p:cNvPr>
          <p:cNvSpPr/>
          <p:nvPr/>
        </p:nvSpPr>
        <p:spPr>
          <a:xfrm>
            <a:off x="0" y="0"/>
            <a:ext cx="6858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9" name="Rectangle 8">
            <a:extLst>
              <a:ext uri="{FF2B5EF4-FFF2-40B4-BE49-F238E27FC236}">
                <a16:creationId xmlns:a16="http://schemas.microsoft.com/office/drawing/2014/main" id="{31167BBE-C2B3-4B6F-B2B6-1B72C19310F1}"/>
              </a:ext>
            </a:extLst>
          </p:cNvPr>
          <p:cNvSpPr/>
          <p:nvPr/>
        </p:nvSpPr>
        <p:spPr>
          <a:xfrm>
            <a:off x="228600" y="3557017"/>
            <a:ext cx="6400800" cy="3072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11" name="Rectangle 10">
            <a:extLst>
              <a:ext uri="{FF2B5EF4-FFF2-40B4-BE49-F238E27FC236}">
                <a16:creationId xmlns:a16="http://schemas.microsoft.com/office/drawing/2014/main" id="{E3C79DDE-7FE1-4C75-8EFC-AC748CCB3BAD}"/>
              </a:ext>
            </a:extLst>
          </p:cNvPr>
          <p:cNvSpPr/>
          <p:nvPr/>
        </p:nvSpPr>
        <p:spPr>
          <a:xfrm>
            <a:off x="228600" y="242317"/>
            <a:ext cx="6400800" cy="3072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a:xfrm>
            <a:off x="7010401" y="6515100"/>
            <a:ext cx="296359" cy="228600"/>
          </a:xfrm>
        </p:spPr>
        <p:txBody>
          <a:bodyPr/>
          <a:lstStyle/>
          <a:p>
            <a:fld id="{D4741E74-AF81-4148-9E14-11BBE01D944F}" type="slidenum">
              <a:rPr lang="en-US" smtClean="0"/>
              <a:t>‹#›</a:t>
            </a:fld>
            <a:endParaRPr lang="en-US" dirty="0"/>
          </a:p>
        </p:txBody>
      </p:sp>
      <p:sp>
        <p:nvSpPr>
          <p:cNvPr id="10" name="Slide Number Placeholder 5">
            <a:extLst>
              <a:ext uri="{FF2B5EF4-FFF2-40B4-BE49-F238E27FC236}">
                <a16:creationId xmlns:a16="http://schemas.microsoft.com/office/drawing/2014/main" id="{5B33E42E-05C5-437E-B1FD-9C2D96B2CDCC}"/>
              </a:ext>
            </a:extLst>
          </p:cNvPr>
          <p:cNvSpPr txBox="1">
            <a:spLocks/>
          </p:cNvSpPr>
          <p:nvPr/>
        </p:nvSpPr>
        <p:spPr>
          <a:xfrm>
            <a:off x="7322342" y="6515100"/>
            <a:ext cx="2929097" cy="222022"/>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tx1"/>
                </a:solidFill>
              </a:rPr>
              <a:t>PRESENTATION NAME</a:t>
            </a:r>
          </a:p>
        </p:txBody>
      </p:sp>
    </p:spTree>
    <p:extLst>
      <p:ext uri="{BB962C8B-B14F-4D97-AF65-F5344CB8AC3E}">
        <p14:creationId xmlns:p14="http://schemas.microsoft.com/office/powerpoint/2010/main" val="3919051959"/>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2 Line Content Left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9E9299-EC2D-47FD-ADDA-BC0C48628F18}"/>
              </a:ext>
            </a:extLst>
          </p:cNvPr>
          <p:cNvSpPr/>
          <p:nvPr/>
        </p:nvSpPr>
        <p:spPr>
          <a:xfrm>
            <a:off x="0" y="-6096"/>
            <a:ext cx="4572000" cy="68640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lvl="0" algn="ctr"/>
            <a:endParaRPr lang="en-US" sz="2400" dirty="0"/>
          </a:p>
        </p:txBody>
      </p:sp>
      <p:sp>
        <p:nvSpPr>
          <p:cNvPr id="8" name="Text Placeholder 2">
            <a:extLst>
              <a:ext uri="{FF2B5EF4-FFF2-40B4-BE49-F238E27FC236}">
                <a16:creationId xmlns:a16="http://schemas.microsoft.com/office/drawing/2014/main" id="{EE201459-D08B-4B58-8EBE-983F10EC535F}"/>
              </a:ext>
            </a:extLst>
          </p:cNvPr>
          <p:cNvSpPr>
            <a:spLocks noGrp="1"/>
          </p:cNvSpPr>
          <p:nvPr>
            <p:ph idx="14" hasCustomPrompt="1"/>
          </p:nvPr>
        </p:nvSpPr>
        <p:spPr>
          <a:xfrm>
            <a:off x="457201" y="457200"/>
            <a:ext cx="3658508" cy="5943602"/>
          </a:xfrm>
          <a:prstGeom prst="rect">
            <a:avLst/>
          </a:prstGeom>
        </p:spPr>
        <p:txBody>
          <a:bodyPr vert="horz" lIns="0" tIns="0" rIns="0" bIns="0" rtlCol="0" anchor="ctr" anchorCtr="0">
            <a:noAutofit/>
          </a:bodyPr>
          <a:lstStyle>
            <a:lvl1pPr algn="l">
              <a:lnSpc>
                <a:spcPct val="85000"/>
              </a:lnSpc>
              <a:spcAft>
                <a:spcPts val="800"/>
              </a:spcAft>
              <a:defRPr sz="3333" b="0" i="0" spc="-107" baseline="0">
                <a:solidFill>
                  <a:schemeClr val="bg1"/>
                </a:solidFill>
              </a:defRPr>
            </a:lvl1pPr>
            <a:lvl2pPr algn="l">
              <a:defRPr sz="1800" b="1">
                <a:solidFill>
                  <a:schemeClr val="bg1"/>
                </a:solidFill>
              </a:defRPr>
            </a:lvl2pPr>
            <a:lvl3pPr algn="l">
              <a:defRPr sz="1400">
                <a:solidFill>
                  <a:schemeClr val="bg1"/>
                </a:solidFill>
              </a:defRPr>
            </a:lvl3pPr>
            <a:lvl4pPr algn="l">
              <a:buClr>
                <a:schemeClr val="bg1"/>
              </a:buClr>
              <a:defRPr>
                <a:solidFill>
                  <a:schemeClr val="bg1"/>
                </a:solidFill>
              </a:defRPr>
            </a:lvl4pPr>
            <a:lvl5pPr marL="475476" algn="l">
              <a:buClr>
                <a:schemeClr val="bg1">
                  <a:lumMod val="65000"/>
                </a:schemeClr>
              </a:buClr>
              <a:defRPr>
                <a:solidFill>
                  <a:schemeClr val="bg1"/>
                </a:solidFill>
              </a:defRPr>
            </a:lvl5pPr>
          </a:lstStyle>
          <a:p>
            <a:pPr lvl="0"/>
            <a:r>
              <a:rPr lang="en-US" dirty="0"/>
              <a:t>Click to edit </a:t>
            </a:r>
            <a:br>
              <a:rPr lang="en-US" dirty="0"/>
            </a:br>
            <a:r>
              <a:rPr lang="en-US" dirty="0"/>
              <a:t>Template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lvl1pPr>
              <a:defRPr>
                <a:solidFill>
                  <a:schemeClr val="bg1"/>
                </a:solidFill>
              </a:defRPr>
            </a:lvl1pPr>
          </a:lstStyle>
          <a:p>
            <a:fld id="{D4741E74-AF81-4148-9E14-11BBE01D944F}" type="slidenum">
              <a:rPr lang="en-US" smtClean="0"/>
              <a:pPr/>
              <a:t>‹#›</a:t>
            </a:fld>
            <a:endParaRPr lang="en-US" dirty="0"/>
          </a:p>
        </p:txBody>
      </p:sp>
      <p:sp>
        <p:nvSpPr>
          <p:cNvPr id="10" name="Slide Number Placeholder 5">
            <a:extLst>
              <a:ext uri="{FF2B5EF4-FFF2-40B4-BE49-F238E27FC236}">
                <a16:creationId xmlns:a16="http://schemas.microsoft.com/office/drawing/2014/main" id="{91FBE0F4-9FA7-47AA-851D-D5500410F0E8}"/>
              </a:ext>
            </a:extLst>
          </p:cNvPr>
          <p:cNvSpPr txBox="1">
            <a:spLocks/>
          </p:cNvSpPr>
          <p:nvPr/>
        </p:nvSpPr>
        <p:spPr>
          <a:xfrm>
            <a:off x="774173" y="6470878"/>
            <a:ext cx="3341536" cy="215444"/>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bg1"/>
                </a:solidFill>
              </a:rPr>
              <a:t>PRESENTATION NAME</a:t>
            </a:r>
          </a:p>
        </p:txBody>
      </p:sp>
    </p:spTree>
    <p:extLst>
      <p:ext uri="{BB962C8B-B14F-4D97-AF65-F5344CB8AC3E}">
        <p14:creationId xmlns:p14="http://schemas.microsoft.com/office/powerpoint/2010/main" val="1003102308"/>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guide id="8" pos="2592">
          <p15:clr>
            <a:srgbClr val="FBAE40"/>
          </p15:clr>
        </p15:guide>
        <p15:guide id="9" pos="2736">
          <p15:clr>
            <a:srgbClr val="FBAE40"/>
          </p15:clr>
        </p15:guide>
        <p15:guide id="10" pos="2880">
          <p15:clr>
            <a:srgbClr val="FBAE40"/>
          </p15:clr>
        </p15:guide>
        <p15:guide id="11" pos="3024">
          <p15:clr>
            <a:srgbClr val="FBAE40"/>
          </p15:clr>
        </p15:guide>
        <p15:guide id="12" pos="31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eft Med Half Imag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60A530C3-8F59-4E0F-A812-B3CCEF38F120}"/>
              </a:ext>
            </a:extLst>
          </p:cNvPr>
          <p:cNvSpPr>
            <a:spLocks noGrp="1"/>
          </p:cNvSpPr>
          <p:nvPr>
            <p:ph type="pic" sz="quarter" idx="13"/>
          </p:nvPr>
        </p:nvSpPr>
        <p:spPr>
          <a:xfrm>
            <a:off x="0" y="0"/>
            <a:ext cx="5181600" cy="6858000"/>
          </a:xfrm>
          <a:custGeom>
            <a:avLst/>
            <a:gdLst>
              <a:gd name="connsiteX0" fmla="*/ 0 w 5181600"/>
              <a:gd name="connsiteY0" fmla="*/ 0 h 6858000"/>
              <a:gd name="connsiteX1" fmla="*/ 4037076 w 5181600"/>
              <a:gd name="connsiteY1" fmla="*/ 0 h 6858000"/>
              <a:gd name="connsiteX2" fmla="*/ 4041648 w 5181600"/>
              <a:gd name="connsiteY2" fmla="*/ 0 h 6858000"/>
              <a:gd name="connsiteX3" fmla="*/ 4039362 w 5181600"/>
              <a:gd name="connsiteY3" fmla="*/ 116 h 6858000"/>
              <a:gd name="connsiteX4" fmla="*/ 4154409 w 5181600"/>
              <a:gd name="connsiteY4" fmla="*/ 5925 h 6858000"/>
              <a:gd name="connsiteX5" fmla="*/ 5178723 w 5181600"/>
              <a:gd name="connsiteY5" fmla="*/ 1030240 h 6858000"/>
              <a:gd name="connsiteX6" fmla="*/ 5181600 w 5181600"/>
              <a:gd name="connsiteY6" fmla="*/ 1087209 h 6858000"/>
              <a:gd name="connsiteX7" fmla="*/ 5181600 w 5181600"/>
              <a:gd name="connsiteY7" fmla="*/ 6858000 h 6858000"/>
              <a:gd name="connsiteX8" fmla="*/ 0 w 51816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8000">
                <a:moveTo>
                  <a:pt x="0" y="0"/>
                </a:moveTo>
                <a:lnTo>
                  <a:pt x="4037076" y="0"/>
                </a:lnTo>
                <a:lnTo>
                  <a:pt x="4041648" y="0"/>
                </a:lnTo>
                <a:lnTo>
                  <a:pt x="4039362" y="116"/>
                </a:lnTo>
                <a:lnTo>
                  <a:pt x="4154409" y="5925"/>
                </a:lnTo>
                <a:cubicBezTo>
                  <a:pt x="4694501" y="60774"/>
                  <a:pt x="5123874" y="490148"/>
                  <a:pt x="5178723" y="1030240"/>
                </a:cubicBezTo>
                <a:lnTo>
                  <a:pt x="5181600" y="1087209"/>
                </a:lnTo>
                <a:lnTo>
                  <a:pt x="5181600" y="6858000"/>
                </a:lnTo>
                <a:lnTo>
                  <a:pt x="0" y="6858000"/>
                </a:lnTo>
                <a:close/>
              </a:path>
            </a:pathLst>
          </a:custGeom>
          <a:solidFill>
            <a:schemeClr val="bg1">
              <a:lumMod val="95000"/>
            </a:schemeClr>
          </a:solidFill>
        </p:spPr>
        <p:txBody>
          <a:bodyPr wrap="square" anchor="ctr">
            <a:no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5" name="Slide Number Placeholder 4">
            <a:extLst>
              <a:ext uri="{FF2B5EF4-FFF2-40B4-BE49-F238E27FC236}">
                <a16:creationId xmlns:a16="http://schemas.microsoft.com/office/drawing/2014/main" id="{098D0E14-AE13-48D9-A1E1-1D029C325E2C}"/>
              </a:ext>
            </a:extLst>
          </p:cNvPr>
          <p:cNvSpPr>
            <a:spLocks noGrp="1"/>
          </p:cNvSpPr>
          <p:nvPr>
            <p:ph type="sldNum" sz="quarter" idx="15"/>
          </p:nvPr>
        </p:nvSpPr>
        <p:spPr>
          <a:xfrm>
            <a:off x="5334003" y="6515100"/>
            <a:ext cx="296359" cy="228600"/>
          </a:xfrm>
        </p:spPr>
        <p:txBody>
          <a:bodyPr/>
          <a:lstStyle/>
          <a:p>
            <a:fld id="{C24CE0DD-0081-7A4A-817B-7ACC0C2B4AAB}" type="slidenum">
              <a:rPr lang="en-US" smtClean="0"/>
              <a:pPr/>
              <a:t>‹#›</a:t>
            </a:fld>
            <a:endParaRPr lang="en-US" dirty="0"/>
          </a:p>
        </p:txBody>
      </p:sp>
      <p:sp>
        <p:nvSpPr>
          <p:cNvPr id="68" name="Slide Number Placeholder 5">
            <a:extLst>
              <a:ext uri="{FF2B5EF4-FFF2-40B4-BE49-F238E27FC236}">
                <a16:creationId xmlns:a16="http://schemas.microsoft.com/office/drawing/2014/main" id="{A731898C-46C3-4096-86C9-F93C44868782}"/>
              </a:ext>
            </a:extLst>
          </p:cNvPr>
          <p:cNvSpPr txBox="1">
            <a:spLocks/>
          </p:cNvSpPr>
          <p:nvPr/>
        </p:nvSpPr>
        <p:spPr>
          <a:xfrm>
            <a:off x="5645944" y="6515100"/>
            <a:ext cx="4107655" cy="222022"/>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tx1"/>
                </a:solidFill>
              </a:rPr>
              <a:t>PRESENTATION NAME</a:t>
            </a:r>
          </a:p>
        </p:txBody>
      </p:sp>
    </p:spTree>
    <p:extLst>
      <p:ext uri="{BB962C8B-B14F-4D97-AF65-F5344CB8AC3E}">
        <p14:creationId xmlns:p14="http://schemas.microsoft.com/office/powerpoint/2010/main" val="2029181110"/>
      </p:ext>
    </p:extLst>
  </p:cSld>
  <p:clrMapOvr>
    <a:masterClrMapping/>
  </p:clrMapOvr>
  <p:extLst>
    <p:ext uri="{DCECCB84-F9BA-43D5-87BE-67443E8EF086}">
      <p15:sldGuideLst xmlns:p15="http://schemas.microsoft.com/office/powerpoint/2012/main">
        <p15:guide id="1" pos="3264">
          <p15:clr>
            <a:srgbClr val="FBAE40"/>
          </p15:clr>
        </p15:guide>
        <p15:guide id="5" orient="horz" pos="146">
          <p15:clr>
            <a:srgbClr val="FBAE40"/>
          </p15:clr>
        </p15:guide>
        <p15:guide id="6" orient="horz" pos="288">
          <p15:clr>
            <a:srgbClr val="FBAE40"/>
          </p15:clr>
        </p15:guide>
        <p15:guide id="7" orient="horz" pos="4032">
          <p15:clr>
            <a:srgbClr val="FBAE40"/>
          </p15:clr>
        </p15:guide>
        <p15:guide id="9" pos="3408">
          <p15:clr>
            <a:srgbClr val="FBAE40"/>
          </p15:clr>
        </p15:guide>
        <p15:guide id="10" pos="7536">
          <p15:clr>
            <a:srgbClr val="FBAE40"/>
          </p15:clr>
        </p15:guide>
        <p15:guide id="12" pos="3552">
          <p15:clr>
            <a:srgbClr val="FBAE40"/>
          </p15:clr>
        </p15:guide>
        <p15:guide id="13" pos="73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eft Med Half Image 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5F86-DE37-405F-91F0-8FAA2BF759B8}"/>
              </a:ext>
            </a:extLst>
          </p:cNvPr>
          <p:cNvSpPr>
            <a:spLocks noGrp="1"/>
          </p:cNvSpPr>
          <p:nvPr>
            <p:ph type="title" hasCustomPrompt="1"/>
          </p:nvPr>
        </p:nvSpPr>
        <p:spPr>
          <a:xfrm>
            <a:off x="5638800" y="2807292"/>
            <a:ext cx="6096000" cy="1243417"/>
          </a:xfrm>
        </p:spPr>
        <p:txBody>
          <a:bodyPr/>
          <a:lstStyle>
            <a:lvl1pPr algn="l">
              <a:defRPr/>
            </a:lvl1pPr>
          </a:lstStyle>
          <a:p>
            <a:r>
              <a:rPr lang="en-US"/>
              <a:t>Click to edit </a:t>
            </a:r>
            <a:br>
              <a:rPr lang="en-US"/>
            </a:br>
            <a:r>
              <a:rPr lang="en-US"/>
              <a:t>Master title style</a:t>
            </a:r>
          </a:p>
        </p:txBody>
      </p:sp>
      <p:sp>
        <p:nvSpPr>
          <p:cNvPr id="5" name="Slide Number Placeholder 4">
            <a:extLst>
              <a:ext uri="{FF2B5EF4-FFF2-40B4-BE49-F238E27FC236}">
                <a16:creationId xmlns:a16="http://schemas.microsoft.com/office/drawing/2014/main" id="{098D0E14-AE13-48D9-A1E1-1D029C325E2C}"/>
              </a:ext>
            </a:extLst>
          </p:cNvPr>
          <p:cNvSpPr>
            <a:spLocks noGrp="1"/>
          </p:cNvSpPr>
          <p:nvPr>
            <p:ph type="sldNum" sz="quarter" idx="15"/>
          </p:nvPr>
        </p:nvSpPr>
        <p:spPr>
          <a:xfrm>
            <a:off x="5334003" y="6515100"/>
            <a:ext cx="296359" cy="228600"/>
          </a:xfrm>
        </p:spPr>
        <p:txBody>
          <a:bodyPr/>
          <a:lstStyle/>
          <a:p>
            <a:fld id="{C24CE0DD-0081-7A4A-817B-7ACC0C2B4AAB}" type="slidenum">
              <a:rPr lang="en-US" smtClean="0"/>
              <a:pPr/>
              <a:t>‹#›</a:t>
            </a:fld>
            <a:endParaRPr lang="en-US" dirty="0"/>
          </a:p>
        </p:txBody>
      </p:sp>
      <p:sp>
        <p:nvSpPr>
          <p:cNvPr id="68" name="Slide Number Placeholder 5">
            <a:extLst>
              <a:ext uri="{FF2B5EF4-FFF2-40B4-BE49-F238E27FC236}">
                <a16:creationId xmlns:a16="http://schemas.microsoft.com/office/drawing/2014/main" id="{A731898C-46C3-4096-86C9-F93C44868782}"/>
              </a:ext>
            </a:extLst>
          </p:cNvPr>
          <p:cNvSpPr txBox="1">
            <a:spLocks/>
          </p:cNvSpPr>
          <p:nvPr/>
        </p:nvSpPr>
        <p:spPr>
          <a:xfrm>
            <a:off x="5645944" y="6515100"/>
            <a:ext cx="4351495" cy="222022"/>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tx1"/>
                </a:solidFill>
              </a:rPr>
              <a:t>PRESENTATION NAME</a:t>
            </a:r>
          </a:p>
        </p:txBody>
      </p:sp>
      <p:sp>
        <p:nvSpPr>
          <p:cNvPr id="11" name="Picture Placeholder 10">
            <a:extLst>
              <a:ext uri="{FF2B5EF4-FFF2-40B4-BE49-F238E27FC236}">
                <a16:creationId xmlns:a16="http://schemas.microsoft.com/office/drawing/2014/main" id="{85C8209D-33E6-4861-B580-B682A9C48022}"/>
              </a:ext>
            </a:extLst>
          </p:cNvPr>
          <p:cNvSpPr>
            <a:spLocks noGrp="1"/>
          </p:cNvSpPr>
          <p:nvPr>
            <p:ph type="pic" sz="quarter" idx="13"/>
          </p:nvPr>
        </p:nvSpPr>
        <p:spPr>
          <a:xfrm>
            <a:off x="0" y="0"/>
            <a:ext cx="5181600" cy="6858000"/>
          </a:xfrm>
          <a:custGeom>
            <a:avLst/>
            <a:gdLst>
              <a:gd name="connsiteX0" fmla="*/ 0 w 5181600"/>
              <a:gd name="connsiteY0" fmla="*/ 0 h 6858000"/>
              <a:gd name="connsiteX1" fmla="*/ 4037076 w 5181600"/>
              <a:gd name="connsiteY1" fmla="*/ 0 h 6858000"/>
              <a:gd name="connsiteX2" fmla="*/ 4041648 w 5181600"/>
              <a:gd name="connsiteY2" fmla="*/ 0 h 6858000"/>
              <a:gd name="connsiteX3" fmla="*/ 4039362 w 5181600"/>
              <a:gd name="connsiteY3" fmla="*/ 116 h 6858000"/>
              <a:gd name="connsiteX4" fmla="*/ 4154409 w 5181600"/>
              <a:gd name="connsiteY4" fmla="*/ 5925 h 6858000"/>
              <a:gd name="connsiteX5" fmla="*/ 5178723 w 5181600"/>
              <a:gd name="connsiteY5" fmla="*/ 1030240 h 6858000"/>
              <a:gd name="connsiteX6" fmla="*/ 5181600 w 5181600"/>
              <a:gd name="connsiteY6" fmla="*/ 1087209 h 6858000"/>
              <a:gd name="connsiteX7" fmla="*/ 5181600 w 5181600"/>
              <a:gd name="connsiteY7" fmla="*/ 6858000 h 6858000"/>
              <a:gd name="connsiteX8" fmla="*/ 0 w 51816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8000">
                <a:moveTo>
                  <a:pt x="0" y="0"/>
                </a:moveTo>
                <a:lnTo>
                  <a:pt x="4037076" y="0"/>
                </a:lnTo>
                <a:lnTo>
                  <a:pt x="4041648" y="0"/>
                </a:lnTo>
                <a:lnTo>
                  <a:pt x="4039362" y="116"/>
                </a:lnTo>
                <a:lnTo>
                  <a:pt x="4154409" y="5925"/>
                </a:lnTo>
                <a:cubicBezTo>
                  <a:pt x="4694501" y="60774"/>
                  <a:pt x="5123874" y="490148"/>
                  <a:pt x="5178723" y="1030240"/>
                </a:cubicBezTo>
                <a:lnTo>
                  <a:pt x="5181600" y="1087209"/>
                </a:lnTo>
                <a:lnTo>
                  <a:pt x="5181600" y="6858000"/>
                </a:lnTo>
                <a:lnTo>
                  <a:pt x="0" y="6858000"/>
                </a:lnTo>
                <a:close/>
              </a:path>
            </a:pathLst>
          </a:custGeom>
          <a:solidFill>
            <a:schemeClr val="bg1">
              <a:lumMod val="95000"/>
            </a:schemeClr>
          </a:solidFill>
        </p:spPr>
        <p:txBody>
          <a:bodyPr wrap="square" anchor="ctr">
            <a:noAutofit/>
          </a:bodyPr>
          <a:lstStyle>
            <a:lvl1pPr marL="0" indent="0" algn="ctr">
              <a:buNone/>
              <a:defRPr sz="1600" b="0" baseline="0">
                <a:solidFill>
                  <a:schemeClr val="tx1"/>
                </a:solidFill>
                <a:latin typeface="+mj-lt"/>
              </a:defRPr>
            </a:lvl1pPr>
          </a:lstStyle>
          <a:p>
            <a:pPr lvl="0"/>
            <a:r>
              <a:rPr lang="en-US" noProof="0" dirty="0"/>
              <a:t>Click icon to add picture</a:t>
            </a:r>
          </a:p>
        </p:txBody>
      </p:sp>
    </p:spTree>
    <p:extLst>
      <p:ext uri="{BB962C8B-B14F-4D97-AF65-F5344CB8AC3E}">
        <p14:creationId xmlns:p14="http://schemas.microsoft.com/office/powerpoint/2010/main" val="1264224989"/>
      </p:ext>
    </p:extLst>
  </p:cSld>
  <p:clrMapOvr>
    <a:masterClrMapping/>
  </p:clrMapOvr>
  <p:extLst>
    <p:ext uri="{DCECCB84-F9BA-43D5-87BE-67443E8EF086}">
      <p15:sldGuideLst xmlns:p15="http://schemas.microsoft.com/office/powerpoint/2012/main">
        <p15:guide id="1" pos="3264">
          <p15:clr>
            <a:srgbClr val="FBAE40"/>
          </p15:clr>
        </p15:guide>
        <p15:guide id="5" orient="horz" pos="146">
          <p15:clr>
            <a:srgbClr val="FBAE40"/>
          </p15:clr>
        </p15:guide>
        <p15:guide id="6" orient="horz" pos="288">
          <p15:clr>
            <a:srgbClr val="FBAE40"/>
          </p15:clr>
        </p15:guide>
        <p15:guide id="7" orient="horz" pos="4032">
          <p15:clr>
            <a:srgbClr val="FBAE40"/>
          </p15:clr>
        </p15:guide>
        <p15:guide id="9" pos="3408">
          <p15:clr>
            <a:srgbClr val="FBAE40"/>
          </p15:clr>
        </p15:guide>
        <p15:guide id="10" pos="7536">
          <p15:clr>
            <a:srgbClr val="FBAE40"/>
          </p15:clr>
        </p15:guide>
        <p15:guide id="12" pos="3552">
          <p15:clr>
            <a:srgbClr val="FBAE40"/>
          </p15:clr>
        </p15:guide>
        <p15:guide id="13" pos="73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 Med Half Image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5F86-DE37-405F-91F0-8FAA2BF759B8}"/>
              </a:ext>
            </a:extLst>
          </p:cNvPr>
          <p:cNvSpPr>
            <a:spLocks noGrp="1"/>
          </p:cNvSpPr>
          <p:nvPr>
            <p:ph type="title" hasCustomPrompt="1"/>
          </p:nvPr>
        </p:nvSpPr>
        <p:spPr>
          <a:xfrm>
            <a:off x="5638800" y="457200"/>
            <a:ext cx="6096000" cy="1089529"/>
          </a:xfrm>
        </p:spPr>
        <p:txBody>
          <a:bodyPr/>
          <a:lstStyle>
            <a:lvl1pPr algn="l">
              <a:defRPr/>
            </a:lvl1pPr>
          </a:lstStyle>
          <a:p>
            <a:r>
              <a:rPr lang="en-US"/>
              <a:t>Click to edit </a:t>
            </a:r>
            <a:br>
              <a:rPr lang="en-US"/>
            </a:br>
            <a:r>
              <a:rPr lang="en-US"/>
              <a:t>Master title style</a:t>
            </a:r>
          </a:p>
        </p:txBody>
      </p:sp>
      <p:sp>
        <p:nvSpPr>
          <p:cNvPr id="5" name="Slide Number Placeholder 4">
            <a:extLst>
              <a:ext uri="{FF2B5EF4-FFF2-40B4-BE49-F238E27FC236}">
                <a16:creationId xmlns:a16="http://schemas.microsoft.com/office/drawing/2014/main" id="{098D0E14-AE13-48D9-A1E1-1D029C325E2C}"/>
              </a:ext>
            </a:extLst>
          </p:cNvPr>
          <p:cNvSpPr>
            <a:spLocks noGrp="1"/>
          </p:cNvSpPr>
          <p:nvPr>
            <p:ph type="sldNum" sz="quarter" idx="15"/>
          </p:nvPr>
        </p:nvSpPr>
        <p:spPr>
          <a:xfrm>
            <a:off x="5334003" y="6515100"/>
            <a:ext cx="296359" cy="228600"/>
          </a:xfrm>
        </p:spPr>
        <p:txBody>
          <a:bodyPr/>
          <a:lstStyle/>
          <a:p>
            <a:fld id="{C24CE0DD-0081-7A4A-817B-7ACC0C2B4AAB}" type="slidenum">
              <a:rPr lang="en-US" smtClean="0"/>
              <a:pPr/>
              <a:t>‹#›</a:t>
            </a:fld>
            <a:endParaRPr lang="en-US" dirty="0"/>
          </a:p>
        </p:txBody>
      </p:sp>
      <p:sp>
        <p:nvSpPr>
          <p:cNvPr id="68" name="Slide Number Placeholder 5">
            <a:extLst>
              <a:ext uri="{FF2B5EF4-FFF2-40B4-BE49-F238E27FC236}">
                <a16:creationId xmlns:a16="http://schemas.microsoft.com/office/drawing/2014/main" id="{A731898C-46C3-4096-86C9-F93C44868782}"/>
              </a:ext>
            </a:extLst>
          </p:cNvPr>
          <p:cNvSpPr txBox="1">
            <a:spLocks/>
          </p:cNvSpPr>
          <p:nvPr/>
        </p:nvSpPr>
        <p:spPr>
          <a:xfrm>
            <a:off x="5645944" y="6515100"/>
            <a:ext cx="4148295" cy="222022"/>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tx1"/>
                </a:solidFill>
              </a:rPr>
              <a:t>PRESENTATION NAME</a:t>
            </a:r>
          </a:p>
        </p:txBody>
      </p:sp>
      <p:sp>
        <p:nvSpPr>
          <p:cNvPr id="10" name="Picture Placeholder 9">
            <a:extLst>
              <a:ext uri="{FF2B5EF4-FFF2-40B4-BE49-F238E27FC236}">
                <a16:creationId xmlns:a16="http://schemas.microsoft.com/office/drawing/2014/main" id="{00601FC2-84EF-406D-97F1-10B0DEB20B1D}"/>
              </a:ext>
            </a:extLst>
          </p:cNvPr>
          <p:cNvSpPr>
            <a:spLocks noGrp="1"/>
          </p:cNvSpPr>
          <p:nvPr>
            <p:ph type="pic" sz="quarter" idx="13"/>
          </p:nvPr>
        </p:nvSpPr>
        <p:spPr>
          <a:xfrm>
            <a:off x="0" y="0"/>
            <a:ext cx="5181600" cy="6858000"/>
          </a:xfrm>
          <a:custGeom>
            <a:avLst/>
            <a:gdLst>
              <a:gd name="connsiteX0" fmla="*/ 0 w 5181600"/>
              <a:gd name="connsiteY0" fmla="*/ 0 h 6858000"/>
              <a:gd name="connsiteX1" fmla="*/ 4037076 w 5181600"/>
              <a:gd name="connsiteY1" fmla="*/ 0 h 6858000"/>
              <a:gd name="connsiteX2" fmla="*/ 4041648 w 5181600"/>
              <a:gd name="connsiteY2" fmla="*/ 0 h 6858000"/>
              <a:gd name="connsiteX3" fmla="*/ 4039362 w 5181600"/>
              <a:gd name="connsiteY3" fmla="*/ 116 h 6858000"/>
              <a:gd name="connsiteX4" fmla="*/ 4154409 w 5181600"/>
              <a:gd name="connsiteY4" fmla="*/ 5925 h 6858000"/>
              <a:gd name="connsiteX5" fmla="*/ 5178723 w 5181600"/>
              <a:gd name="connsiteY5" fmla="*/ 1030240 h 6858000"/>
              <a:gd name="connsiteX6" fmla="*/ 5181600 w 5181600"/>
              <a:gd name="connsiteY6" fmla="*/ 1087209 h 6858000"/>
              <a:gd name="connsiteX7" fmla="*/ 5181600 w 5181600"/>
              <a:gd name="connsiteY7" fmla="*/ 6858000 h 6858000"/>
              <a:gd name="connsiteX8" fmla="*/ 0 w 51816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8000">
                <a:moveTo>
                  <a:pt x="0" y="0"/>
                </a:moveTo>
                <a:lnTo>
                  <a:pt x="4037076" y="0"/>
                </a:lnTo>
                <a:lnTo>
                  <a:pt x="4041648" y="0"/>
                </a:lnTo>
                <a:lnTo>
                  <a:pt x="4039362" y="116"/>
                </a:lnTo>
                <a:lnTo>
                  <a:pt x="4154409" y="5925"/>
                </a:lnTo>
                <a:cubicBezTo>
                  <a:pt x="4694501" y="60774"/>
                  <a:pt x="5123874" y="490148"/>
                  <a:pt x="5178723" y="1030240"/>
                </a:cubicBezTo>
                <a:lnTo>
                  <a:pt x="5181600" y="1087209"/>
                </a:lnTo>
                <a:lnTo>
                  <a:pt x="5181600" y="6858000"/>
                </a:lnTo>
                <a:lnTo>
                  <a:pt x="0" y="6858000"/>
                </a:lnTo>
                <a:close/>
              </a:path>
            </a:pathLst>
          </a:custGeom>
          <a:solidFill>
            <a:schemeClr val="bg1">
              <a:lumMod val="95000"/>
            </a:schemeClr>
          </a:solidFill>
        </p:spPr>
        <p:txBody>
          <a:bodyPr wrap="square" anchor="ctr">
            <a:noAutofit/>
          </a:bodyPr>
          <a:lstStyle>
            <a:lvl1pPr marL="0" indent="0" algn="ctr">
              <a:buNone/>
              <a:defRPr sz="1600" b="0" baseline="0">
                <a:solidFill>
                  <a:schemeClr val="tx1"/>
                </a:solidFill>
                <a:latin typeface="+mj-lt"/>
              </a:defRPr>
            </a:lvl1pPr>
          </a:lstStyle>
          <a:p>
            <a:pPr lvl="0"/>
            <a:r>
              <a:rPr lang="en-US" noProof="0" dirty="0"/>
              <a:t>Click icon to add picture</a:t>
            </a:r>
          </a:p>
        </p:txBody>
      </p:sp>
    </p:spTree>
    <p:extLst>
      <p:ext uri="{BB962C8B-B14F-4D97-AF65-F5344CB8AC3E}">
        <p14:creationId xmlns:p14="http://schemas.microsoft.com/office/powerpoint/2010/main" val="2493643426"/>
      </p:ext>
    </p:extLst>
  </p:cSld>
  <p:clrMapOvr>
    <a:masterClrMapping/>
  </p:clrMapOvr>
  <p:extLst>
    <p:ext uri="{DCECCB84-F9BA-43D5-87BE-67443E8EF086}">
      <p15:sldGuideLst xmlns:p15="http://schemas.microsoft.com/office/powerpoint/2012/main">
        <p15:guide id="1" pos="3264">
          <p15:clr>
            <a:srgbClr val="FBAE40"/>
          </p15:clr>
        </p15:guide>
        <p15:guide id="5" orient="horz" pos="146">
          <p15:clr>
            <a:srgbClr val="FBAE40"/>
          </p15:clr>
        </p15:guide>
        <p15:guide id="6" orient="horz" pos="288">
          <p15:clr>
            <a:srgbClr val="FBAE40"/>
          </p15:clr>
        </p15:guide>
        <p15:guide id="7" orient="horz" pos="4032">
          <p15:clr>
            <a:srgbClr val="FBAE40"/>
          </p15:clr>
        </p15:guide>
        <p15:guide id="9" pos="3408">
          <p15:clr>
            <a:srgbClr val="FBAE40"/>
          </p15:clr>
        </p15:guide>
        <p15:guide id="10" pos="7536">
          <p15:clr>
            <a:srgbClr val="FBAE40"/>
          </p15:clr>
        </p15:guide>
        <p15:guide id="12" pos="3552">
          <p15:clr>
            <a:srgbClr val="FBAE40"/>
          </p15:clr>
        </p15:guide>
        <p15:guide id="13" pos="73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 Med Half Image Title Content">
    <p:spTree>
      <p:nvGrpSpPr>
        <p:cNvPr id="1" name=""/>
        <p:cNvGrpSpPr/>
        <p:nvPr/>
      </p:nvGrpSpPr>
      <p:grpSpPr>
        <a:xfrm>
          <a:off x="0" y="0"/>
          <a:ext cx="0" cy="0"/>
          <a:chOff x="0" y="0"/>
          <a:chExt cx="0" cy="0"/>
        </a:xfrm>
      </p:grpSpPr>
      <p:sp>
        <p:nvSpPr>
          <p:cNvPr id="109" name="Text Placeholder 2">
            <a:extLst>
              <a:ext uri="{FF2B5EF4-FFF2-40B4-BE49-F238E27FC236}">
                <a16:creationId xmlns:a16="http://schemas.microsoft.com/office/drawing/2014/main" id="{75D685BD-A577-EA48-AB79-78E89A76F6AF}"/>
              </a:ext>
            </a:extLst>
          </p:cNvPr>
          <p:cNvSpPr>
            <a:spLocks noGrp="1"/>
          </p:cNvSpPr>
          <p:nvPr>
            <p:ph idx="1" hasCustomPrompt="1"/>
          </p:nvPr>
        </p:nvSpPr>
        <p:spPr>
          <a:xfrm>
            <a:off x="5638800" y="2008803"/>
            <a:ext cx="6095998" cy="4271119"/>
          </a:xfrm>
          <a:prstGeom prst="rect">
            <a:avLst/>
          </a:prstGeom>
        </p:spPr>
        <p:txBody>
          <a:bodyPr vert="horz" lIns="0" tIns="0" rIns="0" bIns="0" rtlCol="0">
            <a:noAutofit/>
          </a:bodyPr>
          <a:lstStyle>
            <a:lvl1pPr algn="l">
              <a:defRPr/>
            </a:lvl1pPr>
            <a:lvl2pPr algn="l">
              <a:defRPr/>
            </a:lvl2pPr>
            <a:lvl3pPr algn="l">
              <a:defRPr/>
            </a:lvl3pPr>
            <a:lvl4pPr algn="l">
              <a:defRPr/>
            </a:lvl4pPr>
            <a:lvl5pPr marL="475476" algn="l">
              <a:buClr>
                <a:schemeClr val="bg1">
                  <a:lumMod val="65000"/>
                </a:schemeClr>
              </a:buClr>
              <a:defRPr/>
            </a:lvl5pPr>
          </a:lstStyle>
          <a:p>
            <a:pPr lvl="0"/>
            <a:r>
              <a:rPr lang="en-US"/>
              <a:t>Click to edit Template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2475F86-DE37-405F-91F0-8FAA2BF759B8}"/>
              </a:ext>
            </a:extLst>
          </p:cNvPr>
          <p:cNvSpPr>
            <a:spLocks noGrp="1"/>
          </p:cNvSpPr>
          <p:nvPr>
            <p:ph type="title" hasCustomPrompt="1"/>
          </p:nvPr>
        </p:nvSpPr>
        <p:spPr>
          <a:xfrm>
            <a:off x="5638800" y="432578"/>
            <a:ext cx="6096000" cy="1138773"/>
          </a:xfrm>
        </p:spPr>
        <p:txBody>
          <a:bodyPr/>
          <a:lstStyle>
            <a:lvl1pPr algn="l">
              <a:defRPr sz="4000" i="0"/>
            </a:lvl1pPr>
          </a:lstStyle>
          <a:p>
            <a:r>
              <a:rPr lang="en-US"/>
              <a:t>Click to edit </a:t>
            </a:r>
            <a:br>
              <a:rPr lang="en-US"/>
            </a:br>
            <a:r>
              <a:rPr lang="en-US"/>
              <a:t>Master title style</a:t>
            </a:r>
          </a:p>
        </p:txBody>
      </p:sp>
      <p:sp>
        <p:nvSpPr>
          <p:cNvPr id="5" name="Slide Number Placeholder 4">
            <a:extLst>
              <a:ext uri="{FF2B5EF4-FFF2-40B4-BE49-F238E27FC236}">
                <a16:creationId xmlns:a16="http://schemas.microsoft.com/office/drawing/2014/main" id="{098D0E14-AE13-48D9-A1E1-1D029C325E2C}"/>
              </a:ext>
            </a:extLst>
          </p:cNvPr>
          <p:cNvSpPr>
            <a:spLocks noGrp="1"/>
          </p:cNvSpPr>
          <p:nvPr>
            <p:ph type="sldNum" sz="quarter" idx="15"/>
          </p:nvPr>
        </p:nvSpPr>
        <p:spPr>
          <a:xfrm>
            <a:off x="5334003" y="6515100"/>
            <a:ext cx="296359" cy="228600"/>
          </a:xfrm>
        </p:spPr>
        <p:txBody>
          <a:bodyPr/>
          <a:lstStyle/>
          <a:p>
            <a:fld id="{C24CE0DD-0081-7A4A-817B-7ACC0C2B4AAB}" type="slidenum">
              <a:rPr lang="en-US" smtClean="0"/>
              <a:pPr/>
              <a:t>‹#›</a:t>
            </a:fld>
            <a:endParaRPr lang="en-US" dirty="0"/>
          </a:p>
        </p:txBody>
      </p:sp>
      <p:sp>
        <p:nvSpPr>
          <p:cNvPr id="68" name="Slide Number Placeholder 5">
            <a:extLst>
              <a:ext uri="{FF2B5EF4-FFF2-40B4-BE49-F238E27FC236}">
                <a16:creationId xmlns:a16="http://schemas.microsoft.com/office/drawing/2014/main" id="{A731898C-46C3-4096-86C9-F93C44868782}"/>
              </a:ext>
            </a:extLst>
          </p:cNvPr>
          <p:cNvSpPr txBox="1">
            <a:spLocks/>
          </p:cNvSpPr>
          <p:nvPr/>
        </p:nvSpPr>
        <p:spPr>
          <a:xfrm>
            <a:off x="5645944" y="6515100"/>
            <a:ext cx="4300695" cy="222022"/>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tx1"/>
                </a:solidFill>
              </a:rPr>
              <a:t>PRESENTATION NAME</a:t>
            </a:r>
          </a:p>
        </p:txBody>
      </p:sp>
      <p:sp>
        <p:nvSpPr>
          <p:cNvPr id="10" name="Picture Placeholder 9">
            <a:extLst>
              <a:ext uri="{FF2B5EF4-FFF2-40B4-BE49-F238E27FC236}">
                <a16:creationId xmlns:a16="http://schemas.microsoft.com/office/drawing/2014/main" id="{EDF93B50-360D-48AF-8A98-5D163AC8A718}"/>
              </a:ext>
            </a:extLst>
          </p:cNvPr>
          <p:cNvSpPr>
            <a:spLocks noGrp="1"/>
          </p:cNvSpPr>
          <p:nvPr>
            <p:ph type="pic" sz="quarter" idx="13"/>
          </p:nvPr>
        </p:nvSpPr>
        <p:spPr>
          <a:xfrm>
            <a:off x="0" y="0"/>
            <a:ext cx="5181600" cy="6858000"/>
          </a:xfrm>
          <a:custGeom>
            <a:avLst/>
            <a:gdLst>
              <a:gd name="connsiteX0" fmla="*/ 0 w 5181600"/>
              <a:gd name="connsiteY0" fmla="*/ 0 h 6858000"/>
              <a:gd name="connsiteX1" fmla="*/ 4037076 w 5181600"/>
              <a:gd name="connsiteY1" fmla="*/ 0 h 6858000"/>
              <a:gd name="connsiteX2" fmla="*/ 4041648 w 5181600"/>
              <a:gd name="connsiteY2" fmla="*/ 0 h 6858000"/>
              <a:gd name="connsiteX3" fmla="*/ 4039362 w 5181600"/>
              <a:gd name="connsiteY3" fmla="*/ 116 h 6858000"/>
              <a:gd name="connsiteX4" fmla="*/ 4154409 w 5181600"/>
              <a:gd name="connsiteY4" fmla="*/ 5925 h 6858000"/>
              <a:gd name="connsiteX5" fmla="*/ 5178723 w 5181600"/>
              <a:gd name="connsiteY5" fmla="*/ 1030240 h 6858000"/>
              <a:gd name="connsiteX6" fmla="*/ 5181600 w 5181600"/>
              <a:gd name="connsiteY6" fmla="*/ 1087209 h 6858000"/>
              <a:gd name="connsiteX7" fmla="*/ 5181600 w 5181600"/>
              <a:gd name="connsiteY7" fmla="*/ 6858000 h 6858000"/>
              <a:gd name="connsiteX8" fmla="*/ 0 w 51816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8000">
                <a:moveTo>
                  <a:pt x="0" y="0"/>
                </a:moveTo>
                <a:lnTo>
                  <a:pt x="4037076" y="0"/>
                </a:lnTo>
                <a:lnTo>
                  <a:pt x="4041648" y="0"/>
                </a:lnTo>
                <a:lnTo>
                  <a:pt x="4039362" y="116"/>
                </a:lnTo>
                <a:lnTo>
                  <a:pt x="4154409" y="5925"/>
                </a:lnTo>
                <a:cubicBezTo>
                  <a:pt x="4694501" y="60774"/>
                  <a:pt x="5123874" y="490148"/>
                  <a:pt x="5178723" y="1030240"/>
                </a:cubicBezTo>
                <a:lnTo>
                  <a:pt x="5181600" y="1087209"/>
                </a:lnTo>
                <a:lnTo>
                  <a:pt x="5181600" y="6858000"/>
                </a:lnTo>
                <a:lnTo>
                  <a:pt x="0" y="6858000"/>
                </a:lnTo>
                <a:close/>
              </a:path>
            </a:pathLst>
          </a:custGeom>
          <a:solidFill>
            <a:schemeClr val="bg1">
              <a:lumMod val="95000"/>
            </a:schemeClr>
          </a:solidFill>
        </p:spPr>
        <p:txBody>
          <a:bodyPr wrap="square" anchor="ctr">
            <a:noAutofit/>
          </a:bodyPr>
          <a:lstStyle>
            <a:lvl1pPr marL="0" indent="0" algn="ctr">
              <a:buNone/>
              <a:defRPr sz="1600" b="0" baseline="0">
                <a:solidFill>
                  <a:schemeClr val="tx1"/>
                </a:solidFill>
                <a:latin typeface="+mj-lt"/>
              </a:defRPr>
            </a:lvl1pPr>
          </a:lstStyle>
          <a:p>
            <a:pPr lvl="0"/>
            <a:r>
              <a:rPr lang="en-US" noProof="0" dirty="0"/>
              <a:t>Click icon to add picture</a:t>
            </a:r>
          </a:p>
        </p:txBody>
      </p:sp>
    </p:spTree>
    <p:extLst>
      <p:ext uri="{BB962C8B-B14F-4D97-AF65-F5344CB8AC3E}">
        <p14:creationId xmlns:p14="http://schemas.microsoft.com/office/powerpoint/2010/main" val="2219269212"/>
      </p:ext>
    </p:extLst>
  </p:cSld>
  <p:clrMapOvr>
    <a:masterClrMapping/>
  </p:clrMapOvr>
  <p:extLst>
    <p:ext uri="{DCECCB84-F9BA-43D5-87BE-67443E8EF086}">
      <p15:sldGuideLst xmlns:p15="http://schemas.microsoft.com/office/powerpoint/2012/main">
        <p15:guide id="1" pos="3264">
          <p15:clr>
            <a:srgbClr val="FBAE40"/>
          </p15:clr>
        </p15:guide>
        <p15:guide id="5" orient="horz" pos="146">
          <p15:clr>
            <a:srgbClr val="FBAE40"/>
          </p15:clr>
        </p15:guide>
        <p15:guide id="6" orient="horz" pos="288">
          <p15:clr>
            <a:srgbClr val="FBAE40"/>
          </p15:clr>
        </p15:guide>
        <p15:guide id="7" orient="horz" pos="4032">
          <p15:clr>
            <a:srgbClr val="FBAE40"/>
          </p15:clr>
        </p15:guide>
        <p15:guide id="9" pos="3408">
          <p15:clr>
            <a:srgbClr val="FBAE40"/>
          </p15:clr>
        </p15:guide>
        <p15:guide id="10" pos="7536">
          <p15:clr>
            <a:srgbClr val="FBAE40"/>
          </p15:clr>
        </p15:guide>
        <p15:guide id="12" pos="3552">
          <p15:clr>
            <a:srgbClr val="FBAE40"/>
          </p15:clr>
        </p15:guide>
        <p15:guide id="13" pos="73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Title Image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0EB252-2002-4153-9FDD-988D88442409}"/>
              </a:ext>
            </a:extLst>
          </p:cNvPr>
          <p:cNvSpPr>
            <a:spLocks noGrp="1"/>
          </p:cNvSpPr>
          <p:nvPr>
            <p:ph type="sldNum" sz="quarter" idx="12"/>
          </p:nvPr>
        </p:nvSpPr>
        <p:spPr/>
        <p:txBody>
          <a:bodyPr/>
          <a:lstStyle/>
          <a:p>
            <a:fld id="{D4741E74-AF81-4148-9E14-11BBE01D944F}" type="slidenum">
              <a:rPr lang="en-US" smtClean="0"/>
              <a:t>‹#›</a:t>
            </a:fld>
            <a:endParaRPr lang="en-US" dirty="0"/>
          </a:p>
        </p:txBody>
      </p:sp>
      <p:sp>
        <p:nvSpPr>
          <p:cNvPr id="5" name="Text Placeholder 2">
            <a:extLst>
              <a:ext uri="{FF2B5EF4-FFF2-40B4-BE49-F238E27FC236}">
                <a16:creationId xmlns:a16="http://schemas.microsoft.com/office/drawing/2014/main" id="{5F77D1C1-0D0A-40A2-9152-AFB7C138FB40}"/>
              </a:ext>
            </a:extLst>
          </p:cNvPr>
          <p:cNvSpPr>
            <a:spLocks noGrp="1"/>
          </p:cNvSpPr>
          <p:nvPr>
            <p:ph idx="1" hasCustomPrompt="1"/>
          </p:nvPr>
        </p:nvSpPr>
        <p:spPr>
          <a:xfrm>
            <a:off x="457200" y="457202"/>
            <a:ext cx="5029200" cy="5943598"/>
          </a:xfrm>
          <a:prstGeom prst="rect">
            <a:avLst/>
          </a:prstGeom>
        </p:spPr>
        <p:txBody>
          <a:bodyPr vert="horz" lIns="0" tIns="45720" rIns="0" bIns="45720" rtlCol="0" anchor="ctr" anchorCtr="0">
            <a:noAutofit/>
          </a:bodyPr>
          <a:lstStyle>
            <a:lvl1pPr algn="l">
              <a:lnSpc>
                <a:spcPct val="85000"/>
              </a:lnSpc>
              <a:spcAft>
                <a:spcPts val="800"/>
              </a:spcAft>
              <a:defRPr sz="4000" b="0" i="0" spc="-107" baseline="0">
                <a:solidFill>
                  <a:schemeClr val="bg2"/>
                </a:solidFill>
              </a:defRPr>
            </a:lvl1pPr>
            <a:lvl2pPr algn="l">
              <a:defRPr sz="1800" b="1">
                <a:solidFill>
                  <a:schemeClr val="tx1"/>
                </a:solidFill>
              </a:defRPr>
            </a:lvl2pPr>
            <a:lvl3pPr algn="l">
              <a:defRPr sz="1400">
                <a:solidFill>
                  <a:schemeClr val="tx1"/>
                </a:solidFill>
              </a:defRPr>
            </a:lvl3pPr>
            <a:lvl4pPr algn="l">
              <a:defRPr/>
            </a:lvl4pPr>
            <a:lvl5pPr marL="475464" algn="l">
              <a:buClr>
                <a:schemeClr val="bg1">
                  <a:lumMod val="65000"/>
                </a:schemeClr>
              </a:buClr>
              <a:defRPr/>
            </a:lvl5pPr>
          </a:lstStyle>
          <a:p>
            <a:pPr lvl="0"/>
            <a:r>
              <a:rPr lang="en-US"/>
              <a:t>Click to edit </a:t>
            </a:r>
            <a:br>
              <a:rPr lang="en-US"/>
            </a:br>
            <a:r>
              <a:rPr lang="en-US"/>
              <a:t>Template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5">
            <a:extLst>
              <a:ext uri="{FF2B5EF4-FFF2-40B4-BE49-F238E27FC236}">
                <a16:creationId xmlns:a16="http://schemas.microsoft.com/office/drawing/2014/main" id="{7AC2E674-34E8-4122-8105-B32A44965828}"/>
              </a:ext>
            </a:extLst>
          </p:cNvPr>
          <p:cNvSpPr>
            <a:spLocks noGrp="1" noChangeAspect="1"/>
          </p:cNvSpPr>
          <p:nvPr>
            <p:ph type="pic" sz="quarter" idx="14"/>
          </p:nvPr>
        </p:nvSpPr>
        <p:spPr>
          <a:xfrm>
            <a:off x="6089989" y="609599"/>
            <a:ext cx="1633728" cy="1636774"/>
          </a:xfrm>
          <a:custGeom>
            <a:avLst/>
            <a:gdLst>
              <a:gd name="connsiteX0" fmla="*/ 0 w 1633728"/>
              <a:gd name="connsiteY0" fmla="*/ 0 h 1636774"/>
              <a:gd name="connsiteX1" fmla="*/ 1271444 w 1633728"/>
              <a:gd name="connsiteY1" fmla="*/ 0 h 1636774"/>
              <a:gd name="connsiteX2" fmla="*/ 1272887 w 1633728"/>
              <a:gd name="connsiteY2" fmla="*/ 0 h 1636774"/>
              <a:gd name="connsiteX3" fmla="*/ 1272165 w 1633728"/>
              <a:gd name="connsiteY3" fmla="*/ 37 h 1636774"/>
              <a:gd name="connsiteX4" fmla="*/ 1308485 w 1633728"/>
              <a:gd name="connsiteY4" fmla="*/ 1871 h 1636774"/>
              <a:gd name="connsiteX5" fmla="*/ 1631858 w 1633728"/>
              <a:gd name="connsiteY5" fmla="*/ 325243 h 1636774"/>
              <a:gd name="connsiteX6" fmla="*/ 1633692 w 1633728"/>
              <a:gd name="connsiteY6" fmla="*/ 361563 h 1636774"/>
              <a:gd name="connsiteX7" fmla="*/ 1633728 w 1633728"/>
              <a:gd name="connsiteY7" fmla="*/ 360841 h 1636774"/>
              <a:gd name="connsiteX8" fmla="*/ 1633728 w 1633728"/>
              <a:gd name="connsiteY8" fmla="*/ 362285 h 1636774"/>
              <a:gd name="connsiteX9" fmla="*/ 1633728 w 1633728"/>
              <a:gd name="connsiteY9" fmla="*/ 1636774 h 1636774"/>
              <a:gd name="connsiteX10" fmla="*/ 0 w 1633728"/>
              <a:gd name="connsiteY10" fmla="*/ 1636774 h 163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3728" h="1636774">
                <a:moveTo>
                  <a:pt x="0" y="0"/>
                </a:moveTo>
                <a:lnTo>
                  <a:pt x="1271444" y="0"/>
                </a:lnTo>
                <a:lnTo>
                  <a:pt x="1272887" y="0"/>
                </a:lnTo>
                <a:lnTo>
                  <a:pt x="1272165" y="37"/>
                </a:lnTo>
                <a:lnTo>
                  <a:pt x="1308485" y="1871"/>
                </a:lnTo>
                <a:cubicBezTo>
                  <a:pt x="1478990" y="19186"/>
                  <a:pt x="1614542" y="154738"/>
                  <a:pt x="1631858" y="325243"/>
                </a:cubicBezTo>
                <a:lnTo>
                  <a:pt x="1633692" y="361563"/>
                </a:lnTo>
                <a:lnTo>
                  <a:pt x="1633728" y="360841"/>
                </a:lnTo>
                <a:lnTo>
                  <a:pt x="1633728" y="362285"/>
                </a:lnTo>
                <a:lnTo>
                  <a:pt x="1633728" y="1636774"/>
                </a:lnTo>
                <a:lnTo>
                  <a:pt x="0" y="1636774"/>
                </a:lnTo>
                <a:close/>
              </a:path>
            </a:pathLst>
          </a:custGeom>
          <a:solidFill>
            <a:schemeClr val="bg1">
              <a:lumMod val="95000"/>
            </a:schemeClr>
          </a:solidFill>
          <a:ln w="9525">
            <a:solidFill>
              <a:schemeClr val="bg1">
                <a:lumMod val="85000"/>
              </a:schemeClr>
            </a:solidFill>
          </a:ln>
        </p:spPr>
        <p:txBody>
          <a:bodyPr wrap="square" anchor="ctr">
            <a:noAutofit/>
          </a:bodyPr>
          <a:lstStyle>
            <a:lvl1pPr algn="ctr">
              <a:defRPr sz="1600" b="0">
                <a:solidFill>
                  <a:schemeClr val="tx1"/>
                </a:solidFill>
              </a:defRPr>
            </a:lvl1pPr>
          </a:lstStyle>
          <a:p>
            <a:r>
              <a:rPr lang="en-US" dirty="0"/>
              <a:t>Click icon to add picture</a:t>
            </a:r>
          </a:p>
        </p:txBody>
      </p:sp>
      <p:sp>
        <p:nvSpPr>
          <p:cNvPr id="17" name="Picture Placeholder 16">
            <a:extLst>
              <a:ext uri="{FF2B5EF4-FFF2-40B4-BE49-F238E27FC236}">
                <a16:creationId xmlns:a16="http://schemas.microsoft.com/office/drawing/2014/main" id="{E5C505DF-DD76-48EC-9FD1-17DE2065C22F}"/>
              </a:ext>
            </a:extLst>
          </p:cNvPr>
          <p:cNvSpPr>
            <a:spLocks noGrp="1" noChangeAspect="1"/>
          </p:cNvSpPr>
          <p:nvPr>
            <p:ph type="pic" sz="quarter" idx="15"/>
          </p:nvPr>
        </p:nvSpPr>
        <p:spPr>
          <a:xfrm>
            <a:off x="6089989" y="2614718"/>
            <a:ext cx="1633728" cy="1636774"/>
          </a:xfrm>
          <a:custGeom>
            <a:avLst/>
            <a:gdLst>
              <a:gd name="connsiteX0" fmla="*/ 0 w 1633728"/>
              <a:gd name="connsiteY0" fmla="*/ 0 h 1636774"/>
              <a:gd name="connsiteX1" fmla="*/ 1271444 w 1633728"/>
              <a:gd name="connsiteY1" fmla="*/ 0 h 1636774"/>
              <a:gd name="connsiteX2" fmla="*/ 1272887 w 1633728"/>
              <a:gd name="connsiteY2" fmla="*/ 0 h 1636774"/>
              <a:gd name="connsiteX3" fmla="*/ 1272165 w 1633728"/>
              <a:gd name="connsiteY3" fmla="*/ 37 h 1636774"/>
              <a:gd name="connsiteX4" fmla="*/ 1308485 w 1633728"/>
              <a:gd name="connsiteY4" fmla="*/ 1871 h 1636774"/>
              <a:gd name="connsiteX5" fmla="*/ 1631858 w 1633728"/>
              <a:gd name="connsiteY5" fmla="*/ 325243 h 1636774"/>
              <a:gd name="connsiteX6" fmla="*/ 1633692 w 1633728"/>
              <a:gd name="connsiteY6" fmla="*/ 361563 h 1636774"/>
              <a:gd name="connsiteX7" fmla="*/ 1633728 w 1633728"/>
              <a:gd name="connsiteY7" fmla="*/ 360841 h 1636774"/>
              <a:gd name="connsiteX8" fmla="*/ 1633728 w 1633728"/>
              <a:gd name="connsiteY8" fmla="*/ 362285 h 1636774"/>
              <a:gd name="connsiteX9" fmla="*/ 1633728 w 1633728"/>
              <a:gd name="connsiteY9" fmla="*/ 1636774 h 1636774"/>
              <a:gd name="connsiteX10" fmla="*/ 0 w 1633728"/>
              <a:gd name="connsiteY10" fmla="*/ 1636774 h 163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3728" h="1636774">
                <a:moveTo>
                  <a:pt x="0" y="0"/>
                </a:moveTo>
                <a:lnTo>
                  <a:pt x="1271444" y="0"/>
                </a:lnTo>
                <a:lnTo>
                  <a:pt x="1272887" y="0"/>
                </a:lnTo>
                <a:lnTo>
                  <a:pt x="1272165" y="37"/>
                </a:lnTo>
                <a:lnTo>
                  <a:pt x="1308485" y="1871"/>
                </a:lnTo>
                <a:cubicBezTo>
                  <a:pt x="1478990" y="19186"/>
                  <a:pt x="1614542" y="154738"/>
                  <a:pt x="1631858" y="325243"/>
                </a:cubicBezTo>
                <a:lnTo>
                  <a:pt x="1633692" y="361563"/>
                </a:lnTo>
                <a:lnTo>
                  <a:pt x="1633728" y="360841"/>
                </a:lnTo>
                <a:lnTo>
                  <a:pt x="1633728" y="362285"/>
                </a:lnTo>
                <a:lnTo>
                  <a:pt x="1633728" y="1636774"/>
                </a:lnTo>
                <a:lnTo>
                  <a:pt x="0" y="1636774"/>
                </a:lnTo>
                <a:close/>
              </a:path>
            </a:pathLst>
          </a:custGeom>
          <a:solidFill>
            <a:schemeClr val="bg1">
              <a:lumMod val="95000"/>
            </a:schemeClr>
          </a:solidFill>
          <a:ln w="9525">
            <a:solidFill>
              <a:schemeClr val="bg1">
                <a:lumMod val="85000"/>
              </a:schemeClr>
            </a:solidFill>
          </a:ln>
        </p:spPr>
        <p:txBody>
          <a:bodyPr wrap="square" anchor="ctr">
            <a:noAutofit/>
          </a:bodyPr>
          <a:lstStyle>
            <a:lvl1pPr algn="ctr">
              <a:defRPr sz="1600" b="0">
                <a:solidFill>
                  <a:schemeClr val="tx1"/>
                </a:solidFill>
              </a:defRPr>
            </a:lvl1pPr>
          </a:lstStyle>
          <a:p>
            <a:r>
              <a:rPr lang="en-US" dirty="0"/>
              <a:t>Click icon to add picture</a:t>
            </a:r>
          </a:p>
        </p:txBody>
      </p:sp>
      <p:sp>
        <p:nvSpPr>
          <p:cNvPr id="18" name="Picture Placeholder 17">
            <a:extLst>
              <a:ext uri="{FF2B5EF4-FFF2-40B4-BE49-F238E27FC236}">
                <a16:creationId xmlns:a16="http://schemas.microsoft.com/office/drawing/2014/main" id="{1EB4504F-C3A4-46CD-91DE-4134B4DD20D5}"/>
              </a:ext>
            </a:extLst>
          </p:cNvPr>
          <p:cNvSpPr>
            <a:spLocks noGrp="1" noChangeAspect="1"/>
          </p:cNvSpPr>
          <p:nvPr>
            <p:ph type="pic" sz="quarter" idx="16"/>
          </p:nvPr>
        </p:nvSpPr>
        <p:spPr>
          <a:xfrm>
            <a:off x="6089989" y="4617730"/>
            <a:ext cx="1633728" cy="1636774"/>
          </a:xfrm>
          <a:custGeom>
            <a:avLst/>
            <a:gdLst>
              <a:gd name="connsiteX0" fmla="*/ 0 w 1633728"/>
              <a:gd name="connsiteY0" fmla="*/ 0 h 1636774"/>
              <a:gd name="connsiteX1" fmla="*/ 1271444 w 1633728"/>
              <a:gd name="connsiteY1" fmla="*/ 0 h 1636774"/>
              <a:gd name="connsiteX2" fmla="*/ 1272887 w 1633728"/>
              <a:gd name="connsiteY2" fmla="*/ 0 h 1636774"/>
              <a:gd name="connsiteX3" fmla="*/ 1272165 w 1633728"/>
              <a:gd name="connsiteY3" fmla="*/ 37 h 1636774"/>
              <a:gd name="connsiteX4" fmla="*/ 1308485 w 1633728"/>
              <a:gd name="connsiteY4" fmla="*/ 1871 h 1636774"/>
              <a:gd name="connsiteX5" fmla="*/ 1631858 w 1633728"/>
              <a:gd name="connsiteY5" fmla="*/ 325243 h 1636774"/>
              <a:gd name="connsiteX6" fmla="*/ 1633692 w 1633728"/>
              <a:gd name="connsiteY6" fmla="*/ 361563 h 1636774"/>
              <a:gd name="connsiteX7" fmla="*/ 1633728 w 1633728"/>
              <a:gd name="connsiteY7" fmla="*/ 360841 h 1636774"/>
              <a:gd name="connsiteX8" fmla="*/ 1633728 w 1633728"/>
              <a:gd name="connsiteY8" fmla="*/ 362285 h 1636774"/>
              <a:gd name="connsiteX9" fmla="*/ 1633728 w 1633728"/>
              <a:gd name="connsiteY9" fmla="*/ 1636774 h 1636774"/>
              <a:gd name="connsiteX10" fmla="*/ 0 w 1633728"/>
              <a:gd name="connsiteY10" fmla="*/ 1636774 h 163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3728" h="1636774">
                <a:moveTo>
                  <a:pt x="0" y="0"/>
                </a:moveTo>
                <a:lnTo>
                  <a:pt x="1271444" y="0"/>
                </a:lnTo>
                <a:lnTo>
                  <a:pt x="1272887" y="0"/>
                </a:lnTo>
                <a:lnTo>
                  <a:pt x="1272165" y="37"/>
                </a:lnTo>
                <a:lnTo>
                  <a:pt x="1308485" y="1871"/>
                </a:lnTo>
                <a:cubicBezTo>
                  <a:pt x="1478990" y="19186"/>
                  <a:pt x="1614542" y="154738"/>
                  <a:pt x="1631858" y="325243"/>
                </a:cubicBezTo>
                <a:lnTo>
                  <a:pt x="1633692" y="361563"/>
                </a:lnTo>
                <a:lnTo>
                  <a:pt x="1633728" y="360841"/>
                </a:lnTo>
                <a:lnTo>
                  <a:pt x="1633728" y="362285"/>
                </a:lnTo>
                <a:lnTo>
                  <a:pt x="1633728" y="1636774"/>
                </a:lnTo>
                <a:lnTo>
                  <a:pt x="0" y="1636774"/>
                </a:lnTo>
                <a:close/>
              </a:path>
            </a:pathLst>
          </a:custGeom>
          <a:solidFill>
            <a:schemeClr val="bg1">
              <a:lumMod val="95000"/>
            </a:schemeClr>
          </a:solidFill>
          <a:ln w="9525">
            <a:solidFill>
              <a:schemeClr val="bg1">
                <a:lumMod val="85000"/>
              </a:schemeClr>
            </a:solidFill>
          </a:ln>
        </p:spPr>
        <p:txBody>
          <a:bodyPr wrap="square" anchor="ctr">
            <a:noAutofit/>
          </a:bodyPr>
          <a:lstStyle>
            <a:lvl1pPr algn="ctr">
              <a:defRPr sz="1600" b="0">
                <a:solidFill>
                  <a:schemeClr val="tx1"/>
                </a:solidFill>
              </a:defRPr>
            </a:lvl1pPr>
          </a:lstStyle>
          <a:p>
            <a:r>
              <a:rPr lang="en-US" dirty="0"/>
              <a:t>Click icon to add picture</a:t>
            </a:r>
          </a:p>
        </p:txBody>
      </p:sp>
      <p:cxnSp>
        <p:nvCxnSpPr>
          <p:cNvPr id="10" name="Straight Connector 9">
            <a:extLst>
              <a:ext uri="{FF2B5EF4-FFF2-40B4-BE49-F238E27FC236}">
                <a16:creationId xmlns:a16="http://schemas.microsoft.com/office/drawing/2014/main" id="{979C33CC-BE94-4A93-987C-93CDDA16171A}"/>
              </a:ext>
            </a:extLst>
          </p:cNvPr>
          <p:cNvCxnSpPr>
            <a:cxnSpLocks/>
          </p:cNvCxnSpPr>
          <p:nvPr/>
        </p:nvCxnSpPr>
        <p:spPr>
          <a:xfrm>
            <a:off x="6089990" y="4433556"/>
            <a:ext cx="5486061" cy="0"/>
          </a:xfrm>
          <a:prstGeom prst="line">
            <a:avLst/>
          </a:prstGeom>
          <a:ln w="9525" cap="sq" cmpd="sng">
            <a:solidFill>
              <a:schemeClr val="bg1">
                <a:lumMod val="85000"/>
              </a:schemeClr>
            </a:solidFill>
            <a:prstDash val="solid"/>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45BC642-A0E8-4526-AA7D-DB07A9AD1986}"/>
              </a:ext>
            </a:extLst>
          </p:cNvPr>
          <p:cNvCxnSpPr>
            <a:cxnSpLocks/>
          </p:cNvCxnSpPr>
          <p:nvPr/>
        </p:nvCxnSpPr>
        <p:spPr>
          <a:xfrm>
            <a:off x="6089990" y="2430545"/>
            <a:ext cx="5486061" cy="0"/>
          </a:xfrm>
          <a:prstGeom prst="line">
            <a:avLst/>
          </a:prstGeom>
          <a:ln w="9525" cap="sq" cmpd="sng">
            <a:solidFill>
              <a:schemeClr val="bg1">
                <a:lumMod val="85000"/>
              </a:schemeClr>
            </a:solidFill>
            <a:prstDash val="solid"/>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047699"/>
      </p:ext>
    </p:extLst>
  </p:cSld>
  <p:clrMapOvr>
    <a:masterClrMapping/>
  </p:clrMapOvr>
  <p:extLst>
    <p:ext uri="{DCECCB84-F9BA-43D5-87BE-67443E8EF086}">
      <p15:sldGuideLst xmlns:p15="http://schemas.microsoft.com/office/powerpoint/2012/main">
        <p15:guide id="1" pos="288">
          <p15:clr>
            <a:srgbClr val="FBAE40"/>
          </p15:clr>
        </p15:guide>
        <p15:guide id="2" pos="144">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Slide 5">
    <p:bg>
      <p:bgRef idx="1001">
        <a:schemeClr val="bg1"/>
      </p:bgRef>
    </p:bg>
    <p:spTree>
      <p:nvGrpSpPr>
        <p:cNvPr id="1" name=""/>
        <p:cNvGrpSpPr/>
        <p:nvPr/>
      </p:nvGrpSpPr>
      <p:grpSpPr>
        <a:xfrm>
          <a:off x="0" y="0"/>
          <a:ext cx="0" cy="0"/>
          <a:chOff x="0" y="0"/>
          <a:chExt cx="0" cy="0"/>
        </a:xfrm>
      </p:grpSpPr>
      <p:sp>
        <p:nvSpPr>
          <p:cNvPr id="68" name="Picture Placeholder 2">
            <a:extLst>
              <a:ext uri="{FF2B5EF4-FFF2-40B4-BE49-F238E27FC236}">
                <a16:creationId xmlns:a16="http://schemas.microsoft.com/office/drawing/2014/main" id="{B3893579-91D2-254C-B20E-8F23C13B839D}"/>
              </a:ext>
            </a:extLst>
          </p:cNvPr>
          <p:cNvSpPr>
            <a:spLocks noGrp="1"/>
          </p:cNvSpPr>
          <p:nvPr>
            <p:ph type="pic" sz="quarter" idx="31"/>
          </p:nvPr>
        </p:nvSpPr>
        <p:spPr>
          <a:xfrm>
            <a:off x="-1" y="0"/>
            <a:ext cx="2747264" cy="2273808"/>
          </a:xfrm>
          <a:solidFill>
            <a:schemeClr val="bg1">
              <a:lumMod val="95000"/>
            </a:schemeClr>
          </a:solidFill>
        </p:spPr>
        <p:txBody>
          <a:bodyPr anchor="ctr">
            <a:norm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69" name="Picture Placeholder 2">
            <a:extLst>
              <a:ext uri="{FF2B5EF4-FFF2-40B4-BE49-F238E27FC236}">
                <a16:creationId xmlns:a16="http://schemas.microsoft.com/office/drawing/2014/main" id="{68DFFF5C-C576-FB47-A6E6-DF31C36642BD}"/>
              </a:ext>
            </a:extLst>
          </p:cNvPr>
          <p:cNvSpPr>
            <a:spLocks noGrp="1"/>
          </p:cNvSpPr>
          <p:nvPr>
            <p:ph type="pic" sz="quarter" idx="32"/>
          </p:nvPr>
        </p:nvSpPr>
        <p:spPr>
          <a:xfrm>
            <a:off x="-1" y="4584192"/>
            <a:ext cx="2747264" cy="2273808"/>
          </a:xfrm>
          <a:solidFill>
            <a:schemeClr val="bg1">
              <a:lumMod val="95000"/>
            </a:schemeClr>
          </a:solidFill>
        </p:spPr>
        <p:txBody>
          <a:bodyPr anchor="ctr">
            <a:norm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70" name="Picture Placeholder 2">
            <a:extLst>
              <a:ext uri="{FF2B5EF4-FFF2-40B4-BE49-F238E27FC236}">
                <a16:creationId xmlns:a16="http://schemas.microsoft.com/office/drawing/2014/main" id="{0674A712-B576-2641-B3F5-C5D67F02618C}"/>
              </a:ext>
            </a:extLst>
          </p:cNvPr>
          <p:cNvSpPr>
            <a:spLocks noGrp="1"/>
          </p:cNvSpPr>
          <p:nvPr>
            <p:ph type="pic" sz="quarter" idx="33"/>
          </p:nvPr>
        </p:nvSpPr>
        <p:spPr>
          <a:xfrm>
            <a:off x="-1" y="2273808"/>
            <a:ext cx="2747264" cy="2310384"/>
          </a:xfrm>
          <a:solidFill>
            <a:schemeClr val="bg1">
              <a:lumMod val="95000"/>
            </a:schemeClr>
          </a:solidFill>
        </p:spPr>
        <p:txBody>
          <a:bodyPr anchor="ctr">
            <a:norm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71" name="Picture Placeholder 2">
            <a:extLst>
              <a:ext uri="{FF2B5EF4-FFF2-40B4-BE49-F238E27FC236}">
                <a16:creationId xmlns:a16="http://schemas.microsoft.com/office/drawing/2014/main" id="{328A3B26-0B11-F34E-B08F-8436482F40AE}"/>
              </a:ext>
            </a:extLst>
          </p:cNvPr>
          <p:cNvSpPr>
            <a:spLocks noGrp="1"/>
          </p:cNvSpPr>
          <p:nvPr>
            <p:ph type="pic" sz="quarter" idx="34"/>
          </p:nvPr>
        </p:nvSpPr>
        <p:spPr>
          <a:xfrm>
            <a:off x="9444736" y="0"/>
            <a:ext cx="2747264" cy="2273808"/>
          </a:xfrm>
          <a:solidFill>
            <a:schemeClr val="bg1">
              <a:lumMod val="95000"/>
            </a:schemeClr>
          </a:solidFill>
        </p:spPr>
        <p:txBody>
          <a:bodyPr anchor="ctr">
            <a:norm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72" name="Picture Placeholder 2">
            <a:extLst>
              <a:ext uri="{FF2B5EF4-FFF2-40B4-BE49-F238E27FC236}">
                <a16:creationId xmlns:a16="http://schemas.microsoft.com/office/drawing/2014/main" id="{7B825D32-817B-BB45-AB47-C6671013BF37}"/>
              </a:ext>
            </a:extLst>
          </p:cNvPr>
          <p:cNvSpPr>
            <a:spLocks noGrp="1"/>
          </p:cNvSpPr>
          <p:nvPr>
            <p:ph type="pic" sz="quarter" idx="35"/>
          </p:nvPr>
        </p:nvSpPr>
        <p:spPr>
          <a:xfrm>
            <a:off x="9444736" y="4584192"/>
            <a:ext cx="2747264" cy="2273808"/>
          </a:xfrm>
          <a:solidFill>
            <a:schemeClr val="bg1">
              <a:lumMod val="95000"/>
            </a:schemeClr>
          </a:solidFill>
        </p:spPr>
        <p:txBody>
          <a:bodyPr anchor="ctr">
            <a:norm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74" name="Picture Placeholder 2">
            <a:extLst>
              <a:ext uri="{FF2B5EF4-FFF2-40B4-BE49-F238E27FC236}">
                <a16:creationId xmlns:a16="http://schemas.microsoft.com/office/drawing/2014/main" id="{98EC7B97-05E7-7A4E-88DB-DED59D401E0E}"/>
              </a:ext>
            </a:extLst>
          </p:cNvPr>
          <p:cNvSpPr>
            <a:spLocks noGrp="1"/>
          </p:cNvSpPr>
          <p:nvPr>
            <p:ph type="pic" sz="quarter" idx="36"/>
          </p:nvPr>
        </p:nvSpPr>
        <p:spPr>
          <a:xfrm>
            <a:off x="9444736" y="2273808"/>
            <a:ext cx="2747264" cy="2310384"/>
          </a:xfrm>
          <a:solidFill>
            <a:schemeClr val="bg1">
              <a:lumMod val="95000"/>
            </a:schemeClr>
          </a:solidFill>
        </p:spPr>
        <p:txBody>
          <a:bodyPr anchor="ctr">
            <a:norm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80" name="Text Placeholder 2">
            <a:extLst>
              <a:ext uri="{FF2B5EF4-FFF2-40B4-BE49-F238E27FC236}">
                <a16:creationId xmlns:a16="http://schemas.microsoft.com/office/drawing/2014/main" id="{0B6FD433-6B1E-4EF2-8E33-BA5EEE72DDCA}"/>
              </a:ext>
            </a:extLst>
          </p:cNvPr>
          <p:cNvSpPr>
            <a:spLocks noGrp="1"/>
          </p:cNvSpPr>
          <p:nvPr>
            <p:ph idx="37" hasCustomPrompt="1"/>
          </p:nvPr>
        </p:nvSpPr>
        <p:spPr>
          <a:xfrm>
            <a:off x="3200400" y="1856229"/>
            <a:ext cx="5791200" cy="3145541"/>
          </a:xfrm>
          <a:prstGeom prst="rect">
            <a:avLst/>
          </a:prstGeom>
        </p:spPr>
        <p:txBody>
          <a:bodyPr vert="horz" wrap="square" lIns="0" tIns="0" rIns="0" bIns="0" rtlCol="0" anchor="ctr" anchorCtr="0">
            <a:spAutoFit/>
          </a:bodyPr>
          <a:lstStyle>
            <a:lvl1pPr algn="ctr">
              <a:lnSpc>
                <a:spcPct val="85000"/>
              </a:lnSpc>
              <a:spcAft>
                <a:spcPts val="800"/>
              </a:spcAft>
              <a:defRPr sz="3333" b="0" i="0" spc="-107" baseline="0">
                <a:solidFill>
                  <a:schemeClr val="bg2"/>
                </a:solidFill>
              </a:defRPr>
            </a:lvl1pPr>
            <a:lvl2pPr algn="ctr">
              <a:lnSpc>
                <a:spcPct val="85000"/>
              </a:lnSpc>
              <a:spcAft>
                <a:spcPts val="800"/>
              </a:spcAft>
              <a:defRPr sz="4267" b="0" i="0" spc="-133" baseline="0">
                <a:solidFill>
                  <a:schemeClr val="bg2"/>
                </a:solidFill>
              </a:defRPr>
            </a:lvl2pPr>
            <a:lvl3pPr algn="ctr">
              <a:lnSpc>
                <a:spcPct val="85000"/>
              </a:lnSpc>
              <a:spcAft>
                <a:spcPts val="800"/>
              </a:spcAft>
              <a:defRPr sz="3600" b="0" i="0" spc="-200">
                <a:solidFill>
                  <a:schemeClr val="bg2"/>
                </a:solidFill>
              </a:defRPr>
            </a:lvl3pPr>
            <a:lvl4pPr marL="0" indent="0" algn="ctr">
              <a:buNone/>
              <a:defRPr sz="2667" spc="-107" baseline="0">
                <a:solidFill>
                  <a:schemeClr val="accent1"/>
                </a:solidFill>
              </a:defRPr>
            </a:lvl4pPr>
            <a:lvl5pPr marL="3048" indent="0" algn="ctr">
              <a:buClr>
                <a:schemeClr val="tx2"/>
              </a:buClr>
              <a:buFontTx/>
              <a:buNone/>
              <a:defRPr sz="1867" spc="300" baseline="0">
                <a:solidFill>
                  <a:schemeClr val="accent1"/>
                </a:solidFill>
              </a:defRPr>
            </a:lvl5pPr>
          </a:lstStyle>
          <a:p>
            <a:pPr lvl="0"/>
            <a:r>
              <a:rPr lang="en-US" dirty="0"/>
              <a:t>Click to Edit </a:t>
            </a:r>
            <a:br>
              <a:rPr lang="en-US" dirty="0"/>
            </a:br>
            <a:r>
              <a:rPr lang="en-US" dirty="0"/>
              <a:t>Master Title Style</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F7E46A6A-7759-4B13-A8FB-4FF8335DA518}"/>
              </a:ext>
            </a:extLst>
          </p:cNvPr>
          <p:cNvGrpSpPr>
            <a:grpSpLocks noChangeAspect="1"/>
          </p:cNvGrpSpPr>
          <p:nvPr/>
        </p:nvGrpSpPr>
        <p:grpSpPr>
          <a:xfrm>
            <a:off x="4292669" y="457199"/>
            <a:ext cx="3606662" cy="457199"/>
            <a:chOff x="2931072" y="-829430"/>
            <a:chExt cx="6003607" cy="761048"/>
          </a:xfrm>
        </p:grpSpPr>
        <p:sp>
          <p:nvSpPr>
            <p:cNvPr id="12" name="Freeform: Shape 11">
              <a:extLst>
                <a:ext uri="{FF2B5EF4-FFF2-40B4-BE49-F238E27FC236}">
                  <a16:creationId xmlns:a16="http://schemas.microsoft.com/office/drawing/2014/main" id="{1E52E071-1D82-48C8-83D7-E3BB83318545}"/>
                </a:ext>
              </a:extLst>
            </p:cNvPr>
            <p:cNvSpPr/>
            <p:nvPr/>
          </p:nvSpPr>
          <p:spPr>
            <a:xfrm>
              <a:off x="8294599" y="-826572"/>
              <a:ext cx="640080" cy="758190"/>
            </a:xfrm>
            <a:custGeom>
              <a:avLst/>
              <a:gdLst>
                <a:gd name="connsiteX0" fmla="*/ 100965 w 640080"/>
                <a:gd name="connsiteY0" fmla="*/ 493395 h 758190"/>
                <a:gd name="connsiteX1" fmla="*/ 318135 w 640080"/>
                <a:gd name="connsiteY1" fmla="*/ 597218 h 758190"/>
                <a:gd name="connsiteX2" fmla="*/ 455295 w 640080"/>
                <a:gd name="connsiteY2" fmla="*/ 531495 h 758190"/>
                <a:gd name="connsiteX3" fmla="*/ 312420 w 640080"/>
                <a:gd name="connsiteY3" fmla="*/ 452438 h 758190"/>
                <a:gd name="connsiteX4" fmla="*/ 44768 w 640080"/>
                <a:gd name="connsiteY4" fmla="*/ 224790 h 758190"/>
                <a:gd name="connsiteX5" fmla="*/ 355283 w 640080"/>
                <a:gd name="connsiteY5" fmla="*/ 0 h 758190"/>
                <a:gd name="connsiteX6" fmla="*/ 625793 w 640080"/>
                <a:gd name="connsiteY6" fmla="*/ 88583 h 758190"/>
                <a:gd name="connsiteX7" fmla="*/ 534353 w 640080"/>
                <a:gd name="connsiteY7" fmla="*/ 221932 h 758190"/>
                <a:gd name="connsiteX8" fmla="*/ 355283 w 640080"/>
                <a:gd name="connsiteY8" fmla="*/ 160020 h 758190"/>
                <a:gd name="connsiteX9" fmla="*/ 224790 w 640080"/>
                <a:gd name="connsiteY9" fmla="*/ 228600 h 758190"/>
                <a:gd name="connsiteX10" fmla="*/ 395288 w 640080"/>
                <a:gd name="connsiteY10" fmla="*/ 309563 h 758190"/>
                <a:gd name="connsiteX11" fmla="*/ 640080 w 640080"/>
                <a:gd name="connsiteY11" fmla="*/ 536257 h 758190"/>
                <a:gd name="connsiteX12" fmla="*/ 325755 w 640080"/>
                <a:gd name="connsiteY12" fmla="*/ 758190 h 758190"/>
                <a:gd name="connsiteX13" fmla="*/ 0 w 640080"/>
                <a:gd name="connsiteY13" fmla="*/ 627697 h 758190"/>
                <a:gd name="connsiteX14" fmla="*/ 100965 w 640080"/>
                <a:gd name="connsiteY14" fmla="*/ 493395 h 7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80" h="758190">
                  <a:moveTo>
                    <a:pt x="100965" y="493395"/>
                  </a:moveTo>
                  <a:cubicBezTo>
                    <a:pt x="100965" y="493395"/>
                    <a:pt x="197168" y="597218"/>
                    <a:pt x="318135" y="597218"/>
                  </a:cubicBezTo>
                  <a:cubicBezTo>
                    <a:pt x="392430" y="597218"/>
                    <a:pt x="455295" y="576263"/>
                    <a:pt x="455295" y="531495"/>
                  </a:cubicBezTo>
                  <a:cubicBezTo>
                    <a:pt x="455295" y="484822"/>
                    <a:pt x="421958" y="475297"/>
                    <a:pt x="312420" y="452438"/>
                  </a:cubicBezTo>
                  <a:cubicBezTo>
                    <a:pt x="169545" y="421957"/>
                    <a:pt x="44768" y="360997"/>
                    <a:pt x="44768" y="224790"/>
                  </a:cubicBezTo>
                  <a:cubicBezTo>
                    <a:pt x="44768" y="112395"/>
                    <a:pt x="157163" y="0"/>
                    <a:pt x="355283" y="0"/>
                  </a:cubicBezTo>
                  <a:cubicBezTo>
                    <a:pt x="518160" y="0"/>
                    <a:pt x="625793" y="88583"/>
                    <a:pt x="625793" y="88583"/>
                  </a:cubicBezTo>
                  <a:lnTo>
                    <a:pt x="534353" y="221932"/>
                  </a:lnTo>
                  <a:cubicBezTo>
                    <a:pt x="534353" y="221932"/>
                    <a:pt x="452438" y="160020"/>
                    <a:pt x="355283" y="160020"/>
                  </a:cubicBezTo>
                  <a:cubicBezTo>
                    <a:pt x="286703" y="160020"/>
                    <a:pt x="224790" y="183832"/>
                    <a:pt x="224790" y="228600"/>
                  </a:cubicBezTo>
                  <a:cubicBezTo>
                    <a:pt x="224790" y="272415"/>
                    <a:pt x="273368" y="282893"/>
                    <a:pt x="395288" y="309563"/>
                  </a:cubicBezTo>
                  <a:cubicBezTo>
                    <a:pt x="538163" y="340043"/>
                    <a:pt x="640080" y="386715"/>
                    <a:pt x="640080" y="536257"/>
                  </a:cubicBezTo>
                  <a:cubicBezTo>
                    <a:pt x="640080" y="659130"/>
                    <a:pt x="509588" y="758190"/>
                    <a:pt x="325755" y="758190"/>
                  </a:cubicBezTo>
                  <a:cubicBezTo>
                    <a:pt x="114300" y="758190"/>
                    <a:pt x="0" y="627697"/>
                    <a:pt x="0" y="627697"/>
                  </a:cubicBezTo>
                  <a:lnTo>
                    <a:pt x="100965" y="493395"/>
                  </a:lnTo>
                  <a:close/>
                </a:path>
              </a:pathLst>
            </a:custGeom>
            <a:solidFill>
              <a:schemeClr val="bg2"/>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597DA692-63B6-4FA7-AC7C-6174C277DED1}"/>
                </a:ext>
              </a:extLst>
            </p:cNvPr>
            <p:cNvSpPr/>
            <p:nvPr/>
          </p:nvSpPr>
          <p:spPr>
            <a:xfrm>
              <a:off x="7506882" y="-809427"/>
              <a:ext cx="649604" cy="737235"/>
            </a:xfrm>
            <a:custGeom>
              <a:avLst/>
              <a:gdLst>
                <a:gd name="connsiteX0" fmla="*/ 0 w 649604"/>
                <a:gd name="connsiteY0" fmla="*/ 465773 h 737235"/>
                <a:gd name="connsiteX1" fmla="*/ 0 w 649604"/>
                <a:gd name="connsiteY1" fmla="*/ 0 h 737235"/>
                <a:gd name="connsiteX2" fmla="*/ 181927 w 649604"/>
                <a:gd name="connsiteY2" fmla="*/ 0 h 737235"/>
                <a:gd name="connsiteX3" fmla="*/ 181927 w 649604"/>
                <a:gd name="connsiteY3" fmla="*/ 415290 h 737235"/>
                <a:gd name="connsiteX4" fmla="*/ 324802 w 649604"/>
                <a:gd name="connsiteY4" fmla="*/ 566737 h 737235"/>
                <a:gd name="connsiteX5" fmla="*/ 467677 w 649604"/>
                <a:gd name="connsiteY5" fmla="*/ 501015 h 737235"/>
                <a:gd name="connsiteX6" fmla="*/ 467677 w 649604"/>
                <a:gd name="connsiteY6" fmla="*/ 0 h 737235"/>
                <a:gd name="connsiteX7" fmla="*/ 649605 w 649604"/>
                <a:gd name="connsiteY7" fmla="*/ 0 h 737235"/>
                <a:gd name="connsiteX8" fmla="*/ 649605 w 649604"/>
                <a:gd name="connsiteY8" fmla="*/ 721043 h 737235"/>
                <a:gd name="connsiteX9" fmla="*/ 467677 w 649604"/>
                <a:gd name="connsiteY9" fmla="*/ 721043 h 737235"/>
                <a:gd name="connsiteX10" fmla="*/ 467677 w 649604"/>
                <a:gd name="connsiteY10" fmla="*/ 614362 h 737235"/>
                <a:gd name="connsiteX11" fmla="*/ 264795 w 649604"/>
                <a:gd name="connsiteY11" fmla="*/ 737235 h 737235"/>
                <a:gd name="connsiteX12" fmla="*/ 0 w 649604"/>
                <a:gd name="connsiteY12" fmla="*/ 465773 h 7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4" h="737235">
                  <a:moveTo>
                    <a:pt x="0" y="465773"/>
                  </a:moveTo>
                  <a:lnTo>
                    <a:pt x="0" y="0"/>
                  </a:lnTo>
                  <a:lnTo>
                    <a:pt x="181927" y="0"/>
                  </a:lnTo>
                  <a:lnTo>
                    <a:pt x="181927" y="415290"/>
                  </a:lnTo>
                  <a:cubicBezTo>
                    <a:pt x="181927" y="521017"/>
                    <a:pt x="232410" y="566737"/>
                    <a:pt x="324802" y="566737"/>
                  </a:cubicBezTo>
                  <a:cubicBezTo>
                    <a:pt x="419100" y="566737"/>
                    <a:pt x="467677" y="501015"/>
                    <a:pt x="467677" y="501015"/>
                  </a:cubicBezTo>
                  <a:lnTo>
                    <a:pt x="467677" y="0"/>
                  </a:lnTo>
                  <a:lnTo>
                    <a:pt x="649605" y="0"/>
                  </a:lnTo>
                  <a:lnTo>
                    <a:pt x="649605" y="721043"/>
                  </a:lnTo>
                  <a:lnTo>
                    <a:pt x="467677" y="721043"/>
                  </a:lnTo>
                  <a:lnTo>
                    <a:pt x="467677" y="614362"/>
                  </a:lnTo>
                  <a:cubicBezTo>
                    <a:pt x="467677" y="614362"/>
                    <a:pt x="411480" y="737235"/>
                    <a:pt x="264795" y="737235"/>
                  </a:cubicBezTo>
                  <a:cubicBezTo>
                    <a:pt x="125730" y="737235"/>
                    <a:pt x="0" y="638175"/>
                    <a:pt x="0" y="465773"/>
                  </a:cubicBez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F544205-A5D2-490E-A15C-F46572BEAB2D}"/>
                </a:ext>
              </a:extLst>
            </p:cNvPr>
            <p:cNvSpPr/>
            <p:nvPr/>
          </p:nvSpPr>
          <p:spPr>
            <a:xfrm>
              <a:off x="6234341" y="-829430"/>
              <a:ext cx="1089660" cy="740092"/>
            </a:xfrm>
            <a:custGeom>
              <a:avLst/>
              <a:gdLst>
                <a:gd name="connsiteX0" fmla="*/ 1089660 w 1089660"/>
                <a:gd name="connsiteY0" fmla="*/ 276225 h 740092"/>
                <a:gd name="connsiteX1" fmla="*/ 1089660 w 1089660"/>
                <a:gd name="connsiteY1" fmla="*/ 740093 h 740092"/>
                <a:gd name="connsiteX2" fmla="*/ 906780 w 1089660"/>
                <a:gd name="connsiteY2" fmla="*/ 740093 h 740092"/>
                <a:gd name="connsiteX3" fmla="*/ 906780 w 1089660"/>
                <a:gd name="connsiteY3" fmla="*/ 323850 h 740092"/>
                <a:gd name="connsiteX4" fmla="*/ 777240 w 1089660"/>
                <a:gd name="connsiteY4" fmla="*/ 171450 h 740092"/>
                <a:gd name="connsiteX5" fmla="*/ 636270 w 1089660"/>
                <a:gd name="connsiteY5" fmla="*/ 226695 h 740092"/>
                <a:gd name="connsiteX6" fmla="*/ 636270 w 1089660"/>
                <a:gd name="connsiteY6" fmla="*/ 740093 h 740092"/>
                <a:gd name="connsiteX7" fmla="*/ 453390 w 1089660"/>
                <a:gd name="connsiteY7" fmla="*/ 740093 h 740092"/>
                <a:gd name="connsiteX8" fmla="*/ 453390 w 1089660"/>
                <a:gd name="connsiteY8" fmla="*/ 323850 h 740092"/>
                <a:gd name="connsiteX9" fmla="*/ 323850 w 1089660"/>
                <a:gd name="connsiteY9" fmla="*/ 171450 h 740092"/>
                <a:gd name="connsiteX10" fmla="*/ 182880 w 1089660"/>
                <a:gd name="connsiteY10" fmla="*/ 226695 h 740092"/>
                <a:gd name="connsiteX11" fmla="*/ 182880 w 1089660"/>
                <a:gd name="connsiteY11" fmla="*/ 740093 h 740092"/>
                <a:gd name="connsiteX12" fmla="*/ 0 w 1089660"/>
                <a:gd name="connsiteY12" fmla="*/ 740093 h 740092"/>
                <a:gd name="connsiteX13" fmla="*/ 0 w 1089660"/>
                <a:gd name="connsiteY13" fmla="*/ 19050 h 740092"/>
                <a:gd name="connsiteX14" fmla="*/ 182880 w 1089660"/>
                <a:gd name="connsiteY14" fmla="*/ 19050 h 740092"/>
                <a:gd name="connsiteX15" fmla="*/ 182880 w 1089660"/>
                <a:gd name="connsiteY15" fmla="*/ 123825 h 740092"/>
                <a:gd name="connsiteX16" fmla="*/ 382905 w 1089660"/>
                <a:gd name="connsiteY16" fmla="*/ 0 h 740092"/>
                <a:gd name="connsiteX17" fmla="*/ 606743 w 1089660"/>
                <a:gd name="connsiteY17" fmla="*/ 125730 h 740092"/>
                <a:gd name="connsiteX18" fmla="*/ 836295 w 1089660"/>
                <a:gd name="connsiteY18" fmla="*/ 0 h 740092"/>
                <a:gd name="connsiteX19" fmla="*/ 1089660 w 1089660"/>
                <a:gd name="connsiteY19" fmla="*/ 276225 h 74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60" h="740092">
                  <a:moveTo>
                    <a:pt x="1089660" y="276225"/>
                  </a:moveTo>
                  <a:lnTo>
                    <a:pt x="1089660" y="740093"/>
                  </a:lnTo>
                  <a:lnTo>
                    <a:pt x="906780" y="740093"/>
                  </a:lnTo>
                  <a:lnTo>
                    <a:pt x="906780" y="323850"/>
                  </a:lnTo>
                  <a:cubicBezTo>
                    <a:pt x="906780" y="224790"/>
                    <a:pt x="868680" y="171450"/>
                    <a:pt x="777240" y="171450"/>
                  </a:cubicBezTo>
                  <a:cubicBezTo>
                    <a:pt x="681038" y="171450"/>
                    <a:pt x="636270" y="226695"/>
                    <a:pt x="636270" y="226695"/>
                  </a:cubicBezTo>
                  <a:lnTo>
                    <a:pt x="636270" y="740093"/>
                  </a:lnTo>
                  <a:lnTo>
                    <a:pt x="453390" y="740093"/>
                  </a:lnTo>
                  <a:lnTo>
                    <a:pt x="453390" y="323850"/>
                  </a:lnTo>
                  <a:cubicBezTo>
                    <a:pt x="453390" y="224790"/>
                    <a:pt x="415290" y="171450"/>
                    <a:pt x="323850" y="171450"/>
                  </a:cubicBezTo>
                  <a:cubicBezTo>
                    <a:pt x="227648" y="171450"/>
                    <a:pt x="182880" y="226695"/>
                    <a:pt x="182880" y="226695"/>
                  </a:cubicBezTo>
                  <a:lnTo>
                    <a:pt x="182880" y="740093"/>
                  </a:lnTo>
                  <a:lnTo>
                    <a:pt x="0" y="740093"/>
                  </a:lnTo>
                  <a:lnTo>
                    <a:pt x="0" y="19050"/>
                  </a:lnTo>
                  <a:lnTo>
                    <a:pt x="182880" y="19050"/>
                  </a:lnTo>
                  <a:lnTo>
                    <a:pt x="182880" y="123825"/>
                  </a:lnTo>
                  <a:cubicBezTo>
                    <a:pt x="182880" y="123825"/>
                    <a:pt x="235268" y="0"/>
                    <a:pt x="382905" y="0"/>
                  </a:cubicBezTo>
                  <a:cubicBezTo>
                    <a:pt x="556260" y="0"/>
                    <a:pt x="606743" y="125730"/>
                    <a:pt x="606743" y="125730"/>
                  </a:cubicBezTo>
                  <a:cubicBezTo>
                    <a:pt x="606743" y="125730"/>
                    <a:pt x="667703" y="0"/>
                    <a:pt x="836295" y="0"/>
                  </a:cubicBezTo>
                  <a:cubicBezTo>
                    <a:pt x="982980" y="1905"/>
                    <a:pt x="1089660" y="102870"/>
                    <a:pt x="1089660" y="276225"/>
                  </a:cubicBezTo>
                  <a:close/>
                </a:path>
              </a:pathLst>
            </a:custGeom>
            <a:solidFill>
              <a:schemeClr val="bg2"/>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615E96FC-E771-4808-8D22-ADA7F96AD4F1}"/>
                </a:ext>
              </a:extLst>
            </p:cNvPr>
            <p:cNvSpPr/>
            <p:nvPr/>
          </p:nvSpPr>
          <p:spPr>
            <a:xfrm>
              <a:off x="5841912" y="-809427"/>
              <a:ext cx="182879" cy="721042"/>
            </a:xfrm>
            <a:custGeom>
              <a:avLst/>
              <a:gdLst>
                <a:gd name="connsiteX0" fmla="*/ 0 w 182879"/>
                <a:gd name="connsiteY0" fmla="*/ 0 h 721042"/>
                <a:gd name="connsiteX1" fmla="*/ 182880 w 182879"/>
                <a:gd name="connsiteY1" fmla="*/ 0 h 721042"/>
                <a:gd name="connsiteX2" fmla="*/ 182880 w 182879"/>
                <a:gd name="connsiteY2" fmla="*/ 721043 h 721042"/>
                <a:gd name="connsiteX3" fmla="*/ 0 w 182879"/>
                <a:gd name="connsiteY3" fmla="*/ 721043 h 721042"/>
              </a:gdLst>
              <a:ahLst/>
              <a:cxnLst>
                <a:cxn ang="0">
                  <a:pos x="connsiteX0" y="connsiteY0"/>
                </a:cxn>
                <a:cxn ang="0">
                  <a:pos x="connsiteX1" y="connsiteY1"/>
                </a:cxn>
                <a:cxn ang="0">
                  <a:pos x="connsiteX2" y="connsiteY2"/>
                </a:cxn>
                <a:cxn ang="0">
                  <a:pos x="connsiteX3" y="connsiteY3"/>
                </a:cxn>
              </a:cxnLst>
              <a:rect l="l" t="t" r="r" b="b"/>
              <a:pathLst>
                <a:path w="182879" h="721042">
                  <a:moveTo>
                    <a:pt x="0" y="0"/>
                  </a:moveTo>
                  <a:lnTo>
                    <a:pt x="182880" y="0"/>
                  </a:lnTo>
                  <a:lnTo>
                    <a:pt x="182880" y="721043"/>
                  </a:lnTo>
                  <a:lnTo>
                    <a:pt x="0" y="721043"/>
                  </a:lnTo>
                  <a:close/>
                </a:path>
              </a:pathLst>
            </a:custGeom>
            <a:solidFill>
              <a:schemeClr val="bg2"/>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A698C94-5D0E-4B27-9252-70243AACB982}"/>
                </a:ext>
              </a:extLst>
            </p:cNvPr>
            <p:cNvSpPr/>
            <p:nvPr/>
          </p:nvSpPr>
          <p:spPr>
            <a:xfrm>
              <a:off x="5406619" y="-365563"/>
              <a:ext cx="306705" cy="276225"/>
            </a:xfrm>
            <a:custGeom>
              <a:avLst/>
              <a:gdLst>
                <a:gd name="connsiteX0" fmla="*/ 106680 w 306705"/>
                <a:gd name="connsiteY0" fmla="*/ 0 h 276225"/>
                <a:gd name="connsiteX1" fmla="*/ 306705 w 306705"/>
                <a:gd name="connsiteY1" fmla="*/ 276225 h 276225"/>
                <a:gd name="connsiteX2" fmla="*/ 93345 w 306705"/>
                <a:gd name="connsiteY2" fmla="*/ 276225 h 276225"/>
                <a:gd name="connsiteX3" fmla="*/ 0 w 306705"/>
                <a:gd name="connsiteY3" fmla="*/ 147638 h 276225"/>
              </a:gdLst>
              <a:ahLst/>
              <a:cxnLst>
                <a:cxn ang="0">
                  <a:pos x="connsiteX0" y="connsiteY0"/>
                </a:cxn>
                <a:cxn ang="0">
                  <a:pos x="connsiteX1" y="connsiteY1"/>
                </a:cxn>
                <a:cxn ang="0">
                  <a:pos x="connsiteX2" y="connsiteY2"/>
                </a:cxn>
                <a:cxn ang="0">
                  <a:pos x="connsiteX3" y="connsiteY3"/>
                </a:cxn>
              </a:cxnLst>
              <a:rect l="l" t="t" r="r" b="b"/>
              <a:pathLst>
                <a:path w="306705" h="276225">
                  <a:moveTo>
                    <a:pt x="106680" y="0"/>
                  </a:moveTo>
                  <a:lnTo>
                    <a:pt x="306705" y="276225"/>
                  </a:lnTo>
                  <a:lnTo>
                    <a:pt x="93345" y="276225"/>
                  </a:lnTo>
                  <a:lnTo>
                    <a:pt x="0" y="147638"/>
                  </a:lnTo>
                  <a:close/>
                </a:path>
              </a:pathLst>
            </a:custGeom>
            <a:solidFill>
              <a:schemeClr val="bg2"/>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1D4BDABB-1FA7-4654-B6E8-026E175DB2A3}"/>
                </a:ext>
              </a:extLst>
            </p:cNvPr>
            <p:cNvSpPr/>
            <p:nvPr/>
          </p:nvSpPr>
          <p:spPr>
            <a:xfrm>
              <a:off x="5407572" y="-809427"/>
              <a:ext cx="305752" cy="275272"/>
            </a:xfrm>
            <a:custGeom>
              <a:avLst/>
              <a:gdLst>
                <a:gd name="connsiteX0" fmla="*/ 105728 w 305752"/>
                <a:gd name="connsiteY0" fmla="*/ 275273 h 275272"/>
                <a:gd name="connsiteX1" fmla="*/ 305753 w 305752"/>
                <a:gd name="connsiteY1" fmla="*/ 0 h 275272"/>
                <a:gd name="connsiteX2" fmla="*/ 93345 w 305752"/>
                <a:gd name="connsiteY2" fmla="*/ 0 h 275272"/>
                <a:gd name="connsiteX3" fmla="*/ 0 w 305752"/>
                <a:gd name="connsiteY3" fmla="*/ 128587 h 275272"/>
              </a:gdLst>
              <a:ahLst/>
              <a:cxnLst>
                <a:cxn ang="0">
                  <a:pos x="connsiteX0" y="connsiteY0"/>
                </a:cxn>
                <a:cxn ang="0">
                  <a:pos x="connsiteX1" y="connsiteY1"/>
                </a:cxn>
                <a:cxn ang="0">
                  <a:pos x="connsiteX2" y="connsiteY2"/>
                </a:cxn>
                <a:cxn ang="0">
                  <a:pos x="connsiteX3" y="connsiteY3"/>
                </a:cxn>
              </a:cxnLst>
              <a:rect l="l" t="t" r="r" b="b"/>
              <a:pathLst>
                <a:path w="305752" h="275272">
                  <a:moveTo>
                    <a:pt x="105728" y="275273"/>
                  </a:moveTo>
                  <a:lnTo>
                    <a:pt x="305753" y="0"/>
                  </a:lnTo>
                  <a:lnTo>
                    <a:pt x="93345" y="0"/>
                  </a:lnTo>
                  <a:lnTo>
                    <a:pt x="0" y="128587"/>
                  </a:lnTo>
                  <a:close/>
                </a:path>
              </a:pathLst>
            </a:custGeom>
            <a:solidFill>
              <a:schemeClr val="bg2"/>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EEA55DE5-9DAF-4A69-8F7B-328CA280C083}"/>
                </a:ext>
              </a:extLst>
            </p:cNvPr>
            <p:cNvSpPr/>
            <p:nvPr/>
          </p:nvSpPr>
          <p:spPr>
            <a:xfrm>
              <a:off x="4977994" y="-809427"/>
              <a:ext cx="474345" cy="720089"/>
            </a:xfrm>
            <a:custGeom>
              <a:avLst/>
              <a:gdLst>
                <a:gd name="connsiteX0" fmla="*/ 213360 w 474345"/>
                <a:gd name="connsiteY0" fmla="*/ 0 h 720089"/>
                <a:gd name="connsiteX1" fmla="*/ 953 w 474345"/>
                <a:gd name="connsiteY1" fmla="*/ 0 h 720089"/>
                <a:gd name="connsiteX2" fmla="*/ 261938 w 474345"/>
                <a:gd name="connsiteY2" fmla="*/ 360045 h 720089"/>
                <a:gd name="connsiteX3" fmla="*/ 0 w 474345"/>
                <a:gd name="connsiteY3" fmla="*/ 720090 h 720089"/>
                <a:gd name="connsiteX4" fmla="*/ 211455 w 474345"/>
                <a:gd name="connsiteY4" fmla="*/ 720090 h 720089"/>
                <a:gd name="connsiteX5" fmla="*/ 368618 w 474345"/>
                <a:gd name="connsiteY5" fmla="*/ 505777 h 720089"/>
                <a:gd name="connsiteX6" fmla="*/ 474345 w 474345"/>
                <a:gd name="connsiteY6" fmla="*/ 360045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45" h="720089">
                  <a:moveTo>
                    <a:pt x="213360" y="0"/>
                  </a:moveTo>
                  <a:lnTo>
                    <a:pt x="953" y="0"/>
                  </a:lnTo>
                  <a:lnTo>
                    <a:pt x="261938" y="360045"/>
                  </a:lnTo>
                  <a:lnTo>
                    <a:pt x="0" y="720090"/>
                  </a:lnTo>
                  <a:lnTo>
                    <a:pt x="211455" y="720090"/>
                  </a:lnTo>
                  <a:lnTo>
                    <a:pt x="368618" y="505777"/>
                  </a:lnTo>
                  <a:lnTo>
                    <a:pt x="474345" y="360045"/>
                  </a:lnTo>
                  <a:close/>
                </a:path>
              </a:pathLst>
            </a:custGeom>
            <a:solidFill>
              <a:schemeClr val="bg2"/>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87D0798-163C-42A7-B7A9-E9FADDF15EFA}"/>
                </a:ext>
              </a:extLst>
            </p:cNvPr>
            <p:cNvSpPr/>
            <p:nvPr/>
          </p:nvSpPr>
          <p:spPr>
            <a:xfrm>
              <a:off x="2931072" y="-828477"/>
              <a:ext cx="1089659" cy="739139"/>
            </a:xfrm>
            <a:custGeom>
              <a:avLst/>
              <a:gdLst>
                <a:gd name="connsiteX0" fmla="*/ 1089660 w 1089659"/>
                <a:gd name="connsiteY0" fmla="*/ 275273 h 739139"/>
                <a:gd name="connsiteX1" fmla="*/ 1089660 w 1089659"/>
                <a:gd name="connsiteY1" fmla="*/ 739140 h 739139"/>
                <a:gd name="connsiteX2" fmla="*/ 906780 w 1089659"/>
                <a:gd name="connsiteY2" fmla="*/ 739140 h 739139"/>
                <a:gd name="connsiteX3" fmla="*/ 906780 w 1089659"/>
                <a:gd name="connsiteY3" fmla="*/ 322898 h 739139"/>
                <a:gd name="connsiteX4" fmla="*/ 777240 w 1089659"/>
                <a:gd name="connsiteY4" fmla="*/ 170498 h 739139"/>
                <a:gd name="connsiteX5" fmla="*/ 636270 w 1089659"/>
                <a:gd name="connsiteY5" fmla="*/ 224790 h 739139"/>
                <a:gd name="connsiteX6" fmla="*/ 636270 w 1089659"/>
                <a:gd name="connsiteY6" fmla="*/ 739140 h 739139"/>
                <a:gd name="connsiteX7" fmla="*/ 453390 w 1089659"/>
                <a:gd name="connsiteY7" fmla="*/ 739140 h 739139"/>
                <a:gd name="connsiteX8" fmla="*/ 453390 w 1089659"/>
                <a:gd name="connsiteY8" fmla="*/ 322898 h 739139"/>
                <a:gd name="connsiteX9" fmla="*/ 323850 w 1089659"/>
                <a:gd name="connsiteY9" fmla="*/ 170498 h 739139"/>
                <a:gd name="connsiteX10" fmla="*/ 182880 w 1089659"/>
                <a:gd name="connsiteY10" fmla="*/ 225742 h 739139"/>
                <a:gd name="connsiteX11" fmla="*/ 182880 w 1089659"/>
                <a:gd name="connsiteY11" fmla="*/ 739140 h 739139"/>
                <a:gd name="connsiteX12" fmla="*/ 0 w 1089659"/>
                <a:gd name="connsiteY12" fmla="*/ 739140 h 739139"/>
                <a:gd name="connsiteX13" fmla="*/ 0 w 1089659"/>
                <a:gd name="connsiteY13" fmla="*/ 18097 h 739139"/>
                <a:gd name="connsiteX14" fmla="*/ 182880 w 1089659"/>
                <a:gd name="connsiteY14" fmla="*/ 18097 h 739139"/>
                <a:gd name="connsiteX15" fmla="*/ 182880 w 1089659"/>
                <a:gd name="connsiteY15" fmla="*/ 122872 h 739139"/>
                <a:gd name="connsiteX16" fmla="*/ 383858 w 1089659"/>
                <a:gd name="connsiteY16" fmla="*/ 0 h 739139"/>
                <a:gd name="connsiteX17" fmla="*/ 607695 w 1089659"/>
                <a:gd name="connsiteY17" fmla="*/ 125730 h 739139"/>
                <a:gd name="connsiteX18" fmla="*/ 837247 w 1089659"/>
                <a:gd name="connsiteY18" fmla="*/ 0 h 739139"/>
                <a:gd name="connsiteX19" fmla="*/ 1089660 w 1089659"/>
                <a:gd name="connsiteY19" fmla="*/ 275273 h 7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59" h="739139">
                  <a:moveTo>
                    <a:pt x="1089660" y="275273"/>
                  </a:moveTo>
                  <a:lnTo>
                    <a:pt x="1089660" y="739140"/>
                  </a:lnTo>
                  <a:lnTo>
                    <a:pt x="906780" y="739140"/>
                  </a:lnTo>
                  <a:lnTo>
                    <a:pt x="906780" y="322898"/>
                  </a:lnTo>
                  <a:cubicBezTo>
                    <a:pt x="906780" y="223837"/>
                    <a:pt x="868680" y="170498"/>
                    <a:pt x="777240" y="170498"/>
                  </a:cubicBezTo>
                  <a:cubicBezTo>
                    <a:pt x="681038" y="170498"/>
                    <a:pt x="636270" y="224790"/>
                    <a:pt x="636270" y="224790"/>
                  </a:cubicBezTo>
                  <a:lnTo>
                    <a:pt x="636270" y="739140"/>
                  </a:lnTo>
                  <a:lnTo>
                    <a:pt x="453390" y="739140"/>
                  </a:lnTo>
                  <a:lnTo>
                    <a:pt x="453390" y="322898"/>
                  </a:lnTo>
                  <a:cubicBezTo>
                    <a:pt x="453390" y="223837"/>
                    <a:pt x="415290" y="170498"/>
                    <a:pt x="323850" y="170498"/>
                  </a:cubicBezTo>
                  <a:cubicBezTo>
                    <a:pt x="227647" y="170498"/>
                    <a:pt x="182880" y="225742"/>
                    <a:pt x="182880" y="225742"/>
                  </a:cubicBezTo>
                  <a:lnTo>
                    <a:pt x="182880" y="739140"/>
                  </a:lnTo>
                  <a:lnTo>
                    <a:pt x="0" y="739140"/>
                  </a:lnTo>
                  <a:lnTo>
                    <a:pt x="0" y="18097"/>
                  </a:lnTo>
                  <a:lnTo>
                    <a:pt x="182880" y="18097"/>
                  </a:lnTo>
                  <a:lnTo>
                    <a:pt x="182880" y="122872"/>
                  </a:lnTo>
                  <a:cubicBezTo>
                    <a:pt x="182880" y="122872"/>
                    <a:pt x="236220" y="0"/>
                    <a:pt x="383858" y="0"/>
                  </a:cubicBezTo>
                  <a:cubicBezTo>
                    <a:pt x="557213" y="0"/>
                    <a:pt x="607695" y="125730"/>
                    <a:pt x="607695" y="125730"/>
                  </a:cubicBezTo>
                  <a:cubicBezTo>
                    <a:pt x="607695" y="125730"/>
                    <a:pt x="668655" y="0"/>
                    <a:pt x="837247" y="0"/>
                  </a:cubicBezTo>
                  <a:cubicBezTo>
                    <a:pt x="982980" y="952"/>
                    <a:pt x="1089660" y="101917"/>
                    <a:pt x="1089660" y="275273"/>
                  </a:cubicBezTo>
                  <a:close/>
                </a:path>
              </a:pathLst>
            </a:custGeom>
            <a:solidFill>
              <a:schemeClr val="bg2"/>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B37A9C59-C810-4E53-BCED-B132E9881486}"/>
                </a:ext>
              </a:extLst>
            </p:cNvPr>
            <p:cNvSpPr/>
            <p:nvPr/>
          </p:nvSpPr>
          <p:spPr>
            <a:xfrm>
              <a:off x="4159797" y="-827525"/>
              <a:ext cx="692467" cy="756284"/>
            </a:xfrm>
            <a:custGeom>
              <a:avLst/>
              <a:gdLst>
                <a:gd name="connsiteX0" fmla="*/ 509588 w 692467"/>
                <a:gd name="connsiteY0" fmla="*/ 738188 h 756284"/>
                <a:gd name="connsiteX1" fmla="*/ 509588 w 692467"/>
                <a:gd name="connsiteY1" fmla="*/ 640080 h 756284"/>
                <a:gd name="connsiteX2" fmla="*/ 314325 w 692467"/>
                <a:gd name="connsiteY2" fmla="*/ 756285 h 756284"/>
                <a:gd name="connsiteX3" fmla="*/ 0 w 692467"/>
                <a:gd name="connsiteY3" fmla="*/ 378143 h 756284"/>
                <a:gd name="connsiteX4" fmla="*/ 314325 w 692467"/>
                <a:gd name="connsiteY4" fmla="*/ 0 h 756284"/>
                <a:gd name="connsiteX5" fmla="*/ 509588 w 692467"/>
                <a:gd name="connsiteY5" fmla="*/ 117158 h 756284"/>
                <a:gd name="connsiteX6" fmla="*/ 509588 w 692467"/>
                <a:gd name="connsiteY6" fmla="*/ 18098 h 756284"/>
                <a:gd name="connsiteX7" fmla="*/ 692468 w 692467"/>
                <a:gd name="connsiteY7" fmla="*/ 18098 h 756284"/>
                <a:gd name="connsiteX8" fmla="*/ 692468 w 692467"/>
                <a:gd name="connsiteY8" fmla="*/ 739140 h 756284"/>
                <a:gd name="connsiteX9" fmla="*/ 509588 w 692467"/>
                <a:gd name="connsiteY9" fmla="*/ 739140 h 756284"/>
                <a:gd name="connsiteX10" fmla="*/ 509588 w 692467"/>
                <a:gd name="connsiteY10" fmla="*/ 230505 h 756284"/>
                <a:gd name="connsiteX11" fmla="*/ 361950 w 692467"/>
                <a:gd name="connsiteY11" fmla="*/ 170497 h 756284"/>
                <a:gd name="connsiteX12" fmla="*/ 185738 w 692467"/>
                <a:gd name="connsiteY12" fmla="*/ 379095 h 756284"/>
                <a:gd name="connsiteX13" fmla="*/ 361950 w 692467"/>
                <a:gd name="connsiteY13" fmla="*/ 587693 h 756284"/>
                <a:gd name="connsiteX14" fmla="*/ 509588 w 692467"/>
                <a:gd name="connsiteY14" fmla="*/ 526733 h 756284"/>
                <a:gd name="connsiteX15" fmla="*/ 509588 w 692467"/>
                <a:gd name="connsiteY15" fmla="*/ 230505 h 7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2467" h="756284">
                  <a:moveTo>
                    <a:pt x="509588" y="738188"/>
                  </a:moveTo>
                  <a:lnTo>
                    <a:pt x="509588" y="640080"/>
                  </a:lnTo>
                  <a:cubicBezTo>
                    <a:pt x="509588" y="640080"/>
                    <a:pt x="449580" y="756285"/>
                    <a:pt x="314325" y="756285"/>
                  </a:cubicBezTo>
                  <a:cubicBezTo>
                    <a:pt x="146685" y="756285"/>
                    <a:pt x="0" y="600075"/>
                    <a:pt x="0" y="378143"/>
                  </a:cubicBezTo>
                  <a:cubicBezTo>
                    <a:pt x="0" y="156210"/>
                    <a:pt x="146685" y="0"/>
                    <a:pt x="314325" y="0"/>
                  </a:cubicBezTo>
                  <a:cubicBezTo>
                    <a:pt x="453390" y="0"/>
                    <a:pt x="509588" y="117158"/>
                    <a:pt x="509588" y="117158"/>
                  </a:cubicBezTo>
                  <a:lnTo>
                    <a:pt x="509588" y="18098"/>
                  </a:lnTo>
                  <a:lnTo>
                    <a:pt x="692468" y="18098"/>
                  </a:lnTo>
                  <a:lnTo>
                    <a:pt x="692468" y="739140"/>
                  </a:lnTo>
                  <a:lnTo>
                    <a:pt x="509588" y="739140"/>
                  </a:lnTo>
                  <a:close/>
                  <a:moveTo>
                    <a:pt x="509588" y="230505"/>
                  </a:moveTo>
                  <a:cubicBezTo>
                    <a:pt x="509588" y="230505"/>
                    <a:pt x="466725" y="170497"/>
                    <a:pt x="361950" y="170497"/>
                  </a:cubicBezTo>
                  <a:cubicBezTo>
                    <a:pt x="251460" y="170497"/>
                    <a:pt x="185738" y="260033"/>
                    <a:pt x="185738" y="379095"/>
                  </a:cubicBezTo>
                  <a:cubicBezTo>
                    <a:pt x="185738" y="497205"/>
                    <a:pt x="251460" y="587693"/>
                    <a:pt x="361950" y="587693"/>
                  </a:cubicBezTo>
                  <a:cubicBezTo>
                    <a:pt x="466725" y="587693"/>
                    <a:pt x="509588" y="526733"/>
                    <a:pt x="509588" y="526733"/>
                  </a:cubicBezTo>
                  <a:lnTo>
                    <a:pt x="509588" y="230505"/>
                  </a:lnTo>
                  <a:close/>
                </a:path>
              </a:pathLst>
            </a:custGeom>
            <a:solidFill>
              <a:schemeClr val="bg2"/>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665393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8">
          <p15:clr>
            <a:srgbClr val="FBAE40"/>
          </p15:clr>
        </p15:guide>
        <p15:guide id="2" orient="horz" pos="144">
          <p15:clr>
            <a:srgbClr val="FBAE40"/>
          </p15:clr>
        </p15:guide>
        <p15:guide id="3" orient="horz" pos="3744">
          <p15:clr>
            <a:srgbClr val="FBAE40"/>
          </p15:clr>
        </p15:guide>
        <p15:guide id="4" pos="5808">
          <p15:clr>
            <a:srgbClr val="FBAE40"/>
          </p15:clr>
        </p15:guide>
        <p15:guide id="5" pos="5952">
          <p15:clr>
            <a:srgbClr val="FBAE40"/>
          </p15:clr>
        </p15:guide>
        <p15:guide id="8" pos="1728">
          <p15:clr>
            <a:srgbClr val="FBAE40"/>
          </p15:clr>
        </p15:guide>
        <p15:guide id="9" pos="1872">
          <p15:clr>
            <a:srgbClr val="FBAE40"/>
          </p15:clr>
        </p15:guide>
        <p15:guide id="10" pos="2016">
          <p15:clr>
            <a:srgbClr val="FBAE40"/>
          </p15:clr>
        </p15:guide>
        <p15:guide id="11" pos="566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2 Line Image 5">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F45909-ACA0-497E-B7C2-1D1B5F478895}"/>
              </a:ext>
            </a:extLst>
          </p:cNvPr>
          <p:cNvSpPr>
            <a:spLocks noGrp="1"/>
          </p:cNvSpPr>
          <p:nvPr>
            <p:ph type="sldNum" sz="quarter" idx="11"/>
          </p:nvPr>
        </p:nvSpPr>
        <p:spPr/>
        <p:txBody>
          <a:bodyPr/>
          <a:lstStyle/>
          <a:p>
            <a:fld id="{C24CE0DD-0081-7A4A-817B-7ACC0C2B4AAB}" type="slidenum">
              <a:rPr lang="en-US" smtClean="0"/>
              <a:pPr/>
              <a:t>‹#›</a:t>
            </a:fld>
            <a:endParaRPr lang="en-US" dirty="0"/>
          </a:p>
        </p:txBody>
      </p:sp>
      <p:sp>
        <p:nvSpPr>
          <p:cNvPr id="2" name="Title 1">
            <a:extLst>
              <a:ext uri="{FF2B5EF4-FFF2-40B4-BE49-F238E27FC236}">
                <a16:creationId xmlns:a16="http://schemas.microsoft.com/office/drawing/2014/main" id="{EA75EE15-C254-43DC-B077-8867D2968CA4}"/>
              </a:ext>
            </a:extLst>
          </p:cNvPr>
          <p:cNvSpPr>
            <a:spLocks noGrp="1"/>
          </p:cNvSpPr>
          <p:nvPr>
            <p:ph type="title" hasCustomPrompt="1"/>
          </p:nvPr>
        </p:nvSpPr>
        <p:spPr>
          <a:xfrm>
            <a:off x="457200" y="509522"/>
            <a:ext cx="11277600" cy="1138773"/>
          </a:xfrm>
        </p:spPr>
        <p:txBody>
          <a:bodyPr/>
          <a:lstStyle>
            <a:lvl1pPr>
              <a:defRPr sz="4000" i="0"/>
            </a:lvl1pPr>
          </a:lstStyle>
          <a:p>
            <a:r>
              <a:rPr lang="en-US"/>
              <a:t>Click to edit </a:t>
            </a:r>
            <a:br>
              <a:rPr lang="en-US"/>
            </a:br>
            <a:r>
              <a:rPr lang="en-US"/>
              <a:t>Master title style</a:t>
            </a:r>
          </a:p>
        </p:txBody>
      </p:sp>
      <p:sp>
        <p:nvSpPr>
          <p:cNvPr id="11" name="Picture Placeholder 10">
            <a:extLst>
              <a:ext uri="{FF2B5EF4-FFF2-40B4-BE49-F238E27FC236}">
                <a16:creationId xmlns:a16="http://schemas.microsoft.com/office/drawing/2014/main" id="{114F0B4B-AC70-4958-B8D9-CA963F87FA7D}"/>
              </a:ext>
            </a:extLst>
          </p:cNvPr>
          <p:cNvSpPr>
            <a:spLocks noGrp="1"/>
          </p:cNvSpPr>
          <p:nvPr>
            <p:ph type="pic" sz="quarter" idx="13"/>
          </p:nvPr>
        </p:nvSpPr>
        <p:spPr>
          <a:xfrm>
            <a:off x="609600" y="2130552"/>
            <a:ext cx="1975104" cy="2596896"/>
          </a:xfrm>
          <a:custGeom>
            <a:avLst/>
            <a:gdLst>
              <a:gd name="connsiteX0" fmla="*/ 0 w 1975104"/>
              <a:gd name="connsiteY0" fmla="*/ 0 h 2596896"/>
              <a:gd name="connsiteX1" fmla="*/ 1537934 w 1975104"/>
              <a:gd name="connsiteY1" fmla="*/ 0 h 2596896"/>
              <a:gd name="connsiteX2" fmla="*/ 1539676 w 1975104"/>
              <a:gd name="connsiteY2" fmla="*/ 0 h 2596896"/>
              <a:gd name="connsiteX3" fmla="*/ 1538805 w 1975104"/>
              <a:gd name="connsiteY3" fmla="*/ 44 h 2596896"/>
              <a:gd name="connsiteX4" fmla="*/ 1582632 w 1975104"/>
              <a:gd name="connsiteY4" fmla="*/ 2257 h 2596896"/>
              <a:gd name="connsiteX5" fmla="*/ 1972847 w 1975104"/>
              <a:gd name="connsiteY5" fmla="*/ 392473 h 2596896"/>
              <a:gd name="connsiteX6" fmla="*/ 1975060 w 1975104"/>
              <a:gd name="connsiteY6" fmla="*/ 436300 h 2596896"/>
              <a:gd name="connsiteX7" fmla="*/ 1975104 w 1975104"/>
              <a:gd name="connsiteY7" fmla="*/ 435429 h 2596896"/>
              <a:gd name="connsiteX8" fmla="*/ 1975104 w 1975104"/>
              <a:gd name="connsiteY8" fmla="*/ 437171 h 2596896"/>
              <a:gd name="connsiteX9" fmla="*/ 1975104 w 1975104"/>
              <a:gd name="connsiteY9" fmla="*/ 2596896 h 2596896"/>
              <a:gd name="connsiteX10" fmla="*/ 0 w 1975104"/>
              <a:gd name="connsiteY10" fmla="*/ 2596896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104" h="2596896">
                <a:moveTo>
                  <a:pt x="0" y="0"/>
                </a:moveTo>
                <a:lnTo>
                  <a:pt x="1537934" y="0"/>
                </a:lnTo>
                <a:lnTo>
                  <a:pt x="1539676" y="0"/>
                </a:lnTo>
                <a:lnTo>
                  <a:pt x="1538805" y="44"/>
                </a:lnTo>
                <a:lnTo>
                  <a:pt x="1582632" y="2257"/>
                </a:lnTo>
                <a:cubicBezTo>
                  <a:pt x="1788382" y="23152"/>
                  <a:pt x="1951952" y="186723"/>
                  <a:pt x="1972847" y="392473"/>
                </a:cubicBezTo>
                <a:lnTo>
                  <a:pt x="1975060" y="436300"/>
                </a:lnTo>
                <a:lnTo>
                  <a:pt x="1975104" y="435429"/>
                </a:lnTo>
                <a:lnTo>
                  <a:pt x="1975104" y="437171"/>
                </a:lnTo>
                <a:lnTo>
                  <a:pt x="1975104" y="2596896"/>
                </a:lnTo>
                <a:lnTo>
                  <a:pt x="0" y="2596896"/>
                </a:lnTo>
                <a:close/>
              </a:path>
            </a:pathLst>
          </a:custGeom>
          <a:solidFill>
            <a:schemeClr val="bg1">
              <a:lumMod val="95000"/>
            </a:schemeClr>
          </a:solidFill>
        </p:spPr>
        <p:txBody>
          <a:bodyPr wrap="square" anchor="ctr">
            <a:no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16" name="Picture Placeholder 15">
            <a:extLst>
              <a:ext uri="{FF2B5EF4-FFF2-40B4-BE49-F238E27FC236}">
                <a16:creationId xmlns:a16="http://schemas.microsoft.com/office/drawing/2014/main" id="{535A8153-41BE-4B59-A111-37ED2D8A4797}"/>
              </a:ext>
            </a:extLst>
          </p:cNvPr>
          <p:cNvSpPr>
            <a:spLocks noGrp="1"/>
          </p:cNvSpPr>
          <p:nvPr>
            <p:ph type="pic" sz="quarter" idx="14"/>
          </p:nvPr>
        </p:nvSpPr>
        <p:spPr>
          <a:xfrm>
            <a:off x="2859024" y="2130552"/>
            <a:ext cx="1975104" cy="2596896"/>
          </a:xfrm>
          <a:custGeom>
            <a:avLst/>
            <a:gdLst>
              <a:gd name="connsiteX0" fmla="*/ 0 w 1975104"/>
              <a:gd name="connsiteY0" fmla="*/ 0 h 2596896"/>
              <a:gd name="connsiteX1" fmla="*/ 1537934 w 1975104"/>
              <a:gd name="connsiteY1" fmla="*/ 0 h 2596896"/>
              <a:gd name="connsiteX2" fmla="*/ 1539676 w 1975104"/>
              <a:gd name="connsiteY2" fmla="*/ 0 h 2596896"/>
              <a:gd name="connsiteX3" fmla="*/ 1538805 w 1975104"/>
              <a:gd name="connsiteY3" fmla="*/ 44 h 2596896"/>
              <a:gd name="connsiteX4" fmla="*/ 1582632 w 1975104"/>
              <a:gd name="connsiteY4" fmla="*/ 2257 h 2596896"/>
              <a:gd name="connsiteX5" fmla="*/ 1972847 w 1975104"/>
              <a:gd name="connsiteY5" fmla="*/ 392473 h 2596896"/>
              <a:gd name="connsiteX6" fmla="*/ 1975060 w 1975104"/>
              <a:gd name="connsiteY6" fmla="*/ 436300 h 2596896"/>
              <a:gd name="connsiteX7" fmla="*/ 1975104 w 1975104"/>
              <a:gd name="connsiteY7" fmla="*/ 435429 h 2596896"/>
              <a:gd name="connsiteX8" fmla="*/ 1975104 w 1975104"/>
              <a:gd name="connsiteY8" fmla="*/ 437171 h 2596896"/>
              <a:gd name="connsiteX9" fmla="*/ 1975104 w 1975104"/>
              <a:gd name="connsiteY9" fmla="*/ 2596896 h 2596896"/>
              <a:gd name="connsiteX10" fmla="*/ 0 w 1975104"/>
              <a:gd name="connsiteY10" fmla="*/ 2596896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104" h="2596896">
                <a:moveTo>
                  <a:pt x="0" y="0"/>
                </a:moveTo>
                <a:lnTo>
                  <a:pt x="1537934" y="0"/>
                </a:lnTo>
                <a:lnTo>
                  <a:pt x="1539676" y="0"/>
                </a:lnTo>
                <a:lnTo>
                  <a:pt x="1538805" y="44"/>
                </a:lnTo>
                <a:lnTo>
                  <a:pt x="1582632" y="2257"/>
                </a:lnTo>
                <a:cubicBezTo>
                  <a:pt x="1788382" y="23152"/>
                  <a:pt x="1951952" y="186723"/>
                  <a:pt x="1972847" y="392473"/>
                </a:cubicBezTo>
                <a:lnTo>
                  <a:pt x="1975060" y="436300"/>
                </a:lnTo>
                <a:lnTo>
                  <a:pt x="1975104" y="435429"/>
                </a:lnTo>
                <a:lnTo>
                  <a:pt x="1975104" y="437171"/>
                </a:lnTo>
                <a:lnTo>
                  <a:pt x="1975104" y="2596896"/>
                </a:lnTo>
                <a:lnTo>
                  <a:pt x="0" y="2596896"/>
                </a:lnTo>
                <a:close/>
              </a:path>
            </a:pathLst>
          </a:custGeom>
          <a:solidFill>
            <a:schemeClr val="bg1">
              <a:lumMod val="95000"/>
            </a:schemeClr>
          </a:solidFill>
        </p:spPr>
        <p:txBody>
          <a:bodyPr wrap="square" anchor="ctr">
            <a:no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17" name="Picture Placeholder 16">
            <a:extLst>
              <a:ext uri="{FF2B5EF4-FFF2-40B4-BE49-F238E27FC236}">
                <a16:creationId xmlns:a16="http://schemas.microsoft.com/office/drawing/2014/main" id="{D724032F-050D-46C3-B9B2-FA6C750B93F1}"/>
              </a:ext>
            </a:extLst>
          </p:cNvPr>
          <p:cNvSpPr>
            <a:spLocks noGrp="1"/>
          </p:cNvSpPr>
          <p:nvPr>
            <p:ph type="pic" sz="quarter" idx="15"/>
          </p:nvPr>
        </p:nvSpPr>
        <p:spPr>
          <a:xfrm>
            <a:off x="5108448" y="2130552"/>
            <a:ext cx="1975104" cy="2596896"/>
          </a:xfrm>
          <a:custGeom>
            <a:avLst/>
            <a:gdLst>
              <a:gd name="connsiteX0" fmla="*/ 0 w 1975104"/>
              <a:gd name="connsiteY0" fmla="*/ 0 h 2596896"/>
              <a:gd name="connsiteX1" fmla="*/ 1537934 w 1975104"/>
              <a:gd name="connsiteY1" fmla="*/ 0 h 2596896"/>
              <a:gd name="connsiteX2" fmla="*/ 1539676 w 1975104"/>
              <a:gd name="connsiteY2" fmla="*/ 0 h 2596896"/>
              <a:gd name="connsiteX3" fmla="*/ 1538805 w 1975104"/>
              <a:gd name="connsiteY3" fmla="*/ 44 h 2596896"/>
              <a:gd name="connsiteX4" fmla="*/ 1582632 w 1975104"/>
              <a:gd name="connsiteY4" fmla="*/ 2257 h 2596896"/>
              <a:gd name="connsiteX5" fmla="*/ 1972847 w 1975104"/>
              <a:gd name="connsiteY5" fmla="*/ 392473 h 2596896"/>
              <a:gd name="connsiteX6" fmla="*/ 1975060 w 1975104"/>
              <a:gd name="connsiteY6" fmla="*/ 436300 h 2596896"/>
              <a:gd name="connsiteX7" fmla="*/ 1975104 w 1975104"/>
              <a:gd name="connsiteY7" fmla="*/ 435429 h 2596896"/>
              <a:gd name="connsiteX8" fmla="*/ 1975104 w 1975104"/>
              <a:gd name="connsiteY8" fmla="*/ 437171 h 2596896"/>
              <a:gd name="connsiteX9" fmla="*/ 1975104 w 1975104"/>
              <a:gd name="connsiteY9" fmla="*/ 2596896 h 2596896"/>
              <a:gd name="connsiteX10" fmla="*/ 0 w 1975104"/>
              <a:gd name="connsiteY10" fmla="*/ 2596896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104" h="2596896">
                <a:moveTo>
                  <a:pt x="0" y="0"/>
                </a:moveTo>
                <a:lnTo>
                  <a:pt x="1537934" y="0"/>
                </a:lnTo>
                <a:lnTo>
                  <a:pt x="1539676" y="0"/>
                </a:lnTo>
                <a:lnTo>
                  <a:pt x="1538805" y="44"/>
                </a:lnTo>
                <a:lnTo>
                  <a:pt x="1582632" y="2257"/>
                </a:lnTo>
                <a:cubicBezTo>
                  <a:pt x="1788382" y="23152"/>
                  <a:pt x="1951952" y="186723"/>
                  <a:pt x="1972847" y="392473"/>
                </a:cubicBezTo>
                <a:lnTo>
                  <a:pt x="1975060" y="436300"/>
                </a:lnTo>
                <a:lnTo>
                  <a:pt x="1975104" y="435429"/>
                </a:lnTo>
                <a:lnTo>
                  <a:pt x="1975104" y="437171"/>
                </a:lnTo>
                <a:lnTo>
                  <a:pt x="1975104" y="2596896"/>
                </a:lnTo>
                <a:lnTo>
                  <a:pt x="0" y="2596896"/>
                </a:lnTo>
                <a:close/>
              </a:path>
            </a:pathLst>
          </a:custGeom>
          <a:solidFill>
            <a:schemeClr val="bg1">
              <a:lumMod val="95000"/>
            </a:schemeClr>
          </a:solidFill>
        </p:spPr>
        <p:txBody>
          <a:bodyPr wrap="square" anchor="ctr">
            <a:no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18" name="Picture Placeholder 17">
            <a:extLst>
              <a:ext uri="{FF2B5EF4-FFF2-40B4-BE49-F238E27FC236}">
                <a16:creationId xmlns:a16="http://schemas.microsoft.com/office/drawing/2014/main" id="{6076BDE7-EFCD-47D2-ADA7-0CB5B7151410}"/>
              </a:ext>
            </a:extLst>
          </p:cNvPr>
          <p:cNvSpPr>
            <a:spLocks noGrp="1"/>
          </p:cNvSpPr>
          <p:nvPr>
            <p:ph type="pic" sz="quarter" idx="16"/>
          </p:nvPr>
        </p:nvSpPr>
        <p:spPr>
          <a:xfrm>
            <a:off x="7357872" y="2130552"/>
            <a:ext cx="1975104" cy="2596896"/>
          </a:xfrm>
          <a:custGeom>
            <a:avLst/>
            <a:gdLst>
              <a:gd name="connsiteX0" fmla="*/ 0 w 1975104"/>
              <a:gd name="connsiteY0" fmla="*/ 0 h 2596896"/>
              <a:gd name="connsiteX1" fmla="*/ 1537934 w 1975104"/>
              <a:gd name="connsiteY1" fmla="*/ 0 h 2596896"/>
              <a:gd name="connsiteX2" fmla="*/ 1539675 w 1975104"/>
              <a:gd name="connsiteY2" fmla="*/ 0 h 2596896"/>
              <a:gd name="connsiteX3" fmla="*/ 1538805 w 1975104"/>
              <a:gd name="connsiteY3" fmla="*/ 44 h 2596896"/>
              <a:gd name="connsiteX4" fmla="*/ 1582632 w 1975104"/>
              <a:gd name="connsiteY4" fmla="*/ 2257 h 2596896"/>
              <a:gd name="connsiteX5" fmla="*/ 1972847 w 1975104"/>
              <a:gd name="connsiteY5" fmla="*/ 392473 h 2596896"/>
              <a:gd name="connsiteX6" fmla="*/ 1975060 w 1975104"/>
              <a:gd name="connsiteY6" fmla="*/ 436300 h 2596896"/>
              <a:gd name="connsiteX7" fmla="*/ 1975104 w 1975104"/>
              <a:gd name="connsiteY7" fmla="*/ 435429 h 2596896"/>
              <a:gd name="connsiteX8" fmla="*/ 1975104 w 1975104"/>
              <a:gd name="connsiteY8" fmla="*/ 437171 h 2596896"/>
              <a:gd name="connsiteX9" fmla="*/ 1975104 w 1975104"/>
              <a:gd name="connsiteY9" fmla="*/ 2596896 h 2596896"/>
              <a:gd name="connsiteX10" fmla="*/ 0 w 1975104"/>
              <a:gd name="connsiteY10" fmla="*/ 2596896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104" h="2596896">
                <a:moveTo>
                  <a:pt x="0" y="0"/>
                </a:moveTo>
                <a:lnTo>
                  <a:pt x="1537934" y="0"/>
                </a:lnTo>
                <a:lnTo>
                  <a:pt x="1539675" y="0"/>
                </a:lnTo>
                <a:lnTo>
                  <a:pt x="1538805" y="44"/>
                </a:lnTo>
                <a:lnTo>
                  <a:pt x="1582632" y="2257"/>
                </a:lnTo>
                <a:cubicBezTo>
                  <a:pt x="1788381" y="23152"/>
                  <a:pt x="1951952" y="186723"/>
                  <a:pt x="1972847" y="392473"/>
                </a:cubicBezTo>
                <a:lnTo>
                  <a:pt x="1975060" y="436300"/>
                </a:lnTo>
                <a:lnTo>
                  <a:pt x="1975104" y="435429"/>
                </a:lnTo>
                <a:lnTo>
                  <a:pt x="1975104" y="437171"/>
                </a:lnTo>
                <a:lnTo>
                  <a:pt x="1975104" y="2596896"/>
                </a:lnTo>
                <a:lnTo>
                  <a:pt x="0" y="2596896"/>
                </a:lnTo>
                <a:close/>
              </a:path>
            </a:pathLst>
          </a:custGeom>
          <a:solidFill>
            <a:schemeClr val="bg1">
              <a:lumMod val="95000"/>
            </a:schemeClr>
          </a:solidFill>
        </p:spPr>
        <p:txBody>
          <a:bodyPr wrap="square" anchor="ctr">
            <a:noAutofit/>
          </a:bodyPr>
          <a:lstStyle>
            <a:lvl1pPr marL="0" indent="0" algn="ctr">
              <a:buNone/>
              <a:defRPr sz="1600" b="0" baseline="0">
                <a:solidFill>
                  <a:schemeClr val="tx1"/>
                </a:solidFill>
                <a:latin typeface="+mj-lt"/>
              </a:defRPr>
            </a:lvl1pPr>
          </a:lstStyle>
          <a:p>
            <a:pPr lvl="0"/>
            <a:r>
              <a:rPr lang="en-US" noProof="0" dirty="0"/>
              <a:t>Click icon to add picture</a:t>
            </a:r>
          </a:p>
        </p:txBody>
      </p:sp>
      <p:sp>
        <p:nvSpPr>
          <p:cNvPr id="19" name="Picture Placeholder 18">
            <a:extLst>
              <a:ext uri="{FF2B5EF4-FFF2-40B4-BE49-F238E27FC236}">
                <a16:creationId xmlns:a16="http://schemas.microsoft.com/office/drawing/2014/main" id="{0AEE3F05-2862-48CD-9133-7CF4779F1A94}"/>
              </a:ext>
            </a:extLst>
          </p:cNvPr>
          <p:cNvSpPr>
            <a:spLocks noGrp="1"/>
          </p:cNvSpPr>
          <p:nvPr>
            <p:ph type="pic" sz="quarter" idx="17"/>
          </p:nvPr>
        </p:nvSpPr>
        <p:spPr>
          <a:xfrm>
            <a:off x="9607296" y="2130552"/>
            <a:ext cx="1975104" cy="2596896"/>
          </a:xfrm>
          <a:custGeom>
            <a:avLst/>
            <a:gdLst>
              <a:gd name="connsiteX0" fmla="*/ 0 w 1975104"/>
              <a:gd name="connsiteY0" fmla="*/ 0 h 2596896"/>
              <a:gd name="connsiteX1" fmla="*/ 1537934 w 1975104"/>
              <a:gd name="connsiteY1" fmla="*/ 0 h 2596896"/>
              <a:gd name="connsiteX2" fmla="*/ 1539675 w 1975104"/>
              <a:gd name="connsiteY2" fmla="*/ 0 h 2596896"/>
              <a:gd name="connsiteX3" fmla="*/ 1538805 w 1975104"/>
              <a:gd name="connsiteY3" fmla="*/ 44 h 2596896"/>
              <a:gd name="connsiteX4" fmla="*/ 1582632 w 1975104"/>
              <a:gd name="connsiteY4" fmla="*/ 2257 h 2596896"/>
              <a:gd name="connsiteX5" fmla="*/ 1972847 w 1975104"/>
              <a:gd name="connsiteY5" fmla="*/ 392473 h 2596896"/>
              <a:gd name="connsiteX6" fmla="*/ 1975060 w 1975104"/>
              <a:gd name="connsiteY6" fmla="*/ 436300 h 2596896"/>
              <a:gd name="connsiteX7" fmla="*/ 1975104 w 1975104"/>
              <a:gd name="connsiteY7" fmla="*/ 435429 h 2596896"/>
              <a:gd name="connsiteX8" fmla="*/ 1975104 w 1975104"/>
              <a:gd name="connsiteY8" fmla="*/ 437171 h 2596896"/>
              <a:gd name="connsiteX9" fmla="*/ 1975104 w 1975104"/>
              <a:gd name="connsiteY9" fmla="*/ 2596896 h 2596896"/>
              <a:gd name="connsiteX10" fmla="*/ 0 w 1975104"/>
              <a:gd name="connsiteY10" fmla="*/ 2596896 h 25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5104" h="2596896">
                <a:moveTo>
                  <a:pt x="0" y="0"/>
                </a:moveTo>
                <a:lnTo>
                  <a:pt x="1537934" y="0"/>
                </a:lnTo>
                <a:lnTo>
                  <a:pt x="1539675" y="0"/>
                </a:lnTo>
                <a:lnTo>
                  <a:pt x="1538805" y="44"/>
                </a:lnTo>
                <a:lnTo>
                  <a:pt x="1582632" y="2257"/>
                </a:lnTo>
                <a:cubicBezTo>
                  <a:pt x="1788381" y="23152"/>
                  <a:pt x="1951952" y="186723"/>
                  <a:pt x="1972847" y="392473"/>
                </a:cubicBezTo>
                <a:lnTo>
                  <a:pt x="1975060" y="436300"/>
                </a:lnTo>
                <a:lnTo>
                  <a:pt x="1975104" y="435429"/>
                </a:lnTo>
                <a:lnTo>
                  <a:pt x="1975104" y="437171"/>
                </a:lnTo>
                <a:lnTo>
                  <a:pt x="1975104" y="2596896"/>
                </a:lnTo>
                <a:lnTo>
                  <a:pt x="0" y="2596896"/>
                </a:lnTo>
                <a:close/>
              </a:path>
            </a:pathLst>
          </a:custGeom>
          <a:solidFill>
            <a:schemeClr val="bg1">
              <a:lumMod val="95000"/>
            </a:schemeClr>
          </a:solidFill>
        </p:spPr>
        <p:txBody>
          <a:bodyPr wrap="square" anchor="ctr">
            <a:noAutofit/>
          </a:bodyPr>
          <a:lstStyle>
            <a:lvl1pPr marL="0" indent="0" algn="ctr">
              <a:buNone/>
              <a:defRPr sz="1600" b="0" baseline="0">
                <a:solidFill>
                  <a:schemeClr val="tx1"/>
                </a:solidFill>
                <a:latin typeface="+mj-lt"/>
              </a:defRPr>
            </a:lvl1pPr>
          </a:lstStyle>
          <a:p>
            <a:pPr lvl="0"/>
            <a:r>
              <a:rPr lang="en-US" noProof="0" dirty="0"/>
              <a:t>Click icon to add picture</a:t>
            </a:r>
          </a:p>
        </p:txBody>
      </p:sp>
    </p:spTree>
    <p:extLst>
      <p:ext uri="{BB962C8B-B14F-4D97-AF65-F5344CB8AC3E}">
        <p14:creationId xmlns:p14="http://schemas.microsoft.com/office/powerpoint/2010/main" val="1213572992"/>
      </p:ext>
    </p:extLst>
  </p:cSld>
  <p:clrMapOvr>
    <a:masterClrMapping/>
  </p:clrMapOvr>
  <p:extLst>
    <p:ext uri="{DCECCB84-F9BA-43D5-87BE-67443E8EF086}">
      <p15:sldGuideLst xmlns:p15="http://schemas.microsoft.com/office/powerpoint/2012/main">
        <p15:guide id="1" pos="144">
          <p15:clr>
            <a:srgbClr val="FBAE40"/>
          </p15:clr>
        </p15:guide>
        <p15:guide id="2" pos="288">
          <p15:clr>
            <a:srgbClr val="FBAE40"/>
          </p15:clr>
        </p15:guide>
        <p15:guide id="3" pos="7392">
          <p15:clr>
            <a:srgbClr val="FBAE40"/>
          </p15:clr>
        </p15:guide>
        <p15:guide id="4" pos="7536">
          <p15:clr>
            <a:srgbClr val="FBAE40"/>
          </p15:clr>
        </p15:guide>
        <p15:guide id="5" orient="horz" pos="288">
          <p15:clr>
            <a:srgbClr val="FBAE40"/>
          </p15:clr>
        </p15:guide>
        <p15:guide id="6" orient="horz" pos="144">
          <p15:clr>
            <a:srgbClr val="FBAE40"/>
          </p15:clr>
        </p15:guide>
        <p15:guide id="7" orient="horz" pos="40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ABE601-271A-74A3-8B23-1E41139D5723}"/>
              </a:ext>
            </a:extLst>
          </p:cNvPr>
          <p:cNvSpPr/>
          <p:nvPr userDrawn="1"/>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2E91"/>
              </a:solidFill>
            </a:endParaRPr>
          </a:p>
        </p:txBody>
      </p:sp>
      <p:pic>
        <p:nvPicPr>
          <p:cNvPr id="8" name="Picture 7" descr="Shape, arrow&#10;&#10;Description automatically generated">
            <a:extLst>
              <a:ext uri="{FF2B5EF4-FFF2-40B4-BE49-F238E27FC236}">
                <a16:creationId xmlns:a16="http://schemas.microsoft.com/office/drawing/2014/main" id="{286143AA-10AF-029E-FA4C-9D5D393DF09D}"/>
              </a:ext>
            </a:extLst>
          </p:cNvPr>
          <p:cNvPicPr>
            <a:picLocks noChangeAspect="1"/>
          </p:cNvPicPr>
          <p:nvPr userDrawn="1"/>
        </p:nvPicPr>
        <p:blipFill>
          <a:blip r:embed="rId2"/>
          <a:stretch>
            <a:fillRect/>
          </a:stretch>
        </p:blipFill>
        <p:spPr>
          <a:xfrm>
            <a:off x="4707536" y="-3"/>
            <a:ext cx="7001471" cy="6857999"/>
          </a:xfrm>
          <a:prstGeom prst="rect">
            <a:avLst/>
          </a:prstGeom>
        </p:spPr>
      </p:pic>
      <p:sp>
        <p:nvSpPr>
          <p:cNvPr id="6" name="Title Placeholder 1">
            <a:extLst>
              <a:ext uri="{FF2B5EF4-FFF2-40B4-BE49-F238E27FC236}">
                <a16:creationId xmlns:a16="http://schemas.microsoft.com/office/drawing/2014/main" id="{207C2A6F-9724-E478-25BD-54E4D08CFF65}"/>
              </a:ext>
            </a:extLst>
          </p:cNvPr>
          <p:cNvSpPr>
            <a:spLocks noGrp="1"/>
          </p:cNvSpPr>
          <p:nvPr>
            <p:ph type="title"/>
          </p:nvPr>
        </p:nvSpPr>
        <p:spPr>
          <a:xfrm>
            <a:off x="1338545" y="2194587"/>
            <a:ext cx="6117374" cy="2247446"/>
          </a:xfrm>
          <a:prstGeom prst="rect">
            <a:avLst/>
          </a:prstGeom>
        </p:spPr>
        <p:txBody>
          <a:bodyPr vert="horz" lIns="91440" tIns="45720" rIns="91440" bIns="45720" rtlCol="0" anchor="ctr">
            <a:noAutofit/>
          </a:bodyPr>
          <a:lstStyle>
            <a:lvl1pPr>
              <a:defRPr sz="6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DB7CD5B6-F745-E986-A527-FBB92F6D57EC}"/>
              </a:ext>
            </a:extLst>
          </p:cNvPr>
          <p:cNvSpPr>
            <a:spLocks noGrp="1"/>
          </p:cNvSpPr>
          <p:nvPr>
            <p:ph sz="quarter" idx="10"/>
          </p:nvPr>
        </p:nvSpPr>
        <p:spPr>
          <a:xfrm>
            <a:off x="1338119" y="4713061"/>
            <a:ext cx="6118225" cy="39211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600">
                <a:solidFill>
                  <a:schemeClr val="bg1"/>
                </a:solidFill>
                <a:latin typeface="Avenir Next" panose="020B0503020202020204" pitchFamily="34" charset="0"/>
              </a:defRPr>
            </a:lvl2pPr>
            <a:lvl3pPr marL="914400" indent="0">
              <a:buNone/>
              <a:defRPr sz="1600">
                <a:solidFill>
                  <a:schemeClr val="bg1"/>
                </a:solidFill>
                <a:latin typeface="Avenir Next" panose="020B0503020202020204" pitchFamily="34" charset="0"/>
              </a:defRPr>
            </a:lvl3pPr>
            <a:lvl4pPr marL="1371600" indent="0">
              <a:buNone/>
              <a:defRPr sz="1600">
                <a:solidFill>
                  <a:schemeClr val="bg1"/>
                </a:solidFill>
                <a:latin typeface="Avenir Next" panose="020B0503020202020204" pitchFamily="34" charset="0"/>
              </a:defRPr>
            </a:lvl4pPr>
            <a:lvl5pPr marL="1828800" indent="0">
              <a:buNone/>
              <a:defRPr sz="1600">
                <a:solidFill>
                  <a:schemeClr val="bg1"/>
                </a:solidFill>
                <a:latin typeface="Avenir Next" panose="020B05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87249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pic>
        <p:nvPicPr>
          <p:cNvPr id="7" name="Picture 6" descr="Shape, circle&#10;&#10;Description automatically generated">
            <a:extLst>
              <a:ext uri="{FF2B5EF4-FFF2-40B4-BE49-F238E27FC236}">
                <a16:creationId xmlns:a16="http://schemas.microsoft.com/office/drawing/2014/main" id="{33D0EA6E-CB14-731E-CCB8-92C07A8175CF}"/>
              </a:ext>
            </a:extLst>
          </p:cNvPr>
          <p:cNvPicPr>
            <a:picLocks noChangeAspect="1"/>
          </p:cNvPicPr>
          <p:nvPr userDrawn="1"/>
        </p:nvPicPr>
        <p:blipFill>
          <a:blip r:embed="rId2"/>
          <a:stretch>
            <a:fillRect/>
          </a:stretch>
        </p:blipFill>
        <p:spPr>
          <a:xfrm>
            <a:off x="10337786" y="0"/>
            <a:ext cx="1854214" cy="1854214"/>
          </a:xfrm>
          <a:prstGeom prst="rect">
            <a:avLst/>
          </a:prstGeom>
        </p:spPr>
      </p:pic>
      <p:sp>
        <p:nvSpPr>
          <p:cNvPr id="11" name="TextBox 10">
            <a:extLst>
              <a:ext uri="{FF2B5EF4-FFF2-40B4-BE49-F238E27FC236}">
                <a16:creationId xmlns:a16="http://schemas.microsoft.com/office/drawing/2014/main" id="{43AF3B55-BF44-F020-85D4-FB9A5E9D0264}"/>
              </a:ext>
            </a:extLst>
          </p:cNvPr>
          <p:cNvSpPr txBox="1"/>
          <p:nvPr userDrawn="1"/>
        </p:nvSpPr>
        <p:spPr>
          <a:xfrm>
            <a:off x="10920914" y="239173"/>
            <a:ext cx="1071154" cy="276999"/>
          </a:xfrm>
          <a:prstGeom prst="rect">
            <a:avLst/>
          </a:prstGeom>
          <a:noFill/>
        </p:spPr>
        <p:txBody>
          <a:bodyPr wrap="square" rtlCol="0">
            <a:spAutoFit/>
          </a:bodyPr>
          <a:lstStyle/>
          <a:p>
            <a:pPr algn="r"/>
            <a:fld id="{06B0878C-769E-1B43-B7EC-09BB50880372}" type="slidenum">
              <a:rPr lang="en-US" sz="1200">
                <a:solidFill>
                  <a:schemeClr val="bg1"/>
                </a:solidFill>
                <a:latin typeface="Avenir Next" panose="020B0503020202020204" pitchFamily="34" charset="0"/>
              </a:rPr>
              <a:pPr algn="r"/>
              <a:t>‹#›</a:t>
            </a:fld>
            <a:endParaRPr lang="en-US" sz="1200" dirty="0">
              <a:solidFill>
                <a:schemeClr val="bg1"/>
              </a:solidFill>
              <a:latin typeface="Avenir Next" panose="020B0503020202020204" pitchFamily="34" charset="0"/>
            </a:endParaRPr>
          </a:p>
        </p:txBody>
      </p:sp>
      <p:pic>
        <p:nvPicPr>
          <p:cNvPr id="13" name="Picture 12" descr="Shape&#10;&#10;Description automatically generated">
            <a:extLst>
              <a:ext uri="{FF2B5EF4-FFF2-40B4-BE49-F238E27FC236}">
                <a16:creationId xmlns:a16="http://schemas.microsoft.com/office/drawing/2014/main" id="{F3A3361B-D289-263B-C4DB-DAC10DA19A7F}"/>
              </a:ext>
            </a:extLst>
          </p:cNvPr>
          <p:cNvPicPr>
            <a:picLocks noChangeAspect="1"/>
          </p:cNvPicPr>
          <p:nvPr userDrawn="1"/>
        </p:nvPicPr>
        <p:blipFill>
          <a:blip r:embed="rId3"/>
          <a:stretch>
            <a:fillRect/>
          </a:stretch>
        </p:blipFill>
        <p:spPr>
          <a:xfrm>
            <a:off x="393868" y="387226"/>
            <a:ext cx="327022" cy="320597"/>
          </a:xfrm>
          <a:prstGeom prst="rect">
            <a:avLst/>
          </a:prstGeom>
        </p:spPr>
      </p:pic>
      <p:sp>
        <p:nvSpPr>
          <p:cNvPr id="3" name="Text Placeholder 2">
            <a:extLst>
              <a:ext uri="{FF2B5EF4-FFF2-40B4-BE49-F238E27FC236}">
                <a16:creationId xmlns:a16="http://schemas.microsoft.com/office/drawing/2014/main" id="{F38DEAEF-FB86-CF42-8BB2-2F5C7D4768EB}"/>
              </a:ext>
            </a:extLst>
          </p:cNvPr>
          <p:cNvSpPr>
            <a:spLocks noGrp="1"/>
          </p:cNvSpPr>
          <p:nvPr>
            <p:ph type="body" sz="quarter" idx="10"/>
          </p:nvPr>
        </p:nvSpPr>
        <p:spPr>
          <a:xfrm>
            <a:off x="793185" y="1964971"/>
            <a:ext cx="7918450" cy="587308"/>
          </a:xfrm>
          <a:prstGeom prst="rect">
            <a:avLst/>
          </a:prstGeom>
        </p:spPr>
        <p:txBody>
          <a:bodyPr/>
          <a:lstStyle>
            <a:lvl1pPr marL="0" indent="0">
              <a:buNone/>
              <a:defRPr sz="4000" b="0" i="0">
                <a:solidFill>
                  <a:srgbClr val="502E9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5635A247-EE8D-65AE-2984-5372D02C70B4}"/>
              </a:ext>
            </a:extLst>
          </p:cNvPr>
          <p:cNvSpPr>
            <a:spLocks noGrp="1"/>
          </p:cNvSpPr>
          <p:nvPr>
            <p:ph type="body" sz="quarter" idx="11"/>
          </p:nvPr>
        </p:nvSpPr>
        <p:spPr>
          <a:xfrm>
            <a:off x="793185" y="2875180"/>
            <a:ext cx="10741025" cy="3123685"/>
          </a:xfrm>
          <a:prstGeom prst="rect">
            <a:avLst/>
          </a:prstGeom>
        </p:spPr>
        <p:txBody>
          <a:bodyPr numCol="2"/>
          <a:lstStyle>
            <a:lvl1pPr marL="0" indent="0">
              <a:buNone/>
              <a:defRPr sz="1800" b="0" i="0">
                <a:latin typeface="Arial" panose="020B0604020202020204" pitchFamily="34" charset="0"/>
                <a:cs typeface="Arial" panose="020B0604020202020204" pitchFamily="34" charset="0"/>
              </a:defRPr>
            </a:lvl1pPr>
          </a:lstStyle>
          <a:p>
            <a:pPr lvl="0"/>
            <a:endParaRPr lang="en-US" dirty="0"/>
          </a:p>
        </p:txBody>
      </p:sp>
      <p:sp>
        <p:nvSpPr>
          <p:cNvPr id="8" name="Slide Number Placeholder 3">
            <a:extLst>
              <a:ext uri="{FF2B5EF4-FFF2-40B4-BE49-F238E27FC236}">
                <a16:creationId xmlns:a16="http://schemas.microsoft.com/office/drawing/2014/main" id="{C1B4DA15-C0E3-D2EA-A62F-831A059075A7}"/>
              </a:ext>
            </a:extLst>
          </p:cNvPr>
          <p:cNvSpPr>
            <a:spLocks noGrp="1"/>
          </p:cNvSpPr>
          <p:nvPr>
            <p:ph type="sldNum" sz="quarter" idx="12"/>
          </p:nvPr>
        </p:nvSpPr>
        <p:spPr>
          <a:xfrm>
            <a:off x="457200" y="6464300"/>
            <a:ext cx="296359" cy="228600"/>
          </a:xfrm>
        </p:spPr>
        <p:txBody>
          <a:bodyPr/>
          <a:lstStyle/>
          <a:p>
            <a:fld id="{C24CE0DD-0081-7A4A-817B-7ACC0C2B4AAB}" type="slidenum">
              <a:rPr lang="en-US" smtClean="0"/>
              <a:pPr/>
              <a:t>‹#›</a:t>
            </a:fld>
            <a:endParaRPr lang="en-US" dirty="0"/>
          </a:p>
        </p:txBody>
      </p:sp>
    </p:spTree>
    <p:extLst>
      <p:ext uri="{BB962C8B-B14F-4D97-AF65-F5344CB8AC3E}">
        <p14:creationId xmlns:p14="http://schemas.microsoft.com/office/powerpoint/2010/main" val="3739295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10AA47-5BC3-7074-A23B-8E6405990FD4}"/>
              </a:ext>
            </a:extLst>
          </p:cNvPr>
          <p:cNvSpPr/>
          <p:nvPr userDrawn="1"/>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02E91"/>
              </a:solidFill>
            </a:endParaRPr>
          </a:p>
        </p:txBody>
      </p:sp>
      <p:pic>
        <p:nvPicPr>
          <p:cNvPr id="9" name="Picture 8" descr="A close up of a person's face&#10;&#10;Description automatically generated with low confidence">
            <a:extLst>
              <a:ext uri="{FF2B5EF4-FFF2-40B4-BE49-F238E27FC236}">
                <a16:creationId xmlns:a16="http://schemas.microsoft.com/office/drawing/2014/main" id="{F5F30B61-D1D5-F3FF-3E42-D03580B761A3}"/>
              </a:ext>
            </a:extLst>
          </p:cNvPr>
          <p:cNvPicPr>
            <a:picLocks noChangeAspect="1"/>
          </p:cNvPicPr>
          <p:nvPr userDrawn="1"/>
        </p:nvPicPr>
        <p:blipFill>
          <a:blip r:embed="rId2"/>
          <a:stretch>
            <a:fillRect/>
          </a:stretch>
        </p:blipFill>
        <p:spPr>
          <a:xfrm>
            <a:off x="3914870" y="3010111"/>
            <a:ext cx="4362259" cy="550865"/>
          </a:xfrm>
          <a:prstGeom prst="rect">
            <a:avLst/>
          </a:prstGeom>
        </p:spPr>
      </p:pic>
    </p:spTree>
    <p:extLst>
      <p:ext uri="{BB962C8B-B14F-4D97-AF65-F5344CB8AC3E}">
        <p14:creationId xmlns:p14="http://schemas.microsoft.com/office/powerpoint/2010/main" val="185745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Slide 2">
    <p:bg>
      <p:bgRef idx="1001">
        <a:schemeClr val="bg2"/>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DB7C332-4F1D-4C9C-BD64-843B87412293}"/>
              </a:ext>
            </a:extLst>
          </p:cNvPr>
          <p:cNvSpPr>
            <a:spLocks noGrp="1"/>
          </p:cNvSpPr>
          <p:nvPr>
            <p:ph type="sldNum" sz="quarter" idx="11"/>
          </p:nvPr>
        </p:nvSpPr>
        <p:spPr/>
        <p:txBody>
          <a:bodyPr/>
          <a:lstStyle>
            <a:lvl1pPr>
              <a:defRPr>
                <a:solidFill>
                  <a:schemeClr val="bg1"/>
                </a:solidFill>
              </a:defRPr>
            </a:lvl1pPr>
          </a:lstStyle>
          <a:p>
            <a:fld id="{C24CE0DD-0081-7A4A-817B-7ACC0C2B4AAB}" type="slidenum">
              <a:rPr lang="en-US" smtClean="0"/>
              <a:pPr/>
              <a:t>‹#›</a:t>
            </a:fld>
            <a:endParaRPr lang="en-US" dirty="0"/>
          </a:p>
        </p:txBody>
      </p:sp>
      <p:sp>
        <p:nvSpPr>
          <p:cNvPr id="5" name="Text Placeholder 2">
            <a:extLst>
              <a:ext uri="{FF2B5EF4-FFF2-40B4-BE49-F238E27FC236}">
                <a16:creationId xmlns:a16="http://schemas.microsoft.com/office/drawing/2014/main" id="{54021124-939F-4CBD-BC61-7FA152E0574F}"/>
              </a:ext>
            </a:extLst>
          </p:cNvPr>
          <p:cNvSpPr>
            <a:spLocks noGrp="1"/>
          </p:cNvSpPr>
          <p:nvPr>
            <p:ph idx="1" hasCustomPrompt="1"/>
          </p:nvPr>
        </p:nvSpPr>
        <p:spPr>
          <a:xfrm>
            <a:off x="457200" y="1831848"/>
            <a:ext cx="11277600" cy="3194304"/>
          </a:xfrm>
          <a:prstGeom prst="rect">
            <a:avLst/>
          </a:prstGeom>
        </p:spPr>
        <p:txBody>
          <a:bodyPr vert="horz" lIns="0" tIns="0" rIns="0" bIns="0" rtlCol="0" anchor="ctr" anchorCtr="0">
            <a:noAutofit/>
          </a:bodyPr>
          <a:lstStyle>
            <a:lvl1pPr marL="0" indent="0" algn="ctr">
              <a:lnSpc>
                <a:spcPct val="80000"/>
              </a:lnSpc>
              <a:spcBef>
                <a:spcPts val="800"/>
              </a:spcBef>
              <a:buFont typeface="Arial" panose="020B0604020202020204" pitchFamily="34" charset="0"/>
              <a:buNone/>
              <a:defRPr sz="5400" b="0" i="0" spc="-200">
                <a:solidFill>
                  <a:schemeClr val="bg1"/>
                </a:solidFill>
              </a:defRPr>
            </a:lvl1pPr>
            <a:lvl2pPr marL="0" indent="0" algn="ctr">
              <a:lnSpc>
                <a:spcPct val="90000"/>
              </a:lnSpc>
              <a:spcBef>
                <a:spcPts val="800"/>
              </a:spcBef>
              <a:buFont typeface="Arial" panose="020B0604020202020204" pitchFamily="34" charset="0"/>
              <a:buNone/>
              <a:defRPr sz="4800" spc="-200">
                <a:solidFill>
                  <a:schemeClr val="bg1"/>
                </a:solidFill>
              </a:defRPr>
            </a:lvl2pPr>
            <a:lvl3pPr marL="0" indent="0" algn="ctr">
              <a:lnSpc>
                <a:spcPct val="90000"/>
              </a:lnSpc>
              <a:spcBef>
                <a:spcPts val="800"/>
              </a:spcBef>
              <a:buFont typeface="Arial" panose="020B0604020202020204" pitchFamily="34" charset="0"/>
              <a:buNone/>
              <a:defRPr sz="4267" spc="-133" baseline="0">
                <a:solidFill>
                  <a:schemeClr val="bg1"/>
                </a:solidFill>
              </a:defRPr>
            </a:lvl3pPr>
            <a:lvl4pPr marL="0" indent="0" algn="ctr">
              <a:lnSpc>
                <a:spcPct val="90000"/>
              </a:lnSpc>
              <a:spcBef>
                <a:spcPts val="800"/>
              </a:spcBef>
              <a:buNone/>
              <a:defRPr sz="3733" spc="-67" baseline="0">
                <a:solidFill>
                  <a:schemeClr val="bg1"/>
                </a:solidFill>
              </a:defRPr>
            </a:lvl4pPr>
            <a:lvl5pPr marL="3048" indent="0" algn="ctr">
              <a:lnSpc>
                <a:spcPct val="90000"/>
              </a:lnSpc>
              <a:spcBef>
                <a:spcPts val="800"/>
              </a:spcBef>
              <a:buClr>
                <a:schemeClr val="bg1">
                  <a:lumMod val="65000"/>
                </a:schemeClr>
              </a:buClr>
              <a:buNone/>
              <a:defRPr sz="2400" b="1" spc="300">
                <a:solidFill>
                  <a:schemeClr val="bg1"/>
                </a:solidFill>
              </a:defRPr>
            </a:lvl5pPr>
          </a:lstStyle>
          <a:p>
            <a:pPr lvl="0"/>
            <a:r>
              <a:rPr lang="en-US" dirty="0"/>
              <a:t>Click To Edit </a:t>
            </a:r>
            <a:br>
              <a:rPr lang="en-US" dirty="0"/>
            </a:br>
            <a:r>
              <a:rPr lang="en-US" dirty="0"/>
              <a:t>Template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28927E3-AB15-4894-BF12-D8595DF561DB}"/>
              </a:ext>
            </a:extLst>
          </p:cNvPr>
          <p:cNvSpPr txBox="1">
            <a:spLocks/>
          </p:cNvSpPr>
          <p:nvPr/>
        </p:nvSpPr>
        <p:spPr>
          <a:xfrm>
            <a:off x="822034" y="6472284"/>
            <a:ext cx="5792125" cy="215444"/>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bg1"/>
                </a:solidFill>
              </a:rPr>
              <a:t>PRESENTATION NAME</a:t>
            </a:r>
          </a:p>
        </p:txBody>
      </p:sp>
      <p:grpSp>
        <p:nvGrpSpPr>
          <p:cNvPr id="11" name="Group 10">
            <a:extLst>
              <a:ext uri="{FF2B5EF4-FFF2-40B4-BE49-F238E27FC236}">
                <a16:creationId xmlns:a16="http://schemas.microsoft.com/office/drawing/2014/main" id="{4AFA1941-E604-4149-A950-8E6B4A93A767}"/>
              </a:ext>
            </a:extLst>
          </p:cNvPr>
          <p:cNvGrpSpPr>
            <a:grpSpLocks noChangeAspect="1"/>
          </p:cNvGrpSpPr>
          <p:nvPr/>
        </p:nvGrpSpPr>
        <p:grpSpPr>
          <a:xfrm>
            <a:off x="10180094" y="6431280"/>
            <a:ext cx="1562890" cy="198120"/>
            <a:chOff x="2931072" y="-829430"/>
            <a:chExt cx="6003607" cy="761048"/>
          </a:xfrm>
          <a:solidFill>
            <a:schemeClr val="bg1"/>
          </a:solidFill>
        </p:grpSpPr>
        <p:sp>
          <p:nvSpPr>
            <p:cNvPr id="12" name="Freeform: Shape 11">
              <a:extLst>
                <a:ext uri="{FF2B5EF4-FFF2-40B4-BE49-F238E27FC236}">
                  <a16:creationId xmlns:a16="http://schemas.microsoft.com/office/drawing/2014/main" id="{B823C51B-6FA2-4622-A877-CC694A9F839D}"/>
                </a:ext>
              </a:extLst>
            </p:cNvPr>
            <p:cNvSpPr/>
            <p:nvPr/>
          </p:nvSpPr>
          <p:spPr>
            <a:xfrm>
              <a:off x="8294599" y="-826572"/>
              <a:ext cx="640080" cy="758190"/>
            </a:xfrm>
            <a:custGeom>
              <a:avLst/>
              <a:gdLst>
                <a:gd name="connsiteX0" fmla="*/ 100965 w 640080"/>
                <a:gd name="connsiteY0" fmla="*/ 493395 h 758190"/>
                <a:gd name="connsiteX1" fmla="*/ 318135 w 640080"/>
                <a:gd name="connsiteY1" fmla="*/ 597218 h 758190"/>
                <a:gd name="connsiteX2" fmla="*/ 455295 w 640080"/>
                <a:gd name="connsiteY2" fmla="*/ 531495 h 758190"/>
                <a:gd name="connsiteX3" fmla="*/ 312420 w 640080"/>
                <a:gd name="connsiteY3" fmla="*/ 452438 h 758190"/>
                <a:gd name="connsiteX4" fmla="*/ 44768 w 640080"/>
                <a:gd name="connsiteY4" fmla="*/ 224790 h 758190"/>
                <a:gd name="connsiteX5" fmla="*/ 355283 w 640080"/>
                <a:gd name="connsiteY5" fmla="*/ 0 h 758190"/>
                <a:gd name="connsiteX6" fmla="*/ 625793 w 640080"/>
                <a:gd name="connsiteY6" fmla="*/ 88583 h 758190"/>
                <a:gd name="connsiteX7" fmla="*/ 534353 w 640080"/>
                <a:gd name="connsiteY7" fmla="*/ 221932 h 758190"/>
                <a:gd name="connsiteX8" fmla="*/ 355283 w 640080"/>
                <a:gd name="connsiteY8" fmla="*/ 160020 h 758190"/>
                <a:gd name="connsiteX9" fmla="*/ 224790 w 640080"/>
                <a:gd name="connsiteY9" fmla="*/ 228600 h 758190"/>
                <a:gd name="connsiteX10" fmla="*/ 395288 w 640080"/>
                <a:gd name="connsiteY10" fmla="*/ 309563 h 758190"/>
                <a:gd name="connsiteX11" fmla="*/ 640080 w 640080"/>
                <a:gd name="connsiteY11" fmla="*/ 536257 h 758190"/>
                <a:gd name="connsiteX12" fmla="*/ 325755 w 640080"/>
                <a:gd name="connsiteY12" fmla="*/ 758190 h 758190"/>
                <a:gd name="connsiteX13" fmla="*/ 0 w 640080"/>
                <a:gd name="connsiteY13" fmla="*/ 627697 h 758190"/>
                <a:gd name="connsiteX14" fmla="*/ 100965 w 640080"/>
                <a:gd name="connsiteY14" fmla="*/ 493395 h 7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80" h="758190">
                  <a:moveTo>
                    <a:pt x="100965" y="493395"/>
                  </a:moveTo>
                  <a:cubicBezTo>
                    <a:pt x="100965" y="493395"/>
                    <a:pt x="197168" y="597218"/>
                    <a:pt x="318135" y="597218"/>
                  </a:cubicBezTo>
                  <a:cubicBezTo>
                    <a:pt x="392430" y="597218"/>
                    <a:pt x="455295" y="576263"/>
                    <a:pt x="455295" y="531495"/>
                  </a:cubicBezTo>
                  <a:cubicBezTo>
                    <a:pt x="455295" y="484822"/>
                    <a:pt x="421958" y="475297"/>
                    <a:pt x="312420" y="452438"/>
                  </a:cubicBezTo>
                  <a:cubicBezTo>
                    <a:pt x="169545" y="421957"/>
                    <a:pt x="44768" y="360997"/>
                    <a:pt x="44768" y="224790"/>
                  </a:cubicBezTo>
                  <a:cubicBezTo>
                    <a:pt x="44768" y="112395"/>
                    <a:pt x="157163" y="0"/>
                    <a:pt x="355283" y="0"/>
                  </a:cubicBezTo>
                  <a:cubicBezTo>
                    <a:pt x="518160" y="0"/>
                    <a:pt x="625793" y="88583"/>
                    <a:pt x="625793" y="88583"/>
                  </a:cubicBezTo>
                  <a:lnTo>
                    <a:pt x="534353" y="221932"/>
                  </a:lnTo>
                  <a:cubicBezTo>
                    <a:pt x="534353" y="221932"/>
                    <a:pt x="452438" y="160020"/>
                    <a:pt x="355283" y="160020"/>
                  </a:cubicBezTo>
                  <a:cubicBezTo>
                    <a:pt x="286703" y="160020"/>
                    <a:pt x="224790" y="183832"/>
                    <a:pt x="224790" y="228600"/>
                  </a:cubicBezTo>
                  <a:cubicBezTo>
                    <a:pt x="224790" y="272415"/>
                    <a:pt x="273368" y="282893"/>
                    <a:pt x="395288" y="309563"/>
                  </a:cubicBezTo>
                  <a:cubicBezTo>
                    <a:pt x="538163" y="340043"/>
                    <a:pt x="640080" y="386715"/>
                    <a:pt x="640080" y="536257"/>
                  </a:cubicBezTo>
                  <a:cubicBezTo>
                    <a:pt x="640080" y="659130"/>
                    <a:pt x="509588" y="758190"/>
                    <a:pt x="325755" y="758190"/>
                  </a:cubicBezTo>
                  <a:cubicBezTo>
                    <a:pt x="114300" y="758190"/>
                    <a:pt x="0" y="627697"/>
                    <a:pt x="0" y="627697"/>
                  </a:cubicBezTo>
                  <a:lnTo>
                    <a:pt x="100965" y="493395"/>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5AE9DBEA-113C-45A7-AD49-88D224BFE40D}"/>
                </a:ext>
              </a:extLst>
            </p:cNvPr>
            <p:cNvSpPr/>
            <p:nvPr/>
          </p:nvSpPr>
          <p:spPr>
            <a:xfrm>
              <a:off x="7506882" y="-809427"/>
              <a:ext cx="649604" cy="737235"/>
            </a:xfrm>
            <a:custGeom>
              <a:avLst/>
              <a:gdLst>
                <a:gd name="connsiteX0" fmla="*/ 0 w 649604"/>
                <a:gd name="connsiteY0" fmla="*/ 465773 h 737235"/>
                <a:gd name="connsiteX1" fmla="*/ 0 w 649604"/>
                <a:gd name="connsiteY1" fmla="*/ 0 h 737235"/>
                <a:gd name="connsiteX2" fmla="*/ 181927 w 649604"/>
                <a:gd name="connsiteY2" fmla="*/ 0 h 737235"/>
                <a:gd name="connsiteX3" fmla="*/ 181927 w 649604"/>
                <a:gd name="connsiteY3" fmla="*/ 415290 h 737235"/>
                <a:gd name="connsiteX4" fmla="*/ 324802 w 649604"/>
                <a:gd name="connsiteY4" fmla="*/ 566737 h 737235"/>
                <a:gd name="connsiteX5" fmla="*/ 467677 w 649604"/>
                <a:gd name="connsiteY5" fmla="*/ 501015 h 737235"/>
                <a:gd name="connsiteX6" fmla="*/ 467677 w 649604"/>
                <a:gd name="connsiteY6" fmla="*/ 0 h 737235"/>
                <a:gd name="connsiteX7" fmla="*/ 649605 w 649604"/>
                <a:gd name="connsiteY7" fmla="*/ 0 h 737235"/>
                <a:gd name="connsiteX8" fmla="*/ 649605 w 649604"/>
                <a:gd name="connsiteY8" fmla="*/ 721043 h 737235"/>
                <a:gd name="connsiteX9" fmla="*/ 467677 w 649604"/>
                <a:gd name="connsiteY9" fmla="*/ 721043 h 737235"/>
                <a:gd name="connsiteX10" fmla="*/ 467677 w 649604"/>
                <a:gd name="connsiteY10" fmla="*/ 614362 h 737235"/>
                <a:gd name="connsiteX11" fmla="*/ 264795 w 649604"/>
                <a:gd name="connsiteY11" fmla="*/ 737235 h 737235"/>
                <a:gd name="connsiteX12" fmla="*/ 0 w 649604"/>
                <a:gd name="connsiteY12" fmla="*/ 465773 h 7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4" h="737235">
                  <a:moveTo>
                    <a:pt x="0" y="465773"/>
                  </a:moveTo>
                  <a:lnTo>
                    <a:pt x="0" y="0"/>
                  </a:lnTo>
                  <a:lnTo>
                    <a:pt x="181927" y="0"/>
                  </a:lnTo>
                  <a:lnTo>
                    <a:pt x="181927" y="415290"/>
                  </a:lnTo>
                  <a:cubicBezTo>
                    <a:pt x="181927" y="521017"/>
                    <a:pt x="232410" y="566737"/>
                    <a:pt x="324802" y="566737"/>
                  </a:cubicBezTo>
                  <a:cubicBezTo>
                    <a:pt x="419100" y="566737"/>
                    <a:pt x="467677" y="501015"/>
                    <a:pt x="467677" y="501015"/>
                  </a:cubicBezTo>
                  <a:lnTo>
                    <a:pt x="467677" y="0"/>
                  </a:lnTo>
                  <a:lnTo>
                    <a:pt x="649605" y="0"/>
                  </a:lnTo>
                  <a:lnTo>
                    <a:pt x="649605" y="721043"/>
                  </a:lnTo>
                  <a:lnTo>
                    <a:pt x="467677" y="721043"/>
                  </a:lnTo>
                  <a:lnTo>
                    <a:pt x="467677" y="614362"/>
                  </a:lnTo>
                  <a:cubicBezTo>
                    <a:pt x="467677" y="614362"/>
                    <a:pt x="411480" y="737235"/>
                    <a:pt x="264795" y="737235"/>
                  </a:cubicBezTo>
                  <a:cubicBezTo>
                    <a:pt x="125730" y="737235"/>
                    <a:pt x="0" y="638175"/>
                    <a:pt x="0" y="465773"/>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E6FD3941-0CDB-4FE6-860A-510828B14D12}"/>
                </a:ext>
              </a:extLst>
            </p:cNvPr>
            <p:cNvSpPr/>
            <p:nvPr/>
          </p:nvSpPr>
          <p:spPr>
            <a:xfrm>
              <a:off x="6234341" y="-829430"/>
              <a:ext cx="1089660" cy="740092"/>
            </a:xfrm>
            <a:custGeom>
              <a:avLst/>
              <a:gdLst>
                <a:gd name="connsiteX0" fmla="*/ 1089660 w 1089660"/>
                <a:gd name="connsiteY0" fmla="*/ 276225 h 740092"/>
                <a:gd name="connsiteX1" fmla="*/ 1089660 w 1089660"/>
                <a:gd name="connsiteY1" fmla="*/ 740093 h 740092"/>
                <a:gd name="connsiteX2" fmla="*/ 906780 w 1089660"/>
                <a:gd name="connsiteY2" fmla="*/ 740093 h 740092"/>
                <a:gd name="connsiteX3" fmla="*/ 906780 w 1089660"/>
                <a:gd name="connsiteY3" fmla="*/ 323850 h 740092"/>
                <a:gd name="connsiteX4" fmla="*/ 777240 w 1089660"/>
                <a:gd name="connsiteY4" fmla="*/ 171450 h 740092"/>
                <a:gd name="connsiteX5" fmla="*/ 636270 w 1089660"/>
                <a:gd name="connsiteY5" fmla="*/ 226695 h 740092"/>
                <a:gd name="connsiteX6" fmla="*/ 636270 w 1089660"/>
                <a:gd name="connsiteY6" fmla="*/ 740093 h 740092"/>
                <a:gd name="connsiteX7" fmla="*/ 453390 w 1089660"/>
                <a:gd name="connsiteY7" fmla="*/ 740093 h 740092"/>
                <a:gd name="connsiteX8" fmla="*/ 453390 w 1089660"/>
                <a:gd name="connsiteY8" fmla="*/ 323850 h 740092"/>
                <a:gd name="connsiteX9" fmla="*/ 323850 w 1089660"/>
                <a:gd name="connsiteY9" fmla="*/ 171450 h 740092"/>
                <a:gd name="connsiteX10" fmla="*/ 182880 w 1089660"/>
                <a:gd name="connsiteY10" fmla="*/ 226695 h 740092"/>
                <a:gd name="connsiteX11" fmla="*/ 182880 w 1089660"/>
                <a:gd name="connsiteY11" fmla="*/ 740093 h 740092"/>
                <a:gd name="connsiteX12" fmla="*/ 0 w 1089660"/>
                <a:gd name="connsiteY12" fmla="*/ 740093 h 740092"/>
                <a:gd name="connsiteX13" fmla="*/ 0 w 1089660"/>
                <a:gd name="connsiteY13" fmla="*/ 19050 h 740092"/>
                <a:gd name="connsiteX14" fmla="*/ 182880 w 1089660"/>
                <a:gd name="connsiteY14" fmla="*/ 19050 h 740092"/>
                <a:gd name="connsiteX15" fmla="*/ 182880 w 1089660"/>
                <a:gd name="connsiteY15" fmla="*/ 123825 h 740092"/>
                <a:gd name="connsiteX16" fmla="*/ 382905 w 1089660"/>
                <a:gd name="connsiteY16" fmla="*/ 0 h 740092"/>
                <a:gd name="connsiteX17" fmla="*/ 606743 w 1089660"/>
                <a:gd name="connsiteY17" fmla="*/ 125730 h 740092"/>
                <a:gd name="connsiteX18" fmla="*/ 836295 w 1089660"/>
                <a:gd name="connsiteY18" fmla="*/ 0 h 740092"/>
                <a:gd name="connsiteX19" fmla="*/ 1089660 w 1089660"/>
                <a:gd name="connsiteY19" fmla="*/ 276225 h 74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60" h="740092">
                  <a:moveTo>
                    <a:pt x="1089660" y="276225"/>
                  </a:moveTo>
                  <a:lnTo>
                    <a:pt x="1089660" y="740093"/>
                  </a:lnTo>
                  <a:lnTo>
                    <a:pt x="906780" y="740093"/>
                  </a:lnTo>
                  <a:lnTo>
                    <a:pt x="906780" y="323850"/>
                  </a:lnTo>
                  <a:cubicBezTo>
                    <a:pt x="906780" y="224790"/>
                    <a:pt x="868680" y="171450"/>
                    <a:pt x="777240" y="171450"/>
                  </a:cubicBezTo>
                  <a:cubicBezTo>
                    <a:pt x="681038" y="171450"/>
                    <a:pt x="636270" y="226695"/>
                    <a:pt x="636270" y="226695"/>
                  </a:cubicBezTo>
                  <a:lnTo>
                    <a:pt x="636270" y="740093"/>
                  </a:lnTo>
                  <a:lnTo>
                    <a:pt x="453390" y="740093"/>
                  </a:lnTo>
                  <a:lnTo>
                    <a:pt x="453390" y="323850"/>
                  </a:lnTo>
                  <a:cubicBezTo>
                    <a:pt x="453390" y="224790"/>
                    <a:pt x="415290" y="171450"/>
                    <a:pt x="323850" y="171450"/>
                  </a:cubicBezTo>
                  <a:cubicBezTo>
                    <a:pt x="227648" y="171450"/>
                    <a:pt x="182880" y="226695"/>
                    <a:pt x="182880" y="226695"/>
                  </a:cubicBezTo>
                  <a:lnTo>
                    <a:pt x="182880" y="740093"/>
                  </a:lnTo>
                  <a:lnTo>
                    <a:pt x="0" y="740093"/>
                  </a:lnTo>
                  <a:lnTo>
                    <a:pt x="0" y="19050"/>
                  </a:lnTo>
                  <a:lnTo>
                    <a:pt x="182880" y="19050"/>
                  </a:lnTo>
                  <a:lnTo>
                    <a:pt x="182880" y="123825"/>
                  </a:lnTo>
                  <a:cubicBezTo>
                    <a:pt x="182880" y="123825"/>
                    <a:pt x="235268" y="0"/>
                    <a:pt x="382905" y="0"/>
                  </a:cubicBezTo>
                  <a:cubicBezTo>
                    <a:pt x="556260" y="0"/>
                    <a:pt x="606743" y="125730"/>
                    <a:pt x="606743" y="125730"/>
                  </a:cubicBezTo>
                  <a:cubicBezTo>
                    <a:pt x="606743" y="125730"/>
                    <a:pt x="667703" y="0"/>
                    <a:pt x="836295" y="0"/>
                  </a:cubicBezTo>
                  <a:cubicBezTo>
                    <a:pt x="982980" y="1905"/>
                    <a:pt x="1089660" y="102870"/>
                    <a:pt x="1089660" y="276225"/>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A86CE130-FFA8-429E-A61D-1266D3D23403}"/>
                </a:ext>
              </a:extLst>
            </p:cNvPr>
            <p:cNvSpPr/>
            <p:nvPr/>
          </p:nvSpPr>
          <p:spPr>
            <a:xfrm>
              <a:off x="5841912" y="-809427"/>
              <a:ext cx="182879" cy="721042"/>
            </a:xfrm>
            <a:custGeom>
              <a:avLst/>
              <a:gdLst>
                <a:gd name="connsiteX0" fmla="*/ 0 w 182879"/>
                <a:gd name="connsiteY0" fmla="*/ 0 h 721042"/>
                <a:gd name="connsiteX1" fmla="*/ 182880 w 182879"/>
                <a:gd name="connsiteY1" fmla="*/ 0 h 721042"/>
                <a:gd name="connsiteX2" fmla="*/ 182880 w 182879"/>
                <a:gd name="connsiteY2" fmla="*/ 721043 h 721042"/>
                <a:gd name="connsiteX3" fmla="*/ 0 w 182879"/>
                <a:gd name="connsiteY3" fmla="*/ 721043 h 721042"/>
              </a:gdLst>
              <a:ahLst/>
              <a:cxnLst>
                <a:cxn ang="0">
                  <a:pos x="connsiteX0" y="connsiteY0"/>
                </a:cxn>
                <a:cxn ang="0">
                  <a:pos x="connsiteX1" y="connsiteY1"/>
                </a:cxn>
                <a:cxn ang="0">
                  <a:pos x="connsiteX2" y="connsiteY2"/>
                </a:cxn>
                <a:cxn ang="0">
                  <a:pos x="connsiteX3" y="connsiteY3"/>
                </a:cxn>
              </a:cxnLst>
              <a:rect l="l" t="t" r="r" b="b"/>
              <a:pathLst>
                <a:path w="182879" h="721042">
                  <a:moveTo>
                    <a:pt x="0" y="0"/>
                  </a:moveTo>
                  <a:lnTo>
                    <a:pt x="182880" y="0"/>
                  </a:lnTo>
                  <a:lnTo>
                    <a:pt x="182880" y="721043"/>
                  </a:lnTo>
                  <a:lnTo>
                    <a:pt x="0" y="721043"/>
                  </a:ln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EFD2DD6-2F2A-4021-9D00-2B9325616FC2}"/>
                </a:ext>
              </a:extLst>
            </p:cNvPr>
            <p:cNvSpPr/>
            <p:nvPr/>
          </p:nvSpPr>
          <p:spPr>
            <a:xfrm>
              <a:off x="5406619" y="-365563"/>
              <a:ext cx="306705" cy="276225"/>
            </a:xfrm>
            <a:custGeom>
              <a:avLst/>
              <a:gdLst>
                <a:gd name="connsiteX0" fmla="*/ 106680 w 306705"/>
                <a:gd name="connsiteY0" fmla="*/ 0 h 276225"/>
                <a:gd name="connsiteX1" fmla="*/ 306705 w 306705"/>
                <a:gd name="connsiteY1" fmla="*/ 276225 h 276225"/>
                <a:gd name="connsiteX2" fmla="*/ 93345 w 306705"/>
                <a:gd name="connsiteY2" fmla="*/ 276225 h 276225"/>
                <a:gd name="connsiteX3" fmla="*/ 0 w 306705"/>
                <a:gd name="connsiteY3" fmla="*/ 147638 h 276225"/>
              </a:gdLst>
              <a:ahLst/>
              <a:cxnLst>
                <a:cxn ang="0">
                  <a:pos x="connsiteX0" y="connsiteY0"/>
                </a:cxn>
                <a:cxn ang="0">
                  <a:pos x="connsiteX1" y="connsiteY1"/>
                </a:cxn>
                <a:cxn ang="0">
                  <a:pos x="connsiteX2" y="connsiteY2"/>
                </a:cxn>
                <a:cxn ang="0">
                  <a:pos x="connsiteX3" y="connsiteY3"/>
                </a:cxn>
              </a:cxnLst>
              <a:rect l="l" t="t" r="r" b="b"/>
              <a:pathLst>
                <a:path w="306705" h="276225">
                  <a:moveTo>
                    <a:pt x="106680" y="0"/>
                  </a:moveTo>
                  <a:lnTo>
                    <a:pt x="306705" y="276225"/>
                  </a:lnTo>
                  <a:lnTo>
                    <a:pt x="93345" y="276225"/>
                  </a:lnTo>
                  <a:lnTo>
                    <a:pt x="0" y="147638"/>
                  </a:ln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241D4B2-AA52-4E3D-BA70-FB185FC11D98}"/>
                </a:ext>
              </a:extLst>
            </p:cNvPr>
            <p:cNvSpPr/>
            <p:nvPr/>
          </p:nvSpPr>
          <p:spPr>
            <a:xfrm>
              <a:off x="5407572" y="-809427"/>
              <a:ext cx="305752" cy="275272"/>
            </a:xfrm>
            <a:custGeom>
              <a:avLst/>
              <a:gdLst>
                <a:gd name="connsiteX0" fmla="*/ 105728 w 305752"/>
                <a:gd name="connsiteY0" fmla="*/ 275273 h 275272"/>
                <a:gd name="connsiteX1" fmla="*/ 305753 w 305752"/>
                <a:gd name="connsiteY1" fmla="*/ 0 h 275272"/>
                <a:gd name="connsiteX2" fmla="*/ 93345 w 305752"/>
                <a:gd name="connsiteY2" fmla="*/ 0 h 275272"/>
                <a:gd name="connsiteX3" fmla="*/ 0 w 305752"/>
                <a:gd name="connsiteY3" fmla="*/ 128587 h 275272"/>
              </a:gdLst>
              <a:ahLst/>
              <a:cxnLst>
                <a:cxn ang="0">
                  <a:pos x="connsiteX0" y="connsiteY0"/>
                </a:cxn>
                <a:cxn ang="0">
                  <a:pos x="connsiteX1" y="connsiteY1"/>
                </a:cxn>
                <a:cxn ang="0">
                  <a:pos x="connsiteX2" y="connsiteY2"/>
                </a:cxn>
                <a:cxn ang="0">
                  <a:pos x="connsiteX3" y="connsiteY3"/>
                </a:cxn>
              </a:cxnLst>
              <a:rect l="l" t="t" r="r" b="b"/>
              <a:pathLst>
                <a:path w="305752" h="275272">
                  <a:moveTo>
                    <a:pt x="105728" y="275273"/>
                  </a:moveTo>
                  <a:lnTo>
                    <a:pt x="305753" y="0"/>
                  </a:lnTo>
                  <a:lnTo>
                    <a:pt x="93345" y="0"/>
                  </a:lnTo>
                  <a:lnTo>
                    <a:pt x="0" y="128587"/>
                  </a:ln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B39AC82-346E-408E-9BFB-FBD1C1E735F6}"/>
                </a:ext>
              </a:extLst>
            </p:cNvPr>
            <p:cNvSpPr/>
            <p:nvPr/>
          </p:nvSpPr>
          <p:spPr>
            <a:xfrm>
              <a:off x="4977994" y="-809427"/>
              <a:ext cx="474345" cy="720089"/>
            </a:xfrm>
            <a:custGeom>
              <a:avLst/>
              <a:gdLst>
                <a:gd name="connsiteX0" fmla="*/ 213360 w 474345"/>
                <a:gd name="connsiteY0" fmla="*/ 0 h 720089"/>
                <a:gd name="connsiteX1" fmla="*/ 953 w 474345"/>
                <a:gd name="connsiteY1" fmla="*/ 0 h 720089"/>
                <a:gd name="connsiteX2" fmla="*/ 261938 w 474345"/>
                <a:gd name="connsiteY2" fmla="*/ 360045 h 720089"/>
                <a:gd name="connsiteX3" fmla="*/ 0 w 474345"/>
                <a:gd name="connsiteY3" fmla="*/ 720090 h 720089"/>
                <a:gd name="connsiteX4" fmla="*/ 211455 w 474345"/>
                <a:gd name="connsiteY4" fmla="*/ 720090 h 720089"/>
                <a:gd name="connsiteX5" fmla="*/ 368618 w 474345"/>
                <a:gd name="connsiteY5" fmla="*/ 505777 h 720089"/>
                <a:gd name="connsiteX6" fmla="*/ 474345 w 474345"/>
                <a:gd name="connsiteY6" fmla="*/ 360045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45" h="720089">
                  <a:moveTo>
                    <a:pt x="213360" y="0"/>
                  </a:moveTo>
                  <a:lnTo>
                    <a:pt x="953" y="0"/>
                  </a:lnTo>
                  <a:lnTo>
                    <a:pt x="261938" y="360045"/>
                  </a:lnTo>
                  <a:lnTo>
                    <a:pt x="0" y="720090"/>
                  </a:lnTo>
                  <a:lnTo>
                    <a:pt x="211455" y="720090"/>
                  </a:lnTo>
                  <a:lnTo>
                    <a:pt x="368618" y="505777"/>
                  </a:lnTo>
                  <a:lnTo>
                    <a:pt x="474345" y="360045"/>
                  </a:ln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337F52D-DD9B-441C-9F46-21CAF37357FB}"/>
                </a:ext>
              </a:extLst>
            </p:cNvPr>
            <p:cNvSpPr/>
            <p:nvPr/>
          </p:nvSpPr>
          <p:spPr>
            <a:xfrm>
              <a:off x="2931072" y="-828477"/>
              <a:ext cx="1089659" cy="739139"/>
            </a:xfrm>
            <a:custGeom>
              <a:avLst/>
              <a:gdLst>
                <a:gd name="connsiteX0" fmla="*/ 1089660 w 1089659"/>
                <a:gd name="connsiteY0" fmla="*/ 275273 h 739139"/>
                <a:gd name="connsiteX1" fmla="*/ 1089660 w 1089659"/>
                <a:gd name="connsiteY1" fmla="*/ 739140 h 739139"/>
                <a:gd name="connsiteX2" fmla="*/ 906780 w 1089659"/>
                <a:gd name="connsiteY2" fmla="*/ 739140 h 739139"/>
                <a:gd name="connsiteX3" fmla="*/ 906780 w 1089659"/>
                <a:gd name="connsiteY3" fmla="*/ 322898 h 739139"/>
                <a:gd name="connsiteX4" fmla="*/ 777240 w 1089659"/>
                <a:gd name="connsiteY4" fmla="*/ 170498 h 739139"/>
                <a:gd name="connsiteX5" fmla="*/ 636270 w 1089659"/>
                <a:gd name="connsiteY5" fmla="*/ 224790 h 739139"/>
                <a:gd name="connsiteX6" fmla="*/ 636270 w 1089659"/>
                <a:gd name="connsiteY6" fmla="*/ 739140 h 739139"/>
                <a:gd name="connsiteX7" fmla="*/ 453390 w 1089659"/>
                <a:gd name="connsiteY7" fmla="*/ 739140 h 739139"/>
                <a:gd name="connsiteX8" fmla="*/ 453390 w 1089659"/>
                <a:gd name="connsiteY8" fmla="*/ 322898 h 739139"/>
                <a:gd name="connsiteX9" fmla="*/ 323850 w 1089659"/>
                <a:gd name="connsiteY9" fmla="*/ 170498 h 739139"/>
                <a:gd name="connsiteX10" fmla="*/ 182880 w 1089659"/>
                <a:gd name="connsiteY10" fmla="*/ 225742 h 739139"/>
                <a:gd name="connsiteX11" fmla="*/ 182880 w 1089659"/>
                <a:gd name="connsiteY11" fmla="*/ 739140 h 739139"/>
                <a:gd name="connsiteX12" fmla="*/ 0 w 1089659"/>
                <a:gd name="connsiteY12" fmla="*/ 739140 h 739139"/>
                <a:gd name="connsiteX13" fmla="*/ 0 w 1089659"/>
                <a:gd name="connsiteY13" fmla="*/ 18097 h 739139"/>
                <a:gd name="connsiteX14" fmla="*/ 182880 w 1089659"/>
                <a:gd name="connsiteY14" fmla="*/ 18097 h 739139"/>
                <a:gd name="connsiteX15" fmla="*/ 182880 w 1089659"/>
                <a:gd name="connsiteY15" fmla="*/ 122872 h 739139"/>
                <a:gd name="connsiteX16" fmla="*/ 383858 w 1089659"/>
                <a:gd name="connsiteY16" fmla="*/ 0 h 739139"/>
                <a:gd name="connsiteX17" fmla="*/ 607695 w 1089659"/>
                <a:gd name="connsiteY17" fmla="*/ 125730 h 739139"/>
                <a:gd name="connsiteX18" fmla="*/ 837247 w 1089659"/>
                <a:gd name="connsiteY18" fmla="*/ 0 h 739139"/>
                <a:gd name="connsiteX19" fmla="*/ 1089660 w 1089659"/>
                <a:gd name="connsiteY19" fmla="*/ 275273 h 7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59" h="739139">
                  <a:moveTo>
                    <a:pt x="1089660" y="275273"/>
                  </a:moveTo>
                  <a:lnTo>
                    <a:pt x="1089660" y="739140"/>
                  </a:lnTo>
                  <a:lnTo>
                    <a:pt x="906780" y="739140"/>
                  </a:lnTo>
                  <a:lnTo>
                    <a:pt x="906780" y="322898"/>
                  </a:lnTo>
                  <a:cubicBezTo>
                    <a:pt x="906780" y="223837"/>
                    <a:pt x="868680" y="170498"/>
                    <a:pt x="777240" y="170498"/>
                  </a:cubicBezTo>
                  <a:cubicBezTo>
                    <a:pt x="681038" y="170498"/>
                    <a:pt x="636270" y="224790"/>
                    <a:pt x="636270" y="224790"/>
                  </a:cubicBezTo>
                  <a:lnTo>
                    <a:pt x="636270" y="739140"/>
                  </a:lnTo>
                  <a:lnTo>
                    <a:pt x="453390" y="739140"/>
                  </a:lnTo>
                  <a:lnTo>
                    <a:pt x="453390" y="322898"/>
                  </a:lnTo>
                  <a:cubicBezTo>
                    <a:pt x="453390" y="223837"/>
                    <a:pt x="415290" y="170498"/>
                    <a:pt x="323850" y="170498"/>
                  </a:cubicBezTo>
                  <a:cubicBezTo>
                    <a:pt x="227647" y="170498"/>
                    <a:pt x="182880" y="225742"/>
                    <a:pt x="182880" y="225742"/>
                  </a:cubicBezTo>
                  <a:lnTo>
                    <a:pt x="182880" y="739140"/>
                  </a:lnTo>
                  <a:lnTo>
                    <a:pt x="0" y="739140"/>
                  </a:lnTo>
                  <a:lnTo>
                    <a:pt x="0" y="18097"/>
                  </a:lnTo>
                  <a:lnTo>
                    <a:pt x="182880" y="18097"/>
                  </a:lnTo>
                  <a:lnTo>
                    <a:pt x="182880" y="122872"/>
                  </a:lnTo>
                  <a:cubicBezTo>
                    <a:pt x="182880" y="122872"/>
                    <a:pt x="236220" y="0"/>
                    <a:pt x="383858" y="0"/>
                  </a:cubicBezTo>
                  <a:cubicBezTo>
                    <a:pt x="557213" y="0"/>
                    <a:pt x="607695" y="125730"/>
                    <a:pt x="607695" y="125730"/>
                  </a:cubicBezTo>
                  <a:cubicBezTo>
                    <a:pt x="607695" y="125730"/>
                    <a:pt x="668655" y="0"/>
                    <a:pt x="837247" y="0"/>
                  </a:cubicBezTo>
                  <a:cubicBezTo>
                    <a:pt x="982980" y="952"/>
                    <a:pt x="1089660" y="101917"/>
                    <a:pt x="1089660" y="275273"/>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BB3E9936-B162-43AA-B474-9B2B52A4A7AD}"/>
                </a:ext>
              </a:extLst>
            </p:cNvPr>
            <p:cNvSpPr/>
            <p:nvPr/>
          </p:nvSpPr>
          <p:spPr>
            <a:xfrm>
              <a:off x="4159797" y="-827525"/>
              <a:ext cx="692467" cy="756284"/>
            </a:xfrm>
            <a:custGeom>
              <a:avLst/>
              <a:gdLst>
                <a:gd name="connsiteX0" fmla="*/ 509588 w 692467"/>
                <a:gd name="connsiteY0" fmla="*/ 738188 h 756284"/>
                <a:gd name="connsiteX1" fmla="*/ 509588 w 692467"/>
                <a:gd name="connsiteY1" fmla="*/ 640080 h 756284"/>
                <a:gd name="connsiteX2" fmla="*/ 314325 w 692467"/>
                <a:gd name="connsiteY2" fmla="*/ 756285 h 756284"/>
                <a:gd name="connsiteX3" fmla="*/ 0 w 692467"/>
                <a:gd name="connsiteY3" fmla="*/ 378143 h 756284"/>
                <a:gd name="connsiteX4" fmla="*/ 314325 w 692467"/>
                <a:gd name="connsiteY4" fmla="*/ 0 h 756284"/>
                <a:gd name="connsiteX5" fmla="*/ 509588 w 692467"/>
                <a:gd name="connsiteY5" fmla="*/ 117158 h 756284"/>
                <a:gd name="connsiteX6" fmla="*/ 509588 w 692467"/>
                <a:gd name="connsiteY6" fmla="*/ 18098 h 756284"/>
                <a:gd name="connsiteX7" fmla="*/ 692468 w 692467"/>
                <a:gd name="connsiteY7" fmla="*/ 18098 h 756284"/>
                <a:gd name="connsiteX8" fmla="*/ 692468 w 692467"/>
                <a:gd name="connsiteY8" fmla="*/ 739140 h 756284"/>
                <a:gd name="connsiteX9" fmla="*/ 509588 w 692467"/>
                <a:gd name="connsiteY9" fmla="*/ 739140 h 756284"/>
                <a:gd name="connsiteX10" fmla="*/ 509588 w 692467"/>
                <a:gd name="connsiteY10" fmla="*/ 230505 h 756284"/>
                <a:gd name="connsiteX11" fmla="*/ 361950 w 692467"/>
                <a:gd name="connsiteY11" fmla="*/ 170497 h 756284"/>
                <a:gd name="connsiteX12" fmla="*/ 185738 w 692467"/>
                <a:gd name="connsiteY12" fmla="*/ 379095 h 756284"/>
                <a:gd name="connsiteX13" fmla="*/ 361950 w 692467"/>
                <a:gd name="connsiteY13" fmla="*/ 587693 h 756284"/>
                <a:gd name="connsiteX14" fmla="*/ 509588 w 692467"/>
                <a:gd name="connsiteY14" fmla="*/ 526733 h 756284"/>
                <a:gd name="connsiteX15" fmla="*/ 509588 w 692467"/>
                <a:gd name="connsiteY15" fmla="*/ 230505 h 7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2467" h="756284">
                  <a:moveTo>
                    <a:pt x="509588" y="738188"/>
                  </a:moveTo>
                  <a:lnTo>
                    <a:pt x="509588" y="640080"/>
                  </a:lnTo>
                  <a:cubicBezTo>
                    <a:pt x="509588" y="640080"/>
                    <a:pt x="449580" y="756285"/>
                    <a:pt x="314325" y="756285"/>
                  </a:cubicBezTo>
                  <a:cubicBezTo>
                    <a:pt x="146685" y="756285"/>
                    <a:pt x="0" y="600075"/>
                    <a:pt x="0" y="378143"/>
                  </a:cubicBezTo>
                  <a:cubicBezTo>
                    <a:pt x="0" y="156210"/>
                    <a:pt x="146685" y="0"/>
                    <a:pt x="314325" y="0"/>
                  </a:cubicBezTo>
                  <a:cubicBezTo>
                    <a:pt x="453390" y="0"/>
                    <a:pt x="509588" y="117158"/>
                    <a:pt x="509588" y="117158"/>
                  </a:cubicBezTo>
                  <a:lnTo>
                    <a:pt x="509588" y="18098"/>
                  </a:lnTo>
                  <a:lnTo>
                    <a:pt x="692468" y="18098"/>
                  </a:lnTo>
                  <a:lnTo>
                    <a:pt x="692468" y="739140"/>
                  </a:lnTo>
                  <a:lnTo>
                    <a:pt x="509588" y="739140"/>
                  </a:lnTo>
                  <a:close/>
                  <a:moveTo>
                    <a:pt x="509588" y="230505"/>
                  </a:moveTo>
                  <a:cubicBezTo>
                    <a:pt x="509588" y="230505"/>
                    <a:pt x="466725" y="170497"/>
                    <a:pt x="361950" y="170497"/>
                  </a:cubicBezTo>
                  <a:cubicBezTo>
                    <a:pt x="251460" y="170497"/>
                    <a:pt x="185738" y="260033"/>
                    <a:pt x="185738" y="379095"/>
                  </a:cubicBezTo>
                  <a:cubicBezTo>
                    <a:pt x="185738" y="497205"/>
                    <a:pt x="251460" y="587693"/>
                    <a:pt x="361950" y="587693"/>
                  </a:cubicBezTo>
                  <a:cubicBezTo>
                    <a:pt x="466725" y="587693"/>
                    <a:pt x="509588" y="526733"/>
                    <a:pt x="509588" y="526733"/>
                  </a:cubicBezTo>
                  <a:lnTo>
                    <a:pt x="509588" y="230505"/>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422486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8">
          <p15:clr>
            <a:srgbClr val="FBAE40"/>
          </p15:clr>
        </p15:guide>
        <p15:guide id="2" orient="horz" pos="144">
          <p15:clr>
            <a:srgbClr val="FBAE40"/>
          </p15:clr>
        </p15:guide>
        <p15:guide id="3" orient="horz" pos="4032">
          <p15:clr>
            <a:srgbClr val="FBAE40"/>
          </p15:clr>
        </p15:guide>
        <p15:guide id="4" pos="144">
          <p15:clr>
            <a:srgbClr val="FBAE40"/>
          </p15:clr>
        </p15:guide>
        <p15:guide id="5" pos="288">
          <p15:clr>
            <a:srgbClr val="FBAE40"/>
          </p15:clr>
        </p15:guide>
        <p15:guide id="6" pos="7392">
          <p15:clr>
            <a:srgbClr val="FBAE40"/>
          </p15:clr>
        </p15:guide>
        <p15:guide id="7" pos="75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Divider Slide 2">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E0291D-9EB3-4EEE-8502-757D833E6BB9}"/>
              </a:ext>
            </a:extLst>
          </p:cNvPr>
          <p:cNvGrpSpPr/>
          <p:nvPr/>
        </p:nvGrpSpPr>
        <p:grpSpPr>
          <a:xfrm>
            <a:off x="4960467" y="0"/>
            <a:ext cx="7231533" cy="6858000"/>
            <a:chOff x="4960467" y="0"/>
            <a:chExt cx="7231533" cy="6858000"/>
          </a:xfrm>
          <a:solidFill>
            <a:schemeClr val="tx2">
              <a:alpha val="70000"/>
            </a:schemeClr>
          </a:solidFill>
        </p:grpSpPr>
        <p:sp>
          <p:nvSpPr>
            <p:cNvPr id="60" name="Freeform: Shape 59">
              <a:extLst>
                <a:ext uri="{FF2B5EF4-FFF2-40B4-BE49-F238E27FC236}">
                  <a16:creationId xmlns:a16="http://schemas.microsoft.com/office/drawing/2014/main" id="{8C356984-8A53-44D3-8728-BC163330A500}"/>
                </a:ext>
              </a:extLst>
            </p:cNvPr>
            <p:cNvSpPr/>
            <p:nvPr/>
          </p:nvSpPr>
          <p:spPr>
            <a:xfrm>
              <a:off x="9402667" y="4408356"/>
              <a:ext cx="2789333" cy="2449644"/>
            </a:xfrm>
            <a:custGeom>
              <a:avLst/>
              <a:gdLst>
                <a:gd name="connsiteX0" fmla="*/ 1246456 w 2789333"/>
                <a:gd name="connsiteY0" fmla="*/ 0 h 2449644"/>
                <a:gd name="connsiteX1" fmla="*/ 2789333 w 2789333"/>
                <a:gd name="connsiteY1" fmla="*/ 2130627 h 2449644"/>
                <a:gd name="connsiteX2" fmla="*/ 2789333 w 2789333"/>
                <a:gd name="connsiteY2" fmla="*/ 2449644 h 2449644"/>
                <a:gd name="connsiteX3" fmla="*/ 526043 w 2789333"/>
                <a:gd name="connsiteY3" fmla="*/ 2449644 h 2449644"/>
                <a:gd name="connsiteX4" fmla="*/ 0 w 2789333"/>
                <a:gd name="connsiteY4" fmla="*/ 1725001 h 244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333" h="2449644">
                  <a:moveTo>
                    <a:pt x="1246456" y="0"/>
                  </a:moveTo>
                  <a:lnTo>
                    <a:pt x="2789333" y="2130627"/>
                  </a:lnTo>
                  <a:lnTo>
                    <a:pt x="2789333" y="2449644"/>
                  </a:lnTo>
                  <a:lnTo>
                    <a:pt x="526043" y="2449644"/>
                  </a:lnTo>
                  <a:lnTo>
                    <a:pt x="0" y="1725001"/>
                  </a:ln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0792F183-84B4-4046-A3CD-67B3C688C9AF}"/>
                </a:ext>
              </a:extLst>
            </p:cNvPr>
            <p:cNvSpPr/>
            <p:nvPr/>
          </p:nvSpPr>
          <p:spPr>
            <a:xfrm>
              <a:off x="9413792" y="0"/>
              <a:ext cx="2778208" cy="2438531"/>
            </a:xfrm>
            <a:custGeom>
              <a:avLst/>
              <a:gdLst>
                <a:gd name="connsiteX0" fmla="*/ 526040 w 2778208"/>
                <a:gd name="connsiteY0" fmla="*/ 0 h 2438531"/>
                <a:gd name="connsiteX1" fmla="*/ 2778208 w 2778208"/>
                <a:gd name="connsiteY1" fmla="*/ 0 h 2438531"/>
                <a:gd name="connsiteX2" fmla="*/ 2778208 w 2778208"/>
                <a:gd name="connsiteY2" fmla="*/ 315213 h 2438531"/>
                <a:gd name="connsiteX3" fmla="*/ 1235323 w 2778208"/>
                <a:gd name="connsiteY3" fmla="*/ 2438531 h 2438531"/>
                <a:gd name="connsiteX4" fmla="*/ 0 w 2778208"/>
                <a:gd name="connsiteY4" fmla="*/ 724648 h 2438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208" h="2438531">
                  <a:moveTo>
                    <a:pt x="526040" y="0"/>
                  </a:moveTo>
                  <a:lnTo>
                    <a:pt x="2778208" y="0"/>
                  </a:lnTo>
                  <a:lnTo>
                    <a:pt x="2778208" y="315213"/>
                  </a:lnTo>
                  <a:lnTo>
                    <a:pt x="1235323" y="2438531"/>
                  </a:lnTo>
                  <a:lnTo>
                    <a:pt x="0" y="724648"/>
                  </a:ln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9DDFE6DF-042B-47EB-9B63-0D0ACB6BA75B}"/>
                </a:ext>
              </a:extLst>
            </p:cNvPr>
            <p:cNvSpPr/>
            <p:nvPr/>
          </p:nvSpPr>
          <p:spPr>
            <a:xfrm>
              <a:off x="4960467" y="0"/>
              <a:ext cx="4976426" cy="6858000"/>
            </a:xfrm>
            <a:custGeom>
              <a:avLst/>
              <a:gdLst>
                <a:gd name="connsiteX0" fmla="*/ 9068 w 4976426"/>
                <a:gd name="connsiteY0" fmla="*/ 0 h 6858000"/>
                <a:gd name="connsiteX1" fmla="*/ 2490843 w 4976426"/>
                <a:gd name="connsiteY1" fmla="*/ 0 h 6858000"/>
                <a:gd name="connsiteX2" fmla="*/ 4976426 w 4976426"/>
                <a:gd name="connsiteY2" fmla="*/ 3429006 h 6858000"/>
                <a:gd name="connsiteX3" fmla="*/ 3741106 w 4976426"/>
                <a:gd name="connsiteY3" fmla="*/ 5131741 h 6858000"/>
                <a:gd name="connsiteX4" fmla="*/ 2475178 w 4976426"/>
                <a:gd name="connsiteY4" fmla="*/ 6858000 h 6858000"/>
                <a:gd name="connsiteX5" fmla="*/ 0 w 4976426"/>
                <a:gd name="connsiteY5" fmla="*/ 6858000 h 6858000"/>
                <a:gd name="connsiteX6" fmla="*/ 2494651 w 4976426"/>
                <a:gd name="connsiteY6" fmla="*/ 34290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6426" h="6858000">
                  <a:moveTo>
                    <a:pt x="9068" y="0"/>
                  </a:moveTo>
                  <a:lnTo>
                    <a:pt x="2490843" y="0"/>
                  </a:lnTo>
                  <a:lnTo>
                    <a:pt x="4976426" y="3429006"/>
                  </a:lnTo>
                  <a:lnTo>
                    <a:pt x="3741106" y="5131741"/>
                  </a:lnTo>
                  <a:lnTo>
                    <a:pt x="2475178" y="6858000"/>
                  </a:lnTo>
                  <a:lnTo>
                    <a:pt x="0" y="6858000"/>
                  </a:lnTo>
                  <a:lnTo>
                    <a:pt x="2494651" y="3429006"/>
                  </a:lnTo>
                  <a:close/>
                </a:path>
              </a:pathLst>
            </a:custGeom>
            <a:grpFill/>
            <a:ln w="9525" cap="flat">
              <a:noFill/>
              <a:prstDash val="solid"/>
              <a:miter/>
            </a:ln>
          </p:spPr>
          <p:txBody>
            <a:bodyPr rtlCol="0" anchor="ctr"/>
            <a:lstStyle/>
            <a:p>
              <a:endParaRPr lang="en-US" dirty="0"/>
            </a:p>
          </p:txBody>
        </p:sp>
      </p:grpSp>
      <p:sp>
        <p:nvSpPr>
          <p:cNvPr id="8" name="Slide Number Placeholder 7">
            <a:extLst>
              <a:ext uri="{FF2B5EF4-FFF2-40B4-BE49-F238E27FC236}">
                <a16:creationId xmlns:a16="http://schemas.microsoft.com/office/drawing/2014/main" id="{8DB7C332-4F1D-4C9C-BD64-843B87412293}"/>
              </a:ext>
            </a:extLst>
          </p:cNvPr>
          <p:cNvSpPr>
            <a:spLocks noGrp="1"/>
          </p:cNvSpPr>
          <p:nvPr>
            <p:ph type="sldNum" sz="quarter" idx="11"/>
          </p:nvPr>
        </p:nvSpPr>
        <p:spPr/>
        <p:txBody>
          <a:bodyPr/>
          <a:lstStyle>
            <a:lvl1pPr>
              <a:defRPr>
                <a:solidFill>
                  <a:schemeClr val="bg1"/>
                </a:solidFill>
              </a:defRPr>
            </a:lvl1pPr>
          </a:lstStyle>
          <a:p>
            <a:fld id="{C24CE0DD-0081-7A4A-817B-7ACC0C2B4AAB}" type="slidenum">
              <a:rPr lang="en-US" smtClean="0"/>
              <a:pPr/>
              <a:t>‹#›</a:t>
            </a:fld>
            <a:endParaRPr lang="en-US" dirty="0"/>
          </a:p>
        </p:txBody>
      </p:sp>
      <p:sp>
        <p:nvSpPr>
          <p:cNvPr id="5" name="Text Placeholder 2">
            <a:extLst>
              <a:ext uri="{FF2B5EF4-FFF2-40B4-BE49-F238E27FC236}">
                <a16:creationId xmlns:a16="http://schemas.microsoft.com/office/drawing/2014/main" id="{54021124-939F-4CBD-BC61-7FA152E0574F}"/>
              </a:ext>
            </a:extLst>
          </p:cNvPr>
          <p:cNvSpPr>
            <a:spLocks noGrp="1"/>
          </p:cNvSpPr>
          <p:nvPr>
            <p:ph idx="1" hasCustomPrompt="1"/>
          </p:nvPr>
        </p:nvSpPr>
        <p:spPr>
          <a:xfrm>
            <a:off x="457200" y="1066399"/>
            <a:ext cx="11277600" cy="4143698"/>
          </a:xfrm>
          <a:prstGeom prst="rect">
            <a:avLst/>
          </a:prstGeom>
        </p:spPr>
        <p:txBody>
          <a:bodyPr vert="horz" lIns="0" tIns="0" rIns="0" bIns="0" rtlCol="0" anchor="ctr" anchorCtr="0">
            <a:spAutoFit/>
          </a:bodyPr>
          <a:lstStyle>
            <a:lvl1pPr marL="0" indent="0" algn="l">
              <a:lnSpc>
                <a:spcPct val="80000"/>
              </a:lnSpc>
              <a:spcBef>
                <a:spcPts val="800"/>
              </a:spcBef>
              <a:buFont typeface="Arial" panose="020B0604020202020204" pitchFamily="34" charset="0"/>
              <a:buNone/>
              <a:defRPr sz="5400" b="0" i="0" spc="0">
                <a:solidFill>
                  <a:schemeClr val="bg1"/>
                </a:solidFill>
              </a:defRPr>
            </a:lvl1pPr>
            <a:lvl2pPr marL="0" indent="0" algn="l">
              <a:lnSpc>
                <a:spcPct val="85000"/>
              </a:lnSpc>
              <a:spcBef>
                <a:spcPts val="800"/>
              </a:spcBef>
              <a:buFont typeface="Arial" panose="020B0604020202020204" pitchFamily="34" charset="0"/>
              <a:buNone/>
              <a:defRPr sz="4000" i="0" spc="0">
                <a:solidFill>
                  <a:schemeClr val="bg1"/>
                </a:solidFill>
              </a:defRPr>
            </a:lvl2pPr>
            <a:lvl3pPr marL="0" indent="0" algn="l">
              <a:lnSpc>
                <a:spcPct val="90000"/>
              </a:lnSpc>
              <a:spcBef>
                <a:spcPts val="800"/>
              </a:spcBef>
              <a:buFont typeface="Arial" panose="020B0604020202020204" pitchFamily="34" charset="0"/>
              <a:buNone/>
              <a:defRPr sz="3200" spc="0" baseline="0">
                <a:solidFill>
                  <a:schemeClr val="bg1"/>
                </a:solidFill>
              </a:defRPr>
            </a:lvl3pPr>
            <a:lvl4pPr marL="0" indent="0" algn="l">
              <a:lnSpc>
                <a:spcPct val="90000"/>
              </a:lnSpc>
              <a:spcBef>
                <a:spcPts val="800"/>
              </a:spcBef>
              <a:buNone/>
              <a:defRPr sz="2800" spc="0" baseline="0">
                <a:solidFill>
                  <a:schemeClr val="bg1"/>
                </a:solidFill>
              </a:defRPr>
            </a:lvl4pPr>
            <a:lvl5pPr marL="3048" indent="0" algn="l">
              <a:lnSpc>
                <a:spcPct val="90000"/>
              </a:lnSpc>
              <a:spcBef>
                <a:spcPts val="800"/>
              </a:spcBef>
              <a:buClr>
                <a:schemeClr val="bg1">
                  <a:lumMod val="65000"/>
                </a:schemeClr>
              </a:buClr>
              <a:buNone/>
              <a:defRPr sz="2400" b="1" spc="300">
                <a:solidFill>
                  <a:schemeClr val="bg1"/>
                </a:solidFill>
              </a:defRPr>
            </a:lvl5pPr>
          </a:lstStyle>
          <a:p>
            <a:pPr lvl="0"/>
            <a:r>
              <a:rPr lang="en-US" dirty="0"/>
              <a:t>Click To </a:t>
            </a:r>
            <a:br>
              <a:rPr lang="en-US" dirty="0"/>
            </a:br>
            <a:r>
              <a:rPr lang="en-US" dirty="0"/>
              <a:t>Edit Template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28927E3-AB15-4894-BF12-D8595DF561DB}"/>
              </a:ext>
            </a:extLst>
          </p:cNvPr>
          <p:cNvSpPr txBox="1">
            <a:spLocks/>
          </p:cNvSpPr>
          <p:nvPr/>
        </p:nvSpPr>
        <p:spPr>
          <a:xfrm>
            <a:off x="883506" y="6484034"/>
            <a:ext cx="4976425" cy="215444"/>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bg1"/>
                </a:solidFill>
              </a:rPr>
              <a:t>PRESENTATION NAME</a:t>
            </a:r>
          </a:p>
        </p:txBody>
      </p:sp>
    </p:spTree>
    <p:extLst>
      <p:ext uri="{BB962C8B-B14F-4D97-AF65-F5344CB8AC3E}">
        <p14:creationId xmlns:p14="http://schemas.microsoft.com/office/powerpoint/2010/main" val="23149809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8">
          <p15:clr>
            <a:srgbClr val="FBAE40"/>
          </p15:clr>
        </p15:guide>
        <p15:guide id="2" orient="horz" pos="144">
          <p15:clr>
            <a:srgbClr val="FBAE40"/>
          </p15:clr>
        </p15:guide>
        <p15:guide id="3" orient="horz" pos="4032">
          <p15:clr>
            <a:srgbClr val="FBAE40"/>
          </p15:clr>
        </p15:guide>
        <p15:guide id="4" pos="144">
          <p15:clr>
            <a:srgbClr val="FBAE40"/>
          </p15:clr>
        </p15:guide>
        <p15:guide id="5" pos="288">
          <p15:clr>
            <a:srgbClr val="FBAE40"/>
          </p15:clr>
        </p15:guide>
        <p15:guide id="6" pos="7392">
          <p15:clr>
            <a:srgbClr val="FBAE40"/>
          </p15:clr>
        </p15:guide>
        <p15:guide id="7" pos="75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4">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DB7C332-4F1D-4C9C-BD64-843B87412293}"/>
              </a:ext>
            </a:extLst>
          </p:cNvPr>
          <p:cNvSpPr>
            <a:spLocks noGrp="1"/>
          </p:cNvSpPr>
          <p:nvPr>
            <p:ph type="sldNum" sz="quarter" idx="11"/>
          </p:nvPr>
        </p:nvSpPr>
        <p:spPr/>
        <p:txBody>
          <a:bodyPr/>
          <a:lstStyle/>
          <a:p>
            <a:fld id="{C24CE0DD-0081-7A4A-817B-7ACC0C2B4AAB}" type="slidenum">
              <a:rPr lang="en-US" smtClean="0"/>
              <a:pPr/>
              <a:t>‹#›</a:t>
            </a:fld>
            <a:endParaRPr lang="en-US" dirty="0"/>
          </a:p>
        </p:txBody>
      </p:sp>
      <p:sp>
        <p:nvSpPr>
          <p:cNvPr id="5" name="Text Placeholder 2">
            <a:extLst>
              <a:ext uri="{FF2B5EF4-FFF2-40B4-BE49-F238E27FC236}">
                <a16:creationId xmlns:a16="http://schemas.microsoft.com/office/drawing/2014/main" id="{54021124-939F-4CBD-BC61-7FA152E0574F}"/>
              </a:ext>
            </a:extLst>
          </p:cNvPr>
          <p:cNvSpPr>
            <a:spLocks noGrp="1"/>
          </p:cNvSpPr>
          <p:nvPr>
            <p:ph idx="1" hasCustomPrompt="1"/>
          </p:nvPr>
        </p:nvSpPr>
        <p:spPr>
          <a:xfrm>
            <a:off x="457200" y="1831848"/>
            <a:ext cx="11277600" cy="3194304"/>
          </a:xfrm>
          <a:prstGeom prst="rect">
            <a:avLst/>
          </a:prstGeom>
        </p:spPr>
        <p:txBody>
          <a:bodyPr vert="horz" lIns="0" tIns="0" rIns="0" bIns="0" rtlCol="0" anchor="ctr" anchorCtr="0">
            <a:noAutofit/>
          </a:bodyPr>
          <a:lstStyle>
            <a:lvl1pPr marL="0" indent="0" algn="l">
              <a:lnSpc>
                <a:spcPct val="85000"/>
              </a:lnSpc>
              <a:spcBef>
                <a:spcPts val="800"/>
              </a:spcBef>
              <a:buFont typeface="Arial" panose="020B0604020202020204" pitchFamily="34" charset="0"/>
              <a:buNone/>
              <a:defRPr sz="5400" b="0" i="0" spc="-200">
                <a:solidFill>
                  <a:schemeClr val="bg2"/>
                </a:solidFill>
              </a:defRPr>
            </a:lvl1pPr>
            <a:lvl2pPr marL="0" indent="0" algn="l">
              <a:lnSpc>
                <a:spcPct val="90000"/>
              </a:lnSpc>
              <a:spcBef>
                <a:spcPts val="800"/>
              </a:spcBef>
              <a:buFont typeface="Arial" panose="020B0604020202020204" pitchFamily="34" charset="0"/>
              <a:buNone/>
              <a:defRPr sz="4800" b="1" spc="-200">
                <a:solidFill>
                  <a:schemeClr val="tx1"/>
                </a:solidFill>
              </a:defRPr>
            </a:lvl2pPr>
            <a:lvl3pPr marL="0" indent="0" algn="l">
              <a:lnSpc>
                <a:spcPct val="90000"/>
              </a:lnSpc>
              <a:spcBef>
                <a:spcPts val="800"/>
              </a:spcBef>
              <a:buFont typeface="Arial" panose="020B0604020202020204" pitchFamily="34" charset="0"/>
              <a:buNone/>
              <a:defRPr sz="4267" spc="-133" baseline="0">
                <a:solidFill>
                  <a:schemeClr val="tx1"/>
                </a:solidFill>
              </a:defRPr>
            </a:lvl3pPr>
            <a:lvl4pPr marL="0" indent="0" algn="l">
              <a:lnSpc>
                <a:spcPct val="90000"/>
              </a:lnSpc>
              <a:spcBef>
                <a:spcPts val="800"/>
              </a:spcBef>
              <a:buNone/>
              <a:defRPr sz="3733" b="1" spc="-67" baseline="0">
                <a:solidFill>
                  <a:schemeClr val="tx1"/>
                </a:solidFill>
              </a:defRPr>
            </a:lvl4pPr>
            <a:lvl5pPr marL="3048" indent="0" algn="l">
              <a:lnSpc>
                <a:spcPct val="90000"/>
              </a:lnSpc>
              <a:spcBef>
                <a:spcPts val="800"/>
              </a:spcBef>
              <a:buClr>
                <a:schemeClr val="bg1">
                  <a:lumMod val="65000"/>
                </a:schemeClr>
              </a:buClr>
              <a:buNone/>
              <a:defRPr sz="2400" b="1" spc="300">
                <a:solidFill>
                  <a:schemeClr val="accent1"/>
                </a:solidFill>
              </a:defRPr>
            </a:lvl5pPr>
          </a:lstStyle>
          <a:p>
            <a:pPr lvl="0"/>
            <a:r>
              <a:rPr lang="en-US"/>
              <a:t>Click To Edit </a:t>
            </a:r>
            <a:br>
              <a:rPr lang="en-US"/>
            </a:br>
            <a:r>
              <a:rPr lang="en-US"/>
              <a:t>Template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6842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8">
          <p15:clr>
            <a:srgbClr val="FBAE40"/>
          </p15:clr>
        </p15:guide>
        <p15:guide id="2" orient="horz" pos="144">
          <p15:clr>
            <a:srgbClr val="FBAE40"/>
          </p15:clr>
        </p15:guide>
        <p15:guide id="3" orient="horz" pos="4032">
          <p15:clr>
            <a:srgbClr val="FBAE40"/>
          </p15:clr>
        </p15:guide>
        <p15:guide id="4" pos="144">
          <p15:clr>
            <a:srgbClr val="FBAE40"/>
          </p15:clr>
        </p15:guide>
        <p15:guide id="5" pos="288">
          <p15:clr>
            <a:srgbClr val="FBAE40"/>
          </p15:clr>
        </p15:guide>
        <p15:guide id="6" pos="7392">
          <p15:clr>
            <a:srgbClr val="FBAE40"/>
          </p15:clr>
        </p15:guide>
        <p15:guide id="7" pos="7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5">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DB7C332-4F1D-4C9C-BD64-843B87412293}"/>
              </a:ext>
            </a:extLst>
          </p:cNvPr>
          <p:cNvSpPr>
            <a:spLocks noGrp="1"/>
          </p:cNvSpPr>
          <p:nvPr>
            <p:ph type="sldNum" sz="quarter" idx="11"/>
          </p:nvPr>
        </p:nvSpPr>
        <p:spPr/>
        <p:txBody>
          <a:bodyPr/>
          <a:lstStyle/>
          <a:p>
            <a:fld id="{C24CE0DD-0081-7A4A-817B-7ACC0C2B4AAB}" type="slidenum">
              <a:rPr lang="en-US" smtClean="0"/>
              <a:pPr/>
              <a:t>‹#›</a:t>
            </a:fld>
            <a:endParaRPr lang="en-US" dirty="0"/>
          </a:p>
        </p:txBody>
      </p:sp>
      <p:sp>
        <p:nvSpPr>
          <p:cNvPr id="6" name="Text Placeholder 2">
            <a:extLst>
              <a:ext uri="{FF2B5EF4-FFF2-40B4-BE49-F238E27FC236}">
                <a16:creationId xmlns:a16="http://schemas.microsoft.com/office/drawing/2014/main" id="{F45E4363-2FCB-41C1-979D-8702DFED09DE}"/>
              </a:ext>
            </a:extLst>
          </p:cNvPr>
          <p:cNvSpPr>
            <a:spLocks noGrp="1"/>
          </p:cNvSpPr>
          <p:nvPr>
            <p:ph idx="1" hasCustomPrompt="1"/>
          </p:nvPr>
        </p:nvSpPr>
        <p:spPr>
          <a:xfrm>
            <a:off x="457200" y="2652354"/>
            <a:ext cx="11277600" cy="697563"/>
          </a:xfrm>
          <a:prstGeom prst="rect">
            <a:avLst/>
          </a:prstGeom>
        </p:spPr>
        <p:txBody>
          <a:bodyPr vert="horz" wrap="square" lIns="0" tIns="0" rIns="0" bIns="0" rtlCol="0" anchor="b" anchorCtr="0">
            <a:spAutoFit/>
          </a:bodyPr>
          <a:lstStyle>
            <a:lvl1pPr marL="0" indent="0" algn="ctr">
              <a:lnSpc>
                <a:spcPct val="85000"/>
              </a:lnSpc>
              <a:spcBef>
                <a:spcPts val="0"/>
              </a:spcBef>
              <a:buFont typeface="Arial" panose="020B0604020202020204" pitchFamily="34" charset="0"/>
              <a:buNone/>
              <a:defRPr sz="5333" b="0" i="0" spc="0">
                <a:solidFill>
                  <a:schemeClr val="bg2"/>
                </a:solidFill>
              </a:defRPr>
            </a:lvl1pPr>
            <a:lvl2pPr marL="0" indent="0" algn="ctr">
              <a:spcBef>
                <a:spcPts val="0"/>
              </a:spcBef>
              <a:buFont typeface="Arial" panose="020B0604020202020204" pitchFamily="34" charset="0"/>
              <a:buNone/>
              <a:defRPr sz="4800"/>
            </a:lvl2pPr>
            <a:lvl3pPr marL="0" indent="0" algn="ctr">
              <a:spcBef>
                <a:spcPts val="0"/>
              </a:spcBef>
              <a:buFont typeface="Arial" panose="020B0604020202020204" pitchFamily="34" charset="0"/>
              <a:buNone/>
              <a:defRPr sz="4267"/>
            </a:lvl3pPr>
            <a:lvl4pPr marL="0" indent="0" algn="ctr">
              <a:spcBef>
                <a:spcPts val="0"/>
              </a:spcBef>
              <a:buNone/>
              <a:defRPr sz="3733"/>
            </a:lvl4pPr>
            <a:lvl5pPr marL="3048" indent="0" algn="ctr">
              <a:spcBef>
                <a:spcPts val="0"/>
              </a:spcBef>
              <a:buClr>
                <a:schemeClr val="bg1">
                  <a:lumMod val="65000"/>
                </a:schemeClr>
              </a:buClr>
              <a:buNone/>
              <a:defRPr sz="2400" b="1">
                <a:solidFill>
                  <a:schemeClr val="tx1">
                    <a:lumMod val="50000"/>
                    <a:lumOff val="50000"/>
                  </a:schemeClr>
                </a:solidFill>
              </a:defRPr>
            </a:lvl5pPr>
          </a:lstStyle>
          <a:p>
            <a:pPr lvl="0"/>
            <a:r>
              <a:rPr lang="en-US" dirty="0"/>
              <a:t>Click To Edit Template Text Styles</a:t>
            </a:r>
          </a:p>
        </p:txBody>
      </p:sp>
      <p:cxnSp>
        <p:nvCxnSpPr>
          <p:cNvPr id="9" name="Straight Connector 8">
            <a:extLst>
              <a:ext uri="{FF2B5EF4-FFF2-40B4-BE49-F238E27FC236}">
                <a16:creationId xmlns:a16="http://schemas.microsoft.com/office/drawing/2014/main" id="{70151D55-A115-45D4-B38C-EC1B9816A78E}"/>
              </a:ext>
            </a:extLst>
          </p:cNvPr>
          <p:cNvCxnSpPr/>
          <p:nvPr/>
        </p:nvCxnSpPr>
        <p:spPr>
          <a:xfrm>
            <a:off x="5791200" y="3654704"/>
            <a:ext cx="609600" cy="0"/>
          </a:xfrm>
          <a:prstGeom prst="line">
            <a:avLst/>
          </a:prstGeom>
          <a:ln w="50800" cap="flat" cmpd="sng">
            <a:solidFill>
              <a:schemeClr val="bg1">
                <a:lumMod val="85000"/>
              </a:schemeClr>
            </a:solidFill>
            <a:prstDash val="solid"/>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2">
            <a:extLst>
              <a:ext uri="{FF2B5EF4-FFF2-40B4-BE49-F238E27FC236}">
                <a16:creationId xmlns:a16="http://schemas.microsoft.com/office/drawing/2014/main" id="{F21967CB-C526-4CCC-BF31-91673D8DBABF}"/>
              </a:ext>
            </a:extLst>
          </p:cNvPr>
          <p:cNvSpPr>
            <a:spLocks noGrp="1"/>
          </p:cNvSpPr>
          <p:nvPr>
            <p:ph idx="12" hasCustomPrompt="1"/>
          </p:nvPr>
        </p:nvSpPr>
        <p:spPr>
          <a:xfrm>
            <a:off x="457200" y="3959493"/>
            <a:ext cx="11277600" cy="332399"/>
          </a:xfrm>
          <a:prstGeom prst="rect">
            <a:avLst/>
          </a:prstGeom>
        </p:spPr>
        <p:txBody>
          <a:bodyPr vert="horz" wrap="square" lIns="0" tIns="0" rIns="0" bIns="0" rtlCol="0" anchor="t" anchorCtr="0">
            <a:spAutoFit/>
          </a:bodyPr>
          <a:lstStyle>
            <a:lvl1pPr marL="0" indent="0" algn="ctr">
              <a:spcBef>
                <a:spcPts val="0"/>
              </a:spcBef>
              <a:buFont typeface="Arial" panose="020B0604020202020204" pitchFamily="34" charset="0"/>
              <a:buNone/>
              <a:defRPr sz="2400" b="1">
                <a:solidFill>
                  <a:schemeClr val="tx1"/>
                </a:solidFill>
              </a:defRPr>
            </a:lvl1pPr>
            <a:lvl2pPr marL="0" indent="0" algn="ctr">
              <a:spcBef>
                <a:spcPts val="0"/>
              </a:spcBef>
              <a:buFont typeface="Arial" panose="020B0604020202020204" pitchFamily="34" charset="0"/>
              <a:buNone/>
              <a:defRPr sz="4800"/>
            </a:lvl2pPr>
            <a:lvl3pPr marL="0" indent="0" algn="ctr">
              <a:spcBef>
                <a:spcPts val="0"/>
              </a:spcBef>
              <a:buFont typeface="Arial" panose="020B0604020202020204" pitchFamily="34" charset="0"/>
              <a:buNone/>
              <a:defRPr sz="4267"/>
            </a:lvl3pPr>
            <a:lvl4pPr marL="0" indent="0" algn="ctr">
              <a:spcBef>
                <a:spcPts val="0"/>
              </a:spcBef>
              <a:buNone/>
              <a:defRPr sz="3733"/>
            </a:lvl4pPr>
            <a:lvl5pPr marL="3048" indent="0" algn="ctr">
              <a:spcBef>
                <a:spcPts val="0"/>
              </a:spcBef>
              <a:buClr>
                <a:schemeClr val="bg1">
                  <a:lumMod val="65000"/>
                </a:schemeClr>
              </a:buClr>
              <a:buNone/>
              <a:defRPr sz="2400" b="1">
                <a:solidFill>
                  <a:schemeClr val="tx1">
                    <a:lumMod val="50000"/>
                    <a:lumOff val="50000"/>
                  </a:schemeClr>
                </a:solidFill>
              </a:defRPr>
            </a:lvl5pPr>
          </a:lstStyle>
          <a:p>
            <a:pPr lvl="0"/>
            <a:r>
              <a:rPr lang="en-US"/>
              <a:t>Click To Edit Template Text Styles</a:t>
            </a:r>
          </a:p>
        </p:txBody>
      </p:sp>
    </p:spTree>
    <p:extLst>
      <p:ext uri="{BB962C8B-B14F-4D97-AF65-F5344CB8AC3E}">
        <p14:creationId xmlns:p14="http://schemas.microsoft.com/office/powerpoint/2010/main" val="31488592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8">
          <p15:clr>
            <a:srgbClr val="FBAE40"/>
          </p15:clr>
        </p15:guide>
        <p15:guide id="2" orient="horz" pos="144">
          <p15:clr>
            <a:srgbClr val="FBAE40"/>
          </p15:clr>
        </p15:guide>
        <p15:guide id="3" orient="horz" pos="4032">
          <p15:clr>
            <a:srgbClr val="FBAE40"/>
          </p15:clr>
        </p15:guide>
        <p15:guide id="4" pos="144">
          <p15:clr>
            <a:srgbClr val="FBAE40"/>
          </p15:clr>
        </p15:guide>
        <p15:guide id="5" pos="288">
          <p15:clr>
            <a:srgbClr val="FBAE40"/>
          </p15:clr>
        </p15:guide>
        <p15:guide id="6" pos="7392">
          <p15:clr>
            <a:srgbClr val="FBAE40"/>
          </p15:clr>
        </p15:guide>
        <p15:guide id="7" pos="75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7">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DB7C332-4F1D-4C9C-BD64-843B87412293}"/>
              </a:ext>
            </a:extLst>
          </p:cNvPr>
          <p:cNvSpPr>
            <a:spLocks noGrp="1"/>
          </p:cNvSpPr>
          <p:nvPr>
            <p:ph type="sldNum" sz="quarter" idx="11"/>
          </p:nvPr>
        </p:nvSpPr>
        <p:spPr/>
        <p:txBody>
          <a:bodyPr/>
          <a:lstStyle/>
          <a:p>
            <a:fld id="{C24CE0DD-0081-7A4A-817B-7ACC0C2B4AAB}" type="slidenum">
              <a:rPr lang="en-US" smtClean="0"/>
              <a:pPr/>
              <a:t>‹#›</a:t>
            </a:fld>
            <a:endParaRPr lang="en-US" dirty="0"/>
          </a:p>
        </p:txBody>
      </p:sp>
      <p:sp>
        <p:nvSpPr>
          <p:cNvPr id="11" name="Text Placeholder 2">
            <a:extLst>
              <a:ext uri="{FF2B5EF4-FFF2-40B4-BE49-F238E27FC236}">
                <a16:creationId xmlns:a16="http://schemas.microsoft.com/office/drawing/2014/main" id="{274028D5-EFEA-4300-998A-7A540A5F9AAF}"/>
              </a:ext>
            </a:extLst>
          </p:cNvPr>
          <p:cNvSpPr>
            <a:spLocks noGrp="1"/>
          </p:cNvSpPr>
          <p:nvPr>
            <p:ph idx="1" hasCustomPrompt="1"/>
          </p:nvPr>
        </p:nvSpPr>
        <p:spPr>
          <a:xfrm>
            <a:off x="457200" y="2283084"/>
            <a:ext cx="11277600" cy="1395126"/>
          </a:xfrm>
          <a:prstGeom prst="rect">
            <a:avLst/>
          </a:prstGeom>
        </p:spPr>
        <p:txBody>
          <a:bodyPr vert="horz" wrap="square" lIns="0" tIns="0" rIns="0" bIns="0" rtlCol="0" anchor="b" anchorCtr="0">
            <a:spAutoFit/>
          </a:bodyPr>
          <a:lstStyle>
            <a:lvl1pPr marL="0" indent="0" algn="ctr">
              <a:lnSpc>
                <a:spcPct val="85000"/>
              </a:lnSpc>
              <a:spcBef>
                <a:spcPts val="0"/>
              </a:spcBef>
              <a:buFont typeface="Arial" panose="020B0604020202020204" pitchFamily="34" charset="0"/>
              <a:buNone/>
              <a:defRPr sz="5333" b="0" i="0" spc="0">
                <a:solidFill>
                  <a:schemeClr val="bg2"/>
                </a:solidFill>
              </a:defRPr>
            </a:lvl1pPr>
            <a:lvl2pPr marL="0" indent="0" algn="ctr">
              <a:spcBef>
                <a:spcPts val="0"/>
              </a:spcBef>
              <a:buFont typeface="Arial" panose="020B0604020202020204" pitchFamily="34" charset="0"/>
              <a:buNone/>
              <a:defRPr sz="4800"/>
            </a:lvl2pPr>
            <a:lvl3pPr marL="0" indent="0" algn="ctr">
              <a:spcBef>
                <a:spcPts val="0"/>
              </a:spcBef>
              <a:buFont typeface="Arial" panose="020B0604020202020204" pitchFamily="34" charset="0"/>
              <a:buNone/>
              <a:defRPr sz="4267"/>
            </a:lvl3pPr>
            <a:lvl4pPr marL="0" indent="0" algn="ctr">
              <a:spcBef>
                <a:spcPts val="0"/>
              </a:spcBef>
              <a:buNone/>
              <a:defRPr sz="3733"/>
            </a:lvl4pPr>
            <a:lvl5pPr marL="3048" indent="0" algn="ctr">
              <a:spcBef>
                <a:spcPts val="0"/>
              </a:spcBef>
              <a:buClr>
                <a:schemeClr val="bg1">
                  <a:lumMod val="65000"/>
                </a:schemeClr>
              </a:buClr>
              <a:buNone/>
              <a:defRPr sz="2400" b="1">
                <a:solidFill>
                  <a:schemeClr val="tx1">
                    <a:lumMod val="50000"/>
                    <a:lumOff val="50000"/>
                  </a:schemeClr>
                </a:solidFill>
              </a:defRPr>
            </a:lvl5pPr>
          </a:lstStyle>
          <a:p>
            <a:pPr lvl="0"/>
            <a:r>
              <a:rPr lang="en-US" dirty="0"/>
              <a:t>Click To Edit </a:t>
            </a:r>
            <a:br>
              <a:rPr lang="en-US" dirty="0"/>
            </a:br>
            <a:r>
              <a:rPr lang="en-US" dirty="0"/>
              <a:t>Template Text Styles</a:t>
            </a:r>
          </a:p>
        </p:txBody>
      </p:sp>
      <p:cxnSp>
        <p:nvCxnSpPr>
          <p:cNvPr id="12" name="Straight Connector 11">
            <a:extLst>
              <a:ext uri="{FF2B5EF4-FFF2-40B4-BE49-F238E27FC236}">
                <a16:creationId xmlns:a16="http://schemas.microsoft.com/office/drawing/2014/main" id="{BA5AFE86-C950-4DAD-A713-819A7036912A}"/>
              </a:ext>
            </a:extLst>
          </p:cNvPr>
          <p:cNvCxnSpPr/>
          <p:nvPr/>
        </p:nvCxnSpPr>
        <p:spPr>
          <a:xfrm>
            <a:off x="5791200" y="3982997"/>
            <a:ext cx="609600" cy="0"/>
          </a:xfrm>
          <a:prstGeom prst="line">
            <a:avLst/>
          </a:prstGeom>
          <a:ln w="50800" cap="flat" cmpd="sng">
            <a:solidFill>
              <a:schemeClr val="bg1">
                <a:lumMod val="85000"/>
              </a:schemeClr>
            </a:solidFill>
            <a:prstDash val="solid"/>
            <a:beve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2">
            <a:extLst>
              <a:ext uri="{FF2B5EF4-FFF2-40B4-BE49-F238E27FC236}">
                <a16:creationId xmlns:a16="http://schemas.microsoft.com/office/drawing/2014/main" id="{F31D3052-E314-4BB7-8CAC-4FA86287D223}"/>
              </a:ext>
            </a:extLst>
          </p:cNvPr>
          <p:cNvSpPr>
            <a:spLocks noGrp="1"/>
          </p:cNvSpPr>
          <p:nvPr>
            <p:ph idx="12" hasCustomPrompt="1"/>
          </p:nvPr>
        </p:nvSpPr>
        <p:spPr>
          <a:xfrm>
            <a:off x="457200" y="4287787"/>
            <a:ext cx="11277600" cy="332399"/>
          </a:xfrm>
          <a:prstGeom prst="rect">
            <a:avLst/>
          </a:prstGeom>
        </p:spPr>
        <p:txBody>
          <a:bodyPr vert="horz" wrap="square" lIns="0" tIns="0" rIns="0" bIns="0" rtlCol="0" anchor="t" anchorCtr="0">
            <a:spAutoFit/>
          </a:bodyPr>
          <a:lstStyle>
            <a:lvl1pPr marL="0" indent="0" algn="ctr">
              <a:spcBef>
                <a:spcPts val="0"/>
              </a:spcBef>
              <a:buFont typeface="Arial" panose="020B0604020202020204" pitchFamily="34" charset="0"/>
              <a:buNone/>
              <a:defRPr sz="2400" b="1">
                <a:solidFill>
                  <a:schemeClr val="tx1"/>
                </a:solidFill>
              </a:defRPr>
            </a:lvl1pPr>
            <a:lvl2pPr marL="0" indent="0" algn="ctr">
              <a:spcBef>
                <a:spcPts val="0"/>
              </a:spcBef>
              <a:buFont typeface="Arial" panose="020B0604020202020204" pitchFamily="34" charset="0"/>
              <a:buNone/>
              <a:defRPr sz="4800"/>
            </a:lvl2pPr>
            <a:lvl3pPr marL="0" indent="0" algn="ctr">
              <a:spcBef>
                <a:spcPts val="0"/>
              </a:spcBef>
              <a:buFont typeface="Arial" panose="020B0604020202020204" pitchFamily="34" charset="0"/>
              <a:buNone/>
              <a:defRPr sz="4267"/>
            </a:lvl3pPr>
            <a:lvl4pPr marL="0" indent="0" algn="ctr">
              <a:spcBef>
                <a:spcPts val="0"/>
              </a:spcBef>
              <a:buNone/>
              <a:defRPr sz="3733"/>
            </a:lvl4pPr>
            <a:lvl5pPr marL="3048" indent="0" algn="ctr">
              <a:spcBef>
                <a:spcPts val="0"/>
              </a:spcBef>
              <a:buClr>
                <a:schemeClr val="bg1">
                  <a:lumMod val="65000"/>
                </a:schemeClr>
              </a:buClr>
              <a:buNone/>
              <a:defRPr sz="2400" b="1">
                <a:solidFill>
                  <a:schemeClr val="tx1">
                    <a:lumMod val="50000"/>
                    <a:lumOff val="50000"/>
                  </a:schemeClr>
                </a:solidFill>
              </a:defRPr>
            </a:lvl5pPr>
          </a:lstStyle>
          <a:p>
            <a:pPr lvl="0"/>
            <a:r>
              <a:rPr lang="en-US"/>
              <a:t>Click To Edit Template Text Styles</a:t>
            </a:r>
          </a:p>
        </p:txBody>
      </p:sp>
    </p:spTree>
    <p:extLst>
      <p:ext uri="{BB962C8B-B14F-4D97-AF65-F5344CB8AC3E}">
        <p14:creationId xmlns:p14="http://schemas.microsoft.com/office/powerpoint/2010/main" val="27889692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8">
          <p15:clr>
            <a:srgbClr val="FBAE40"/>
          </p15:clr>
        </p15:guide>
        <p15:guide id="2" orient="horz" pos="144">
          <p15:clr>
            <a:srgbClr val="FBAE40"/>
          </p15:clr>
        </p15:guide>
        <p15:guide id="3" orient="horz" pos="4032">
          <p15:clr>
            <a:srgbClr val="FBAE40"/>
          </p15:clr>
        </p15:guide>
        <p15:guide id="4" pos="144">
          <p15:clr>
            <a:srgbClr val="FBAE40"/>
          </p15:clr>
        </p15:guide>
        <p15:guide id="5" pos="288">
          <p15:clr>
            <a:srgbClr val="FBAE40"/>
          </p15:clr>
        </p15:guide>
        <p15:guide id="6" pos="7392">
          <p15:clr>
            <a:srgbClr val="FBAE40"/>
          </p15:clr>
        </p15:guide>
        <p15:guide id="7" pos="75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8D033E-882F-4905-8721-38F845341B81}"/>
              </a:ext>
            </a:extLst>
          </p:cNvPr>
          <p:cNvSpPr>
            <a:spLocks noGrp="1"/>
          </p:cNvSpPr>
          <p:nvPr>
            <p:ph type="sldNum" sz="quarter" idx="11"/>
          </p:nvPr>
        </p:nvSpPr>
        <p:spPr/>
        <p:txBody>
          <a:bodyPr/>
          <a:lstStyle/>
          <a:p>
            <a:fld id="{C24CE0DD-0081-7A4A-817B-7ACC0C2B4AAB}" type="slidenum">
              <a:rPr lang="en-US" smtClean="0"/>
              <a:pPr/>
              <a:t>‹#›</a:t>
            </a:fld>
            <a:endParaRPr lang="en-US" dirty="0"/>
          </a:p>
        </p:txBody>
      </p:sp>
    </p:spTree>
    <p:extLst>
      <p:ext uri="{BB962C8B-B14F-4D97-AF65-F5344CB8AC3E}">
        <p14:creationId xmlns:p14="http://schemas.microsoft.com/office/powerpoint/2010/main" val="2957524995"/>
      </p:ext>
    </p:extLst>
  </p:cSld>
  <p:clrMapOvr>
    <a:masterClrMapping/>
  </p:clrMapOvr>
  <p:extLst>
    <p:ext uri="{DCECCB84-F9BA-43D5-87BE-67443E8EF086}">
      <p15:sldGuideLst xmlns:p15="http://schemas.microsoft.com/office/powerpoint/2012/main">
        <p15:guide id="1" pos="144">
          <p15:clr>
            <a:srgbClr val="FBAE40"/>
          </p15:clr>
        </p15:guide>
        <p15:guide id="2" pos="288">
          <p15:clr>
            <a:srgbClr val="FBAE40"/>
          </p15:clr>
        </p15:guide>
        <p15:guide id="3" pos="7392">
          <p15:clr>
            <a:srgbClr val="FBAE40"/>
          </p15:clr>
        </p15:guide>
        <p15:guide id="4" pos="7536">
          <p15:clr>
            <a:srgbClr val="FBAE40"/>
          </p15:clr>
        </p15:guide>
        <p15:guide id="5" orient="horz" pos="144">
          <p15:clr>
            <a:srgbClr val="FBAE40"/>
          </p15:clr>
        </p15:guide>
        <p15:guide id="6" orient="horz" pos="288">
          <p15:clr>
            <a:srgbClr val="FBAE40"/>
          </p15:clr>
        </p15:guide>
        <p15:guide id="7"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FDF9DC-5703-4178-B33C-1F784C8F6E74}"/>
              </a:ext>
            </a:extLst>
          </p:cNvPr>
          <p:cNvSpPr>
            <a:spLocks noGrp="1"/>
          </p:cNvSpPr>
          <p:nvPr>
            <p:ph type="title"/>
          </p:nvPr>
        </p:nvSpPr>
        <p:spPr>
          <a:xfrm>
            <a:off x="457200" y="457200"/>
            <a:ext cx="11277600" cy="1243417"/>
          </a:xfrm>
          <a:prstGeom prst="rect">
            <a:avLst/>
          </a:prstGeom>
        </p:spPr>
        <p:txBody>
          <a:bodyPr vert="horz" wrap="square" lIns="0" tIns="45720" rIns="0" bIns="45720" rtlCol="0" anchor="ctr">
            <a:sp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543F9B61-FE06-4AD3-BFD0-849AD957C074}"/>
              </a:ext>
            </a:extLst>
          </p:cNvPr>
          <p:cNvSpPr>
            <a:spLocks noGrp="1"/>
          </p:cNvSpPr>
          <p:nvPr>
            <p:ph type="body" idx="1"/>
          </p:nvPr>
        </p:nvSpPr>
        <p:spPr>
          <a:xfrm>
            <a:off x="458724" y="1964077"/>
            <a:ext cx="11274552" cy="431584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1">
            <a:extLst>
              <a:ext uri="{FF2B5EF4-FFF2-40B4-BE49-F238E27FC236}">
                <a16:creationId xmlns:a16="http://schemas.microsoft.com/office/drawing/2014/main" id="{76C2FCC9-2F09-4721-9A6D-A8D770C763C7}"/>
              </a:ext>
            </a:extLst>
          </p:cNvPr>
          <p:cNvSpPr>
            <a:spLocks noGrp="1"/>
          </p:cNvSpPr>
          <p:nvPr>
            <p:ph type="sldNum" sz="quarter" idx="4"/>
          </p:nvPr>
        </p:nvSpPr>
        <p:spPr>
          <a:xfrm>
            <a:off x="457200" y="6464300"/>
            <a:ext cx="296359" cy="228600"/>
          </a:xfrm>
          <a:prstGeom prst="rect">
            <a:avLst/>
          </a:prstGeom>
          <a:noFill/>
        </p:spPr>
        <p:txBody>
          <a:bodyPr vert="horz" wrap="none" lIns="91440" tIns="45720" rIns="91440" bIns="45720" rtlCol="0" anchor="ctr" anchorCtr="0">
            <a:noAutofit/>
          </a:bodyPr>
          <a:lstStyle>
            <a:lvl1pPr algn="r">
              <a:defRPr sz="1200" b="1" i="0">
                <a:solidFill>
                  <a:schemeClr val="bg2"/>
                </a:solidFill>
              </a:defRPr>
            </a:lvl1pPr>
          </a:lstStyle>
          <a:p>
            <a:fld id="{C24CE0DD-0081-7A4A-817B-7ACC0C2B4AAB}" type="slidenum">
              <a:rPr lang="en-US" smtClean="0"/>
              <a:pPr/>
              <a:t>‹#›</a:t>
            </a:fld>
            <a:endParaRPr lang="en-US" dirty="0"/>
          </a:p>
        </p:txBody>
      </p:sp>
      <p:sp>
        <p:nvSpPr>
          <p:cNvPr id="17" name="Slide Number Placeholder 5">
            <a:extLst>
              <a:ext uri="{FF2B5EF4-FFF2-40B4-BE49-F238E27FC236}">
                <a16:creationId xmlns:a16="http://schemas.microsoft.com/office/drawing/2014/main" id="{5EE6105E-4C9A-4B95-89E5-B4D8F1DCB443}"/>
              </a:ext>
            </a:extLst>
          </p:cNvPr>
          <p:cNvSpPr txBox="1">
            <a:spLocks/>
          </p:cNvSpPr>
          <p:nvPr/>
        </p:nvSpPr>
        <p:spPr>
          <a:xfrm>
            <a:off x="764280" y="6477456"/>
            <a:ext cx="6582701" cy="215444"/>
          </a:xfrm>
          <a:prstGeom prst="rect">
            <a:avLst/>
          </a:prstGeom>
          <a:noFill/>
        </p:spPr>
        <p:txBody>
          <a:bodyPr vert="horz" wrap="square" lIns="91440" tIns="45720" rIns="91440" bIns="45720" rtlCol="0" anchor="ctr" anchorCtr="0">
            <a:spAutoFit/>
          </a:bodyPr>
          <a:lstStyle>
            <a:defPPr>
              <a:defRPr lang="en-US"/>
            </a:defPPr>
            <a:lvl1pPr marL="0" algn="r"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spc="50" baseline="0" dirty="0">
                <a:solidFill>
                  <a:schemeClr val="tx1"/>
                </a:solidFill>
              </a:rPr>
              <a:t>Presentation to the ULTS Administrative Committee</a:t>
            </a:r>
          </a:p>
        </p:txBody>
      </p:sp>
      <p:grpSp>
        <p:nvGrpSpPr>
          <p:cNvPr id="26" name="Group 25">
            <a:extLst>
              <a:ext uri="{FF2B5EF4-FFF2-40B4-BE49-F238E27FC236}">
                <a16:creationId xmlns:a16="http://schemas.microsoft.com/office/drawing/2014/main" id="{C575405C-B2DF-4F58-9801-02AE2578731C}"/>
              </a:ext>
            </a:extLst>
          </p:cNvPr>
          <p:cNvGrpSpPr>
            <a:grpSpLocks noChangeAspect="1"/>
          </p:cNvGrpSpPr>
          <p:nvPr/>
        </p:nvGrpSpPr>
        <p:grpSpPr>
          <a:xfrm>
            <a:off x="10683863" y="6539890"/>
            <a:ext cx="1066177" cy="135154"/>
            <a:chOff x="2931072" y="-829430"/>
            <a:chExt cx="6003607" cy="761048"/>
          </a:xfrm>
        </p:grpSpPr>
        <p:sp>
          <p:nvSpPr>
            <p:cNvPr id="27" name="Freeform: Shape 26">
              <a:extLst>
                <a:ext uri="{FF2B5EF4-FFF2-40B4-BE49-F238E27FC236}">
                  <a16:creationId xmlns:a16="http://schemas.microsoft.com/office/drawing/2014/main" id="{6D2A2581-A149-4D6E-B65C-0B123B2B9D79}"/>
                </a:ext>
              </a:extLst>
            </p:cNvPr>
            <p:cNvSpPr/>
            <p:nvPr/>
          </p:nvSpPr>
          <p:spPr>
            <a:xfrm>
              <a:off x="8294599" y="-826572"/>
              <a:ext cx="640080" cy="758190"/>
            </a:xfrm>
            <a:custGeom>
              <a:avLst/>
              <a:gdLst>
                <a:gd name="connsiteX0" fmla="*/ 100965 w 640080"/>
                <a:gd name="connsiteY0" fmla="*/ 493395 h 758190"/>
                <a:gd name="connsiteX1" fmla="*/ 318135 w 640080"/>
                <a:gd name="connsiteY1" fmla="*/ 597218 h 758190"/>
                <a:gd name="connsiteX2" fmla="*/ 455295 w 640080"/>
                <a:gd name="connsiteY2" fmla="*/ 531495 h 758190"/>
                <a:gd name="connsiteX3" fmla="*/ 312420 w 640080"/>
                <a:gd name="connsiteY3" fmla="*/ 452438 h 758190"/>
                <a:gd name="connsiteX4" fmla="*/ 44768 w 640080"/>
                <a:gd name="connsiteY4" fmla="*/ 224790 h 758190"/>
                <a:gd name="connsiteX5" fmla="*/ 355283 w 640080"/>
                <a:gd name="connsiteY5" fmla="*/ 0 h 758190"/>
                <a:gd name="connsiteX6" fmla="*/ 625793 w 640080"/>
                <a:gd name="connsiteY6" fmla="*/ 88583 h 758190"/>
                <a:gd name="connsiteX7" fmla="*/ 534353 w 640080"/>
                <a:gd name="connsiteY7" fmla="*/ 221932 h 758190"/>
                <a:gd name="connsiteX8" fmla="*/ 355283 w 640080"/>
                <a:gd name="connsiteY8" fmla="*/ 160020 h 758190"/>
                <a:gd name="connsiteX9" fmla="*/ 224790 w 640080"/>
                <a:gd name="connsiteY9" fmla="*/ 228600 h 758190"/>
                <a:gd name="connsiteX10" fmla="*/ 395288 w 640080"/>
                <a:gd name="connsiteY10" fmla="*/ 309563 h 758190"/>
                <a:gd name="connsiteX11" fmla="*/ 640080 w 640080"/>
                <a:gd name="connsiteY11" fmla="*/ 536257 h 758190"/>
                <a:gd name="connsiteX12" fmla="*/ 325755 w 640080"/>
                <a:gd name="connsiteY12" fmla="*/ 758190 h 758190"/>
                <a:gd name="connsiteX13" fmla="*/ 0 w 640080"/>
                <a:gd name="connsiteY13" fmla="*/ 627697 h 758190"/>
                <a:gd name="connsiteX14" fmla="*/ 100965 w 640080"/>
                <a:gd name="connsiteY14" fmla="*/ 493395 h 75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80" h="758190">
                  <a:moveTo>
                    <a:pt x="100965" y="493395"/>
                  </a:moveTo>
                  <a:cubicBezTo>
                    <a:pt x="100965" y="493395"/>
                    <a:pt x="197168" y="597218"/>
                    <a:pt x="318135" y="597218"/>
                  </a:cubicBezTo>
                  <a:cubicBezTo>
                    <a:pt x="392430" y="597218"/>
                    <a:pt x="455295" y="576263"/>
                    <a:pt x="455295" y="531495"/>
                  </a:cubicBezTo>
                  <a:cubicBezTo>
                    <a:pt x="455295" y="484822"/>
                    <a:pt x="421958" y="475297"/>
                    <a:pt x="312420" y="452438"/>
                  </a:cubicBezTo>
                  <a:cubicBezTo>
                    <a:pt x="169545" y="421957"/>
                    <a:pt x="44768" y="360997"/>
                    <a:pt x="44768" y="224790"/>
                  </a:cubicBezTo>
                  <a:cubicBezTo>
                    <a:pt x="44768" y="112395"/>
                    <a:pt x="157163" y="0"/>
                    <a:pt x="355283" y="0"/>
                  </a:cubicBezTo>
                  <a:cubicBezTo>
                    <a:pt x="518160" y="0"/>
                    <a:pt x="625793" y="88583"/>
                    <a:pt x="625793" y="88583"/>
                  </a:cubicBezTo>
                  <a:lnTo>
                    <a:pt x="534353" y="221932"/>
                  </a:lnTo>
                  <a:cubicBezTo>
                    <a:pt x="534353" y="221932"/>
                    <a:pt x="452438" y="160020"/>
                    <a:pt x="355283" y="160020"/>
                  </a:cubicBezTo>
                  <a:cubicBezTo>
                    <a:pt x="286703" y="160020"/>
                    <a:pt x="224790" y="183832"/>
                    <a:pt x="224790" y="228600"/>
                  </a:cubicBezTo>
                  <a:cubicBezTo>
                    <a:pt x="224790" y="272415"/>
                    <a:pt x="273368" y="282893"/>
                    <a:pt x="395288" y="309563"/>
                  </a:cubicBezTo>
                  <a:cubicBezTo>
                    <a:pt x="538163" y="340043"/>
                    <a:pt x="640080" y="386715"/>
                    <a:pt x="640080" y="536257"/>
                  </a:cubicBezTo>
                  <a:cubicBezTo>
                    <a:pt x="640080" y="659130"/>
                    <a:pt x="509588" y="758190"/>
                    <a:pt x="325755" y="758190"/>
                  </a:cubicBezTo>
                  <a:cubicBezTo>
                    <a:pt x="114300" y="758190"/>
                    <a:pt x="0" y="627697"/>
                    <a:pt x="0" y="627697"/>
                  </a:cubicBezTo>
                  <a:lnTo>
                    <a:pt x="100965" y="493395"/>
                  </a:lnTo>
                  <a:close/>
                </a:path>
              </a:pathLst>
            </a:custGeom>
            <a:solidFill>
              <a:schemeClr val="bg2"/>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6DC8D56B-3D68-4FE3-9F03-89ACA7EDF220}"/>
                </a:ext>
              </a:extLst>
            </p:cNvPr>
            <p:cNvSpPr/>
            <p:nvPr/>
          </p:nvSpPr>
          <p:spPr>
            <a:xfrm>
              <a:off x="7506882" y="-809427"/>
              <a:ext cx="649604" cy="737235"/>
            </a:xfrm>
            <a:custGeom>
              <a:avLst/>
              <a:gdLst>
                <a:gd name="connsiteX0" fmla="*/ 0 w 649604"/>
                <a:gd name="connsiteY0" fmla="*/ 465773 h 737235"/>
                <a:gd name="connsiteX1" fmla="*/ 0 w 649604"/>
                <a:gd name="connsiteY1" fmla="*/ 0 h 737235"/>
                <a:gd name="connsiteX2" fmla="*/ 181927 w 649604"/>
                <a:gd name="connsiteY2" fmla="*/ 0 h 737235"/>
                <a:gd name="connsiteX3" fmla="*/ 181927 w 649604"/>
                <a:gd name="connsiteY3" fmla="*/ 415290 h 737235"/>
                <a:gd name="connsiteX4" fmla="*/ 324802 w 649604"/>
                <a:gd name="connsiteY4" fmla="*/ 566737 h 737235"/>
                <a:gd name="connsiteX5" fmla="*/ 467677 w 649604"/>
                <a:gd name="connsiteY5" fmla="*/ 501015 h 737235"/>
                <a:gd name="connsiteX6" fmla="*/ 467677 w 649604"/>
                <a:gd name="connsiteY6" fmla="*/ 0 h 737235"/>
                <a:gd name="connsiteX7" fmla="*/ 649605 w 649604"/>
                <a:gd name="connsiteY7" fmla="*/ 0 h 737235"/>
                <a:gd name="connsiteX8" fmla="*/ 649605 w 649604"/>
                <a:gd name="connsiteY8" fmla="*/ 721043 h 737235"/>
                <a:gd name="connsiteX9" fmla="*/ 467677 w 649604"/>
                <a:gd name="connsiteY9" fmla="*/ 721043 h 737235"/>
                <a:gd name="connsiteX10" fmla="*/ 467677 w 649604"/>
                <a:gd name="connsiteY10" fmla="*/ 614362 h 737235"/>
                <a:gd name="connsiteX11" fmla="*/ 264795 w 649604"/>
                <a:gd name="connsiteY11" fmla="*/ 737235 h 737235"/>
                <a:gd name="connsiteX12" fmla="*/ 0 w 649604"/>
                <a:gd name="connsiteY12" fmla="*/ 465773 h 737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4" h="737235">
                  <a:moveTo>
                    <a:pt x="0" y="465773"/>
                  </a:moveTo>
                  <a:lnTo>
                    <a:pt x="0" y="0"/>
                  </a:lnTo>
                  <a:lnTo>
                    <a:pt x="181927" y="0"/>
                  </a:lnTo>
                  <a:lnTo>
                    <a:pt x="181927" y="415290"/>
                  </a:lnTo>
                  <a:cubicBezTo>
                    <a:pt x="181927" y="521017"/>
                    <a:pt x="232410" y="566737"/>
                    <a:pt x="324802" y="566737"/>
                  </a:cubicBezTo>
                  <a:cubicBezTo>
                    <a:pt x="419100" y="566737"/>
                    <a:pt x="467677" y="501015"/>
                    <a:pt x="467677" y="501015"/>
                  </a:cubicBezTo>
                  <a:lnTo>
                    <a:pt x="467677" y="0"/>
                  </a:lnTo>
                  <a:lnTo>
                    <a:pt x="649605" y="0"/>
                  </a:lnTo>
                  <a:lnTo>
                    <a:pt x="649605" y="721043"/>
                  </a:lnTo>
                  <a:lnTo>
                    <a:pt x="467677" y="721043"/>
                  </a:lnTo>
                  <a:lnTo>
                    <a:pt x="467677" y="614362"/>
                  </a:lnTo>
                  <a:cubicBezTo>
                    <a:pt x="467677" y="614362"/>
                    <a:pt x="411480" y="737235"/>
                    <a:pt x="264795" y="737235"/>
                  </a:cubicBezTo>
                  <a:cubicBezTo>
                    <a:pt x="125730" y="737235"/>
                    <a:pt x="0" y="638175"/>
                    <a:pt x="0" y="465773"/>
                  </a:cubicBezTo>
                  <a:close/>
                </a:path>
              </a:pathLst>
            </a:custGeom>
            <a:solidFill>
              <a:schemeClr val="bg2"/>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45015DA-2801-4267-853F-30DDB91F5BD8}"/>
                </a:ext>
              </a:extLst>
            </p:cNvPr>
            <p:cNvSpPr/>
            <p:nvPr/>
          </p:nvSpPr>
          <p:spPr>
            <a:xfrm>
              <a:off x="6234341" y="-829430"/>
              <a:ext cx="1089660" cy="740092"/>
            </a:xfrm>
            <a:custGeom>
              <a:avLst/>
              <a:gdLst>
                <a:gd name="connsiteX0" fmla="*/ 1089660 w 1089660"/>
                <a:gd name="connsiteY0" fmla="*/ 276225 h 740092"/>
                <a:gd name="connsiteX1" fmla="*/ 1089660 w 1089660"/>
                <a:gd name="connsiteY1" fmla="*/ 740093 h 740092"/>
                <a:gd name="connsiteX2" fmla="*/ 906780 w 1089660"/>
                <a:gd name="connsiteY2" fmla="*/ 740093 h 740092"/>
                <a:gd name="connsiteX3" fmla="*/ 906780 w 1089660"/>
                <a:gd name="connsiteY3" fmla="*/ 323850 h 740092"/>
                <a:gd name="connsiteX4" fmla="*/ 777240 w 1089660"/>
                <a:gd name="connsiteY4" fmla="*/ 171450 h 740092"/>
                <a:gd name="connsiteX5" fmla="*/ 636270 w 1089660"/>
                <a:gd name="connsiteY5" fmla="*/ 226695 h 740092"/>
                <a:gd name="connsiteX6" fmla="*/ 636270 w 1089660"/>
                <a:gd name="connsiteY6" fmla="*/ 740093 h 740092"/>
                <a:gd name="connsiteX7" fmla="*/ 453390 w 1089660"/>
                <a:gd name="connsiteY7" fmla="*/ 740093 h 740092"/>
                <a:gd name="connsiteX8" fmla="*/ 453390 w 1089660"/>
                <a:gd name="connsiteY8" fmla="*/ 323850 h 740092"/>
                <a:gd name="connsiteX9" fmla="*/ 323850 w 1089660"/>
                <a:gd name="connsiteY9" fmla="*/ 171450 h 740092"/>
                <a:gd name="connsiteX10" fmla="*/ 182880 w 1089660"/>
                <a:gd name="connsiteY10" fmla="*/ 226695 h 740092"/>
                <a:gd name="connsiteX11" fmla="*/ 182880 w 1089660"/>
                <a:gd name="connsiteY11" fmla="*/ 740093 h 740092"/>
                <a:gd name="connsiteX12" fmla="*/ 0 w 1089660"/>
                <a:gd name="connsiteY12" fmla="*/ 740093 h 740092"/>
                <a:gd name="connsiteX13" fmla="*/ 0 w 1089660"/>
                <a:gd name="connsiteY13" fmla="*/ 19050 h 740092"/>
                <a:gd name="connsiteX14" fmla="*/ 182880 w 1089660"/>
                <a:gd name="connsiteY14" fmla="*/ 19050 h 740092"/>
                <a:gd name="connsiteX15" fmla="*/ 182880 w 1089660"/>
                <a:gd name="connsiteY15" fmla="*/ 123825 h 740092"/>
                <a:gd name="connsiteX16" fmla="*/ 382905 w 1089660"/>
                <a:gd name="connsiteY16" fmla="*/ 0 h 740092"/>
                <a:gd name="connsiteX17" fmla="*/ 606743 w 1089660"/>
                <a:gd name="connsiteY17" fmla="*/ 125730 h 740092"/>
                <a:gd name="connsiteX18" fmla="*/ 836295 w 1089660"/>
                <a:gd name="connsiteY18" fmla="*/ 0 h 740092"/>
                <a:gd name="connsiteX19" fmla="*/ 1089660 w 1089660"/>
                <a:gd name="connsiteY19" fmla="*/ 276225 h 74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60" h="740092">
                  <a:moveTo>
                    <a:pt x="1089660" y="276225"/>
                  </a:moveTo>
                  <a:lnTo>
                    <a:pt x="1089660" y="740093"/>
                  </a:lnTo>
                  <a:lnTo>
                    <a:pt x="906780" y="740093"/>
                  </a:lnTo>
                  <a:lnTo>
                    <a:pt x="906780" y="323850"/>
                  </a:lnTo>
                  <a:cubicBezTo>
                    <a:pt x="906780" y="224790"/>
                    <a:pt x="868680" y="171450"/>
                    <a:pt x="777240" y="171450"/>
                  </a:cubicBezTo>
                  <a:cubicBezTo>
                    <a:pt x="681038" y="171450"/>
                    <a:pt x="636270" y="226695"/>
                    <a:pt x="636270" y="226695"/>
                  </a:cubicBezTo>
                  <a:lnTo>
                    <a:pt x="636270" y="740093"/>
                  </a:lnTo>
                  <a:lnTo>
                    <a:pt x="453390" y="740093"/>
                  </a:lnTo>
                  <a:lnTo>
                    <a:pt x="453390" y="323850"/>
                  </a:lnTo>
                  <a:cubicBezTo>
                    <a:pt x="453390" y="224790"/>
                    <a:pt x="415290" y="171450"/>
                    <a:pt x="323850" y="171450"/>
                  </a:cubicBezTo>
                  <a:cubicBezTo>
                    <a:pt x="227648" y="171450"/>
                    <a:pt x="182880" y="226695"/>
                    <a:pt x="182880" y="226695"/>
                  </a:cubicBezTo>
                  <a:lnTo>
                    <a:pt x="182880" y="740093"/>
                  </a:lnTo>
                  <a:lnTo>
                    <a:pt x="0" y="740093"/>
                  </a:lnTo>
                  <a:lnTo>
                    <a:pt x="0" y="19050"/>
                  </a:lnTo>
                  <a:lnTo>
                    <a:pt x="182880" y="19050"/>
                  </a:lnTo>
                  <a:lnTo>
                    <a:pt x="182880" y="123825"/>
                  </a:lnTo>
                  <a:cubicBezTo>
                    <a:pt x="182880" y="123825"/>
                    <a:pt x="235268" y="0"/>
                    <a:pt x="382905" y="0"/>
                  </a:cubicBezTo>
                  <a:cubicBezTo>
                    <a:pt x="556260" y="0"/>
                    <a:pt x="606743" y="125730"/>
                    <a:pt x="606743" y="125730"/>
                  </a:cubicBezTo>
                  <a:cubicBezTo>
                    <a:pt x="606743" y="125730"/>
                    <a:pt x="667703" y="0"/>
                    <a:pt x="836295" y="0"/>
                  </a:cubicBezTo>
                  <a:cubicBezTo>
                    <a:pt x="982980" y="1905"/>
                    <a:pt x="1089660" y="102870"/>
                    <a:pt x="1089660" y="276225"/>
                  </a:cubicBezTo>
                  <a:close/>
                </a:path>
              </a:pathLst>
            </a:custGeom>
            <a:solidFill>
              <a:schemeClr val="bg2"/>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81FEDFE6-6D64-4A15-BC73-D0D3F971885C}"/>
                </a:ext>
              </a:extLst>
            </p:cNvPr>
            <p:cNvSpPr/>
            <p:nvPr/>
          </p:nvSpPr>
          <p:spPr>
            <a:xfrm>
              <a:off x="5841912" y="-809427"/>
              <a:ext cx="182879" cy="721042"/>
            </a:xfrm>
            <a:custGeom>
              <a:avLst/>
              <a:gdLst>
                <a:gd name="connsiteX0" fmla="*/ 0 w 182879"/>
                <a:gd name="connsiteY0" fmla="*/ 0 h 721042"/>
                <a:gd name="connsiteX1" fmla="*/ 182880 w 182879"/>
                <a:gd name="connsiteY1" fmla="*/ 0 h 721042"/>
                <a:gd name="connsiteX2" fmla="*/ 182880 w 182879"/>
                <a:gd name="connsiteY2" fmla="*/ 721043 h 721042"/>
                <a:gd name="connsiteX3" fmla="*/ 0 w 182879"/>
                <a:gd name="connsiteY3" fmla="*/ 721043 h 721042"/>
              </a:gdLst>
              <a:ahLst/>
              <a:cxnLst>
                <a:cxn ang="0">
                  <a:pos x="connsiteX0" y="connsiteY0"/>
                </a:cxn>
                <a:cxn ang="0">
                  <a:pos x="connsiteX1" y="connsiteY1"/>
                </a:cxn>
                <a:cxn ang="0">
                  <a:pos x="connsiteX2" y="connsiteY2"/>
                </a:cxn>
                <a:cxn ang="0">
                  <a:pos x="connsiteX3" y="connsiteY3"/>
                </a:cxn>
              </a:cxnLst>
              <a:rect l="l" t="t" r="r" b="b"/>
              <a:pathLst>
                <a:path w="182879" h="721042">
                  <a:moveTo>
                    <a:pt x="0" y="0"/>
                  </a:moveTo>
                  <a:lnTo>
                    <a:pt x="182880" y="0"/>
                  </a:lnTo>
                  <a:lnTo>
                    <a:pt x="182880" y="721043"/>
                  </a:lnTo>
                  <a:lnTo>
                    <a:pt x="0" y="721043"/>
                  </a:lnTo>
                  <a:close/>
                </a:path>
              </a:pathLst>
            </a:custGeom>
            <a:solidFill>
              <a:schemeClr val="bg2"/>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8770722C-1442-42DE-9D16-247602FF4D57}"/>
                </a:ext>
              </a:extLst>
            </p:cNvPr>
            <p:cNvSpPr/>
            <p:nvPr/>
          </p:nvSpPr>
          <p:spPr>
            <a:xfrm>
              <a:off x="5406619" y="-365563"/>
              <a:ext cx="306705" cy="276225"/>
            </a:xfrm>
            <a:custGeom>
              <a:avLst/>
              <a:gdLst>
                <a:gd name="connsiteX0" fmla="*/ 106680 w 306705"/>
                <a:gd name="connsiteY0" fmla="*/ 0 h 276225"/>
                <a:gd name="connsiteX1" fmla="*/ 306705 w 306705"/>
                <a:gd name="connsiteY1" fmla="*/ 276225 h 276225"/>
                <a:gd name="connsiteX2" fmla="*/ 93345 w 306705"/>
                <a:gd name="connsiteY2" fmla="*/ 276225 h 276225"/>
                <a:gd name="connsiteX3" fmla="*/ 0 w 306705"/>
                <a:gd name="connsiteY3" fmla="*/ 147638 h 276225"/>
              </a:gdLst>
              <a:ahLst/>
              <a:cxnLst>
                <a:cxn ang="0">
                  <a:pos x="connsiteX0" y="connsiteY0"/>
                </a:cxn>
                <a:cxn ang="0">
                  <a:pos x="connsiteX1" y="connsiteY1"/>
                </a:cxn>
                <a:cxn ang="0">
                  <a:pos x="connsiteX2" y="connsiteY2"/>
                </a:cxn>
                <a:cxn ang="0">
                  <a:pos x="connsiteX3" y="connsiteY3"/>
                </a:cxn>
              </a:cxnLst>
              <a:rect l="l" t="t" r="r" b="b"/>
              <a:pathLst>
                <a:path w="306705" h="276225">
                  <a:moveTo>
                    <a:pt x="106680" y="0"/>
                  </a:moveTo>
                  <a:lnTo>
                    <a:pt x="306705" y="276225"/>
                  </a:lnTo>
                  <a:lnTo>
                    <a:pt x="93345" y="276225"/>
                  </a:lnTo>
                  <a:lnTo>
                    <a:pt x="0" y="147638"/>
                  </a:lnTo>
                  <a:close/>
                </a:path>
              </a:pathLst>
            </a:custGeom>
            <a:solidFill>
              <a:schemeClr val="bg2"/>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E2CBA79E-CAAC-4523-8747-65718A49628E}"/>
                </a:ext>
              </a:extLst>
            </p:cNvPr>
            <p:cNvSpPr/>
            <p:nvPr/>
          </p:nvSpPr>
          <p:spPr>
            <a:xfrm>
              <a:off x="5407572" y="-809427"/>
              <a:ext cx="305752" cy="275272"/>
            </a:xfrm>
            <a:custGeom>
              <a:avLst/>
              <a:gdLst>
                <a:gd name="connsiteX0" fmla="*/ 105728 w 305752"/>
                <a:gd name="connsiteY0" fmla="*/ 275273 h 275272"/>
                <a:gd name="connsiteX1" fmla="*/ 305753 w 305752"/>
                <a:gd name="connsiteY1" fmla="*/ 0 h 275272"/>
                <a:gd name="connsiteX2" fmla="*/ 93345 w 305752"/>
                <a:gd name="connsiteY2" fmla="*/ 0 h 275272"/>
                <a:gd name="connsiteX3" fmla="*/ 0 w 305752"/>
                <a:gd name="connsiteY3" fmla="*/ 128587 h 275272"/>
              </a:gdLst>
              <a:ahLst/>
              <a:cxnLst>
                <a:cxn ang="0">
                  <a:pos x="connsiteX0" y="connsiteY0"/>
                </a:cxn>
                <a:cxn ang="0">
                  <a:pos x="connsiteX1" y="connsiteY1"/>
                </a:cxn>
                <a:cxn ang="0">
                  <a:pos x="connsiteX2" y="connsiteY2"/>
                </a:cxn>
                <a:cxn ang="0">
                  <a:pos x="connsiteX3" y="connsiteY3"/>
                </a:cxn>
              </a:cxnLst>
              <a:rect l="l" t="t" r="r" b="b"/>
              <a:pathLst>
                <a:path w="305752" h="275272">
                  <a:moveTo>
                    <a:pt x="105728" y="275273"/>
                  </a:moveTo>
                  <a:lnTo>
                    <a:pt x="305753" y="0"/>
                  </a:lnTo>
                  <a:lnTo>
                    <a:pt x="93345" y="0"/>
                  </a:lnTo>
                  <a:lnTo>
                    <a:pt x="0" y="128587"/>
                  </a:lnTo>
                  <a:close/>
                </a:path>
              </a:pathLst>
            </a:custGeom>
            <a:solidFill>
              <a:schemeClr val="bg2"/>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0304FC-C366-4BDB-A2C6-4D5741C00D35}"/>
                </a:ext>
              </a:extLst>
            </p:cNvPr>
            <p:cNvSpPr/>
            <p:nvPr/>
          </p:nvSpPr>
          <p:spPr>
            <a:xfrm>
              <a:off x="4977994" y="-809427"/>
              <a:ext cx="474345" cy="720089"/>
            </a:xfrm>
            <a:custGeom>
              <a:avLst/>
              <a:gdLst>
                <a:gd name="connsiteX0" fmla="*/ 213360 w 474345"/>
                <a:gd name="connsiteY0" fmla="*/ 0 h 720089"/>
                <a:gd name="connsiteX1" fmla="*/ 953 w 474345"/>
                <a:gd name="connsiteY1" fmla="*/ 0 h 720089"/>
                <a:gd name="connsiteX2" fmla="*/ 261938 w 474345"/>
                <a:gd name="connsiteY2" fmla="*/ 360045 h 720089"/>
                <a:gd name="connsiteX3" fmla="*/ 0 w 474345"/>
                <a:gd name="connsiteY3" fmla="*/ 720090 h 720089"/>
                <a:gd name="connsiteX4" fmla="*/ 211455 w 474345"/>
                <a:gd name="connsiteY4" fmla="*/ 720090 h 720089"/>
                <a:gd name="connsiteX5" fmla="*/ 368618 w 474345"/>
                <a:gd name="connsiteY5" fmla="*/ 505777 h 720089"/>
                <a:gd name="connsiteX6" fmla="*/ 474345 w 474345"/>
                <a:gd name="connsiteY6" fmla="*/ 360045 h 7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45" h="720089">
                  <a:moveTo>
                    <a:pt x="213360" y="0"/>
                  </a:moveTo>
                  <a:lnTo>
                    <a:pt x="953" y="0"/>
                  </a:lnTo>
                  <a:lnTo>
                    <a:pt x="261938" y="360045"/>
                  </a:lnTo>
                  <a:lnTo>
                    <a:pt x="0" y="720090"/>
                  </a:lnTo>
                  <a:lnTo>
                    <a:pt x="211455" y="720090"/>
                  </a:lnTo>
                  <a:lnTo>
                    <a:pt x="368618" y="505777"/>
                  </a:lnTo>
                  <a:lnTo>
                    <a:pt x="474345" y="360045"/>
                  </a:lnTo>
                  <a:close/>
                </a:path>
              </a:pathLst>
            </a:custGeom>
            <a:solidFill>
              <a:schemeClr val="bg2"/>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54FE65FC-513D-4292-B667-A3E8B7158317}"/>
                </a:ext>
              </a:extLst>
            </p:cNvPr>
            <p:cNvSpPr/>
            <p:nvPr/>
          </p:nvSpPr>
          <p:spPr>
            <a:xfrm>
              <a:off x="2931072" y="-828477"/>
              <a:ext cx="1089659" cy="739139"/>
            </a:xfrm>
            <a:custGeom>
              <a:avLst/>
              <a:gdLst>
                <a:gd name="connsiteX0" fmla="*/ 1089660 w 1089659"/>
                <a:gd name="connsiteY0" fmla="*/ 275273 h 739139"/>
                <a:gd name="connsiteX1" fmla="*/ 1089660 w 1089659"/>
                <a:gd name="connsiteY1" fmla="*/ 739140 h 739139"/>
                <a:gd name="connsiteX2" fmla="*/ 906780 w 1089659"/>
                <a:gd name="connsiteY2" fmla="*/ 739140 h 739139"/>
                <a:gd name="connsiteX3" fmla="*/ 906780 w 1089659"/>
                <a:gd name="connsiteY3" fmla="*/ 322898 h 739139"/>
                <a:gd name="connsiteX4" fmla="*/ 777240 w 1089659"/>
                <a:gd name="connsiteY4" fmla="*/ 170498 h 739139"/>
                <a:gd name="connsiteX5" fmla="*/ 636270 w 1089659"/>
                <a:gd name="connsiteY5" fmla="*/ 224790 h 739139"/>
                <a:gd name="connsiteX6" fmla="*/ 636270 w 1089659"/>
                <a:gd name="connsiteY6" fmla="*/ 739140 h 739139"/>
                <a:gd name="connsiteX7" fmla="*/ 453390 w 1089659"/>
                <a:gd name="connsiteY7" fmla="*/ 739140 h 739139"/>
                <a:gd name="connsiteX8" fmla="*/ 453390 w 1089659"/>
                <a:gd name="connsiteY8" fmla="*/ 322898 h 739139"/>
                <a:gd name="connsiteX9" fmla="*/ 323850 w 1089659"/>
                <a:gd name="connsiteY9" fmla="*/ 170498 h 739139"/>
                <a:gd name="connsiteX10" fmla="*/ 182880 w 1089659"/>
                <a:gd name="connsiteY10" fmla="*/ 225742 h 739139"/>
                <a:gd name="connsiteX11" fmla="*/ 182880 w 1089659"/>
                <a:gd name="connsiteY11" fmla="*/ 739140 h 739139"/>
                <a:gd name="connsiteX12" fmla="*/ 0 w 1089659"/>
                <a:gd name="connsiteY12" fmla="*/ 739140 h 739139"/>
                <a:gd name="connsiteX13" fmla="*/ 0 w 1089659"/>
                <a:gd name="connsiteY13" fmla="*/ 18097 h 739139"/>
                <a:gd name="connsiteX14" fmla="*/ 182880 w 1089659"/>
                <a:gd name="connsiteY14" fmla="*/ 18097 h 739139"/>
                <a:gd name="connsiteX15" fmla="*/ 182880 w 1089659"/>
                <a:gd name="connsiteY15" fmla="*/ 122872 h 739139"/>
                <a:gd name="connsiteX16" fmla="*/ 383858 w 1089659"/>
                <a:gd name="connsiteY16" fmla="*/ 0 h 739139"/>
                <a:gd name="connsiteX17" fmla="*/ 607695 w 1089659"/>
                <a:gd name="connsiteY17" fmla="*/ 125730 h 739139"/>
                <a:gd name="connsiteX18" fmla="*/ 837247 w 1089659"/>
                <a:gd name="connsiteY18" fmla="*/ 0 h 739139"/>
                <a:gd name="connsiteX19" fmla="*/ 1089660 w 1089659"/>
                <a:gd name="connsiteY19" fmla="*/ 275273 h 7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9659" h="739139">
                  <a:moveTo>
                    <a:pt x="1089660" y="275273"/>
                  </a:moveTo>
                  <a:lnTo>
                    <a:pt x="1089660" y="739140"/>
                  </a:lnTo>
                  <a:lnTo>
                    <a:pt x="906780" y="739140"/>
                  </a:lnTo>
                  <a:lnTo>
                    <a:pt x="906780" y="322898"/>
                  </a:lnTo>
                  <a:cubicBezTo>
                    <a:pt x="906780" y="223837"/>
                    <a:pt x="868680" y="170498"/>
                    <a:pt x="777240" y="170498"/>
                  </a:cubicBezTo>
                  <a:cubicBezTo>
                    <a:pt x="681038" y="170498"/>
                    <a:pt x="636270" y="224790"/>
                    <a:pt x="636270" y="224790"/>
                  </a:cubicBezTo>
                  <a:lnTo>
                    <a:pt x="636270" y="739140"/>
                  </a:lnTo>
                  <a:lnTo>
                    <a:pt x="453390" y="739140"/>
                  </a:lnTo>
                  <a:lnTo>
                    <a:pt x="453390" y="322898"/>
                  </a:lnTo>
                  <a:cubicBezTo>
                    <a:pt x="453390" y="223837"/>
                    <a:pt x="415290" y="170498"/>
                    <a:pt x="323850" y="170498"/>
                  </a:cubicBezTo>
                  <a:cubicBezTo>
                    <a:pt x="227647" y="170498"/>
                    <a:pt x="182880" y="225742"/>
                    <a:pt x="182880" y="225742"/>
                  </a:cubicBezTo>
                  <a:lnTo>
                    <a:pt x="182880" y="739140"/>
                  </a:lnTo>
                  <a:lnTo>
                    <a:pt x="0" y="739140"/>
                  </a:lnTo>
                  <a:lnTo>
                    <a:pt x="0" y="18097"/>
                  </a:lnTo>
                  <a:lnTo>
                    <a:pt x="182880" y="18097"/>
                  </a:lnTo>
                  <a:lnTo>
                    <a:pt x="182880" y="122872"/>
                  </a:lnTo>
                  <a:cubicBezTo>
                    <a:pt x="182880" y="122872"/>
                    <a:pt x="236220" y="0"/>
                    <a:pt x="383858" y="0"/>
                  </a:cubicBezTo>
                  <a:cubicBezTo>
                    <a:pt x="557213" y="0"/>
                    <a:pt x="607695" y="125730"/>
                    <a:pt x="607695" y="125730"/>
                  </a:cubicBezTo>
                  <a:cubicBezTo>
                    <a:pt x="607695" y="125730"/>
                    <a:pt x="668655" y="0"/>
                    <a:pt x="837247" y="0"/>
                  </a:cubicBezTo>
                  <a:cubicBezTo>
                    <a:pt x="982980" y="952"/>
                    <a:pt x="1089660" y="101917"/>
                    <a:pt x="1089660" y="275273"/>
                  </a:cubicBezTo>
                  <a:close/>
                </a:path>
              </a:pathLst>
            </a:custGeom>
            <a:solidFill>
              <a:schemeClr val="bg2"/>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1852962B-BF8B-4F79-9667-AEA13077FD18}"/>
                </a:ext>
              </a:extLst>
            </p:cNvPr>
            <p:cNvSpPr/>
            <p:nvPr/>
          </p:nvSpPr>
          <p:spPr>
            <a:xfrm>
              <a:off x="4159797" y="-827525"/>
              <a:ext cx="692467" cy="756284"/>
            </a:xfrm>
            <a:custGeom>
              <a:avLst/>
              <a:gdLst>
                <a:gd name="connsiteX0" fmla="*/ 509588 w 692467"/>
                <a:gd name="connsiteY0" fmla="*/ 738188 h 756284"/>
                <a:gd name="connsiteX1" fmla="*/ 509588 w 692467"/>
                <a:gd name="connsiteY1" fmla="*/ 640080 h 756284"/>
                <a:gd name="connsiteX2" fmla="*/ 314325 w 692467"/>
                <a:gd name="connsiteY2" fmla="*/ 756285 h 756284"/>
                <a:gd name="connsiteX3" fmla="*/ 0 w 692467"/>
                <a:gd name="connsiteY3" fmla="*/ 378143 h 756284"/>
                <a:gd name="connsiteX4" fmla="*/ 314325 w 692467"/>
                <a:gd name="connsiteY4" fmla="*/ 0 h 756284"/>
                <a:gd name="connsiteX5" fmla="*/ 509588 w 692467"/>
                <a:gd name="connsiteY5" fmla="*/ 117158 h 756284"/>
                <a:gd name="connsiteX6" fmla="*/ 509588 w 692467"/>
                <a:gd name="connsiteY6" fmla="*/ 18098 h 756284"/>
                <a:gd name="connsiteX7" fmla="*/ 692468 w 692467"/>
                <a:gd name="connsiteY7" fmla="*/ 18098 h 756284"/>
                <a:gd name="connsiteX8" fmla="*/ 692468 w 692467"/>
                <a:gd name="connsiteY8" fmla="*/ 739140 h 756284"/>
                <a:gd name="connsiteX9" fmla="*/ 509588 w 692467"/>
                <a:gd name="connsiteY9" fmla="*/ 739140 h 756284"/>
                <a:gd name="connsiteX10" fmla="*/ 509588 w 692467"/>
                <a:gd name="connsiteY10" fmla="*/ 230505 h 756284"/>
                <a:gd name="connsiteX11" fmla="*/ 361950 w 692467"/>
                <a:gd name="connsiteY11" fmla="*/ 170497 h 756284"/>
                <a:gd name="connsiteX12" fmla="*/ 185738 w 692467"/>
                <a:gd name="connsiteY12" fmla="*/ 379095 h 756284"/>
                <a:gd name="connsiteX13" fmla="*/ 361950 w 692467"/>
                <a:gd name="connsiteY13" fmla="*/ 587693 h 756284"/>
                <a:gd name="connsiteX14" fmla="*/ 509588 w 692467"/>
                <a:gd name="connsiteY14" fmla="*/ 526733 h 756284"/>
                <a:gd name="connsiteX15" fmla="*/ 509588 w 692467"/>
                <a:gd name="connsiteY15" fmla="*/ 230505 h 75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2467" h="756284">
                  <a:moveTo>
                    <a:pt x="509588" y="738188"/>
                  </a:moveTo>
                  <a:lnTo>
                    <a:pt x="509588" y="640080"/>
                  </a:lnTo>
                  <a:cubicBezTo>
                    <a:pt x="509588" y="640080"/>
                    <a:pt x="449580" y="756285"/>
                    <a:pt x="314325" y="756285"/>
                  </a:cubicBezTo>
                  <a:cubicBezTo>
                    <a:pt x="146685" y="756285"/>
                    <a:pt x="0" y="600075"/>
                    <a:pt x="0" y="378143"/>
                  </a:cubicBezTo>
                  <a:cubicBezTo>
                    <a:pt x="0" y="156210"/>
                    <a:pt x="146685" y="0"/>
                    <a:pt x="314325" y="0"/>
                  </a:cubicBezTo>
                  <a:cubicBezTo>
                    <a:pt x="453390" y="0"/>
                    <a:pt x="509588" y="117158"/>
                    <a:pt x="509588" y="117158"/>
                  </a:cubicBezTo>
                  <a:lnTo>
                    <a:pt x="509588" y="18098"/>
                  </a:lnTo>
                  <a:lnTo>
                    <a:pt x="692468" y="18098"/>
                  </a:lnTo>
                  <a:lnTo>
                    <a:pt x="692468" y="739140"/>
                  </a:lnTo>
                  <a:lnTo>
                    <a:pt x="509588" y="739140"/>
                  </a:lnTo>
                  <a:close/>
                  <a:moveTo>
                    <a:pt x="509588" y="230505"/>
                  </a:moveTo>
                  <a:cubicBezTo>
                    <a:pt x="509588" y="230505"/>
                    <a:pt x="466725" y="170497"/>
                    <a:pt x="361950" y="170497"/>
                  </a:cubicBezTo>
                  <a:cubicBezTo>
                    <a:pt x="251460" y="170497"/>
                    <a:pt x="185738" y="260033"/>
                    <a:pt x="185738" y="379095"/>
                  </a:cubicBezTo>
                  <a:cubicBezTo>
                    <a:pt x="185738" y="497205"/>
                    <a:pt x="251460" y="587693"/>
                    <a:pt x="361950" y="587693"/>
                  </a:cubicBezTo>
                  <a:cubicBezTo>
                    <a:pt x="466725" y="587693"/>
                    <a:pt x="509588" y="526733"/>
                    <a:pt x="509588" y="526733"/>
                  </a:cubicBezTo>
                  <a:lnTo>
                    <a:pt x="509588" y="230505"/>
                  </a:lnTo>
                  <a:close/>
                </a:path>
              </a:pathLst>
            </a:custGeom>
            <a:solidFill>
              <a:schemeClr val="bg2"/>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820936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2" r:id="rId31"/>
    <p:sldLayoutId id="2147483693" r:id="rId32"/>
    <p:sldLayoutId id="2147483656" r:id="rId33"/>
  </p:sldLayoutIdLst>
  <p:txStyles>
    <p:titleStyle>
      <a:lvl1pPr algn="l" defTabSz="914400" rtl="0" eaLnBrk="1" latinLnBrk="0" hangingPunct="1">
        <a:lnSpc>
          <a:spcPct val="85000"/>
        </a:lnSpc>
        <a:spcBef>
          <a:spcPct val="0"/>
        </a:spcBef>
        <a:buNone/>
        <a:defRPr sz="4400" b="0" i="0" kern="120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50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200" kern="1200">
          <a:solidFill>
            <a:schemeClr val="bg1">
              <a:lumMod val="65000"/>
            </a:schemeClr>
          </a:solidFill>
          <a:latin typeface="+mn-lt"/>
          <a:ea typeface="+mn-ea"/>
          <a:cs typeface="+mn-cs"/>
        </a:defRPr>
      </a:lvl3pPr>
      <a:lvl4pPr marL="173736" indent="-173736"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mn-lt"/>
          <a:ea typeface="+mn-ea"/>
          <a:cs typeface="+mn-cs"/>
        </a:defRPr>
      </a:lvl4pPr>
      <a:lvl5pPr marL="356616" indent="-173736"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customXml" Target="../../customXml/item45.xml"/><Relationship Id="rId1" Type="http://schemas.openxmlformats.org/officeDocument/2006/relationships/customXml" Target="../../customXml/item2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60.xml"/><Relationship Id="rId1" Type="http://schemas.openxmlformats.org/officeDocument/2006/relationships/customXml" Target="../../customXml/item4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10.xml"/><Relationship Id="rId1" Type="http://schemas.openxmlformats.org/officeDocument/2006/relationships/customXml" Target="../../customXml/item6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47.xml"/><Relationship Id="rId1" Type="http://schemas.openxmlformats.org/officeDocument/2006/relationships/customXml" Target="../../customXml/item2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32.xml"/><Relationship Id="rId1" Type="http://schemas.openxmlformats.org/officeDocument/2006/relationships/customXml" Target="../../customXml/item5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16.xml"/><Relationship Id="rId1" Type="http://schemas.openxmlformats.org/officeDocument/2006/relationships/customXml" Target="../../customXml/item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55.xml"/><Relationship Id="rId1" Type="http://schemas.openxmlformats.org/officeDocument/2006/relationships/customXml" Target="../../customXml/item4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5.xml"/><Relationship Id="rId1" Type="http://schemas.openxmlformats.org/officeDocument/2006/relationships/customXml" Target="../../customXml/item2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41.xml"/><Relationship Id="rId1" Type="http://schemas.openxmlformats.org/officeDocument/2006/relationships/customXml" Target="../../customXml/item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20.xml"/><Relationship Id="rId1" Type="http://schemas.openxmlformats.org/officeDocument/2006/relationships/customXml" Target="../../customXml/item4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11.xml"/><Relationship Id="rId1" Type="http://schemas.openxmlformats.org/officeDocument/2006/relationships/customXml" Target="../../customXml/item64.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38.xml"/><Relationship Id="rId1" Type="http://schemas.openxmlformats.org/officeDocument/2006/relationships/customXml" Target="../../customXml/item5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50.xml"/><Relationship Id="rId1" Type="http://schemas.openxmlformats.org/officeDocument/2006/relationships/customXml" Target="../../customXml/item3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65.xml"/><Relationship Id="rId1" Type="http://schemas.openxmlformats.org/officeDocument/2006/relationships/customXml" Target="../../customXml/item61.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9.xml"/><Relationship Id="rId1" Type="http://schemas.openxmlformats.org/officeDocument/2006/relationships/customXml" Target="../../customXml/item1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58.xml"/><Relationship Id="rId1" Type="http://schemas.openxmlformats.org/officeDocument/2006/relationships/customXml" Target="../../customXml/item43.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6.xml"/><Relationship Id="rId1" Type="http://schemas.openxmlformats.org/officeDocument/2006/relationships/customXml" Target="../../customXml/item34.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44.xml"/><Relationship Id="rId1" Type="http://schemas.openxmlformats.org/officeDocument/2006/relationships/customXml" Target="../../customXml/item21.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30.xml"/><Relationship Id="rId1" Type="http://schemas.openxmlformats.org/officeDocument/2006/relationships/customXml" Target="../../customXml/item56.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18.xml"/><Relationship Id="rId1" Type="http://schemas.openxmlformats.org/officeDocument/2006/relationships/customXml" Target="../../customXml/item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customXml" Target="../../customXml/item51.xml"/><Relationship Id="rId1" Type="http://schemas.openxmlformats.org/officeDocument/2006/relationships/customXml" Target="../../customXml/item35.xml"/><Relationship Id="rId4" Type="http://schemas.openxmlformats.org/officeDocument/2006/relationships/chart" Target="../charts/chart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1.xml"/><Relationship Id="rId1" Type="http://schemas.openxmlformats.org/officeDocument/2006/relationships/customXml" Target="../../customXml/item2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3.xml"/><Relationship Id="rId1" Type="http://schemas.openxmlformats.org/officeDocument/2006/relationships/customXml" Target="../../customXml/item3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36.xml"/><Relationship Id="rId1" Type="http://schemas.openxmlformats.org/officeDocument/2006/relationships/customXml" Target="../../customXml/item13.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39.xml"/><Relationship Id="rId1" Type="http://schemas.openxmlformats.org/officeDocument/2006/relationships/customXml" Target="../../customXml/item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25.xml"/><Relationship Id="rId1" Type="http://schemas.openxmlformats.org/officeDocument/2006/relationships/customXml" Target="../../customXml/item5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15.xml"/><Relationship Id="rId1" Type="http://schemas.openxmlformats.org/officeDocument/2006/relationships/customXml" Target="../../customXml/item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52.xml"/><Relationship Id="rId1" Type="http://schemas.openxmlformats.org/officeDocument/2006/relationships/customXml" Target="../../customXml/item4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63.xml"/><Relationship Id="rId1" Type="http://schemas.openxmlformats.org/officeDocument/2006/relationships/customXml" Target="../../customXml/item1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26.xml"/><Relationship Id="rId1" Type="http://schemas.openxmlformats.org/officeDocument/2006/relationships/customXml" Target="../../customXml/item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CEEB-44BC-5A1B-093E-E875800E8770}"/>
              </a:ext>
            </a:extLst>
          </p:cNvPr>
          <p:cNvSpPr>
            <a:spLocks noGrp="1"/>
          </p:cNvSpPr>
          <p:nvPr>
            <p:ph type="title"/>
          </p:nvPr>
        </p:nvSpPr>
        <p:spPr/>
        <p:txBody>
          <a:bodyPr/>
          <a:lstStyle/>
          <a:p>
            <a:r>
              <a:rPr lang="en-US" sz="4800" dirty="0"/>
              <a:t>California LifeLine Third Party Administrator</a:t>
            </a:r>
            <a:br>
              <a:rPr lang="en-US" sz="4800" dirty="0"/>
            </a:br>
            <a:endParaRPr lang="en-US" sz="4800" dirty="0">
              <a:latin typeface="+mn-lt"/>
            </a:endParaRPr>
          </a:p>
        </p:txBody>
      </p:sp>
      <p:sp>
        <p:nvSpPr>
          <p:cNvPr id="3" name="Content Placeholder 2">
            <a:extLst>
              <a:ext uri="{FF2B5EF4-FFF2-40B4-BE49-F238E27FC236}">
                <a16:creationId xmlns:a16="http://schemas.microsoft.com/office/drawing/2014/main" id="{1C4CCEEA-5B28-575D-ED20-ECD74435E9CC}"/>
              </a:ext>
            </a:extLst>
          </p:cNvPr>
          <p:cNvSpPr>
            <a:spLocks noGrp="1"/>
          </p:cNvSpPr>
          <p:nvPr>
            <p:ph sz="quarter" idx="10"/>
          </p:nvPr>
        </p:nvSpPr>
        <p:spPr>
          <a:xfrm>
            <a:off x="1338119" y="4713061"/>
            <a:ext cx="6118225" cy="305979"/>
          </a:xfrm>
        </p:spPr>
        <p:txBody>
          <a:bodyPr>
            <a:normAutofit lnSpcReduction="10000"/>
          </a:bodyPr>
          <a:lstStyle/>
          <a:p>
            <a:r>
              <a:rPr lang="en-US" sz="1600" dirty="0">
                <a:latin typeface="Arial"/>
                <a:cs typeface="Arial"/>
              </a:rPr>
              <a:t>Presentation to the Administrative Committee</a:t>
            </a:r>
          </a:p>
          <a:p>
            <a:endParaRPr lang="en-US" dirty="0">
              <a:latin typeface="Arial"/>
              <a:cs typeface="Arial"/>
            </a:endParaRPr>
          </a:p>
          <a:p>
            <a:endParaRPr lang="en-US" sz="1600" dirty="0">
              <a:latin typeface="Arial"/>
              <a:cs typeface="Arial"/>
            </a:endParaRPr>
          </a:p>
          <a:p>
            <a:endParaRPr lang="en-US" dirty="0">
              <a:latin typeface="+mn-lt"/>
            </a:endParaRPr>
          </a:p>
        </p:txBody>
      </p:sp>
      <p:sp>
        <p:nvSpPr>
          <p:cNvPr id="4" name="Content Placeholder 2">
            <a:extLst>
              <a:ext uri="{FF2B5EF4-FFF2-40B4-BE49-F238E27FC236}">
                <a16:creationId xmlns:a16="http://schemas.microsoft.com/office/drawing/2014/main" id="{07A78BA2-8743-4C64-8AF8-907A5F925590}"/>
              </a:ext>
            </a:extLst>
          </p:cNvPr>
          <p:cNvSpPr txBox="1">
            <a:spLocks/>
          </p:cNvSpPr>
          <p:nvPr/>
        </p:nvSpPr>
        <p:spPr>
          <a:xfrm>
            <a:off x="1338545" y="5190581"/>
            <a:ext cx="6118225" cy="305979"/>
          </a:xfrm>
          <a:prstGeom prst="rect">
            <a:avLst/>
          </a:prstGeom>
        </p:spPr>
        <p:txBody>
          <a:bodyPr vert="horz" lIns="0" tIns="45720" rIns="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Clr>
                <a:schemeClr val="bg2"/>
              </a:buClr>
              <a:buFont typeface="Arial" panose="020B0604020202020204" pitchFamily="34" charset="0"/>
              <a:buNone/>
              <a:defRPr sz="1600" kern="1200">
                <a:solidFill>
                  <a:schemeClr val="bg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latin typeface="Arial"/>
                <a:cs typeface="Arial"/>
              </a:rPr>
              <a:t>September 19, 2023</a:t>
            </a:r>
          </a:p>
          <a:p>
            <a:endParaRPr lang="en-US" dirty="0">
              <a:latin typeface="Arial"/>
              <a:cs typeface="Arial"/>
            </a:endParaRPr>
          </a:p>
          <a:p>
            <a:endParaRPr lang="en-US" dirty="0">
              <a:latin typeface="Arial"/>
              <a:cs typeface="Arial"/>
            </a:endParaRPr>
          </a:p>
          <a:p>
            <a:endParaRPr lang="en-US" dirty="0">
              <a:latin typeface="+mn-lt"/>
            </a:endParaRPr>
          </a:p>
        </p:txBody>
      </p:sp>
    </p:spTree>
    <p:custDataLst>
      <p:custData r:id="rId1"/>
      <p:custData r:id="rId2"/>
    </p:custDataLst>
    <p:extLst>
      <p:ext uri="{BB962C8B-B14F-4D97-AF65-F5344CB8AC3E}">
        <p14:creationId xmlns:p14="http://schemas.microsoft.com/office/powerpoint/2010/main" val="28334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509522"/>
            <a:ext cx="11277600" cy="1138773"/>
          </a:xfrm>
        </p:spPr>
        <p:txBody>
          <a:bodyPr wrap="square" anchor="ctr">
            <a:normAutofit/>
          </a:bodyPr>
          <a:lstStyle/>
          <a:p>
            <a:pPr>
              <a:defRPr/>
            </a:pPr>
            <a:r>
              <a:rPr lang="en-US" sz="3400"/>
              <a:t>California LifeLine Customer Portal </a:t>
            </a:r>
            <a:endParaRPr kumimoji="0" lang="en-US" sz="3400" b="0" i="0" u="none" strike="noStrike" kern="1200" cap="none" spc="0" normalizeH="0" baseline="0" noProof="0">
              <a:ln>
                <a:noFill/>
              </a:ln>
              <a:effectLst/>
              <a:uLnTx/>
              <a:uFillTx/>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a:ln>
                  <a:noFill/>
                </a:ln>
                <a:effectLst/>
                <a:uLnTx/>
                <a:uFillTx/>
              </a:rPr>
              <a:t> </a:t>
            </a:r>
          </a:p>
        </p:txBody>
      </p:sp>
      <p:pic>
        <p:nvPicPr>
          <p:cNvPr id="6" name="Picture 5">
            <a:extLst>
              <a:ext uri="{FF2B5EF4-FFF2-40B4-BE49-F238E27FC236}">
                <a16:creationId xmlns:a16="http://schemas.microsoft.com/office/drawing/2014/main" id="{B9906E46-08F9-6222-FD52-E9434040E1CC}"/>
              </a:ext>
            </a:extLst>
          </p:cNvPr>
          <p:cNvPicPr>
            <a:picLocks noChangeAspect="1"/>
          </p:cNvPicPr>
          <p:nvPr/>
        </p:nvPicPr>
        <p:blipFill>
          <a:blip r:embed="rId4"/>
          <a:stretch>
            <a:fillRect/>
          </a:stretch>
        </p:blipFill>
        <p:spPr>
          <a:xfrm>
            <a:off x="1000125" y="1276350"/>
            <a:ext cx="9791700" cy="3657600"/>
          </a:xfrm>
          <a:prstGeom prst="rect">
            <a:avLst/>
          </a:prstGeom>
        </p:spPr>
      </p:pic>
    </p:spTree>
    <p:custDataLst>
      <p:custData r:id="rId1"/>
      <p:custData r:id="rId2"/>
    </p:custDataLst>
    <p:extLst>
      <p:ext uri="{BB962C8B-B14F-4D97-AF65-F5344CB8AC3E}">
        <p14:creationId xmlns:p14="http://schemas.microsoft.com/office/powerpoint/2010/main" val="389869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32820" y="310341"/>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t>California LifeLine Customer Portal </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072BC504-0EB1-D85C-7849-AF7684BF3A48}"/>
              </a:ext>
            </a:extLst>
          </p:cNvPr>
          <p:cNvPicPr>
            <a:picLocks noChangeAspect="1"/>
          </p:cNvPicPr>
          <p:nvPr/>
        </p:nvPicPr>
        <p:blipFill>
          <a:blip r:embed="rId4"/>
          <a:stretch>
            <a:fillRect/>
          </a:stretch>
        </p:blipFill>
        <p:spPr>
          <a:xfrm>
            <a:off x="1571625" y="775509"/>
            <a:ext cx="6819900" cy="5772150"/>
          </a:xfrm>
          <a:prstGeom prst="rect">
            <a:avLst/>
          </a:prstGeom>
        </p:spPr>
      </p:pic>
    </p:spTree>
    <p:custDataLst>
      <p:custData r:id="rId1"/>
      <p:custData r:id="rId2"/>
    </p:custDataLst>
    <p:extLst>
      <p:ext uri="{BB962C8B-B14F-4D97-AF65-F5344CB8AC3E}">
        <p14:creationId xmlns:p14="http://schemas.microsoft.com/office/powerpoint/2010/main" val="199182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32820" y="310341"/>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t>California LifeLine Customer Portal </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D76EE734-7D46-9D65-FDFC-9E76A1C9398B}"/>
              </a:ext>
            </a:extLst>
          </p:cNvPr>
          <p:cNvPicPr>
            <a:picLocks noChangeAspect="1"/>
          </p:cNvPicPr>
          <p:nvPr/>
        </p:nvPicPr>
        <p:blipFill>
          <a:blip r:embed="rId4"/>
          <a:stretch>
            <a:fillRect/>
          </a:stretch>
        </p:blipFill>
        <p:spPr>
          <a:xfrm>
            <a:off x="1057275" y="987358"/>
            <a:ext cx="9829800" cy="5524500"/>
          </a:xfrm>
          <a:prstGeom prst="rect">
            <a:avLst/>
          </a:prstGeom>
        </p:spPr>
      </p:pic>
    </p:spTree>
    <p:custDataLst>
      <p:custData r:id="rId1"/>
      <p:custData r:id="rId2"/>
    </p:custDataLst>
    <p:extLst>
      <p:ext uri="{BB962C8B-B14F-4D97-AF65-F5344CB8AC3E}">
        <p14:creationId xmlns:p14="http://schemas.microsoft.com/office/powerpoint/2010/main" val="405713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32820" y="310341"/>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t>California LifeLine Customer Portal </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AADA60E-B068-909A-8B1F-FFE6FBD4D35D}"/>
              </a:ext>
            </a:extLst>
          </p:cNvPr>
          <p:cNvPicPr>
            <a:picLocks noChangeAspect="1"/>
          </p:cNvPicPr>
          <p:nvPr/>
        </p:nvPicPr>
        <p:blipFill>
          <a:blip r:embed="rId4"/>
          <a:stretch>
            <a:fillRect/>
          </a:stretch>
        </p:blipFill>
        <p:spPr>
          <a:xfrm>
            <a:off x="766762" y="1185862"/>
            <a:ext cx="9763125" cy="3743325"/>
          </a:xfrm>
          <a:prstGeom prst="rect">
            <a:avLst/>
          </a:prstGeom>
        </p:spPr>
      </p:pic>
    </p:spTree>
    <p:custDataLst>
      <p:custData r:id="rId1"/>
      <p:custData r:id="rId2"/>
    </p:custDataLst>
    <p:extLst>
      <p:ext uri="{BB962C8B-B14F-4D97-AF65-F5344CB8AC3E}">
        <p14:creationId xmlns:p14="http://schemas.microsoft.com/office/powerpoint/2010/main" val="232457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32820" y="310341"/>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t>California LifeLine Customer Portal </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1B35F20-2C78-93DF-DFEB-3B638FCAC1E5}"/>
              </a:ext>
            </a:extLst>
          </p:cNvPr>
          <p:cNvPicPr>
            <a:picLocks noChangeAspect="1"/>
          </p:cNvPicPr>
          <p:nvPr/>
        </p:nvPicPr>
        <p:blipFill>
          <a:blip r:embed="rId4"/>
          <a:stretch>
            <a:fillRect/>
          </a:stretch>
        </p:blipFill>
        <p:spPr>
          <a:xfrm>
            <a:off x="800100" y="1033462"/>
            <a:ext cx="9925050" cy="4791075"/>
          </a:xfrm>
          <a:prstGeom prst="rect">
            <a:avLst/>
          </a:prstGeom>
        </p:spPr>
      </p:pic>
    </p:spTree>
    <p:custDataLst>
      <p:custData r:id="rId1"/>
      <p:custData r:id="rId2"/>
    </p:custDataLst>
    <p:extLst>
      <p:ext uri="{BB962C8B-B14F-4D97-AF65-F5344CB8AC3E}">
        <p14:creationId xmlns:p14="http://schemas.microsoft.com/office/powerpoint/2010/main" val="62851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32820" y="310341"/>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t>California LifeLine Customer Portal </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59094169-CB0B-92C1-AC35-C456CB83FF70}"/>
              </a:ext>
            </a:extLst>
          </p:cNvPr>
          <p:cNvPicPr>
            <a:picLocks noChangeAspect="1"/>
          </p:cNvPicPr>
          <p:nvPr/>
        </p:nvPicPr>
        <p:blipFill>
          <a:blip r:embed="rId4"/>
          <a:stretch>
            <a:fillRect/>
          </a:stretch>
        </p:blipFill>
        <p:spPr>
          <a:xfrm>
            <a:off x="1243012" y="1081087"/>
            <a:ext cx="9705975" cy="3800475"/>
          </a:xfrm>
          <a:prstGeom prst="rect">
            <a:avLst/>
          </a:prstGeom>
        </p:spPr>
      </p:pic>
    </p:spTree>
    <p:custDataLst>
      <p:custData r:id="rId1"/>
      <p:custData r:id="rId2"/>
    </p:custDataLst>
    <p:extLst>
      <p:ext uri="{BB962C8B-B14F-4D97-AF65-F5344CB8AC3E}">
        <p14:creationId xmlns:p14="http://schemas.microsoft.com/office/powerpoint/2010/main" val="413865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32820" y="310341"/>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t>California LifeLine Customer Portal </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EDCC8C6-5253-2B77-300E-89287C800A84}"/>
              </a:ext>
            </a:extLst>
          </p:cNvPr>
          <p:cNvPicPr>
            <a:picLocks noChangeAspect="1"/>
          </p:cNvPicPr>
          <p:nvPr/>
        </p:nvPicPr>
        <p:blipFill>
          <a:blip r:embed="rId4"/>
          <a:stretch>
            <a:fillRect/>
          </a:stretch>
        </p:blipFill>
        <p:spPr>
          <a:xfrm>
            <a:off x="1000125" y="1104900"/>
            <a:ext cx="9677400" cy="3695700"/>
          </a:xfrm>
          <a:prstGeom prst="rect">
            <a:avLst/>
          </a:prstGeom>
        </p:spPr>
      </p:pic>
    </p:spTree>
    <p:custDataLst>
      <p:custData r:id="rId1"/>
      <p:custData r:id="rId2"/>
    </p:custDataLst>
    <p:extLst>
      <p:ext uri="{BB962C8B-B14F-4D97-AF65-F5344CB8AC3E}">
        <p14:creationId xmlns:p14="http://schemas.microsoft.com/office/powerpoint/2010/main" val="345584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852820" y="454874"/>
            <a:ext cx="7918450" cy="587308"/>
          </a:xfrm>
        </p:spPr>
        <p:txBody>
          <a:bodyPr>
            <a:normAutofit/>
          </a:bodyPr>
          <a:lstStyle/>
          <a:p>
            <a:r>
              <a:rPr lang="en-US" sz="3500" dirty="0"/>
              <a:t>Program and Operations Reports </a:t>
            </a:r>
          </a:p>
          <a:p>
            <a:endParaRPr lang="en-US" dirty="0"/>
          </a:p>
        </p:txBody>
      </p:sp>
      <p:sp>
        <p:nvSpPr>
          <p:cNvPr id="3" name="Text Placeholder 2">
            <a:extLst>
              <a:ext uri="{FF2B5EF4-FFF2-40B4-BE49-F238E27FC236}">
                <a16:creationId xmlns:a16="http://schemas.microsoft.com/office/drawing/2014/main" id="{1945B4F2-1782-17EF-CA1C-DF5D6D1BF0B2}"/>
              </a:ext>
            </a:extLst>
          </p:cNvPr>
          <p:cNvSpPr>
            <a:spLocks noGrp="1"/>
          </p:cNvSpPr>
          <p:nvPr>
            <p:ph type="body" sz="quarter" idx="11"/>
          </p:nvPr>
        </p:nvSpPr>
        <p:spPr>
          <a:xfrm>
            <a:off x="681755" y="1345348"/>
            <a:ext cx="10741025" cy="4611315"/>
          </a:xfrm>
        </p:spPr>
        <p:txBody>
          <a:bodyPr/>
          <a:lstStyle/>
          <a:p>
            <a:pPr marL="285750" indent="-285750">
              <a:buFont typeface="Arial" panose="020B0604020202020204" pitchFamily="34" charset="0"/>
              <a:buChar char="•"/>
            </a:pPr>
            <a:r>
              <a:rPr lang="en-US" sz="1600" dirty="0">
                <a:solidFill>
                  <a:schemeClr val="tx2"/>
                </a:solidFill>
              </a:rPr>
              <a:t>Program Participation – Active LifeLine Subscribers</a:t>
            </a:r>
          </a:p>
          <a:p>
            <a:pPr marL="285750" indent="-285750">
              <a:buFont typeface="Arial" panose="020B0604020202020204" pitchFamily="34" charset="0"/>
              <a:buChar char="•"/>
            </a:pPr>
            <a:r>
              <a:rPr lang="en-US" sz="1600" dirty="0">
                <a:solidFill>
                  <a:schemeClr val="tx2"/>
                </a:solidFill>
              </a:rPr>
              <a:t>Wireless:  Response &amp; Approval Rates – All Form Types</a:t>
            </a:r>
          </a:p>
          <a:p>
            <a:pPr marL="285750" indent="-285750">
              <a:buFont typeface="Arial" panose="020B0604020202020204" pitchFamily="34" charset="0"/>
              <a:buChar char="•"/>
            </a:pPr>
            <a:r>
              <a:rPr lang="en-US" sz="1600" dirty="0">
                <a:solidFill>
                  <a:schemeClr val="tx2"/>
                </a:solidFill>
              </a:rPr>
              <a:t>Wireline:  Response &amp; Approval Rates – All Form Types</a:t>
            </a:r>
          </a:p>
          <a:p>
            <a:pPr marL="285750" indent="-285750">
              <a:buFont typeface="Arial" panose="020B0604020202020204" pitchFamily="34" charset="0"/>
              <a:buChar char="•"/>
            </a:pPr>
            <a:r>
              <a:rPr lang="en-US" sz="1600" dirty="0">
                <a:solidFill>
                  <a:schemeClr val="tx2"/>
                </a:solidFill>
              </a:rPr>
              <a:t>Top 5 Denial Reasons </a:t>
            </a:r>
          </a:p>
          <a:p>
            <a:pPr marL="285750" indent="-285750">
              <a:buFont typeface="Arial" panose="020B0604020202020204" pitchFamily="34" charset="0"/>
              <a:buChar char="•"/>
            </a:pPr>
            <a:r>
              <a:rPr lang="en-US" sz="1600" dirty="0">
                <a:solidFill>
                  <a:schemeClr val="tx2"/>
                </a:solidFill>
              </a:rPr>
              <a:t>Subscriber Count Trends for Largest Service Providers</a:t>
            </a:r>
          </a:p>
          <a:p>
            <a:pPr marL="285750" indent="-285750">
              <a:buFont typeface="Arial" panose="020B0604020202020204" pitchFamily="34" charset="0"/>
              <a:buChar char="•"/>
            </a:pPr>
            <a:r>
              <a:rPr lang="en-US" sz="1600" dirty="0">
                <a:solidFill>
                  <a:schemeClr val="tx2"/>
                </a:solidFill>
              </a:rPr>
              <a:t>Enrollment Eligibility Methods – Program versus Income </a:t>
            </a:r>
          </a:p>
          <a:p>
            <a:pPr marL="285750" indent="-285750">
              <a:buFont typeface="Arial" panose="020B0604020202020204" pitchFamily="34" charset="0"/>
              <a:buChar char="•"/>
            </a:pPr>
            <a:r>
              <a:rPr lang="en-US" sz="1600" dirty="0">
                <a:solidFill>
                  <a:schemeClr val="tx2"/>
                </a:solidFill>
              </a:rPr>
              <a:t>Enrollment Eligibility Methods – By Qualifying Program</a:t>
            </a:r>
          </a:p>
          <a:p>
            <a:pPr marL="285750" indent="-285750">
              <a:buFont typeface="Arial" panose="020B0604020202020204" pitchFamily="34" charset="0"/>
              <a:buChar char="•"/>
            </a:pPr>
            <a:r>
              <a:rPr lang="en-US" sz="1600" dirty="0">
                <a:solidFill>
                  <a:schemeClr val="tx2"/>
                </a:solidFill>
              </a:rPr>
              <a:t>Enrollment Application Volume By Received Channel</a:t>
            </a:r>
          </a:p>
          <a:p>
            <a:pPr marL="285750" indent="-285750">
              <a:buFont typeface="Arial" panose="020B0604020202020204" pitchFamily="34" charset="0"/>
              <a:buChar char="•"/>
            </a:pPr>
            <a:r>
              <a:rPr lang="en-US" sz="1600" dirty="0">
                <a:solidFill>
                  <a:schemeClr val="tx2"/>
                </a:solidFill>
              </a:rPr>
              <a:t>Renewal Form Volume By Received Channel</a:t>
            </a:r>
          </a:p>
          <a:p>
            <a:pPr marL="285750" indent="-285750">
              <a:buFont typeface="Arial" panose="020B0604020202020204" pitchFamily="34" charset="0"/>
              <a:buChar char="•"/>
            </a:pPr>
            <a:r>
              <a:rPr lang="en-US" sz="1600" dirty="0">
                <a:solidFill>
                  <a:schemeClr val="tx2"/>
                </a:solidFill>
              </a:rPr>
              <a:t>Renewal Rate</a:t>
            </a:r>
          </a:p>
          <a:p>
            <a:pPr marL="285750" indent="-285750">
              <a:buFont typeface="Arial" panose="020B0604020202020204" pitchFamily="34" charset="0"/>
              <a:buChar char="•"/>
            </a:pPr>
            <a:r>
              <a:rPr lang="en-US" sz="1600" dirty="0">
                <a:solidFill>
                  <a:schemeClr val="tx2"/>
                </a:solidFill>
              </a:rPr>
              <a:t>Standalone IEH Volume By Received Channel</a:t>
            </a:r>
          </a:p>
          <a:p>
            <a:pPr marL="285750" indent="-285750">
              <a:buFont typeface="Arial" panose="020B0604020202020204" pitchFamily="34" charset="0"/>
              <a:buChar char="•"/>
            </a:pPr>
            <a:r>
              <a:rPr lang="en-US" sz="1600" dirty="0">
                <a:solidFill>
                  <a:schemeClr val="tx2"/>
                </a:solidFill>
              </a:rPr>
              <a:t>Call Volumes – English &amp; Spanish</a:t>
            </a:r>
          </a:p>
          <a:p>
            <a:pPr marL="285750" indent="-285750">
              <a:buFont typeface="Arial" panose="020B0604020202020204" pitchFamily="34" charset="0"/>
              <a:buChar char="•"/>
            </a:pPr>
            <a:r>
              <a:rPr lang="en-US" sz="1600" dirty="0">
                <a:solidFill>
                  <a:schemeClr val="tx2"/>
                </a:solidFill>
              </a:rPr>
              <a:t>Call Volumes – Other Supported Languages</a:t>
            </a:r>
          </a:p>
          <a:p>
            <a:endParaRPr lang="en-US" dirty="0"/>
          </a:p>
          <a:p>
            <a:endParaRPr lang="en-US" dirty="0"/>
          </a:p>
        </p:txBody>
      </p:sp>
    </p:spTree>
    <p:custDataLst>
      <p:custData r:id="rId1"/>
      <p:custData r:id="rId2"/>
    </p:custDataLst>
    <p:extLst>
      <p:ext uri="{BB962C8B-B14F-4D97-AF65-F5344CB8AC3E}">
        <p14:creationId xmlns:p14="http://schemas.microsoft.com/office/powerpoint/2010/main" val="2189114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793185" y="463386"/>
            <a:ext cx="9955680" cy="587308"/>
          </a:xfrm>
        </p:spPr>
        <p:txBody>
          <a:bodyPr>
            <a:normAutofit/>
          </a:bodyPr>
          <a:lstStyle/>
          <a:p>
            <a:r>
              <a:rPr lang="en-US" sz="3200" dirty="0"/>
              <a:t>Program Participation – Active LifeLine Subscribers</a:t>
            </a:r>
          </a:p>
        </p:txBody>
      </p:sp>
      <p:sp>
        <p:nvSpPr>
          <p:cNvPr id="3" name="Text Placeholder 2">
            <a:extLst>
              <a:ext uri="{FF2B5EF4-FFF2-40B4-BE49-F238E27FC236}">
                <a16:creationId xmlns:a16="http://schemas.microsoft.com/office/drawing/2014/main" id="{1945B4F2-1782-17EF-CA1C-DF5D6D1BF0B2}"/>
              </a:ext>
            </a:extLst>
          </p:cNvPr>
          <p:cNvSpPr>
            <a:spLocks noGrp="1"/>
          </p:cNvSpPr>
          <p:nvPr>
            <p:ph type="body" sz="quarter" idx="11"/>
          </p:nvPr>
        </p:nvSpPr>
        <p:spPr>
          <a:xfrm>
            <a:off x="793185" y="1730158"/>
            <a:ext cx="10741025" cy="4167303"/>
          </a:xfrm>
        </p:spPr>
        <p:txBody>
          <a:bodyPr/>
          <a:lstStyle/>
          <a:p>
            <a:endParaRPr lang="en-US" dirty="0"/>
          </a:p>
          <a:p>
            <a:endParaRPr lang="en-US" dirty="0"/>
          </a:p>
        </p:txBody>
      </p:sp>
      <p:sp>
        <p:nvSpPr>
          <p:cNvPr id="4" name="TextBox 3">
            <a:extLst>
              <a:ext uri="{FF2B5EF4-FFF2-40B4-BE49-F238E27FC236}">
                <a16:creationId xmlns:a16="http://schemas.microsoft.com/office/drawing/2014/main" id="{31E48660-B14E-46A0-87A7-9A990EABC68C}"/>
              </a:ext>
            </a:extLst>
          </p:cNvPr>
          <p:cNvSpPr txBox="1">
            <a:spLocks/>
          </p:cNvSpPr>
          <p:nvPr/>
        </p:nvSpPr>
        <p:spPr>
          <a:xfrm>
            <a:off x="793184" y="1616516"/>
            <a:ext cx="8437901" cy="1671740"/>
          </a:xfrm>
          <a:prstGeom prst="rect">
            <a:avLst/>
          </a:prstGeom>
          <a:noFill/>
        </p:spPr>
        <p:txBody>
          <a:bodyPr wrap="square" lIns="91440" tIns="45720" rIns="91440" bIns="45720" anchor="t">
            <a:spAutoFit/>
          </a:bodyPr>
          <a:lstStyle/>
          <a:p>
            <a:pPr marL="0" lvl="1">
              <a:lnSpc>
                <a:spcPct val="150000"/>
              </a:lnSpc>
              <a:spcBef>
                <a:spcPct val="20000"/>
              </a:spcBef>
            </a:pPr>
            <a:r>
              <a:rPr lang="en-US" sz="1600" i="1" dirty="0">
                <a:solidFill>
                  <a:schemeClr val="tx2"/>
                </a:solidFill>
              </a:rPr>
              <a:t>Current: Total Number of Active LifeLine Subscribers as of September 1, 2023</a:t>
            </a:r>
          </a:p>
          <a:p>
            <a:pPr marL="227965" lvl="1" indent="-227965">
              <a:lnSpc>
                <a:spcPct val="150000"/>
              </a:lnSpc>
              <a:spcBef>
                <a:spcPct val="20000"/>
              </a:spcBef>
              <a:buClr>
                <a:srgbClr val="4D4D4D"/>
              </a:buClr>
              <a:buFont typeface="Wingdings" panose="05000000000000000000" pitchFamily="2" charset="2"/>
              <a:buChar char="§"/>
            </a:pPr>
            <a:r>
              <a:rPr lang="en-US" sz="1600" dirty="0">
                <a:solidFill>
                  <a:schemeClr val="tx2"/>
                </a:solidFill>
              </a:rPr>
              <a:t>Wireless: 952,257</a:t>
            </a:r>
            <a:endParaRPr lang="en-US" sz="1600" dirty="0">
              <a:solidFill>
                <a:schemeClr val="tx2"/>
              </a:solidFill>
              <a:cs typeface="Arial"/>
            </a:endParaRPr>
          </a:p>
          <a:p>
            <a:pPr marL="227965" lvl="1" indent="-227965">
              <a:lnSpc>
                <a:spcPct val="150000"/>
              </a:lnSpc>
              <a:spcBef>
                <a:spcPct val="20000"/>
              </a:spcBef>
              <a:buClr>
                <a:srgbClr val="4D4D4D"/>
              </a:buClr>
              <a:buFont typeface="Wingdings" panose="05000000000000000000" pitchFamily="2" charset="2"/>
              <a:buChar char="§"/>
            </a:pPr>
            <a:r>
              <a:rPr lang="en-US" sz="1600" dirty="0">
                <a:solidFill>
                  <a:schemeClr val="tx2"/>
                </a:solidFill>
              </a:rPr>
              <a:t>Wireline:  160,590</a:t>
            </a:r>
          </a:p>
          <a:p>
            <a:pPr marL="227965" lvl="1" indent="-227965">
              <a:lnSpc>
                <a:spcPct val="150000"/>
              </a:lnSpc>
              <a:spcBef>
                <a:spcPct val="20000"/>
              </a:spcBef>
              <a:buClr>
                <a:srgbClr val="4D4D4D"/>
              </a:buClr>
              <a:buFont typeface="Wingdings" panose="05000000000000000000" pitchFamily="2" charset="2"/>
              <a:buChar char="§"/>
            </a:pPr>
            <a:r>
              <a:rPr lang="en-US" sz="1600" dirty="0">
                <a:solidFill>
                  <a:schemeClr val="tx2"/>
                </a:solidFill>
              </a:rPr>
              <a:t>Total: 1,112,847</a:t>
            </a:r>
          </a:p>
        </p:txBody>
      </p:sp>
      <p:sp>
        <p:nvSpPr>
          <p:cNvPr id="5" name="TextBox 4">
            <a:extLst>
              <a:ext uri="{FF2B5EF4-FFF2-40B4-BE49-F238E27FC236}">
                <a16:creationId xmlns:a16="http://schemas.microsoft.com/office/drawing/2014/main" id="{25E5A4C4-A42F-4009-AE71-B6A53DFA6492}"/>
              </a:ext>
            </a:extLst>
          </p:cNvPr>
          <p:cNvSpPr txBox="1">
            <a:spLocks/>
          </p:cNvSpPr>
          <p:nvPr/>
        </p:nvSpPr>
        <p:spPr>
          <a:xfrm>
            <a:off x="793184" y="3813809"/>
            <a:ext cx="10605631" cy="1671740"/>
          </a:xfrm>
          <a:prstGeom prst="rect">
            <a:avLst/>
          </a:prstGeom>
          <a:noFill/>
        </p:spPr>
        <p:txBody>
          <a:bodyPr wrap="square">
            <a:spAutoFit/>
          </a:bodyPr>
          <a:lstStyle/>
          <a:p>
            <a:pPr marL="0" lvl="1" indent="0">
              <a:lnSpc>
                <a:spcPct val="150000"/>
              </a:lnSpc>
              <a:spcBef>
                <a:spcPct val="20000"/>
              </a:spcBef>
              <a:buNone/>
            </a:pPr>
            <a:r>
              <a:rPr lang="en-US" sz="1600" i="1" dirty="0">
                <a:solidFill>
                  <a:schemeClr val="tx2"/>
                </a:solidFill>
              </a:rPr>
              <a:t>June 2023 Administrative Committee Meeting: Total Number of Enrolled Subscribers as of June 1, 2023</a:t>
            </a:r>
          </a:p>
          <a:p>
            <a:pPr marL="227965" lvl="1" indent="-227965">
              <a:lnSpc>
                <a:spcPct val="150000"/>
              </a:lnSpc>
              <a:spcBef>
                <a:spcPct val="20000"/>
              </a:spcBef>
              <a:buClr>
                <a:srgbClr val="4D4D4D"/>
              </a:buClr>
              <a:buFont typeface="Wingdings" panose="05000000000000000000" pitchFamily="2" charset="2"/>
              <a:buChar char="§"/>
            </a:pPr>
            <a:r>
              <a:rPr lang="en-US" sz="1600" dirty="0">
                <a:solidFill>
                  <a:schemeClr val="tx2"/>
                </a:solidFill>
              </a:rPr>
              <a:t>Wireless: 944,708</a:t>
            </a:r>
            <a:endParaRPr lang="en-US" sz="1600" dirty="0">
              <a:solidFill>
                <a:schemeClr val="tx2"/>
              </a:solidFill>
              <a:cs typeface="Arial"/>
            </a:endParaRPr>
          </a:p>
          <a:p>
            <a:pPr marL="227965" lvl="1" indent="-227965">
              <a:lnSpc>
                <a:spcPct val="150000"/>
              </a:lnSpc>
              <a:spcBef>
                <a:spcPct val="20000"/>
              </a:spcBef>
              <a:buClr>
                <a:srgbClr val="4D4D4D"/>
              </a:buClr>
              <a:buFont typeface="Wingdings" panose="05000000000000000000" pitchFamily="2" charset="2"/>
              <a:buChar char="§"/>
            </a:pPr>
            <a:r>
              <a:rPr lang="en-US" sz="1600" dirty="0">
                <a:solidFill>
                  <a:schemeClr val="tx2"/>
                </a:solidFill>
              </a:rPr>
              <a:t>Wireline:  165,056</a:t>
            </a:r>
          </a:p>
          <a:p>
            <a:pPr marL="227965" lvl="1" indent="-227965">
              <a:lnSpc>
                <a:spcPct val="150000"/>
              </a:lnSpc>
              <a:spcBef>
                <a:spcPct val="20000"/>
              </a:spcBef>
              <a:buClr>
                <a:srgbClr val="4D4D4D"/>
              </a:buClr>
              <a:buFont typeface="Wingdings" panose="05000000000000000000" pitchFamily="2" charset="2"/>
              <a:buChar char="§"/>
            </a:pPr>
            <a:r>
              <a:rPr lang="en-US" sz="1600" dirty="0">
                <a:solidFill>
                  <a:schemeClr val="tx2"/>
                </a:solidFill>
              </a:rPr>
              <a:t>Total: 1,109,764</a:t>
            </a:r>
          </a:p>
        </p:txBody>
      </p:sp>
    </p:spTree>
    <p:custDataLst>
      <p:custData r:id="rId1"/>
      <p:custData r:id="rId2"/>
    </p:custDataLst>
    <p:extLst>
      <p:ext uri="{BB962C8B-B14F-4D97-AF65-F5344CB8AC3E}">
        <p14:creationId xmlns:p14="http://schemas.microsoft.com/office/powerpoint/2010/main" val="24531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p:txBody>
          <a:bodyPr wrap="square" anchor="ctr">
            <a:normAutofit/>
          </a:bodyPr>
          <a:lstStyle/>
          <a:p>
            <a:r>
              <a:rPr lang="en-US" sz="3200" dirty="0"/>
              <a:t>Wireless: Response &amp; Approval Rates – All Form Types</a:t>
            </a:r>
          </a:p>
        </p:txBody>
      </p:sp>
      <p:graphicFrame>
        <p:nvGraphicFramePr>
          <p:cNvPr id="4" name="Table 3">
            <a:extLst>
              <a:ext uri="{FF2B5EF4-FFF2-40B4-BE49-F238E27FC236}">
                <a16:creationId xmlns:a16="http://schemas.microsoft.com/office/drawing/2014/main" id="{BDFE1DA1-1F83-8A13-49DA-828E2435E25C}"/>
              </a:ext>
            </a:extLst>
          </p:cNvPr>
          <p:cNvGraphicFramePr>
            <a:graphicFrameLocks noGrp="1"/>
          </p:cNvGraphicFramePr>
          <p:nvPr>
            <p:extLst>
              <p:ext uri="{D42A27DB-BD31-4B8C-83A1-F6EECF244321}">
                <p14:modId xmlns:p14="http://schemas.microsoft.com/office/powerpoint/2010/main" val="1943267596"/>
              </p:ext>
            </p:extLst>
          </p:nvPr>
        </p:nvGraphicFramePr>
        <p:xfrm>
          <a:off x="457200" y="1387038"/>
          <a:ext cx="10576560" cy="3807146"/>
        </p:xfrm>
        <a:graphic>
          <a:graphicData uri="http://schemas.openxmlformats.org/drawingml/2006/table">
            <a:tbl>
              <a:tblPr/>
              <a:tblGrid>
                <a:gridCol w="1366554">
                  <a:extLst>
                    <a:ext uri="{9D8B030D-6E8A-4147-A177-3AD203B41FA5}">
                      <a16:colId xmlns:a16="http://schemas.microsoft.com/office/drawing/2014/main" val="3575276069"/>
                    </a:ext>
                  </a:extLst>
                </a:gridCol>
                <a:gridCol w="1366554">
                  <a:extLst>
                    <a:ext uri="{9D8B030D-6E8A-4147-A177-3AD203B41FA5}">
                      <a16:colId xmlns:a16="http://schemas.microsoft.com/office/drawing/2014/main" val="25430108"/>
                    </a:ext>
                  </a:extLst>
                </a:gridCol>
                <a:gridCol w="1366554">
                  <a:extLst>
                    <a:ext uri="{9D8B030D-6E8A-4147-A177-3AD203B41FA5}">
                      <a16:colId xmlns:a16="http://schemas.microsoft.com/office/drawing/2014/main" val="2969198598"/>
                    </a:ext>
                  </a:extLst>
                </a:gridCol>
                <a:gridCol w="1366554">
                  <a:extLst>
                    <a:ext uri="{9D8B030D-6E8A-4147-A177-3AD203B41FA5}">
                      <a16:colId xmlns:a16="http://schemas.microsoft.com/office/drawing/2014/main" val="1895573507"/>
                    </a:ext>
                  </a:extLst>
                </a:gridCol>
                <a:gridCol w="1366554">
                  <a:extLst>
                    <a:ext uri="{9D8B030D-6E8A-4147-A177-3AD203B41FA5}">
                      <a16:colId xmlns:a16="http://schemas.microsoft.com/office/drawing/2014/main" val="586159237"/>
                    </a:ext>
                  </a:extLst>
                </a:gridCol>
                <a:gridCol w="1366554">
                  <a:extLst>
                    <a:ext uri="{9D8B030D-6E8A-4147-A177-3AD203B41FA5}">
                      <a16:colId xmlns:a16="http://schemas.microsoft.com/office/drawing/2014/main" val="2910310581"/>
                    </a:ext>
                  </a:extLst>
                </a:gridCol>
                <a:gridCol w="2377236">
                  <a:extLst>
                    <a:ext uri="{9D8B030D-6E8A-4147-A177-3AD203B41FA5}">
                      <a16:colId xmlns:a16="http://schemas.microsoft.com/office/drawing/2014/main" val="3681838266"/>
                    </a:ext>
                  </a:extLst>
                </a:gridCol>
              </a:tblGrid>
              <a:tr h="271939">
                <a:tc>
                  <a:txBody>
                    <a:bodyPr/>
                    <a:lstStyle/>
                    <a:p>
                      <a:pPr algn="l" fontAlgn="b"/>
                      <a:r>
                        <a:rPr lang="en-US" sz="1600" b="1" i="0" u="none" strike="noStrike">
                          <a:solidFill>
                            <a:srgbClr val="000000"/>
                          </a:solidFill>
                          <a:effectLst/>
                          <a:latin typeface="Arial" panose="020B0604020202020204" pitchFamily="34" charset="0"/>
                        </a:rPr>
                        <a:t>Month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 Responded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 Responded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Qualified or Renewed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945702"/>
                  </a:ext>
                </a:extLst>
              </a:tr>
              <a:tr h="271939">
                <a:tc>
                  <a:txBody>
                    <a:bodyPr/>
                    <a:lstStyle/>
                    <a:p>
                      <a:pPr algn="l" fontAlgn="b"/>
                      <a:r>
                        <a:rPr lang="en-US" sz="1600" b="0" i="0" u="none" strike="noStrike">
                          <a:solidFill>
                            <a:srgbClr val="000000"/>
                          </a:solidFill>
                          <a:effectLst/>
                          <a:latin typeface="Arial" panose="020B0604020202020204" pitchFamily="34" charset="0"/>
                        </a:rPr>
                        <a:t>Sep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211,606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188,609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181,954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739286"/>
                  </a:ext>
                </a:extLst>
              </a:tr>
              <a:tr h="271939">
                <a:tc>
                  <a:txBody>
                    <a:bodyPr/>
                    <a:lstStyle/>
                    <a:p>
                      <a:pPr algn="l" fontAlgn="b"/>
                      <a:r>
                        <a:rPr lang="en-US" sz="1600" b="0" i="0" u="none" strike="noStrike">
                          <a:solidFill>
                            <a:srgbClr val="000000"/>
                          </a:solidFill>
                          <a:effectLst/>
                          <a:latin typeface="Arial" panose="020B0604020202020204" pitchFamily="34" charset="0"/>
                        </a:rPr>
                        <a:t>Oct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264,663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202,030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187,793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6910130"/>
                  </a:ext>
                </a:extLst>
              </a:tr>
              <a:tr h="271939">
                <a:tc>
                  <a:txBody>
                    <a:bodyPr/>
                    <a:lstStyle/>
                    <a:p>
                      <a:pPr algn="l" fontAlgn="b"/>
                      <a:r>
                        <a:rPr lang="en-US" sz="1600" b="0" i="0" u="none" strike="noStrike">
                          <a:solidFill>
                            <a:srgbClr val="000000"/>
                          </a:solidFill>
                          <a:effectLst/>
                          <a:latin typeface="Arial" panose="020B0604020202020204" pitchFamily="34" charset="0"/>
                        </a:rPr>
                        <a:t>Nov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256,948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190,492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177,724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952550"/>
                  </a:ext>
                </a:extLst>
              </a:tr>
              <a:tr h="271939">
                <a:tc>
                  <a:txBody>
                    <a:bodyPr/>
                    <a:lstStyle/>
                    <a:p>
                      <a:pPr algn="l" fontAlgn="b"/>
                      <a:r>
                        <a:rPr lang="en-US" sz="1600" b="0" i="0" u="none" strike="noStrike">
                          <a:solidFill>
                            <a:srgbClr val="000000"/>
                          </a:solidFill>
                          <a:effectLst/>
                          <a:latin typeface="Arial" panose="020B0604020202020204" pitchFamily="34" charset="0"/>
                        </a:rPr>
                        <a:t>Dec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233,616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178,431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167,259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178546"/>
                  </a:ext>
                </a:extLst>
              </a:tr>
              <a:tr h="271939">
                <a:tc>
                  <a:txBody>
                    <a:bodyPr/>
                    <a:lstStyle/>
                    <a:p>
                      <a:pPr algn="l" fontAlgn="b"/>
                      <a:r>
                        <a:rPr lang="en-US" sz="1600" b="0" i="0" u="none" strike="noStrike">
                          <a:solidFill>
                            <a:srgbClr val="000000"/>
                          </a:solidFill>
                          <a:effectLst/>
                          <a:latin typeface="Arial" panose="020B0604020202020204" pitchFamily="34" charset="0"/>
                        </a:rPr>
                        <a:t>Jan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190,784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165,495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159,026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235201"/>
                  </a:ext>
                </a:extLst>
              </a:tr>
              <a:tr h="271939">
                <a:tc>
                  <a:txBody>
                    <a:bodyPr/>
                    <a:lstStyle/>
                    <a:p>
                      <a:pPr algn="l" fontAlgn="b"/>
                      <a:r>
                        <a:rPr lang="en-US" sz="1600" b="0" i="0" u="none" strike="noStrike">
                          <a:solidFill>
                            <a:srgbClr val="000000"/>
                          </a:solidFill>
                          <a:effectLst/>
                          <a:latin typeface="Arial" panose="020B0604020202020204" pitchFamily="34" charset="0"/>
                        </a:rPr>
                        <a:t>Feb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163,260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138,778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132,669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918419"/>
                  </a:ext>
                </a:extLst>
              </a:tr>
              <a:tr h="271939">
                <a:tc>
                  <a:txBody>
                    <a:bodyPr/>
                    <a:lstStyle/>
                    <a:p>
                      <a:pPr algn="l" fontAlgn="b"/>
                      <a:r>
                        <a:rPr lang="en-US" sz="1600" b="0" i="0" u="none" strike="noStrike">
                          <a:solidFill>
                            <a:srgbClr val="000000"/>
                          </a:solidFill>
                          <a:effectLst/>
                          <a:latin typeface="Arial" panose="020B0604020202020204" pitchFamily="34" charset="0"/>
                        </a:rPr>
                        <a:t>Mar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165,362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140,429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133,839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894566"/>
                  </a:ext>
                </a:extLst>
              </a:tr>
              <a:tr h="271939">
                <a:tc>
                  <a:txBody>
                    <a:bodyPr/>
                    <a:lstStyle/>
                    <a:p>
                      <a:pPr algn="l" fontAlgn="b"/>
                      <a:r>
                        <a:rPr lang="en-US" sz="1600" b="0" i="0" u="none" strike="noStrike">
                          <a:solidFill>
                            <a:srgbClr val="000000"/>
                          </a:solidFill>
                          <a:effectLst/>
                          <a:latin typeface="Arial" panose="020B0604020202020204" pitchFamily="34" charset="0"/>
                        </a:rPr>
                        <a:t>Apr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153,490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135,341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130,839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42330"/>
                  </a:ext>
                </a:extLst>
              </a:tr>
              <a:tr h="271939">
                <a:tc>
                  <a:txBody>
                    <a:bodyPr/>
                    <a:lstStyle/>
                    <a:p>
                      <a:pPr algn="l" fontAlgn="b"/>
                      <a:r>
                        <a:rPr lang="en-US" sz="1600" b="0" i="0" u="none" strike="noStrike">
                          <a:solidFill>
                            <a:srgbClr val="000000"/>
                          </a:solidFill>
                          <a:effectLst/>
                          <a:latin typeface="Arial" panose="020B0604020202020204" pitchFamily="34" charset="0"/>
                        </a:rPr>
                        <a:t>May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151,355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139,874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136,559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55193"/>
                  </a:ext>
                </a:extLst>
              </a:tr>
              <a:tr h="271939">
                <a:tc>
                  <a:txBody>
                    <a:bodyPr/>
                    <a:lstStyle/>
                    <a:p>
                      <a:pPr algn="l" fontAlgn="b"/>
                      <a:r>
                        <a:rPr lang="en-US" sz="1600" b="0" i="0" u="none" strike="noStrike">
                          <a:solidFill>
                            <a:srgbClr val="000000"/>
                          </a:solidFill>
                          <a:effectLst/>
                          <a:latin typeface="Arial" panose="020B0604020202020204" pitchFamily="34" charset="0"/>
                        </a:rPr>
                        <a:t>Jun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148,139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132,732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129,699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265076"/>
                  </a:ext>
                </a:extLst>
              </a:tr>
              <a:tr h="271939">
                <a:tc>
                  <a:txBody>
                    <a:bodyPr/>
                    <a:lstStyle/>
                    <a:p>
                      <a:pPr algn="l" fontAlgn="b"/>
                      <a:r>
                        <a:rPr lang="en-US" sz="1600" b="0" i="0" u="none" strike="noStrike">
                          <a:solidFill>
                            <a:srgbClr val="000000"/>
                          </a:solidFill>
                          <a:effectLst/>
                          <a:latin typeface="Arial" panose="020B0604020202020204" pitchFamily="34" charset="0"/>
                        </a:rPr>
                        <a:t>Jul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125,374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117,763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113,060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412166"/>
                  </a:ext>
                </a:extLst>
              </a:tr>
              <a:tr h="271939">
                <a:tc>
                  <a:txBody>
                    <a:bodyPr/>
                    <a:lstStyle/>
                    <a:p>
                      <a:pPr algn="l" fontAlgn="b"/>
                      <a:r>
                        <a:rPr lang="en-US" sz="1600" b="0" i="0" u="none" strike="noStrike">
                          <a:solidFill>
                            <a:srgbClr val="000000"/>
                          </a:solidFill>
                          <a:effectLst/>
                          <a:latin typeface="Arial" panose="020B0604020202020204" pitchFamily="34" charset="0"/>
                        </a:rPr>
                        <a:t>Aug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197,765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177,464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174,486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828210"/>
                  </a:ext>
                </a:extLst>
              </a:tr>
              <a:tr h="271939">
                <a:tc>
                  <a:txBody>
                    <a:bodyPr/>
                    <a:lstStyle/>
                    <a:p>
                      <a:pPr algn="l" fontAlgn="b"/>
                      <a:r>
                        <a:rPr lang="en-US" sz="1600" b="1" i="0" u="none" strike="noStrike">
                          <a:solidFill>
                            <a:srgbClr val="000000"/>
                          </a:solidFill>
                          <a:effectLst/>
                          <a:latin typeface="Arial" panose="020B0604020202020204" pitchFamily="34" charset="0"/>
                        </a:rPr>
                        <a:t>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2,262,362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1,907,438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1,824,907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95.7%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Arial" panose="020B0604020202020204" pitchFamily="34" charset="0"/>
                        </a:rPr>
                        <a:t>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40695"/>
                  </a:ext>
                </a:extLst>
              </a:tr>
            </a:tbl>
          </a:graphicData>
        </a:graphic>
      </p:graphicFrame>
      <p:sp>
        <p:nvSpPr>
          <p:cNvPr id="5" name="TextBox 4">
            <a:extLst>
              <a:ext uri="{FF2B5EF4-FFF2-40B4-BE49-F238E27FC236}">
                <a16:creationId xmlns:a16="http://schemas.microsoft.com/office/drawing/2014/main" id="{CF7A818A-BBCE-E27E-73F9-33A9C44484C8}"/>
              </a:ext>
            </a:extLst>
          </p:cNvPr>
          <p:cNvSpPr txBox="1"/>
          <p:nvPr/>
        </p:nvSpPr>
        <p:spPr>
          <a:xfrm>
            <a:off x="457201" y="5373189"/>
            <a:ext cx="10149838" cy="1046440"/>
          </a:xfrm>
          <a:prstGeom prst="rect">
            <a:avLst/>
          </a:prstGeom>
          <a:noFill/>
        </p:spPr>
        <p:txBody>
          <a:bodyPr wrap="square" rtlCol="0">
            <a:spAutoFit/>
          </a:bodyPr>
          <a:lstStyle/>
          <a:p>
            <a:pPr>
              <a:spcBef>
                <a:spcPts val="600"/>
              </a:spcBef>
              <a:spcAft>
                <a:spcPts val="600"/>
              </a:spcAft>
            </a:pPr>
            <a:r>
              <a:rPr lang="en-US" sz="1400" dirty="0"/>
              <a:t>% Responded: #Responded / #Total</a:t>
            </a:r>
          </a:p>
          <a:p>
            <a:pPr>
              <a:spcBef>
                <a:spcPts val="600"/>
              </a:spcBef>
              <a:spcAft>
                <a:spcPts val="600"/>
              </a:spcAft>
            </a:pPr>
            <a:r>
              <a:rPr lang="en-US" sz="1400" dirty="0"/>
              <a:t>% Approved = #Approved / #Responded</a:t>
            </a:r>
          </a:p>
          <a:p>
            <a:pPr>
              <a:spcBef>
                <a:spcPts val="600"/>
              </a:spcBef>
              <a:spcAft>
                <a:spcPts val="600"/>
              </a:spcAft>
            </a:pPr>
            <a:r>
              <a:rPr lang="en-US" sz="1400" dirty="0"/>
              <a:t>% Qualified or Renewed = #Approved / #Total</a:t>
            </a:r>
          </a:p>
        </p:txBody>
      </p:sp>
    </p:spTree>
    <p:custDataLst>
      <p:custData r:id="rId1"/>
      <p:custData r:id="rId2"/>
    </p:custDataLst>
    <p:extLst>
      <p:ext uri="{BB962C8B-B14F-4D97-AF65-F5344CB8AC3E}">
        <p14:creationId xmlns:p14="http://schemas.microsoft.com/office/powerpoint/2010/main" val="355310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41527" y="322546"/>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02E91"/>
                </a:solidFill>
                <a:effectLst/>
                <a:uLnTx/>
                <a:uFillTx/>
                <a:latin typeface="Arial" panose="020B0604020202020204" pitchFamily="34" charset="0"/>
                <a:ea typeface="+mn-ea"/>
                <a:cs typeface="Arial" panose="020B0604020202020204" pitchFamily="34" charset="0"/>
              </a:rPr>
              <a:t>Completed Initiatives</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87D3AC6-ABDD-4C72-A5BF-4B99B9975378}"/>
              </a:ext>
            </a:extLst>
          </p:cNvPr>
          <p:cNvSpPr txBox="1"/>
          <p:nvPr/>
        </p:nvSpPr>
        <p:spPr>
          <a:xfrm>
            <a:off x="793185" y="1198924"/>
            <a:ext cx="10379912" cy="338554"/>
          </a:xfrm>
          <a:prstGeom prst="rect">
            <a:avLst/>
          </a:prstGeom>
          <a:noFill/>
        </p:spPr>
        <p:txBody>
          <a:bodyPr wrap="square" rtlCol="0">
            <a:spAutoFit/>
          </a:bodyPr>
          <a:lstStyle/>
          <a:p>
            <a:pPr marR="0" lvl="1">
              <a:spcBef>
                <a:spcPts val="1200"/>
              </a:spcBef>
              <a:spcAft>
                <a:spcPts val="1200"/>
              </a:spcAft>
            </a:pPr>
            <a:r>
              <a:rPr lang="en-US" sz="1600" b="1" spc="-10" dirty="0">
                <a:effectLst/>
                <a:latin typeface="Arial" panose="020B0604020202020204" pitchFamily="34" charset="0"/>
                <a:ea typeface="Times New Roman" panose="02020603050405020304" pitchFamily="18" charset="0"/>
                <a:cs typeface="Calibri" panose="020F0502020204030204" pitchFamily="34" charset="0"/>
              </a:rPr>
              <a:t>On March 31, 2023, the TPA introduced a standalone IEH process for subscribers</a:t>
            </a:r>
            <a:endParaRPr lang="en-US" sz="1600" b="1" i="1" dirty="0">
              <a:solidFill>
                <a:schemeClr val="tx2"/>
              </a:solidFill>
            </a:endParaRPr>
          </a:p>
        </p:txBody>
      </p:sp>
      <p:graphicFrame>
        <p:nvGraphicFramePr>
          <p:cNvPr id="3" name="Table 4">
            <a:extLst>
              <a:ext uri="{FF2B5EF4-FFF2-40B4-BE49-F238E27FC236}">
                <a16:creationId xmlns:a16="http://schemas.microsoft.com/office/drawing/2014/main" id="{F8F2079D-64CB-5D52-4ABD-4E7FA7C4909D}"/>
              </a:ext>
            </a:extLst>
          </p:cNvPr>
          <p:cNvGraphicFramePr>
            <a:graphicFrameLocks noGrp="1"/>
          </p:cNvGraphicFramePr>
          <p:nvPr>
            <p:extLst>
              <p:ext uri="{D42A27DB-BD31-4B8C-83A1-F6EECF244321}">
                <p14:modId xmlns:p14="http://schemas.microsoft.com/office/powerpoint/2010/main" val="3018815356"/>
              </p:ext>
            </p:extLst>
          </p:nvPr>
        </p:nvGraphicFramePr>
        <p:xfrm>
          <a:off x="1404983" y="2578330"/>
          <a:ext cx="8128002" cy="148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112431337"/>
                    </a:ext>
                  </a:extLst>
                </a:gridCol>
                <a:gridCol w="1354667">
                  <a:extLst>
                    <a:ext uri="{9D8B030D-6E8A-4147-A177-3AD203B41FA5}">
                      <a16:colId xmlns:a16="http://schemas.microsoft.com/office/drawing/2014/main" val="3859101282"/>
                    </a:ext>
                  </a:extLst>
                </a:gridCol>
                <a:gridCol w="1354667">
                  <a:extLst>
                    <a:ext uri="{9D8B030D-6E8A-4147-A177-3AD203B41FA5}">
                      <a16:colId xmlns:a16="http://schemas.microsoft.com/office/drawing/2014/main" val="2155474504"/>
                    </a:ext>
                  </a:extLst>
                </a:gridCol>
                <a:gridCol w="1354667">
                  <a:extLst>
                    <a:ext uri="{9D8B030D-6E8A-4147-A177-3AD203B41FA5}">
                      <a16:colId xmlns:a16="http://schemas.microsoft.com/office/drawing/2014/main" val="3453239108"/>
                    </a:ext>
                  </a:extLst>
                </a:gridCol>
                <a:gridCol w="1354667">
                  <a:extLst>
                    <a:ext uri="{9D8B030D-6E8A-4147-A177-3AD203B41FA5}">
                      <a16:colId xmlns:a16="http://schemas.microsoft.com/office/drawing/2014/main" val="2877706823"/>
                    </a:ext>
                  </a:extLst>
                </a:gridCol>
                <a:gridCol w="1354667">
                  <a:extLst>
                    <a:ext uri="{9D8B030D-6E8A-4147-A177-3AD203B41FA5}">
                      <a16:colId xmlns:a16="http://schemas.microsoft.com/office/drawing/2014/main" val="4151231515"/>
                    </a:ext>
                  </a:extLst>
                </a:gridCol>
              </a:tblGrid>
              <a:tr h="370840">
                <a:tc>
                  <a:txBody>
                    <a:bodyPr/>
                    <a:lstStyle/>
                    <a:p>
                      <a:endParaRPr lang="en-US"/>
                    </a:p>
                  </a:txBody>
                  <a:tcPr/>
                </a:tc>
                <a:tc>
                  <a:txBody>
                    <a:bodyPr/>
                    <a:lstStyle/>
                    <a:p>
                      <a:r>
                        <a:rPr lang="en-US" dirty="0"/>
                        <a:t>Created</a:t>
                      </a:r>
                    </a:p>
                  </a:txBody>
                  <a:tcPr/>
                </a:tc>
                <a:tc>
                  <a:txBody>
                    <a:bodyPr/>
                    <a:lstStyle/>
                    <a:p>
                      <a:r>
                        <a:rPr lang="en-US" dirty="0"/>
                        <a:t>Approved</a:t>
                      </a:r>
                    </a:p>
                  </a:txBody>
                  <a:tcPr/>
                </a:tc>
                <a:tc>
                  <a:txBody>
                    <a:bodyPr/>
                    <a:lstStyle/>
                    <a:p>
                      <a:r>
                        <a:rPr lang="en-US" dirty="0"/>
                        <a:t>Denied</a:t>
                      </a:r>
                    </a:p>
                  </a:txBody>
                  <a:tcPr/>
                </a:tc>
                <a:tc>
                  <a:txBody>
                    <a:bodyPr/>
                    <a:lstStyle/>
                    <a:p>
                      <a:r>
                        <a:rPr lang="en-US" dirty="0"/>
                        <a:t>Cancelled</a:t>
                      </a:r>
                    </a:p>
                  </a:txBody>
                  <a:tcPr/>
                </a:tc>
                <a:tc>
                  <a:txBody>
                    <a:bodyPr/>
                    <a:lstStyle/>
                    <a:p>
                      <a:r>
                        <a:rPr lang="en-US" dirty="0"/>
                        <a:t>Pending</a:t>
                      </a:r>
                    </a:p>
                  </a:txBody>
                  <a:tcPr/>
                </a:tc>
                <a:extLst>
                  <a:ext uri="{0D108BD9-81ED-4DB2-BD59-A6C34878D82A}">
                    <a16:rowId xmlns:a16="http://schemas.microsoft.com/office/drawing/2014/main" val="2018845681"/>
                  </a:ext>
                </a:extLst>
              </a:tr>
              <a:tr h="370840">
                <a:tc>
                  <a:txBody>
                    <a:bodyPr/>
                    <a:lstStyle/>
                    <a:p>
                      <a:r>
                        <a:rPr lang="en-US" dirty="0"/>
                        <a:t>Wireless</a:t>
                      </a:r>
                    </a:p>
                  </a:txBody>
                  <a:tcPr/>
                </a:tc>
                <a:tc>
                  <a:txBody>
                    <a:bodyPr/>
                    <a:lstStyle/>
                    <a:p>
                      <a:pPr algn="r"/>
                      <a:r>
                        <a:rPr lang="en-US" dirty="0"/>
                        <a:t>58,163</a:t>
                      </a:r>
                    </a:p>
                  </a:txBody>
                  <a:tcPr/>
                </a:tc>
                <a:tc>
                  <a:txBody>
                    <a:bodyPr/>
                    <a:lstStyle/>
                    <a:p>
                      <a:pPr algn="r"/>
                      <a:r>
                        <a:rPr lang="en-US" dirty="0"/>
                        <a:t>37,371</a:t>
                      </a:r>
                    </a:p>
                  </a:txBody>
                  <a:tcPr/>
                </a:tc>
                <a:tc>
                  <a:txBody>
                    <a:bodyPr/>
                    <a:lstStyle/>
                    <a:p>
                      <a:pPr algn="r"/>
                      <a:r>
                        <a:rPr lang="en-US" dirty="0"/>
                        <a:t>13,231</a:t>
                      </a:r>
                    </a:p>
                  </a:txBody>
                  <a:tcPr/>
                </a:tc>
                <a:tc>
                  <a:txBody>
                    <a:bodyPr/>
                    <a:lstStyle/>
                    <a:p>
                      <a:pPr algn="r"/>
                      <a:r>
                        <a:rPr lang="en-US" dirty="0"/>
                        <a:t>4,310</a:t>
                      </a:r>
                    </a:p>
                  </a:txBody>
                  <a:tcPr/>
                </a:tc>
                <a:tc>
                  <a:txBody>
                    <a:bodyPr/>
                    <a:lstStyle/>
                    <a:p>
                      <a:pPr algn="r"/>
                      <a:r>
                        <a:rPr lang="en-US" dirty="0"/>
                        <a:t>2,908</a:t>
                      </a:r>
                    </a:p>
                  </a:txBody>
                  <a:tcPr/>
                </a:tc>
                <a:extLst>
                  <a:ext uri="{0D108BD9-81ED-4DB2-BD59-A6C34878D82A}">
                    <a16:rowId xmlns:a16="http://schemas.microsoft.com/office/drawing/2014/main" val="3038769782"/>
                  </a:ext>
                </a:extLst>
              </a:tr>
              <a:tr h="370840">
                <a:tc>
                  <a:txBody>
                    <a:bodyPr/>
                    <a:lstStyle/>
                    <a:p>
                      <a:r>
                        <a:rPr lang="en-US" dirty="0"/>
                        <a:t>Wireline</a:t>
                      </a:r>
                    </a:p>
                  </a:txBody>
                  <a:tcPr/>
                </a:tc>
                <a:tc>
                  <a:txBody>
                    <a:bodyPr/>
                    <a:lstStyle/>
                    <a:p>
                      <a:pPr algn="r"/>
                      <a:r>
                        <a:rPr lang="en-US" dirty="0"/>
                        <a:t>128</a:t>
                      </a:r>
                    </a:p>
                  </a:txBody>
                  <a:tcPr/>
                </a:tc>
                <a:tc>
                  <a:txBody>
                    <a:bodyPr/>
                    <a:lstStyle/>
                    <a:p>
                      <a:pPr algn="r"/>
                      <a:r>
                        <a:rPr lang="en-US" dirty="0"/>
                        <a:t>79</a:t>
                      </a:r>
                    </a:p>
                  </a:txBody>
                  <a:tcPr/>
                </a:tc>
                <a:tc>
                  <a:txBody>
                    <a:bodyPr/>
                    <a:lstStyle/>
                    <a:p>
                      <a:pPr algn="r"/>
                      <a:r>
                        <a:rPr lang="en-US" dirty="0"/>
                        <a:t>24</a:t>
                      </a:r>
                    </a:p>
                  </a:txBody>
                  <a:tcPr/>
                </a:tc>
                <a:tc>
                  <a:txBody>
                    <a:bodyPr/>
                    <a:lstStyle/>
                    <a:p>
                      <a:pPr algn="r"/>
                      <a:r>
                        <a:rPr lang="en-US" dirty="0"/>
                        <a:t>14</a:t>
                      </a:r>
                    </a:p>
                  </a:txBody>
                  <a:tcPr/>
                </a:tc>
                <a:tc>
                  <a:txBody>
                    <a:bodyPr/>
                    <a:lstStyle/>
                    <a:p>
                      <a:pPr algn="r"/>
                      <a:r>
                        <a:rPr lang="en-US" dirty="0"/>
                        <a:t>11</a:t>
                      </a:r>
                    </a:p>
                  </a:txBody>
                  <a:tcPr/>
                </a:tc>
                <a:extLst>
                  <a:ext uri="{0D108BD9-81ED-4DB2-BD59-A6C34878D82A}">
                    <a16:rowId xmlns:a16="http://schemas.microsoft.com/office/drawing/2014/main" val="1235130177"/>
                  </a:ext>
                </a:extLst>
              </a:tr>
              <a:tr h="370840">
                <a:tc>
                  <a:txBody>
                    <a:bodyPr/>
                    <a:lstStyle/>
                    <a:p>
                      <a:r>
                        <a:rPr lang="en-US" dirty="0"/>
                        <a:t>Total</a:t>
                      </a:r>
                    </a:p>
                  </a:txBody>
                  <a:tcPr/>
                </a:tc>
                <a:tc>
                  <a:txBody>
                    <a:bodyPr/>
                    <a:lstStyle/>
                    <a:p>
                      <a:pPr algn="r"/>
                      <a:r>
                        <a:rPr lang="en-US" dirty="0"/>
                        <a:t>58,291</a:t>
                      </a:r>
                    </a:p>
                  </a:txBody>
                  <a:tcPr/>
                </a:tc>
                <a:tc>
                  <a:txBody>
                    <a:bodyPr/>
                    <a:lstStyle/>
                    <a:p>
                      <a:pPr algn="r"/>
                      <a:r>
                        <a:rPr lang="en-US" dirty="0"/>
                        <a:t>37,793</a:t>
                      </a:r>
                    </a:p>
                  </a:txBody>
                  <a:tcPr/>
                </a:tc>
                <a:tc>
                  <a:txBody>
                    <a:bodyPr/>
                    <a:lstStyle/>
                    <a:p>
                      <a:pPr algn="r"/>
                      <a:r>
                        <a:rPr lang="en-US" dirty="0"/>
                        <a:t>13,255</a:t>
                      </a:r>
                    </a:p>
                  </a:txBody>
                  <a:tcPr/>
                </a:tc>
                <a:tc>
                  <a:txBody>
                    <a:bodyPr/>
                    <a:lstStyle/>
                    <a:p>
                      <a:pPr algn="r"/>
                      <a:r>
                        <a:rPr lang="en-US" dirty="0"/>
                        <a:t>4,324</a:t>
                      </a:r>
                    </a:p>
                  </a:txBody>
                  <a:tcPr/>
                </a:tc>
                <a:tc>
                  <a:txBody>
                    <a:bodyPr/>
                    <a:lstStyle/>
                    <a:p>
                      <a:pPr algn="r"/>
                      <a:r>
                        <a:rPr lang="en-US" dirty="0"/>
                        <a:t>2,919</a:t>
                      </a:r>
                    </a:p>
                  </a:txBody>
                  <a:tcPr/>
                </a:tc>
                <a:extLst>
                  <a:ext uri="{0D108BD9-81ED-4DB2-BD59-A6C34878D82A}">
                    <a16:rowId xmlns:a16="http://schemas.microsoft.com/office/drawing/2014/main" val="1186157967"/>
                  </a:ext>
                </a:extLst>
              </a:tr>
            </a:tbl>
          </a:graphicData>
        </a:graphic>
      </p:graphicFrame>
      <p:sp>
        <p:nvSpPr>
          <p:cNvPr id="5" name="TextBox 4">
            <a:extLst>
              <a:ext uri="{FF2B5EF4-FFF2-40B4-BE49-F238E27FC236}">
                <a16:creationId xmlns:a16="http://schemas.microsoft.com/office/drawing/2014/main" id="{A87A51A8-4BC4-0E29-039F-1E64FAE0CD8B}"/>
              </a:ext>
            </a:extLst>
          </p:cNvPr>
          <p:cNvSpPr txBox="1"/>
          <p:nvPr/>
        </p:nvSpPr>
        <p:spPr>
          <a:xfrm>
            <a:off x="1286692" y="1845254"/>
            <a:ext cx="7474131" cy="646331"/>
          </a:xfrm>
          <a:prstGeom prst="rect">
            <a:avLst/>
          </a:prstGeom>
          <a:noFill/>
        </p:spPr>
        <p:txBody>
          <a:bodyPr wrap="square" rtlCol="0">
            <a:spAutoFit/>
          </a:bodyPr>
          <a:lstStyle/>
          <a:p>
            <a:r>
              <a:rPr lang="en-US" sz="1800" i="1" dirty="0">
                <a:solidFill>
                  <a:schemeClr val="tx2"/>
                </a:solidFill>
              </a:rPr>
              <a:t>3/31/2023 – 8/31/2023 statistics for the standalone IEH process</a:t>
            </a:r>
          </a:p>
          <a:p>
            <a:endParaRPr lang="en-US" dirty="0"/>
          </a:p>
        </p:txBody>
      </p:sp>
      <p:sp>
        <p:nvSpPr>
          <p:cNvPr id="6" name="TextBox 5">
            <a:extLst>
              <a:ext uri="{FF2B5EF4-FFF2-40B4-BE49-F238E27FC236}">
                <a16:creationId xmlns:a16="http://schemas.microsoft.com/office/drawing/2014/main" id="{49E18402-2099-24AF-B45F-9628D71826A4}"/>
              </a:ext>
            </a:extLst>
          </p:cNvPr>
          <p:cNvSpPr txBox="1"/>
          <p:nvPr/>
        </p:nvSpPr>
        <p:spPr>
          <a:xfrm>
            <a:off x="1404983" y="4493624"/>
            <a:ext cx="6017623" cy="1231106"/>
          </a:xfrm>
          <a:prstGeom prst="rect">
            <a:avLst/>
          </a:prstGeom>
          <a:noFill/>
        </p:spPr>
        <p:txBody>
          <a:bodyPr wrap="square" rtlCol="0">
            <a:spAutoFit/>
          </a:bodyPr>
          <a:lstStyle/>
          <a:p>
            <a:pPr>
              <a:spcBef>
                <a:spcPts val="600"/>
              </a:spcBef>
              <a:spcAft>
                <a:spcPts val="600"/>
              </a:spcAft>
            </a:pPr>
            <a:r>
              <a:rPr lang="en-US" dirty="0"/>
              <a:t>For the completed processes:</a:t>
            </a:r>
          </a:p>
          <a:p>
            <a:pPr marL="285750" indent="-285750">
              <a:spcBef>
                <a:spcPts val="600"/>
              </a:spcBef>
              <a:spcAft>
                <a:spcPts val="600"/>
              </a:spcAft>
              <a:buFont typeface="Arial" panose="020B0604020202020204" pitchFamily="34" charset="0"/>
              <a:buChar char="•"/>
            </a:pPr>
            <a:r>
              <a:rPr lang="en-US" dirty="0"/>
              <a:t>Wireless – 73.4% approval</a:t>
            </a:r>
          </a:p>
          <a:p>
            <a:pPr marL="285750" indent="-285750">
              <a:spcBef>
                <a:spcPts val="600"/>
              </a:spcBef>
              <a:spcAft>
                <a:spcPts val="600"/>
              </a:spcAft>
              <a:buFont typeface="Arial" panose="020B0604020202020204" pitchFamily="34" charset="0"/>
              <a:buChar char="•"/>
            </a:pPr>
            <a:r>
              <a:rPr lang="en-US" dirty="0"/>
              <a:t>Wireline – 76.7% approval</a:t>
            </a:r>
          </a:p>
        </p:txBody>
      </p:sp>
    </p:spTree>
    <p:custDataLst>
      <p:custData r:id="rId1"/>
      <p:custData r:id="rId2"/>
    </p:custDataLst>
    <p:extLst>
      <p:ext uri="{BB962C8B-B14F-4D97-AF65-F5344CB8AC3E}">
        <p14:creationId xmlns:p14="http://schemas.microsoft.com/office/powerpoint/2010/main" val="843786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p:txBody>
          <a:bodyPr wrap="square" anchor="ctr">
            <a:normAutofit/>
          </a:bodyPr>
          <a:lstStyle/>
          <a:p>
            <a:r>
              <a:rPr lang="en-US" sz="3200" dirty="0"/>
              <a:t>Wireline: Response &amp; Approval Rates – All Form Types</a:t>
            </a:r>
          </a:p>
        </p:txBody>
      </p:sp>
      <p:sp>
        <p:nvSpPr>
          <p:cNvPr id="4" name="TextBox 3">
            <a:extLst>
              <a:ext uri="{FF2B5EF4-FFF2-40B4-BE49-F238E27FC236}">
                <a16:creationId xmlns:a16="http://schemas.microsoft.com/office/drawing/2014/main" id="{A92FB2EA-23B1-D7A2-7703-EF33171DF9E6}"/>
              </a:ext>
            </a:extLst>
          </p:cNvPr>
          <p:cNvSpPr txBox="1"/>
          <p:nvPr/>
        </p:nvSpPr>
        <p:spPr>
          <a:xfrm>
            <a:off x="457200" y="5367235"/>
            <a:ext cx="7032171" cy="1046440"/>
          </a:xfrm>
          <a:prstGeom prst="rect">
            <a:avLst/>
          </a:prstGeom>
          <a:noFill/>
        </p:spPr>
        <p:txBody>
          <a:bodyPr wrap="square" rtlCol="0">
            <a:spAutoFit/>
          </a:bodyPr>
          <a:lstStyle/>
          <a:p>
            <a:pPr>
              <a:spcBef>
                <a:spcPts val="600"/>
              </a:spcBef>
              <a:spcAft>
                <a:spcPts val="600"/>
              </a:spcAft>
            </a:pPr>
            <a:r>
              <a:rPr lang="en-US" sz="1400" dirty="0"/>
              <a:t>% Responded: #Responded / #Total</a:t>
            </a:r>
          </a:p>
          <a:p>
            <a:pPr>
              <a:spcBef>
                <a:spcPts val="600"/>
              </a:spcBef>
              <a:spcAft>
                <a:spcPts val="600"/>
              </a:spcAft>
            </a:pPr>
            <a:r>
              <a:rPr lang="en-US" sz="1400" dirty="0"/>
              <a:t>% Approved = #Approved / #Responded</a:t>
            </a:r>
          </a:p>
          <a:p>
            <a:pPr>
              <a:spcBef>
                <a:spcPts val="600"/>
              </a:spcBef>
              <a:spcAft>
                <a:spcPts val="600"/>
              </a:spcAft>
            </a:pPr>
            <a:r>
              <a:rPr lang="en-US" sz="1400" dirty="0"/>
              <a:t>% Qualified or Renewed = #Approved / #Total</a:t>
            </a:r>
          </a:p>
        </p:txBody>
      </p:sp>
      <p:graphicFrame>
        <p:nvGraphicFramePr>
          <p:cNvPr id="3" name="Table 2">
            <a:extLst>
              <a:ext uri="{FF2B5EF4-FFF2-40B4-BE49-F238E27FC236}">
                <a16:creationId xmlns:a16="http://schemas.microsoft.com/office/drawing/2014/main" id="{C08F7B2F-235D-D8E7-AF42-98AC72B494F0}"/>
              </a:ext>
            </a:extLst>
          </p:cNvPr>
          <p:cNvGraphicFramePr>
            <a:graphicFrameLocks noGrp="1"/>
          </p:cNvGraphicFramePr>
          <p:nvPr>
            <p:extLst>
              <p:ext uri="{D42A27DB-BD31-4B8C-83A1-F6EECF244321}">
                <p14:modId xmlns:p14="http://schemas.microsoft.com/office/powerpoint/2010/main" val="1495843333"/>
              </p:ext>
            </p:extLst>
          </p:nvPr>
        </p:nvGraphicFramePr>
        <p:xfrm>
          <a:off x="457200" y="1406156"/>
          <a:ext cx="10402388" cy="3790950"/>
        </p:xfrm>
        <a:graphic>
          <a:graphicData uri="http://schemas.openxmlformats.org/drawingml/2006/table">
            <a:tbl>
              <a:tblPr/>
              <a:tblGrid>
                <a:gridCol w="1258248">
                  <a:extLst>
                    <a:ext uri="{9D8B030D-6E8A-4147-A177-3AD203B41FA5}">
                      <a16:colId xmlns:a16="http://schemas.microsoft.com/office/drawing/2014/main" val="2113286838"/>
                    </a:ext>
                  </a:extLst>
                </a:gridCol>
                <a:gridCol w="1349995">
                  <a:extLst>
                    <a:ext uri="{9D8B030D-6E8A-4147-A177-3AD203B41FA5}">
                      <a16:colId xmlns:a16="http://schemas.microsoft.com/office/drawing/2014/main" val="756839362"/>
                    </a:ext>
                  </a:extLst>
                </a:gridCol>
                <a:gridCol w="1349995">
                  <a:extLst>
                    <a:ext uri="{9D8B030D-6E8A-4147-A177-3AD203B41FA5}">
                      <a16:colId xmlns:a16="http://schemas.microsoft.com/office/drawing/2014/main" val="1073322386"/>
                    </a:ext>
                  </a:extLst>
                </a:gridCol>
                <a:gridCol w="1349995">
                  <a:extLst>
                    <a:ext uri="{9D8B030D-6E8A-4147-A177-3AD203B41FA5}">
                      <a16:colId xmlns:a16="http://schemas.microsoft.com/office/drawing/2014/main" val="2125361950"/>
                    </a:ext>
                  </a:extLst>
                </a:gridCol>
                <a:gridCol w="1349995">
                  <a:extLst>
                    <a:ext uri="{9D8B030D-6E8A-4147-A177-3AD203B41FA5}">
                      <a16:colId xmlns:a16="http://schemas.microsoft.com/office/drawing/2014/main" val="110850970"/>
                    </a:ext>
                  </a:extLst>
                </a:gridCol>
                <a:gridCol w="1349995">
                  <a:extLst>
                    <a:ext uri="{9D8B030D-6E8A-4147-A177-3AD203B41FA5}">
                      <a16:colId xmlns:a16="http://schemas.microsoft.com/office/drawing/2014/main" val="1337888604"/>
                    </a:ext>
                  </a:extLst>
                </a:gridCol>
                <a:gridCol w="2394165">
                  <a:extLst>
                    <a:ext uri="{9D8B030D-6E8A-4147-A177-3AD203B41FA5}">
                      <a16:colId xmlns:a16="http://schemas.microsoft.com/office/drawing/2014/main" val="2969202805"/>
                    </a:ext>
                  </a:extLst>
                </a:gridCol>
              </a:tblGrid>
              <a:tr h="190500">
                <a:tc>
                  <a:txBody>
                    <a:bodyPr/>
                    <a:lstStyle/>
                    <a:p>
                      <a:pPr algn="l" fontAlgn="b"/>
                      <a:r>
                        <a:rPr lang="en-US" sz="1600" b="1" i="0" u="none" strike="noStrike">
                          <a:solidFill>
                            <a:srgbClr val="000000"/>
                          </a:solidFill>
                          <a:effectLst/>
                          <a:latin typeface="Arial" panose="020B0604020202020204" pitchFamily="34" charset="0"/>
                        </a:rPr>
                        <a:t>Month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 Responded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 Responded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Arial" panose="020B0604020202020204" pitchFamily="34" charset="0"/>
                        </a:rPr>
                        <a:t>Qualified or Renewed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436644"/>
                  </a:ext>
                </a:extLst>
              </a:tr>
              <a:tr h="190500">
                <a:tc>
                  <a:txBody>
                    <a:bodyPr/>
                    <a:lstStyle/>
                    <a:p>
                      <a:pPr algn="l" fontAlgn="b"/>
                      <a:r>
                        <a:rPr lang="en-US" sz="1600" b="0" i="0" u="none" strike="noStrike">
                          <a:solidFill>
                            <a:srgbClr val="000000"/>
                          </a:solidFill>
                          <a:effectLst/>
                          <a:latin typeface="Arial" panose="020B0604020202020204" pitchFamily="34" charset="0"/>
                        </a:rPr>
                        <a:t>Sep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46,584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43,760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42,580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032719"/>
                  </a:ext>
                </a:extLst>
              </a:tr>
              <a:tr h="190500">
                <a:tc>
                  <a:txBody>
                    <a:bodyPr/>
                    <a:lstStyle/>
                    <a:p>
                      <a:pPr algn="l" fontAlgn="b"/>
                      <a:r>
                        <a:rPr lang="en-US" sz="1600" b="0" i="0" u="none" strike="noStrike">
                          <a:solidFill>
                            <a:srgbClr val="000000"/>
                          </a:solidFill>
                          <a:effectLst/>
                          <a:latin typeface="Arial" panose="020B0604020202020204" pitchFamily="34" charset="0"/>
                        </a:rPr>
                        <a:t>Oct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46,538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38,098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36,281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242902"/>
                  </a:ext>
                </a:extLst>
              </a:tr>
              <a:tr h="190500">
                <a:tc>
                  <a:txBody>
                    <a:bodyPr/>
                    <a:lstStyle/>
                    <a:p>
                      <a:pPr algn="l" fontAlgn="b"/>
                      <a:r>
                        <a:rPr lang="en-US" sz="1600" b="0" i="0" u="none" strike="noStrike">
                          <a:solidFill>
                            <a:srgbClr val="000000"/>
                          </a:solidFill>
                          <a:effectLst/>
                          <a:latin typeface="Arial" panose="020B0604020202020204" pitchFamily="34" charset="0"/>
                        </a:rPr>
                        <a:t>Nov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48,652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38,011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36,137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794567"/>
                  </a:ext>
                </a:extLst>
              </a:tr>
              <a:tr h="190500">
                <a:tc>
                  <a:txBody>
                    <a:bodyPr/>
                    <a:lstStyle/>
                    <a:p>
                      <a:pPr algn="l" fontAlgn="b"/>
                      <a:r>
                        <a:rPr lang="en-US" sz="1600" b="0" i="0" u="none" strike="noStrike">
                          <a:solidFill>
                            <a:srgbClr val="000000"/>
                          </a:solidFill>
                          <a:effectLst/>
                          <a:latin typeface="Arial" panose="020B0604020202020204" pitchFamily="34" charset="0"/>
                        </a:rPr>
                        <a:t>Dec 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33,428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25,865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24,731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6171565"/>
                  </a:ext>
                </a:extLst>
              </a:tr>
              <a:tr h="190500">
                <a:tc>
                  <a:txBody>
                    <a:bodyPr/>
                    <a:lstStyle/>
                    <a:p>
                      <a:pPr algn="l" fontAlgn="b"/>
                      <a:r>
                        <a:rPr lang="en-US" sz="1600" b="0" i="0" u="none" strike="noStrike">
                          <a:solidFill>
                            <a:srgbClr val="000000"/>
                          </a:solidFill>
                          <a:effectLst/>
                          <a:latin typeface="Arial" panose="020B0604020202020204" pitchFamily="34" charset="0"/>
                        </a:rPr>
                        <a:t>Jan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15,927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13,339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12,764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320995"/>
                  </a:ext>
                </a:extLst>
              </a:tr>
              <a:tr h="190500">
                <a:tc>
                  <a:txBody>
                    <a:bodyPr/>
                    <a:lstStyle/>
                    <a:p>
                      <a:pPr algn="l" fontAlgn="b"/>
                      <a:r>
                        <a:rPr lang="en-US" sz="1600" b="0" i="0" u="none" strike="noStrike">
                          <a:solidFill>
                            <a:srgbClr val="000000"/>
                          </a:solidFill>
                          <a:effectLst/>
                          <a:latin typeface="Arial" panose="020B0604020202020204" pitchFamily="34" charset="0"/>
                        </a:rPr>
                        <a:t>Feb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6,608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5,152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69.1%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623424"/>
                  </a:ext>
                </a:extLst>
              </a:tr>
              <a:tr h="190500">
                <a:tc>
                  <a:txBody>
                    <a:bodyPr/>
                    <a:lstStyle/>
                    <a:p>
                      <a:pPr algn="l" fontAlgn="b"/>
                      <a:r>
                        <a:rPr lang="en-US" sz="1600" b="0" i="0" u="none" strike="noStrike">
                          <a:solidFill>
                            <a:srgbClr val="000000"/>
                          </a:solidFill>
                          <a:effectLst/>
                          <a:latin typeface="Arial" panose="020B0604020202020204" pitchFamily="34" charset="0"/>
                        </a:rPr>
                        <a:t>Mar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6,937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251557"/>
                  </a:ext>
                </a:extLst>
              </a:tr>
              <a:tr h="190500">
                <a:tc>
                  <a:txBody>
                    <a:bodyPr/>
                    <a:lstStyle/>
                    <a:p>
                      <a:pPr algn="l" fontAlgn="b"/>
                      <a:r>
                        <a:rPr lang="en-US" sz="1600" b="0" i="0" u="none" strike="noStrike">
                          <a:solidFill>
                            <a:srgbClr val="000000"/>
                          </a:solidFill>
                          <a:effectLst/>
                          <a:latin typeface="Arial" panose="020B0604020202020204" pitchFamily="34" charset="0"/>
                        </a:rPr>
                        <a:t>Apr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5,263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58.2%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825656"/>
                  </a:ext>
                </a:extLst>
              </a:tr>
              <a:tr h="190500">
                <a:tc>
                  <a:txBody>
                    <a:bodyPr/>
                    <a:lstStyle/>
                    <a:p>
                      <a:pPr algn="l" fontAlgn="b"/>
                      <a:r>
                        <a:rPr lang="en-US" sz="1600" b="0" i="0" u="none" strike="noStrike">
                          <a:solidFill>
                            <a:srgbClr val="000000"/>
                          </a:solidFill>
                          <a:effectLst/>
                          <a:latin typeface="Arial" panose="020B0604020202020204" pitchFamily="34" charset="0"/>
                        </a:rPr>
                        <a:t>May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2,968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514211"/>
                  </a:ext>
                </a:extLst>
              </a:tr>
              <a:tr h="190500">
                <a:tc>
                  <a:txBody>
                    <a:bodyPr/>
                    <a:lstStyle/>
                    <a:p>
                      <a:pPr algn="l" fontAlgn="b"/>
                      <a:r>
                        <a:rPr lang="en-US" sz="1600" b="0" i="0" u="none" strike="noStrike">
                          <a:solidFill>
                            <a:srgbClr val="000000"/>
                          </a:solidFill>
                          <a:effectLst/>
                          <a:latin typeface="Arial" panose="020B0604020202020204" pitchFamily="34" charset="0"/>
                        </a:rPr>
                        <a:t>Jun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3,988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781928"/>
                  </a:ext>
                </a:extLst>
              </a:tr>
              <a:tr h="190500">
                <a:tc>
                  <a:txBody>
                    <a:bodyPr/>
                    <a:lstStyle/>
                    <a:p>
                      <a:pPr algn="l" fontAlgn="b"/>
                      <a:r>
                        <a:rPr lang="en-US" sz="1600" b="0" i="0" u="none" strike="noStrike">
                          <a:solidFill>
                            <a:srgbClr val="000000"/>
                          </a:solidFill>
                          <a:effectLst/>
                          <a:latin typeface="Arial" panose="020B0604020202020204" pitchFamily="34" charset="0"/>
                        </a:rPr>
                        <a:t>Jul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689376"/>
                  </a:ext>
                </a:extLst>
              </a:tr>
              <a:tr h="190500">
                <a:tc>
                  <a:txBody>
                    <a:bodyPr/>
                    <a:lstStyle/>
                    <a:p>
                      <a:pPr algn="l" fontAlgn="b"/>
                      <a:r>
                        <a:rPr lang="en-US" sz="1600" b="0" i="0" u="none" strike="noStrike">
                          <a:solidFill>
                            <a:srgbClr val="000000"/>
                          </a:solidFill>
                          <a:effectLst/>
                          <a:latin typeface="Arial" panose="020B0604020202020204" pitchFamily="34" charset="0"/>
                        </a:rPr>
                        <a:t>Aug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12,219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10,966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10,745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810184"/>
                  </a:ext>
                </a:extLst>
              </a:tr>
              <a:tr h="190500">
                <a:tc>
                  <a:txBody>
                    <a:bodyPr/>
                    <a:lstStyle/>
                    <a:p>
                      <a:pPr algn="l" fontAlgn="b"/>
                      <a:r>
                        <a:rPr lang="en-US" sz="1600" b="1" i="0" u="none" strike="noStrike">
                          <a:solidFill>
                            <a:srgbClr val="000000"/>
                          </a:solidFill>
                          <a:effectLst/>
                          <a:latin typeface="Arial" panose="020B0604020202020204" pitchFamily="34" charset="0"/>
                        </a:rPr>
                        <a:t>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232,344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189,786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180,538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95.1%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Arial" panose="020B0604020202020204" pitchFamily="34" charset="0"/>
                        </a:rPr>
                        <a:t>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876360"/>
                  </a:ext>
                </a:extLst>
              </a:tr>
            </a:tbl>
          </a:graphicData>
        </a:graphic>
      </p:graphicFrame>
    </p:spTree>
    <p:custDataLst>
      <p:custData r:id="rId1"/>
      <p:custData r:id="rId2"/>
    </p:custDataLst>
    <p:extLst>
      <p:ext uri="{BB962C8B-B14F-4D97-AF65-F5344CB8AC3E}">
        <p14:creationId xmlns:p14="http://schemas.microsoft.com/office/powerpoint/2010/main" val="69855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920405" y="407166"/>
            <a:ext cx="10496531" cy="587308"/>
          </a:xfrm>
        </p:spPr>
        <p:txBody>
          <a:bodyPr>
            <a:noAutofit/>
          </a:bodyPr>
          <a:lstStyle/>
          <a:p>
            <a:r>
              <a:rPr lang="en-US" sz="3200" dirty="0"/>
              <a:t>Top 5 Denial Reasons: September 2022 – August 2023</a:t>
            </a:r>
          </a:p>
        </p:txBody>
      </p:sp>
      <p:graphicFrame>
        <p:nvGraphicFramePr>
          <p:cNvPr id="8" name="Table 7">
            <a:extLst>
              <a:ext uri="{FF2B5EF4-FFF2-40B4-BE49-F238E27FC236}">
                <a16:creationId xmlns:a16="http://schemas.microsoft.com/office/drawing/2014/main" id="{B1C0444D-A0EE-3384-8F6F-50D280BEFF71}"/>
              </a:ext>
            </a:extLst>
          </p:cNvPr>
          <p:cNvGraphicFramePr>
            <a:graphicFrameLocks noGrp="1"/>
          </p:cNvGraphicFramePr>
          <p:nvPr>
            <p:extLst>
              <p:ext uri="{D42A27DB-BD31-4B8C-83A1-F6EECF244321}">
                <p14:modId xmlns:p14="http://schemas.microsoft.com/office/powerpoint/2010/main" val="2269451682"/>
              </p:ext>
            </p:extLst>
          </p:nvPr>
        </p:nvGraphicFramePr>
        <p:xfrm>
          <a:off x="1108960" y="3983208"/>
          <a:ext cx="10386356" cy="2265553"/>
        </p:xfrm>
        <a:graphic>
          <a:graphicData uri="http://schemas.openxmlformats.org/drawingml/2006/table">
            <a:tbl>
              <a:tblPr firstRow="1" firstCol="1"/>
              <a:tblGrid>
                <a:gridCol w="2596589">
                  <a:extLst>
                    <a:ext uri="{9D8B030D-6E8A-4147-A177-3AD203B41FA5}">
                      <a16:colId xmlns:a16="http://schemas.microsoft.com/office/drawing/2014/main" val="3704812765"/>
                    </a:ext>
                  </a:extLst>
                </a:gridCol>
                <a:gridCol w="2596589">
                  <a:extLst>
                    <a:ext uri="{9D8B030D-6E8A-4147-A177-3AD203B41FA5}">
                      <a16:colId xmlns:a16="http://schemas.microsoft.com/office/drawing/2014/main" val="1163119582"/>
                    </a:ext>
                  </a:extLst>
                </a:gridCol>
                <a:gridCol w="2596589">
                  <a:extLst>
                    <a:ext uri="{9D8B030D-6E8A-4147-A177-3AD203B41FA5}">
                      <a16:colId xmlns:a16="http://schemas.microsoft.com/office/drawing/2014/main" val="3536999531"/>
                    </a:ext>
                  </a:extLst>
                </a:gridCol>
                <a:gridCol w="2596589">
                  <a:extLst>
                    <a:ext uri="{9D8B030D-6E8A-4147-A177-3AD203B41FA5}">
                      <a16:colId xmlns:a16="http://schemas.microsoft.com/office/drawing/2014/main" val="3342563521"/>
                    </a:ext>
                  </a:extLst>
                </a:gridCol>
              </a:tblGrid>
              <a:tr h="185287">
                <a:tc>
                  <a:txBody>
                    <a:bodyPr/>
                    <a:lstStyle/>
                    <a:p>
                      <a:pPr algn="ctr" rtl="0" fontAlgn="ctr"/>
                      <a:r>
                        <a:rPr lang="en-US" sz="1100" b="1" i="0" u="none" strike="noStrike">
                          <a:solidFill>
                            <a:srgbClr val="FFFFFF"/>
                          </a:solidFill>
                          <a:effectLst/>
                          <a:latin typeface="Arial" panose="020B0604020202020204" pitchFamily="34" charset="0"/>
                        </a:rPr>
                        <a:t>Denial Code</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100" b="1" i="0" u="none" strike="noStrike">
                          <a:solidFill>
                            <a:srgbClr val="FFFFFF"/>
                          </a:solidFill>
                          <a:effectLst/>
                          <a:latin typeface="Arial" panose="020B0604020202020204" pitchFamily="34" charset="0"/>
                        </a:rPr>
                        <a:t>Type</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100" b="1" i="0" u="none" strike="noStrike">
                          <a:solidFill>
                            <a:srgbClr val="FFFFFF"/>
                          </a:solidFill>
                          <a:effectLst/>
                          <a:latin typeface="Arial" panose="020B0604020202020204" pitchFamily="34" charset="0"/>
                        </a:rPr>
                        <a:t>Form</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100" b="1" i="0" u="none" strike="noStrike">
                          <a:solidFill>
                            <a:srgbClr val="FFFFFF"/>
                          </a:solidFill>
                          <a:effectLst/>
                          <a:latin typeface="Arial" panose="020B0604020202020204" pitchFamily="34" charset="0"/>
                        </a:rPr>
                        <a:t>Description</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837668873"/>
                  </a:ext>
                </a:extLst>
              </a:tr>
              <a:tr h="421107">
                <a:tc>
                  <a:txBody>
                    <a:bodyPr/>
                    <a:lstStyle/>
                    <a:p>
                      <a:pPr algn="ctr" rtl="0" fontAlgn="ctr"/>
                      <a:r>
                        <a:rPr lang="en-US" sz="1200" b="1" i="0" u="none" strike="noStrike">
                          <a:solidFill>
                            <a:srgbClr val="000000"/>
                          </a:solidFill>
                          <a:effectLst/>
                          <a:latin typeface="Arial" panose="020B0604020202020204" pitchFamily="34" charset="0"/>
                        </a:rPr>
                        <a:t>22-15</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3526"/>
                    </a:solidFill>
                  </a:tcPr>
                </a:tc>
                <a:tc>
                  <a:txBody>
                    <a:bodyPr/>
                    <a:lstStyle/>
                    <a:p>
                      <a:pPr algn="ctr" rtl="0" fontAlgn="ctr"/>
                      <a:r>
                        <a:rPr lang="en-US" sz="1200" b="0" i="0" u="none" strike="noStrike" dirty="0">
                          <a:solidFill>
                            <a:srgbClr val="000000"/>
                          </a:solidFill>
                          <a:effectLst/>
                          <a:latin typeface="Arial" panose="020B0604020202020204" pitchFamily="34" charset="0"/>
                        </a:rPr>
                        <a:t>Correctible Denial</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3526"/>
                    </a:solidFill>
                  </a:tcPr>
                </a:tc>
                <a:tc>
                  <a:txBody>
                    <a:bodyPr/>
                    <a:lstStyle/>
                    <a:p>
                      <a:pPr algn="ctr" rtl="0" fontAlgn="ctr"/>
                      <a:r>
                        <a:rPr lang="en-US" sz="1200" b="0" i="0" u="none" strike="noStrike">
                          <a:solidFill>
                            <a:srgbClr val="000000"/>
                          </a:solidFill>
                          <a:effectLst/>
                          <a:latin typeface="Arial" panose="020B0604020202020204" pitchFamily="34" charset="0"/>
                        </a:rPr>
                        <a:t>Renewal</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3526"/>
                    </a:solidFill>
                  </a:tcPr>
                </a:tc>
                <a:tc>
                  <a:txBody>
                    <a:bodyPr/>
                    <a:lstStyle/>
                    <a:p>
                      <a:pPr algn="l" rtl="0" fontAlgn="ctr"/>
                      <a:r>
                        <a:rPr lang="en-US" sz="1200" b="0" i="0" u="none" strike="noStrike" dirty="0">
                          <a:solidFill>
                            <a:srgbClr val="000000"/>
                          </a:solidFill>
                          <a:effectLst/>
                          <a:latin typeface="Arial" panose="020B0604020202020204" pitchFamily="34" charset="0"/>
                        </a:rPr>
                        <a:t>Failure to return the renewal form by the due date</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3526"/>
                    </a:solidFill>
                  </a:tcPr>
                </a:tc>
                <a:extLst>
                  <a:ext uri="{0D108BD9-81ED-4DB2-BD59-A6C34878D82A}">
                    <a16:rowId xmlns:a16="http://schemas.microsoft.com/office/drawing/2014/main" val="2870586731"/>
                  </a:ext>
                </a:extLst>
              </a:tr>
              <a:tr h="412684">
                <a:tc>
                  <a:txBody>
                    <a:bodyPr/>
                    <a:lstStyle/>
                    <a:p>
                      <a:pPr algn="ctr" rtl="0" fontAlgn="ctr"/>
                      <a:r>
                        <a:rPr lang="en-US" sz="1200" b="1" i="0" u="none" strike="noStrike" dirty="0">
                          <a:solidFill>
                            <a:srgbClr val="000000"/>
                          </a:solidFill>
                          <a:effectLst/>
                          <a:latin typeface="Arial" panose="020B0604020202020204" pitchFamily="34" charset="0"/>
                        </a:rPr>
                        <a:t>24-8</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ctr" rtl="0" fontAlgn="ctr"/>
                      <a:r>
                        <a:rPr lang="en-US" sz="1200" b="0" i="0" u="none" strike="noStrike">
                          <a:solidFill>
                            <a:srgbClr val="000000"/>
                          </a:solidFill>
                          <a:effectLst/>
                          <a:latin typeface="Arial" panose="020B0604020202020204" pitchFamily="34" charset="0"/>
                        </a:rPr>
                        <a:t>Hard Denial</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ctr" rtl="0" fontAlgn="ctr"/>
                      <a:r>
                        <a:rPr lang="en-US" sz="1200" b="0" i="0" u="none" strike="noStrike">
                          <a:solidFill>
                            <a:srgbClr val="000000"/>
                          </a:solidFill>
                          <a:effectLst/>
                          <a:latin typeface="Arial" panose="020B0604020202020204" pitchFamily="34" charset="0"/>
                        </a:rPr>
                        <a:t>Renewal</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l" rtl="0" fontAlgn="ctr"/>
                      <a:r>
                        <a:rPr lang="en-US" sz="1200" b="0" i="0" u="none" strike="noStrike">
                          <a:solidFill>
                            <a:srgbClr val="000000"/>
                          </a:solidFill>
                          <a:effectLst/>
                          <a:latin typeface="Arial" panose="020B0604020202020204" pitchFamily="34" charset="0"/>
                        </a:rPr>
                        <a:t>Failure to return the renewal form by the due date</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extLst>
                  <a:ext uri="{0D108BD9-81ED-4DB2-BD59-A6C34878D82A}">
                    <a16:rowId xmlns:a16="http://schemas.microsoft.com/office/drawing/2014/main" val="1809699277"/>
                  </a:ext>
                </a:extLst>
              </a:tr>
              <a:tr h="412684">
                <a:tc>
                  <a:txBody>
                    <a:bodyPr/>
                    <a:lstStyle/>
                    <a:p>
                      <a:pPr algn="ctr" rtl="0" fontAlgn="ctr"/>
                      <a:r>
                        <a:rPr lang="en-US" sz="1200" b="1" i="0" u="none" strike="noStrike">
                          <a:solidFill>
                            <a:srgbClr val="000000"/>
                          </a:solidFill>
                          <a:effectLst/>
                          <a:latin typeface="Arial" panose="020B0604020202020204" pitchFamily="34" charset="0"/>
                        </a:rPr>
                        <a:t>8-9</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C1E6"/>
                    </a:solidFill>
                  </a:tcPr>
                </a:tc>
                <a:tc>
                  <a:txBody>
                    <a:bodyPr/>
                    <a:lstStyle/>
                    <a:p>
                      <a:pPr algn="ctr" rtl="0" fontAlgn="ctr"/>
                      <a:r>
                        <a:rPr lang="en-US" sz="1200" b="0" i="0" u="none" strike="noStrike">
                          <a:solidFill>
                            <a:srgbClr val="000000"/>
                          </a:solidFill>
                          <a:effectLst/>
                          <a:latin typeface="Arial" panose="020B0604020202020204" pitchFamily="34" charset="0"/>
                        </a:rPr>
                        <a:t>Hard Denial</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C1E6"/>
                    </a:solidFill>
                  </a:tcPr>
                </a:tc>
                <a:tc>
                  <a:txBody>
                    <a:bodyPr/>
                    <a:lstStyle/>
                    <a:p>
                      <a:pPr algn="ctr" rtl="0" fontAlgn="ctr"/>
                      <a:r>
                        <a:rPr lang="en-US" sz="1200" b="0" i="0" u="none" strike="noStrike">
                          <a:solidFill>
                            <a:srgbClr val="000000"/>
                          </a:solidFill>
                          <a:effectLst/>
                          <a:latin typeface="Arial" panose="020B0604020202020204" pitchFamily="34" charset="0"/>
                        </a:rPr>
                        <a:t>Application</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C1E6"/>
                    </a:solidFill>
                  </a:tcPr>
                </a:tc>
                <a:tc>
                  <a:txBody>
                    <a:bodyPr/>
                    <a:lstStyle/>
                    <a:p>
                      <a:pPr algn="l" rtl="0" fontAlgn="ctr"/>
                      <a:r>
                        <a:rPr lang="en-US" sz="1200" b="0" i="0" u="none" strike="noStrike" dirty="0">
                          <a:solidFill>
                            <a:srgbClr val="000000"/>
                          </a:solidFill>
                          <a:effectLst/>
                          <a:latin typeface="Arial" panose="020B0604020202020204" pitchFamily="34" charset="0"/>
                        </a:rPr>
                        <a:t>Failure to return the application form by the due date</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6C1E6"/>
                    </a:solidFill>
                  </a:tcPr>
                </a:tc>
                <a:extLst>
                  <a:ext uri="{0D108BD9-81ED-4DB2-BD59-A6C34878D82A}">
                    <a16:rowId xmlns:a16="http://schemas.microsoft.com/office/drawing/2014/main" val="2631694442"/>
                  </a:ext>
                </a:extLst>
              </a:tr>
              <a:tr h="412684">
                <a:tc>
                  <a:txBody>
                    <a:bodyPr/>
                    <a:lstStyle/>
                    <a:p>
                      <a:pPr algn="ctr" rtl="0" fontAlgn="ctr"/>
                      <a:r>
                        <a:rPr lang="en-US" sz="1200" b="1" i="0" u="none" strike="noStrike" dirty="0">
                          <a:solidFill>
                            <a:srgbClr val="000000"/>
                          </a:solidFill>
                          <a:effectLst/>
                          <a:latin typeface="Arial" panose="020B0604020202020204" pitchFamily="34" charset="0"/>
                        </a:rPr>
                        <a:t>6-22</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FF"/>
                    </a:solidFill>
                  </a:tcPr>
                </a:tc>
                <a:tc>
                  <a:txBody>
                    <a:bodyPr/>
                    <a:lstStyle/>
                    <a:p>
                      <a:pPr algn="ctr" rtl="0" fontAlgn="ctr"/>
                      <a:r>
                        <a:rPr lang="en-US" sz="1200" b="0" i="0" u="none" strike="noStrike">
                          <a:solidFill>
                            <a:srgbClr val="000000"/>
                          </a:solidFill>
                          <a:effectLst/>
                          <a:latin typeface="Arial" panose="020B0604020202020204" pitchFamily="34" charset="0"/>
                        </a:rPr>
                        <a:t>Correctible Denial</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FF"/>
                    </a:solidFill>
                  </a:tcPr>
                </a:tc>
                <a:tc>
                  <a:txBody>
                    <a:bodyPr/>
                    <a:lstStyle/>
                    <a:p>
                      <a:pPr algn="ctr" rtl="0" fontAlgn="ctr"/>
                      <a:r>
                        <a:rPr lang="en-US" sz="1200" b="0" i="0" u="none" strike="noStrike">
                          <a:solidFill>
                            <a:srgbClr val="000000"/>
                          </a:solidFill>
                          <a:effectLst/>
                          <a:latin typeface="Arial" panose="020B0604020202020204" pitchFamily="34" charset="0"/>
                        </a:rPr>
                        <a:t>Application</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FF"/>
                    </a:solidFill>
                  </a:tcPr>
                </a:tc>
                <a:tc>
                  <a:txBody>
                    <a:bodyPr/>
                    <a:lstStyle/>
                    <a:p>
                      <a:pPr algn="l" rtl="0" fontAlgn="ctr"/>
                      <a:r>
                        <a:rPr lang="en-US" sz="1200" b="0" i="0" u="none" strike="noStrike" dirty="0">
                          <a:solidFill>
                            <a:srgbClr val="000000"/>
                          </a:solidFill>
                          <a:effectLst/>
                          <a:latin typeface="Arial" panose="020B0604020202020204" pitchFamily="34" charset="0"/>
                        </a:rPr>
                        <a:t>Documentation does not meet the eligibility guidelines.</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99FF"/>
                    </a:solidFill>
                  </a:tcPr>
                </a:tc>
                <a:extLst>
                  <a:ext uri="{0D108BD9-81ED-4DB2-BD59-A6C34878D82A}">
                    <a16:rowId xmlns:a16="http://schemas.microsoft.com/office/drawing/2014/main" val="1559406770"/>
                  </a:ext>
                </a:extLst>
              </a:tr>
              <a:tr h="421107">
                <a:tc>
                  <a:txBody>
                    <a:bodyPr/>
                    <a:lstStyle/>
                    <a:p>
                      <a:pPr algn="ctr" rtl="0" fontAlgn="ctr"/>
                      <a:r>
                        <a:rPr lang="en-US" sz="1200" b="1" i="0" u="none" strike="noStrike" dirty="0">
                          <a:solidFill>
                            <a:srgbClr val="000000"/>
                          </a:solidFill>
                          <a:effectLst/>
                          <a:latin typeface="Arial" panose="020B0604020202020204" pitchFamily="34" charset="0"/>
                        </a:rPr>
                        <a:t>6-21</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4E2"/>
                    </a:solidFill>
                  </a:tcPr>
                </a:tc>
                <a:tc>
                  <a:txBody>
                    <a:bodyPr/>
                    <a:lstStyle/>
                    <a:p>
                      <a:pPr algn="ctr" rtl="0" fontAlgn="ctr"/>
                      <a:r>
                        <a:rPr lang="en-US" sz="1200" b="0" i="0" u="none" strike="noStrike" dirty="0">
                          <a:solidFill>
                            <a:srgbClr val="000000"/>
                          </a:solidFill>
                          <a:effectLst/>
                          <a:latin typeface="Arial" panose="020B0604020202020204" pitchFamily="34" charset="0"/>
                        </a:rPr>
                        <a:t>Correctible Denial</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4E2"/>
                    </a:solidFill>
                  </a:tcPr>
                </a:tc>
                <a:tc>
                  <a:txBody>
                    <a:bodyPr/>
                    <a:lstStyle/>
                    <a:p>
                      <a:pPr algn="ctr" rtl="0" fontAlgn="ctr"/>
                      <a:r>
                        <a:rPr lang="en-US" sz="1200" b="0" i="0" u="none" strike="noStrike">
                          <a:solidFill>
                            <a:srgbClr val="000000"/>
                          </a:solidFill>
                          <a:effectLst/>
                          <a:latin typeface="Arial" panose="020B0604020202020204" pitchFamily="34" charset="0"/>
                        </a:rPr>
                        <a:t>Application</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4E2"/>
                    </a:solidFill>
                  </a:tcPr>
                </a:tc>
                <a:tc>
                  <a:txBody>
                    <a:bodyPr/>
                    <a:lstStyle/>
                    <a:p>
                      <a:pPr algn="l" rtl="0" fontAlgn="ctr"/>
                      <a:r>
                        <a:rPr lang="en-US" sz="1200" b="0" i="0" u="none" strike="noStrike" dirty="0">
                          <a:solidFill>
                            <a:srgbClr val="000000"/>
                          </a:solidFill>
                          <a:effectLst/>
                          <a:latin typeface="Arial" panose="020B0604020202020204" pitchFamily="34" charset="0"/>
                        </a:rPr>
                        <a:t>Failure to return the application form by the due date</a:t>
                      </a:r>
                    </a:p>
                  </a:txBody>
                  <a:tcPr marL="8422" marR="8422" marT="84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4E2"/>
                    </a:solidFill>
                  </a:tcPr>
                </a:tc>
                <a:extLst>
                  <a:ext uri="{0D108BD9-81ED-4DB2-BD59-A6C34878D82A}">
                    <a16:rowId xmlns:a16="http://schemas.microsoft.com/office/drawing/2014/main" val="2570360396"/>
                  </a:ext>
                </a:extLst>
              </a:tr>
            </a:tbl>
          </a:graphicData>
        </a:graphic>
      </p:graphicFrame>
      <p:pic>
        <p:nvPicPr>
          <p:cNvPr id="7" name="Picture 6" descr="A graph with different colored bars&#10;&#10;Description automatically generated">
            <a:extLst>
              <a:ext uri="{FF2B5EF4-FFF2-40B4-BE49-F238E27FC236}">
                <a16:creationId xmlns:a16="http://schemas.microsoft.com/office/drawing/2014/main" id="{907DCB16-7A91-B988-A089-EEB40E08302D}"/>
              </a:ext>
            </a:extLst>
          </p:cNvPr>
          <p:cNvPicPr>
            <a:picLocks noChangeAspect="1"/>
          </p:cNvPicPr>
          <p:nvPr/>
        </p:nvPicPr>
        <p:blipFill>
          <a:blip r:embed="rId4"/>
          <a:stretch>
            <a:fillRect/>
          </a:stretch>
        </p:blipFill>
        <p:spPr>
          <a:xfrm>
            <a:off x="2995750" y="994474"/>
            <a:ext cx="5533888" cy="2867025"/>
          </a:xfrm>
          <a:prstGeom prst="rect">
            <a:avLst/>
          </a:prstGeom>
        </p:spPr>
      </p:pic>
    </p:spTree>
    <p:custDataLst>
      <p:custData r:id="rId1"/>
      <p:custData r:id="rId2"/>
    </p:custDataLst>
    <p:extLst>
      <p:ext uri="{BB962C8B-B14F-4D97-AF65-F5344CB8AC3E}">
        <p14:creationId xmlns:p14="http://schemas.microsoft.com/office/powerpoint/2010/main" val="3974250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1CFE092-08D3-6CBA-1404-5B2DB9CCA8D9}"/>
              </a:ext>
            </a:extLst>
          </p:cNvPr>
          <p:cNvGraphicFramePr>
            <a:graphicFrameLocks noGrp="1"/>
          </p:cNvGraphicFramePr>
          <p:nvPr>
            <p:extLst>
              <p:ext uri="{D42A27DB-BD31-4B8C-83A1-F6EECF244321}">
                <p14:modId xmlns:p14="http://schemas.microsoft.com/office/powerpoint/2010/main" val="2131514703"/>
              </p:ext>
            </p:extLst>
          </p:nvPr>
        </p:nvGraphicFramePr>
        <p:xfrm>
          <a:off x="457200" y="5053013"/>
          <a:ext cx="11274422" cy="1225548"/>
        </p:xfrm>
        <a:graphic>
          <a:graphicData uri="http://schemas.openxmlformats.org/drawingml/2006/table">
            <a:tbl>
              <a:tblPr/>
              <a:tblGrid>
                <a:gridCol w="1992362">
                  <a:extLst>
                    <a:ext uri="{9D8B030D-6E8A-4147-A177-3AD203B41FA5}">
                      <a16:colId xmlns:a16="http://schemas.microsoft.com/office/drawing/2014/main" val="3878171115"/>
                    </a:ext>
                  </a:extLst>
                </a:gridCol>
                <a:gridCol w="773505">
                  <a:extLst>
                    <a:ext uri="{9D8B030D-6E8A-4147-A177-3AD203B41FA5}">
                      <a16:colId xmlns:a16="http://schemas.microsoft.com/office/drawing/2014/main" val="2677507460"/>
                    </a:ext>
                  </a:extLst>
                </a:gridCol>
                <a:gridCol w="773505">
                  <a:extLst>
                    <a:ext uri="{9D8B030D-6E8A-4147-A177-3AD203B41FA5}">
                      <a16:colId xmlns:a16="http://schemas.microsoft.com/office/drawing/2014/main" val="2977345555"/>
                    </a:ext>
                  </a:extLst>
                </a:gridCol>
                <a:gridCol w="773505">
                  <a:extLst>
                    <a:ext uri="{9D8B030D-6E8A-4147-A177-3AD203B41FA5}">
                      <a16:colId xmlns:a16="http://schemas.microsoft.com/office/drawing/2014/main" val="3553964345"/>
                    </a:ext>
                  </a:extLst>
                </a:gridCol>
                <a:gridCol w="773505">
                  <a:extLst>
                    <a:ext uri="{9D8B030D-6E8A-4147-A177-3AD203B41FA5}">
                      <a16:colId xmlns:a16="http://schemas.microsoft.com/office/drawing/2014/main" val="4107924007"/>
                    </a:ext>
                  </a:extLst>
                </a:gridCol>
                <a:gridCol w="773505">
                  <a:extLst>
                    <a:ext uri="{9D8B030D-6E8A-4147-A177-3AD203B41FA5}">
                      <a16:colId xmlns:a16="http://schemas.microsoft.com/office/drawing/2014/main" val="3417711402"/>
                    </a:ext>
                  </a:extLst>
                </a:gridCol>
                <a:gridCol w="773505">
                  <a:extLst>
                    <a:ext uri="{9D8B030D-6E8A-4147-A177-3AD203B41FA5}">
                      <a16:colId xmlns:a16="http://schemas.microsoft.com/office/drawing/2014/main" val="3713234739"/>
                    </a:ext>
                  </a:extLst>
                </a:gridCol>
                <a:gridCol w="773505">
                  <a:extLst>
                    <a:ext uri="{9D8B030D-6E8A-4147-A177-3AD203B41FA5}">
                      <a16:colId xmlns:a16="http://schemas.microsoft.com/office/drawing/2014/main" val="128897125"/>
                    </a:ext>
                  </a:extLst>
                </a:gridCol>
                <a:gridCol w="773505">
                  <a:extLst>
                    <a:ext uri="{9D8B030D-6E8A-4147-A177-3AD203B41FA5}">
                      <a16:colId xmlns:a16="http://schemas.microsoft.com/office/drawing/2014/main" val="1930373349"/>
                    </a:ext>
                  </a:extLst>
                </a:gridCol>
                <a:gridCol w="773505">
                  <a:extLst>
                    <a:ext uri="{9D8B030D-6E8A-4147-A177-3AD203B41FA5}">
                      <a16:colId xmlns:a16="http://schemas.microsoft.com/office/drawing/2014/main" val="63928346"/>
                    </a:ext>
                  </a:extLst>
                </a:gridCol>
                <a:gridCol w="773505">
                  <a:extLst>
                    <a:ext uri="{9D8B030D-6E8A-4147-A177-3AD203B41FA5}">
                      <a16:colId xmlns:a16="http://schemas.microsoft.com/office/drawing/2014/main" val="1143449520"/>
                    </a:ext>
                  </a:extLst>
                </a:gridCol>
                <a:gridCol w="773505">
                  <a:extLst>
                    <a:ext uri="{9D8B030D-6E8A-4147-A177-3AD203B41FA5}">
                      <a16:colId xmlns:a16="http://schemas.microsoft.com/office/drawing/2014/main" val="404736568"/>
                    </a:ext>
                  </a:extLst>
                </a:gridCol>
                <a:gridCol w="773505">
                  <a:extLst>
                    <a:ext uri="{9D8B030D-6E8A-4147-A177-3AD203B41FA5}">
                      <a16:colId xmlns:a16="http://schemas.microsoft.com/office/drawing/2014/main" val="840389451"/>
                    </a:ext>
                  </a:extLst>
                </a:gridCol>
              </a:tblGrid>
              <a:tr h="204258">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Service Provider</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Sep 2022</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Oct 2022</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Nov 2022</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Dec 2022</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Jan 2023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Feb 2023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Mar 2023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Apr 2023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May 2023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Jun 2023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Jul 2023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Aug 2023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264288"/>
                  </a:ext>
                </a:extLst>
              </a:tr>
              <a:tr h="204258">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Assurance Wireless (6664)</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399,796</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410,576</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406,284</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394,592</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380,309</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347,740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356,082</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347,965</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341,155</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333,270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303,709</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299,309</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664476"/>
                  </a:ext>
                </a:extLst>
              </a:tr>
              <a:tr h="204258">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Boomerang (262H)</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91,344</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93,438</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85,659</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82,912</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91,710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94,518</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97,196</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98,688</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101,504</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105,291</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107,203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108,650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013780"/>
                  </a:ext>
                </a:extLst>
              </a:tr>
              <a:tr h="204258">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Pacific Bell (9740)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178,779</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176,724</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170,916</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163,476</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159,460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159,834</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160,507</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159,823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158,963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157,943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156,814</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155,621</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504459"/>
                  </a:ext>
                </a:extLst>
              </a:tr>
              <a:tr h="204258">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TruConnect (4280)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225,425</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210,503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195,508</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180,241</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173,193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175,544</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176,384</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177,611</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174,553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171,096</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176,641</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184,762</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643792"/>
                  </a:ext>
                </a:extLst>
              </a:tr>
              <a:tr h="204258">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Tracfone (585B)</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155,633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171,232</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175,069</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170,590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165,911</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163,210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panose="020B0604020202020204" pitchFamily="34" charset="0"/>
                          <a:cs typeface="Arial" panose="020B0604020202020204" pitchFamily="34" charset="0"/>
                        </a:rPr>
                        <a:t>157,143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160,295</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166,360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174,760</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179,603</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panose="020B0604020202020204" pitchFamily="34" charset="0"/>
                          <a:cs typeface="Arial" panose="020B0604020202020204" pitchFamily="34" charset="0"/>
                        </a:rPr>
                        <a:t>190,846</a:t>
                      </a:r>
                    </a:p>
                  </a:txBody>
                  <a:tcPr marL="9102" marR="9102" marT="91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615644"/>
                  </a:ext>
                </a:extLst>
              </a:tr>
            </a:tbl>
          </a:graphicData>
        </a:graphic>
      </p:graphicFrame>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509522"/>
            <a:ext cx="11277600" cy="1138773"/>
          </a:xfrm>
        </p:spPr>
        <p:txBody>
          <a:bodyPr wrap="square" anchor="ctr">
            <a:normAutofit/>
          </a:bodyPr>
          <a:lstStyle/>
          <a:p>
            <a:r>
              <a:rPr lang="en-US" dirty="0"/>
              <a:t>Top 5 Service Providers by Subscriber Counts</a:t>
            </a:r>
          </a:p>
        </p:txBody>
      </p:sp>
      <p:graphicFrame>
        <p:nvGraphicFramePr>
          <p:cNvPr id="11" name="Chart 10">
            <a:extLst>
              <a:ext uri="{FF2B5EF4-FFF2-40B4-BE49-F238E27FC236}">
                <a16:creationId xmlns:a16="http://schemas.microsoft.com/office/drawing/2014/main" id="{4A628ABC-C472-6A01-12E6-97084DBBBCE9}"/>
              </a:ext>
            </a:extLst>
          </p:cNvPr>
          <p:cNvGraphicFramePr>
            <a:graphicFrameLocks/>
          </p:cNvGraphicFramePr>
          <p:nvPr>
            <p:extLst>
              <p:ext uri="{D42A27DB-BD31-4B8C-83A1-F6EECF244321}">
                <p14:modId xmlns:p14="http://schemas.microsoft.com/office/powerpoint/2010/main" val="2638977154"/>
              </p:ext>
            </p:extLst>
          </p:nvPr>
        </p:nvGraphicFramePr>
        <p:xfrm>
          <a:off x="2029097" y="1471749"/>
          <a:ext cx="9702525" cy="3328851"/>
        </p:xfrm>
        <a:graphic>
          <a:graphicData uri="http://schemas.openxmlformats.org/drawingml/2006/chart">
            <c:chart xmlns:c="http://schemas.openxmlformats.org/drawingml/2006/chart" xmlns:r="http://schemas.openxmlformats.org/officeDocument/2006/relationships" r:id="rId4"/>
          </a:graphicData>
        </a:graphic>
      </p:graphicFrame>
    </p:spTree>
    <p:custDataLst>
      <p:custData r:id="rId1"/>
      <p:custData r:id="rId2"/>
    </p:custDataLst>
    <p:extLst>
      <p:ext uri="{BB962C8B-B14F-4D97-AF65-F5344CB8AC3E}">
        <p14:creationId xmlns:p14="http://schemas.microsoft.com/office/powerpoint/2010/main" val="1139663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444889"/>
            <a:ext cx="11277600" cy="615553"/>
          </a:xfrm>
        </p:spPr>
        <p:txBody>
          <a:bodyPr wrap="square" anchor="ctr">
            <a:normAutofit/>
          </a:bodyPr>
          <a:lstStyle/>
          <a:p>
            <a:r>
              <a:rPr lang="en-US" sz="3200" dirty="0"/>
              <a:t>Enrollment Eligibility Methods – Program versus Income</a:t>
            </a:r>
          </a:p>
        </p:txBody>
      </p:sp>
      <p:pic>
        <p:nvPicPr>
          <p:cNvPr id="7" name="Picture 6" descr="A graph of blue and red bars&#10;&#10;Description automatically generated">
            <a:extLst>
              <a:ext uri="{FF2B5EF4-FFF2-40B4-BE49-F238E27FC236}">
                <a16:creationId xmlns:a16="http://schemas.microsoft.com/office/drawing/2014/main" id="{25AA304C-46A0-3679-2F6F-7AC12A6E7C42}"/>
              </a:ext>
            </a:extLst>
          </p:cNvPr>
          <p:cNvPicPr>
            <a:picLocks noChangeAspect="1"/>
          </p:cNvPicPr>
          <p:nvPr/>
        </p:nvPicPr>
        <p:blipFill>
          <a:blip r:embed="rId4"/>
          <a:stretch>
            <a:fillRect/>
          </a:stretch>
        </p:blipFill>
        <p:spPr>
          <a:xfrm>
            <a:off x="0" y="1136185"/>
            <a:ext cx="12192000" cy="4585629"/>
          </a:xfrm>
          <a:prstGeom prst="rect">
            <a:avLst/>
          </a:prstGeom>
        </p:spPr>
      </p:pic>
    </p:spTree>
    <p:custDataLst>
      <p:custData r:id="rId1"/>
      <p:custData r:id="rId2"/>
    </p:custDataLst>
    <p:extLst>
      <p:ext uri="{BB962C8B-B14F-4D97-AF65-F5344CB8AC3E}">
        <p14:creationId xmlns:p14="http://schemas.microsoft.com/office/powerpoint/2010/main" val="2470995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444889"/>
            <a:ext cx="11277600" cy="615553"/>
          </a:xfrm>
        </p:spPr>
        <p:txBody>
          <a:bodyPr wrap="square" anchor="ctr">
            <a:normAutofit/>
          </a:bodyPr>
          <a:lstStyle/>
          <a:p>
            <a:r>
              <a:rPr lang="en-US" sz="3200" dirty="0"/>
              <a:t>Enrollment Eligibility Methods – By Qualifying Program</a:t>
            </a:r>
          </a:p>
        </p:txBody>
      </p:sp>
      <p:graphicFrame>
        <p:nvGraphicFramePr>
          <p:cNvPr id="10" name="Chart 9">
            <a:extLst>
              <a:ext uri="{FF2B5EF4-FFF2-40B4-BE49-F238E27FC236}">
                <a16:creationId xmlns:a16="http://schemas.microsoft.com/office/drawing/2014/main" id="{960840CA-36A8-80DD-549E-C9E2ECF4E06F}"/>
              </a:ext>
            </a:extLst>
          </p:cNvPr>
          <p:cNvGraphicFramePr>
            <a:graphicFrameLocks/>
          </p:cNvGraphicFramePr>
          <p:nvPr>
            <p:extLst>
              <p:ext uri="{D42A27DB-BD31-4B8C-83A1-F6EECF244321}">
                <p14:modId xmlns:p14="http://schemas.microsoft.com/office/powerpoint/2010/main" val="3418437689"/>
              </p:ext>
            </p:extLst>
          </p:nvPr>
        </p:nvGraphicFramePr>
        <p:xfrm>
          <a:off x="885825" y="1210491"/>
          <a:ext cx="9382125" cy="4423955"/>
        </p:xfrm>
        <a:graphic>
          <a:graphicData uri="http://schemas.openxmlformats.org/drawingml/2006/chart">
            <c:chart xmlns:c="http://schemas.openxmlformats.org/drawingml/2006/chart" xmlns:r="http://schemas.openxmlformats.org/officeDocument/2006/relationships" r:id="rId4"/>
          </a:graphicData>
        </a:graphic>
      </p:graphicFrame>
    </p:spTree>
    <p:custDataLst>
      <p:custData r:id="rId1"/>
      <p:custData r:id="rId2"/>
    </p:custDataLst>
    <p:extLst>
      <p:ext uri="{BB962C8B-B14F-4D97-AF65-F5344CB8AC3E}">
        <p14:creationId xmlns:p14="http://schemas.microsoft.com/office/powerpoint/2010/main" val="88120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509522"/>
            <a:ext cx="11277600" cy="1138773"/>
          </a:xfrm>
        </p:spPr>
        <p:txBody>
          <a:bodyPr wrap="square" anchor="ctr">
            <a:normAutofit/>
          </a:bodyPr>
          <a:lstStyle/>
          <a:p>
            <a:r>
              <a:rPr lang="en-US" sz="3200" dirty="0"/>
              <a:t>Enrollment Application Volume By Received Channel</a:t>
            </a:r>
            <a:br>
              <a:rPr lang="en-US" sz="3200" dirty="0"/>
            </a:br>
            <a:r>
              <a:rPr lang="en-US" sz="3200" dirty="0"/>
              <a:t>September 2022 through August 2023</a:t>
            </a:r>
          </a:p>
        </p:txBody>
      </p:sp>
      <p:sp>
        <p:nvSpPr>
          <p:cNvPr id="8" name="Rectangle 7">
            <a:extLst>
              <a:ext uri="{FF2B5EF4-FFF2-40B4-BE49-F238E27FC236}">
                <a16:creationId xmlns:a16="http://schemas.microsoft.com/office/drawing/2014/main" id="{AAF32389-4B74-2025-D2D4-92170F14A338}"/>
              </a:ext>
            </a:extLst>
          </p:cNvPr>
          <p:cNvSpPr/>
          <p:nvPr/>
        </p:nvSpPr>
        <p:spPr>
          <a:xfrm>
            <a:off x="457199" y="5506205"/>
            <a:ext cx="3356043" cy="247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Enrollment application forms received</a:t>
            </a:r>
          </a:p>
        </p:txBody>
      </p:sp>
      <p:graphicFrame>
        <p:nvGraphicFramePr>
          <p:cNvPr id="5" name="Chart 4">
            <a:extLst>
              <a:ext uri="{FF2B5EF4-FFF2-40B4-BE49-F238E27FC236}">
                <a16:creationId xmlns:a16="http://schemas.microsoft.com/office/drawing/2014/main" id="{32966BCB-DFC6-8AD2-371D-D7023A01018C}"/>
              </a:ext>
            </a:extLst>
          </p:cNvPr>
          <p:cNvGraphicFramePr>
            <a:graphicFrameLocks/>
          </p:cNvGraphicFramePr>
          <p:nvPr>
            <p:extLst>
              <p:ext uri="{D42A27DB-BD31-4B8C-83A1-F6EECF244321}">
                <p14:modId xmlns:p14="http://schemas.microsoft.com/office/powerpoint/2010/main" val="2978752423"/>
              </p:ext>
            </p:extLst>
          </p:nvPr>
        </p:nvGraphicFramePr>
        <p:xfrm>
          <a:off x="457200" y="1648295"/>
          <a:ext cx="10544175" cy="3714280"/>
        </p:xfrm>
        <a:graphic>
          <a:graphicData uri="http://schemas.openxmlformats.org/drawingml/2006/chart">
            <c:chart xmlns:c="http://schemas.openxmlformats.org/drawingml/2006/chart" xmlns:r="http://schemas.openxmlformats.org/officeDocument/2006/relationships" r:id="rId4"/>
          </a:graphicData>
        </a:graphic>
      </p:graphicFrame>
    </p:spTree>
    <p:custDataLst>
      <p:custData r:id="rId1"/>
      <p:custData r:id="rId2"/>
    </p:custDataLst>
    <p:extLst>
      <p:ext uri="{BB962C8B-B14F-4D97-AF65-F5344CB8AC3E}">
        <p14:creationId xmlns:p14="http://schemas.microsoft.com/office/powerpoint/2010/main" val="2782009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509522"/>
            <a:ext cx="11277600" cy="1138773"/>
          </a:xfrm>
        </p:spPr>
        <p:txBody>
          <a:bodyPr wrap="square" anchor="ctr">
            <a:normAutofit/>
          </a:bodyPr>
          <a:lstStyle/>
          <a:p>
            <a:r>
              <a:rPr lang="en-US" sz="3200" dirty="0"/>
              <a:t>Renewal Form Volume By Received Channel </a:t>
            </a:r>
          </a:p>
          <a:p>
            <a:r>
              <a:rPr lang="en-US" sz="3200" dirty="0"/>
              <a:t>September 2022 – August 2023</a:t>
            </a:r>
          </a:p>
        </p:txBody>
      </p:sp>
      <p:sp>
        <p:nvSpPr>
          <p:cNvPr id="6" name="Rectangle 5">
            <a:extLst>
              <a:ext uri="{FF2B5EF4-FFF2-40B4-BE49-F238E27FC236}">
                <a16:creationId xmlns:a16="http://schemas.microsoft.com/office/drawing/2014/main" id="{B1FB4E99-BDC5-85F0-F6A0-1CC1BE2AF76D}"/>
              </a:ext>
            </a:extLst>
          </p:cNvPr>
          <p:cNvSpPr/>
          <p:nvPr/>
        </p:nvSpPr>
        <p:spPr>
          <a:xfrm>
            <a:off x="116732" y="5680953"/>
            <a:ext cx="2740768" cy="247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 Renewal forms received</a:t>
            </a:r>
          </a:p>
        </p:txBody>
      </p:sp>
      <p:graphicFrame>
        <p:nvGraphicFramePr>
          <p:cNvPr id="7" name="Chart 6">
            <a:extLst>
              <a:ext uri="{FF2B5EF4-FFF2-40B4-BE49-F238E27FC236}">
                <a16:creationId xmlns:a16="http://schemas.microsoft.com/office/drawing/2014/main" id="{E894CD7E-3C7D-F2AF-CB41-BABDD2FCEB29}"/>
              </a:ext>
            </a:extLst>
          </p:cNvPr>
          <p:cNvGraphicFramePr>
            <a:graphicFrameLocks/>
          </p:cNvGraphicFramePr>
          <p:nvPr>
            <p:extLst>
              <p:ext uri="{D42A27DB-BD31-4B8C-83A1-F6EECF244321}">
                <p14:modId xmlns:p14="http://schemas.microsoft.com/office/powerpoint/2010/main" val="838241764"/>
              </p:ext>
            </p:extLst>
          </p:nvPr>
        </p:nvGraphicFramePr>
        <p:xfrm>
          <a:off x="457200" y="1648295"/>
          <a:ext cx="11115674" cy="3820688"/>
        </p:xfrm>
        <a:graphic>
          <a:graphicData uri="http://schemas.openxmlformats.org/drawingml/2006/chart">
            <c:chart xmlns:c="http://schemas.openxmlformats.org/drawingml/2006/chart" xmlns:r="http://schemas.openxmlformats.org/officeDocument/2006/relationships" r:id="rId4"/>
          </a:graphicData>
        </a:graphic>
      </p:graphicFrame>
    </p:spTree>
    <p:custDataLst>
      <p:custData r:id="rId1"/>
      <p:custData r:id="rId2"/>
    </p:custDataLst>
    <p:extLst>
      <p:ext uri="{BB962C8B-B14F-4D97-AF65-F5344CB8AC3E}">
        <p14:creationId xmlns:p14="http://schemas.microsoft.com/office/powerpoint/2010/main" val="34370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509522"/>
            <a:ext cx="11277600" cy="1138773"/>
          </a:xfrm>
        </p:spPr>
        <p:txBody>
          <a:bodyPr wrap="square" anchor="ctr">
            <a:normAutofit/>
          </a:bodyPr>
          <a:lstStyle/>
          <a:p>
            <a:r>
              <a:rPr lang="en-US" sz="3200" dirty="0"/>
              <a:t>Renewal Rate</a:t>
            </a:r>
          </a:p>
          <a:p>
            <a:r>
              <a:rPr lang="en-US" sz="3200" dirty="0"/>
              <a:t>September 2022 – August 2023</a:t>
            </a:r>
          </a:p>
        </p:txBody>
      </p:sp>
      <p:sp>
        <p:nvSpPr>
          <p:cNvPr id="3" name="TextBox 2">
            <a:extLst>
              <a:ext uri="{FF2B5EF4-FFF2-40B4-BE49-F238E27FC236}">
                <a16:creationId xmlns:a16="http://schemas.microsoft.com/office/drawing/2014/main" id="{2B245E3B-EAA4-58A6-ABE1-FC2B8AF32DD2}"/>
              </a:ext>
            </a:extLst>
          </p:cNvPr>
          <p:cNvSpPr txBox="1"/>
          <p:nvPr/>
        </p:nvSpPr>
        <p:spPr>
          <a:xfrm>
            <a:off x="609600" y="1785257"/>
            <a:ext cx="10101943" cy="2831544"/>
          </a:xfrm>
          <a:prstGeom prst="rect">
            <a:avLst/>
          </a:prstGeom>
          <a:noFill/>
        </p:spPr>
        <p:txBody>
          <a:bodyPr wrap="square" rtlCol="0">
            <a:spAutoFit/>
          </a:bodyPr>
          <a:lstStyle/>
          <a:p>
            <a:r>
              <a:rPr lang="en-US" sz="1600" dirty="0"/>
              <a:t>Outcomes have been recorded for all renewal processes started on and between 9/1/2022 and 6/7/2023</a:t>
            </a:r>
          </a:p>
          <a:p>
            <a:endParaRPr lang="en-US" sz="1600" dirty="0"/>
          </a:p>
          <a:p>
            <a:pPr marL="742950" lvl="1" indent="-285750">
              <a:spcBef>
                <a:spcPts val="600"/>
              </a:spcBef>
              <a:spcAft>
                <a:spcPts val="600"/>
              </a:spcAft>
              <a:buFont typeface="Arial" panose="020B0604020202020204" pitchFamily="34" charset="0"/>
              <a:buChar char="•"/>
            </a:pPr>
            <a:r>
              <a:rPr lang="en-US" sz="1600" dirty="0"/>
              <a:t>Total renewal processes started:		831,762</a:t>
            </a:r>
          </a:p>
          <a:p>
            <a:pPr marL="742950" lvl="1" indent="-285750">
              <a:spcBef>
                <a:spcPts val="600"/>
              </a:spcBef>
              <a:spcAft>
                <a:spcPts val="600"/>
              </a:spcAft>
              <a:buFont typeface="Arial" panose="020B0604020202020204" pitchFamily="34" charset="0"/>
              <a:buChar char="•"/>
            </a:pPr>
            <a:r>
              <a:rPr lang="en-US" sz="1600" dirty="0"/>
              <a:t>Total Hard Denials:			220,012</a:t>
            </a:r>
          </a:p>
          <a:p>
            <a:pPr marL="742950" lvl="1" indent="-285750">
              <a:spcBef>
                <a:spcPts val="600"/>
              </a:spcBef>
              <a:spcAft>
                <a:spcPts val="600"/>
              </a:spcAft>
              <a:buFont typeface="Arial" panose="020B0604020202020204" pitchFamily="34" charset="0"/>
              <a:buChar char="•"/>
            </a:pPr>
            <a:r>
              <a:rPr lang="en-US" sz="1600" dirty="0"/>
              <a:t>Renewal Rate:			    73.5%</a:t>
            </a:r>
          </a:p>
          <a:p>
            <a:pPr lvl="1"/>
            <a:endParaRPr lang="en-US" sz="1600" dirty="0"/>
          </a:p>
          <a:p>
            <a:pPr marL="742950" lvl="1" indent="-285750">
              <a:buFont typeface="Arial" panose="020B0604020202020204" pitchFamily="34" charset="0"/>
              <a:buChar char="•"/>
            </a:pPr>
            <a:endParaRPr lang="en-US" sz="1600" dirty="0"/>
          </a:p>
          <a:p>
            <a:endParaRPr lang="en-US" dirty="0"/>
          </a:p>
          <a:p>
            <a:r>
              <a:rPr lang="en-US" dirty="0"/>
              <a:t> </a:t>
            </a:r>
          </a:p>
        </p:txBody>
      </p:sp>
    </p:spTree>
    <p:custDataLst>
      <p:custData r:id="rId1"/>
      <p:custData r:id="rId2"/>
    </p:custDataLst>
    <p:extLst>
      <p:ext uri="{BB962C8B-B14F-4D97-AF65-F5344CB8AC3E}">
        <p14:creationId xmlns:p14="http://schemas.microsoft.com/office/powerpoint/2010/main" val="1233191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509522"/>
            <a:ext cx="11277600" cy="1138773"/>
          </a:xfrm>
        </p:spPr>
        <p:txBody>
          <a:bodyPr vert="horz" wrap="square" lIns="0" tIns="45720" rIns="0" bIns="45720" rtlCol="0" anchor="ctr">
            <a:normAutofit/>
          </a:bodyPr>
          <a:lstStyle/>
          <a:p>
            <a:r>
              <a:rPr lang="en-US" sz="3200" b="0" i="0" kern="1200" dirty="0">
                <a:latin typeface="+mj-lt"/>
                <a:ea typeface="+mj-ea"/>
                <a:cs typeface="+mj-cs"/>
              </a:rPr>
              <a:t>Standalone IEH Volume By Received Channel </a:t>
            </a:r>
          </a:p>
          <a:p>
            <a:r>
              <a:rPr lang="en-US" sz="3200" b="0" i="0" kern="1200" dirty="0">
                <a:latin typeface="+mj-lt"/>
                <a:ea typeface="+mj-ea"/>
                <a:cs typeface="+mj-cs"/>
              </a:rPr>
              <a:t>September 2022 – </a:t>
            </a:r>
            <a:r>
              <a:rPr lang="en-US" sz="3200" dirty="0"/>
              <a:t>August</a:t>
            </a:r>
            <a:r>
              <a:rPr lang="en-US" sz="3200" b="0" i="0" kern="1200" dirty="0">
                <a:latin typeface="+mj-lt"/>
                <a:ea typeface="+mj-ea"/>
                <a:cs typeface="+mj-cs"/>
              </a:rPr>
              <a:t> 2023</a:t>
            </a:r>
          </a:p>
        </p:txBody>
      </p:sp>
      <p:sp>
        <p:nvSpPr>
          <p:cNvPr id="6" name="Rectangle 5">
            <a:extLst>
              <a:ext uri="{FF2B5EF4-FFF2-40B4-BE49-F238E27FC236}">
                <a16:creationId xmlns:a16="http://schemas.microsoft.com/office/drawing/2014/main" id="{B1FB4E99-BDC5-85F0-F6A0-1CC1BE2AF76D}"/>
              </a:ext>
            </a:extLst>
          </p:cNvPr>
          <p:cNvSpPr/>
          <p:nvPr/>
        </p:nvSpPr>
        <p:spPr>
          <a:xfrm>
            <a:off x="657233" y="5389989"/>
            <a:ext cx="11277592" cy="648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ormAutofit/>
          </a:bodyPr>
          <a:lstStyle/>
          <a:p>
            <a:pPr marL="0" lvl="1">
              <a:lnSpc>
                <a:spcPct val="90000"/>
              </a:lnSpc>
              <a:spcBef>
                <a:spcPts val="500"/>
              </a:spcBef>
            </a:pPr>
            <a:r>
              <a:rPr lang="en-US" sz="1200" kern="1200" dirty="0">
                <a:solidFill>
                  <a:schemeClr val="tx1"/>
                </a:solidFill>
                <a:latin typeface="+mn-lt"/>
                <a:ea typeface="+mn-ea"/>
                <a:cs typeface="+mn-cs"/>
              </a:rPr>
              <a:t># IEH forms received</a:t>
            </a:r>
          </a:p>
          <a:p>
            <a:pPr marL="0" lvl="1">
              <a:lnSpc>
                <a:spcPct val="90000"/>
              </a:lnSpc>
              <a:spcBef>
                <a:spcPts val="500"/>
              </a:spcBef>
            </a:pPr>
            <a:endParaRPr lang="en-US" sz="1200" dirty="0">
              <a:solidFill>
                <a:schemeClr val="tx1"/>
              </a:solidFill>
            </a:endParaRPr>
          </a:p>
          <a:p>
            <a:pPr marL="0" lvl="1">
              <a:lnSpc>
                <a:spcPct val="90000"/>
              </a:lnSpc>
              <a:spcBef>
                <a:spcPts val="500"/>
              </a:spcBef>
            </a:pPr>
            <a:r>
              <a:rPr lang="en-US" sz="1200" b="1" i="1" kern="1200" dirty="0">
                <a:solidFill>
                  <a:schemeClr val="tx1"/>
                </a:solidFill>
                <a:latin typeface="+mn-lt"/>
                <a:ea typeface="+mn-ea"/>
                <a:cs typeface="+mn-cs"/>
              </a:rPr>
              <a:t>Note: Standalone IEH process was deployed 3/31/2023</a:t>
            </a:r>
          </a:p>
        </p:txBody>
      </p:sp>
      <p:graphicFrame>
        <p:nvGraphicFramePr>
          <p:cNvPr id="4" name="Chart 3">
            <a:extLst>
              <a:ext uri="{FF2B5EF4-FFF2-40B4-BE49-F238E27FC236}">
                <a16:creationId xmlns:a16="http://schemas.microsoft.com/office/drawing/2014/main" id="{9FD701D9-1D61-7358-E602-4B3BF4B5DD0F}"/>
              </a:ext>
            </a:extLst>
          </p:cNvPr>
          <p:cNvGraphicFramePr>
            <a:graphicFrameLocks/>
          </p:cNvGraphicFramePr>
          <p:nvPr>
            <p:extLst>
              <p:ext uri="{D42A27DB-BD31-4B8C-83A1-F6EECF244321}">
                <p14:modId xmlns:p14="http://schemas.microsoft.com/office/powerpoint/2010/main" val="2316174488"/>
              </p:ext>
            </p:extLst>
          </p:nvPr>
        </p:nvGraphicFramePr>
        <p:xfrm>
          <a:off x="657233" y="1648295"/>
          <a:ext cx="10734667" cy="3602974"/>
        </p:xfrm>
        <a:graphic>
          <a:graphicData uri="http://schemas.openxmlformats.org/drawingml/2006/chart">
            <c:chart xmlns:c="http://schemas.openxmlformats.org/drawingml/2006/chart" xmlns:r="http://schemas.openxmlformats.org/officeDocument/2006/relationships" r:id="rId4"/>
          </a:graphicData>
        </a:graphic>
      </p:graphicFrame>
    </p:spTree>
    <p:custDataLst>
      <p:custData r:id="rId1"/>
      <p:custData r:id="rId2"/>
    </p:custDataLst>
    <p:extLst>
      <p:ext uri="{BB962C8B-B14F-4D97-AF65-F5344CB8AC3E}">
        <p14:creationId xmlns:p14="http://schemas.microsoft.com/office/powerpoint/2010/main" val="3544089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457200"/>
            <a:ext cx="11277600" cy="1243417"/>
          </a:xfrm>
        </p:spPr>
        <p:txBody>
          <a:bodyPr wrap="square" anchor="ctr">
            <a:normAutofit/>
          </a:bodyPr>
          <a:lstStyle/>
          <a:p>
            <a:r>
              <a:rPr lang="en-US" sz="3700" dirty="0"/>
              <a:t>Monthly Inbound Call Volumes – English &amp; Spanish</a:t>
            </a:r>
            <a:br>
              <a:rPr lang="en-US" sz="3700" dirty="0"/>
            </a:br>
            <a:r>
              <a:rPr lang="en-US" sz="3700" dirty="0"/>
              <a:t>September 2022 through August 2023</a:t>
            </a:r>
          </a:p>
        </p:txBody>
      </p:sp>
      <p:pic>
        <p:nvPicPr>
          <p:cNvPr id="4" name="Picture 3">
            <a:extLst>
              <a:ext uri="{FF2B5EF4-FFF2-40B4-BE49-F238E27FC236}">
                <a16:creationId xmlns:a16="http://schemas.microsoft.com/office/drawing/2014/main" id="{E964E5D6-2D26-F667-4D40-C2A58423B407}"/>
              </a:ext>
            </a:extLst>
          </p:cNvPr>
          <p:cNvPicPr>
            <a:picLocks noChangeAspect="1"/>
          </p:cNvPicPr>
          <p:nvPr/>
        </p:nvPicPr>
        <p:blipFill>
          <a:blip r:embed="rId4"/>
          <a:stretch>
            <a:fillRect/>
          </a:stretch>
        </p:blipFill>
        <p:spPr>
          <a:xfrm>
            <a:off x="1935480" y="1700614"/>
            <a:ext cx="8778240" cy="4593128"/>
          </a:xfrm>
          <a:prstGeom prst="rect">
            <a:avLst/>
          </a:prstGeom>
        </p:spPr>
      </p:pic>
    </p:spTree>
    <p:custDataLst>
      <p:custData r:id="rId1"/>
      <p:custData r:id="rId2"/>
    </p:custDataLst>
    <p:extLst>
      <p:ext uri="{BB962C8B-B14F-4D97-AF65-F5344CB8AC3E}">
        <p14:creationId xmlns:p14="http://schemas.microsoft.com/office/powerpoint/2010/main" val="1229003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246031" y="310342"/>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02E91"/>
                </a:solidFill>
                <a:effectLst/>
                <a:uLnTx/>
                <a:uFillTx/>
                <a:latin typeface="Arial" panose="020B0604020202020204" pitchFamily="34" charset="0"/>
                <a:ea typeface="+mn-ea"/>
                <a:cs typeface="Arial" panose="020B0604020202020204" pitchFamily="34" charset="0"/>
              </a:rPr>
              <a:t>Completed Initiatives</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87D3AC6-ABDD-4C72-A5BF-4B99B9975378}"/>
              </a:ext>
            </a:extLst>
          </p:cNvPr>
          <p:cNvSpPr txBox="1"/>
          <p:nvPr/>
        </p:nvSpPr>
        <p:spPr>
          <a:xfrm>
            <a:off x="540637" y="1011225"/>
            <a:ext cx="10379912" cy="5647700"/>
          </a:xfrm>
          <a:prstGeom prst="rect">
            <a:avLst/>
          </a:prstGeom>
          <a:noFill/>
        </p:spPr>
        <p:txBody>
          <a:bodyPr wrap="square" rtlCol="0">
            <a:spAutoFit/>
          </a:bodyPr>
          <a:lstStyle/>
          <a:p>
            <a:pPr marR="0" lvl="1">
              <a:spcBef>
                <a:spcPts val="1200"/>
              </a:spcBef>
              <a:spcAft>
                <a:spcPts val="1200"/>
              </a:spcAft>
            </a:pPr>
            <a:r>
              <a:rPr lang="en-US" sz="1600" b="1" spc="-10" dirty="0">
                <a:effectLst/>
                <a:latin typeface="Arial" panose="020B0604020202020204" pitchFamily="34" charset="0"/>
                <a:ea typeface="Times New Roman" panose="02020603050405020304" pitchFamily="18" charset="0"/>
                <a:cs typeface="Calibri" panose="020F0502020204030204" pitchFamily="34" charset="0"/>
              </a:rPr>
              <a:t>June 30 – Improving the Program experience for subscribers who are trying to transfer their LifeLine benefits within 5 days of their anniversary dates but have renewal denial decisions stored</a:t>
            </a:r>
          </a:p>
          <a:p>
            <a:pPr marL="1200150" lvl="2" indent="-285750">
              <a:spcBef>
                <a:spcPts val="600"/>
              </a:spcBef>
              <a:spcAft>
                <a:spcPts val="600"/>
              </a:spcAft>
              <a:buFont typeface="Arial" panose="020B0604020202020204" pitchFamily="34" charset="0"/>
              <a:buChar char="•"/>
            </a:pPr>
            <a:r>
              <a:rPr lang="en-US" sz="1600" spc="-10" dirty="0">
                <a:effectLst/>
                <a:latin typeface="Arial" panose="020B0604020202020204" pitchFamily="34" charset="0"/>
                <a:ea typeface="Times New Roman" panose="02020603050405020304" pitchFamily="18" charset="0"/>
                <a:cs typeface="Calibri" panose="020F0502020204030204" pitchFamily="34" charset="0"/>
              </a:rPr>
              <a:t>Prior to the change such transfer requests triggered processing errors</a:t>
            </a:r>
            <a:endParaRPr lang="en-US" sz="1600" spc="-10" dirty="0">
              <a:latin typeface="Arial" panose="020B0604020202020204" pitchFamily="34" charset="0"/>
              <a:ea typeface="Times New Roman" panose="02020603050405020304" pitchFamily="18" charset="0"/>
              <a:cs typeface="Calibri" panose="020F0502020204030204" pitchFamily="34" charset="0"/>
            </a:endParaRPr>
          </a:p>
          <a:p>
            <a:pPr marL="1200150" lvl="2" indent="-285750">
              <a:spcBef>
                <a:spcPts val="600"/>
              </a:spcBef>
              <a:spcAft>
                <a:spcPts val="600"/>
              </a:spcAft>
              <a:buFont typeface="Arial" panose="020B0604020202020204" pitchFamily="34" charset="0"/>
              <a:buChar char="•"/>
            </a:pPr>
            <a:r>
              <a:rPr lang="en-US" sz="1600" spc="-10" dirty="0">
                <a:effectLst/>
                <a:latin typeface="Arial" panose="020B0604020202020204" pitchFamily="34" charset="0"/>
                <a:ea typeface="Times New Roman" panose="02020603050405020304" pitchFamily="18" charset="0"/>
                <a:cs typeface="Calibri" panose="020F0502020204030204" pitchFamily="34" charset="0"/>
              </a:rPr>
              <a:t>After the change the TPA system triggers the new enrollment process</a:t>
            </a:r>
            <a:endParaRPr lang="en-US" sz="1600" spc="-10" dirty="0">
              <a:latin typeface="Arial" panose="020B0604020202020204" pitchFamily="34" charset="0"/>
              <a:ea typeface="Times New Roman" panose="02020603050405020304" pitchFamily="18" charset="0"/>
              <a:cs typeface="Calibri" panose="020F0502020204030204" pitchFamily="34" charset="0"/>
            </a:endParaRPr>
          </a:p>
          <a:p>
            <a:pPr marL="1200150" lvl="2" indent="-285750">
              <a:spcBef>
                <a:spcPts val="600"/>
              </a:spcBef>
              <a:spcAft>
                <a:spcPts val="600"/>
              </a:spcAft>
              <a:buFont typeface="Arial" panose="020B0604020202020204" pitchFamily="34" charset="0"/>
              <a:buChar char="•"/>
            </a:pPr>
            <a:r>
              <a:rPr lang="en-US" sz="1600" spc="-10" dirty="0">
                <a:effectLst/>
                <a:latin typeface="Arial" panose="020B0604020202020204" pitchFamily="34" charset="0"/>
                <a:ea typeface="Times New Roman" panose="02020603050405020304" pitchFamily="18" charset="0"/>
                <a:cs typeface="Calibri" panose="020F0502020204030204" pitchFamily="34" charset="0"/>
              </a:rPr>
              <a:t>This change allows impacted subscribers to continue their engagement with Service Providers rather than requiring subscribers to wait until their anniversary dates. Because notification of renewal decisions are held until subscribers’ anniversary dates, the impacted subscribers are likely confused and frustrated that the Service Providers have to turn them away. </a:t>
            </a:r>
          </a:p>
          <a:p>
            <a:pPr lvl="2">
              <a:spcBef>
                <a:spcPts val="600"/>
              </a:spcBef>
              <a:spcAft>
                <a:spcPts val="600"/>
              </a:spcAft>
            </a:pPr>
            <a:endParaRPr lang="en-US" sz="1600" spc="-10" dirty="0">
              <a:effectLst/>
              <a:latin typeface="Arial" panose="020B0604020202020204" pitchFamily="34" charset="0"/>
              <a:ea typeface="Times New Roman" panose="02020603050405020304" pitchFamily="18" charset="0"/>
              <a:cs typeface="Calibri" panose="020F0502020204030204" pitchFamily="34" charset="0"/>
            </a:endParaRPr>
          </a:p>
          <a:p>
            <a:pPr lvl="1">
              <a:spcBef>
                <a:spcPts val="600"/>
              </a:spcBef>
              <a:spcAft>
                <a:spcPts val="600"/>
              </a:spcAft>
            </a:pPr>
            <a:r>
              <a:rPr lang="en-US" sz="1600" b="1" spc="-10" dirty="0">
                <a:effectLst/>
                <a:latin typeface="Arial" panose="020B0604020202020204" pitchFamily="34" charset="0"/>
                <a:ea typeface="Times New Roman" panose="02020603050405020304" pitchFamily="18" charset="0"/>
                <a:cs typeface="Calibri" panose="020F0502020204030204" pitchFamily="34" charset="0"/>
              </a:rPr>
              <a:t>July 12 – The TPA successfully completed a planned business continuity exercise which involved failing over to the secondary Azure region for a full workday</a:t>
            </a:r>
            <a:endParaRPr lang="en-US" sz="1600" b="1" spc="-10" dirty="0">
              <a:latin typeface="Arial" panose="020B0604020202020204" pitchFamily="34" charset="0"/>
              <a:ea typeface="Times New Roman" panose="02020603050405020304" pitchFamily="18" charset="0"/>
              <a:cs typeface="Calibri" panose="020F0502020204030204" pitchFamily="34" charset="0"/>
            </a:endParaRPr>
          </a:p>
          <a:p>
            <a:pPr marL="1200150" lvl="2" indent="-285750">
              <a:spcBef>
                <a:spcPts val="600"/>
              </a:spcBef>
              <a:spcAft>
                <a:spcPts val="600"/>
              </a:spcAft>
              <a:buFont typeface="Arial" panose="020B0604020202020204" pitchFamily="34" charset="0"/>
              <a:buChar char="•"/>
            </a:pPr>
            <a:r>
              <a:rPr lang="en-US" sz="1600" spc="-10" dirty="0">
                <a:effectLst/>
                <a:latin typeface="Arial" panose="020B0604020202020204" pitchFamily="34" charset="0"/>
                <a:ea typeface="Times New Roman" panose="02020603050405020304" pitchFamily="18" charset="0"/>
                <a:cs typeface="Calibri" panose="020F0502020204030204" pitchFamily="34" charset="0"/>
              </a:rPr>
              <a:t>All Program stakeholders benefit from proactive business continuity readiness exercises </a:t>
            </a:r>
          </a:p>
          <a:p>
            <a:pPr lvl="2">
              <a:spcBef>
                <a:spcPts val="600"/>
              </a:spcBef>
              <a:spcAft>
                <a:spcPts val="600"/>
              </a:spcAft>
            </a:pPr>
            <a:endParaRPr lang="en-US" sz="1600" spc="-10" dirty="0">
              <a:effectLst/>
              <a:latin typeface="Arial" panose="020B0604020202020204" pitchFamily="34" charset="0"/>
              <a:ea typeface="Times New Roman" panose="02020603050405020304" pitchFamily="18" charset="0"/>
              <a:cs typeface="Calibri" panose="020F0502020204030204" pitchFamily="34" charset="0"/>
            </a:endParaRPr>
          </a:p>
          <a:p>
            <a:pPr lvl="1">
              <a:spcBef>
                <a:spcPts val="600"/>
              </a:spcBef>
              <a:spcAft>
                <a:spcPts val="600"/>
              </a:spcAft>
            </a:pPr>
            <a:r>
              <a:rPr lang="en-US" sz="1600" b="1" spc="-10" dirty="0">
                <a:latin typeface="Arial" panose="020B0604020202020204" pitchFamily="34" charset="0"/>
                <a:ea typeface="Times New Roman" panose="02020603050405020304" pitchFamily="18" charset="0"/>
                <a:cs typeface="Calibri" panose="020F0502020204030204" pitchFamily="34" charset="0"/>
              </a:rPr>
              <a:t>July 19 </a:t>
            </a:r>
            <a:r>
              <a:rPr lang="en-US" sz="1600" b="1" spc="-10" dirty="0">
                <a:effectLst/>
                <a:latin typeface="Arial" panose="020B0604020202020204" pitchFamily="34" charset="0"/>
                <a:ea typeface="Times New Roman" panose="02020603050405020304" pitchFamily="18" charset="0"/>
                <a:cs typeface="Calibri" panose="020F0502020204030204" pitchFamily="34" charset="0"/>
              </a:rPr>
              <a:t> – Direct Application Process Sunset</a:t>
            </a:r>
          </a:p>
          <a:p>
            <a:pPr marL="1200150" lvl="2" indent="-285750">
              <a:spcBef>
                <a:spcPts val="600"/>
              </a:spcBef>
              <a:spcAft>
                <a:spcPts val="600"/>
              </a:spcAft>
              <a:buFont typeface="Arial" panose="020B0604020202020204" pitchFamily="34" charset="0"/>
              <a:buChar char="•"/>
            </a:pPr>
            <a:r>
              <a:rPr lang="en-US" sz="1600" b="1" spc="-10" dirty="0">
                <a:effectLst/>
                <a:latin typeface="Arial" panose="020B0604020202020204" pitchFamily="34" charset="0"/>
                <a:ea typeface="Times New Roman" panose="02020603050405020304" pitchFamily="18" charset="0"/>
                <a:cs typeface="Calibri" panose="020F0502020204030204" pitchFamily="34" charset="0"/>
              </a:rPr>
              <a:t> </a:t>
            </a:r>
            <a:r>
              <a:rPr lang="en-US" sz="1600" dirty="0">
                <a:effectLst/>
                <a:latin typeface="Arial" panose="020B0604020202020204" pitchFamily="34" charset="0"/>
                <a:ea typeface="Times New Roman" panose="02020603050405020304" pitchFamily="18" charset="0"/>
                <a:cs typeface="Calibri" panose="020F0502020204030204" pitchFamily="34" charset="0"/>
              </a:rPr>
              <a:t>All wireless Service Providers have transitioned to SPIA for new enrollment application processing</a:t>
            </a:r>
          </a:p>
          <a:p>
            <a:pPr>
              <a:spcBef>
                <a:spcPts val="600"/>
              </a:spcBef>
              <a:spcAft>
                <a:spcPts val="600"/>
              </a:spcAft>
            </a:pPr>
            <a:endParaRPr lang="en-US" sz="1600" i="1" dirty="0">
              <a:solidFill>
                <a:schemeClr val="tx2"/>
              </a:solidFill>
            </a:endParaRPr>
          </a:p>
        </p:txBody>
      </p:sp>
    </p:spTree>
    <p:custDataLst>
      <p:custData r:id="rId1"/>
      <p:custData r:id="rId2"/>
    </p:custDataLst>
    <p:extLst>
      <p:ext uri="{BB962C8B-B14F-4D97-AF65-F5344CB8AC3E}">
        <p14:creationId xmlns:p14="http://schemas.microsoft.com/office/powerpoint/2010/main" val="40481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509522"/>
            <a:ext cx="11277600" cy="1138773"/>
          </a:xfrm>
        </p:spPr>
        <p:txBody>
          <a:bodyPr wrap="square" anchor="ctr">
            <a:normAutofit/>
          </a:bodyPr>
          <a:lstStyle/>
          <a:p>
            <a:r>
              <a:rPr lang="en-US" sz="3200" dirty="0"/>
              <a:t>Monthly Inbound Call Volumes – Other Languages</a:t>
            </a:r>
          </a:p>
          <a:p>
            <a:r>
              <a:rPr lang="en-US" sz="3200" dirty="0"/>
              <a:t>September 2022 through August 2023</a:t>
            </a:r>
          </a:p>
        </p:txBody>
      </p:sp>
      <p:pic>
        <p:nvPicPr>
          <p:cNvPr id="4" name="Picture 3">
            <a:extLst>
              <a:ext uri="{FF2B5EF4-FFF2-40B4-BE49-F238E27FC236}">
                <a16:creationId xmlns:a16="http://schemas.microsoft.com/office/drawing/2014/main" id="{44ECE02C-DE73-570F-EB24-18838BF49E87}"/>
              </a:ext>
            </a:extLst>
          </p:cNvPr>
          <p:cNvPicPr>
            <a:picLocks noChangeAspect="1"/>
          </p:cNvPicPr>
          <p:nvPr/>
        </p:nvPicPr>
        <p:blipFill>
          <a:blip r:embed="rId4"/>
          <a:stretch>
            <a:fillRect/>
          </a:stretch>
        </p:blipFill>
        <p:spPr>
          <a:xfrm>
            <a:off x="1249680" y="1576252"/>
            <a:ext cx="9692640" cy="4454434"/>
          </a:xfrm>
          <a:prstGeom prst="rect">
            <a:avLst/>
          </a:prstGeom>
        </p:spPr>
      </p:pic>
    </p:spTree>
    <p:custDataLst>
      <p:custData r:id="rId1"/>
      <p:custData r:id="rId2"/>
    </p:custDataLst>
    <p:extLst>
      <p:ext uri="{BB962C8B-B14F-4D97-AF65-F5344CB8AC3E}">
        <p14:creationId xmlns:p14="http://schemas.microsoft.com/office/powerpoint/2010/main" val="323070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246031" y="310342"/>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02E91"/>
                </a:solidFill>
                <a:effectLst/>
                <a:uLnTx/>
                <a:uFillTx/>
                <a:latin typeface="Arial" panose="020B0604020202020204" pitchFamily="34" charset="0"/>
                <a:ea typeface="+mn-ea"/>
                <a:cs typeface="Arial" panose="020B0604020202020204" pitchFamily="34" charset="0"/>
              </a:rPr>
              <a:t>Completed Initiatives</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87D3AC6-ABDD-4C72-A5BF-4B99B9975378}"/>
              </a:ext>
            </a:extLst>
          </p:cNvPr>
          <p:cNvSpPr txBox="1"/>
          <p:nvPr/>
        </p:nvSpPr>
        <p:spPr>
          <a:xfrm>
            <a:off x="540637" y="1011225"/>
            <a:ext cx="10379912" cy="4278094"/>
          </a:xfrm>
          <a:prstGeom prst="rect">
            <a:avLst/>
          </a:prstGeom>
          <a:noFill/>
        </p:spPr>
        <p:txBody>
          <a:bodyPr wrap="square" rtlCol="0">
            <a:spAutoFit/>
          </a:bodyPr>
          <a:lstStyle/>
          <a:p>
            <a:pPr marL="742950" lvl="1" indent="-285750">
              <a:spcBef>
                <a:spcPts val="600"/>
              </a:spcBef>
              <a:spcAft>
                <a:spcPts val="600"/>
              </a:spcAft>
              <a:buFont typeface="Courier New" panose="02070309020205020404" pitchFamily="49" charset="0"/>
              <a:buChar char="o"/>
            </a:pPr>
            <a:r>
              <a:rPr lang="en-US" sz="1600" b="1" spc="-10" dirty="0">
                <a:latin typeface="Arial" panose="020B0604020202020204" pitchFamily="34" charset="0"/>
                <a:ea typeface="Times New Roman" panose="02020603050405020304" pitchFamily="18" charset="0"/>
                <a:cs typeface="Calibri" panose="020F0502020204030204" pitchFamily="34" charset="0"/>
              </a:rPr>
              <a:t>July 27</a:t>
            </a:r>
            <a:r>
              <a:rPr lang="en-US" sz="1600" b="1" spc="-10" dirty="0">
                <a:effectLst/>
                <a:latin typeface="Arial" panose="020B0604020202020204" pitchFamily="34" charset="0"/>
                <a:ea typeface="Times New Roman" panose="02020603050405020304" pitchFamily="18" charset="0"/>
                <a:cs typeface="Calibri" panose="020F0502020204030204" pitchFamily="34" charset="0"/>
              </a:rPr>
              <a:t> – </a:t>
            </a:r>
            <a:r>
              <a:rPr lang="en-US" sz="1600" b="1" spc="-10" dirty="0">
                <a:latin typeface="Arial" panose="020B0604020202020204" pitchFamily="34" charset="0"/>
                <a:ea typeface="Times New Roman" panose="02020603050405020304" pitchFamily="18" charset="0"/>
                <a:cs typeface="Calibri" panose="020F0502020204030204" pitchFamily="34" charset="0"/>
              </a:rPr>
              <a:t>D</a:t>
            </a:r>
            <a:r>
              <a:rPr lang="en-US" sz="1600" b="1" spc="-10" dirty="0">
                <a:effectLst/>
                <a:latin typeface="Arial" panose="020B0604020202020204" pitchFamily="34" charset="0"/>
                <a:ea typeface="Times New Roman" panose="02020603050405020304" pitchFamily="18" charset="0"/>
                <a:cs typeface="Calibri" panose="020F0502020204030204" pitchFamily="34" charset="0"/>
              </a:rPr>
              <a:t>elaying mailing renewal forms for ten (10) days</a:t>
            </a:r>
          </a:p>
          <a:p>
            <a:pPr marL="1200150" lvl="2" indent="-285750">
              <a:spcBef>
                <a:spcPts val="600"/>
              </a:spcBef>
              <a:spcAft>
                <a:spcPts val="600"/>
              </a:spcAft>
              <a:buFont typeface="Arial" panose="020B0604020202020204" pitchFamily="34" charset="0"/>
              <a:buChar char="•"/>
            </a:pPr>
            <a:r>
              <a:rPr lang="en-US" sz="1600" spc="-10" dirty="0">
                <a:effectLst/>
                <a:latin typeface="Arial" panose="020B0604020202020204" pitchFamily="34" charset="0"/>
                <a:ea typeface="Times New Roman" panose="02020603050405020304" pitchFamily="18" charset="0"/>
                <a:cs typeface="Calibri" panose="020F0502020204030204" pitchFamily="34" charset="0"/>
              </a:rPr>
              <a:t>Simultaneously encouraging online and over the phone renewal form completion allows the Program to save the California LifeLine Fund unnecessary mailing costs </a:t>
            </a:r>
          </a:p>
          <a:p>
            <a:pPr lvl="2">
              <a:spcBef>
                <a:spcPts val="600"/>
              </a:spcBef>
              <a:spcAft>
                <a:spcPts val="600"/>
              </a:spcAft>
            </a:pPr>
            <a:endParaRPr lang="en-US" sz="1600" spc="-10" dirty="0">
              <a:effectLst/>
              <a:latin typeface="Arial" panose="020B0604020202020204" pitchFamily="34" charset="0"/>
              <a:ea typeface="Times New Roman" panose="02020603050405020304" pitchFamily="18" charset="0"/>
              <a:cs typeface="Calibri" panose="020F0502020204030204" pitchFamily="34" charset="0"/>
            </a:endParaRPr>
          </a:p>
          <a:p>
            <a:pPr marL="742950" lvl="1" indent="-285750">
              <a:spcBef>
                <a:spcPts val="600"/>
              </a:spcBef>
              <a:spcAft>
                <a:spcPts val="600"/>
              </a:spcAft>
              <a:buFont typeface="Courier New" panose="02070309020205020404" pitchFamily="49" charset="0"/>
              <a:buChar char="o"/>
            </a:pPr>
            <a:r>
              <a:rPr lang="en-US" sz="1600" b="1" spc="-10" dirty="0">
                <a:latin typeface="Arial" panose="020B0604020202020204" pitchFamily="34" charset="0"/>
                <a:ea typeface="Times New Roman" panose="02020603050405020304" pitchFamily="18" charset="0"/>
                <a:cs typeface="Calibri" panose="020F0502020204030204" pitchFamily="34" charset="0"/>
              </a:rPr>
              <a:t>July 27</a:t>
            </a:r>
            <a:r>
              <a:rPr lang="en-US" sz="1600" b="1" spc="-10" dirty="0">
                <a:effectLst/>
                <a:latin typeface="Arial" panose="020B0604020202020204" pitchFamily="34" charset="0"/>
                <a:ea typeface="Times New Roman" panose="02020603050405020304" pitchFamily="18" charset="0"/>
                <a:cs typeface="Calibri" panose="020F0502020204030204" pitchFamily="34" charset="0"/>
              </a:rPr>
              <a:t> – </a:t>
            </a:r>
            <a:r>
              <a:rPr lang="en-US" sz="1600" b="1" dirty="0">
                <a:effectLst/>
                <a:latin typeface="Arial" panose="020B0604020202020204" pitchFamily="34" charset="0"/>
                <a:ea typeface="Times New Roman" panose="02020603050405020304" pitchFamily="18" charset="0"/>
                <a:cs typeface="Calibri" panose="020F0502020204030204" pitchFamily="34" charset="0"/>
              </a:rPr>
              <a:t>Changing the day 0 and day 35 SMS text reminders for the renewal process from exposed PINs to hyperlinks with embedded PINs</a:t>
            </a:r>
          </a:p>
          <a:p>
            <a:pPr marL="1200150" lvl="2" indent="-285750">
              <a:spcBef>
                <a:spcPts val="600"/>
              </a:spcBef>
              <a:spcAft>
                <a:spcPts val="600"/>
              </a:spcAft>
              <a:buFont typeface="Courier New" panose="02070309020205020404" pitchFamily="49" charset="0"/>
              <a:buChar char="o"/>
            </a:pPr>
            <a:r>
              <a:rPr lang="en-US" sz="1600" dirty="0">
                <a:effectLst/>
                <a:latin typeface="Arial" panose="020B0604020202020204" pitchFamily="34" charset="0"/>
                <a:ea typeface="Times New Roman" panose="02020603050405020304" pitchFamily="18" charset="0"/>
                <a:cs typeface="Calibri" panose="020F0502020204030204" pitchFamily="34" charset="0"/>
              </a:rPr>
              <a:t>This change is part of the transition away from PINs for the renewal process </a:t>
            </a:r>
          </a:p>
          <a:p>
            <a:pPr lvl="2">
              <a:spcBef>
                <a:spcPts val="600"/>
              </a:spcBef>
              <a:spcAft>
                <a:spcPts val="600"/>
              </a:spcAft>
            </a:pPr>
            <a:endParaRPr lang="en-US" sz="1600" dirty="0">
              <a:effectLst/>
              <a:latin typeface="Arial" panose="020B0604020202020204" pitchFamily="34" charset="0"/>
              <a:ea typeface="Times New Roman" panose="02020603050405020304" pitchFamily="18" charset="0"/>
              <a:cs typeface="Calibri" panose="020F0502020204030204" pitchFamily="34" charset="0"/>
            </a:endParaRPr>
          </a:p>
          <a:p>
            <a:pPr marL="742950" lvl="1" indent="-285750">
              <a:spcBef>
                <a:spcPts val="600"/>
              </a:spcBef>
              <a:spcAft>
                <a:spcPts val="600"/>
              </a:spcAft>
              <a:buFont typeface="Courier New" panose="02070309020205020404" pitchFamily="49" charset="0"/>
              <a:buChar char="o"/>
            </a:pPr>
            <a:r>
              <a:rPr lang="en-US" sz="1600" b="1" spc="-10" dirty="0">
                <a:latin typeface="Arial" panose="020B0604020202020204" pitchFamily="34" charset="0"/>
                <a:ea typeface="Times New Roman" panose="02020603050405020304" pitchFamily="18" charset="0"/>
                <a:cs typeface="Calibri" panose="020F0502020204030204" pitchFamily="34" charset="0"/>
              </a:rPr>
              <a:t>July 27</a:t>
            </a:r>
            <a:r>
              <a:rPr lang="en-US" sz="1600" b="1" spc="-10" dirty="0">
                <a:effectLst/>
                <a:latin typeface="Arial" panose="020B0604020202020204" pitchFamily="34" charset="0"/>
                <a:ea typeface="Times New Roman" panose="02020603050405020304" pitchFamily="18" charset="0"/>
                <a:cs typeface="Calibri" panose="020F0502020204030204" pitchFamily="34" charset="0"/>
              </a:rPr>
              <a:t> – </a:t>
            </a:r>
            <a:r>
              <a:rPr lang="en-US" sz="1600" b="1" dirty="0">
                <a:effectLst/>
                <a:latin typeface="Arial" panose="020B0604020202020204" pitchFamily="34" charset="0"/>
                <a:ea typeface="Times New Roman" panose="02020603050405020304" pitchFamily="18" charset="0"/>
                <a:cs typeface="Calibri" panose="020F0502020204030204" pitchFamily="34" charset="0"/>
              </a:rPr>
              <a:t>Adding electronic reminders (SMS &amp; PROMs) for applicants and subscribers who have progressed to the soft denial stage due to nonresponse to initial forms </a:t>
            </a:r>
          </a:p>
          <a:p>
            <a:pPr marL="1200150" lvl="2" indent="-285750">
              <a:spcBef>
                <a:spcPts val="600"/>
              </a:spcBef>
              <a:spcAft>
                <a:spcPts val="60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Calibri" panose="020F0502020204030204" pitchFamily="34" charset="0"/>
              </a:rPr>
              <a:t>Failure to respond to forms is the most frequent reason for Program denial</a:t>
            </a:r>
          </a:p>
          <a:p>
            <a:pPr>
              <a:spcBef>
                <a:spcPts val="600"/>
              </a:spcBef>
              <a:spcAft>
                <a:spcPts val="600"/>
              </a:spcAft>
            </a:pPr>
            <a:endParaRPr lang="en-US" sz="1600" i="1" dirty="0">
              <a:solidFill>
                <a:schemeClr val="tx2"/>
              </a:solidFill>
            </a:endParaRPr>
          </a:p>
        </p:txBody>
      </p:sp>
    </p:spTree>
    <p:custDataLst>
      <p:custData r:id="rId1"/>
      <p:custData r:id="rId2"/>
    </p:custDataLst>
    <p:extLst>
      <p:ext uri="{BB962C8B-B14F-4D97-AF65-F5344CB8AC3E}">
        <p14:creationId xmlns:p14="http://schemas.microsoft.com/office/powerpoint/2010/main" val="4266136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41527" y="322546"/>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02E91"/>
                </a:solidFill>
                <a:effectLst/>
                <a:uLnTx/>
                <a:uFillTx/>
                <a:latin typeface="Arial" panose="020B0604020202020204" pitchFamily="34" charset="0"/>
                <a:ea typeface="+mn-ea"/>
                <a:cs typeface="Arial" panose="020B0604020202020204" pitchFamily="34" charset="0"/>
              </a:rPr>
              <a:t>Completed Initiatives</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87D3AC6-ABDD-4C72-A5BF-4B99B9975378}"/>
              </a:ext>
            </a:extLst>
          </p:cNvPr>
          <p:cNvSpPr txBox="1"/>
          <p:nvPr/>
        </p:nvSpPr>
        <p:spPr>
          <a:xfrm>
            <a:off x="793185" y="1198924"/>
            <a:ext cx="10379912" cy="5293757"/>
          </a:xfrm>
          <a:prstGeom prst="rect">
            <a:avLst/>
          </a:prstGeom>
          <a:noFill/>
        </p:spPr>
        <p:txBody>
          <a:bodyPr wrap="square" rtlCol="0">
            <a:spAutoFit/>
          </a:bodyPr>
          <a:lstStyle/>
          <a:p>
            <a:pPr>
              <a:spcBef>
                <a:spcPts val="1200"/>
              </a:spcBef>
              <a:spcAft>
                <a:spcPts val="1200"/>
              </a:spcAft>
            </a:pPr>
            <a:r>
              <a:rPr lang="en-US" b="1" spc="-10" dirty="0">
                <a:effectLst/>
                <a:latin typeface="Arial" panose="020B0604020202020204" pitchFamily="34" charset="0"/>
                <a:ea typeface="Times New Roman" panose="02020603050405020304" pitchFamily="18" charset="0"/>
                <a:cs typeface="Calibri" panose="020F0502020204030204" pitchFamily="34" charset="0"/>
              </a:rPr>
              <a:t>TPA support of Service Providers for USAC’s Payment Quality Assurance (PQA) program</a:t>
            </a:r>
          </a:p>
          <a:p>
            <a:pPr marR="0" lvl="1">
              <a:spcBef>
                <a:spcPts val="1200"/>
              </a:spcBef>
              <a:spcAft>
                <a:spcPts val="1200"/>
              </a:spcAft>
            </a:pPr>
            <a:r>
              <a:rPr lang="en-US" sz="1600" b="0" i="0" dirty="0">
                <a:solidFill>
                  <a:srgbClr val="404040"/>
                </a:solidFill>
                <a:effectLst/>
                <a:latin typeface="Arial" panose="020B0604020202020204" pitchFamily="34" charset="0"/>
                <a:cs typeface="Arial" panose="020B0604020202020204" pitchFamily="34" charset="0"/>
              </a:rPr>
              <a:t>USAC’s PQA program evaluates payments made to eligible telecommunications carriers (ETCs), commonly referred to as Service Providers, participating in the federal Lifeline program</a:t>
            </a:r>
          </a:p>
          <a:p>
            <a:pPr marR="0" lvl="1">
              <a:spcBef>
                <a:spcPts val="1200"/>
              </a:spcBef>
              <a:spcAft>
                <a:spcPts val="1200"/>
              </a:spcAft>
            </a:pPr>
            <a:r>
              <a:rPr lang="en-US" sz="1600" dirty="0">
                <a:solidFill>
                  <a:srgbClr val="404040"/>
                </a:solidFill>
                <a:latin typeface="Arial" panose="020B0604020202020204" pitchFamily="34" charset="0"/>
                <a:cs typeface="Arial" panose="020B0604020202020204" pitchFamily="34" charset="0"/>
              </a:rPr>
              <a:t>For the FY23 PQA evaluation of California LifeLine Service Providers, USAC opened 15 cases to evaluate </a:t>
            </a:r>
          </a:p>
          <a:p>
            <a:pPr marR="0" lvl="1">
              <a:spcBef>
                <a:spcPts val="1200"/>
              </a:spcBef>
              <a:spcAft>
                <a:spcPts val="1200"/>
              </a:spcAft>
            </a:pPr>
            <a:r>
              <a:rPr lang="en-US" sz="1600" dirty="0">
                <a:solidFill>
                  <a:srgbClr val="404040"/>
                </a:solidFill>
                <a:latin typeface="Arial" panose="020B0604020202020204" pitchFamily="34" charset="0"/>
                <a:cs typeface="Arial" panose="020B0604020202020204" pitchFamily="34" charset="0"/>
              </a:rPr>
              <a:t>When selected for participation in USAC’s Payment Quality Assurance Program, Service Providers are required to provide the requested documents and information within 10 business days.  The materials requested can include:</a:t>
            </a:r>
          </a:p>
          <a:p>
            <a:pPr marL="1200150" lvl="2" indent="-285750">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Subscriber lists</a:t>
            </a:r>
          </a:p>
          <a:p>
            <a:pPr marL="1200150" lvl="2" indent="-285750">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Images of Lifeline enrollment forms and re-certification forms</a:t>
            </a:r>
          </a:p>
          <a:p>
            <a:pPr marL="1200150" lvl="2" indent="-285750">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Images of qualifying eligibility documentation</a:t>
            </a:r>
          </a:p>
          <a:p>
            <a:pPr marL="1200150" lvl="2" indent="-285750">
              <a:buFont typeface="Arial" panose="020B0604020202020204" pitchFamily="34" charset="0"/>
              <a:buChar char="•"/>
            </a:pPr>
            <a:r>
              <a:rPr lang="en-US" sz="1600" dirty="0">
                <a:solidFill>
                  <a:srgbClr val="404040"/>
                </a:solidFill>
                <a:latin typeface="Arial" panose="020B0604020202020204" pitchFamily="34" charset="0"/>
                <a:cs typeface="Arial" panose="020B0604020202020204" pitchFamily="34" charset="0"/>
              </a:rPr>
              <a:t>One-per-household worksheets</a:t>
            </a:r>
          </a:p>
          <a:p>
            <a:pPr marR="0" lvl="1"/>
            <a:endParaRPr lang="en-US" sz="1600" dirty="0">
              <a:solidFill>
                <a:srgbClr val="404040"/>
              </a:solidFill>
              <a:latin typeface="Arial" panose="020B0604020202020204" pitchFamily="34" charset="0"/>
              <a:cs typeface="Arial" panose="020B0604020202020204" pitchFamily="34" charset="0"/>
            </a:endParaRPr>
          </a:p>
          <a:p>
            <a:pPr marR="0" lvl="1"/>
            <a:r>
              <a:rPr lang="en-US" sz="1600" dirty="0">
                <a:solidFill>
                  <a:srgbClr val="404040"/>
                </a:solidFill>
                <a:latin typeface="Arial" panose="020B0604020202020204" pitchFamily="34" charset="0"/>
                <a:cs typeface="Arial" panose="020B0604020202020204" pitchFamily="34" charset="0"/>
              </a:rPr>
              <a:t>To assist Service Providers, for the FY23 PQA, the TPA compiled the documentation requested by USAC</a:t>
            </a:r>
          </a:p>
          <a:p>
            <a:pPr marR="0" lvl="1">
              <a:spcBef>
                <a:spcPts val="1200"/>
              </a:spcBef>
              <a:spcAft>
                <a:spcPts val="1200"/>
              </a:spcAft>
            </a:pPr>
            <a:r>
              <a:rPr lang="en-US" sz="1600" spc="-10" dirty="0">
                <a:effectLst/>
                <a:latin typeface="Arial" panose="020B0604020202020204" pitchFamily="34" charset="0"/>
                <a:ea typeface="Times New Roman" panose="02020603050405020304" pitchFamily="18" charset="0"/>
                <a:cs typeface="Calibri" panose="020F0502020204030204" pitchFamily="34" charset="0"/>
              </a:rPr>
              <a:t>On September 7, USAC notified the CPUC that its FY23 PQA Lifeline Assessment results have been finalized. The improper payment rate for CA is </a:t>
            </a:r>
            <a:r>
              <a:rPr lang="en-US" sz="1600" b="1" spc="-10" dirty="0">
                <a:effectLst/>
                <a:latin typeface="Arial" panose="020B0604020202020204" pitchFamily="34" charset="0"/>
                <a:ea typeface="Times New Roman" panose="02020603050405020304" pitchFamily="18" charset="0"/>
                <a:cs typeface="Calibri" panose="020F0502020204030204" pitchFamily="34" charset="0"/>
              </a:rPr>
              <a:t>0.22%. </a:t>
            </a:r>
            <a:r>
              <a:rPr lang="en-US" sz="1600" spc="-10" dirty="0">
                <a:effectLst/>
                <a:latin typeface="Arial" panose="020B0604020202020204" pitchFamily="34" charset="0"/>
                <a:ea typeface="Times New Roman" panose="02020603050405020304" pitchFamily="18" charset="0"/>
                <a:cs typeface="Calibri" panose="020F0502020204030204" pitchFamily="34" charset="0"/>
              </a:rPr>
              <a:t>USAC’s Manager of Audit and Assurance Division characterized the California result as “great” </a:t>
            </a:r>
            <a:endParaRPr lang="en-US" sz="1600" b="0" i="0" dirty="0">
              <a:solidFill>
                <a:srgbClr val="404040"/>
              </a:solidFill>
              <a:effectLst/>
              <a:latin typeface="Arial" panose="020B0604020202020204" pitchFamily="34" charset="0"/>
              <a:cs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val="230610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32820" y="310341"/>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02E91"/>
                </a:solidFill>
                <a:effectLst/>
                <a:uLnTx/>
                <a:uFillTx/>
                <a:latin typeface="Arial" panose="020B0604020202020204" pitchFamily="34" charset="0"/>
                <a:ea typeface="+mn-ea"/>
                <a:cs typeface="Arial" panose="020B0604020202020204" pitchFamily="34" charset="0"/>
              </a:rPr>
              <a:t>Upcoming Initiatives</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87D3AC6-ABDD-4C72-A5BF-4B99B9975378}"/>
              </a:ext>
            </a:extLst>
          </p:cNvPr>
          <p:cNvSpPr txBox="1"/>
          <p:nvPr/>
        </p:nvSpPr>
        <p:spPr>
          <a:xfrm>
            <a:off x="984774" y="1108341"/>
            <a:ext cx="8707866" cy="338554"/>
          </a:xfrm>
          <a:prstGeom prst="rect">
            <a:avLst/>
          </a:prstGeom>
          <a:noFill/>
        </p:spPr>
        <p:txBody>
          <a:bodyPr wrap="square" rtlCol="0">
            <a:spAutoFit/>
          </a:bodyPr>
          <a:lstStyle/>
          <a:p>
            <a:pPr>
              <a:spcBef>
                <a:spcPts val="600"/>
              </a:spcBef>
              <a:spcAft>
                <a:spcPts val="600"/>
              </a:spcAft>
            </a:pPr>
            <a:r>
              <a:rPr lang="en-US" sz="1600" dirty="0">
                <a:solidFill>
                  <a:schemeClr val="tx1">
                    <a:lumMod val="50000"/>
                  </a:schemeClr>
                </a:solidFill>
              </a:rPr>
              <a:t>The </a:t>
            </a:r>
            <a:r>
              <a:rPr lang="en-US" sz="1600" b="1" dirty="0">
                <a:solidFill>
                  <a:schemeClr val="tx1">
                    <a:lumMod val="50000"/>
                  </a:schemeClr>
                </a:solidFill>
              </a:rPr>
              <a:t>California LifeLine Customer Portal, Phase I </a:t>
            </a:r>
            <a:r>
              <a:rPr lang="en-US" sz="1600" dirty="0">
                <a:solidFill>
                  <a:schemeClr val="tx1">
                    <a:lumMod val="50000"/>
                  </a:schemeClr>
                </a:solidFill>
              </a:rPr>
              <a:t>– targeted for December 2023</a:t>
            </a:r>
          </a:p>
        </p:txBody>
      </p:sp>
      <p:graphicFrame>
        <p:nvGraphicFramePr>
          <p:cNvPr id="5" name="Table 4">
            <a:extLst>
              <a:ext uri="{FF2B5EF4-FFF2-40B4-BE49-F238E27FC236}">
                <a16:creationId xmlns:a16="http://schemas.microsoft.com/office/drawing/2014/main" id="{E2D5B962-C9B3-3F85-FAFF-9958E7DFC55E}"/>
              </a:ext>
            </a:extLst>
          </p:cNvPr>
          <p:cNvGraphicFramePr>
            <a:graphicFrameLocks noGrp="1"/>
          </p:cNvGraphicFramePr>
          <p:nvPr>
            <p:extLst>
              <p:ext uri="{D42A27DB-BD31-4B8C-83A1-F6EECF244321}">
                <p14:modId xmlns:p14="http://schemas.microsoft.com/office/powerpoint/2010/main" val="500009609"/>
              </p:ext>
            </p:extLst>
          </p:nvPr>
        </p:nvGraphicFramePr>
        <p:xfrm>
          <a:off x="1568248" y="1516816"/>
          <a:ext cx="8194062" cy="4853940"/>
        </p:xfrm>
        <a:graphic>
          <a:graphicData uri="http://schemas.openxmlformats.org/drawingml/2006/table">
            <a:tbl>
              <a:tblPr firstRow="1" firstCol="1" bandRow="1"/>
              <a:tblGrid>
                <a:gridCol w="4097031">
                  <a:extLst>
                    <a:ext uri="{9D8B030D-6E8A-4147-A177-3AD203B41FA5}">
                      <a16:colId xmlns:a16="http://schemas.microsoft.com/office/drawing/2014/main" val="3824565616"/>
                    </a:ext>
                  </a:extLst>
                </a:gridCol>
                <a:gridCol w="4097031">
                  <a:extLst>
                    <a:ext uri="{9D8B030D-6E8A-4147-A177-3AD203B41FA5}">
                      <a16:colId xmlns:a16="http://schemas.microsoft.com/office/drawing/2014/main" val="1670696669"/>
                    </a:ext>
                  </a:extLst>
                </a:gridCol>
              </a:tblGrid>
              <a:tr h="130800">
                <a:tc>
                  <a:txBody>
                    <a:bodyPr/>
                    <a:lstStyle/>
                    <a:p>
                      <a:pPr marL="0" marR="0" algn="ctr">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Current LifeLine Website Functionality</a:t>
                      </a:r>
                    </a:p>
                  </a:txBody>
                  <a:tcPr marL="53509" marR="53509"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Phase 1 of the Customer Portal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531579318"/>
                  </a:ext>
                </a:extLst>
              </a:tr>
              <a:tr h="1046403">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Source material for:</a:t>
                      </a:r>
                    </a:p>
                    <a:p>
                      <a:pPr marL="342900" marR="0" lvl="0" indent="-342900">
                        <a:spcBef>
                          <a:spcPts val="300"/>
                        </a:spcBef>
                        <a:spcAft>
                          <a:spcPts val="3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Program Guidelines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300"/>
                        </a:spcBef>
                        <a:spcAft>
                          <a:spcPts val="3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Fed and Cal benefits comparison</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300"/>
                        </a:spcBef>
                        <a:spcAft>
                          <a:spcPts val="3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Sample Forms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300"/>
                        </a:spcBef>
                        <a:spcAft>
                          <a:spcPts val="3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SP Plans and “Comparison Tool”</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300"/>
                        </a:spcBef>
                        <a:spcAft>
                          <a:spcPts val="3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FAQ</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300"/>
                        </a:spcBef>
                        <a:spcAft>
                          <a:spcPts val="3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Instructions on how to appeal/file a complaint with CAB</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Included</a:t>
                      </a:r>
                    </a:p>
                  </a:txBody>
                  <a:tcPr marL="53509" marR="53509"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731912417"/>
                  </a:ext>
                </a:extLst>
              </a:tr>
              <a:tr h="1308004">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Provides interactive functions if utilizing a PIN pulled from SMS or sent paper application:</a:t>
                      </a:r>
                    </a:p>
                    <a:p>
                      <a:pPr marL="342900" marR="0" lvl="0" indent="-342900">
                        <a:spcBef>
                          <a:spcPts val="300"/>
                        </a:spcBef>
                        <a:spcAft>
                          <a:spcPts val="3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Checking form status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300"/>
                        </a:spcBef>
                        <a:spcAft>
                          <a:spcPts val="3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Submitting forms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300"/>
                        </a:spcBef>
                        <a:spcAft>
                          <a:spcPts val="3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Document upload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PIN will be removed and replaced by customer accounts:</a:t>
                      </a:r>
                    </a:p>
                    <a:p>
                      <a:pPr marL="342900" marR="0" lvl="0" indent="-342900">
                        <a:spcBef>
                          <a:spcPts val="600"/>
                        </a:spcBef>
                        <a:spcAft>
                          <a:spcPts val="6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Registered accounts will use email and passwords that can be reset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Consumers choose how to verify their account (email, SMS text or phone call) instead of PIN</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Previous form completion and upload functionality will be the same but without PIN requirement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831726729"/>
                  </a:ext>
                </a:extLst>
              </a:tr>
            </a:tbl>
          </a:graphicData>
        </a:graphic>
      </p:graphicFrame>
    </p:spTree>
    <p:custDataLst>
      <p:custData r:id="rId1"/>
      <p:custData r:id="rId2"/>
    </p:custDataLst>
    <p:extLst>
      <p:ext uri="{BB962C8B-B14F-4D97-AF65-F5344CB8AC3E}">
        <p14:creationId xmlns:p14="http://schemas.microsoft.com/office/powerpoint/2010/main" val="338527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32820" y="310341"/>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02E91"/>
                </a:solidFill>
                <a:effectLst/>
                <a:uLnTx/>
                <a:uFillTx/>
                <a:latin typeface="Arial" panose="020B0604020202020204" pitchFamily="34" charset="0"/>
                <a:ea typeface="+mn-ea"/>
                <a:cs typeface="Arial" panose="020B0604020202020204" pitchFamily="34" charset="0"/>
              </a:rPr>
              <a:t>Upcoming Initiatives</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A87D3AC6-ABDD-4C72-A5BF-4B99B9975378}"/>
              </a:ext>
            </a:extLst>
          </p:cNvPr>
          <p:cNvSpPr txBox="1"/>
          <p:nvPr/>
        </p:nvSpPr>
        <p:spPr>
          <a:xfrm>
            <a:off x="984774" y="1108341"/>
            <a:ext cx="8707866" cy="369332"/>
          </a:xfrm>
          <a:prstGeom prst="rect">
            <a:avLst/>
          </a:prstGeom>
          <a:noFill/>
        </p:spPr>
        <p:txBody>
          <a:bodyPr wrap="square" rtlCol="0">
            <a:spAutoFit/>
          </a:bodyPr>
          <a:lstStyle/>
          <a:p>
            <a:pPr>
              <a:spcBef>
                <a:spcPts val="600"/>
              </a:spcBef>
              <a:spcAft>
                <a:spcPts val="600"/>
              </a:spcAft>
            </a:pPr>
            <a:r>
              <a:rPr lang="en-US" dirty="0">
                <a:solidFill>
                  <a:schemeClr val="tx1">
                    <a:lumMod val="50000"/>
                  </a:schemeClr>
                </a:solidFill>
              </a:rPr>
              <a:t>The </a:t>
            </a:r>
            <a:r>
              <a:rPr lang="en-US" b="1" dirty="0">
                <a:solidFill>
                  <a:schemeClr val="tx1">
                    <a:lumMod val="50000"/>
                  </a:schemeClr>
                </a:solidFill>
              </a:rPr>
              <a:t>California LifeLine Customer Portal, Phase I </a:t>
            </a:r>
            <a:r>
              <a:rPr lang="en-US" dirty="0">
                <a:solidFill>
                  <a:schemeClr val="tx1">
                    <a:lumMod val="50000"/>
                  </a:schemeClr>
                </a:solidFill>
              </a:rPr>
              <a:t>– targeted for December 2023</a:t>
            </a:r>
          </a:p>
        </p:txBody>
      </p:sp>
      <p:graphicFrame>
        <p:nvGraphicFramePr>
          <p:cNvPr id="3" name="Table 2">
            <a:extLst>
              <a:ext uri="{FF2B5EF4-FFF2-40B4-BE49-F238E27FC236}">
                <a16:creationId xmlns:a16="http://schemas.microsoft.com/office/drawing/2014/main" id="{84A4F2BE-6A2F-41BD-1F98-C473D05DE464}"/>
              </a:ext>
            </a:extLst>
          </p:cNvPr>
          <p:cNvGraphicFramePr>
            <a:graphicFrameLocks noGrp="1"/>
          </p:cNvGraphicFramePr>
          <p:nvPr>
            <p:extLst>
              <p:ext uri="{D42A27DB-BD31-4B8C-83A1-F6EECF244321}">
                <p14:modId xmlns:p14="http://schemas.microsoft.com/office/powerpoint/2010/main" val="1670062343"/>
              </p:ext>
            </p:extLst>
          </p:nvPr>
        </p:nvGraphicFramePr>
        <p:xfrm>
          <a:off x="1154591" y="1467287"/>
          <a:ext cx="8707866" cy="4970997"/>
        </p:xfrm>
        <a:graphic>
          <a:graphicData uri="http://schemas.openxmlformats.org/drawingml/2006/table">
            <a:tbl>
              <a:tblPr firstRow="1" firstCol="1" bandRow="1"/>
              <a:tblGrid>
                <a:gridCol w="4353933">
                  <a:extLst>
                    <a:ext uri="{9D8B030D-6E8A-4147-A177-3AD203B41FA5}">
                      <a16:colId xmlns:a16="http://schemas.microsoft.com/office/drawing/2014/main" val="3824565616"/>
                    </a:ext>
                  </a:extLst>
                </a:gridCol>
                <a:gridCol w="4353933">
                  <a:extLst>
                    <a:ext uri="{9D8B030D-6E8A-4147-A177-3AD203B41FA5}">
                      <a16:colId xmlns:a16="http://schemas.microsoft.com/office/drawing/2014/main" val="1670696669"/>
                    </a:ext>
                  </a:extLst>
                </a:gridCol>
              </a:tblGrid>
              <a:tr h="204357">
                <a:tc>
                  <a:txBody>
                    <a:bodyPr/>
                    <a:lstStyle/>
                    <a:p>
                      <a:pPr marL="0" marR="0" algn="ctr">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Current LifeLine Website Functionality</a:t>
                      </a:r>
                    </a:p>
                  </a:txBody>
                  <a:tcPr marL="53509" marR="53509"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Phase 1 of the Customer Portal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531579318"/>
                  </a:ext>
                </a:extLst>
              </a:tr>
              <a:tr h="408714">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Supports 7 written languages</a:t>
                      </a:r>
                    </a:p>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Included</a:t>
                      </a:r>
                    </a:p>
                  </a:txBody>
                  <a:tcPr marL="53509" marR="53509"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826742503"/>
                  </a:ext>
                </a:extLst>
              </a:tr>
              <a:tr h="408714">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Live chat support</a:t>
                      </a:r>
                    </a:p>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Included</a:t>
                      </a:r>
                    </a:p>
                  </a:txBody>
                  <a:tcPr marL="53509" marR="53509"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325184491"/>
                  </a:ext>
                </a:extLst>
              </a:tr>
              <a:tr h="408714">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Web form to submit questions</a:t>
                      </a:r>
                    </a:p>
                    <a:p>
                      <a:pPr marL="0" marR="0">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Included</a:t>
                      </a:r>
                    </a:p>
                  </a:txBody>
                  <a:tcPr marL="53509" marR="53509" marT="0" marB="0" anchor="ctr">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586023280"/>
                  </a:ext>
                </a:extLst>
              </a:tr>
              <a:tr h="408714">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New</a:t>
                      </a:r>
                      <a:r>
                        <a:rPr lang="en-US" sz="1400" dirty="0">
                          <a:effectLst/>
                          <a:latin typeface="Arial" panose="020B0604020202020204" pitchFamily="34" charset="0"/>
                          <a:ea typeface="Calibri" panose="020F0502020204030204" pitchFamily="34" charset="0"/>
                          <a:cs typeface="Arial" panose="020B0604020202020204" pitchFamily="34" charset="0"/>
                        </a:rPr>
                        <a:t> - Collection of additional demographic data directly entered by portal users</a:t>
                      </a:r>
                    </a:p>
                  </a:txBody>
                  <a:tcPr marL="53509" marR="53509"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713625159"/>
                  </a:ext>
                </a:extLst>
              </a:tr>
              <a:tr h="3050757">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New</a:t>
                      </a:r>
                      <a:r>
                        <a:rPr lang="en-US" sz="1400" dirty="0">
                          <a:effectLst/>
                          <a:latin typeface="Arial" panose="020B0604020202020204" pitchFamily="34" charset="0"/>
                          <a:ea typeface="Calibri" panose="020F0502020204030204" pitchFamily="34" charset="0"/>
                          <a:cs typeface="Arial" panose="020B0604020202020204" pitchFamily="34" charset="0"/>
                        </a:rPr>
                        <a:t> - Consumers gain web-based, self-help functionality over their account:</a:t>
                      </a:r>
                    </a:p>
                    <a:p>
                      <a:pPr marL="342900" marR="0" lvl="0" indent="-342900">
                        <a:spcBef>
                          <a:spcPts val="600"/>
                        </a:spcBef>
                        <a:spcAft>
                          <a:spcPts val="6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Canceling pending transfers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Self-initiated removal from program (instead of only SP notification)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View font and language preferences. Service Providers will continue to submit changes to the TPA</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View current listed address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pPr>
                      <a:r>
                        <a:rPr lang="en-US" sz="1400" b="1" dirty="0">
                          <a:effectLst/>
                          <a:latin typeface="Arial" panose="020B0604020202020204" pitchFamily="34" charset="0"/>
                          <a:ea typeface="Times New Roman" panose="02020603050405020304" pitchFamily="18" charset="0"/>
                          <a:cs typeface="Arial" panose="020B0604020202020204" pitchFamily="34" charset="0"/>
                        </a:rPr>
                        <a:t>View anniversary dates (for renewal)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3509" marR="53509"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409739251"/>
                  </a:ext>
                </a:extLst>
              </a:tr>
            </a:tbl>
          </a:graphicData>
        </a:graphic>
      </p:graphicFrame>
    </p:spTree>
    <p:custDataLst>
      <p:custData r:id="rId1"/>
      <p:custData r:id="rId2"/>
    </p:custDataLst>
    <p:extLst>
      <p:ext uri="{BB962C8B-B14F-4D97-AF65-F5344CB8AC3E}">
        <p14:creationId xmlns:p14="http://schemas.microsoft.com/office/powerpoint/2010/main" val="322617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body" sz="quarter" idx="10"/>
          </p:nvPr>
        </p:nvSpPr>
        <p:spPr>
          <a:xfrm>
            <a:off x="1132820" y="310341"/>
            <a:ext cx="11286963" cy="58730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t>California LifeLine Customer Portal </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887E9C6B-E0F8-AF26-2438-C625C6494D79}"/>
              </a:ext>
            </a:extLst>
          </p:cNvPr>
          <p:cNvPicPr>
            <a:picLocks noChangeAspect="1"/>
          </p:cNvPicPr>
          <p:nvPr/>
        </p:nvPicPr>
        <p:blipFill>
          <a:blip r:embed="rId4"/>
          <a:stretch>
            <a:fillRect/>
          </a:stretch>
        </p:blipFill>
        <p:spPr>
          <a:xfrm>
            <a:off x="1132820" y="1085850"/>
            <a:ext cx="8658225" cy="4686300"/>
          </a:xfrm>
          <a:prstGeom prst="rect">
            <a:avLst/>
          </a:prstGeom>
        </p:spPr>
      </p:pic>
    </p:spTree>
    <p:custDataLst>
      <p:custData r:id="rId1"/>
      <p:custData r:id="rId2"/>
    </p:custDataLst>
    <p:extLst>
      <p:ext uri="{BB962C8B-B14F-4D97-AF65-F5344CB8AC3E}">
        <p14:creationId xmlns:p14="http://schemas.microsoft.com/office/powerpoint/2010/main" val="2783401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17B44-90A8-441B-E964-B0AD1A853D35}"/>
              </a:ext>
            </a:extLst>
          </p:cNvPr>
          <p:cNvSpPr>
            <a:spLocks noGrp="1"/>
          </p:cNvSpPr>
          <p:nvPr>
            <p:ph type="title"/>
          </p:nvPr>
        </p:nvSpPr>
        <p:spPr>
          <a:xfrm>
            <a:off x="457200" y="444889"/>
            <a:ext cx="11277600" cy="615553"/>
          </a:xfrm>
        </p:spPr>
        <p:txBody>
          <a:bodyPr wrap="square" anchor="ct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lang="en-US"/>
              <a:t>California LifeLine Customer Portal </a:t>
            </a:r>
            <a:endParaRPr kumimoji="0" lang="en-US" b="0" i="0" u="none" strike="noStrike" kern="1200" cap="none" spc="0" normalizeH="0" baseline="0" noProof="0">
              <a:ln>
                <a:noFill/>
              </a:ln>
              <a:effectLst/>
              <a:uLnTx/>
              <a:uFillTx/>
            </a:endParaRPr>
          </a:p>
        </p:txBody>
      </p:sp>
      <p:pic>
        <p:nvPicPr>
          <p:cNvPr id="8" name="Picture 7">
            <a:extLst>
              <a:ext uri="{FF2B5EF4-FFF2-40B4-BE49-F238E27FC236}">
                <a16:creationId xmlns:a16="http://schemas.microsoft.com/office/drawing/2014/main" id="{A74FE62D-1825-9F4D-5AFE-6854412C9AAE}"/>
              </a:ext>
            </a:extLst>
          </p:cNvPr>
          <p:cNvPicPr>
            <a:picLocks noChangeAspect="1"/>
          </p:cNvPicPr>
          <p:nvPr/>
        </p:nvPicPr>
        <p:blipFill>
          <a:blip r:embed="rId4"/>
          <a:stretch>
            <a:fillRect/>
          </a:stretch>
        </p:blipFill>
        <p:spPr>
          <a:xfrm>
            <a:off x="1827271" y="1060442"/>
            <a:ext cx="6895977" cy="5394960"/>
          </a:xfrm>
          <a:prstGeom prst="rect">
            <a:avLst/>
          </a:prstGeom>
        </p:spPr>
      </p:pic>
    </p:spTree>
    <p:custDataLst>
      <p:custData r:id="rId1"/>
      <p:custData r:id="rId2"/>
    </p:custDataLst>
    <p:extLst>
      <p:ext uri="{BB962C8B-B14F-4D97-AF65-F5344CB8AC3E}">
        <p14:creationId xmlns:p14="http://schemas.microsoft.com/office/powerpoint/2010/main" val="2747196264"/>
      </p:ext>
    </p:extLst>
  </p:cSld>
  <p:clrMapOvr>
    <a:masterClrMapping/>
  </p:clrMapOvr>
</p:sld>
</file>

<file path=ppt/theme/theme1.xml><?xml version="1.0" encoding="utf-8"?>
<a:theme xmlns:a="http://schemas.openxmlformats.org/drawingml/2006/main" name="Maximus-22">
  <a:themeElements>
    <a:clrScheme name="Maximus 22">
      <a:dk1>
        <a:srgbClr val="414141"/>
      </a:dk1>
      <a:lt1>
        <a:srgbClr val="FFFFFF"/>
      </a:lt1>
      <a:dk2>
        <a:srgbClr val="6C489C"/>
      </a:dk2>
      <a:lt2>
        <a:srgbClr val="502E91"/>
      </a:lt2>
      <a:accent1>
        <a:srgbClr val="9F7FC9"/>
      </a:accent1>
      <a:accent2>
        <a:srgbClr val="CBB7E5"/>
      </a:accent2>
      <a:accent3>
        <a:srgbClr val="EBE3F3"/>
      </a:accent3>
      <a:accent4>
        <a:srgbClr val="468C40"/>
      </a:accent4>
      <a:accent5>
        <a:srgbClr val="6177B9"/>
      </a:accent5>
      <a:accent6>
        <a:srgbClr val="7CBE64"/>
      </a:accent6>
      <a:hlink>
        <a:srgbClr val="200649"/>
      </a:hlink>
      <a:folHlink>
        <a:srgbClr val="767676"/>
      </a:folHlink>
    </a:clrScheme>
    <a:fontScheme name="Trinse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ximus-22" id="{B5EF012B-ACC9-1449-BD61-29E8FD2A1C41}" vid="{EABC7A0F-6978-6743-BCAA-D589D6D8F4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637878478851687495","enableDocumentContentUpdater":false,"version":"2.0"}]]></TemplafySlideTemplateConfiguration>
</file>

<file path=customXml/item11.xml><?xml version="1.0" encoding="utf-8"?>
<TemplafySlideTemplateConfiguration><![CDATA[{"slideVersion":1,"isValidatorEnabled":false,"isLocked":false,"elementsMetadata":[],"slideId":"637878478851687495","enableDocumentContentUpdater":false,"version":"2.0"}]]></TemplafySlideTemplateConfiguration>
</file>

<file path=customXml/item12.xml><?xml version="1.0" encoding="utf-8"?>
<TemplafySlideTemplateConfiguration><![CDATA[{"slideVersion":1,"isValidatorEnabled":false,"isLocked":false,"elementsMetadata":[],"slideId":"637878478851687495","enableDocumentContentUpdater":false,"version":"2.0"}]]></TemplafySlideTemplateConfiguration>
</file>

<file path=customXml/item13.xml><?xml version="1.0" encoding="utf-8"?>
<TemplafySlideTemplateConfiguration><![CDATA[{"slideVersion":1,"isValidatorEnabled":false,"isLocked":false,"elementsMetadata":[],"slideId":"637878478851687495","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slideVersion":1,"isValidatorEnabled":false,"isLocked":false,"elementsMetadata":[],"slideId":"637878478851687495","enableDocumentContentUpdater":false,"version":"2.0"}]]></TemplafySlideTemplateConfiguration>
</file>

<file path=customXml/item17.xml><?xml version="1.0" encoding="utf-8"?>
<TemplafySlideTemplateConfiguration><![CDATA[{"slideVersion":1,"isValidatorEnabled":false,"isLocked":false,"elementsMetadata":[],"slideId":"637878478851687495","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7878478851687495","enableDocumentContentUpdater":false,"version":"2.0"}]]></TemplafySlideTemplateConfiguration>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slideId":"637878478851687495","enableDocumentContentUpdater":false,"version":"2.0"}]]></TemplafySlideTemplateConfiguration>
</file>

<file path=customXml/item22.xml><?xml version="1.0" encoding="utf-8"?>
<TemplafySlideTemplateConfiguration><![CDATA[{"slideVersion":1,"isValidatorEnabled":false,"isLocked":false,"elementsMetadata":[],"slideId":"637878478851687495","enableDocumentContentUpdater":false,"version":"2.0"}]]></TemplafySlideTemplateConfiguration>
</file>

<file path=customXml/item23.xml><?xml version="1.0" encoding="utf-8"?>
<TemplafyTemplateConfiguration><![CDATA[{"elementsMetadata":[],"transformationConfigurations":[],"templateName":"PowerPoint-Template","templateDescription":"","enableDocumentContentUpdater":false,"version":"2.0"}]]></TemplafyTemplateConfiguration>
</file>

<file path=customXml/item24.xml><?xml version="1.0" encoding="utf-8"?>
<TemplafySlideFormConfiguration><![CDATA[{"formFields":[],"formDataEntries":[]}]]></TemplafySlideFormConfiguration>
</file>

<file path=customXml/item25.xml><?xml version="1.0" encoding="utf-8"?>
<TemplafySlideTemplateConfiguration><![CDATA[{"slideVersion":1,"isValidatorEnabled":false,"isLocked":false,"elementsMetadata":[],"slideId":"637878478851687495","enableDocumentContentUpdater":false,"version":"2.0"}]]></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slideVersion":1,"isValidatorEnabled":false,"isLocked":false,"elementsMetadata":[],"slideId":"637878478851687495","enableDocumentContentUpdater":false,"version":"2.0"}]]></TemplafySlideTemplateConfiguration>
</file>

<file path=customXml/item28.xml><?xml version="1.0" encoding="utf-8"?>
<TemplafySlideFormConfiguration><![CDATA[{"formFields":[],"formDataEntries":[]}]]></TemplafySlideFormConfiguration>
</file>

<file path=customXml/item29.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7878478851687495","enableDocumentContentUpdater":false,"version":"2.0"}]]></TemplafySlideTemplateConfiguration>
</file>

<file path=customXml/item30.xml><?xml version="1.0" encoding="utf-8"?>
<TemplafySlideFormConfiguration><![CDATA[{"formFields":[],"formDataEntries":[]}]]></TemplafySlideFormConfiguration>
</file>

<file path=customXml/item31.xml><?xml version="1.0" encoding="utf-8"?>
<TemplafySlideFormConfiguration><![CDATA[{"formFields":[],"formDataEntries":[]}]]></TemplafySlideFormConfiguration>
</file>

<file path=customXml/item32.xml><?xml version="1.0" encoding="utf-8"?>
<TemplafySlideTemplateConfiguration><![CDATA[{"slideVersion":1,"isValidatorEnabled":false,"isLocked":false,"elementsMetadata":[],"slideId":"637878478851687495","enableDocumentContentUpdater":false,"version":"2.0"}]]></TemplafySlideTemplateConfiguration>
</file>

<file path=customXml/item33.xml><?xml version="1.0" encoding="utf-8"?>
<TemplafySlideFormConfiguration><![CDATA[{"formFields":[],"formDataEntries":[]}]]></TemplafySlideFormConfiguration>
</file>

<file path=customXml/item34.xml><?xml version="1.0" encoding="utf-8"?>
<TemplafySlideTemplateConfiguration><![CDATA[{"slideVersion":1,"isValidatorEnabled":false,"isLocked":false,"elementsMetadata":[],"slideId":"637878478851687495","enableDocumentContentUpdater":false,"version":"2.0"}]]></TemplafySlideTemplate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mso-contentType ?>
<FormTemplates xmlns="http://schemas.microsoft.com/sharepoint/v3/contenttype/forms">
  <Display>DocumentLibraryForm</Display>
  <Edit>DocumentLibraryForm</Edit>
  <New>DocumentLibraryForm</New>
</FormTemplates>
</file>

<file path=customXml/item38.xml><?xml version="1.0" encoding="utf-8"?>
<TemplafySlideTemplateConfiguration><![CDATA[{"slideVersion":1,"isValidatorEnabled":false,"isLocked":false,"elementsMetadata":[],"slideId":"637878478851687495","enableDocumentContentUpdater":false,"version":"2.0"}]]></TemplafySlideTemplateConfiguration>
</file>

<file path=customXml/item39.xml><?xml version="1.0" encoding="utf-8"?>
<TemplafySlideTemplateConfiguration><![CDATA[{"slideVersion":1,"isValidatorEnabled":false,"isLocked":false,"elementsMetadata":[],"slideId":"637878478851687495","enableDocumentContentUpdater":false,"version":"2.0"}]]></TemplafySlideTemplateConfiguration>
</file>

<file path=customXml/item4.xml><?xml version="1.0" encoding="utf-8"?>
<TemplafySlideFormConfiguration><![CDATA[{"formFields":[],"formDataEntries":[]}]]></TemplafySlideFormConfiguration>
</file>

<file path=customXml/item40.xml><?xml version="1.0" encoding="utf-8"?>
<TemplafySlideTemplateConfiguration><![CDATA[{"slideVersion":1,"isValidatorEnabled":false,"isLocked":false,"elementsMetadata":[],"slideId":"637878478851687495","enableDocumentContentUpdater":false,"version":"2.0"}]]></TemplafySlideTemplateConfiguration>
</file>

<file path=customXml/item41.xml><?xml version="1.0" encoding="utf-8"?>
<TemplafySlideFormConfiguration><![CDATA[{"formFields":[],"formDataEntries":[]}]]></TemplafySlideFormConfiguration>
</file>

<file path=customXml/item42.xml><?xml version="1.0" encoding="utf-8"?>
<TemplafySlideTemplateConfiguration><![CDATA[{"slideVersion":1,"isValidatorEnabled":false,"isLocked":false,"elementsMetadata":[],"slideId":"637878478851687495","enableDocumentContentUpdater":false,"version":"2.0"}]]></TemplafySlideTemplateConfiguration>
</file>

<file path=customXml/item43.xml><?xml version="1.0" encoding="utf-8"?>
<TemplafySlideTemplateConfiguration><![CDATA[{"slideVersion":1,"isValidatorEnabled":false,"isLocked":false,"elementsMetadata":[],"slideId":"637878478851687495","enableDocumentContentUpdater":false,"version":"2.0"}]]></TemplafySlideTemplateConfiguration>
</file>

<file path=customXml/item44.xml><?xml version="1.0" encoding="utf-8"?>
<TemplafySlideFormConfiguration><![CDATA[{"formFields":[],"formDataEntries":[]}]]></TemplafySlideFormConfiguration>
</file>

<file path=customXml/item45.xml><?xml version="1.0" encoding="utf-8"?>
<TemplafySlideTemplateConfiguration><![CDATA[{"slideVersion":1,"isValidatorEnabled":false,"isLocked":false,"elementsMetadata":[],"slideId":"637878478851683961","enableDocumentContentUpdater":false,"version":"2.0"}]]></TemplafySlideTemplateConfiguration>
</file>

<file path=customXml/item46.xml><?xml version="1.0" encoding="utf-8"?>
<TemplafyFormConfiguration><![CDATA[{"formFields":[],"formDataEntries":[]}]]></TemplafyFormConfiguration>
</file>

<file path=customXml/item47.xml><?xml version="1.0" encoding="utf-8"?>
<TemplafySlideFormConfiguration><![CDATA[{"formFields":[],"formDataEntries":[]}]]></TemplafySlideFormConfiguration>
</file>

<file path=customXml/item48.xml><?xml version="1.0" encoding="utf-8"?>
<TemplafySlideTemplateConfiguration><![CDATA[{"slideVersion":1,"isValidatorEnabled":false,"isLocked":false,"elementsMetadata":[],"slideId":"637878478851687495","enableDocumentContentUpdater":false,"version":"2.0"}]]></TemplafySlideTemplateConfiguration>
</file>

<file path=customXml/item49.xml><?xml version="1.0" encoding="utf-8"?>
<TemplafySlideTemplateConfiguration><![CDATA[{"slideVersion":1,"isValidatorEnabled":false,"isLocked":false,"elementsMetadata":[],"slideId":"637878478851687495","enableDocumentContentUpdater":false,"version":"2.0"}]]></TemplafySlideTemplateConfiguration>
</file>

<file path=customXml/item5.xml><?xml version="1.0" encoding="utf-8"?>
<TemplafySlideTemplateConfiguration><![CDATA[{"slideVersion":1,"isValidatorEnabled":false,"isLocked":false,"elementsMetadata":[],"slideId":"637878478851687495","enableDocumentContentUpdater":false,"version":"2.0"}]]></TemplafySlideTemplateConfiguration>
</file>

<file path=customXml/item50.xml><?xml version="1.0" encoding="utf-8"?>
<TemplafySlideTemplateConfiguration><![CDATA[{"slideVersion":1,"isValidatorEnabled":false,"isLocked":false,"elementsMetadata":[],"slideId":"637878478851687495","enableDocumentContentUpdater":false,"version":"2.0"}]]></TemplafySlideTemplateConfiguration>
</file>

<file path=customXml/item51.xml><?xml version="1.0" encoding="utf-8"?>
<TemplafySlideTemplateConfiguration><![CDATA[{"slideVersion":1,"isValidatorEnabled":false,"isLocked":false,"elementsMetadata":[],"slideId":"637878478851687495","enableDocumentContentUpdater":false,"version":"2.0"}]]></TemplafySlideTemplateConfiguration>
</file>

<file path=customXml/item52.xml><?xml version="1.0" encoding="utf-8"?>
<TemplafySlideFormConfiguration><![CDATA[{"formFields":[],"formDataEntries":[]}]]></TemplafySlideFormConfiguration>
</file>

<file path=customXml/item53.xml><?xml version="1.0" encoding="utf-8"?>
<TemplafySlideFormConfiguration><![CDATA[{"formFields":[],"formDataEntries":[]}]]></TemplafySlideFormConfiguration>
</file>

<file path=customXml/item54.xml><?xml version="1.0" encoding="utf-8"?>
<TemplafySlideFormConfiguration><![CDATA[{"formFields":[],"formDataEntries":[]}]]></TemplafySlideFormConfiguration>
</file>

<file path=customXml/item55.xml><?xml version="1.0" encoding="utf-8"?>
<TemplafySlideFormConfiguration><![CDATA[{"formFields":[],"formDataEntries":[]}]]></TemplafySlideFormConfiguration>
</file>

<file path=customXml/item56.xml><?xml version="1.0" encoding="utf-8"?>
<TemplafySlideTemplateConfiguration><![CDATA[{"slideVersion":1,"isValidatorEnabled":false,"isLocked":false,"elementsMetadata":[],"slideId":"637878478851687495","enableDocumentContentUpdater":false,"version":"2.0"}]]></TemplafySlideTemplateConfiguration>
</file>

<file path=customXml/item57.xml><?xml version="1.0" encoding="utf-8"?>
<TemplafySlideFormConfiguration><![CDATA[{"formFields":[],"formDataEntries":[]}]]></TemplafySlideFormConfiguration>
</file>

<file path=customXml/item58.xml><?xml version="1.0" encoding="utf-8"?>
<TemplafySlideFormConfiguration><![CDATA[{"formFields":[],"formDataEntries":[]}]]></TemplafySlideFormConfiguration>
</file>

<file path=customXml/item59.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TemplafySlideFormConfiguration><![CDATA[{"formFields":[],"formDataEntries":[]}]]></TemplafySlideFormConfiguration>
</file>

<file path=customXml/item60.xml><?xml version="1.0" encoding="utf-8"?>
<TemplafySlideFormConfiguration><![CDATA[{"formFields":[],"formDataEntries":[]}]]></TemplafySlideFormConfiguration>
</file>

<file path=customXml/item61.xml><?xml version="1.0" encoding="utf-8"?>
<TemplafySlideTemplateConfiguration><![CDATA[{"slideVersion":1,"isValidatorEnabled":false,"isLocked":false,"elementsMetadata":[],"slideId":"637878478851687495","enableDocumentContentUpdater":false,"version":"2.0"}]]></TemplafySlideTemplateConfiguration>
</file>

<file path=customXml/item62.xml><?xml version="1.0" encoding="utf-8"?>
<TemplafySlideFormConfiguration><![CDATA[{"formFields":[],"formDataEntries":[]}]]></TemplafySlideFormConfiguration>
</file>

<file path=customXml/item63.xml><?xml version="1.0" encoding="utf-8"?>
<TemplafySlideTemplateConfiguration><![CDATA[{"slideVersion":1,"isValidatorEnabled":false,"isLocked":false,"elementsMetadata":[],"slideId":"637878478851687495","enableDocumentContentUpdater":false,"version":"2.0"}]]></TemplafySlideTemplateConfiguration>
</file>

<file path=customXml/item64.xml><?xml version="1.0" encoding="utf-8"?>
<TemplafySlideFormConfiguration><![CDATA[{"formFields":[],"formDataEntries":[]}]]></TemplafySlideFormConfiguration>
</file>

<file path=customXml/item65.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7878478851687495","enableDocumentContentUpdater":false,"version":"2.0"}]]></TemplafySlideTemplateConfiguration>
</file>

<file path=customXml/item8.xml><?xml version="1.0" encoding="utf-8"?>
<ct:contentTypeSchema xmlns:ct="http://schemas.microsoft.com/office/2006/metadata/contentType" xmlns:ma="http://schemas.microsoft.com/office/2006/metadata/properties/metaAttributes" ct:_="" ma:_="" ma:contentTypeName="Document" ma:contentTypeID="0x010100187A1B08E6C45B4EB8C40B073BBFD68D" ma:contentTypeVersion="11" ma:contentTypeDescription="Create a new document." ma:contentTypeScope="" ma:versionID="9c078fc66ebc8c3b5d3e8d348228076b">
  <xsd:schema xmlns:xsd="http://www.w3.org/2001/XMLSchema" xmlns:xs="http://www.w3.org/2001/XMLSchema" xmlns:p="http://schemas.microsoft.com/office/2006/metadata/properties" xmlns:ns3="64bed620-86a9-426b-81ad-a74481fd4b72" xmlns:ns4="d08b0760-57dd-437e-be5d-5105d6842521" targetNamespace="http://schemas.microsoft.com/office/2006/metadata/properties" ma:root="true" ma:fieldsID="122db19aa0fd98eecb72fcd9145b8fa2" ns3:_="" ns4:_="">
    <xsd:import namespace="64bed620-86a9-426b-81ad-a74481fd4b72"/>
    <xsd:import namespace="d08b0760-57dd-437e-be5d-5105d684252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ed620-86a9-426b-81ad-a74481fd4b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8b0760-57dd-437e-be5d-5105d68425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TemplafySlideTemplateConfiguration><![CDATA[{"slideVersion":1,"isValidatorEnabled":false,"isLocked":false,"elementsMetadata":[],"slideId":"637878478851687495","enableDocumentContentUpdater":false,"version":"2.0"}]]></TemplafySlideTemplateConfiguration>
</file>

<file path=customXml/itemProps1.xml><?xml version="1.0" encoding="utf-8"?>
<ds:datastoreItem xmlns:ds="http://schemas.openxmlformats.org/officeDocument/2006/customXml" ds:itemID="{5FD26C96-0520-466A-BA69-28D822A9AEEF}">
  <ds:schemaRefs/>
</ds:datastoreItem>
</file>

<file path=customXml/itemProps10.xml><?xml version="1.0" encoding="utf-8"?>
<ds:datastoreItem xmlns:ds="http://schemas.openxmlformats.org/officeDocument/2006/customXml" ds:itemID="{67B80C38-CF79-4651-A3D0-EC4FC941048E}">
  <ds:schemaRefs/>
</ds:datastoreItem>
</file>

<file path=customXml/itemProps11.xml><?xml version="1.0" encoding="utf-8"?>
<ds:datastoreItem xmlns:ds="http://schemas.openxmlformats.org/officeDocument/2006/customXml" ds:itemID="{BF2B9CB4-CDEB-4FF2-81AB-E0FBC3F29959}">
  <ds:schemaRefs/>
</ds:datastoreItem>
</file>

<file path=customXml/itemProps12.xml><?xml version="1.0" encoding="utf-8"?>
<ds:datastoreItem xmlns:ds="http://schemas.openxmlformats.org/officeDocument/2006/customXml" ds:itemID="{6B43964A-D402-46DB-9192-D22B26B001C1}">
  <ds:schemaRefs/>
</ds:datastoreItem>
</file>

<file path=customXml/itemProps13.xml><?xml version="1.0" encoding="utf-8"?>
<ds:datastoreItem xmlns:ds="http://schemas.openxmlformats.org/officeDocument/2006/customXml" ds:itemID="{64B7CA21-5B42-4DD5-9D36-5F9A657A5E4C}">
  <ds:schemaRefs/>
</ds:datastoreItem>
</file>

<file path=customXml/itemProps14.xml><?xml version="1.0" encoding="utf-8"?>
<ds:datastoreItem xmlns:ds="http://schemas.openxmlformats.org/officeDocument/2006/customXml" ds:itemID="{DB78CC76-6594-4C4E-8372-17FC83522D4C}">
  <ds:schemaRefs/>
</ds:datastoreItem>
</file>

<file path=customXml/itemProps15.xml><?xml version="1.0" encoding="utf-8"?>
<ds:datastoreItem xmlns:ds="http://schemas.openxmlformats.org/officeDocument/2006/customXml" ds:itemID="{26984A2B-9C39-47AC-A64F-1E8F5FBF2EF6}">
  <ds:schemaRefs/>
</ds:datastoreItem>
</file>

<file path=customXml/itemProps16.xml><?xml version="1.0" encoding="utf-8"?>
<ds:datastoreItem xmlns:ds="http://schemas.openxmlformats.org/officeDocument/2006/customXml" ds:itemID="{5DFB412F-AEF2-4ADD-A23C-6EACC9A07BD2}">
  <ds:schemaRefs/>
</ds:datastoreItem>
</file>

<file path=customXml/itemProps17.xml><?xml version="1.0" encoding="utf-8"?>
<ds:datastoreItem xmlns:ds="http://schemas.openxmlformats.org/officeDocument/2006/customXml" ds:itemID="{93CA535E-0B99-472C-9B3D-A5BEE8430385}">
  <ds:schemaRefs/>
</ds:datastoreItem>
</file>

<file path=customXml/itemProps18.xml><?xml version="1.0" encoding="utf-8"?>
<ds:datastoreItem xmlns:ds="http://schemas.openxmlformats.org/officeDocument/2006/customXml" ds:itemID="{D6106447-B329-42FC-A072-D6490744F192}">
  <ds:schemaRefs/>
</ds:datastoreItem>
</file>

<file path=customXml/itemProps19.xml><?xml version="1.0" encoding="utf-8"?>
<ds:datastoreItem xmlns:ds="http://schemas.openxmlformats.org/officeDocument/2006/customXml" ds:itemID="{24491BCF-B4D3-4A5F-900E-E24F51F2FF21}">
  <ds:schemaRefs/>
</ds:datastoreItem>
</file>

<file path=customXml/itemProps2.xml><?xml version="1.0" encoding="utf-8"?>
<ds:datastoreItem xmlns:ds="http://schemas.openxmlformats.org/officeDocument/2006/customXml" ds:itemID="{5B86EF32-3828-440A-A6D0-A06C7DC5EA88}">
  <ds:schemaRefs/>
</ds:datastoreItem>
</file>

<file path=customXml/itemProps20.xml><?xml version="1.0" encoding="utf-8"?>
<ds:datastoreItem xmlns:ds="http://schemas.openxmlformats.org/officeDocument/2006/customXml" ds:itemID="{BE345EFA-2517-4EC0-A976-21424F4206EB}">
  <ds:schemaRefs/>
</ds:datastoreItem>
</file>

<file path=customXml/itemProps21.xml><?xml version="1.0" encoding="utf-8"?>
<ds:datastoreItem xmlns:ds="http://schemas.openxmlformats.org/officeDocument/2006/customXml" ds:itemID="{5F658EEE-6235-4B09-9CA3-1A12F59B3917}">
  <ds:schemaRefs/>
</ds:datastoreItem>
</file>

<file path=customXml/itemProps22.xml><?xml version="1.0" encoding="utf-8"?>
<ds:datastoreItem xmlns:ds="http://schemas.openxmlformats.org/officeDocument/2006/customXml" ds:itemID="{50D19462-7BE4-49EF-ACAD-55755F3ED23B}">
  <ds:schemaRefs/>
</ds:datastoreItem>
</file>

<file path=customXml/itemProps23.xml><?xml version="1.0" encoding="utf-8"?>
<ds:datastoreItem xmlns:ds="http://schemas.openxmlformats.org/officeDocument/2006/customXml" ds:itemID="{66553269-4FF6-4D45-9727-85E374EDFFA8}">
  <ds:schemaRefs/>
</ds:datastoreItem>
</file>

<file path=customXml/itemProps24.xml><?xml version="1.0" encoding="utf-8"?>
<ds:datastoreItem xmlns:ds="http://schemas.openxmlformats.org/officeDocument/2006/customXml" ds:itemID="{47C1C4D1-2AA0-4E2D-9B5F-D6FD321DB166}">
  <ds:schemaRefs/>
</ds:datastoreItem>
</file>

<file path=customXml/itemProps25.xml><?xml version="1.0" encoding="utf-8"?>
<ds:datastoreItem xmlns:ds="http://schemas.openxmlformats.org/officeDocument/2006/customXml" ds:itemID="{FC402F4F-21A3-4F53-B88E-71F14FBD5834}">
  <ds:schemaRefs/>
</ds:datastoreItem>
</file>

<file path=customXml/itemProps26.xml><?xml version="1.0" encoding="utf-8"?>
<ds:datastoreItem xmlns:ds="http://schemas.openxmlformats.org/officeDocument/2006/customXml" ds:itemID="{7B782093-5A05-4775-B957-451132B06FA9}">
  <ds:schemaRefs/>
</ds:datastoreItem>
</file>

<file path=customXml/itemProps27.xml><?xml version="1.0" encoding="utf-8"?>
<ds:datastoreItem xmlns:ds="http://schemas.openxmlformats.org/officeDocument/2006/customXml" ds:itemID="{A49D0F6D-95E9-430C-99C3-A2F8164034EC}">
  <ds:schemaRefs/>
</ds:datastoreItem>
</file>

<file path=customXml/itemProps28.xml><?xml version="1.0" encoding="utf-8"?>
<ds:datastoreItem xmlns:ds="http://schemas.openxmlformats.org/officeDocument/2006/customXml" ds:itemID="{97ADB7C2-D14E-4507-836E-7A2E8D4B233C}">
  <ds:schemaRefs/>
</ds:datastoreItem>
</file>

<file path=customXml/itemProps29.xml><?xml version="1.0" encoding="utf-8"?>
<ds:datastoreItem xmlns:ds="http://schemas.openxmlformats.org/officeDocument/2006/customXml" ds:itemID="{8FE1953B-2095-4EF9-BFF4-B7A8AC700EE9}">
  <ds:schemaRefs/>
</ds:datastoreItem>
</file>

<file path=customXml/itemProps3.xml><?xml version="1.0" encoding="utf-8"?>
<ds:datastoreItem xmlns:ds="http://schemas.openxmlformats.org/officeDocument/2006/customXml" ds:itemID="{4254F8AD-8911-4218-BB54-0BBEEAB07E31}">
  <ds:schemaRefs/>
</ds:datastoreItem>
</file>

<file path=customXml/itemProps30.xml><?xml version="1.0" encoding="utf-8"?>
<ds:datastoreItem xmlns:ds="http://schemas.openxmlformats.org/officeDocument/2006/customXml" ds:itemID="{1B60E64A-18E1-48A6-83FF-5B0D2D66A292}">
  <ds:schemaRefs/>
</ds:datastoreItem>
</file>

<file path=customXml/itemProps31.xml><?xml version="1.0" encoding="utf-8"?>
<ds:datastoreItem xmlns:ds="http://schemas.openxmlformats.org/officeDocument/2006/customXml" ds:itemID="{241B525D-C721-47F3-A438-B00D367F1365}">
  <ds:schemaRefs/>
</ds:datastoreItem>
</file>

<file path=customXml/itemProps32.xml><?xml version="1.0" encoding="utf-8"?>
<ds:datastoreItem xmlns:ds="http://schemas.openxmlformats.org/officeDocument/2006/customXml" ds:itemID="{F0677DF1-B4C2-483F-965E-A9CF56F85FCE}">
  <ds:schemaRefs/>
</ds:datastoreItem>
</file>

<file path=customXml/itemProps33.xml><?xml version="1.0" encoding="utf-8"?>
<ds:datastoreItem xmlns:ds="http://schemas.openxmlformats.org/officeDocument/2006/customXml" ds:itemID="{358D62D9-E7B8-482F-92DD-29D3FAA035F9}">
  <ds:schemaRefs/>
</ds:datastoreItem>
</file>

<file path=customXml/itemProps34.xml><?xml version="1.0" encoding="utf-8"?>
<ds:datastoreItem xmlns:ds="http://schemas.openxmlformats.org/officeDocument/2006/customXml" ds:itemID="{B3DCD8D5-822F-4693-8221-159F02362F5F}">
  <ds:schemaRefs/>
</ds:datastoreItem>
</file>

<file path=customXml/itemProps35.xml><?xml version="1.0" encoding="utf-8"?>
<ds:datastoreItem xmlns:ds="http://schemas.openxmlformats.org/officeDocument/2006/customXml" ds:itemID="{217EA1EC-90D8-4D4D-AEC1-5A080F3FA89C}">
  <ds:schemaRefs/>
</ds:datastoreItem>
</file>

<file path=customXml/itemProps36.xml><?xml version="1.0" encoding="utf-8"?>
<ds:datastoreItem xmlns:ds="http://schemas.openxmlformats.org/officeDocument/2006/customXml" ds:itemID="{20852C27-B4B2-4002-AC6A-E27C121C8B5D}">
  <ds:schemaRefs/>
</ds:datastoreItem>
</file>

<file path=customXml/itemProps37.xml><?xml version="1.0" encoding="utf-8"?>
<ds:datastoreItem xmlns:ds="http://schemas.openxmlformats.org/officeDocument/2006/customXml" ds:itemID="{A9491512-FD94-4FB0-A3D9-43AAD14981F0}">
  <ds:schemaRefs>
    <ds:schemaRef ds:uri="http://schemas.microsoft.com/sharepoint/v3/contenttype/forms"/>
  </ds:schemaRefs>
</ds:datastoreItem>
</file>

<file path=customXml/itemProps38.xml><?xml version="1.0" encoding="utf-8"?>
<ds:datastoreItem xmlns:ds="http://schemas.openxmlformats.org/officeDocument/2006/customXml" ds:itemID="{79D10496-4918-472A-B1E5-31FF766545FA}">
  <ds:schemaRefs/>
</ds:datastoreItem>
</file>

<file path=customXml/itemProps39.xml><?xml version="1.0" encoding="utf-8"?>
<ds:datastoreItem xmlns:ds="http://schemas.openxmlformats.org/officeDocument/2006/customXml" ds:itemID="{AFC4369E-1003-4ABD-92FE-CBF0F044DAD9}">
  <ds:schemaRefs/>
</ds:datastoreItem>
</file>

<file path=customXml/itemProps4.xml><?xml version="1.0" encoding="utf-8"?>
<ds:datastoreItem xmlns:ds="http://schemas.openxmlformats.org/officeDocument/2006/customXml" ds:itemID="{7C67ECE7-869D-4375-9E89-4CC0D39EE668}">
  <ds:schemaRefs/>
</ds:datastoreItem>
</file>

<file path=customXml/itemProps40.xml><?xml version="1.0" encoding="utf-8"?>
<ds:datastoreItem xmlns:ds="http://schemas.openxmlformats.org/officeDocument/2006/customXml" ds:itemID="{83740D01-207A-4C69-850E-77FADE744EC3}">
  <ds:schemaRefs/>
</ds:datastoreItem>
</file>

<file path=customXml/itemProps41.xml><?xml version="1.0" encoding="utf-8"?>
<ds:datastoreItem xmlns:ds="http://schemas.openxmlformats.org/officeDocument/2006/customXml" ds:itemID="{B62792EC-40B1-43DA-9E51-E72572A908CB}">
  <ds:schemaRefs/>
</ds:datastoreItem>
</file>

<file path=customXml/itemProps42.xml><?xml version="1.0" encoding="utf-8"?>
<ds:datastoreItem xmlns:ds="http://schemas.openxmlformats.org/officeDocument/2006/customXml" ds:itemID="{0ED41C70-BDB4-49F6-B844-B10AB0984384}">
  <ds:schemaRefs/>
</ds:datastoreItem>
</file>

<file path=customXml/itemProps43.xml><?xml version="1.0" encoding="utf-8"?>
<ds:datastoreItem xmlns:ds="http://schemas.openxmlformats.org/officeDocument/2006/customXml" ds:itemID="{A098F3CE-032A-4D4F-87C5-B53611BF1A7F}">
  <ds:schemaRefs/>
</ds:datastoreItem>
</file>

<file path=customXml/itemProps44.xml><?xml version="1.0" encoding="utf-8"?>
<ds:datastoreItem xmlns:ds="http://schemas.openxmlformats.org/officeDocument/2006/customXml" ds:itemID="{76FF478C-EBC1-46D7-ADDA-1ACE9F3EEFFA}">
  <ds:schemaRefs/>
</ds:datastoreItem>
</file>

<file path=customXml/itemProps45.xml><?xml version="1.0" encoding="utf-8"?>
<ds:datastoreItem xmlns:ds="http://schemas.openxmlformats.org/officeDocument/2006/customXml" ds:itemID="{2F91A98B-433B-412D-8A70-96F9008AB9F3}">
  <ds:schemaRefs/>
</ds:datastoreItem>
</file>

<file path=customXml/itemProps46.xml><?xml version="1.0" encoding="utf-8"?>
<ds:datastoreItem xmlns:ds="http://schemas.openxmlformats.org/officeDocument/2006/customXml" ds:itemID="{2C9624FA-BE37-4338-AFBA-10A015DA315A}">
  <ds:schemaRefs/>
</ds:datastoreItem>
</file>

<file path=customXml/itemProps47.xml><?xml version="1.0" encoding="utf-8"?>
<ds:datastoreItem xmlns:ds="http://schemas.openxmlformats.org/officeDocument/2006/customXml" ds:itemID="{BF26B133-DFDF-44E0-88DB-7CEAD8A12A7C}">
  <ds:schemaRefs/>
</ds:datastoreItem>
</file>

<file path=customXml/itemProps48.xml><?xml version="1.0" encoding="utf-8"?>
<ds:datastoreItem xmlns:ds="http://schemas.openxmlformats.org/officeDocument/2006/customXml" ds:itemID="{DCE13825-3C88-4CCE-B743-38B0B54E5F64}">
  <ds:schemaRefs/>
</ds:datastoreItem>
</file>

<file path=customXml/itemProps49.xml><?xml version="1.0" encoding="utf-8"?>
<ds:datastoreItem xmlns:ds="http://schemas.openxmlformats.org/officeDocument/2006/customXml" ds:itemID="{5DE8B174-FA10-42B1-8B05-0CA67F0C5FE1}">
  <ds:schemaRefs/>
</ds:datastoreItem>
</file>

<file path=customXml/itemProps5.xml><?xml version="1.0" encoding="utf-8"?>
<ds:datastoreItem xmlns:ds="http://schemas.openxmlformats.org/officeDocument/2006/customXml" ds:itemID="{D4311B04-9C5E-41E1-A30E-CE39ECB3685D}">
  <ds:schemaRefs/>
</ds:datastoreItem>
</file>

<file path=customXml/itemProps50.xml><?xml version="1.0" encoding="utf-8"?>
<ds:datastoreItem xmlns:ds="http://schemas.openxmlformats.org/officeDocument/2006/customXml" ds:itemID="{EA05BED5-AC20-4661-B544-32AA97693438}">
  <ds:schemaRefs/>
</ds:datastoreItem>
</file>

<file path=customXml/itemProps51.xml><?xml version="1.0" encoding="utf-8"?>
<ds:datastoreItem xmlns:ds="http://schemas.openxmlformats.org/officeDocument/2006/customXml" ds:itemID="{78385EB6-83CC-423C-9674-292A4C6ACF6D}">
  <ds:schemaRefs/>
</ds:datastoreItem>
</file>

<file path=customXml/itemProps52.xml><?xml version="1.0" encoding="utf-8"?>
<ds:datastoreItem xmlns:ds="http://schemas.openxmlformats.org/officeDocument/2006/customXml" ds:itemID="{BCDB107D-A87A-455D-9FE7-82280DB03E09}">
  <ds:schemaRefs/>
</ds:datastoreItem>
</file>

<file path=customXml/itemProps53.xml><?xml version="1.0" encoding="utf-8"?>
<ds:datastoreItem xmlns:ds="http://schemas.openxmlformats.org/officeDocument/2006/customXml" ds:itemID="{53224514-64B0-48C7-A69C-C58B5BBEE3FD}">
  <ds:schemaRefs/>
</ds:datastoreItem>
</file>

<file path=customXml/itemProps54.xml><?xml version="1.0" encoding="utf-8"?>
<ds:datastoreItem xmlns:ds="http://schemas.openxmlformats.org/officeDocument/2006/customXml" ds:itemID="{3AA8EED4-6860-429A-ADAD-417513B804BE}">
  <ds:schemaRefs/>
</ds:datastoreItem>
</file>

<file path=customXml/itemProps55.xml><?xml version="1.0" encoding="utf-8"?>
<ds:datastoreItem xmlns:ds="http://schemas.openxmlformats.org/officeDocument/2006/customXml" ds:itemID="{36BE6E67-AF84-472B-8F1A-13585BD139E1}">
  <ds:schemaRefs/>
</ds:datastoreItem>
</file>

<file path=customXml/itemProps56.xml><?xml version="1.0" encoding="utf-8"?>
<ds:datastoreItem xmlns:ds="http://schemas.openxmlformats.org/officeDocument/2006/customXml" ds:itemID="{672DA79E-AA62-42FA-B34B-1B158753B0A5}">
  <ds:schemaRefs/>
</ds:datastoreItem>
</file>

<file path=customXml/itemProps57.xml><?xml version="1.0" encoding="utf-8"?>
<ds:datastoreItem xmlns:ds="http://schemas.openxmlformats.org/officeDocument/2006/customXml" ds:itemID="{42219685-AC28-4D72-BAD4-95CE9223AADE}">
  <ds:schemaRefs/>
</ds:datastoreItem>
</file>

<file path=customXml/itemProps58.xml><?xml version="1.0" encoding="utf-8"?>
<ds:datastoreItem xmlns:ds="http://schemas.openxmlformats.org/officeDocument/2006/customXml" ds:itemID="{9671EC5C-A300-405A-87BA-BD843A8EFBAD}">
  <ds:schemaRefs/>
</ds:datastoreItem>
</file>

<file path=customXml/itemProps59.xml><?xml version="1.0" encoding="utf-8"?>
<ds:datastoreItem xmlns:ds="http://schemas.openxmlformats.org/officeDocument/2006/customXml" ds:itemID="{BEA9EFE8-435D-4264-9D4E-7E8FA8CEB3FA}">
  <ds:schemaRefs>
    <ds:schemaRef ds:uri="http://purl.org/dc/dcmitype/"/>
    <ds:schemaRef ds:uri="http://purl.org/dc/terms/"/>
    <ds:schemaRef ds:uri="http://www.w3.org/XML/1998/namespace"/>
    <ds:schemaRef ds:uri="http://purl.org/dc/elements/1.1/"/>
    <ds:schemaRef ds:uri="http://schemas.microsoft.com/office/2006/documentManagement/types"/>
    <ds:schemaRef ds:uri="d08b0760-57dd-437e-be5d-5105d6842521"/>
    <ds:schemaRef ds:uri="http://schemas.microsoft.com/office/infopath/2007/PartnerControls"/>
    <ds:schemaRef ds:uri="http://schemas.openxmlformats.org/package/2006/metadata/core-properties"/>
    <ds:schemaRef ds:uri="64bed620-86a9-426b-81ad-a74481fd4b72"/>
    <ds:schemaRef ds:uri="http://schemas.microsoft.com/office/2006/metadata/properties"/>
  </ds:schemaRefs>
</ds:datastoreItem>
</file>

<file path=customXml/itemProps6.xml><?xml version="1.0" encoding="utf-8"?>
<ds:datastoreItem xmlns:ds="http://schemas.openxmlformats.org/officeDocument/2006/customXml" ds:itemID="{6CDB2BA5-7028-4DDA-BF22-A0AAABFE730E}">
  <ds:schemaRefs/>
</ds:datastoreItem>
</file>

<file path=customXml/itemProps60.xml><?xml version="1.0" encoding="utf-8"?>
<ds:datastoreItem xmlns:ds="http://schemas.openxmlformats.org/officeDocument/2006/customXml" ds:itemID="{283AB69D-5534-4A2E-8716-B7DAAE4D0856}">
  <ds:schemaRefs/>
</ds:datastoreItem>
</file>

<file path=customXml/itemProps61.xml><?xml version="1.0" encoding="utf-8"?>
<ds:datastoreItem xmlns:ds="http://schemas.openxmlformats.org/officeDocument/2006/customXml" ds:itemID="{F8680162-47D1-4064-A516-A2609545FF1A}">
  <ds:schemaRefs/>
</ds:datastoreItem>
</file>

<file path=customXml/itemProps62.xml><?xml version="1.0" encoding="utf-8"?>
<ds:datastoreItem xmlns:ds="http://schemas.openxmlformats.org/officeDocument/2006/customXml" ds:itemID="{7154C15E-4BB0-432B-9176-A8A7A3C34A64}">
  <ds:schemaRefs/>
</ds:datastoreItem>
</file>

<file path=customXml/itemProps63.xml><?xml version="1.0" encoding="utf-8"?>
<ds:datastoreItem xmlns:ds="http://schemas.openxmlformats.org/officeDocument/2006/customXml" ds:itemID="{6B140720-6E74-42AE-8E7D-CD94266FB853}">
  <ds:schemaRefs/>
</ds:datastoreItem>
</file>

<file path=customXml/itemProps64.xml><?xml version="1.0" encoding="utf-8"?>
<ds:datastoreItem xmlns:ds="http://schemas.openxmlformats.org/officeDocument/2006/customXml" ds:itemID="{98F2635A-9401-4058-9F42-A90AA0CC82E5}">
  <ds:schemaRefs/>
</ds:datastoreItem>
</file>

<file path=customXml/itemProps65.xml><?xml version="1.0" encoding="utf-8"?>
<ds:datastoreItem xmlns:ds="http://schemas.openxmlformats.org/officeDocument/2006/customXml" ds:itemID="{C933C782-22D0-4975-B117-31F87261EE62}">
  <ds:schemaRefs/>
</ds:datastoreItem>
</file>

<file path=customXml/itemProps7.xml><?xml version="1.0" encoding="utf-8"?>
<ds:datastoreItem xmlns:ds="http://schemas.openxmlformats.org/officeDocument/2006/customXml" ds:itemID="{C8FEEB92-E430-4109-9330-15CCE1FFEBA8}">
  <ds:schemaRefs/>
</ds:datastoreItem>
</file>

<file path=customXml/itemProps8.xml><?xml version="1.0" encoding="utf-8"?>
<ds:datastoreItem xmlns:ds="http://schemas.openxmlformats.org/officeDocument/2006/customXml" ds:itemID="{DA1955B8-8BF6-4A61-B82D-7A963C4B33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bed620-86a9-426b-81ad-a74481fd4b72"/>
    <ds:schemaRef ds:uri="d08b0760-57dd-437e-be5d-5105d68425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7A59EEF6-823C-4BEB-859F-7B560D28836D}">
  <ds:schemaRefs/>
</ds:datastoreItem>
</file>

<file path=docProps/app.xml><?xml version="1.0" encoding="utf-8"?>
<Properties xmlns="http://schemas.openxmlformats.org/officeDocument/2006/extended-properties" xmlns:vt="http://schemas.openxmlformats.org/officeDocument/2006/docPropsVTypes">
  <Template/>
  <TotalTime>3993</TotalTime>
  <Words>1703</Words>
  <Application>Microsoft Office PowerPoint</Application>
  <PresentationFormat>Widescreen</PresentationFormat>
  <Paragraphs>479</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Avenir Next</vt:lpstr>
      <vt:lpstr>Calibri</vt:lpstr>
      <vt:lpstr>Courier New</vt:lpstr>
      <vt:lpstr>Symbol</vt:lpstr>
      <vt:lpstr>Wingdings</vt:lpstr>
      <vt:lpstr>Maximus-22</vt:lpstr>
      <vt:lpstr>California LifeLine Third Party Administrator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California LifeLine Customer Portal </vt:lpstr>
      <vt:lpstr>California LifeLine Customer Portal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Wireless: Response &amp; Approval Rates – All Form Types</vt:lpstr>
      <vt:lpstr>Wireline: Response &amp; Approval Rates – All Form Types</vt:lpstr>
      <vt:lpstr>PowerPoint Presentation</vt:lpstr>
      <vt:lpstr>Top 5 Service Providers by Subscriber Counts</vt:lpstr>
      <vt:lpstr>Enrollment Eligibility Methods – Program versus Income</vt:lpstr>
      <vt:lpstr>Enrollment Eligibility Methods – By Qualifying Program</vt:lpstr>
      <vt:lpstr>Enrollment Application Volume By Received Channel September 2022 through August 2023</vt:lpstr>
      <vt:lpstr>Renewal Form Volume By Received Channel  September 2022 – August 2023</vt:lpstr>
      <vt:lpstr>Renewal Rate September 2022 – August 2023</vt:lpstr>
      <vt:lpstr>Standalone IEH Volume By Received Channel  September 2022 – August 2023</vt:lpstr>
      <vt:lpstr>Monthly Inbound Call Volumes – English &amp; Spanish September 2022 through August 2023</vt:lpstr>
      <vt:lpstr>Monthly Inbound Call Volumes – Other Languages September 2022 through August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Graettinger, James R</dc:creator>
  <cp:lastModifiedBy>Bass, Lisa</cp:lastModifiedBy>
  <cp:revision>69</cp:revision>
  <dcterms:created xsi:type="dcterms:W3CDTF">2022-06-20T13:30:03Z</dcterms:created>
  <dcterms:modified xsi:type="dcterms:W3CDTF">2023-09-15T17:21:26Z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0x010100187A1B08E6C45B4EB8C40B073BBFD68D</vt:lpwstr>
  </property>
  <property fmtid="{D5CDD505-2E9C-101B-9397-08002B2CF9AE}" pid="3" name="TemplafyTimeStamp">
    <vt:lpwstr>2022-05-11T06:38:05</vt:lpwstr>
  </property>
  <property fmtid="{D5CDD505-2E9C-101B-9397-08002B2CF9AE}" pid="4" name="TemplafyTenantId">
    <vt:lpwstr>maximus</vt:lpwstr>
  </property>
  <property fmtid="{D5CDD505-2E9C-101B-9397-08002B2CF9AE}" pid="5" name="TemplafyTemplateId">
    <vt:lpwstr>637878478838814905</vt:lpwstr>
  </property>
  <property fmtid="{D5CDD505-2E9C-101B-9397-08002B2CF9AE}" pid="6" name="TemplafyUserProfileId">
    <vt:lpwstr>637878257776275529</vt:lpwstr>
  </property>
  <property fmtid="{D5CDD505-2E9C-101B-9397-08002B2CF9AE}" pid="7" name="TemplafyFromBlank">
    <vt:bool>false</vt:bool>
  </property>
</Properties>
</file>