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customXml/itemProps40.xml" ContentType="application/vnd.openxmlformats-officedocument.customXmlProperties+xml"/>
  <Override PartName="/customXml/itemProps41.xml" ContentType="application/vnd.openxmlformats-officedocument.customXmlProperties+xml"/>
  <Override PartName="/customXml/itemProps42.xml" ContentType="application/vnd.openxmlformats-officedocument.customXmlProperties+xml"/>
  <Override PartName="/customXml/itemProps43.xml" ContentType="application/vnd.openxmlformats-officedocument.customXmlProperties+xml"/>
  <Override PartName="/customXml/itemProps44.xml" ContentType="application/vnd.openxmlformats-officedocument.customXmlProperties+xml"/>
  <Override PartName="/customXml/itemProps45.xml" ContentType="application/vnd.openxmlformats-officedocument.customXmlProperties+xml"/>
  <Override PartName="/customXml/itemProps46.xml" ContentType="application/vnd.openxmlformats-officedocument.customXmlProperties+xml"/>
  <Override PartName="/customXml/itemProps47.xml" ContentType="application/vnd.openxmlformats-officedocument.customXmlProperties+xml"/>
  <Override PartName="/customXml/itemProps48.xml" ContentType="application/vnd.openxmlformats-officedocument.customXmlProperties+xml"/>
  <Override PartName="/customXml/itemProps49.xml" ContentType="application/vnd.openxmlformats-officedocument.customXmlProperties+xml"/>
  <Override PartName="/customXml/itemProps50.xml" ContentType="application/vnd.openxmlformats-officedocument.customXmlProperties+xml"/>
  <Override PartName="/customXml/itemProps51.xml" ContentType="application/vnd.openxmlformats-officedocument.customXmlProperties+xml"/>
  <Override PartName="/customXml/itemProps52.xml" ContentType="application/vnd.openxmlformats-officedocument.customXmlProperties+xml"/>
  <Override PartName="/customXml/itemProps53.xml" ContentType="application/vnd.openxmlformats-officedocument.customXmlProperties+xml"/>
  <Override PartName="/customXml/itemProps54.xml" ContentType="application/vnd.openxmlformats-officedocument.customXmlProperties+xml"/>
  <Override PartName="/customXml/itemProps55.xml" ContentType="application/vnd.openxmlformats-officedocument.customXmlProperties+xml"/>
  <Override PartName="/customXml/itemProps56.xml" ContentType="application/vnd.openxmlformats-officedocument.customXmlProperties+xml"/>
  <Override PartName="/customXml/itemProps57.xml" ContentType="application/vnd.openxmlformats-officedocument.customXmlProperties+xml"/>
  <Override PartName="/customXml/itemProps58.xml" ContentType="application/vnd.openxmlformats-officedocument.customXmlProperties+xml"/>
  <Override PartName="/customXml/itemProps59.xml" ContentType="application/vnd.openxmlformats-officedocument.customXmlProperties+xml"/>
  <Override PartName="/customXml/itemProps60.xml" ContentType="application/vnd.openxmlformats-officedocument.customXmlProperties+xml"/>
  <Override PartName="/customXml/itemProps61.xml" ContentType="application/vnd.openxmlformats-officedocument.customXmlProperties+xml"/>
  <Override PartName="/customXml/itemProps62.xml" ContentType="application/vnd.openxmlformats-officedocument.customXmlProperties+xml"/>
  <Override PartName="/customXml/itemProps63.xml" ContentType="application/vnd.openxmlformats-officedocument.customXmlProperties+xml"/>
  <Override PartName="/customXml/itemProps64.xml" ContentType="application/vnd.openxmlformats-officedocument.customXmlProperties+xml"/>
  <Override PartName="/customXml/itemProps65.xml" ContentType="application/vnd.openxmlformats-officedocument.customXmlProperties+xml"/>
  <Override PartName="/customXml/itemProps66.xml" ContentType="application/vnd.openxmlformats-officedocument.customXmlProperties+xml"/>
  <Override PartName="/customXml/itemProps67.xml" ContentType="application/vnd.openxmlformats-officedocument.customXmlProperties+xml"/>
  <Override PartName="/customXml/itemProps68.xml" ContentType="application/vnd.openxmlformats-officedocument.customXmlProperties+xml"/>
  <Override PartName="/customXml/itemProps69.xml" ContentType="application/vnd.openxmlformats-officedocument.customXmlProperties+xml"/>
  <Override PartName="/customXml/itemProps70.xml" ContentType="application/vnd.openxmlformats-officedocument.customXmlProperties+xml"/>
  <Override PartName="/customXml/itemProps71.xml" ContentType="application/vnd.openxmlformats-officedocument.customXmlProperties+xml"/>
  <Override PartName="/customXml/itemProps72.xml" ContentType="application/vnd.openxmlformats-officedocument.customXmlProperties+xml"/>
  <Override PartName="/customXml/itemProps73.xml" ContentType="application/vnd.openxmlformats-officedocument.customXmlProperties+xml"/>
  <Override PartName="/customXml/itemProps74.xml" ContentType="application/vnd.openxmlformats-officedocument.customXmlProperties+xml"/>
  <Override PartName="/customXml/itemProps75.xml" ContentType="application/vnd.openxmlformats-officedocument.customXmlProperties+xml"/>
  <Override PartName="/customXml/itemProps76.xml" ContentType="application/vnd.openxmlformats-officedocument.customXmlProperties+xml"/>
  <Override PartName="/customXml/itemProps77.xml" ContentType="application/vnd.openxmlformats-officedocument.customXmlProperties+xml"/>
  <Override PartName="/customXml/itemProps78.xml" ContentType="application/vnd.openxmlformats-officedocument.customXmlProperties+xml"/>
  <Override PartName="/customXml/itemProps79.xml" ContentType="application/vnd.openxmlformats-officedocument.customXmlProperties+xml"/>
  <Override PartName="/customXml/itemProps80.xml" ContentType="application/vnd.openxmlformats-officedocument.customXmlProperties+xml"/>
  <Override PartName="/customXml/itemProps81.xml" ContentType="application/vnd.openxmlformats-officedocument.customXmlProperties+xml"/>
  <Override PartName="/customXml/itemProps82.xml" ContentType="application/vnd.openxmlformats-officedocument.customXmlProperties+xml"/>
  <Override PartName="/customXml/itemProps83.xml" ContentType="application/vnd.openxmlformats-officedocument.customXmlProperties+xml"/>
  <Override PartName="/customXml/itemProps84.xml" ContentType="application/vnd.openxmlformats-officedocument.customXmlProperties+xml"/>
  <Override PartName="/customXml/itemProps85.xml" ContentType="application/vnd.openxmlformats-officedocument.customXmlProperties+xml"/>
  <Override PartName="/customXml/itemProps86.xml" ContentType="application/vnd.openxmlformats-officedocument.customXmlProperties+xml"/>
  <Override PartName="/customXml/itemProps87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6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7.xml" ContentType="application/vnd.openxmlformats-officedocument.themeOverr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88"/>
  </p:sldMasterIdLst>
  <p:notesMasterIdLst>
    <p:notesMasterId r:id="rId130"/>
  </p:notesMasterIdLst>
  <p:handoutMasterIdLst>
    <p:handoutMasterId r:id="rId131"/>
  </p:handoutMasterIdLst>
  <p:sldIdLst>
    <p:sldId id="257" r:id="rId89"/>
    <p:sldId id="298" r:id="rId90"/>
    <p:sldId id="333" r:id="rId91"/>
    <p:sldId id="347" r:id="rId92"/>
    <p:sldId id="348" r:id="rId93"/>
    <p:sldId id="350" r:id="rId94"/>
    <p:sldId id="349" r:id="rId95"/>
    <p:sldId id="332" r:id="rId96"/>
    <p:sldId id="351" r:id="rId97"/>
    <p:sldId id="352" r:id="rId98"/>
    <p:sldId id="353" r:id="rId99"/>
    <p:sldId id="358" r:id="rId100"/>
    <p:sldId id="265" r:id="rId101"/>
    <p:sldId id="268" r:id="rId102"/>
    <p:sldId id="316" r:id="rId103"/>
    <p:sldId id="325" r:id="rId104"/>
    <p:sldId id="359" r:id="rId105"/>
    <p:sldId id="357" r:id="rId106"/>
    <p:sldId id="354" r:id="rId107"/>
    <p:sldId id="356" r:id="rId108"/>
    <p:sldId id="355" r:id="rId109"/>
    <p:sldId id="341" r:id="rId110"/>
    <p:sldId id="342" r:id="rId111"/>
    <p:sldId id="343" r:id="rId112"/>
    <p:sldId id="344" r:id="rId113"/>
    <p:sldId id="345" r:id="rId114"/>
    <p:sldId id="346" r:id="rId115"/>
    <p:sldId id="264" r:id="rId116"/>
    <p:sldId id="266" r:id="rId117"/>
    <p:sldId id="271" r:id="rId118"/>
    <p:sldId id="285" r:id="rId119"/>
    <p:sldId id="269" r:id="rId120"/>
    <p:sldId id="270" r:id="rId121"/>
    <p:sldId id="317" r:id="rId122"/>
    <p:sldId id="318" r:id="rId123"/>
    <p:sldId id="304" r:id="rId124"/>
    <p:sldId id="294" r:id="rId125"/>
    <p:sldId id="336" r:id="rId126"/>
    <p:sldId id="273" r:id="rId127"/>
    <p:sldId id="272" r:id="rId128"/>
    <p:sldId id="337" r:id="rId129"/>
  </p:sldIdLst>
  <p:sldSz cx="12192000" cy="6858000"/>
  <p:notesSz cx="7099300" cy="938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A557CCB-07EE-AD44-4E05-4EE3ECE06D8E}" name="Bass, Lisa" initials="BL" userId="S::Lisa.Bass@cpuc.ca.gov::8a59481d-43b8-47d0-9351-1da338195be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9DE6"/>
    <a:srgbClr val="3399FF"/>
    <a:srgbClr val="417FCB"/>
    <a:srgbClr val="26C1E6"/>
    <a:srgbClr val="FA3526"/>
    <a:srgbClr val="CD1305"/>
    <a:srgbClr val="65D7FF"/>
    <a:srgbClr val="6A91A2"/>
    <a:srgbClr val="5B88B1"/>
    <a:srgbClr val="B811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7C53-729D-4AB9-B047-F9BE4963A408}" v="887" dt="2024-06-06T14:38:36.482"/>
    <p1510:client id="{61597858-D817-452D-9162-3A653BDB366F}" v="300" dt="2024-06-05T21:57:42.562"/>
    <p1510:client id="{8028F6B0-30C6-45C4-A5FF-87312C466F10}" v="8" dt="2024-06-06T14:49:41.922"/>
    <p1510:client id="{CD3DFE94-17D6-444B-A430-64A8B8BEC56F}" v="48" dt="2024-06-06T15:27:56.4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718"/>
  </p:normalViewPr>
  <p:slideViewPr>
    <p:cSldViewPr snapToGrid="0" snapToObjects="1">
      <p:cViewPr varScale="1">
        <p:scale>
          <a:sx n="83" d="100"/>
          <a:sy n="83" d="100"/>
        </p:scale>
        <p:origin x="643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29.xml"/><Relationship Id="rId21" Type="http://schemas.openxmlformats.org/officeDocument/2006/relationships/customXml" Target="../customXml/item21.xml"/><Relationship Id="rId42" Type="http://schemas.openxmlformats.org/officeDocument/2006/relationships/customXml" Target="../customXml/item42.xml"/><Relationship Id="rId63" Type="http://schemas.openxmlformats.org/officeDocument/2006/relationships/customXml" Target="../customXml/item63.xml"/><Relationship Id="rId84" Type="http://schemas.openxmlformats.org/officeDocument/2006/relationships/customXml" Target="../customXml/item84.xml"/><Relationship Id="rId16" Type="http://schemas.openxmlformats.org/officeDocument/2006/relationships/customXml" Target="../customXml/item16.xml"/><Relationship Id="rId107" Type="http://schemas.openxmlformats.org/officeDocument/2006/relationships/slide" Target="slides/slide19.xml"/><Relationship Id="rId11" Type="http://schemas.openxmlformats.org/officeDocument/2006/relationships/customXml" Target="../customXml/item11.xml"/><Relationship Id="rId32" Type="http://schemas.openxmlformats.org/officeDocument/2006/relationships/customXml" Target="../customXml/item32.xml"/><Relationship Id="rId37" Type="http://schemas.openxmlformats.org/officeDocument/2006/relationships/customXml" Target="../customXml/item37.xml"/><Relationship Id="rId53" Type="http://schemas.openxmlformats.org/officeDocument/2006/relationships/customXml" Target="../customXml/item53.xml"/><Relationship Id="rId58" Type="http://schemas.openxmlformats.org/officeDocument/2006/relationships/customXml" Target="../customXml/item58.xml"/><Relationship Id="rId74" Type="http://schemas.openxmlformats.org/officeDocument/2006/relationships/customXml" Target="../customXml/item74.xml"/><Relationship Id="rId79" Type="http://schemas.openxmlformats.org/officeDocument/2006/relationships/customXml" Target="../customXml/item79.xml"/><Relationship Id="rId102" Type="http://schemas.openxmlformats.org/officeDocument/2006/relationships/slide" Target="slides/slide14.xml"/><Relationship Id="rId123" Type="http://schemas.openxmlformats.org/officeDocument/2006/relationships/slide" Target="slides/slide35.xml"/><Relationship Id="rId128" Type="http://schemas.openxmlformats.org/officeDocument/2006/relationships/slide" Target="slides/slide40.xml"/><Relationship Id="rId5" Type="http://schemas.openxmlformats.org/officeDocument/2006/relationships/customXml" Target="../customXml/item5.xml"/><Relationship Id="rId90" Type="http://schemas.openxmlformats.org/officeDocument/2006/relationships/slide" Target="slides/slide2.xml"/><Relationship Id="rId95" Type="http://schemas.openxmlformats.org/officeDocument/2006/relationships/slide" Target="slides/slide7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43" Type="http://schemas.openxmlformats.org/officeDocument/2006/relationships/customXml" Target="../customXml/item43.xml"/><Relationship Id="rId48" Type="http://schemas.openxmlformats.org/officeDocument/2006/relationships/customXml" Target="../customXml/item48.xml"/><Relationship Id="rId64" Type="http://schemas.openxmlformats.org/officeDocument/2006/relationships/customXml" Target="../customXml/item64.xml"/><Relationship Id="rId69" Type="http://schemas.openxmlformats.org/officeDocument/2006/relationships/customXml" Target="../customXml/item69.xml"/><Relationship Id="rId113" Type="http://schemas.openxmlformats.org/officeDocument/2006/relationships/slide" Target="slides/slide25.xml"/><Relationship Id="rId118" Type="http://schemas.openxmlformats.org/officeDocument/2006/relationships/slide" Target="slides/slide30.xml"/><Relationship Id="rId134" Type="http://schemas.openxmlformats.org/officeDocument/2006/relationships/theme" Target="theme/theme1.xml"/><Relationship Id="rId80" Type="http://schemas.openxmlformats.org/officeDocument/2006/relationships/customXml" Target="../customXml/item80.xml"/><Relationship Id="rId85" Type="http://schemas.openxmlformats.org/officeDocument/2006/relationships/customXml" Target="../customXml/item85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33" Type="http://schemas.openxmlformats.org/officeDocument/2006/relationships/customXml" Target="../customXml/item33.xml"/><Relationship Id="rId38" Type="http://schemas.openxmlformats.org/officeDocument/2006/relationships/customXml" Target="../customXml/item38.xml"/><Relationship Id="rId59" Type="http://schemas.openxmlformats.org/officeDocument/2006/relationships/customXml" Target="../customXml/item59.xml"/><Relationship Id="rId103" Type="http://schemas.openxmlformats.org/officeDocument/2006/relationships/slide" Target="slides/slide15.xml"/><Relationship Id="rId108" Type="http://schemas.openxmlformats.org/officeDocument/2006/relationships/slide" Target="slides/slide20.xml"/><Relationship Id="rId124" Type="http://schemas.openxmlformats.org/officeDocument/2006/relationships/slide" Target="slides/slide36.xml"/><Relationship Id="rId129" Type="http://schemas.openxmlformats.org/officeDocument/2006/relationships/slide" Target="slides/slide41.xml"/><Relationship Id="rId54" Type="http://schemas.openxmlformats.org/officeDocument/2006/relationships/customXml" Target="../customXml/item54.xml"/><Relationship Id="rId70" Type="http://schemas.openxmlformats.org/officeDocument/2006/relationships/customXml" Target="../customXml/item70.xml"/><Relationship Id="rId75" Type="http://schemas.openxmlformats.org/officeDocument/2006/relationships/customXml" Target="../customXml/item75.xml"/><Relationship Id="rId91" Type="http://schemas.openxmlformats.org/officeDocument/2006/relationships/slide" Target="slides/slide3.xml"/><Relationship Id="rId96" Type="http://schemas.openxmlformats.org/officeDocument/2006/relationships/slide" Target="slides/slide8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49" Type="http://schemas.openxmlformats.org/officeDocument/2006/relationships/customXml" Target="../customXml/item49.xml"/><Relationship Id="rId114" Type="http://schemas.openxmlformats.org/officeDocument/2006/relationships/slide" Target="slides/slide26.xml"/><Relationship Id="rId119" Type="http://schemas.openxmlformats.org/officeDocument/2006/relationships/slide" Target="slides/slide31.xml"/><Relationship Id="rId44" Type="http://schemas.openxmlformats.org/officeDocument/2006/relationships/customXml" Target="../customXml/item44.xml"/><Relationship Id="rId60" Type="http://schemas.openxmlformats.org/officeDocument/2006/relationships/customXml" Target="../customXml/item60.xml"/><Relationship Id="rId65" Type="http://schemas.openxmlformats.org/officeDocument/2006/relationships/customXml" Target="../customXml/item65.xml"/><Relationship Id="rId81" Type="http://schemas.openxmlformats.org/officeDocument/2006/relationships/customXml" Target="../customXml/item81.xml"/><Relationship Id="rId86" Type="http://schemas.openxmlformats.org/officeDocument/2006/relationships/customXml" Target="../customXml/item86.xml"/><Relationship Id="rId130" Type="http://schemas.openxmlformats.org/officeDocument/2006/relationships/notesMaster" Target="notesMasters/notesMaster1.xml"/><Relationship Id="rId135" Type="http://schemas.openxmlformats.org/officeDocument/2006/relationships/tableStyles" Target="tableStyles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39" Type="http://schemas.openxmlformats.org/officeDocument/2006/relationships/customXml" Target="../customXml/item39.xml"/><Relationship Id="rId109" Type="http://schemas.openxmlformats.org/officeDocument/2006/relationships/slide" Target="slides/slide21.xml"/><Relationship Id="rId34" Type="http://schemas.openxmlformats.org/officeDocument/2006/relationships/customXml" Target="../customXml/item34.xml"/><Relationship Id="rId50" Type="http://schemas.openxmlformats.org/officeDocument/2006/relationships/customXml" Target="../customXml/item50.xml"/><Relationship Id="rId55" Type="http://schemas.openxmlformats.org/officeDocument/2006/relationships/customXml" Target="../customXml/item55.xml"/><Relationship Id="rId76" Type="http://schemas.openxmlformats.org/officeDocument/2006/relationships/customXml" Target="../customXml/item76.xml"/><Relationship Id="rId97" Type="http://schemas.openxmlformats.org/officeDocument/2006/relationships/slide" Target="slides/slide9.xml"/><Relationship Id="rId104" Type="http://schemas.openxmlformats.org/officeDocument/2006/relationships/slide" Target="slides/slide16.xml"/><Relationship Id="rId120" Type="http://schemas.openxmlformats.org/officeDocument/2006/relationships/slide" Target="slides/slide32.xml"/><Relationship Id="rId125" Type="http://schemas.openxmlformats.org/officeDocument/2006/relationships/slide" Target="slides/slide37.xml"/><Relationship Id="rId7" Type="http://schemas.openxmlformats.org/officeDocument/2006/relationships/customXml" Target="../customXml/item7.xml"/><Relationship Id="rId71" Type="http://schemas.openxmlformats.org/officeDocument/2006/relationships/customXml" Target="../customXml/item71.xml"/><Relationship Id="rId92" Type="http://schemas.openxmlformats.org/officeDocument/2006/relationships/slide" Target="slides/slide4.xml"/><Relationship Id="rId2" Type="http://schemas.openxmlformats.org/officeDocument/2006/relationships/customXml" Target="../customXml/item2.xml"/><Relationship Id="rId29" Type="http://schemas.openxmlformats.org/officeDocument/2006/relationships/customXml" Target="../customXml/item29.xml"/><Relationship Id="rId24" Type="http://schemas.openxmlformats.org/officeDocument/2006/relationships/customXml" Target="../customXml/item24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66" Type="http://schemas.openxmlformats.org/officeDocument/2006/relationships/customXml" Target="../customXml/item66.xml"/><Relationship Id="rId87" Type="http://schemas.openxmlformats.org/officeDocument/2006/relationships/customXml" Target="../customXml/item87.xml"/><Relationship Id="rId110" Type="http://schemas.openxmlformats.org/officeDocument/2006/relationships/slide" Target="slides/slide22.xml"/><Relationship Id="rId115" Type="http://schemas.openxmlformats.org/officeDocument/2006/relationships/slide" Target="slides/slide27.xml"/><Relationship Id="rId131" Type="http://schemas.openxmlformats.org/officeDocument/2006/relationships/handoutMaster" Target="handoutMasters/handoutMaster1.xml"/><Relationship Id="rId136" Type="http://schemas.microsoft.com/office/2015/10/relationships/revisionInfo" Target="revisionInfo.xml"/><Relationship Id="rId61" Type="http://schemas.openxmlformats.org/officeDocument/2006/relationships/customXml" Target="../customXml/item61.xml"/><Relationship Id="rId82" Type="http://schemas.openxmlformats.org/officeDocument/2006/relationships/customXml" Target="../customXml/item82.xml"/><Relationship Id="rId19" Type="http://schemas.openxmlformats.org/officeDocument/2006/relationships/customXml" Target="../customXml/item19.xml"/><Relationship Id="rId14" Type="http://schemas.openxmlformats.org/officeDocument/2006/relationships/customXml" Target="../customXml/item14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56" Type="http://schemas.openxmlformats.org/officeDocument/2006/relationships/customXml" Target="../customXml/item56.xml"/><Relationship Id="rId77" Type="http://schemas.openxmlformats.org/officeDocument/2006/relationships/customXml" Target="../customXml/item77.xml"/><Relationship Id="rId100" Type="http://schemas.openxmlformats.org/officeDocument/2006/relationships/slide" Target="slides/slide12.xml"/><Relationship Id="rId105" Type="http://schemas.openxmlformats.org/officeDocument/2006/relationships/slide" Target="slides/slide17.xml"/><Relationship Id="rId126" Type="http://schemas.openxmlformats.org/officeDocument/2006/relationships/slide" Target="slides/slide38.xml"/><Relationship Id="rId8" Type="http://schemas.openxmlformats.org/officeDocument/2006/relationships/customXml" Target="../customXml/item8.xml"/><Relationship Id="rId51" Type="http://schemas.openxmlformats.org/officeDocument/2006/relationships/customXml" Target="../customXml/item51.xml"/><Relationship Id="rId72" Type="http://schemas.openxmlformats.org/officeDocument/2006/relationships/customXml" Target="../customXml/item72.xml"/><Relationship Id="rId93" Type="http://schemas.openxmlformats.org/officeDocument/2006/relationships/slide" Target="slides/slide5.xml"/><Relationship Id="rId98" Type="http://schemas.openxmlformats.org/officeDocument/2006/relationships/slide" Target="slides/slide10.xml"/><Relationship Id="rId121" Type="http://schemas.openxmlformats.org/officeDocument/2006/relationships/slide" Target="slides/slide33.xml"/><Relationship Id="rId3" Type="http://schemas.openxmlformats.org/officeDocument/2006/relationships/customXml" Target="../customXml/item3.xml"/><Relationship Id="rId25" Type="http://schemas.openxmlformats.org/officeDocument/2006/relationships/customXml" Target="../customXml/item25.xml"/><Relationship Id="rId46" Type="http://schemas.openxmlformats.org/officeDocument/2006/relationships/customXml" Target="../customXml/item46.xml"/><Relationship Id="rId67" Type="http://schemas.openxmlformats.org/officeDocument/2006/relationships/customXml" Target="../customXml/item67.xml"/><Relationship Id="rId116" Type="http://schemas.openxmlformats.org/officeDocument/2006/relationships/slide" Target="slides/slide28.xml"/><Relationship Id="rId137" Type="http://schemas.microsoft.com/office/2018/10/relationships/authors" Target="authors.xml"/><Relationship Id="rId20" Type="http://schemas.openxmlformats.org/officeDocument/2006/relationships/customXml" Target="../customXml/item20.xml"/><Relationship Id="rId41" Type="http://schemas.openxmlformats.org/officeDocument/2006/relationships/customXml" Target="../customXml/item41.xml"/><Relationship Id="rId62" Type="http://schemas.openxmlformats.org/officeDocument/2006/relationships/customXml" Target="../customXml/item62.xml"/><Relationship Id="rId83" Type="http://schemas.openxmlformats.org/officeDocument/2006/relationships/customXml" Target="../customXml/item83.xml"/><Relationship Id="rId88" Type="http://schemas.openxmlformats.org/officeDocument/2006/relationships/slideMaster" Target="slideMasters/slideMaster1.xml"/><Relationship Id="rId111" Type="http://schemas.openxmlformats.org/officeDocument/2006/relationships/slide" Target="slides/slide23.xml"/><Relationship Id="rId132" Type="http://schemas.openxmlformats.org/officeDocument/2006/relationships/presProps" Target="presProps.xml"/><Relationship Id="rId15" Type="http://schemas.openxmlformats.org/officeDocument/2006/relationships/customXml" Target="../customXml/item15.xml"/><Relationship Id="rId36" Type="http://schemas.openxmlformats.org/officeDocument/2006/relationships/customXml" Target="../customXml/item36.xml"/><Relationship Id="rId57" Type="http://schemas.openxmlformats.org/officeDocument/2006/relationships/customXml" Target="../customXml/item57.xml"/><Relationship Id="rId106" Type="http://schemas.openxmlformats.org/officeDocument/2006/relationships/slide" Target="slides/slide18.xml"/><Relationship Id="rId127" Type="http://schemas.openxmlformats.org/officeDocument/2006/relationships/slide" Target="slides/slide39.xml"/><Relationship Id="rId10" Type="http://schemas.openxmlformats.org/officeDocument/2006/relationships/customXml" Target="../customXml/item10.xml"/><Relationship Id="rId31" Type="http://schemas.openxmlformats.org/officeDocument/2006/relationships/customXml" Target="../customXml/item31.xml"/><Relationship Id="rId52" Type="http://schemas.openxmlformats.org/officeDocument/2006/relationships/customXml" Target="../customXml/item52.xml"/><Relationship Id="rId73" Type="http://schemas.openxmlformats.org/officeDocument/2006/relationships/customXml" Target="../customXml/item73.xml"/><Relationship Id="rId78" Type="http://schemas.openxmlformats.org/officeDocument/2006/relationships/customXml" Target="../customXml/item78.xml"/><Relationship Id="rId94" Type="http://schemas.openxmlformats.org/officeDocument/2006/relationships/slide" Target="slides/slide6.xml"/><Relationship Id="rId99" Type="http://schemas.openxmlformats.org/officeDocument/2006/relationships/slide" Target="slides/slide11.xml"/><Relationship Id="rId101" Type="http://schemas.openxmlformats.org/officeDocument/2006/relationships/slide" Target="slides/slide13.xml"/><Relationship Id="rId122" Type="http://schemas.openxmlformats.org/officeDocument/2006/relationships/slide" Target="slides/slide34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26" Type="http://schemas.openxmlformats.org/officeDocument/2006/relationships/customXml" Target="../customXml/item26.xml"/><Relationship Id="rId47" Type="http://schemas.openxmlformats.org/officeDocument/2006/relationships/customXml" Target="../customXml/item47.xml"/><Relationship Id="rId68" Type="http://schemas.openxmlformats.org/officeDocument/2006/relationships/customXml" Target="../customXml/item68.xml"/><Relationship Id="rId89" Type="http://schemas.openxmlformats.org/officeDocument/2006/relationships/slide" Target="slides/slide1.xml"/><Relationship Id="rId112" Type="http://schemas.openxmlformats.org/officeDocument/2006/relationships/slide" Target="slides/slide24.xml"/><Relationship Id="rId13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https://maximus365-my.sharepoint.com/personal/jamesrgraettinger_maximus_com/Documents/Documents/CA%20LifeLine/AdminCommMeetings/AC2024-06-11/RenewalFormsByChannel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Book3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TruConnect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Sheet1!$B$1:$M$1</c:f>
              <c:strCache>
                <c:ptCount val="12"/>
                <c:pt idx="0">
                  <c:v>JUN-23</c:v>
                </c:pt>
                <c:pt idx="1">
                  <c:v>JUL-23</c:v>
                </c:pt>
                <c:pt idx="2">
                  <c:v>AUG-23</c:v>
                </c:pt>
                <c:pt idx="3">
                  <c:v>SEP-23</c:v>
                </c:pt>
                <c:pt idx="4">
                  <c:v>OCT-23</c:v>
                </c:pt>
                <c:pt idx="5">
                  <c:v>NOV-23</c:v>
                </c:pt>
                <c:pt idx="6">
                  <c:v>DEC-23</c:v>
                </c:pt>
                <c:pt idx="7">
                  <c:v>JAN-24</c:v>
                </c:pt>
                <c:pt idx="8">
                  <c:v>FEB-24</c:v>
                </c:pt>
                <c:pt idx="9">
                  <c:v>MAR-24</c:v>
                </c:pt>
                <c:pt idx="10">
                  <c:v>APR-24</c:v>
                </c:pt>
                <c:pt idx="11">
                  <c:v>MAY-24</c:v>
                </c:pt>
              </c:strCache>
            </c:strRef>
          </c:cat>
          <c:val>
            <c:numRef>
              <c:f>Sheet1!$B$2:$M$2</c:f>
              <c:numCache>
                <c:formatCode>#,##0</c:formatCode>
                <c:ptCount val="12"/>
                <c:pt idx="0">
                  <c:v>162422</c:v>
                </c:pt>
                <c:pt idx="1">
                  <c:v>167967</c:v>
                </c:pt>
                <c:pt idx="2">
                  <c:v>176088</c:v>
                </c:pt>
                <c:pt idx="3">
                  <c:v>199369</c:v>
                </c:pt>
                <c:pt idx="4">
                  <c:v>236540</c:v>
                </c:pt>
                <c:pt idx="5">
                  <c:v>268999</c:v>
                </c:pt>
                <c:pt idx="6">
                  <c:v>299873</c:v>
                </c:pt>
                <c:pt idx="7">
                  <c:v>330010</c:v>
                </c:pt>
                <c:pt idx="8">
                  <c:v>367475</c:v>
                </c:pt>
                <c:pt idx="9">
                  <c:v>405990</c:v>
                </c:pt>
                <c:pt idx="10">
                  <c:v>444171</c:v>
                </c:pt>
                <c:pt idx="11">
                  <c:v>473155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CB7-41A7-AEC3-9658DA5AAD4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TracFone dba SafeLink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Sheet1!$B$1:$M$1</c:f>
              <c:strCache>
                <c:ptCount val="12"/>
                <c:pt idx="0">
                  <c:v>JUN-23</c:v>
                </c:pt>
                <c:pt idx="1">
                  <c:v>JUL-23</c:v>
                </c:pt>
                <c:pt idx="2">
                  <c:v>AUG-23</c:v>
                </c:pt>
                <c:pt idx="3">
                  <c:v>SEP-23</c:v>
                </c:pt>
                <c:pt idx="4">
                  <c:v>OCT-23</c:v>
                </c:pt>
                <c:pt idx="5">
                  <c:v>NOV-23</c:v>
                </c:pt>
                <c:pt idx="6">
                  <c:v>DEC-23</c:v>
                </c:pt>
                <c:pt idx="7">
                  <c:v>JAN-24</c:v>
                </c:pt>
                <c:pt idx="8">
                  <c:v>FEB-24</c:v>
                </c:pt>
                <c:pt idx="9">
                  <c:v>MAR-24</c:v>
                </c:pt>
                <c:pt idx="10">
                  <c:v>APR-24</c:v>
                </c:pt>
                <c:pt idx="11">
                  <c:v>MAY-24</c:v>
                </c:pt>
              </c:strCache>
            </c:strRef>
          </c:cat>
          <c:val>
            <c:numRef>
              <c:f>Sheet1!$B$3:$M$3</c:f>
              <c:numCache>
                <c:formatCode>#,##0</c:formatCode>
                <c:ptCount val="12"/>
                <c:pt idx="0">
                  <c:v>172383</c:v>
                </c:pt>
                <c:pt idx="1">
                  <c:v>177226</c:v>
                </c:pt>
                <c:pt idx="2">
                  <c:v>188469</c:v>
                </c:pt>
                <c:pt idx="3">
                  <c:v>196204</c:v>
                </c:pt>
                <c:pt idx="4">
                  <c:v>201026</c:v>
                </c:pt>
                <c:pt idx="5">
                  <c:v>205449</c:v>
                </c:pt>
                <c:pt idx="6">
                  <c:v>206480</c:v>
                </c:pt>
                <c:pt idx="7">
                  <c:v>209565</c:v>
                </c:pt>
                <c:pt idx="8">
                  <c:v>213581</c:v>
                </c:pt>
                <c:pt idx="9">
                  <c:v>214586</c:v>
                </c:pt>
                <c:pt idx="10">
                  <c:v>215228</c:v>
                </c:pt>
                <c:pt idx="11">
                  <c:v>209222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CB7-41A7-AEC3-9658DA5AAD4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Assurance Wireless by T-Mobile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Sheet1!$B$1:$M$1</c:f>
              <c:strCache>
                <c:ptCount val="12"/>
                <c:pt idx="0">
                  <c:v>JUN-23</c:v>
                </c:pt>
                <c:pt idx="1">
                  <c:v>JUL-23</c:v>
                </c:pt>
                <c:pt idx="2">
                  <c:v>AUG-23</c:v>
                </c:pt>
                <c:pt idx="3">
                  <c:v>SEP-23</c:v>
                </c:pt>
                <c:pt idx="4">
                  <c:v>OCT-23</c:v>
                </c:pt>
                <c:pt idx="5">
                  <c:v>NOV-23</c:v>
                </c:pt>
                <c:pt idx="6">
                  <c:v>DEC-23</c:v>
                </c:pt>
                <c:pt idx="7">
                  <c:v>JAN-24</c:v>
                </c:pt>
                <c:pt idx="8">
                  <c:v>FEB-24</c:v>
                </c:pt>
                <c:pt idx="9">
                  <c:v>MAR-24</c:v>
                </c:pt>
                <c:pt idx="10">
                  <c:v>APR-24</c:v>
                </c:pt>
                <c:pt idx="11">
                  <c:v>MAY-24</c:v>
                </c:pt>
              </c:strCache>
            </c:strRef>
          </c:cat>
          <c:val>
            <c:numRef>
              <c:f>Sheet1!$B$4:$M$4</c:f>
              <c:numCache>
                <c:formatCode>#,##0</c:formatCode>
                <c:ptCount val="12"/>
                <c:pt idx="0">
                  <c:v>331097</c:v>
                </c:pt>
                <c:pt idx="1">
                  <c:v>300508</c:v>
                </c:pt>
                <c:pt idx="2">
                  <c:v>296862</c:v>
                </c:pt>
                <c:pt idx="3">
                  <c:v>281410</c:v>
                </c:pt>
                <c:pt idx="4">
                  <c:v>258217</c:v>
                </c:pt>
                <c:pt idx="5">
                  <c:v>219266</c:v>
                </c:pt>
                <c:pt idx="6">
                  <c:v>185971</c:v>
                </c:pt>
                <c:pt idx="7">
                  <c:v>163702</c:v>
                </c:pt>
                <c:pt idx="8">
                  <c:v>154726</c:v>
                </c:pt>
                <c:pt idx="9">
                  <c:v>147417</c:v>
                </c:pt>
                <c:pt idx="10">
                  <c:v>140299</c:v>
                </c:pt>
                <c:pt idx="11">
                  <c:v>134536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CB7-41A7-AEC3-9658DA5AAD4A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Pacific Bell by AT&amp;T</c:v>
                </c:pt>
              </c:strCache>
            </c:strRef>
          </c:tx>
          <c:spPr>
            <a:ln w="381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spPr>
              <a:ln w="25400" cap="rnd" cmpd="sng" algn="ctr">
                <a:solidFill>
                  <a:srgbClr val="7CBE64">
                    <a:lumMod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c:spPr>
            <c:extLst>
              <c:ext xmlns:c16="http://schemas.microsoft.com/office/drawing/2014/chart" uri="{C3380CC4-5D6E-409C-BE32-E72D297353CC}">
                <c16:uniqueId val="{00000000-99E1-4FBD-8360-A4390F87ADBE}"/>
              </c:ext>
            </c:extLst>
          </c:dPt>
          <c:dPt>
            <c:idx val="1"/>
            <c:marker>
              <c:symbol val="none"/>
            </c:marker>
            <c:bubble3D val="0"/>
            <c:spPr>
              <a:ln w="25400" cap="rnd" cmpd="sng" algn="ctr">
                <a:solidFill>
                  <a:srgbClr val="7CBE64">
                    <a:lumMod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c:spPr>
            <c:extLst>
              <c:ext xmlns:c16="http://schemas.microsoft.com/office/drawing/2014/chart" uri="{C3380CC4-5D6E-409C-BE32-E72D297353CC}">
                <c16:uniqueId val="{00000001-99E1-4FBD-8360-A4390F87ADBE}"/>
              </c:ext>
            </c:extLst>
          </c:dPt>
          <c:dPt>
            <c:idx val="2"/>
            <c:marker>
              <c:symbol val="none"/>
            </c:marker>
            <c:bubble3D val="0"/>
            <c:spPr>
              <a:ln w="25400" cap="rnd" cmpd="sng" algn="ctr">
                <a:solidFill>
                  <a:srgbClr val="7CBE64">
                    <a:lumMod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c:spPr>
            <c:extLst>
              <c:ext xmlns:c16="http://schemas.microsoft.com/office/drawing/2014/chart" uri="{C3380CC4-5D6E-409C-BE32-E72D297353CC}">
                <c16:uniqueId val="{00000002-99E1-4FBD-8360-A4390F87ADBE}"/>
              </c:ext>
            </c:extLst>
          </c:dPt>
          <c:dPt>
            <c:idx val="3"/>
            <c:marker>
              <c:symbol val="none"/>
            </c:marker>
            <c:bubble3D val="0"/>
            <c:spPr>
              <a:ln w="25400" cap="rnd" cmpd="sng" algn="ctr">
                <a:solidFill>
                  <a:srgbClr val="7CBE64">
                    <a:lumMod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c:spPr>
            <c:extLst>
              <c:ext xmlns:c16="http://schemas.microsoft.com/office/drawing/2014/chart" uri="{C3380CC4-5D6E-409C-BE32-E72D297353CC}">
                <c16:uniqueId val="{00000003-99E1-4FBD-8360-A4390F87ADBE}"/>
              </c:ext>
            </c:extLst>
          </c:dPt>
          <c:dPt>
            <c:idx val="4"/>
            <c:marker>
              <c:symbol val="none"/>
            </c:marker>
            <c:bubble3D val="0"/>
            <c:spPr>
              <a:ln w="25400" cap="rnd" cmpd="sng" algn="ctr">
                <a:solidFill>
                  <a:srgbClr val="7CBE64">
                    <a:lumMod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c:spPr>
            <c:extLst>
              <c:ext xmlns:c16="http://schemas.microsoft.com/office/drawing/2014/chart" uri="{C3380CC4-5D6E-409C-BE32-E72D297353CC}">
                <c16:uniqueId val="{00000004-99E1-4FBD-8360-A4390F87ADBE}"/>
              </c:ext>
            </c:extLst>
          </c:dPt>
          <c:dPt>
            <c:idx val="5"/>
            <c:marker>
              <c:symbol val="none"/>
            </c:marker>
            <c:bubble3D val="0"/>
            <c:spPr>
              <a:ln w="25400" cap="rnd" cmpd="sng" algn="ctr">
                <a:solidFill>
                  <a:srgbClr val="7CBE64">
                    <a:lumMod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c:spPr>
            <c:extLst>
              <c:ext xmlns:c16="http://schemas.microsoft.com/office/drawing/2014/chart" uri="{C3380CC4-5D6E-409C-BE32-E72D297353CC}">
                <c16:uniqueId val="{00000005-99E1-4FBD-8360-A4390F87ADBE}"/>
              </c:ext>
            </c:extLst>
          </c:dPt>
          <c:dPt>
            <c:idx val="6"/>
            <c:marker>
              <c:symbol val="none"/>
            </c:marker>
            <c:bubble3D val="0"/>
            <c:spPr>
              <a:ln w="25400" cap="rnd" cmpd="sng" algn="ctr">
                <a:solidFill>
                  <a:srgbClr val="7CBE64">
                    <a:lumMod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c:spPr>
            <c:extLst>
              <c:ext xmlns:c16="http://schemas.microsoft.com/office/drawing/2014/chart" uri="{C3380CC4-5D6E-409C-BE32-E72D297353CC}">
                <c16:uniqueId val="{00000006-99E1-4FBD-8360-A4390F87ADBE}"/>
              </c:ext>
            </c:extLst>
          </c:dPt>
          <c:dPt>
            <c:idx val="7"/>
            <c:marker>
              <c:symbol val="none"/>
            </c:marker>
            <c:bubble3D val="0"/>
            <c:spPr>
              <a:ln w="25400" cap="rnd" cmpd="sng" algn="ctr">
                <a:solidFill>
                  <a:srgbClr val="7CBE64">
                    <a:lumMod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c:spPr>
            <c:extLst>
              <c:ext xmlns:c16="http://schemas.microsoft.com/office/drawing/2014/chart" uri="{C3380CC4-5D6E-409C-BE32-E72D297353CC}">
                <c16:uniqueId val="{00000007-99E1-4FBD-8360-A4390F87ADBE}"/>
              </c:ext>
            </c:extLst>
          </c:dPt>
          <c:dPt>
            <c:idx val="8"/>
            <c:marker>
              <c:symbol val="none"/>
            </c:marker>
            <c:bubble3D val="0"/>
            <c:spPr>
              <a:ln w="25400" cap="rnd" cmpd="sng" algn="ctr">
                <a:solidFill>
                  <a:srgbClr val="7CBE64">
                    <a:lumMod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c:spPr>
            <c:extLst>
              <c:ext xmlns:c16="http://schemas.microsoft.com/office/drawing/2014/chart" uri="{C3380CC4-5D6E-409C-BE32-E72D297353CC}">
                <c16:uniqueId val="{00000008-99E1-4FBD-8360-A4390F87ADBE}"/>
              </c:ext>
            </c:extLst>
          </c:dPt>
          <c:dPt>
            <c:idx val="9"/>
            <c:marker>
              <c:symbol val="none"/>
            </c:marker>
            <c:bubble3D val="0"/>
            <c:spPr>
              <a:ln w="25400" cap="rnd" cmpd="sng" algn="ctr">
                <a:solidFill>
                  <a:srgbClr val="7CBE64">
                    <a:lumMod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c:spPr>
            <c:extLst>
              <c:ext xmlns:c16="http://schemas.microsoft.com/office/drawing/2014/chart" uri="{C3380CC4-5D6E-409C-BE32-E72D297353CC}">
                <c16:uniqueId val="{00000009-99E1-4FBD-8360-A4390F87ADBE}"/>
              </c:ext>
            </c:extLst>
          </c:dPt>
          <c:dPt>
            <c:idx val="10"/>
            <c:marker>
              <c:symbol val="none"/>
            </c:marker>
            <c:bubble3D val="0"/>
            <c:spPr>
              <a:ln w="25400" cap="rnd" cmpd="sng" algn="ctr">
                <a:solidFill>
                  <a:srgbClr val="7CBE64">
                    <a:lumMod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c:spPr>
            <c:extLst>
              <c:ext xmlns:c16="http://schemas.microsoft.com/office/drawing/2014/chart" uri="{C3380CC4-5D6E-409C-BE32-E72D297353CC}">
                <c16:uniqueId val="{0000000A-99E1-4FBD-8360-A4390F87ADBE}"/>
              </c:ext>
            </c:extLst>
          </c:dPt>
          <c:dPt>
            <c:idx val="11"/>
            <c:marker>
              <c:symbol val="none"/>
            </c:marker>
            <c:bubble3D val="0"/>
            <c:spPr>
              <a:ln w="25400" cap="rnd" cmpd="sng" algn="ctr">
                <a:solidFill>
                  <a:srgbClr val="7CBE64">
                    <a:lumMod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c:spPr>
            <c:extLst>
              <c:ext xmlns:c16="http://schemas.microsoft.com/office/drawing/2014/chart" uri="{C3380CC4-5D6E-409C-BE32-E72D297353CC}">
                <c16:uniqueId val="{0000000B-99E1-4FBD-8360-A4390F87ADBE}"/>
              </c:ext>
            </c:extLst>
          </c:dPt>
          <c:cat>
            <c:strRef>
              <c:f>Sheet1!$B$1:$M$1</c:f>
              <c:strCache>
                <c:ptCount val="12"/>
                <c:pt idx="0">
                  <c:v>JUN-23</c:v>
                </c:pt>
                <c:pt idx="1">
                  <c:v>JUL-23</c:v>
                </c:pt>
                <c:pt idx="2">
                  <c:v>AUG-23</c:v>
                </c:pt>
                <c:pt idx="3">
                  <c:v>SEP-23</c:v>
                </c:pt>
                <c:pt idx="4">
                  <c:v>OCT-23</c:v>
                </c:pt>
                <c:pt idx="5">
                  <c:v>NOV-23</c:v>
                </c:pt>
                <c:pt idx="6">
                  <c:v>DEC-23</c:v>
                </c:pt>
                <c:pt idx="7">
                  <c:v>JAN-24</c:v>
                </c:pt>
                <c:pt idx="8">
                  <c:v>FEB-24</c:v>
                </c:pt>
                <c:pt idx="9">
                  <c:v>MAR-24</c:v>
                </c:pt>
                <c:pt idx="10">
                  <c:v>APR-24</c:v>
                </c:pt>
                <c:pt idx="11">
                  <c:v>MAY-24</c:v>
                </c:pt>
              </c:strCache>
            </c:strRef>
          </c:cat>
          <c:val>
            <c:numRef>
              <c:f>Sheet1!$B$5:$M$5</c:f>
              <c:numCache>
                <c:formatCode>#,##0</c:formatCode>
                <c:ptCount val="12"/>
                <c:pt idx="0">
                  <c:v>108569</c:v>
                </c:pt>
                <c:pt idx="1">
                  <c:v>107375</c:v>
                </c:pt>
                <c:pt idx="2">
                  <c:v>106301</c:v>
                </c:pt>
                <c:pt idx="3">
                  <c:v>104580</c:v>
                </c:pt>
                <c:pt idx="4">
                  <c:v>102768</c:v>
                </c:pt>
                <c:pt idx="5">
                  <c:v>99332</c:v>
                </c:pt>
                <c:pt idx="6">
                  <c:v>95464</c:v>
                </c:pt>
                <c:pt idx="7">
                  <c:v>91790</c:v>
                </c:pt>
                <c:pt idx="8">
                  <c:v>89748</c:v>
                </c:pt>
                <c:pt idx="9">
                  <c:v>87795</c:v>
                </c:pt>
                <c:pt idx="10">
                  <c:v>86590</c:v>
                </c:pt>
                <c:pt idx="11">
                  <c:v>85049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CB7-41A7-AEC3-9658DA5AAD4A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Boomerang Wireless dba enTouch Wireless</c:v>
                </c:pt>
              </c:strCache>
            </c:strRef>
          </c:tx>
          <c:spPr>
            <a:ln w="3810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Sheet1!$B$1:$M$1</c:f>
              <c:strCache>
                <c:ptCount val="12"/>
                <c:pt idx="0">
                  <c:v>JUN-23</c:v>
                </c:pt>
                <c:pt idx="1">
                  <c:v>JUL-23</c:v>
                </c:pt>
                <c:pt idx="2">
                  <c:v>AUG-23</c:v>
                </c:pt>
                <c:pt idx="3">
                  <c:v>SEP-23</c:v>
                </c:pt>
                <c:pt idx="4">
                  <c:v>OCT-23</c:v>
                </c:pt>
                <c:pt idx="5">
                  <c:v>NOV-23</c:v>
                </c:pt>
                <c:pt idx="6">
                  <c:v>DEC-23</c:v>
                </c:pt>
                <c:pt idx="7">
                  <c:v>JAN-24</c:v>
                </c:pt>
                <c:pt idx="8">
                  <c:v>FEB-24</c:v>
                </c:pt>
                <c:pt idx="9">
                  <c:v>MAR-24</c:v>
                </c:pt>
                <c:pt idx="10">
                  <c:v>APR-24</c:v>
                </c:pt>
                <c:pt idx="11">
                  <c:v>MAY-24</c:v>
                </c:pt>
              </c:strCache>
            </c:strRef>
          </c:cat>
          <c:val>
            <c:numRef>
              <c:f>Sheet1!$B$6:$M$6</c:f>
              <c:numCache>
                <c:formatCode>#,##0</c:formatCode>
                <c:ptCount val="12"/>
                <c:pt idx="0">
                  <c:v>106101</c:v>
                </c:pt>
                <c:pt idx="1">
                  <c:v>107571</c:v>
                </c:pt>
                <c:pt idx="2">
                  <c:v>109054</c:v>
                </c:pt>
                <c:pt idx="3">
                  <c:v>107304</c:v>
                </c:pt>
                <c:pt idx="4">
                  <c:v>104935</c:v>
                </c:pt>
                <c:pt idx="5">
                  <c:v>103020</c:v>
                </c:pt>
                <c:pt idx="6">
                  <c:v>98243</c:v>
                </c:pt>
                <c:pt idx="7">
                  <c:v>99157</c:v>
                </c:pt>
                <c:pt idx="8">
                  <c:v>97435</c:v>
                </c:pt>
                <c:pt idx="9">
                  <c:v>89849</c:v>
                </c:pt>
                <c:pt idx="10">
                  <c:v>88086</c:v>
                </c:pt>
                <c:pt idx="11">
                  <c:v>91509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CB7-41A7-AEC3-9658DA5AAD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39870703"/>
        <c:axId val="61826239"/>
      </c:lineChart>
      <c:catAx>
        <c:axId val="6398707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rgbClr val="41414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26239"/>
        <c:crosses val="autoZero"/>
        <c:auto val="1"/>
        <c:lblAlgn val="ctr"/>
        <c:lblOffset val="100"/>
        <c:noMultiLvlLbl val="0"/>
      </c:catAx>
      <c:valAx>
        <c:axId val="618262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41414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98707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3.097052925472803E-2"/>
          <c:y val="1.2626265136853802E-2"/>
          <c:w val="0.89999995005381705"/>
          <c:h val="4.261394309511315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41414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023878936493598"/>
          <c:y val="0.14528976504896388"/>
          <c:w val="0.7121268591426072"/>
          <c:h val="0.7208876494604841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Count of Forms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FFFF">
                  <a:lumMod val="6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4FA-4AE8-B68D-E57D5A596919}"/>
              </c:ext>
            </c:extLst>
          </c:dPt>
          <c:dPt>
            <c:idx val="1"/>
            <c:invertIfNegative val="0"/>
            <c:bubble3D val="0"/>
            <c:spPr>
              <a:solidFill>
                <a:srgbClr val="7CBE64">
                  <a:lumMod val="10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4FA-4AE8-B68D-E57D5A596919}"/>
              </c:ext>
            </c:extLst>
          </c:dPt>
          <c:dPt>
            <c:idx val="2"/>
            <c:invertIfNegative val="0"/>
            <c:bubble3D val="0"/>
            <c:spPr>
              <a:solidFill>
                <a:srgbClr val="7CBE64">
                  <a:lumMod val="10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4FA-4AE8-B68D-E57D5A596919}"/>
              </c:ext>
            </c:extLst>
          </c:dPt>
          <c:dPt>
            <c:idx val="3"/>
            <c:invertIfNegative val="0"/>
            <c:bubble3D val="0"/>
            <c:spPr>
              <a:solidFill>
                <a:srgbClr val="6177B9">
                  <a:lumMod val="10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4FA-4AE8-B68D-E57D5A596919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41414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64FA-4AE8-B68D-E57D5A596919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41414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64FA-4AE8-B68D-E57D5A596919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41414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64FA-4AE8-B68D-E57D5A596919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rgbClr val="41414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64FA-4AE8-B68D-E57D5A5969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Sheet2!$A$2:$A$5</c:f>
              <c:strCache>
                <c:ptCount val="4"/>
                <c:pt idx="0">
                  <c:v>Customer Portal</c:v>
                </c:pt>
                <c:pt idx="1">
                  <c:v>Mail</c:v>
                </c:pt>
                <c:pt idx="2">
                  <c:v>DAP</c:v>
                </c:pt>
                <c:pt idx="3">
                  <c:v>SPIA</c:v>
                </c:pt>
              </c:strCache>
            </c:strRef>
          </c:cat>
          <c:val>
            <c:numRef>
              <c:f>Sheet2!$B$2:$B$5</c:f>
              <c:numCache>
                <c:formatCode>#,##0</c:formatCode>
                <c:ptCount val="4"/>
                <c:pt idx="0">
                  <c:v>9074</c:v>
                </c:pt>
                <c:pt idx="1">
                  <c:v>17405</c:v>
                </c:pt>
                <c:pt idx="2">
                  <c:v>46684</c:v>
                </c:pt>
                <c:pt idx="3">
                  <c:v>1438851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4FA-4AE8-B68D-E57D5A5969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03417391"/>
        <c:axId val="2017448111"/>
      </c:barChart>
      <c:catAx>
        <c:axId val="18034173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41414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7448111"/>
        <c:crosses val="autoZero"/>
        <c:auto val="1"/>
        <c:lblAlgn val="ctr"/>
        <c:lblOffset val="100"/>
        <c:noMultiLvlLbl val="0"/>
      </c:catAx>
      <c:valAx>
        <c:axId val="201744811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4141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8034173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414141">
                  <a:lumMod val="10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2A9-4F7A-BFCC-68184F277BBB}"/>
              </c:ext>
            </c:extLst>
          </c:dPt>
          <c:dPt>
            <c:idx val="1"/>
            <c:invertIfNegative val="0"/>
            <c:bubble3D val="0"/>
            <c:spPr>
              <a:solidFill>
                <a:srgbClr val="7CBE64">
                  <a:lumMod val="10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2A9-4F7A-BFCC-68184F277BBB}"/>
              </c:ext>
            </c:extLst>
          </c:dPt>
          <c:dPt>
            <c:idx val="2"/>
            <c:invertIfNegative val="0"/>
            <c:bubble3D val="0"/>
            <c:spPr>
              <a:solidFill>
                <a:srgbClr val="7CBE64">
                  <a:lumMod val="10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2A9-4F7A-BFCC-68184F277BBB}"/>
              </c:ext>
            </c:extLst>
          </c:dPt>
          <c:dPt>
            <c:idx val="3"/>
            <c:invertIfNegative val="0"/>
            <c:bubble3D val="0"/>
            <c:spPr>
              <a:solidFill>
                <a:srgbClr val="7CBE64">
                  <a:lumMod val="10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2A9-4F7A-BFCC-68184F277BBB}"/>
              </c:ext>
            </c:extLst>
          </c:dPt>
          <c:dPt>
            <c:idx val="4"/>
            <c:invertIfNegative val="0"/>
            <c:bubble3D val="0"/>
            <c:spPr>
              <a:solidFill>
                <a:srgbClr val="6177B9">
                  <a:lumMod val="10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2A9-4F7A-BFCC-68184F277BBB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41414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22A9-4F7A-BFCC-68184F277BBB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41414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22A9-4F7A-BFCC-68184F277BBB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41414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22A9-4F7A-BFCC-68184F277BBB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41414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22A9-4F7A-BFCC-68184F277BBB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41414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22A9-4F7A-BFCC-68184F277BBB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41414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7DBA-4B90-9CEF-1A84ECE293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SPIA</c:v>
                </c:pt>
                <c:pt idx="1">
                  <c:v>IVR</c:v>
                </c:pt>
                <c:pt idx="2">
                  <c:v>CSR-assisted</c:v>
                </c:pt>
                <c:pt idx="3">
                  <c:v>Mail</c:v>
                </c:pt>
                <c:pt idx="4">
                  <c:v>Customer Portal</c:v>
                </c:pt>
                <c:pt idx="5">
                  <c:v>TPA System</c:v>
                </c:pt>
              </c:strCache>
            </c:strRef>
          </c:cat>
          <c:val>
            <c:numRef>
              <c:f>Sheet1!$B$2:$B$7</c:f>
              <c:numCache>
                <c:formatCode>#,##0</c:formatCode>
                <c:ptCount val="6"/>
                <c:pt idx="0">
                  <c:v>3179</c:v>
                </c:pt>
                <c:pt idx="1">
                  <c:v>8539</c:v>
                </c:pt>
                <c:pt idx="2">
                  <c:v>28109</c:v>
                </c:pt>
                <c:pt idx="3">
                  <c:v>77607</c:v>
                </c:pt>
                <c:pt idx="4">
                  <c:v>103814</c:v>
                </c:pt>
                <c:pt idx="5">
                  <c:v>518426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2A9-4F7A-BFCC-68184F277BB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055459951"/>
        <c:axId val="2057385567"/>
      </c:barChart>
      <c:catAx>
        <c:axId val="20554599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4141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057385567"/>
        <c:crosses val="autoZero"/>
        <c:auto val="1"/>
        <c:lblAlgn val="ctr"/>
        <c:lblOffset val="100"/>
        <c:noMultiLvlLbl val="0"/>
      </c:catAx>
      <c:valAx>
        <c:axId val="20573855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4141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0554599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'Sheet1 (2)'!$K$1</c:f>
              <c:strCache>
                <c:ptCount val="1"/>
                <c:pt idx="0">
                  <c:v>Percent of Total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243-4291-A16C-3EE612D17AF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243-4291-A16C-3EE612D17AF3}"/>
              </c:ext>
            </c:extLst>
          </c:dPt>
          <c:dLbls>
            <c:dLbl>
              <c:idx val="0"/>
              <c:layout>
                <c:manualLayout>
                  <c:x val="1.3113010679112582E-2"/>
                  <c:y val="2.506992325441185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1414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243-4291-A16C-3EE612D17AF3}"/>
                </c:ext>
              </c:extLst>
            </c:dLbl>
            <c:dLbl>
              <c:idx val="1"/>
              <c:layout>
                <c:manualLayout>
                  <c:x val="-0.21985068986999193"/>
                  <c:y val="-0.158507336841962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1414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243-4291-A16C-3EE612D17A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'Sheet1 (2)'!$J$2:$J$3</c:f>
              <c:strCache>
                <c:ptCount val="2"/>
                <c:pt idx="0">
                  <c:v>Income</c:v>
                </c:pt>
                <c:pt idx="1">
                  <c:v>Program</c:v>
                </c:pt>
              </c:strCache>
            </c:strRef>
          </c:cat>
          <c:val>
            <c:numRef>
              <c:f>'Sheet1 (2)'!$K$2:$K$3</c:f>
              <c:numCache>
                <c:formatCode>0.0%</c:formatCode>
                <c:ptCount val="2"/>
                <c:pt idx="0">
                  <c:v>4.4595437669535741E-2</c:v>
                </c:pt>
                <c:pt idx="1">
                  <c:v>0.95540456233046422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243-4291-A16C-3EE612D17AF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41414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Sheet1!$S$1</c:f>
              <c:strCache>
                <c:ptCount val="1"/>
                <c:pt idx="0">
                  <c:v>Percent of 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D93-4268-ADE5-2A20D9A67FD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D93-4268-ADE5-2A20D9A67FD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D93-4268-ADE5-2A20D9A67FD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D93-4268-ADE5-2A20D9A67FD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D93-4268-ADE5-2A20D9A67FD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D93-4268-ADE5-2A20D9A67FDC}"/>
              </c:ext>
            </c:extLst>
          </c:dPt>
          <c:dLbls>
            <c:dLbl>
              <c:idx val="0"/>
              <c:layout>
                <c:manualLayout>
                  <c:x val="3.2894306679248593E-2"/>
                  <c:y val="1.142361390046605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 dirty="0">
                        <a:solidFill>
                          <a:srgbClr val="41414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/>
                      <a:t>CalFresh</a:t>
                    </a:r>
                  </a:p>
                  <a:p>
                    <a:pPr>
                      <a:defRPr sz="1200" b="1" dirty="0">
                        <a:solidFill>
                          <a:srgbClr val="41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/>
                      <a:t>69.7%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 dirty="0">
                      <a:solidFill>
                        <a:srgbClr val="41414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5D93-4268-ADE5-2A20D9A67FDC}"/>
                </c:ext>
              </c:extLst>
            </c:dLbl>
            <c:dLbl>
              <c:idx val="1"/>
              <c:layout>
                <c:manualLayout>
                  <c:x val="-5.0739806836522648E-2"/>
                  <c:y val="3.339656585520965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 dirty="0">
                        <a:solidFill>
                          <a:srgbClr val="41414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/>
                      <a:t>Medi-Cal</a:t>
                    </a:r>
                  </a:p>
                  <a:p>
                    <a:pPr>
                      <a:defRPr sz="1200" b="1" dirty="0">
                        <a:solidFill>
                          <a:srgbClr val="41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/>
                      <a:t>28.6%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 dirty="0">
                      <a:solidFill>
                        <a:srgbClr val="41414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5D93-4268-ADE5-2A20D9A67FDC}"/>
                </c:ext>
              </c:extLst>
            </c:dLbl>
            <c:dLbl>
              <c:idx val="2"/>
              <c:layout>
                <c:manualLayout>
                  <c:x val="-0.13411867229759344"/>
                  <c:y val="1.97609826751513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0">
                    <a:noAutofit/>
                  </a:bodyPr>
                  <a:lstStyle/>
                  <a:p>
                    <a:pPr algn="ctr">
                      <a:defRPr sz="1200" b="1" i="0" u="none" strike="noStrike" kern="1200" baseline="0">
                        <a:solidFill>
                          <a:srgbClr val="41414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/>
                      <a:t>SSI</a:t>
                    </a:r>
                  </a:p>
                  <a:p>
                    <a:pPr algn="ctr">
                      <a:defRPr sz="1200" b="1">
                        <a:solidFill>
                          <a:srgbClr val="41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fld id="{80A4A547-6D3B-467B-B2F1-423B6CE087A0}" type="VALUE">
                      <a:rPr lang="en-US"/>
                      <a:pPr algn="ctr">
                        <a:defRPr sz="1200" b="1">
                          <a:solidFill>
                            <a:srgbClr val="41414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noAutofit/>
                </a:bodyPr>
                <a:lstStyle/>
                <a:p>
                  <a:pPr algn="ctr">
                    <a:defRPr sz="1200" b="1" i="0" u="none" strike="noStrike" kern="1200" baseline="0">
                      <a:solidFill>
                        <a:srgbClr val="41414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98821733727292E-2"/>
                      <c:h val="9.91858380932567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5D93-4268-ADE5-2A20D9A67FDC}"/>
                </c:ext>
              </c:extLst>
            </c:dLbl>
            <c:dLbl>
              <c:idx val="3"/>
              <c:layout>
                <c:manualLayout>
                  <c:x val="-5.3973567645891021E-2"/>
                  <c:y val="-2.391856371220241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 dirty="0">
                        <a:solidFill>
                          <a:srgbClr val="41414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/>
                      <a:t>WIC</a:t>
                    </a:r>
                  </a:p>
                  <a:p>
                    <a:pPr>
                      <a:defRPr sz="1200" b="1" dirty="0">
                        <a:solidFill>
                          <a:srgbClr val="41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/>
                      <a:t>0.5%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 dirty="0">
                      <a:solidFill>
                        <a:srgbClr val="41414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5D93-4268-ADE5-2A20D9A67FDC}"/>
                </c:ext>
              </c:extLst>
            </c:dLbl>
            <c:dLbl>
              <c:idx val="4"/>
              <c:layout>
                <c:manualLayout>
                  <c:x val="1.8722831551753476E-3"/>
                  <c:y val="-3.154990340702597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 dirty="0">
                        <a:solidFill>
                          <a:srgbClr val="41414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/>
                      <a:t>VSPBP</a:t>
                    </a:r>
                  </a:p>
                  <a:p>
                    <a:pPr>
                      <a:defRPr sz="1200" b="1" dirty="0">
                        <a:solidFill>
                          <a:srgbClr val="41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/>
                      <a:t>0.2%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 dirty="0">
                      <a:solidFill>
                        <a:srgbClr val="41414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5D93-4268-ADE5-2A20D9A67FDC}"/>
                </c:ext>
              </c:extLst>
            </c:dLbl>
            <c:dLbl>
              <c:idx val="5"/>
              <c:layout>
                <c:manualLayout>
                  <c:x val="6.058670956896596E-2"/>
                  <c:y val="2.6771658033199674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1" i="0" u="none" strike="noStrike" kern="1200" baseline="0">
                        <a:solidFill>
                          <a:srgbClr val="41414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defRPr>
                    </a:pPr>
                    <a:r>
                      <a:rPr lang="en-US"/>
                      <a:t>Others</a:t>
                    </a:r>
                  </a:p>
                  <a:p>
                    <a:pPr>
                      <a:defRPr sz="1200" b="1">
                        <a:solidFill>
                          <a:srgbClr val="41414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fld id="{3610C823-17B9-484D-B8EF-C52204F9D9A0}" type="VALUE">
                      <a:rPr lang="en-US"/>
                      <a:pPr>
                        <a:defRPr sz="1200" b="1">
                          <a:solidFill>
                            <a:srgbClr val="41414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pPr>
                      <a:t>[VALUE]</a:t>
                    </a:fld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41414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5D93-4268-ADE5-2A20D9A67F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Sheet1!$R$2:$R$7</c:f>
              <c:strCache>
                <c:ptCount val="6"/>
                <c:pt idx="0">
                  <c:v>Cal-Fresh (SNAP)</c:v>
                </c:pt>
                <c:pt idx="1">
                  <c:v>Medi-Cal (Medicaid)</c:v>
                </c:pt>
                <c:pt idx="2">
                  <c:v>SSI</c:v>
                </c:pt>
                <c:pt idx="3">
                  <c:v>WIC</c:v>
                </c:pt>
                <c:pt idx="4">
                  <c:v>VSPBP</c:v>
                </c:pt>
                <c:pt idx="5">
                  <c:v>Others</c:v>
                </c:pt>
              </c:strCache>
            </c:strRef>
          </c:cat>
          <c:val>
            <c:numRef>
              <c:f>Sheet1!$S$2:$S$7</c:f>
              <c:numCache>
                <c:formatCode>0.0%</c:formatCode>
                <c:ptCount val="6"/>
                <c:pt idx="0">
                  <c:v>0.6890198621050625</c:v>
                </c:pt>
                <c:pt idx="1">
                  <c:v>0.2937657805638571</c:v>
                </c:pt>
                <c:pt idx="2">
                  <c:v>6.9788958559571382E-3</c:v>
                </c:pt>
                <c:pt idx="3">
                  <c:v>4.3231539711798151E-3</c:v>
                </c:pt>
                <c:pt idx="4">
                  <c:v>2.6506929458328791E-3</c:v>
                </c:pt>
                <c:pt idx="5">
                  <c:v>3.2616145581105525E-3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D93-4268-ADE5-2A20D9A67FDC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41414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# Denied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Sheet2!$A$2:$A$6</c:f>
              <c:strCache>
                <c:ptCount val="5"/>
                <c:pt idx="0">
                  <c:v>6-18</c:v>
                </c:pt>
                <c:pt idx="1">
                  <c:v>5-12</c:v>
                </c:pt>
                <c:pt idx="2">
                  <c:v>6-21</c:v>
                </c:pt>
                <c:pt idx="3">
                  <c:v>6-22</c:v>
                </c:pt>
                <c:pt idx="4">
                  <c:v>8-9</c:v>
                </c:pt>
              </c:strCache>
            </c:strRef>
          </c:cat>
          <c:val>
            <c:numRef>
              <c:f>Sheet2!$B$2:$B$6</c:f>
              <c:numCache>
                <c:formatCode>#,##0</c:formatCode>
                <c:ptCount val="5"/>
                <c:pt idx="0">
                  <c:v>21594</c:v>
                </c:pt>
                <c:pt idx="1">
                  <c:v>26436</c:v>
                </c:pt>
                <c:pt idx="2">
                  <c:v>27695</c:v>
                </c:pt>
                <c:pt idx="3">
                  <c:v>41900</c:v>
                </c:pt>
                <c:pt idx="4">
                  <c:v>77628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2E-43B8-945E-EF08FEDDB52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484074240"/>
        <c:axId val="669149376"/>
      </c:barChart>
      <c:catAx>
        <c:axId val="4840742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25400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9149376"/>
        <c:crosses val="autoZero"/>
        <c:auto val="1"/>
        <c:lblAlgn val="ctr"/>
        <c:lblOffset val="100"/>
        <c:noMultiLvlLbl val="0"/>
      </c:catAx>
      <c:valAx>
        <c:axId val="669149376"/>
        <c:scaling>
          <c:orientation val="minMax"/>
        </c:scaling>
        <c:delete val="0"/>
        <c:axPos val="b"/>
        <c:majorGridlines>
          <c:spPr>
            <a:ln w="6350" cap="flat" cmpd="sng" algn="ctr">
              <a:gradFill flip="none" rotWithShape="1">
                <a:gsLst>
                  <a:gs pos="100000">
                    <a:srgbClr val="414141">
                      <a:lumMod val="95000"/>
                      <a:lumOff val="5000"/>
                      <a:alpha val="42000"/>
                    </a:srgbClr>
                  </a:gs>
                  <a:gs pos="0">
                    <a:srgbClr val="FFFFFF">
                      <a:lumMod val="75000"/>
                      <a:alpha val="36000"/>
                    </a:srgbClr>
                  </a:gs>
                </a:gsLst>
                <a:lin ang="5400000" scaled="0"/>
                <a:tileRect/>
              </a:gradFill>
              <a:prstDash val="solid"/>
              <a:round/>
              <a:headEnd type="none" w="med" len="med"/>
              <a:tailEnd type="none" w="med" len="med"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074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10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279217780180908E-2"/>
          <c:y val="2.8811528241095272E-2"/>
          <c:w val="0.91180730627555673"/>
          <c:h val="0.890521738209833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Denied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22-17</c:v>
                </c:pt>
                <c:pt idx="1">
                  <c:v>21-13</c:v>
                </c:pt>
                <c:pt idx="2">
                  <c:v>24-9</c:v>
                </c:pt>
                <c:pt idx="3">
                  <c:v>24-8</c:v>
                </c:pt>
                <c:pt idx="4">
                  <c:v>22-15</c:v>
                </c:pt>
              </c:strCache>
            </c:strRef>
          </c:cat>
          <c:val>
            <c:numRef>
              <c:f>Sheet1!$B$2:$B$6</c:f>
              <c:numCache>
                <c:formatCode>#,##0</c:formatCode>
                <c:ptCount val="5"/>
                <c:pt idx="0">
                  <c:v>3930</c:v>
                </c:pt>
                <c:pt idx="1">
                  <c:v>7801</c:v>
                </c:pt>
                <c:pt idx="2">
                  <c:v>17159</c:v>
                </c:pt>
                <c:pt idx="3">
                  <c:v>151132</c:v>
                </c:pt>
                <c:pt idx="4">
                  <c:v>213173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F2-4D1C-BA23-7DC6C5BCF0F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41211776"/>
        <c:axId val="1884042624"/>
      </c:barChart>
      <c:catAx>
        <c:axId val="1412117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25400" cap="flat" cmpd="sng" algn="ctr">
            <a:solidFill>
              <a:srgbClr val="FFFFFF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84042624"/>
        <c:crosses val="autoZero"/>
        <c:auto val="1"/>
        <c:lblAlgn val="ctr"/>
        <c:lblOffset val="100"/>
        <c:noMultiLvlLbl val="0"/>
      </c:catAx>
      <c:valAx>
        <c:axId val="1884042624"/>
        <c:scaling>
          <c:orientation val="minMax"/>
        </c:scaling>
        <c:delete val="0"/>
        <c:axPos val="b"/>
        <c:majorGridlines>
          <c:spPr>
            <a:ln w="6350" cap="flat" cmpd="sng" algn="ctr">
              <a:gradFill flip="none" rotWithShape="1">
                <a:gsLst>
                  <a:gs pos="100000">
                    <a:srgbClr val="414141">
                      <a:lumMod val="95000"/>
                      <a:lumOff val="5000"/>
                      <a:alpha val="42000"/>
                    </a:srgbClr>
                  </a:gs>
                  <a:gs pos="0">
                    <a:srgbClr val="FFFFFF">
                      <a:lumMod val="75000"/>
                      <a:alpha val="36000"/>
                    </a:srgbClr>
                  </a:gs>
                </a:gsLst>
                <a:lin ang="5400000" scaled="0"/>
                <a:tileRect/>
              </a:gradFill>
              <a:prstDash val="solid"/>
              <a:round/>
              <a:headEnd type="none" w="med" len="med"/>
              <a:tailEnd type="none" w="med" len="med"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1211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>
        <a:lumMod val="10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[RenewalFormsByChannel.xlsx]Sheet1!$B$1</c:f>
              <c:strCache>
                <c:ptCount val="1"/>
                <c:pt idx="0">
                  <c:v>Count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414141">
                  <a:lumMod val="10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AD9-419F-868F-4FD30FD65007}"/>
              </c:ext>
            </c:extLst>
          </c:dPt>
          <c:dPt>
            <c:idx val="1"/>
            <c:invertIfNegative val="0"/>
            <c:bubble3D val="0"/>
            <c:spPr>
              <a:solidFill>
                <a:srgbClr val="7CBE64">
                  <a:lumMod val="10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AD9-419F-868F-4FD30FD65007}"/>
              </c:ext>
            </c:extLst>
          </c:dPt>
          <c:dPt>
            <c:idx val="2"/>
            <c:invertIfNegative val="0"/>
            <c:bubble3D val="0"/>
            <c:spPr>
              <a:solidFill>
                <a:srgbClr val="7CBE64">
                  <a:lumMod val="10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AD9-419F-868F-4FD30FD65007}"/>
              </c:ext>
            </c:extLst>
          </c:dPt>
          <c:dPt>
            <c:idx val="3"/>
            <c:invertIfNegative val="0"/>
            <c:bubble3D val="0"/>
            <c:spPr>
              <a:solidFill>
                <a:srgbClr val="7CBE64">
                  <a:lumMod val="10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AD9-419F-868F-4FD30FD65007}"/>
              </c:ext>
            </c:extLst>
          </c:dPt>
          <c:dPt>
            <c:idx val="4"/>
            <c:invertIfNegative val="0"/>
            <c:bubble3D val="0"/>
            <c:spPr>
              <a:solidFill>
                <a:srgbClr val="6177B9">
                  <a:lumMod val="10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AD9-419F-868F-4FD30FD6500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41414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CAD9-419F-868F-4FD30FD6500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41414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CAD9-419F-868F-4FD30FD65007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41414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CAD9-419F-868F-4FD30FD65007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41414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CAD9-419F-868F-4FD30FD65007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41414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CAD9-419F-868F-4FD30FD65007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414141"/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6DEE-4171-A2CA-6D8E024680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[RenewalFormsByChannel.xlsx]Sheet1!$A$2:$A$7</c:f>
              <c:strCache>
                <c:ptCount val="6"/>
                <c:pt idx="0">
                  <c:v>SPIA</c:v>
                </c:pt>
                <c:pt idx="1">
                  <c:v>IVR</c:v>
                </c:pt>
                <c:pt idx="2">
                  <c:v>CSR-assisted</c:v>
                </c:pt>
                <c:pt idx="3">
                  <c:v>Mail</c:v>
                </c:pt>
                <c:pt idx="4">
                  <c:v>Customer Portal</c:v>
                </c:pt>
                <c:pt idx="5">
                  <c:v>TPA System</c:v>
                </c:pt>
              </c:strCache>
            </c:strRef>
          </c:cat>
          <c:val>
            <c:numRef>
              <c:f>[RenewalFormsByChannel.xlsx]Sheet1!$B$2:$B$7</c:f>
              <c:numCache>
                <c:formatCode>#,##0</c:formatCode>
                <c:ptCount val="6"/>
                <c:pt idx="0">
                  <c:v>3179</c:v>
                </c:pt>
                <c:pt idx="1">
                  <c:v>8539</c:v>
                </c:pt>
                <c:pt idx="2">
                  <c:v>28109</c:v>
                </c:pt>
                <c:pt idx="3">
                  <c:v>77607</c:v>
                </c:pt>
                <c:pt idx="4">
                  <c:v>103814</c:v>
                </c:pt>
                <c:pt idx="5">
                  <c:v>518426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AD9-419F-868F-4FD30FD6500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2055459951"/>
        <c:axId val="2057385567"/>
      </c:barChart>
      <c:catAx>
        <c:axId val="20554599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rgbClr val="4141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057385567"/>
        <c:crosses val="autoZero"/>
        <c:auto val="1"/>
        <c:lblAlgn val="ctr"/>
        <c:lblOffset val="100"/>
        <c:noMultiLvlLbl val="0"/>
      </c:catAx>
      <c:valAx>
        <c:axId val="20573855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4141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0554599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Cambodian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Sheet2!$A$2:$A$13</c:f>
              <c:numCache>
                <c:formatCode>[$-409]mmmm\-yy;@</c:formatCode>
                <c:ptCount val="12"/>
                <c:pt idx="0">
                  <c:v>45078</c:v>
                </c:pt>
                <c:pt idx="1">
                  <c:v>45108</c:v>
                </c:pt>
                <c:pt idx="2">
                  <c:v>45139</c:v>
                </c:pt>
                <c:pt idx="3">
                  <c:v>45170</c:v>
                </c:pt>
                <c:pt idx="4">
                  <c:v>45200</c:v>
                </c:pt>
                <c:pt idx="5">
                  <c:v>45231</c:v>
                </c:pt>
                <c:pt idx="6">
                  <c:v>45261</c:v>
                </c:pt>
                <c:pt idx="7">
                  <c:v>45292</c:v>
                </c:pt>
                <c:pt idx="8">
                  <c:v>45323</c:v>
                </c:pt>
                <c:pt idx="9">
                  <c:v>45352</c:v>
                </c:pt>
                <c:pt idx="10">
                  <c:v>45383</c:v>
                </c:pt>
                <c:pt idx="11">
                  <c:v>45413</c:v>
                </c:pt>
              </c:numCache>
            </c:numRef>
          </c:cat>
          <c:val>
            <c:numRef>
              <c:f>Sheet2!$B$2:$B$13</c:f>
              <c:numCache>
                <c:formatCode>General</c:formatCode>
                <c:ptCount val="12"/>
                <c:pt idx="0">
                  <c:v>6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12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5</c:v>
                </c:pt>
                <c:pt idx="9">
                  <c:v>4</c:v>
                </c:pt>
                <c:pt idx="10">
                  <c:v>3</c:v>
                </c:pt>
                <c:pt idx="1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DF-4E96-8DC6-AD31994D862B}"/>
            </c:ext>
          </c:extLst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Cantonese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Sheet2!$A$2:$A$13</c:f>
              <c:numCache>
                <c:formatCode>[$-409]mmmm\-yy;@</c:formatCode>
                <c:ptCount val="12"/>
                <c:pt idx="0">
                  <c:v>45078</c:v>
                </c:pt>
                <c:pt idx="1">
                  <c:v>45108</c:v>
                </c:pt>
                <c:pt idx="2">
                  <c:v>45139</c:v>
                </c:pt>
                <c:pt idx="3">
                  <c:v>45170</c:v>
                </c:pt>
                <c:pt idx="4">
                  <c:v>45200</c:v>
                </c:pt>
                <c:pt idx="5">
                  <c:v>45231</c:v>
                </c:pt>
                <c:pt idx="6">
                  <c:v>45261</c:v>
                </c:pt>
                <c:pt idx="7">
                  <c:v>45292</c:v>
                </c:pt>
                <c:pt idx="8">
                  <c:v>45323</c:v>
                </c:pt>
                <c:pt idx="9">
                  <c:v>45352</c:v>
                </c:pt>
                <c:pt idx="10">
                  <c:v>45383</c:v>
                </c:pt>
                <c:pt idx="11">
                  <c:v>45413</c:v>
                </c:pt>
              </c:numCache>
            </c:numRef>
          </c:cat>
          <c:val>
            <c:numRef>
              <c:f>Sheet2!$C$2:$C$13</c:f>
              <c:numCache>
                <c:formatCode>General</c:formatCode>
                <c:ptCount val="12"/>
                <c:pt idx="0">
                  <c:v>127</c:v>
                </c:pt>
                <c:pt idx="1">
                  <c:v>159</c:v>
                </c:pt>
                <c:pt idx="2">
                  <c:v>223</c:v>
                </c:pt>
                <c:pt idx="3">
                  <c:v>218</c:v>
                </c:pt>
                <c:pt idx="4">
                  <c:v>290</c:v>
                </c:pt>
                <c:pt idx="5">
                  <c:v>271</c:v>
                </c:pt>
                <c:pt idx="6">
                  <c:v>310</c:v>
                </c:pt>
                <c:pt idx="7">
                  <c:v>366</c:v>
                </c:pt>
                <c:pt idx="8">
                  <c:v>214</c:v>
                </c:pt>
                <c:pt idx="9">
                  <c:v>301</c:v>
                </c:pt>
                <c:pt idx="10">
                  <c:v>228</c:v>
                </c:pt>
                <c:pt idx="11">
                  <c:v>181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DF-4E96-8DC6-AD31994D862B}"/>
            </c:ext>
          </c:extLst>
        </c:ser>
        <c:ser>
          <c:idx val="2"/>
          <c:order val="2"/>
          <c:tx>
            <c:strRef>
              <c:f>Sheet2!$D$1</c:f>
              <c:strCache>
                <c:ptCount val="1"/>
                <c:pt idx="0">
                  <c:v>Hmong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Sheet2!$A$2:$A$13</c:f>
              <c:numCache>
                <c:formatCode>[$-409]mmmm\-yy;@</c:formatCode>
                <c:ptCount val="12"/>
                <c:pt idx="0">
                  <c:v>45078</c:v>
                </c:pt>
                <c:pt idx="1">
                  <c:v>45108</c:v>
                </c:pt>
                <c:pt idx="2">
                  <c:v>45139</c:v>
                </c:pt>
                <c:pt idx="3">
                  <c:v>45170</c:v>
                </c:pt>
                <c:pt idx="4">
                  <c:v>45200</c:v>
                </c:pt>
                <c:pt idx="5">
                  <c:v>45231</c:v>
                </c:pt>
                <c:pt idx="6">
                  <c:v>45261</c:v>
                </c:pt>
                <c:pt idx="7">
                  <c:v>45292</c:v>
                </c:pt>
                <c:pt idx="8">
                  <c:v>45323</c:v>
                </c:pt>
                <c:pt idx="9">
                  <c:v>45352</c:v>
                </c:pt>
                <c:pt idx="10">
                  <c:v>45383</c:v>
                </c:pt>
                <c:pt idx="11">
                  <c:v>45413</c:v>
                </c:pt>
              </c:numCache>
            </c:numRef>
          </c:cat>
          <c:val>
            <c:numRef>
              <c:f>Sheet2!$D$2:$D$13</c:f>
              <c:numCache>
                <c:formatCode>General</c:formatCode>
                <c:ptCount val="12"/>
                <c:pt idx="0">
                  <c:v>1</c:v>
                </c:pt>
                <c:pt idx="2">
                  <c:v>1</c:v>
                </c:pt>
                <c:pt idx="4">
                  <c:v>2</c:v>
                </c:pt>
                <c:pt idx="7">
                  <c:v>1</c:v>
                </c:pt>
                <c:pt idx="1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DF-4E96-8DC6-AD31994D862B}"/>
            </c:ext>
          </c:extLst>
        </c:ser>
        <c:ser>
          <c:idx val="3"/>
          <c:order val="3"/>
          <c:tx>
            <c:strRef>
              <c:f>Sheet2!$E$1</c:f>
              <c:strCache>
                <c:ptCount val="1"/>
                <c:pt idx="0">
                  <c:v>Japanese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Sheet2!$A$2:$A$13</c:f>
              <c:numCache>
                <c:formatCode>[$-409]mmmm\-yy;@</c:formatCode>
                <c:ptCount val="12"/>
                <c:pt idx="0">
                  <c:v>45078</c:v>
                </c:pt>
                <c:pt idx="1">
                  <c:v>45108</c:v>
                </c:pt>
                <c:pt idx="2">
                  <c:v>45139</c:v>
                </c:pt>
                <c:pt idx="3">
                  <c:v>45170</c:v>
                </c:pt>
                <c:pt idx="4">
                  <c:v>45200</c:v>
                </c:pt>
                <c:pt idx="5">
                  <c:v>45231</c:v>
                </c:pt>
                <c:pt idx="6">
                  <c:v>45261</c:v>
                </c:pt>
                <c:pt idx="7">
                  <c:v>45292</c:v>
                </c:pt>
                <c:pt idx="8">
                  <c:v>45323</c:v>
                </c:pt>
                <c:pt idx="9">
                  <c:v>45352</c:v>
                </c:pt>
                <c:pt idx="10">
                  <c:v>45383</c:v>
                </c:pt>
                <c:pt idx="11">
                  <c:v>45413</c:v>
                </c:pt>
              </c:numCache>
            </c:numRef>
          </c:cat>
          <c:val>
            <c:numRef>
              <c:f>Sheet2!$E$2:$E$13</c:f>
              <c:numCache>
                <c:formatCode>General</c:formatCode>
                <c:ptCount val="12"/>
                <c:pt idx="0">
                  <c:v>29</c:v>
                </c:pt>
                <c:pt idx="1">
                  <c:v>33</c:v>
                </c:pt>
                <c:pt idx="2">
                  <c:v>48</c:v>
                </c:pt>
                <c:pt idx="3">
                  <c:v>37</c:v>
                </c:pt>
                <c:pt idx="4">
                  <c:v>46</c:v>
                </c:pt>
                <c:pt idx="5">
                  <c:v>39</c:v>
                </c:pt>
                <c:pt idx="6">
                  <c:v>36</c:v>
                </c:pt>
                <c:pt idx="7">
                  <c:v>31</c:v>
                </c:pt>
                <c:pt idx="8">
                  <c:v>35</c:v>
                </c:pt>
                <c:pt idx="9">
                  <c:v>21</c:v>
                </c:pt>
                <c:pt idx="10">
                  <c:v>21</c:v>
                </c:pt>
                <c:pt idx="11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4DF-4E96-8DC6-AD31994D862B}"/>
            </c:ext>
          </c:extLst>
        </c:ser>
        <c:ser>
          <c:idx val="4"/>
          <c:order val="4"/>
          <c:tx>
            <c:strRef>
              <c:f>Sheet2!$F$1</c:f>
              <c:strCache>
                <c:ptCount val="1"/>
                <c:pt idx="0">
                  <c:v>Korean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Sheet2!$A$2:$A$13</c:f>
              <c:numCache>
                <c:formatCode>[$-409]mmmm\-yy;@</c:formatCode>
                <c:ptCount val="12"/>
                <c:pt idx="0">
                  <c:v>45078</c:v>
                </c:pt>
                <c:pt idx="1">
                  <c:v>45108</c:v>
                </c:pt>
                <c:pt idx="2">
                  <c:v>45139</c:v>
                </c:pt>
                <c:pt idx="3">
                  <c:v>45170</c:v>
                </c:pt>
                <c:pt idx="4">
                  <c:v>45200</c:v>
                </c:pt>
                <c:pt idx="5">
                  <c:v>45231</c:v>
                </c:pt>
                <c:pt idx="6">
                  <c:v>45261</c:v>
                </c:pt>
                <c:pt idx="7">
                  <c:v>45292</c:v>
                </c:pt>
                <c:pt idx="8">
                  <c:v>45323</c:v>
                </c:pt>
                <c:pt idx="9">
                  <c:v>45352</c:v>
                </c:pt>
                <c:pt idx="10">
                  <c:v>45383</c:v>
                </c:pt>
                <c:pt idx="11">
                  <c:v>45413</c:v>
                </c:pt>
              </c:numCache>
            </c:numRef>
          </c:cat>
          <c:val>
            <c:numRef>
              <c:f>Sheet2!$F$2:$F$13</c:f>
              <c:numCache>
                <c:formatCode>General</c:formatCode>
                <c:ptCount val="12"/>
                <c:pt idx="0">
                  <c:v>123</c:v>
                </c:pt>
                <c:pt idx="1">
                  <c:v>106</c:v>
                </c:pt>
                <c:pt idx="2">
                  <c:v>151</c:v>
                </c:pt>
                <c:pt idx="3">
                  <c:v>116</c:v>
                </c:pt>
                <c:pt idx="4">
                  <c:v>156</c:v>
                </c:pt>
                <c:pt idx="5">
                  <c:v>146</c:v>
                </c:pt>
                <c:pt idx="6">
                  <c:v>166</c:v>
                </c:pt>
                <c:pt idx="7">
                  <c:v>203</c:v>
                </c:pt>
                <c:pt idx="8">
                  <c:v>143</c:v>
                </c:pt>
                <c:pt idx="9">
                  <c:v>156</c:v>
                </c:pt>
                <c:pt idx="10">
                  <c:v>113</c:v>
                </c:pt>
                <c:pt idx="11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4DF-4E96-8DC6-AD31994D862B}"/>
            </c:ext>
          </c:extLst>
        </c:ser>
        <c:ser>
          <c:idx val="5"/>
          <c:order val="5"/>
          <c:tx>
            <c:strRef>
              <c:f>Sheet2!$G$1</c:f>
              <c:strCache>
                <c:ptCount val="1"/>
                <c:pt idx="0">
                  <c:v>Laotian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Sheet2!$A$2:$A$13</c:f>
              <c:numCache>
                <c:formatCode>[$-409]mmmm\-yy;@</c:formatCode>
                <c:ptCount val="12"/>
                <c:pt idx="0">
                  <c:v>45078</c:v>
                </c:pt>
                <c:pt idx="1">
                  <c:v>45108</c:v>
                </c:pt>
                <c:pt idx="2">
                  <c:v>45139</c:v>
                </c:pt>
                <c:pt idx="3">
                  <c:v>45170</c:v>
                </c:pt>
                <c:pt idx="4">
                  <c:v>45200</c:v>
                </c:pt>
                <c:pt idx="5">
                  <c:v>45231</c:v>
                </c:pt>
                <c:pt idx="6">
                  <c:v>45261</c:v>
                </c:pt>
                <c:pt idx="7">
                  <c:v>45292</c:v>
                </c:pt>
                <c:pt idx="8">
                  <c:v>45323</c:v>
                </c:pt>
                <c:pt idx="9">
                  <c:v>45352</c:v>
                </c:pt>
                <c:pt idx="10">
                  <c:v>45383</c:v>
                </c:pt>
                <c:pt idx="11">
                  <c:v>45413</c:v>
                </c:pt>
              </c:numCache>
            </c:numRef>
          </c:cat>
          <c:val>
            <c:numRef>
              <c:f>Sheet2!$G$2:$G$13</c:f>
              <c:numCache>
                <c:formatCode>General</c:formatCode>
                <c:ptCount val="12"/>
                <c:pt idx="0">
                  <c:v>13</c:v>
                </c:pt>
                <c:pt idx="1">
                  <c:v>10</c:v>
                </c:pt>
                <c:pt idx="2">
                  <c:v>7</c:v>
                </c:pt>
                <c:pt idx="3">
                  <c:v>6</c:v>
                </c:pt>
                <c:pt idx="4">
                  <c:v>8</c:v>
                </c:pt>
                <c:pt idx="5">
                  <c:v>7</c:v>
                </c:pt>
                <c:pt idx="6">
                  <c:v>6</c:v>
                </c:pt>
                <c:pt idx="7">
                  <c:v>3</c:v>
                </c:pt>
                <c:pt idx="8">
                  <c:v>8</c:v>
                </c:pt>
                <c:pt idx="9">
                  <c:v>7</c:v>
                </c:pt>
                <c:pt idx="10">
                  <c:v>6</c:v>
                </c:pt>
                <c:pt idx="1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4DF-4E96-8DC6-AD31994D862B}"/>
            </c:ext>
          </c:extLst>
        </c:ser>
        <c:ser>
          <c:idx val="6"/>
          <c:order val="6"/>
          <c:tx>
            <c:strRef>
              <c:f>Sheet2!$H$1</c:f>
              <c:strCache>
                <c:ptCount val="1"/>
                <c:pt idx="0">
                  <c:v>Mandarin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Sheet2!$A$2:$A$13</c:f>
              <c:numCache>
                <c:formatCode>[$-409]mmmm\-yy;@</c:formatCode>
                <c:ptCount val="12"/>
                <c:pt idx="0">
                  <c:v>45078</c:v>
                </c:pt>
                <c:pt idx="1">
                  <c:v>45108</c:v>
                </c:pt>
                <c:pt idx="2">
                  <c:v>45139</c:v>
                </c:pt>
                <c:pt idx="3">
                  <c:v>45170</c:v>
                </c:pt>
                <c:pt idx="4">
                  <c:v>45200</c:v>
                </c:pt>
                <c:pt idx="5">
                  <c:v>45231</c:v>
                </c:pt>
                <c:pt idx="6">
                  <c:v>45261</c:v>
                </c:pt>
                <c:pt idx="7">
                  <c:v>45292</c:v>
                </c:pt>
                <c:pt idx="8">
                  <c:v>45323</c:v>
                </c:pt>
                <c:pt idx="9">
                  <c:v>45352</c:v>
                </c:pt>
                <c:pt idx="10">
                  <c:v>45383</c:v>
                </c:pt>
                <c:pt idx="11">
                  <c:v>45413</c:v>
                </c:pt>
              </c:numCache>
            </c:numRef>
          </c:cat>
          <c:val>
            <c:numRef>
              <c:f>Sheet2!$H$2:$H$13</c:f>
              <c:numCache>
                <c:formatCode>General</c:formatCode>
                <c:ptCount val="12"/>
                <c:pt idx="0">
                  <c:v>197</c:v>
                </c:pt>
                <c:pt idx="1">
                  <c:v>192</c:v>
                </c:pt>
                <c:pt idx="2">
                  <c:v>235</c:v>
                </c:pt>
                <c:pt idx="3">
                  <c:v>280</c:v>
                </c:pt>
                <c:pt idx="4">
                  <c:v>368</c:v>
                </c:pt>
                <c:pt idx="5">
                  <c:v>370</c:v>
                </c:pt>
                <c:pt idx="6">
                  <c:v>375</c:v>
                </c:pt>
                <c:pt idx="7">
                  <c:v>377</c:v>
                </c:pt>
                <c:pt idx="8">
                  <c:v>318</c:v>
                </c:pt>
                <c:pt idx="9">
                  <c:v>338</c:v>
                </c:pt>
                <c:pt idx="10">
                  <c:v>265</c:v>
                </c:pt>
                <c:pt idx="11">
                  <c:v>244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4DF-4E96-8DC6-AD31994D862B}"/>
            </c:ext>
          </c:extLst>
        </c:ser>
        <c:ser>
          <c:idx val="7"/>
          <c:order val="7"/>
          <c:tx>
            <c:strRef>
              <c:f>Sheet2!$I$1</c:f>
              <c:strCache>
                <c:ptCount val="1"/>
                <c:pt idx="0">
                  <c:v>Tagalog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Sheet2!$A$2:$A$13</c:f>
              <c:numCache>
                <c:formatCode>[$-409]mmmm\-yy;@</c:formatCode>
                <c:ptCount val="12"/>
                <c:pt idx="0">
                  <c:v>45078</c:v>
                </c:pt>
                <c:pt idx="1">
                  <c:v>45108</c:v>
                </c:pt>
                <c:pt idx="2">
                  <c:v>45139</c:v>
                </c:pt>
                <c:pt idx="3">
                  <c:v>45170</c:v>
                </c:pt>
                <c:pt idx="4">
                  <c:v>45200</c:v>
                </c:pt>
                <c:pt idx="5">
                  <c:v>45231</c:v>
                </c:pt>
                <c:pt idx="6">
                  <c:v>45261</c:v>
                </c:pt>
                <c:pt idx="7">
                  <c:v>45292</c:v>
                </c:pt>
                <c:pt idx="8">
                  <c:v>45323</c:v>
                </c:pt>
                <c:pt idx="9">
                  <c:v>45352</c:v>
                </c:pt>
                <c:pt idx="10">
                  <c:v>45383</c:v>
                </c:pt>
                <c:pt idx="11">
                  <c:v>45413</c:v>
                </c:pt>
              </c:numCache>
            </c:numRef>
          </c:cat>
          <c:val>
            <c:numRef>
              <c:f>Sheet2!$I$2:$I$13</c:f>
              <c:numCache>
                <c:formatCode>General</c:formatCode>
                <c:ptCount val="12"/>
                <c:pt idx="0">
                  <c:v>24</c:v>
                </c:pt>
                <c:pt idx="1">
                  <c:v>36</c:v>
                </c:pt>
                <c:pt idx="2">
                  <c:v>34</c:v>
                </c:pt>
                <c:pt idx="3">
                  <c:v>40</c:v>
                </c:pt>
                <c:pt idx="4">
                  <c:v>40</c:v>
                </c:pt>
                <c:pt idx="5">
                  <c:v>53</c:v>
                </c:pt>
                <c:pt idx="6">
                  <c:v>26</c:v>
                </c:pt>
                <c:pt idx="7">
                  <c:v>68</c:v>
                </c:pt>
                <c:pt idx="8">
                  <c:v>44</c:v>
                </c:pt>
                <c:pt idx="9">
                  <c:v>50</c:v>
                </c:pt>
                <c:pt idx="10">
                  <c:v>51</c:v>
                </c:pt>
                <c:pt idx="11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4DF-4E96-8DC6-AD31994D862B}"/>
            </c:ext>
          </c:extLst>
        </c:ser>
        <c:ser>
          <c:idx val="8"/>
          <c:order val="8"/>
          <c:tx>
            <c:strRef>
              <c:f>Sheet2!$J$1</c:f>
              <c:strCache>
                <c:ptCount val="1"/>
                <c:pt idx="0">
                  <c:v>Vietnamese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Sheet2!$A$2:$A$13</c:f>
              <c:numCache>
                <c:formatCode>[$-409]mmmm\-yy;@</c:formatCode>
                <c:ptCount val="12"/>
                <c:pt idx="0">
                  <c:v>45078</c:v>
                </c:pt>
                <c:pt idx="1">
                  <c:v>45108</c:v>
                </c:pt>
                <c:pt idx="2">
                  <c:v>45139</c:v>
                </c:pt>
                <c:pt idx="3">
                  <c:v>45170</c:v>
                </c:pt>
                <c:pt idx="4">
                  <c:v>45200</c:v>
                </c:pt>
                <c:pt idx="5">
                  <c:v>45231</c:v>
                </c:pt>
                <c:pt idx="6">
                  <c:v>45261</c:v>
                </c:pt>
                <c:pt idx="7">
                  <c:v>45292</c:v>
                </c:pt>
                <c:pt idx="8">
                  <c:v>45323</c:v>
                </c:pt>
                <c:pt idx="9">
                  <c:v>45352</c:v>
                </c:pt>
                <c:pt idx="10">
                  <c:v>45383</c:v>
                </c:pt>
                <c:pt idx="11">
                  <c:v>45413</c:v>
                </c:pt>
              </c:numCache>
            </c:numRef>
          </c:cat>
          <c:val>
            <c:numRef>
              <c:f>Sheet2!$J$2:$J$13</c:f>
              <c:numCache>
                <c:formatCode>General</c:formatCode>
                <c:ptCount val="12"/>
                <c:pt idx="0">
                  <c:v>153</c:v>
                </c:pt>
                <c:pt idx="1">
                  <c:v>174</c:v>
                </c:pt>
                <c:pt idx="2">
                  <c:v>182</c:v>
                </c:pt>
                <c:pt idx="3">
                  <c:v>238</c:v>
                </c:pt>
                <c:pt idx="4">
                  <c:v>311</c:v>
                </c:pt>
                <c:pt idx="5">
                  <c:v>291</c:v>
                </c:pt>
                <c:pt idx="6">
                  <c:v>313</c:v>
                </c:pt>
                <c:pt idx="7">
                  <c:v>336</c:v>
                </c:pt>
                <c:pt idx="8">
                  <c:v>225</c:v>
                </c:pt>
                <c:pt idx="9">
                  <c:v>307</c:v>
                </c:pt>
                <c:pt idx="10">
                  <c:v>195</c:v>
                </c:pt>
                <c:pt idx="11">
                  <c:v>190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4DF-4E96-8DC6-AD31994D86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07453119"/>
        <c:axId val="830283231"/>
      </c:barChart>
      <c:dateAx>
        <c:axId val="307453119"/>
        <c:scaling>
          <c:orientation val="minMax"/>
        </c:scaling>
        <c:delete val="0"/>
        <c:axPos val="b"/>
        <c:numFmt formatCode="[$-409]mmmm\-yy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4141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830283231"/>
        <c:crosses val="autoZero"/>
        <c:auto val="1"/>
        <c:lblOffset val="100"/>
        <c:baseTimeUnit val="months"/>
      </c:dateAx>
      <c:valAx>
        <c:axId val="8302832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41414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074531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2120406283646172E-2"/>
          <c:y val="0.92901112553020138"/>
          <c:w val="0.90541322367652988"/>
          <c:h val="5.295054515050642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rgbClr val="41414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E4EE502-1DE0-414E-9C15-0B2705663CE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58E557-4278-42DC-B083-F285608D59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1AF385BA-B95E-4186-86D8-BABFEA880C06}" type="datetimeFigureOut">
              <a:rPr lang="en-US" smtClean="0"/>
              <a:t>6/10/2024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F12F17-502E-47C7-B9CF-F63C2E697C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D48BE6-41C9-49D5-BF53-07BCB58726B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16297703-F35D-44AF-90AE-8C9527F80D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042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CEBE06FA-8DFC-4643-A388-580874438022}" type="datetimeFigureOut">
              <a:rPr lang="en-US" smtClean="0"/>
              <a:t>6/10/2024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516676"/>
            <a:ext cx="5679440" cy="369546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5D90867F-770D-4202-805A-3FE73A5D02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636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90867F-770D-4202-805A-3FE73A5D0288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283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Slide 1">
    <p:bg>
      <p:bgPr>
        <a:solidFill>
          <a:srgbClr val="502E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BF08D-ADF8-4EC5-B658-5328A20C689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8724" y="1572595"/>
            <a:ext cx="11274552" cy="3712811"/>
          </a:xfrm>
        </p:spPr>
        <p:txBody>
          <a:bodyPr anchor="ctr" anchorCtr="0">
            <a:spAutoFit/>
          </a:bodyPr>
          <a:lstStyle>
            <a:lvl1pPr algn="ctr">
              <a:lnSpc>
                <a:spcPct val="80000"/>
              </a:lnSpc>
              <a:spcAft>
                <a:spcPts val="2400"/>
              </a:spcAft>
              <a:defRPr sz="6000" b="0" i="0">
                <a:solidFill>
                  <a:schemeClr val="bg1"/>
                </a:solidFill>
              </a:defRPr>
            </a:lvl1pPr>
            <a:lvl2pPr algn="ctr">
              <a:defRPr sz="3600" b="1">
                <a:solidFill>
                  <a:schemeClr val="bg1"/>
                </a:solidFill>
              </a:defRPr>
            </a:lvl2pPr>
            <a:lvl3pPr algn="ctr">
              <a:defRPr sz="3600">
                <a:solidFill>
                  <a:schemeClr val="bg1"/>
                </a:solidFill>
              </a:defRPr>
            </a:lvl3pPr>
            <a:lvl4pPr marL="0" indent="0" algn="ctr">
              <a:buNone/>
              <a:defRPr sz="2400">
                <a:solidFill>
                  <a:schemeClr val="bg1"/>
                </a:solidFill>
              </a:defRPr>
            </a:lvl4pPr>
            <a:lvl5pPr marL="0" indent="0" algn="ctr">
              <a:buNone/>
              <a:defRPr sz="1800" spc="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DF596CAF-F233-4A87-AD06-EDCF9FFEF706}"/>
              </a:ext>
            </a:extLst>
          </p:cNvPr>
          <p:cNvGrpSpPr>
            <a:grpSpLocks noChangeAspect="1"/>
          </p:cNvGrpSpPr>
          <p:nvPr/>
        </p:nvGrpSpPr>
        <p:grpSpPr>
          <a:xfrm>
            <a:off x="4292665" y="457200"/>
            <a:ext cx="3606670" cy="457200"/>
            <a:chOff x="2931072" y="-829430"/>
            <a:chExt cx="6003607" cy="761048"/>
          </a:xfrm>
          <a:solidFill>
            <a:schemeClr val="bg1"/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4D7DDA8F-287C-4ADD-91C1-23D1E2F28F3F}"/>
                </a:ext>
              </a:extLst>
            </p:cNvPr>
            <p:cNvSpPr/>
            <p:nvPr/>
          </p:nvSpPr>
          <p:spPr>
            <a:xfrm>
              <a:off x="8294599" y="-826572"/>
              <a:ext cx="640080" cy="758190"/>
            </a:xfrm>
            <a:custGeom>
              <a:avLst/>
              <a:gdLst>
                <a:gd name="connsiteX0" fmla="*/ 100965 w 640080"/>
                <a:gd name="connsiteY0" fmla="*/ 493395 h 758190"/>
                <a:gd name="connsiteX1" fmla="*/ 318135 w 640080"/>
                <a:gd name="connsiteY1" fmla="*/ 597218 h 758190"/>
                <a:gd name="connsiteX2" fmla="*/ 455295 w 640080"/>
                <a:gd name="connsiteY2" fmla="*/ 531495 h 758190"/>
                <a:gd name="connsiteX3" fmla="*/ 312420 w 640080"/>
                <a:gd name="connsiteY3" fmla="*/ 452438 h 758190"/>
                <a:gd name="connsiteX4" fmla="*/ 44768 w 640080"/>
                <a:gd name="connsiteY4" fmla="*/ 224790 h 758190"/>
                <a:gd name="connsiteX5" fmla="*/ 355283 w 640080"/>
                <a:gd name="connsiteY5" fmla="*/ 0 h 758190"/>
                <a:gd name="connsiteX6" fmla="*/ 625793 w 640080"/>
                <a:gd name="connsiteY6" fmla="*/ 88583 h 758190"/>
                <a:gd name="connsiteX7" fmla="*/ 534353 w 640080"/>
                <a:gd name="connsiteY7" fmla="*/ 221932 h 758190"/>
                <a:gd name="connsiteX8" fmla="*/ 355283 w 640080"/>
                <a:gd name="connsiteY8" fmla="*/ 160020 h 758190"/>
                <a:gd name="connsiteX9" fmla="*/ 224790 w 640080"/>
                <a:gd name="connsiteY9" fmla="*/ 228600 h 758190"/>
                <a:gd name="connsiteX10" fmla="*/ 395288 w 640080"/>
                <a:gd name="connsiteY10" fmla="*/ 309563 h 758190"/>
                <a:gd name="connsiteX11" fmla="*/ 640080 w 640080"/>
                <a:gd name="connsiteY11" fmla="*/ 536257 h 758190"/>
                <a:gd name="connsiteX12" fmla="*/ 325755 w 640080"/>
                <a:gd name="connsiteY12" fmla="*/ 758190 h 758190"/>
                <a:gd name="connsiteX13" fmla="*/ 0 w 640080"/>
                <a:gd name="connsiteY13" fmla="*/ 627697 h 758190"/>
                <a:gd name="connsiteX14" fmla="*/ 100965 w 640080"/>
                <a:gd name="connsiteY14" fmla="*/ 493395 h 758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0080" h="758190">
                  <a:moveTo>
                    <a:pt x="100965" y="493395"/>
                  </a:moveTo>
                  <a:cubicBezTo>
                    <a:pt x="100965" y="493395"/>
                    <a:pt x="197168" y="597218"/>
                    <a:pt x="318135" y="597218"/>
                  </a:cubicBezTo>
                  <a:cubicBezTo>
                    <a:pt x="392430" y="597218"/>
                    <a:pt x="455295" y="576263"/>
                    <a:pt x="455295" y="531495"/>
                  </a:cubicBezTo>
                  <a:cubicBezTo>
                    <a:pt x="455295" y="484822"/>
                    <a:pt x="421958" y="475297"/>
                    <a:pt x="312420" y="452438"/>
                  </a:cubicBezTo>
                  <a:cubicBezTo>
                    <a:pt x="169545" y="421957"/>
                    <a:pt x="44768" y="360997"/>
                    <a:pt x="44768" y="224790"/>
                  </a:cubicBezTo>
                  <a:cubicBezTo>
                    <a:pt x="44768" y="112395"/>
                    <a:pt x="157163" y="0"/>
                    <a:pt x="355283" y="0"/>
                  </a:cubicBezTo>
                  <a:cubicBezTo>
                    <a:pt x="518160" y="0"/>
                    <a:pt x="625793" y="88583"/>
                    <a:pt x="625793" y="88583"/>
                  </a:cubicBezTo>
                  <a:lnTo>
                    <a:pt x="534353" y="221932"/>
                  </a:lnTo>
                  <a:cubicBezTo>
                    <a:pt x="534353" y="221932"/>
                    <a:pt x="452438" y="160020"/>
                    <a:pt x="355283" y="160020"/>
                  </a:cubicBezTo>
                  <a:cubicBezTo>
                    <a:pt x="286703" y="160020"/>
                    <a:pt x="224790" y="183832"/>
                    <a:pt x="224790" y="228600"/>
                  </a:cubicBezTo>
                  <a:cubicBezTo>
                    <a:pt x="224790" y="272415"/>
                    <a:pt x="273368" y="282893"/>
                    <a:pt x="395288" y="309563"/>
                  </a:cubicBezTo>
                  <a:cubicBezTo>
                    <a:pt x="538163" y="340043"/>
                    <a:pt x="640080" y="386715"/>
                    <a:pt x="640080" y="536257"/>
                  </a:cubicBezTo>
                  <a:cubicBezTo>
                    <a:pt x="640080" y="659130"/>
                    <a:pt x="509588" y="758190"/>
                    <a:pt x="325755" y="758190"/>
                  </a:cubicBezTo>
                  <a:cubicBezTo>
                    <a:pt x="114300" y="758190"/>
                    <a:pt x="0" y="627697"/>
                    <a:pt x="0" y="627697"/>
                  </a:cubicBezTo>
                  <a:lnTo>
                    <a:pt x="100965" y="49339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F1881521-6FAA-417A-96C1-310012211E9E}"/>
                </a:ext>
              </a:extLst>
            </p:cNvPr>
            <p:cNvSpPr/>
            <p:nvPr/>
          </p:nvSpPr>
          <p:spPr>
            <a:xfrm>
              <a:off x="7506882" y="-809427"/>
              <a:ext cx="649604" cy="737235"/>
            </a:xfrm>
            <a:custGeom>
              <a:avLst/>
              <a:gdLst>
                <a:gd name="connsiteX0" fmla="*/ 0 w 649604"/>
                <a:gd name="connsiteY0" fmla="*/ 465773 h 737235"/>
                <a:gd name="connsiteX1" fmla="*/ 0 w 649604"/>
                <a:gd name="connsiteY1" fmla="*/ 0 h 737235"/>
                <a:gd name="connsiteX2" fmla="*/ 181927 w 649604"/>
                <a:gd name="connsiteY2" fmla="*/ 0 h 737235"/>
                <a:gd name="connsiteX3" fmla="*/ 181927 w 649604"/>
                <a:gd name="connsiteY3" fmla="*/ 415290 h 737235"/>
                <a:gd name="connsiteX4" fmla="*/ 324802 w 649604"/>
                <a:gd name="connsiteY4" fmla="*/ 566737 h 737235"/>
                <a:gd name="connsiteX5" fmla="*/ 467677 w 649604"/>
                <a:gd name="connsiteY5" fmla="*/ 501015 h 737235"/>
                <a:gd name="connsiteX6" fmla="*/ 467677 w 649604"/>
                <a:gd name="connsiteY6" fmla="*/ 0 h 737235"/>
                <a:gd name="connsiteX7" fmla="*/ 649605 w 649604"/>
                <a:gd name="connsiteY7" fmla="*/ 0 h 737235"/>
                <a:gd name="connsiteX8" fmla="*/ 649605 w 649604"/>
                <a:gd name="connsiteY8" fmla="*/ 721043 h 737235"/>
                <a:gd name="connsiteX9" fmla="*/ 467677 w 649604"/>
                <a:gd name="connsiteY9" fmla="*/ 721043 h 737235"/>
                <a:gd name="connsiteX10" fmla="*/ 467677 w 649604"/>
                <a:gd name="connsiteY10" fmla="*/ 614362 h 737235"/>
                <a:gd name="connsiteX11" fmla="*/ 264795 w 649604"/>
                <a:gd name="connsiteY11" fmla="*/ 737235 h 737235"/>
                <a:gd name="connsiteX12" fmla="*/ 0 w 649604"/>
                <a:gd name="connsiteY12" fmla="*/ 465773 h 73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49604" h="737235">
                  <a:moveTo>
                    <a:pt x="0" y="465773"/>
                  </a:moveTo>
                  <a:lnTo>
                    <a:pt x="0" y="0"/>
                  </a:lnTo>
                  <a:lnTo>
                    <a:pt x="181927" y="0"/>
                  </a:lnTo>
                  <a:lnTo>
                    <a:pt x="181927" y="415290"/>
                  </a:lnTo>
                  <a:cubicBezTo>
                    <a:pt x="181927" y="521017"/>
                    <a:pt x="232410" y="566737"/>
                    <a:pt x="324802" y="566737"/>
                  </a:cubicBezTo>
                  <a:cubicBezTo>
                    <a:pt x="419100" y="566737"/>
                    <a:pt x="467677" y="501015"/>
                    <a:pt x="467677" y="501015"/>
                  </a:cubicBezTo>
                  <a:lnTo>
                    <a:pt x="467677" y="0"/>
                  </a:lnTo>
                  <a:lnTo>
                    <a:pt x="649605" y="0"/>
                  </a:lnTo>
                  <a:lnTo>
                    <a:pt x="649605" y="721043"/>
                  </a:lnTo>
                  <a:lnTo>
                    <a:pt x="467677" y="721043"/>
                  </a:lnTo>
                  <a:lnTo>
                    <a:pt x="467677" y="614362"/>
                  </a:lnTo>
                  <a:cubicBezTo>
                    <a:pt x="467677" y="614362"/>
                    <a:pt x="411480" y="737235"/>
                    <a:pt x="264795" y="737235"/>
                  </a:cubicBezTo>
                  <a:cubicBezTo>
                    <a:pt x="125730" y="737235"/>
                    <a:pt x="0" y="638175"/>
                    <a:pt x="0" y="46577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033FF76F-2113-4A71-BA99-9E2FEA5E455F}"/>
                </a:ext>
              </a:extLst>
            </p:cNvPr>
            <p:cNvSpPr/>
            <p:nvPr/>
          </p:nvSpPr>
          <p:spPr>
            <a:xfrm>
              <a:off x="6234341" y="-829430"/>
              <a:ext cx="1089660" cy="740092"/>
            </a:xfrm>
            <a:custGeom>
              <a:avLst/>
              <a:gdLst>
                <a:gd name="connsiteX0" fmla="*/ 1089660 w 1089660"/>
                <a:gd name="connsiteY0" fmla="*/ 276225 h 740092"/>
                <a:gd name="connsiteX1" fmla="*/ 1089660 w 1089660"/>
                <a:gd name="connsiteY1" fmla="*/ 740093 h 740092"/>
                <a:gd name="connsiteX2" fmla="*/ 906780 w 1089660"/>
                <a:gd name="connsiteY2" fmla="*/ 740093 h 740092"/>
                <a:gd name="connsiteX3" fmla="*/ 906780 w 1089660"/>
                <a:gd name="connsiteY3" fmla="*/ 323850 h 740092"/>
                <a:gd name="connsiteX4" fmla="*/ 777240 w 1089660"/>
                <a:gd name="connsiteY4" fmla="*/ 171450 h 740092"/>
                <a:gd name="connsiteX5" fmla="*/ 636270 w 1089660"/>
                <a:gd name="connsiteY5" fmla="*/ 226695 h 740092"/>
                <a:gd name="connsiteX6" fmla="*/ 636270 w 1089660"/>
                <a:gd name="connsiteY6" fmla="*/ 740093 h 740092"/>
                <a:gd name="connsiteX7" fmla="*/ 453390 w 1089660"/>
                <a:gd name="connsiteY7" fmla="*/ 740093 h 740092"/>
                <a:gd name="connsiteX8" fmla="*/ 453390 w 1089660"/>
                <a:gd name="connsiteY8" fmla="*/ 323850 h 740092"/>
                <a:gd name="connsiteX9" fmla="*/ 323850 w 1089660"/>
                <a:gd name="connsiteY9" fmla="*/ 171450 h 740092"/>
                <a:gd name="connsiteX10" fmla="*/ 182880 w 1089660"/>
                <a:gd name="connsiteY10" fmla="*/ 226695 h 740092"/>
                <a:gd name="connsiteX11" fmla="*/ 182880 w 1089660"/>
                <a:gd name="connsiteY11" fmla="*/ 740093 h 740092"/>
                <a:gd name="connsiteX12" fmla="*/ 0 w 1089660"/>
                <a:gd name="connsiteY12" fmla="*/ 740093 h 740092"/>
                <a:gd name="connsiteX13" fmla="*/ 0 w 1089660"/>
                <a:gd name="connsiteY13" fmla="*/ 19050 h 740092"/>
                <a:gd name="connsiteX14" fmla="*/ 182880 w 1089660"/>
                <a:gd name="connsiteY14" fmla="*/ 19050 h 740092"/>
                <a:gd name="connsiteX15" fmla="*/ 182880 w 1089660"/>
                <a:gd name="connsiteY15" fmla="*/ 123825 h 740092"/>
                <a:gd name="connsiteX16" fmla="*/ 382905 w 1089660"/>
                <a:gd name="connsiteY16" fmla="*/ 0 h 740092"/>
                <a:gd name="connsiteX17" fmla="*/ 606743 w 1089660"/>
                <a:gd name="connsiteY17" fmla="*/ 125730 h 740092"/>
                <a:gd name="connsiteX18" fmla="*/ 836295 w 1089660"/>
                <a:gd name="connsiteY18" fmla="*/ 0 h 740092"/>
                <a:gd name="connsiteX19" fmla="*/ 1089660 w 1089660"/>
                <a:gd name="connsiteY19" fmla="*/ 276225 h 740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60" h="740092">
                  <a:moveTo>
                    <a:pt x="1089660" y="276225"/>
                  </a:moveTo>
                  <a:lnTo>
                    <a:pt x="1089660" y="740093"/>
                  </a:lnTo>
                  <a:lnTo>
                    <a:pt x="906780" y="740093"/>
                  </a:lnTo>
                  <a:lnTo>
                    <a:pt x="906780" y="323850"/>
                  </a:lnTo>
                  <a:cubicBezTo>
                    <a:pt x="906780" y="224790"/>
                    <a:pt x="868680" y="171450"/>
                    <a:pt x="777240" y="171450"/>
                  </a:cubicBezTo>
                  <a:cubicBezTo>
                    <a:pt x="681038" y="171450"/>
                    <a:pt x="636270" y="226695"/>
                    <a:pt x="636270" y="226695"/>
                  </a:cubicBezTo>
                  <a:lnTo>
                    <a:pt x="636270" y="740093"/>
                  </a:lnTo>
                  <a:lnTo>
                    <a:pt x="453390" y="740093"/>
                  </a:lnTo>
                  <a:lnTo>
                    <a:pt x="453390" y="323850"/>
                  </a:lnTo>
                  <a:cubicBezTo>
                    <a:pt x="453390" y="224790"/>
                    <a:pt x="415290" y="171450"/>
                    <a:pt x="323850" y="171450"/>
                  </a:cubicBezTo>
                  <a:cubicBezTo>
                    <a:pt x="227648" y="171450"/>
                    <a:pt x="182880" y="226695"/>
                    <a:pt x="182880" y="226695"/>
                  </a:cubicBezTo>
                  <a:lnTo>
                    <a:pt x="182880" y="740093"/>
                  </a:lnTo>
                  <a:lnTo>
                    <a:pt x="0" y="740093"/>
                  </a:lnTo>
                  <a:lnTo>
                    <a:pt x="0" y="19050"/>
                  </a:lnTo>
                  <a:lnTo>
                    <a:pt x="182880" y="19050"/>
                  </a:lnTo>
                  <a:lnTo>
                    <a:pt x="182880" y="123825"/>
                  </a:lnTo>
                  <a:cubicBezTo>
                    <a:pt x="182880" y="123825"/>
                    <a:pt x="235268" y="0"/>
                    <a:pt x="382905" y="0"/>
                  </a:cubicBezTo>
                  <a:cubicBezTo>
                    <a:pt x="556260" y="0"/>
                    <a:pt x="606743" y="125730"/>
                    <a:pt x="606743" y="125730"/>
                  </a:cubicBezTo>
                  <a:cubicBezTo>
                    <a:pt x="606743" y="125730"/>
                    <a:pt x="667703" y="0"/>
                    <a:pt x="836295" y="0"/>
                  </a:cubicBezTo>
                  <a:cubicBezTo>
                    <a:pt x="982980" y="1905"/>
                    <a:pt x="1089660" y="102870"/>
                    <a:pt x="1089660" y="27622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246ED1D8-AC8B-4877-99C3-890B4124BB6A}"/>
                </a:ext>
              </a:extLst>
            </p:cNvPr>
            <p:cNvSpPr/>
            <p:nvPr/>
          </p:nvSpPr>
          <p:spPr>
            <a:xfrm>
              <a:off x="5841912" y="-809427"/>
              <a:ext cx="182879" cy="721042"/>
            </a:xfrm>
            <a:custGeom>
              <a:avLst/>
              <a:gdLst>
                <a:gd name="connsiteX0" fmla="*/ 0 w 182879"/>
                <a:gd name="connsiteY0" fmla="*/ 0 h 721042"/>
                <a:gd name="connsiteX1" fmla="*/ 182880 w 182879"/>
                <a:gd name="connsiteY1" fmla="*/ 0 h 721042"/>
                <a:gd name="connsiteX2" fmla="*/ 182880 w 182879"/>
                <a:gd name="connsiteY2" fmla="*/ 721043 h 721042"/>
                <a:gd name="connsiteX3" fmla="*/ 0 w 182879"/>
                <a:gd name="connsiteY3" fmla="*/ 721043 h 72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79" h="721042">
                  <a:moveTo>
                    <a:pt x="0" y="0"/>
                  </a:moveTo>
                  <a:lnTo>
                    <a:pt x="182880" y="0"/>
                  </a:lnTo>
                  <a:lnTo>
                    <a:pt x="182880" y="721043"/>
                  </a:lnTo>
                  <a:lnTo>
                    <a:pt x="0" y="72104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1C5DC76-87D4-4DDB-B894-9F330CD81E2E}"/>
                </a:ext>
              </a:extLst>
            </p:cNvPr>
            <p:cNvSpPr/>
            <p:nvPr/>
          </p:nvSpPr>
          <p:spPr>
            <a:xfrm>
              <a:off x="5406619" y="-365563"/>
              <a:ext cx="306705" cy="276225"/>
            </a:xfrm>
            <a:custGeom>
              <a:avLst/>
              <a:gdLst>
                <a:gd name="connsiteX0" fmla="*/ 106680 w 306705"/>
                <a:gd name="connsiteY0" fmla="*/ 0 h 276225"/>
                <a:gd name="connsiteX1" fmla="*/ 306705 w 306705"/>
                <a:gd name="connsiteY1" fmla="*/ 276225 h 276225"/>
                <a:gd name="connsiteX2" fmla="*/ 93345 w 306705"/>
                <a:gd name="connsiteY2" fmla="*/ 276225 h 276225"/>
                <a:gd name="connsiteX3" fmla="*/ 0 w 306705"/>
                <a:gd name="connsiteY3" fmla="*/ 147638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6705" h="276225">
                  <a:moveTo>
                    <a:pt x="106680" y="0"/>
                  </a:moveTo>
                  <a:lnTo>
                    <a:pt x="306705" y="276225"/>
                  </a:lnTo>
                  <a:lnTo>
                    <a:pt x="93345" y="276225"/>
                  </a:lnTo>
                  <a:lnTo>
                    <a:pt x="0" y="14763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609E53C-48F1-4679-A483-25C5D426CFFD}"/>
                </a:ext>
              </a:extLst>
            </p:cNvPr>
            <p:cNvSpPr/>
            <p:nvPr/>
          </p:nvSpPr>
          <p:spPr>
            <a:xfrm>
              <a:off x="5407572" y="-809427"/>
              <a:ext cx="305752" cy="275272"/>
            </a:xfrm>
            <a:custGeom>
              <a:avLst/>
              <a:gdLst>
                <a:gd name="connsiteX0" fmla="*/ 105728 w 305752"/>
                <a:gd name="connsiteY0" fmla="*/ 275273 h 275272"/>
                <a:gd name="connsiteX1" fmla="*/ 305753 w 305752"/>
                <a:gd name="connsiteY1" fmla="*/ 0 h 275272"/>
                <a:gd name="connsiteX2" fmla="*/ 93345 w 305752"/>
                <a:gd name="connsiteY2" fmla="*/ 0 h 275272"/>
                <a:gd name="connsiteX3" fmla="*/ 0 w 305752"/>
                <a:gd name="connsiteY3" fmla="*/ 128587 h 275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752" h="275272">
                  <a:moveTo>
                    <a:pt x="105728" y="275273"/>
                  </a:moveTo>
                  <a:lnTo>
                    <a:pt x="305753" y="0"/>
                  </a:lnTo>
                  <a:lnTo>
                    <a:pt x="93345" y="0"/>
                  </a:lnTo>
                  <a:lnTo>
                    <a:pt x="0" y="12858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3876E3ED-44E7-4E3B-9531-05B0F1E29805}"/>
                </a:ext>
              </a:extLst>
            </p:cNvPr>
            <p:cNvSpPr/>
            <p:nvPr/>
          </p:nvSpPr>
          <p:spPr>
            <a:xfrm>
              <a:off x="4977994" y="-809427"/>
              <a:ext cx="474345" cy="720089"/>
            </a:xfrm>
            <a:custGeom>
              <a:avLst/>
              <a:gdLst>
                <a:gd name="connsiteX0" fmla="*/ 213360 w 474345"/>
                <a:gd name="connsiteY0" fmla="*/ 0 h 720089"/>
                <a:gd name="connsiteX1" fmla="*/ 953 w 474345"/>
                <a:gd name="connsiteY1" fmla="*/ 0 h 720089"/>
                <a:gd name="connsiteX2" fmla="*/ 261938 w 474345"/>
                <a:gd name="connsiteY2" fmla="*/ 360045 h 720089"/>
                <a:gd name="connsiteX3" fmla="*/ 0 w 474345"/>
                <a:gd name="connsiteY3" fmla="*/ 720090 h 720089"/>
                <a:gd name="connsiteX4" fmla="*/ 211455 w 474345"/>
                <a:gd name="connsiteY4" fmla="*/ 720090 h 720089"/>
                <a:gd name="connsiteX5" fmla="*/ 368618 w 474345"/>
                <a:gd name="connsiteY5" fmla="*/ 505777 h 720089"/>
                <a:gd name="connsiteX6" fmla="*/ 474345 w 474345"/>
                <a:gd name="connsiteY6" fmla="*/ 360045 h 720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4345" h="720089">
                  <a:moveTo>
                    <a:pt x="213360" y="0"/>
                  </a:moveTo>
                  <a:lnTo>
                    <a:pt x="953" y="0"/>
                  </a:lnTo>
                  <a:lnTo>
                    <a:pt x="261938" y="360045"/>
                  </a:lnTo>
                  <a:lnTo>
                    <a:pt x="0" y="720090"/>
                  </a:lnTo>
                  <a:lnTo>
                    <a:pt x="211455" y="720090"/>
                  </a:lnTo>
                  <a:lnTo>
                    <a:pt x="368618" y="505777"/>
                  </a:lnTo>
                  <a:lnTo>
                    <a:pt x="474345" y="36004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81A85B1B-79FB-497E-8427-70F2E992FD17}"/>
                </a:ext>
              </a:extLst>
            </p:cNvPr>
            <p:cNvSpPr/>
            <p:nvPr/>
          </p:nvSpPr>
          <p:spPr>
            <a:xfrm>
              <a:off x="2931072" y="-828477"/>
              <a:ext cx="1089659" cy="739139"/>
            </a:xfrm>
            <a:custGeom>
              <a:avLst/>
              <a:gdLst>
                <a:gd name="connsiteX0" fmla="*/ 1089660 w 1089659"/>
                <a:gd name="connsiteY0" fmla="*/ 275273 h 739139"/>
                <a:gd name="connsiteX1" fmla="*/ 1089660 w 1089659"/>
                <a:gd name="connsiteY1" fmla="*/ 739140 h 739139"/>
                <a:gd name="connsiteX2" fmla="*/ 906780 w 1089659"/>
                <a:gd name="connsiteY2" fmla="*/ 739140 h 739139"/>
                <a:gd name="connsiteX3" fmla="*/ 906780 w 1089659"/>
                <a:gd name="connsiteY3" fmla="*/ 322898 h 739139"/>
                <a:gd name="connsiteX4" fmla="*/ 777240 w 1089659"/>
                <a:gd name="connsiteY4" fmla="*/ 170498 h 739139"/>
                <a:gd name="connsiteX5" fmla="*/ 636270 w 1089659"/>
                <a:gd name="connsiteY5" fmla="*/ 224790 h 739139"/>
                <a:gd name="connsiteX6" fmla="*/ 636270 w 1089659"/>
                <a:gd name="connsiteY6" fmla="*/ 739140 h 739139"/>
                <a:gd name="connsiteX7" fmla="*/ 453390 w 1089659"/>
                <a:gd name="connsiteY7" fmla="*/ 739140 h 739139"/>
                <a:gd name="connsiteX8" fmla="*/ 453390 w 1089659"/>
                <a:gd name="connsiteY8" fmla="*/ 322898 h 739139"/>
                <a:gd name="connsiteX9" fmla="*/ 323850 w 1089659"/>
                <a:gd name="connsiteY9" fmla="*/ 170498 h 739139"/>
                <a:gd name="connsiteX10" fmla="*/ 182880 w 1089659"/>
                <a:gd name="connsiteY10" fmla="*/ 225742 h 739139"/>
                <a:gd name="connsiteX11" fmla="*/ 182880 w 1089659"/>
                <a:gd name="connsiteY11" fmla="*/ 739140 h 739139"/>
                <a:gd name="connsiteX12" fmla="*/ 0 w 1089659"/>
                <a:gd name="connsiteY12" fmla="*/ 739140 h 739139"/>
                <a:gd name="connsiteX13" fmla="*/ 0 w 1089659"/>
                <a:gd name="connsiteY13" fmla="*/ 18097 h 739139"/>
                <a:gd name="connsiteX14" fmla="*/ 182880 w 1089659"/>
                <a:gd name="connsiteY14" fmla="*/ 18097 h 739139"/>
                <a:gd name="connsiteX15" fmla="*/ 182880 w 1089659"/>
                <a:gd name="connsiteY15" fmla="*/ 122872 h 739139"/>
                <a:gd name="connsiteX16" fmla="*/ 383858 w 1089659"/>
                <a:gd name="connsiteY16" fmla="*/ 0 h 739139"/>
                <a:gd name="connsiteX17" fmla="*/ 607695 w 1089659"/>
                <a:gd name="connsiteY17" fmla="*/ 125730 h 739139"/>
                <a:gd name="connsiteX18" fmla="*/ 837247 w 1089659"/>
                <a:gd name="connsiteY18" fmla="*/ 0 h 739139"/>
                <a:gd name="connsiteX19" fmla="*/ 1089660 w 1089659"/>
                <a:gd name="connsiteY19" fmla="*/ 275273 h 739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59" h="739139">
                  <a:moveTo>
                    <a:pt x="1089660" y="275273"/>
                  </a:moveTo>
                  <a:lnTo>
                    <a:pt x="1089660" y="739140"/>
                  </a:lnTo>
                  <a:lnTo>
                    <a:pt x="906780" y="739140"/>
                  </a:lnTo>
                  <a:lnTo>
                    <a:pt x="906780" y="322898"/>
                  </a:lnTo>
                  <a:cubicBezTo>
                    <a:pt x="906780" y="223837"/>
                    <a:pt x="868680" y="170498"/>
                    <a:pt x="777240" y="170498"/>
                  </a:cubicBezTo>
                  <a:cubicBezTo>
                    <a:pt x="681038" y="170498"/>
                    <a:pt x="636270" y="224790"/>
                    <a:pt x="636270" y="224790"/>
                  </a:cubicBezTo>
                  <a:lnTo>
                    <a:pt x="636270" y="739140"/>
                  </a:lnTo>
                  <a:lnTo>
                    <a:pt x="453390" y="739140"/>
                  </a:lnTo>
                  <a:lnTo>
                    <a:pt x="453390" y="322898"/>
                  </a:lnTo>
                  <a:cubicBezTo>
                    <a:pt x="453390" y="223837"/>
                    <a:pt x="415290" y="170498"/>
                    <a:pt x="323850" y="170498"/>
                  </a:cubicBezTo>
                  <a:cubicBezTo>
                    <a:pt x="227647" y="170498"/>
                    <a:pt x="182880" y="225742"/>
                    <a:pt x="182880" y="225742"/>
                  </a:cubicBezTo>
                  <a:lnTo>
                    <a:pt x="182880" y="739140"/>
                  </a:lnTo>
                  <a:lnTo>
                    <a:pt x="0" y="739140"/>
                  </a:lnTo>
                  <a:lnTo>
                    <a:pt x="0" y="18097"/>
                  </a:lnTo>
                  <a:lnTo>
                    <a:pt x="182880" y="18097"/>
                  </a:lnTo>
                  <a:lnTo>
                    <a:pt x="182880" y="122872"/>
                  </a:lnTo>
                  <a:cubicBezTo>
                    <a:pt x="182880" y="122872"/>
                    <a:pt x="236220" y="0"/>
                    <a:pt x="383858" y="0"/>
                  </a:cubicBezTo>
                  <a:cubicBezTo>
                    <a:pt x="557213" y="0"/>
                    <a:pt x="607695" y="125730"/>
                    <a:pt x="607695" y="125730"/>
                  </a:cubicBezTo>
                  <a:cubicBezTo>
                    <a:pt x="607695" y="125730"/>
                    <a:pt x="668655" y="0"/>
                    <a:pt x="837247" y="0"/>
                  </a:cubicBezTo>
                  <a:cubicBezTo>
                    <a:pt x="982980" y="952"/>
                    <a:pt x="1089660" y="101917"/>
                    <a:pt x="1089660" y="27527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7C25B42-BCBC-45D3-A573-D79CF6E0DE71}"/>
                </a:ext>
              </a:extLst>
            </p:cNvPr>
            <p:cNvSpPr/>
            <p:nvPr/>
          </p:nvSpPr>
          <p:spPr>
            <a:xfrm>
              <a:off x="4159797" y="-827525"/>
              <a:ext cx="692467" cy="756284"/>
            </a:xfrm>
            <a:custGeom>
              <a:avLst/>
              <a:gdLst>
                <a:gd name="connsiteX0" fmla="*/ 509588 w 692467"/>
                <a:gd name="connsiteY0" fmla="*/ 738188 h 756284"/>
                <a:gd name="connsiteX1" fmla="*/ 509588 w 692467"/>
                <a:gd name="connsiteY1" fmla="*/ 640080 h 756284"/>
                <a:gd name="connsiteX2" fmla="*/ 314325 w 692467"/>
                <a:gd name="connsiteY2" fmla="*/ 756285 h 756284"/>
                <a:gd name="connsiteX3" fmla="*/ 0 w 692467"/>
                <a:gd name="connsiteY3" fmla="*/ 378143 h 756284"/>
                <a:gd name="connsiteX4" fmla="*/ 314325 w 692467"/>
                <a:gd name="connsiteY4" fmla="*/ 0 h 756284"/>
                <a:gd name="connsiteX5" fmla="*/ 509588 w 692467"/>
                <a:gd name="connsiteY5" fmla="*/ 117158 h 756284"/>
                <a:gd name="connsiteX6" fmla="*/ 509588 w 692467"/>
                <a:gd name="connsiteY6" fmla="*/ 18098 h 756284"/>
                <a:gd name="connsiteX7" fmla="*/ 692468 w 692467"/>
                <a:gd name="connsiteY7" fmla="*/ 18098 h 756284"/>
                <a:gd name="connsiteX8" fmla="*/ 692468 w 692467"/>
                <a:gd name="connsiteY8" fmla="*/ 739140 h 756284"/>
                <a:gd name="connsiteX9" fmla="*/ 509588 w 692467"/>
                <a:gd name="connsiteY9" fmla="*/ 739140 h 756284"/>
                <a:gd name="connsiteX10" fmla="*/ 509588 w 692467"/>
                <a:gd name="connsiteY10" fmla="*/ 230505 h 756284"/>
                <a:gd name="connsiteX11" fmla="*/ 361950 w 692467"/>
                <a:gd name="connsiteY11" fmla="*/ 170497 h 756284"/>
                <a:gd name="connsiteX12" fmla="*/ 185738 w 692467"/>
                <a:gd name="connsiteY12" fmla="*/ 379095 h 756284"/>
                <a:gd name="connsiteX13" fmla="*/ 361950 w 692467"/>
                <a:gd name="connsiteY13" fmla="*/ 587693 h 756284"/>
                <a:gd name="connsiteX14" fmla="*/ 509588 w 692467"/>
                <a:gd name="connsiteY14" fmla="*/ 526733 h 756284"/>
                <a:gd name="connsiteX15" fmla="*/ 509588 w 692467"/>
                <a:gd name="connsiteY15" fmla="*/ 230505 h 756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92467" h="756284">
                  <a:moveTo>
                    <a:pt x="509588" y="738188"/>
                  </a:moveTo>
                  <a:lnTo>
                    <a:pt x="509588" y="640080"/>
                  </a:lnTo>
                  <a:cubicBezTo>
                    <a:pt x="509588" y="640080"/>
                    <a:pt x="449580" y="756285"/>
                    <a:pt x="314325" y="756285"/>
                  </a:cubicBezTo>
                  <a:cubicBezTo>
                    <a:pt x="146685" y="756285"/>
                    <a:pt x="0" y="600075"/>
                    <a:pt x="0" y="378143"/>
                  </a:cubicBezTo>
                  <a:cubicBezTo>
                    <a:pt x="0" y="156210"/>
                    <a:pt x="146685" y="0"/>
                    <a:pt x="314325" y="0"/>
                  </a:cubicBezTo>
                  <a:cubicBezTo>
                    <a:pt x="453390" y="0"/>
                    <a:pt x="509588" y="117158"/>
                    <a:pt x="509588" y="117158"/>
                  </a:cubicBezTo>
                  <a:lnTo>
                    <a:pt x="509588" y="18098"/>
                  </a:lnTo>
                  <a:lnTo>
                    <a:pt x="692468" y="18098"/>
                  </a:lnTo>
                  <a:lnTo>
                    <a:pt x="692468" y="739140"/>
                  </a:lnTo>
                  <a:lnTo>
                    <a:pt x="509588" y="739140"/>
                  </a:lnTo>
                  <a:close/>
                  <a:moveTo>
                    <a:pt x="509588" y="230505"/>
                  </a:moveTo>
                  <a:cubicBezTo>
                    <a:pt x="509588" y="230505"/>
                    <a:pt x="466725" y="170497"/>
                    <a:pt x="361950" y="170497"/>
                  </a:cubicBezTo>
                  <a:cubicBezTo>
                    <a:pt x="251460" y="170497"/>
                    <a:pt x="185738" y="260033"/>
                    <a:pt x="185738" y="379095"/>
                  </a:cubicBezTo>
                  <a:cubicBezTo>
                    <a:pt x="185738" y="497205"/>
                    <a:pt x="251460" y="587693"/>
                    <a:pt x="361950" y="587693"/>
                  </a:cubicBezTo>
                  <a:cubicBezTo>
                    <a:pt x="466725" y="587693"/>
                    <a:pt x="509588" y="526733"/>
                    <a:pt x="509588" y="526733"/>
                  </a:cubicBezTo>
                  <a:lnTo>
                    <a:pt x="509588" y="23050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01643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374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1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45909-ACA0-497E-B7C2-1D1B5F4788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9ACCD25C-DA1B-45C9-A660-92C948766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4889"/>
            <a:ext cx="11277600" cy="615553"/>
          </a:xfrm>
        </p:spPr>
        <p:txBody>
          <a:bodyPr anchor="ctr" anchorCtr="0"/>
          <a:lstStyle>
            <a:lvl1pPr>
              <a:defRPr sz="4000" i="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599382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pos="288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45909-ACA0-497E-B7C2-1D1B5F4788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75EE15-C254-43DC-B077-8867D2968C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i="0"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274309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pos="288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1 Line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BF08D-ADF8-4EC5-B658-5328A20C6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724" y="1076267"/>
            <a:ext cx="11274552" cy="1595309"/>
          </a:xfrm>
        </p:spPr>
        <p:txBody>
          <a:bodyPr>
            <a:spAutoFit/>
          </a:bodyPr>
          <a:lstStyle>
            <a:lvl1pPr algn="l">
              <a:defRPr/>
            </a:lvl1pPr>
            <a:lvl2pPr algn="l">
              <a:defRPr sz="2400"/>
            </a:lvl2pPr>
            <a:lvl3pPr algn="l">
              <a:defRPr sz="1800">
                <a:solidFill>
                  <a:schemeClr val="tx1"/>
                </a:solidFill>
              </a:defRPr>
            </a:lvl3pPr>
            <a:lvl4pPr marL="0" indent="0" algn="l">
              <a:buNone/>
              <a:defRPr sz="1600"/>
            </a:lvl4pPr>
            <a:lvl5pPr marL="0" indent="0" algn="l">
              <a:buNone/>
              <a:defRPr sz="1400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04D29F-FD13-465F-8951-315C9780E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4889"/>
            <a:ext cx="11277600" cy="615553"/>
          </a:xfrm>
        </p:spPr>
        <p:txBody>
          <a:bodyPr anchor="ctr" anchorCtr="0"/>
          <a:lstStyle>
            <a:lvl1pPr>
              <a:defRPr sz="4000" i="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894123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Sub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AD4B79-9454-49D2-AC52-CF193552D0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03CB1A69-F507-4261-80B8-4607BB5DAA8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58724" y="1737406"/>
            <a:ext cx="11274552" cy="1595309"/>
          </a:xfrm>
        </p:spPr>
        <p:txBody>
          <a:bodyPr>
            <a:spAutoFit/>
          </a:bodyPr>
          <a:lstStyle>
            <a:lvl1pPr algn="l">
              <a:defRPr/>
            </a:lvl1pPr>
            <a:lvl2pPr algn="l">
              <a:defRPr sz="2400"/>
            </a:lvl2pPr>
            <a:lvl3pPr algn="l">
              <a:defRPr sz="1800">
                <a:solidFill>
                  <a:schemeClr val="tx1"/>
                </a:solidFill>
              </a:defRPr>
            </a:lvl3pPr>
            <a:lvl4pPr marL="0" indent="0" algn="l">
              <a:buNone/>
              <a:defRPr sz="1600"/>
            </a:lvl4pPr>
            <a:lvl5pPr marL="0" indent="0" algn="l">
              <a:buNone/>
              <a:defRPr sz="1400">
                <a:solidFill>
                  <a:schemeClr val="bg1">
                    <a:lumMod val="6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15943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BF08D-ADF8-4EC5-B658-5328A20C6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5C6EEE-2D74-49E2-9EFE-D6C04C314E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509522"/>
            <a:ext cx="11277600" cy="1138773"/>
          </a:xfrm>
        </p:spPr>
        <p:txBody>
          <a:bodyPr/>
          <a:lstStyle>
            <a:lvl1pPr>
              <a:defRPr sz="4000" i="0"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96929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hart 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45909-ACA0-497E-B7C2-1D1B5F4788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75EE15-C254-43DC-B077-8867D2968C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509522"/>
            <a:ext cx="11277600" cy="1138773"/>
          </a:xfrm>
        </p:spPr>
        <p:txBody>
          <a:bodyPr/>
          <a:lstStyle>
            <a:lvl1pPr>
              <a:defRPr sz="4000" i="0"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1025CB0-1BD3-4800-A9D9-53A31E01899E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57203" y="2008803"/>
            <a:ext cx="11277592" cy="1938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algn="ctr">
              <a:defRPr/>
            </a:lvl1pPr>
            <a:lvl2pPr algn="l">
              <a:defRPr/>
            </a:lvl2pPr>
            <a:lvl3pPr algn="ctr">
              <a:defRPr/>
            </a:lvl3pPr>
            <a:lvl5pPr marL="475476">
              <a:buClr>
                <a:schemeClr val="bg1">
                  <a:lumMod val="65000"/>
                </a:schemeClr>
              </a:buClr>
              <a:defRPr/>
            </a:lvl5pPr>
          </a:lstStyle>
          <a:p>
            <a:pPr lvl="1"/>
            <a:r>
              <a:rPr lang="en-US"/>
              <a:t>Click to edit Template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6079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pos="288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hart 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45909-ACA0-497E-B7C2-1D1B5F4788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75EE15-C254-43DC-B077-8867D2968C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509522"/>
            <a:ext cx="11277600" cy="1138773"/>
          </a:xfrm>
        </p:spPr>
        <p:txBody>
          <a:bodyPr/>
          <a:lstStyle>
            <a:lvl1pPr>
              <a:defRPr sz="4000" i="0"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CD18B82-ACDC-4A34-9717-7D698C372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59430"/>
            <a:ext cx="11277594" cy="372049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b="0">
                <a:solidFill>
                  <a:schemeClr val="tx1"/>
                </a:solidFill>
              </a:defRPr>
            </a:lvl1pPr>
            <a:lvl5pPr marL="475476">
              <a:buClr>
                <a:schemeClr val="bg1">
                  <a:lumMod val="6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1025CB0-1BD3-4800-A9D9-53A31E01899E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57203" y="2008803"/>
            <a:ext cx="11277592" cy="1938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algn="ctr">
              <a:defRPr/>
            </a:lvl1pPr>
            <a:lvl2pPr algn="l">
              <a:defRPr/>
            </a:lvl2pPr>
            <a:lvl3pPr algn="ctr">
              <a:defRPr/>
            </a:lvl3pPr>
            <a:lvl5pPr marL="475476">
              <a:buClr>
                <a:schemeClr val="bg1">
                  <a:lumMod val="65000"/>
                </a:schemeClr>
              </a:buClr>
              <a:defRPr/>
            </a:lvl5pPr>
          </a:lstStyle>
          <a:p>
            <a:pPr lvl="1"/>
            <a:r>
              <a:rPr lang="en-US"/>
              <a:t>Click to edit Template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90011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pos="288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ontent Lef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565065E-851A-48FF-92F0-3C413BB209E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409442"/>
            <a:ext cx="5486400" cy="4039119"/>
          </a:xfrm>
          <a:prstGeom prst="rect">
            <a:avLst/>
          </a:prstGeom>
        </p:spPr>
        <p:txBody>
          <a:bodyPr vert="horz" lIns="0" tIns="45720" rIns="0" bIns="45720" rtlCol="0" anchor="ctr" anchorCtr="0">
            <a:spAutoFit/>
          </a:bodyPr>
          <a:lstStyle>
            <a:lvl1pPr algn="l">
              <a:lnSpc>
                <a:spcPct val="85000"/>
              </a:lnSpc>
              <a:spcAft>
                <a:spcPts val="800"/>
              </a:spcAft>
              <a:defRPr sz="3333" b="0" i="0" spc="-107" baseline="0">
                <a:solidFill>
                  <a:schemeClr val="bg2"/>
                </a:solidFill>
              </a:defRPr>
            </a:lvl1pPr>
            <a:lvl2pPr algn="l">
              <a:lnSpc>
                <a:spcPct val="85000"/>
              </a:lnSpc>
              <a:spcAft>
                <a:spcPts val="800"/>
              </a:spcAft>
              <a:defRPr sz="4267" b="0" i="0" spc="-133" baseline="0">
                <a:solidFill>
                  <a:schemeClr val="bg2"/>
                </a:solidFill>
              </a:defRPr>
            </a:lvl2pPr>
            <a:lvl3pPr algn="l">
              <a:lnSpc>
                <a:spcPct val="85000"/>
              </a:lnSpc>
              <a:spcAft>
                <a:spcPts val="800"/>
              </a:spcAft>
              <a:defRPr sz="3600" b="0" i="0" spc="-200">
                <a:solidFill>
                  <a:schemeClr val="bg2"/>
                </a:solidFill>
              </a:defRPr>
            </a:lvl3pPr>
            <a:lvl4pPr marL="0" indent="0" algn="l">
              <a:buNone/>
              <a:defRPr sz="1867">
                <a:solidFill>
                  <a:schemeClr val="tx1"/>
                </a:solidFill>
              </a:defRPr>
            </a:lvl4pPr>
            <a:lvl5pPr marL="109728" indent="-109728" algn="l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Template Title Style</a:t>
            </a:r>
          </a:p>
          <a:p>
            <a:pPr lvl="1"/>
            <a:r>
              <a:rPr lang="en-US" dirty="0"/>
              <a:t>Second </a:t>
            </a:r>
            <a:br>
              <a:rPr lang="en-US" dirty="0"/>
            </a:br>
            <a:r>
              <a:rPr lang="en-US" dirty="0"/>
              <a:t>Level</a:t>
            </a:r>
          </a:p>
          <a:p>
            <a:pPr lvl="2"/>
            <a:r>
              <a:rPr lang="en-US" dirty="0"/>
              <a:t>Third </a:t>
            </a:r>
            <a:br>
              <a:rPr lang="en-US" dirty="0"/>
            </a:br>
            <a:r>
              <a:rPr lang="en-US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028770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ontent Lef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F77D1C1-0D0A-40A2-9152-AFB7C138FB4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457202"/>
            <a:ext cx="4572000" cy="5943598"/>
          </a:xfrm>
          <a:prstGeom prst="rect">
            <a:avLst/>
          </a:prstGeom>
        </p:spPr>
        <p:txBody>
          <a:bodyPr vert="horz" lIns="0" tIns="45720" rIns="0" bIns="45720" rtlCol="0" anchor="ctr" anchorCtr="0">
            <a:noAutofit/>
          </a:bodyPr>
          <a:lstStyle>
            <a:lvl1pPr algn="l">
              <a:lnSpc>
                <a:spcPct val="85000"/>
              </a:lnSpc>
              <a:spcAft>
                <a:spcPts val="800"/>
              </a:spcAft>
              <a:defRPr sz="4400" b="0" i="0" spc="-107" baseline="0">
                <a:solidFill>
                  <a:schemeClr val="bg2"/>
                </a:solidFill>
              </a:defRPr>
            </a:lvl1pPr>
            <a:lvl2pPr algn="l">
              <a:defRPr sz="1800" b="1">
                <a:solidFill>
                  <a:schemeClr val="tx1"/>
                </a:solidFill>
              </a:defRPr>
            </a:lvl2pPr>
            <a:lvl3pPr algn="l">
              <a:defRPr sz="1400">
                <a:solidFill>
                  <a:schemeClr val="tx1"/>
                </a:solidFill>
              </a:defRPr>
            </a:lvl3pPr>
            <a:lvl4pPr algn="l">
              <a:defRPr/>
            </a:lvl4pPr>
            <a:lvl5pPr marL="475464" algn="l">
              <a:buClr>
                <a:schemeClr val="bg1">
                  <a:lumMod val="65000"/>
                </a:schemeClr>
              </a:buClr>
              <a:defRPr/>
            </a:lvl5pPr>
          </a:lstStyle>
          <a:p>
            <a:pPr lvl="0"/>
            <a:r>
              <a:rPr lang="en-US"/>
              <a:t>Click to edit </a:t>
            </a:r>
            <a:br>
              <a:rPr lang="en-US"/>
            </a:br>
            <a:r>
              <a:rPr lang="en-US"/>
              <a:t>Template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90502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2 Line Content Lef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F094B4D-3008-4855-8B57-135BA3528DFE}"/>
              </a:ext>
            </a:extLst>
          </p:cNvPr>
          <p:cNvGrpSpPr>
            <a:grpSpLocks noChangeAspect="1"/>
          </p:cNvGrpSpPr>
          <p:nvPr/>
        </p:nvGrpSpPr>
        <p:grpSpPr>
          <a:xfrm>
            <a:off x="3896348" y="6494246"/>
            <a:ext cx="1066177" cy="135154"/>
            <a:chOff x="2931072" y="-829430"/>
            <a:chExt cx="6003607" cy="761048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14CF801-689B-4469-B6ED-4D6BFBB2E292}"/>
                </a:ext>
              </a:extLst>
            </p:cNvPr>
            <p:cNvSpPr/>
            <p:nvPr/>
          </p:nvSpPr>
          <p:spPr>
            <a:xfrm>
              <a:off x="8294599" y="-826572"/>
              <a:ext cx="640080" cy="758190"/>
            </a:xfrm>
            <a:custGeom>
              <a:avLst/>
              <a:gdLst>
                <a:gd name="connsiteX0" fmla="*/ 100965 w 640080"/>
                <a:gd name="connsiteY0" fmla="*/ 493395 h 758190"/>
                <a:gd name="connsiteX1" fmla="*/ 318135 w 640080"/>
                <a:gd name="connsiteY1" fmla="*/ 597218 h 758190"/>
                <a:gd name="connsiteX2" fmla="*/ 455295 w 640080"/>
                <a:gd name="connsiteY2" fmla="*/ 531495 h 758190"/>
                <a:gd name="connsiteX3" fmla="*/ 312420 w 640080"/>
                <a:gd name="connsiteY3" fmla="*/ 452438 h 758190"/>
                <a:gd name="connsiteX4" fmla="*/ 44768 w 640080"/>
                <a:gd name="connsiteY4" fmla="*/ 224790 h 758190"/>
                <a:gd name="connsiteX5" fmla="*/ 355283 w 640080"/>
                <a:gd name="connsiteY5" fmla="*/ 0 h 758190"/>
                <a:gd name="connsiteX6" fmla="*/ 625793 w 640080"/>
                <a:gd name="connsiteY6" fmla="*/ 88583 h 758190"/>
                <a:gd name="connsiteX7" fmla="*/ 534353 w 640080"/>
                <a:gd name="connsiteY7" fmla="*/ 221932 h 758190"/>
                <a:gd name="connsiteX8" fmla="*/ 355283 w 640080"/>
                <a:gd name="connsiteY8" fmla="*/ 160020 h 758190"/>
                <a:gd name="connsiteX9" fmla="*/ 224790 w 640080"/>
                <a:gd name="connsiteY9" fmla="*/ 228600 h 758190"/>
                <a:gd name="connsiteX10" fmla="*/ 395288 w 640080"/>
                <a:gd name="connsiteY10" fmla="*/ 309563 h 758190"/>
                <a:gd name="connsiteX11" fmla="*/ 640080 w 640080"/>
                <a:gd name="connsiteY11" fmla="*/ 536257 h 758190"/>
                <a:gd name="connsiteX12" fmla="*/ 325755 w 640080"/>
                <a:gd name="connsiteY12" fmla="*/ 758190 h 758190"/>
                <a:gd name="connsiteX13" fmla="*/ 0 w 640080"/>
                <a:gd name="connsiteY13" fmla="*/ 627697 h 758190"/>
                <a:gd name="connsiteX14" fmla="*/ 100965 w 640080"/>
                <a:gd name="connsiteY14" fmla="*/ 493395 h 758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0080" h="758190">
                  <a:moveTo>
                    <a:pt x="100965" y="493395"/>
                  </a:moveTo>
                  <a:cubicBezTo>
                    <a:pt x="100965" y="493395"/>
                    <a:pt x="197168" y="597218"/>
                    <a:pt x="318135" y="597218"/>
                  </a:cubicBezTo>
                  <a:cubicBezTo>
                    <a:pt x="392430" y="597218"/>
                    <a:pt x="455295" y="576263"/>
                    <a:pt x="455295" y="531495"/>
                  </a:cubicBezTo>
                  <a:cubicBezTo>
                    <a:pt x="455295" y="484822"/>
                    <a:pt x="421958" y="475297"/>
                    <a:pt x="312420" y="452438"/>
                  </a:cubicBezTo>
                  <a:cubicBezTo>
                    <a:pt x="169545" y="421957"/>
                    <a:pt x="44768" y="360997"/>
                    <a:pt x="44768" y="224790"/>
                  </a:cubicBezTo>
                  <a:cubicBezTo>
                    <a:pt x="44768" y="112395"/>
                    <a:pt x="157163" y="0"/>
                    <a:pt x="355283" y="0"/>
                  </a:cubicBezTo>
                  <a:cubicBezTo>
                    <a:pt x="518160" y="0"/>
                    <a:pt x="625793" y="88583"/>
                    <a:pt x="625793" y="88583"/>
                  </a:cubicBezTo>
                  <a:lnTo>
                    <a:pt x="534353" y="221932"/>
                  </a:lnTo>
                  <a:cubicBezTo>
                    <a:pt x="534353" y="221932"/>
                    <a:pt x="452438" y="160020"/>
                    <a:pt x="355283" y="160020"/>
                  </a:cubicBezTo>
                  <a:cubicBezTo>
                    <a:pt x="286703" y="160020"/>
                    <a:pt x="224790" y="183832"/>
                    <a:pt x="224790" y="228600"/>
                  </a:cubicBezTo>
                  <a:cubicBezTo>
                    <a:pt x="224790" y="272415"/>
                    <a:pt x="273368" y="282893"/>
                    <a:pt x="395288" y="309563"/>
                  </a:cubicBezTo>
                  <a:cubicBezTo>
                    <a:pt x="538163" y="340043"/>
                    <a:pt x="640080" y="386715"/>
                    <a:pt x="640080" y="536257"/>
                  </a:cubicBezTo>
                  <a:cubicBezTo>
                    <a:pt x="640080" y="659130"/>
                    <a:pt x="509588" y="758190"/>
                    <a:pt x="325755" y="758190"/>
                  </a:cubicBezTo>
                  <a:cubicBezTo>
                    <a:pt x="114300" y="758190"/>
                    <a:pt x="0" y="627697"/>
                    <a:pt x="0" y="627697"/>
                  </a:cubicBezTo>
                  <a:lnTo>
                    <a:pt x="100965" y="49339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0B63F58-8C3F-4B44-B0B7-F6002F92A131}"/>
                </a:ext>
              </a:extLst>
            </p:cNvPr>
            <p:cNvSpPr/>
            <p:nvPr/>
          </p:nvSpPr>
          <p:spPr>
            <a:xfrm>
              <a:off x="7506882" y="-809427"/>
              <a:ext cx="649604" cy="737235"/>
            </a:xfrm>
            <a:custGeom>
              <a:avLst/>
              <a:gdLst>
                <a:gd name="connsiteX0" fmla="*/ 0 w 649604"/>
                <a:gd name="connsiteY0" fmla="*/ 465773 h 737235"/>
                <a:gd name="connsiteX1" fmla="*/ 0 w 649604"/>
                <a:gd name="connsiteY1" fmla="*/ 0 h 737235"/>
                <a:gd name="connsiteX2" fmla="*/ 181927 w 649604"/>
                <a:gd name="connsiteY2" fmla="*/ 0 h 737235"/>
                <a:gd name="connsiteX3" fmla="*/ 181927 w 649604"/>
                <a:gd name="connsiteY3" fmla="*/ 415290 h 737235"/>
                <a:gd name="connsiteX4" fmla="*/ 324802 w 649604"/>
                <a:gd name="connsiteY4" fmla="*/ 566737 h 737235"/>
                <a:gd name="connsiteX5" fmla="*/ 467677 w 649604"/>
                <a:gd name="connsiteY5" fmla="*/ 501015 h 737235"/>
                <a:gd name="connsiteX6" fmla="*/ 467677 w 649604"/>
                <a:gd name="connsiteY6" fmla="*/ 0 h 737235"/>
                <a:gd name="connsiteX7" fmla="*/ 649605 w 649604"/>
                <a:gd name="connsiteY7" fmla="*/ 0 h 737235"/>
                <a:gd name="connsiteX8" fmla="*/ 649605 w 649604"/>
                <a:gd name="connsiteY8" fmla="*/ 721043 h 737235"/>
                <a:gd name="connsiteX9" fmla="*/ 467677 w 649604"/>
                <a:gd name="connsiteY9" fmla="*/ 721043 h 737235"/>
                <a:gd name="connsiteX10" fmla="*/ 467677 w 649604"/>
                <a:gd name="connsiteY10" fmla="*/ 614362 h 737235"/>
                <a:gd name="connsiteX11" fmla="*/ 264795 w 649604"/>
                <a:gd name="connsiteY11" fmla="*/ 737235 h 737235"/>
                <a:gd name="connsiteX12" fmla="*/ 0 w 649604"/>
                <a:gd name="connsiteY12" fmla="*/ 465773 h 73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49604" h="737235">
                  <a:moveTo>
                    <a:pt x="0" y="465773"/>
                  </a:moveTo>
                  <a:lnTo>
                    <a:pt x="0" y="0"/>
                  </a:lnTo>
                  <a:lnTo>
                    <a:pt x="181927" y="0"/>
                  </a:lnTo>
                  <a:lnTo>
                    <a:pt x="181927" y="415290"/>
                  </a:lnTo>
                  <a:cubicBezTo>
                    <a:pt x="181927" y="521017"/>
                    <a:pt x="232410" y="566737"/>
                    <a:pt x="324802" y="566737"/>
                  </a:cubicBezTo>
                  <a:cubicBezTo>
                    <a:pt x="419100" y="566737"/>
                    <a:pt x="467677" y="501015"/>
                    <a:pt x="467677" y="501015"/>
                  </a:cubicBezTo>
                  <a:lnTo>
                    <a:pt x="467677" y="0"/>
                  </a:lnTo>
                  <a:lnTo>
                    <a:pt x="649605" y="0"/>
                  </a:lnTo>
                  <a:lnTo>
                    <a:pt x="649605" y="721043"/>
                  </a:lnTo>
                  <a:lnTo>
                    <a:pt x="467677" y="721043"/>
                  </a:lnTo>
                  <a:lnTo>
                    <a:pt x="467677" y="614362"/>
                  </a:lnTo>
                  <a:cubicBezTo>
                    <a:pt x="467677" y="614362"/>
                    <a:pt x="411480" y="737235"/>
                    <a:pt x="264795" y="737235"/>
                  </a:cubicBezTo>
                  <a:cubicBezTo>
                    <a:pt x="125730" y="737235"/>
                    <a:pt x="0" y="638175"/>
                    <a:pt x="0" y="4657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220D36E-6462-4F5E-89E1-0D34C06509D9}"/>
                </a:ext>
              </a:extLst>
            </p:cNvPr>
            <p:cNvSpPr/>
            <p:nvPr/>
          </p:nvSpPr>
          <p:spPr>
            <a:xfrm>
              <a:off x="6234341" y="-829430"/>
              <a:ext cx="1089660" cy="740092"/>
            </a:xfrm>
            <a:custGeom>
              <a:avLst/>
              <a:gdLst>
                <a:gd name="connsiteX0" fmla="*/ 1089660 w 1089660"/>
                <a:gd name="connsiteY0" fmla="*/ 276225 h 740092"/>
                <a:gd name="connsiteX1" fmla="*/ 1089660 w 1089660"/>
                <a:gd name="connsiteY1" fmla="*/ 740093 h 740092"/>
                <a:gd name="connsiteX2" fmla="*/ 906780 w 1089660"/>
                <a:gd name="connsiteY2" fmla="*/ 740093 h 740092"/>
                <a:gd name="connsiteX3" fmla="*/ 906780 w 1089660"/>
                <a:gd name="connsiteY3" fmla="*/ 323850 h 740092"/>
                <a:gd name="connsiteX4" fmla="*/ 777240 w 1089660"/>
                <a:gd name="connsiteY4" fmla="*/ 171450 h 740092"/>
                <a:gd name="connsiteX5" fmla="*/ 636270 w 1089660"/>
                <a:gd name="connsiteY5" fmla="*/ 226695 h 740092"/>
                <a:gd name="connsiteX6" fmla="*/ 636270 w 1089660"/>
                <a:gd name="connsiteY6" fmla="*/ 740093 h 740092"/>
                <a:gd name="connsiteX7" fmla="*/ 453390 w 1089660"/>
                <a:gd name="connsiteY7" fmla="*/ 740093 h 740092"/>
                <a:gd name="connsiteX8" fmla="*/ 453390 w 1089660"/>
                <a:gd name="connsiteY8" fmla="*/ 323850 h 740092"/>
                <a:gd name="connsiteX9" fmla="*/ 323850 w 1089660"/>
                <a:gd name="connsiteY9" fmla="*/ 171450 h 740092"/>
                <a:gd name="connsiteX10" fmla="*/ 182880 w 1089660"/>
                <a:gd name="connsiteY10" fmla="*/ 226695 h 740092"/>
                <a:gd name="connsiteX11" fmla="*/ 182880 w 1089660"/>
                <a:gd name="connsiteY11" fmla="*/ 740093 h 740092"/>
                <a:gd name="connsiteX12" fmla="*/ 0 w 1089660"/>
                <a:gd name="connsiteY12" fmla="*/ 740093 h 740092"/>
                <a:gd name="connsiteX13" fmla="*/ 0 w 1089660"/>
                <a:gd name="connsiteY13" fmla="*/ 19050 h 740092"/>
                <a:gd name="connsiteX14" fmla="*/ 182880 w 1089660"/>
                <a:gd name="connsiteY14" fmla="*/ 19050 h 740092"/>
                <a:gd name="connsiteX15" fmla="*/ 182880 w 1089660"/>
                <a:gd name="connsiteY15" fmla="*/ 123825 h 740092"/>
                <a:gd name="connsiteX16" fmla="*/ 382905 w 1089660"/>
                <a:gd name="connsiteY16" fmla="*/ 0 h 740092"/>
                <a:gd name="connsiteX17" fmla="*/ 606743 w 1089660"/>
                <a:gd name="connsiteY17" fmla="*/ 125730 h 740092"/>
                <a:gd name="connsiteX18" fmla="*/ 836295 w 1089660"/>
                <a:gd name="connsiteY18" fmla="*/ 0 h 740092"/>
                <a:gd name="connsiteX19" fmla="*/ 1089660 w 1089660"/>
                <a:gd name="connsiteY19" fmla="*/ 276225 h 740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60" h="740092">
                  <a:moveTo>
                    <a:pt x="1089660" y="276225"/>
                  </a:moveTo>
                  <a:lnTo>
                    <a:pt x="1089660" y="740093"/>
                  </a:lnTo>
                  <a:lnTo>
                    <a:pt x="906780" y="740093"/>
                  </a:lnTo>
                  <a:lnTo>
                    <a:pt x="906780" y="323850"/>
                  </a:lnTo>
                  <a:cubicBezTo>
                    <a:pt x="906780" y="224790"/>
                    <a:pt x="868680" y="171450"/>
                    <a:pt x="777240" y="171450"/>
                  </a:cubicBezTo>
                  <a:cubicBezTo>
                    <a:pt x="681038" y="171450"/>
                    <a:pt x="636270" y="226695"/>
                    <a:pt x="636270" y="226695"/>
                  </a:cubicBezTo>
                  <a:lnTo>
                    <a:pt x="636270" y="740093"/>
                  </a:lnTo>
                  <a:lnTo>
                    <a:pt x="453390" y="740093"/>
                  </a:lnTo>
                  <a:lnTo>
                    <a:pt x="453390" y="323850"/>
                  </a:lnTo>
                  <a:cubicBezTo>
                    <a:pt x="453390" y="224790"/>
                    <a:pt x="415290" y="171450"/>
                    <a:pt x="323850" y="171450"/>
                  </a:cubicBezTo>
                  <a:cubicBezTo>
                    <a:pt x="227648" y="171450"/>
                    <a:pt x="182880" y="226695"/>
                    <a:pt x="182880" y="226695"/>
                  </a:cubicBezTo>
                  <a:lnTo>
                    <a:pt x="182880" y="740093"/>
                  </a:lnTo>
                  <a:lnTo>
                    <a:pt x="0" y="740093"/>
                  </a:lnTo>
                  <a:lnTo>
                    <a:pt x="0" y="19050"/>
                  </a:lnTo>
                  <a:lnTo>
                    <a:pt x="182880" y="19050"/>
                  </a:lnTo>
                  <a:lnTo>
                    <a:pt x="182880" y="123825"/>
                  </a:lnTo>
                  <a:cubicBezTo>
                    <a:pt x="182880" y="123825"/>
                    <a:pt x="235268" y="0"/>
                    <a:pt x="382905" y="0"/>
                  </a:cubicBezTo>
                  <a:cubicBezTo>
                    <a:pt x="556260" y="0"/>
                    <a:pt x="606743" y="125730"/>
                    <a:pt x="606743" y="125730"/>
                  </a:cubicBezTo>
                  <a:cubicBezTo>
                    <a:pt x="606743" y="125730"/>
                    <a:pt x="667703" y="0"/>
                    <a:pt x="836295" y="0"/>
                  </a:cubicBezTo>
                  <a:cubicBezTo>
                    <a:pt x="982980" y="1905"/>
                    <a:pt x="1089660" y="102870"/>
                    <a:pt x="1089660" y="276225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3B55852-84C1-40A1-83E6-0059A832E047}"/>
                </a:ext>
              </a:extLst>
            </p:cNvPr>
            <p:cNvSpPr/>
            <p:nvPr/>
          </p:nvSpPr>
          <p:spPr>
            <a:xfrm>
              <a:off x="5841912" y="-809427"/>
              <a:ext cx="182879" cy="721042"/>
            </a:xfrm>
            <a:custGeom>
              <a:avLst/>
              <a:gdLst>
                <a:gd name="connsiteX0" fmla="*/ 0 w 182879"/>
                <a:gd name="connsiteY0" fmla="*/ 0 h 721042"/>
                <a:gd name="connsiteX1" fmla="*/ 182880 w 182879"/>
                <a:gd name="connsiteY1" fmla="*/ 0 h 721042"/>
                <a:gd name="connsiteX2" fmla="*/ 182880 w 182879"/>
                <a:gd name="connsiteY2" fmla="*/ 721043 h 721042"/>
                <a:gd name="connsiteX3" fmla="*/ 0 w 182879"/>
                <a:gd name="connsiteY3" fmla="*/ 721043 h 72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79" h="721042">
                  <a:moveTo>
                    <a:pt x="0" y="0"/>
                  </a:moveTo>
                  <a:lnTo>
                    <a:pt x="182880" y="0"/>
                  </a:lnTo>
                  <a:lnTo>
                    <a:pt x="182880" y="721043"/>
                  </a:lnTo>
                  <a:lnTo>
                    <a:pt x="0" y="721043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48AD716-F6D3-4707-81D9-29A03D699BF3}"/>
                </a:ext>
              </a:extLst>
            </p:cNvPr>
            <p:cNvSpPr/>
            <p:nvPr/>
          </p:nvSpPr>
          <p:spPr>
            <a:xfrm>
              <a:off x="5406619" y="-365563"/>
              <a:ext cx="306705" cy="276225"/>
            </a:xfrm>
            <a:custGeom>
              <a:avLst/>
              <a:gdLst>
                <a:gd name="connsiteX0" fmla="*/ 106680 w 306705"/>
                <a:gd name="connsiteY0" fmla="*/ 0 h 276225"/>
                <a:gd name="connsiteX1" fmla="*/ 306705 w 306705"/>
                <a:gd name="connsiteY1" fmla="*/ 276225 h 276225"/>
                <a:gd name="connsiteX2" fmla="*/ 93345 w 306705"/>
                <a:gd name="connsiteY2" fmla="*/ 276225 h 276225"/>
                <a:gd name="connsiteX3" fmla="*/ 0 w 306705"/>
                <a:gd name="connsiteY3" fmla="*/ 147638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6705" h="276225">
                  <a:moveTo>
                    <a:pt x="106680" y="0"/>
                  </a:moveTo>
                  <a:lnTo>
                    <a:pt x="306705" y="276225"/>
                  </a:lnTo>
                  <a:lnTo>
                    <a:pt x="93345" y="276225"/>
                  </a:lnTo>
                  <a:lnTo>
                    <a:pt x="0" y="147638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029FE5F-0978-434C-A78F-96F6FE1643D3}"/>
                </a:ext>
              </a:extLst>
            </p:cNvPr>
            <p:cNvSpPr/>
            <p:nvPr/>
          </p:nvSpPr>
          <p:spPr>
            <a:xfrm>
              <a:off x="5407572" y="-809427"/>
              <a:ext cx="305752" cy="275272"/>
            </a:xfrm>
            <a:custGeom>
              <a:avLst/>
              <a:gdLst>
                <a:gd name="connsiteX0" fmla="*/ 105728 w 305752"/>
                <a:gd name="connsiteY0" fmla="*/ 275273 h 275272"/>
                <a:gd name="connsiteX1" fmla="*/ 305753 w 305752"/>
                <a:gd name="connsiteY1" fmla="*/ 0 h 275272"/>
                <a:gd name="connsiteX2" fmla="*/ 93345 w 305752"/>
                <a:gd name="connsiteY2" fmla="*/ 0 h 275272"/>
                <a:gd name="connsiteX3" fmla="*/ 0 w 305752"/>
                <a:gd name="connsiteY3" fmla="*/ 128587 h 275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752" h="275272">
                  <a:moveTo>
                    <a:pt x="105728" y="275273"/>
                  </a:moveTo>
                  <a:lnTo>
                    <a:pt x="305753" y="0"/>
                  </a:lnTo>
                  <a:lnTo>
                    <a:pt x="93345" y="0"/>
                  </a:lnTo>
                  <a:lnTo>
                    <a:pt x="0" y="128587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2A0BD45-6573-4422-B47A-62D25E66EC39}"/>
                </a:ext>
              </a:extLst>
            </p:cNvPr>
            <p:cNvSpPr/>
            <p:nvPr/>
          </p:nvSpPr>
          <p:spPr>
            <a:xfrm>
              <a:off x="4977994" y="-809427"/>
              <a:ext cx="474345" cy="720089"/>
            </a:xfrm>
            <a:custGeom>
              <a:avLst/>
              <a:gdLst>
                <a:gd name="connsiteX0" fmla="*/ 213360 w 474345"/>
                <a:gd name="connsiteY0" fmla="*/ 0 h 720089"/>
                <a:gd name="connsiteX1" fmla="*/ 953 w 474345"/>
                <a:gd name="connsiteY1" fmla="*/ 0 h 720089"/>
                <a:gd name="connsiteX2" fmla="*/ 261938 w 474345"/>
                <a:gd name="connsiteY2" fmla="*/ 360045 h 720089"/>
                <a:gd name="connsiteX3" fmla="*/ 0 w 474345"/>
                <a:gd name="connsiteY3" fmla="*/ 720090 h 720089"/>
                <a:gd name="connsiteX4" fmla="*/ 211455 w 474345"/>
                <a:gd name="connsiteY4" fmla="*/ 720090 h 720089"/>
                <a:gd name="connsiteX5" fmla="*/ 368618 w 474345"/>
                <a:gd name="connsiteY5" fmla="*/ 505777 h 720089"/>
                <a:gd name="connsiteX6" fmla="*/ 474345 w 474345"/>
                <a:gd name="connsiteY6" fmla="*/ 360045 h 720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4345" h="720089">
                  <a:moveTo>
                    <a:pt x="213360" y="0"/>
                  </a:moveTo>
                  <a:lnTo>
                    <a:pt x="953" y="0"/>
                  </a:lnTo>
                  <a:lnTo>
                    <a:pt x="261938" y="360045"/>
                  </a:lnTo>
                  <a:lnTo>
                    <a:pt x="0" y="720090"/>
                  </a:lnTo>
                  <a:lnTo>
                    <a:pt x="211455" y="720090"/>
                  </a:lnTo>
                  <a:lnTo>
                    <a:pt x="368618" y="505777"/>
                  </a:lnTo>
                  <a:lnTo>
                    <a:pt x="474345" y="36004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BC2C676-A0C2-4F24-BA97-6C41A4975CC1}"/>
                </a:ext>
              </a:extLst>
            </p:cNvPr>
            <p:cNvSpPr/>
            <p:nvPr/>
          </p:nvSpPr>
          <p:spPr>
            <a:xfrm>
              <a:off x="2931072" y="-828477"/>
              <a:ext cx="1089659" cy="739139"/>
            </a:xfrm>
            <a:custGeom>
              <a:avLst/>
              <a:gdLst>
                <a:gd name="connsiteX0" fmla="*/ 1089660 w 1089659"/>
                <a:gd name="connsiteY0" fmla="*/ 275273 h 739139"/>
                <a:gd name="connsiteX1" fmla="*/ 1089660 w 1089659"/>
                <a:gd name="connsiteY1" fmla="*/ 739140 h 739139"/>
                <a:gd name="connsiteX2" fmla="*/ 906780 w 1089659"/>
                <a:gd name="connsiteY2" fmla="*/ 739140 h 739139"/>
                <a:gd name="connsiteX3" fmla="*/ 906780 w 1089659"/>
                <a:gd name="connsiteY3" fmla="*/ 322898 h 739139"/>
                <a:gd name="connsiteX4" fmla="*/ 777240 w 1089659"/>
                <a:gd name="connsiteY4" fmla="*/ 170498 h 739139"/>
                <a:gd name="connsiteX5" fmla="*/ 636270 w 1089659"/>
                <a:gd name="connsiteY5" fmla="*/ 224790 h 739139"/>
                <a:gd name="connsiteX6" fmla="*/ 636270 w 1089659"/>
                <a:gd name="connsiteY6" fmla="*/ 739140 h 739139"/>
                <a:gd name="connsiteX7" fmla="*/ 453390 w 1089659"/>
                <a:gd name="connsiteY7" fmla="*/ 739140 h 739139"/>
                <a:gd name="connsiteX8" fmla="*/ 453390 w 1089659"/>
                <a:gd name="connsiteY8" fmla="*/ 322898 h 739139"/>
                <a:gd name="connsiteX9" fmla="*/ 323850 w 1089659"/>
                <a:gd name="connsiteY9" fmla="*/ 170498 h 739139"/>
                <a:gd name="connsiteX10" fmla="*/ 182880 w 1089659"/>
                <a:gd name="connsiteY10" fmla="*/ 225742 h 739139"/>
                <a:gd name="connsiteX11" fmla="*/ 182880 w 1089659"/>
                <a:gd name="connsiteY11" fmla="*/ 739140 h 739139"/>
                <a:gd name="connsiteX12" fmla="*/ 0 w 1089659"/>
                <a:gd name="connsiteY12" fmla="*/ 739140 h 739139"/>
                <a:gd name="connsiteX13" fmla="*/ 0 w 1089659"/>
                <a:gd name="connsiteY13" fmla="*/ 18097 h 739139"/>
                <a:gd name="connsiteX14" fmla="*/ 182880 w 1089659"/>
                <a:gd name="connsiteY14" fmla="*/ 18097 h 739139"/>
                <a:gd name="connsiteX15" fmla="*/ 182880 w 1089659"/>
                <a:gd name="connsiteY15" fmla="*/ 122872 h 739139"/>
                <a:gd name="connsiteX16" fmla="*/ 383858 w 1089659"/>
                <a:gd name="connsiteY16" fmla="*/ 0 h 739139"/>
                <a:gd name="connsiteX17" fmla="*/ 607695 w 1089659"/>
                <a:gd name="connsiteY17" fmla="*/ 125730 h 739139"/>
                <a:gd name="connsiteX18" fmla="*/ 837247 w 1089659"/>
                <a:gd name="connsiteY18" fmla="*/ 0 h 739139"/>
                <a:gd name="connsiteX19" fmla="*/ 1089660 w 1089659"/>
                <a:gd name="connsiteY19" fmla="*/ 275273 h 739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59" h="739139">
                  <a:moveTo>
                    <a:pt x="1089660" y="275273"/>
                  </a:moveTo>
                  <a:lnTo>
                    <a:pt x="1089660" y="739140"/>
                  </a:lnTo>
                  <a:lnTo>
                    <a:pt x="906780" y="739140"/>
                  </a:lnTo>
                  <a:lnTo>
                    <a:pt x="906780" y="322898"/>
                  </a:lnTo>
                  <a:cubicBezTo>
                    <a:pt x="906780" y="223837"/>
                    <a:pt x="868680" y="170498"/>
                    <a:pt x="777240" y="170498"/>
                  </a:cubicBezTo>
                  <a:cubicBezTo>
                    <a:pt x="681038" y="170498"/>
                    <a:pt x="636270" y="224790"/>
                    <a:pt x="636270" y="224790"/>
                  </a:cubicBezTo>
                  <a:lnTo>
                    <a:pt x="636270" y="739140"/>
                  </a:lnTo>
                  <a:lnTo>
                    <a:pt x="453390" y="739140"/>
                  </a:lnTo>
                  <a:lnTo>
                    <a:pt x="453390" y="322898"/>
                  </a:lnTo>
                  <a:cubicBezTo>
                    <a:pt x="453390" y="223837"/>
                    <a:pt x="415290" y="170498"/>
                    <a:pt x="323850" y="170498"/>
                  </a:cubicBezTo>
                  <a:cubicBezTo>
                    <a:pt x="227647" y="170498"/>
                    <a:pt x="182880" y="225742"/>
                    <a:pt x="182880" y="225742"/>
                  </a:cubicBezTo>
                  <a:lnTo>
                    <a:pt x="182880" y="739140"/>
                  </a:lnTo>
                  <a:lnTo>
                    <a:pt x="0" y="739140"/>
                  </a:lnTo>
                  <a:lnTo>
                    <a:pt x="0" y="18097"/>
                  </a:lnTo>
                  <a:lnTo>
                    <a:pt x="182880" y="18097"/>
                  </a:lnTo>
                  <a:lnTo>
                    <a:pt x="182880" y="122872"/>
                  </a:lnTo>
                  <a:cubicBezTo>
                    <a:pt x="182880" y="122872"/>
                    <a:pt x="236220" y="0"/>
                    <a:pt x="383858" y="0"/>
                  </a:cubicBezTo>
                  <a:cubicBezTo>
                    <a:pt x="557213" y="0"/>
                    <a:pt x="607695" y="125730"/>
                    <a:pt x="607695" y="125730"/>
                  </a:cubicBezTo>
                  <a:cubicBezTo>
                    <a:pt x="607695" y="125730"/>
                    <a:pt x="668655" y="0"/>
                    <a:pt x="837247" y="0"/>
                  </a:cubicBezTo>
                  <a:cubicBezTo>
                    <a:pt x="982980" y="952"/>
                    <a:pt x="1089660" y="101917"/>
                    <a:pt x="1089660" y="2752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B3EBBBB-A89C-4670-B63B-6D35921BC110}"/>
                </a:ext>
              </a:extLst>
            </p:cNvPr>
            <p:cNvSpPr/>
            <p:nvPr/>
          </p:nvSpPr>
          <p:spPr>
            <a:xfrm>
              <a:off x="4159797" y="-827525"/>
              <a:ext cx="692467" cy="756284"/>
            </a:xfrm>
            <a:custGeom>
              <a:avLst/>
              <a:gdLst>
                <a:gd name="connsiteX0" fmla="*/ 509588 w 692467"/>
                <a:gd name="connsiteY0" fmla="*/ 738188 h 756284"/>
                <a:gd name="connsiteX1" fmla="*/ 509588 w 692467"/>
                <a:gd name="connsiteY1" fmla="*/ 640080 h 756284"/>
                <a:gd name="connsiteX2" fmla="*/ 314325 w 692467"/>
                <a:gd name="connsiteY2" fmla="*/ 756285 h 756284"/>
                <a:gd name="connsiteX3" fmla="*/ 0 w 692467"/>
                <a:gd name="connsiteY3" fmla="*/ 378143 h 756284"/>
                <a:gd name="connsiteX4" fmla="*/ 314325 w 692467"/>
                <a:gd name="connsiteY4" fmla="*/ 0 h 756284"/>
                <a:gd name="connsiteX5" fmla="*/ 509588 w 692467"/>
                <a:gd name="connsiteY5" fmla="*/ 117158 h 756284"/>
                <a:gd name="connsiteX6" fmla="*/ 509588 w 692467"/>
                <a:gd name="connsiteY6" fmla="*/ 18098 h 756284"/>
                <a:gd name="connsiteX7" fmla="*/ 692468 w 692467"/>
                <a:gd name="connsiteY7" fmla="*/ 18098 h 756284"/>
                <a:gd name="connsiteX8" fmla="*/ 692468 w 692467"/>
                <a:gd name="connsiteY8" fmla="*/ 739140 h 756284"/>
                <a:gd name="connsiteX9" fmla="*/ 509588 w 692467"/>
                <a:gd name="connsiteY9" fmla="*/ 739140 h 756284"/>
                <a:gd name="connsiteX10" fmla="*/ 509588 w 692467"/>
                <a:gd name="connsiteY10" fmla="*/ 230505 h 756284"/>
                <a:gd name="connsiteX11" fmla="*/ 361950 w 692467"/>
                <a:gd name="connsiteY11" fmla="*/ 170497 h 756284"/>
                <a:gd name="connsiteX12" fmla="*/ 185738 w 692467"/>
                <a:gd name="connsiteY12" fmla="*/ 379095 h 756284"/>
                <a:gd name="connsiteX13" fmla="*/ 361950 w 692467"/>
                <a:gd name="connsiteY13" fmla="*/ 587693 h 756284"/>
                <a:gd name="connsiteX14" fmla="*/ 509588 w 692467"/>
                <a:gd name="connsiteY14" fmla="*/ 526733 h 756284"/>
                <a:gd name="connsiteX15" fmla="*/ 509588 w 692467"/>
                <a:gd name="connsiteY15" fmla="*/ 230505 h 756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92467" h="756284">
                  <a:moveTo>
                    <a:pt x="509588" y="738188"/>
                  </a:moveTo>
                  <a:lnTo>
                    <a:pt x="509588" y="640080"/>
                  </a:lnTo>
                  <a:cubicBezTo>
                    <a:pt x="509588" y="640080"/>
                    <a:pt x="449580" y="756285"/>
                    <a:pt x="314325" y="756285"/>
                  </a:cubicBezTo>
                  <a:cubicBezTo>
                    <a:pt x="146685" y="756285"/>
                    <a:pt x="0" y="600075"/>
                    <a:pt x="0" y="378143"/>
                  </a:cubicBezTo>
                  <a:cubicBezTo>
                    <a:pt x="0" y="156210"/>
                    <a:pt x="146685" y="0"/>
                    <a:pt x="314325" y="0"/>
                  </a:cubicBezTo>
                  <a:cubicBezTo>
                    <a:pt x="453390" y="0"/>
                    <a:pt x="509588" y="117158"/>
                    <a:pt x="509588" y="117158"/>
                  </a:cubicBezTo>
                  <a:lnTo>
                    <a:pt x="509588" y="18098"/>
                  </a:lnTo>
                  <a:lnTo>
                    <a:pt x="692468" y="18098"/>
                  </a:lnTo>
                  <a:lnTo>
                    <a:pt x="692468" y="739140"/>
                  </a:lnTo>
                  <a:lnTo>
                    <a:pt x="509588" y="739140"/>
                  </a:lnTo>
                  <a:close/>
                  <a:moveTo>
                    <a:pt x="509588" y="230505"/>
                  </a:moveTo>
                  <a:cubicBezTo>
                    <a:pt x="509588" y="230505"/>
                    <a:pt x="466725" y="170497"/>
                    <a:pt x="361950" y="170497"/>
                  </a:cubicBezTo>
                  <a:cubicBezTo>
                    <a:pt x="251460" y="170497"/>
                    <a:pt x="185738" y="260033"/>
                    <a:pt x="185738" y="379095"/>
                  </a:cubicBezTo>
                  <a:cubicBezTo>
                    <a:pt x="185738" y="497205"/>
                    <a:pt x="251460" y="587693"/>
                    <a:pt x="361950" y="587693"/>
                  </a:cubicBezTo>
                  <a:cubicBezTo>
                    <a:pt x="466725" y="587693"/>
                    <a:pt x="509588" y="526733"/>
                    <a:pt x="509588" y="526733"/>
                  </a:cubicBezTo>
                  <a:lnTo>
                    <a:pt x="509588" y="23050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6A1FDFBB-DB60-4E60-8358-E92BEBA8546A}"/>
              </a:ext>
            </a:extLst>
          </p:cNvPr>
          <p:cNvSpPr txBox="1">
            <a:spLocks/>
          </p:cNvSpPr>
          <p:nvPr/>
        </p:nvSpPr>
        <p:spPr>
          <a:xfrm>
            <a:off x="764126" y="6485443"/>
            <a:ext cx="3053926" cy="21544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NAME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5E6837-D10F-473B-AC4F-3D7E824A3357}"/>
              </a:ext>
            </a:extLst>
          </p:cNvPr>
          <p:cNvSpPr/>
          <p:nvPr/>
        </p:nvSpPr>
        <p:spPr>
          <a:xfrm>
            <a:off x="5191125" y="0"/>
            <a:ext cx="700087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849EEF3-D014-4609-ABE1-D13B83B7DE47}"/>
              </a:ext>
            </a:extLst>
          </p:cNvPr>
          <p:cNvSpPr/>
          <p:nvPr/>
        </p:nvSpPr>
        <p:spPr>
          <a:xfrm>
            <a:off x="5421745" y="3007445"/>
            <a:ext cx="6541655" cy="36219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BDEAE43-E17D-4B18-BBE7-4508577C59A8}"/>
              </a:ext>
            </a:extLst>
          </p:cNvPr>
          <p:cNvSpPr/>
          <p:nvPr/>
        </p:nvSpPr>
        <p:spPr>
          <a:xfrm>
            <a:off x="5421745" y="228600"/>
            <a:ext cx="6541655" cy="25605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015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Slide 2">
    <p:bg>
      <p:bgPr>
        <a:solidFill>
          <a:srgbClr val="502E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544CF600-8977-4B99-922B-A470C2CE113D}"/>
              </a:ext>
            </a:extLst>
          </p:cNvPr>
          <p:cNvSpPr>
            <a:spLocks noGrp="1"/>
          </p:cNvSpPr>
          <p:nvPr>
            <p:ph idx="37" hasCustomPrompt="1"/>
          </p:nvPr>
        </p:nvSpPr>
        <p:spPr>
          <a:xfrm>
            <a:off x="463295" y="1856229"/>
            <a:ext cx="5975605" cy="3145541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lnSpc>
                <a:spcPct val="85000"/>
              </a:lnSpc>
              <a:spcAft>
                <a:spcPts val="800"/>
              </a:spcAft>
              <a:defRPr sz="3333" b="0" i="0" spc="-107" baseline="0">
                <a:solidFill>
                  <a:schemeClr val="tx1"/>
                </a:solidFill>
              </a:defRPr>
            </a:lvl1pPr>
            <a:lvl2pPr algn="ctr">
              <a:lnSpc>
                <a:spcPct val="85000"/>
              </a:lnSpc>
              <a:spcAft>
                <a:spcPts val="800"/>
              </a:spcAft>
              <a:defRPr sz="4267" b="0" i="0" spc="-133" baseline="0">
                <a:solidFill>
                  <a:schemeClr val="tx1"/>
                </a:solidFill>
              </a:defRPr>
            </a:lvl2pPr>
            <a:lvl3pPr algn="ctr">
              <a:lnSpc>
                <a:spcPct val="85000"/>
              </a:lnSpc>
              <a:spcAft>
                <a:spcPts val="800"/>
              </a:spcAft>
              <a:defRPr sz="3600" b="0" i="0" spc="-200">
                <a:solidFill>
                  <a:schemeClr val="tx1"/>
                </a:solidFill>
              </a:defRPr>
            </a:lvl3pPr>
            <a:lvl4pPr marL="0" indent="0" algn="ctr">
              <a:buNone/>
              <a:defRPr sz="2667" spc="-107" baseline="0">
                <a:solidFill>
                  <a:schemeClr val="tx1"/>
                </a:solidFill>
              </a:defRPr>
            </a:lvl4pPr>
            <a:lvl5pPr marL="3048" indent="0" algn="ctr">
              <a:buClr>
                <a:schemeClr val="tx2"/>
              </a:buClr>
              <a:buFontTx/>
              <a:buNone/>
              <a:defRPr sz="1867" spc="300"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469AE500-AC9E-4AD4-A365-360F9927D36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895867" y="457295"/>
            <a:ext cx="4838933" cy="6400705"/>
          </a:xfrm>
          <a:custGeom>
            <a:avLst/>
            <a:gdLst>
              <a:gd name="connsiteX0" fmla="*/ 0 w 4666183"/>
              <a:gd name="connsiteY0" fmla="*/ 0 h 6172200"/>
              <a:gd name="connsiteX1" fmla="*/ 3633368 w 4666183"/>
              <a:gd name="connsiteY1" fmla="*/ 0 h 6172200"/>
              <a:gd name="connsiteX2" fmla="*/ 3637483 w 4666183"/>
              <a:gd name="connsiteY2" fmla="*/ 0 h 6172200"/>
              <a:gd name="connsiteX3" fmla="*/ 3635426 w 4666183"/>
              <a:gd name="connsiteY3" fmla="*/ 105 h 6172200"/>
              <a:gd name="connsiteX4" fmla="*/ 3738968 w 4666183"/>
              <a:gd name="connsiteY4" fmla="*/ 5333 h 6172200"/>
              <a:gd name="connsiteX5" fmla="*/ 4660851 w 4666183"/>
              <a:gd name="connsiteY5" fmla="*/ 927216 h 6172200"/>
              <a:gd name="connsiteX6" fmla="*/ 4666079 w 4666183"/>
              <a:gd name="connsiteY6" fmla="*/ 1030757 h 6172200"/>
              <a:gd name="connsiteX7" fmla="*/ 4666183 w 4666183"/>
              <a:gd name="connsiteY7" fmla="*/ 1028700 h 6172200"/>
              <a:gd name="connsiteX8" fmla="*/ 4666183 w 4666183"/>
              <a:gd name="connsiteY8" fmla="*/ 1032815 h 6172200"/>
              <a:gd name="connsiteX9" fmla="*/ 4666183 w 4666183"/>
              <a:gd name="connsiteY9" fmla="*/ 6172200 h 6172200"/>
              <a:gd name="connsiteX10" fmla="*/ 0 w 4666183"/>
              <a:gd name="connsiteY10" fmla="*/ 6172200 h 617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666183" h="6172200">
                <a:moveTo>
                  <a:pt x="0" y="0"/>
                </a:moveTo>
                <a:lnTo>
                  <a:pt x="3633368" y="0"/>
                </a:lnTo>
                <a:lnTo>
                  <a:pt x="3637483" y="0"/>
                </a:lnTo>
                <a:lnTo>
                  <a:pt x="3635426" y="105"/>
                </a:lnTo>
                <a:lnTo>
                  <a:pt x="3738968" y="5333"/>
                </a:lnTo>
                <a:cubicBezTo>
                  <a:pt x="4225051" y="54697"/>
                  <a:pt x="4611487" y="441133"/>
                  <a:pt x="4660851" y="927216"/>
                </a:cubicBezTo>
                <a:lnTo>
                  <a:pt x="4666079" y="1030757"/>
                </a:lnTo>
                <a:lnTo>
                  <a:pt x="4666183" y="1028700"/>
                </a:lnTo>
                <a:lnTo>
                  <a:pt x="4666183" y="1032815"/>
                </a:lnTo>
                <a:lnTo>
                  <a:pt x="4666183" y="6172200"/>
                </a:lnTo>
                <a:lnTo>
                  <a:pt x="0" y="6172200"/>
                </a:lnTo>
                <a:close/>
              </a:path>
            </a:pathLst>
          </a:custGeom>
          <a:solidFill>
            <a:schemeClr val="tx1">
              <a:lumMod val="95000"/>
            </a:schemeClr>
          </a:solidFill>
        </p:spPr>
        <p:txBody>
          <a:bodyPr vert="horz" wrap="square" lIns="0" tIns="0" rIns="0" bIns="0" rtlCol="0" anchor="ctr">
            <a:noAutofit/>
          </a:bodyPr>
          <a:lstStyle>
            <a:lvl1pPr algn="ctr">
              <a:defRPr lang="en-US" sz="1600" b="0" baseline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0FA6559E-A6EE-4F7A-BEF2-4452E56DC828}"/>
              </a:ext>
            </a:extLst>
          </p:cNvPr>
          <p:cNvSpPr/>
          <p:nvPr/>
        </p:nvSpPr>
        <p:spPr>
          <a:xfrm>
            <a:off x="0" y="4447238"/>
            <a:ext cx="1745736" cy="2410763"/>
          </a:xfrm>
          <a:custGeom>
            <a:avLst/>
            <a:gdLst>
              <a:gd name="connsiteX0" fmla="*/ 0 w 1745736"/>
              <a:gd name="connsiteY0" fmla="*/ 0 h 2410763"/>
              <a:gd name="connsiteX1" fmla="*/ 1745736 w 1745736"/>
              <a:gd name="connsiteY1" fmla="*/ 2410763 h 2410763"/>
              <a:gd name="connsiteX2" fmla="*/ 0 w 1745736"/>
              <a:gd name="connsiteY2" fmla="*/ 2410763 h 241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45736" h="2410763">
                <a:moveTo>
                  <a:pt x="0" y="0"/>
                </a:moveTo>
                <a:lnTo>
                  <a:pt x="1745736" y="2410763"/>
                </a:lnTo>
                <a:lnTo>
                  <a:pt x="0" y="2410763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38C3A638-067D-4C72-A84C-E9F38B40D89B}"/>
              </a:ext>
            </a:extLst>
          </p:cNvPr>
          <p:cNvSpPr/>
          <p:nvPr/>
        </p:nvSpPr>
        <p:spPr>
          <a:xfrm>
            <a:off x="0" y="1"/>
            <a:ext cx="1743701" cy="2399681"/>
          </a:xfrm>
          <a:custGeom>
            <a:avLst/>
            <a:gdLst>
              <a:gd name="connsiteX0" fmla="*/ 0 w 1743701"/>
              <a:gd name="connsiteY0" fmla="*/ 0 h 2399681"/>
              <a:gd name="connsiteX1" fmla="*/ 1743701 w 1743701"/>
              <a:gd name="connsiteY1" fmla="*/ 0 h 2399681"/>
              <a:gd name="connsiteX2" fmla="*/ 0 w 1743701"/>
              <a:gd name="connsiteY2" fmla="*/ 2399681 h 2399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43701" h="2399681">
                <a:moveTo>
                  <a:pt x="0" y="0"/>
                </a:moveTo>
                <a:lnTo>
                  <a:pt x="1743701" y="0"/>
                </a:lnTo>
                <a:lnTo>
                  <a:pt x="0" y="2399681"/>
                </a:lnTo>
                <a:close/>
              </a:path>
            </a:pathLst>
          </a:custGeom>
          <a:solidFill>
            <a:schemeClr val="bg2">
              <a:alpha val="70000"/>
            </a:schemeClr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116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BAE40"/>
          </p15:clr>
        </p15:guide>
        <p15:guide id="2" orient="horz" pos="144">
          <p15:clr>
            <a:srgbClr val="FBAE40"/>
          </p15:clr>
        </p15:guide>
        <p15:guide id="3" orient="horz" pos="3744">
          <p15:clr>
            <a:srgbClr val="FBAE40"/>
          </p15:clr>
        </p15:guide>
        <p15:guide id="4" pos="144">
          <p15:clr>
            <a:srgbClr val="FBAE40"/>
          </p15:clr>
        </p15:guide>
        <p15:guide id="5" pos="288">
          <p15:clr>
            <a:srgbClr val="FBAE40"/>
          </p15:clr>
        </p15:guide>
        <p15:guide id="8" pos="4344">
          <p15:clr>
            <a:srgbClr val="FBAE40"/>
          </p15:clr>
        </p15:guide>
        <p15:guide id="9" pos="4200">
          <p15:clr>
            <a:srgbClr val="FBAE40"/>
          </p15:clr>
        </p15:guide>
        <p15:guide id="10" pos="4056">
          <p15:clr>
            <a:srgbClr val="FBAE40"/>
          </p15:clr>
        </p15:guide>
        <p15:guide id="11" pos="7536">
          <p15:clr>
            <a:srgbClr val="FBAE40"/>
          </p15:clr>
        </p15:guide>
        <p15:guide id="12" pos="7392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2 Line Content Lef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F094B4D-3008-4855-8B57-135BA3528DFE}"/>
              </a:ext>
            </a:extLst>
          </p:cNvPr>
          <p:cNvGrpSpPr>
            <a:grpSpLocks noChangeAspect="1"/>
          </p:cNvGrpSpPr>
          <p:nvPr/>
        </p:nvGrpSpPr>
        <p:grpSpPr>
          <a:xfrm>
            <a:off x="3896348" y="6490703"/>
            <a:ext cx="1066177" cy="135154"/>
            <a:chOff x="2931072" y="-829430"/>
            <a:chExt cx="6003607" cy="761048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14CF801-689B-4469-B6ED-4D6BFBB2E292}"/>
                </a:ext>
              </a:extLst>
            </p:cNvPr>
            <p:cNvSpPr/>
            <p:nvPr/>
          </p:nvSpPr>
          <p:spPr>
            <a:xfrm>
              <a:off x="8294599" y="-826572"/>
              <a:ext cx="640080" cy="758190"/>
            </a:xfrm>
            <a:custGeom>
              <a:avLst/>
              <a:gdLst>
                <a:gd name="connsiteX0" fmla="*/ 100965 w 640080"/>
                <a:gd name="connsiteY0" fmla="*/ 493395 h 758190"/>
                <a:gd name="connsiteX1" fmla="*/ 318135 w 640080"/>
                <a:gd name="connsiteY1" fmla="*/ 597218 h 758190"/>
                <a:gd name="connsiteX2" fmla="*/ 455295 w 640080"/>
                <a:gd name="connsiteY2" fmla="*/ 531495 h 758190"/>
                <a:gd name="connsiteX3" fmla="*/ 312420 w 640080"/>
                <a:gd name="connsiteY3" fmla="*/ 452438 h 758190"/>
                <a:gd name="connsiteX4" fmla="*/ 44768 w 640080"/>
                <a:gd name="connsiteY4" fmla="*/ 224790 h 758190"/>
                <a:gd name="connsiteX5" fmla="*/ 355283 w 640080"/>
                <a:gd name="connsiteY5" fmla="*/ 0 h 758190"/>
                <a:gd name="connsiteX6" fmla="*/ 625793 w 640080"/>
                <a:gd name="connsiteY6" fmla="*/ 88583 h 758190"/>
                <a:gd name="connsiteX7" fmla="*/ 534353 w 640080"/>
                <a:gd name="connsiteY7" fmla="*/ 221932 h 758190"/>
                <a:gd name="connsiteX8" fmla="*/ 355283 w 640080"/>
                <a:gd name="connsiteY8" fmla="*/ 160020 h 758190"/>
                <a:gd name="connsiteX9" fmla="*/ 224790 w 640080"/>
                <a:gd name="connsiteY9" fmla="*/ 228600 h 758190"/>
                <a:gd name="connsiteX10" fmla="*/ 395288 w 640080"/>
                <a:gd name="connsiteY10" fmla="*/ 309563 h 758190"/>
                <a:gd name="connsiteX11" fmla="*/ 640080 w 640080"/>
                <a:gd name="connsiteY11" fmla="*/ 536257 h 758190"/>
                <a:gd name="connsiteX12" fmla="*/ 325755 w 640080"/>
                <a:gd name="connsiteY12" fmla="*/ 758190 h 758190"/>
                <a:gd name="connsiteX13" fmla="*/ 0 w 640080"/>
                <a:gd name="connsiteY13" fmla="*/ 627697 h 758190"/>
                <a:gd name="connsiteX14" fmla="*/ 100965 w 640080"/>
                <a:gd name="connsiteY14" fmla="*/ 493395 h 758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0080" h="758190">
                  <a:moveTo>
                    <a:pt x="100965" y="493395"/>
                  </a:moveTo>
                  <a:cubicBezTo>
                    <a:pt x="100965" y="493395"/>
                    <a:pt x="197168" y="597218"/>
                    <a:pt x="318135" y="597218"/>
                  </a:cubicBezTo>
                  <a:cubicBezTo>
                    <a:pt x="392430" y="597218"/>
                    <a:pt x="455295" y="576263"/>
                    <a:pt x="455295" y="531495"/>
                  </a:cubicBezTo>
                  <a:cubicBezTo>
                    <a:pt x="455295" y="484822"/>
                    <a:pt x="421958" y="475297"/>
                    <a:pt x="312420" y="452438"/>
                  </a:cubicBezTo>
                  <a:cubicBezTo>
                    <a:pt x="169545" y="421957"/>
                    <a:pt x="44768" y="360997"/>
                    <a:pt x="44768" y="224790"/>
                  </a:cubicBezTo>
                  <a:cubicBezTo>
                    <a:pt x="44768" y="112395"/>
                    <a:pt x="157163" y="0"/>
                    <a:pt x="355283" y="0"/>
                  </a:cubicBezTo>
                  <a:cubicBezTo>
                    <a:pt x="518160" y="0"/>
                    <a:pt x="625793" y="88583"/>
                    <a:pt x="625793" y="88583"/>
                  </a:cubicBezTo>
                  <a:lnTo>
                    <a:pt x="534353" y="221932"/>
                  </a:lnTo>
                  <a:cubicBezTo>
                    <a:pt x="534353" y="221932"/>
                    <a:pt x="452438" y="160020"/>
                    <a:pt x="355283" y="160020"/>
                  </a:cubicBezTo>
                  <a:cubicBezTo>
                    <a:pt x="286703" y="160020"/>
                    <a:pt x="224790" y="183832"/>
                    <a:pt x="224790" y="228600"/>
                  </a:cubicBezTo>
                  <a:cubicBezTo>
                    <a:pt x="224790" y="272415"/>
                    <a:pt x="273368" y="282893"/>
                    <a:pt x="395288" y="309563"/>
                  </a:cubicBezTo>
                  <a:cubicBezTo>
                    <a:pt x="538163" y="340043"/>
                    <a:pt x="640080" y="386715"/>
                    <a:pt x="640080" y="536257"/>
                  </a:cubicBezTo>
                  <a:cubicBezTo>
                    <a:pt x="640080" y="659130"/>
                    <a:pt x="509588" y="758190"/>
                    <a:pt x="325755" y="758190"/>
                  </a:cubicBezTo>
                  <a:cubicBezTo>
                    <a:pt x="114300" y="758190"/>
                    <a:pt x="0" y="627697"/>
                    <a:pt x="0" y="627697"/>
                  </a:cubicBezTo>
                  <a:lnTo>
                    <a:pt x="100965" y="49339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0B63F58-8C3F-4B44-B0B7-F6002F92A131}"/>
                </a:ext>
              </a:extLst>
            </p:cNvPr>
            <p:cNvSpPr/>
            <p:nvPr/>
          </p:nvSpPr>
          <p:spPr>
            <a:xfrm>
              <a:off x="7506882" y="-809427"/>
              <a:ext cx="649604" cy="737235"/>
            </a:xfrm>
            <a:custGeom>
              <a:avLst/>
              <a:gdLst>
                <a:gd name="connsiteX0" fmla="*/ 0 w 649604"/>
                <a:gd name="connsiteY0" fmla="*/ 465773 h 737235"/>
                <a:gd name="connsiteX1" fmla="*/ 0 w 649604"/>
                <a:gd name="connsiteY1" fmla="*/ 0 h 737235"/>
                <a:gd name="connsiteX2" fmla="*/ 181927 w 649604"/>
                <a:gd name="connsiteY2" fmla="*/ 0 h 737235"/>
                <a:gd name="connsiteX3" fmla="*/ 181927 w 649604"/>
                <a:gd name="connsiteY3" fmla="*/ 415290 h 737235"/>
                <a:gd name="connsiteX4" fmla="*/ 324802 w 649604"/>
                <a:gd name="connsiteY4" fmla="*/ 566737 h 737235"/>
                <a:gd name="connsiteX5" fmla="*/ 467677 w 649604"/>
                <a:gd name="connsiteY5" fmla="*/ 501015 h 737235"/>
                <a:gd name="connsiteX6" fmla="*/ 467677 w 649604"/>
                <a:gd name="connsiteY6" fmla="*/ 0 h 737235"/>
                <a:gd name="connsiteX7" fmla="*/ 649605 w 649604"/>
                <a:gd name="connsiteY7" fmla="*/ 0 h 737235"/>
                <a:gd name="connsiteX8" fmla="*/ 649605 w 649604"/>
                <a:gd name="connsiteY8" fmla="*/ 721043 h 737235"/>
                <a:gd name="connsiteX9" fmla="*/ 467677 w 649604"/>
                <a:gd name="connsiteY9" fmla="*/ 721043 h 737235"/>
                <a:gd name="connsiteX10" fmla="*/ 467677 w 649604"/>
                <a:gd name="connsiteY10" fmla="*/ 614362 h 737235"/>
                <a:gd name="connsiteX11" fmla="*/ 264795 w 649604"/>
                <a:gd name="connsiteY11" fmla="*/ 737235 h 737235"/>
                <a:gd name="connsiteX12" fmla="*/ 0 w 649604"/>
                <a:gd name="connsiteY12" fmla="*/ 465773 h 73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49604" h="737235">
                  <a:moveTo>
                    <a:pt x="0" y="465773"/>
                  </a:moveTo>
                  <a:lnTo>
                    <a:pt x="0" y="0"/>
                  </a:lnTo>
                  <a:lnTo>
                    <a:pt x="181927" y="0"/>
                  </a:lnTo>
                  <a:lnTo>
                    <a:pt x="181927" y="415290"/>
                  </a:lnTo>
                  <a:cubicBezTo>
                    <a:pt x="181927" y="521017"/>
                    <a:pt x="232410" y="566737"/>
                    <a:pt x="324802" y="566737"/>
                  </a:cubicBezTo>
                  <a:cubicBezTo>
                    <a:pt x="419100" y="566737"/>
                    <a:pt x="467677" y="501015"/>
                    <a:pt x="467677" y="501015"/>
                  </a:cubicBezTo>
                  <a:lnTo>
                    <a:pt x="467677" y="0"/>
                  </a:lnTo>
                  <a:lnTo>
                    <a:pt x="649605" y="0"/>
                  </a:lnTo>
                  <a:lnTo>
                    <a:pt x="649605" y="721043"/>
                  </a:lnTo>
                  <a:lnTo>
                    <a:pt x="467677" y="721043"/>
                  </a:lnTo>
                  <a:lnTo>
                    <a:pt x="467677" y="614362"/>
                  </a:lnTo>
                  <a:cubicBezTo>
                    <a:pt x="467677" y="614362"/>
                    <a:pt x="411480" y="737235"/>
                    <a:pt x="264795" y="737235"/>
                  </a:cubicBezTo>
                  <a:cubicBezTo>
                    <a:pt x="125730" y="737235"/>
                    <a:pt x="0" y="638175"/>
                    <a:pt x="0" y="4657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220D36E-6462-4F5E-89E1-0D34C06509D9}"/>
                </a:ext>
              </a:extLst>
            </p:cNvPr>
            <p:cNvSpPr/>
            <p:nvPr/>
          </p:nvSpPr>
          <p:spPr>
            <a:xfrm>
              <a:off x="6234341" y="-829430"/>
              <a:ext cx="1089660" cy="740092"/>
            </a:xfrm>
            <a:custGeom>
              <a:avLst/>
              <a:gdLst>
                <a:gd name="connsiteX0" fmla="*/ 1089660 w 1089660"/>
                <a:gd name="connsiteY0" fmla="*/ 276225 h 740092"/>
                <a:gd name="connsiteX1" fmla="*/ 1089660 w 1089660"/>
                <a:gd name="connsiteY1" fmla="*/ 740093 h 740092"/>
                <a:gd name="connsiteX2" fmla="*/ 906780 w 1089660"/>
                <a:gd name="connsiteY2" fmla="*/ 740093 h 740092"/>
                <a:gd name="connsiteX3" fmla="*/ 906780 w 1089660"/>
                <a:gd name="connsiteY3" fmla="*/ 323850 h 740092"/>
                <a:gd name="connsiteX4" fmla="*/ 777240 w 1089660"/>
                <a:gd name="connsiteY4" fmla="*/ 171450 h 740092"/>
                <a:gd name="connsiteX5" fmla="*/ 636270 w 1089660"/>
                <a:gd name="connsiteY5" fmla="*/ 226695 h 740092"/>
                <a:gd name="connsiteX6" fmla="*/ 636270 w 1089660"/>
                <a:gd name="connsiteY6" fmla="*/ 740093 h 740092"/>
                <a:gd name="connsiteX7" fmla="*/ 453390 w 1089660"/>
                <a:gd name="connsiteY7" fmla="*/ 740093 h 740092"/>
                <a:gd name="connsiteX8" fmla="*/ 453390 w 1089660"/>
                <a:gd name="connsiteY8" fmla="*/ 323850 h 740092"/>
                <a:gd name="connsiteX9" fmla="*/ 323850 w 1089660"/>
                <a:gd name="connsiteY9" fmla="*/ 171450 h 740092"/>
                <a:gd name="connsiteX10" fmla="*/ 182880 w 1089660"/>
                <a:gd name="connsiteY10" fmla="*/ 226695 h 740092"/>
                <a:gd name="connsiteX11" fmla="*/ 182880 w 1089660"/>
                <a:gd name="connsiteY11" fmla="*/ 740093 h 740092"/>
                <a:gd name="connsiteX12" fmla="*/ 0 w 1089660"/>
                <a:gd name="connsiteY12" fmla="*/ 740093 h 740092"/>
                <a:gd name="connsiteX13" fmla="*/ 0 w 1089660"/>
                <a:gd name="connsiteY13" fmla="*/ 19050 h 740092"/>
                <a:gd name="connsiteX14" fmla="*/ 182880 w 1089660"/>
                <a:gd name="connsiteY14" fmla="*/ 19050 h 740092"/>
                <a:gd name="connsiteX15" fmla="*/ 182880 w 1089660"/>
                <a:gd name="connsiteY15" fmla="*/ 123825 h 740092"/>
                <a:gd name="connsiteX16" fmla="*/ 382905 w 1089660"/>
                <a:gd name="connsiteY16" fmla="*/ 0 h 740092"/>
                <a:gd name="connsiteX17" fmla="*/ 606743 w 1089660"/>
                <a:gd name="connsiteY17" fmla="*/ 125730 h 740092"/>
                <a:gd name="connsiteX18" fmla="*/ 836295 w 1089660"/>
                <a:gd name="connsiteY18" fmla="*/ 0 h 740092"/>
                <a:gd name="connsiteX19" fmla="*/ 1089660 w 1089660"/>
                <a:gd name="connsiteY19" fmla="*/ 276225 h 740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60" h="740092">
                  <a:moveTo>
                    <a:pt x="1089660" y="276225"/>
                  </a:moveTo>
                  <a:lnTo>
                    <a:pt x="1089660" y="740093"/>
                  </a:lnTo>
                  <a:lnTo>
                    <a:pt x="906780" y="740093"/>
                  </a:lnTo>
                  <a:lnTo>
                    <a:pt x="906780" y="323850"/>
                  </a:lnTo>
                  <a:cubicBezTo>
                    <a:pt x="906780" y="224790"/>
                    <a:pt x="868680" y="171450"/>
                    <a:pt x="777240" y="171450"/>
                  </a:cubicBezTo>
                  <a:cubicBezTo>
                    <a:pt x="681038" y="171450"/>
                    <a:pt x="636270" y="226695"/>
                    <a:pt x="636270" y="226695"/>
                  </a:cubicBezTo>
                  <a:lnTo>
                    <a:pt x="636270" y="740093"/>
                  </a:lnTo>
                  <a:lnTo>
                    <a:pt x="453390" y="740093"/>
                  </a:lnTo>
                  <a:lnTo>
                    <a:pt x="453390" y="323850"/>
                  </a:lnTo>
                  <a:cubicBezTo>
                    <a:pt x="453390" y="224790"/>
                    <a:pt x="415290" y="171450"/>
                    <a:pt x="323850" y="171450"/>
                  </a:cubicBezTo>
                  <a:cubicBezTo>
                    <a:pt x="227648" y="171450"/>
                    <a:pt x="182880" y="226695"/>
                    <a:pt x="182880" y="226695"/>
                  </a:cubicBezTo>
                  <a:lnTo>
                    <a:pt x="182880" y="740093"/>
                  </a:lnTo>
                  <a:lnTo>
                    <a:pt x="0" y="740093"/>
                  </a:lnTo>
                  <a:lnTo>
                    <a:pt x="0" y="19050"/>
                  </a:lnTo>
                  <a:lnTo>
                    <a:pt x="182880" y="19050"/>
                  </a:lnTo>
                  <a:lnTo>
                    <a:pt x="182880" y="123825"/>
                  </a:lnTo>
                  <a:cubicBezTo>
                    <a:pt x="182880" y="123825"/>
                    <a:pt x="235268" y="0"/>
                    <a:pt x="382905" y="0"/>
                  </a:cubicBezTo>
                  <a:cubicBezTo>
                    <a:pt x="556260" y="0"/>
                    <a:pt x="606743" y="125730"/>
                    <a:pt x="606743" y="125730"/>
                  </a:cubicBezTo>
                  <a:cubicBezTo>
                    <a:pt x="606743" y="125730"/>
                    <a:pt x="667703" y="0"/>
                    <a:pt x="836295" y="0"/>
                  </a:cubicBezTo>
                  <a:cubicBezTo>
                    <a:pt x="982980" y="1905"/>
                    <a:pt x="1089660" y="102870"/>
                    <a:pt x="1089660" y="276225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3B55852-84C1-40A1-83E6-0059A832E047}"/>
                </a:ext>
              </a:extLst>
            </p:cNvPr>
            <p:cNvSpPr/>
            <p:nvPr/>
          </p:nvSpPr>
          <p:spPr>
            <a:xfrm>
              <a:off x="5841912" y="-809427"/>
              <a:ext cx="182879" cy="721042"/>
            </a:xfrm>
            <a:custGeom>
              <a:avLst/>
              <a:gdLst>
                <a:gd name="connsiteX0" fmla="*/ 0 w 182879"/>
                <a:gd name="connsiteY0" fmla="*/ 0 h 721042"/>
                <a:gd name="connsiteX1" fmla="*/ 182880 w 182879"/>
                <a:gd name="connsiteY1" fmla="*/ 0 h 721042"/>
                <a:gd name="connsiteX2" fmla="*/ 182880 w 182879"/>
                <a:gd name="connsiteY2" fmla="*/ 721043 h 721042"/>
                <a:gd name="connsiteX3" fmla="*/ 0 w 182879"/>
                <a:gd name="connsiteY3" fmla="*/ 721043 h 72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79" h="721042">
                  <a:moveTo>
                    <a:pt x="0" y="0"/>
                  </a:moveTo>
                  <a:lnTo>
                    <a:pt x="182880" y="0"/>
                  </a:lnTo>
                  <a:lnTo>
                    <a:pt x="182880" y="721043"/>
                  </a:lnTo>
                  <a:lnTo>
                    <a:pt x="0" y="721043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48AD716-F6D3-4707-81D9-29A03D699BF3}"/>
                </a:ext>
              </a:extLst>
            </p:cNvPr>
            <p:cNvSpPr/>
            <p:nvPr/>
          </p:nvSpPr>
          <p:spPr>
            <a:xfrm>
              <a:off x="5406619" y="-365563"/>
              <a:ext cx="306705" cy="276225"/>
            </a:xfrm>
            <a:custGeom>
              <a:avLst/>
              <a:gdLst>
                <a:gd name="connsiteX0" fmla="*/ 106680 w 306705"/>
                <a:gd name="connsiteY0" fmla="*/ 0 h 276225"/>
                <a:gd name="connsiteX1" fmla="*/ 306705 w 306705"/>
                <a:gd name="connsiteY1" fmla="*/ 276225 h 276225"/>
                <a:gd name="connsiteX2" fmla="*/ 93345 w 306705"/>
                <a:gd name="connsiteY2" fmla="*/ 276225 h 276225"/>
                <a:gd name="connsiteX3" fmla="*/ 0 w 306705"/>
                <a:gd name="connsiteY3" fmla="*/ 147638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6705" h="276225">
                  <a:moveTo>
                    <a:pt x="106680" y="0"/>
                  </a:moveTo>
                  <a:lnTo>
                    <a:pt x="306705" y="276225"/>
                  </a:lnTo>
                  <a:lnTo>
                    <a:pt x="93345" y="276225"/>
                  </a:lnTo>
                  <a:lnTo>
                    <a:pt x="0" y="147638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029FE5F-0978-434C-A78F-96F6FE1643D3}"/>
                </a:ext>
              </a:extLst>
            </p:cNvPr>
            <p:cNvSpPr/>
            <p:nvPr/>
          </p:nvSpPr>
          <p:spPr>
            <a:xfrm>
              <a:off x="5407572" y="-809427"/>
              <a:ext cx="305752" cy="275272"/>
            </a:xfrm>
            <a:custGeom>
              <a:avLst/>
              <a:gdLst>
                <a:gd name="connsiteX0" fmla="*/ 105728 w 305752"/>
                <a:gd name="connsiteY0" fmla="*/ 275273 h 275272"/>
                <a:gd name="connsiteX1" fmla="*/ 305753 w 305752"/>
                <a:gd name="connsiteY1" fmla="*/ 0 h 275272"/>
                <a:gd name="connsiteX2" fmla="*/ 93345 w 305752"/>
                <a:gd name="connsiteY2" fmla="*/ 0 h 275272"/>
                <a:gd name="connsiteX3" fmla="*/ 0 w 305752"/>
                <a:gd name="connsiteY3" fmla="*/ 128587 h 275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752" h="275272">
                  <a:moveTo>
                    <a:pt x="105728" y="275273"/>
                  </a:moveTo>
                  <a:lnTo>
                    <a:pt x="305753" y="0"/>
                  </a:lnTo>
                  <a:lnTo>
                    <a:pt x="93345" y="0"/>
                  </a:lnTo>
                  <a:lnTo>
                    <a:pt x="0" y="128587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2A0BD45-6573-4422-B47A-62D25E66EC39}"/>
                </a:ext>
              </a:extLst>
            </p:cNvPr>
            <p:cNvSpPr/>
            <p:nvPr/>
          </p:nvSpPr>
          <p:spPr>
            <a:xfrm>
              <a:off x="4977994" y="-809427"/>
              <a:ext cx="474345" cy="720089"/>
            </a:xfrm>
            <a:custGeom>
              <a:avLst/>
              <a:gdLst>
                <a:gd name="connsiteX0" fmla="*/ 213360 w 474345"/>
                <a:gd name="connsiteY0" fmla="*/ 0 h 720089"/>
                <a:gd name="connsiteX1" fmla="*/ 953 w 474345"/>
                <a:gd name="connsiteY1" fmla="*/ 0 h 720089"/>
                <a:gd name="connsiteX2" fmla="*/ 261938 w 474345"/>
                <a:gd name="connsiteY2" fmla="*/ 360045 h 720089"/>
                <a:gd name="connsiteX3" fmla="*/ 0 w 474345"/>
                <a:gd name="connsiteY3" fmla="*/ 720090 h 720089"/>
                <a:gd name="connsiteX4" fmla="*/ 211455 w 474345"/>
                <a:gd name="connsiteY4" fmla="*/ 720090 h 720089"/>
                <a:gd name="connsiteX5" fmla="*/ 368618 w 474345"/>
                <a:gd name="connsiteY5" fmla="*/ 505777 h 720089"/>
                <a:gd name="connsiteX6" fmla="*/ 474345 w 474345"/>
                <a:gd name="connsiteY6" fmla="*/ 360045 h 720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4345" h="720089">
                  <a:moveTo>
                    <a:pt x="213360" y="0"/>
                  </a:moveTo>
                  <a:lnTo>
                    <a:pt x="953" y="0"/>
                  </a:lnTo>
                  <a:lnTo>
                    <a:pt x="261938" y="360045"/>
                  </a:lnTo>
                  <a:lnTo>
                    <a:pt x="0" y="720090"/>
                  </a:lnTo>
                  <a:lnTo>
                    <a:pt x="211455" y="720090"/>
                  </a:lnTo>
                  <a:lnTo>
                    <a:pt x="368618" y="505777"/>
                  </a:lnTo>
                  <a:lnTo>
                    <a:pt x="474345" y="36004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BC2C676-A0C2-4F24-BA97-6C41A4975CC1}"/>
                </a:ext>
              </a:extLst>
            </p:cNvPr>
            <p:cNvSpPr/>
            <p:nvPr/>
          </p:nvSpPr>
          <p:spPr>
            <a:xfrm>
              <a:off x="2931072" y="-828477"/>
              <a:ext cx="1089659" cy="739139"/>
            </a:xfrm>
            <a:custGeom>
              <a:avLst/>
              <a:gdLst>
                <a:gd name="connsiteX0" fmla="*/ 1089660 w 1089659"/>
                <a:gd name="connsiteY0" fmla="*/ 275273 h 739139"/>
                <a:gd name="connsiteX1" fmla="*/ 1089660 w 1089659"/>
                <a:gd name="connsiteY1" fmla="*/ 739140 h 739139"/>
                <a:gd name="connsiteX2" fmla="*/ 906780 w 1089659"/>
                <a:gd name="connsiteY2" fmla="*/ 739140 h 739139"/>
                <a:gd name="connsiteX3" fmla="*/ 906780 w 1089659"/>
                <a:gd name="connsiteY3" fmla="*/ 322898 h 739139"/>
                <a:gd name="connsiteX4" fmla="*/ 777240 w 1089659"/>
                <a:gd name="connsiteY4" fmla="*/ 170498 h 739139"/>
                <a:gd name="connsiteX5" fmla="*/ 636270 w 1089659"/>
                <a:gd name="connsiteY5" fmla="*/ 224790 h 739139"/>
                <a:gd name="connsiteX6" fmla="*/ 636270 w 1089659"/>
                <a:gd name="connsiteY6" fmla="*/ 739140 h 739139"/>
                <a:gd name="connsiteX7" fmla="*/ 453390 w 1089659"/>
                <a:gd name="connsiteY7" fmla="*/ 739140 h 739139"/>
                <a:gd name="connsiteX8" fmla="*/ 453390 w 1089659"/>
                <a:gd name="connsiteY8" fmla="*/ 322898 h 739139"/>
                <a:gd name="connsiteX9" fmla="*/ 323850 w 1089659"/>
                <a:gd name="connsiteY9" fmla="*/ 170498 h 739139"/>
                <a:gd name="connsiteX10" fmla="*/ 182880 w 1089659"/>
                <a:gd name="connsiteY10" fmla="*/ 225742 h 739139"/>
                <a:gd name="connsiteX11" fmla="*/ 182880 w 1089659"/>
                <a:gd name="connsiteY11" fmla="*/ 739140 h 739139"/>
                <a:gd name="connsiteX12" fmla="*/ 0 w 1089659"/>
                <a:gd name="connsiteY12" fmla="*/ 739140 h 739139"/>
                <a:gd name="connsiteX13" fmla="*/ 0 w 1089659"/>
                <a:gd name="connsiteY13" fmla="*/ 18097 h 739139"/>
                <a:gd name="connsiteX14" fmla="*/ 182880 w 1089659"/>
                <a:gd name="connsiteY14" fmla="*/ 18097 h 739139"/>
                <a:gd name="connsiteX15" fmla="*/ 182880 w 1089659"/>
                <a:gd name="connsiteY15" fmla="*/ 122872 h 739139"/>
                <a:gd name="connsiteX16" fmla="*/ 383858 w 1089659"/>
                <a:gd name="connsiteY16" fmla="*/ 0 h 739139"/>
                <a:gd name="connsiteX17" fmla="*/ 607695 w 1089659"/>
                <a:gd name="connsiteY17" fmla="*/ 125730 h 739139"/>
                <a:gd name="connsiteX18" fmla="*/ 837247 w 1089659"/>
                <a:gd name="connsiteY18" fmla="*/ 0 h 739139"/>
                <a:gd name="connsiteX19" fmla="*/ 1089660 w 1089659"/>
                <a:gd name="connsiteY19" fmla="*/ 275273 h 739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59" h="739139">
                  <a:moveTo>
                    <a:pt x="1089660" y="275273"/>
                  </a:moveTo>
                  <a:lnTo>
                    <a:pt x="1089660" y="739140"/>
                  </a:lnTo>
                  <a:lnTo>
                    <a:pt x="906780" y="739140"/>
                  </a:lnTo>
                  <a:lnTo>
                    <a:pt x="906780" y="322898"/>
                  </a:lnTo>
                  <a:cubicBezTo>
                    <a:pt x="906780" y="223837"/>
                    <a:pt x="868680" y="170498"/>
                    <a:pt x="777240" y="170498"/>
                  </a:cubicBezTo>
                  <a:cubicBezTo>
                    <a:pt x="681038" y="170498"/>
                    <a:pt x="636270" y="224790"/>
                    <a:pt x="636270" y="224790"/>
                  </a:cubicBezTo>
                  <a:lnTo>
                    <a:pt x="636270" y="739140"/>
                  </a:lnTo>
                  <a:lnTo>
                    <a:pt x="453390" y="739140"/>
                  </a:lnTo>
                  <a:lnTo>
                    <a:pt x="453390" y="322898"/>
                  </a:lnTo>
                  <a:cubicBezTo>
                    <a:pt x="453390" y="223837"/>
                    <a:pt x="415290" y="170498"/>
                    <a:pt x="323850" y="170498"/>
                  </a:cubicBezTo>
                  <a:cubicBezTo>
                    <a:pt x="227647" y="170498"/>
                    <a:pt x="182880" y="225742"/>
                    <a:pt x="182880" y="225742"/>
                  </a:cubicBezTo>
                  <a:lnTo>
                    <a:pt x="182880" y="739140"/>
                  </a:lnTo>
                  <a:lnTo>
                    <a:pt x="0" y="739140"/>
                  </a:lnTo>
                  <a:lnTo>
                    <a:pt x="0" y="18097"/>
                  </a:lnTo>
                  <a:lnTo>
                    <a:pt x="182880" y="18097"/>
                  </a:lnTo>
                  <a:lnTo>
                    <a:pt x="182880" y="122872"/>
                  </a:lnTo>
                  <a:cubicBezTo>
                    <a:pt x="182880" y="122872"/>
                    <a:pt x="236220" y="0"/>
                    <a:pt x="383858" y="0"/>
                  </a:cubicBezTo>
                  <a:cubicBezTo>
                    <a:pt x="557213" y="0"/>
                    <a:pt x="607695" y="125730"/>
                    <a:pt x="607695" y="125730"/>
                  </a:cubicBezTo>
                  <a:cubicBezTo>
                    <a:pt x="607695" y="125730"/>
                    <a:pt x="668655" y="0"/>
                    <a:pt x="837247" y="0"/>
                  </a:cubicBezTo>
                  <a:cubicBezTo>
                    <a:pt x="982980" y="952"/>
                    <a:pt x="1089660" y="101917"/>
                    <a:pt x="1089660" y="2752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B3EBBBB-A89C-4670-B63B-6D35921BC110}"/>
                </a:ext>
              </a:extLst>
            </p:cNvPr>
            <p:cNvSpPr/>
            <p:nvPr/>
          </p:nvSpPr>
          <p:spPr>
            <a:xfrm>
              <a:off x="4159797" y="-827525"/>
              <a:ext cx="692467" cy="756284"/>
            </a:xfrm>
            <a:custGeom>
              <a:avLst/>
              <a:gdLst>
                <a:gd name="connsiteX0" fmla="*/ 509588 w 692467"/>
                <a:gd name="connsiteY0" fmla="*/ 738188 h 756284"/>
                <a:gd name="connsiteX1" fmla="*/ 509588 w 692467"/>
                <a:gd name="connsiteY1" fmla="*/ 640080 h 756284"/>
                <a:gd name="connsiteX2" fmla="*/ 314325 w 692467"/>
                <a:gd name="connsiteY2" fmla="*/ 756285 h 756284"/>
                <a:gd name="connsiteX3" fmla="*/ 0 w 692467"/>
                <a:gd name="connsiteY3" fmla="*/ 378143 h 756284"/>
                <a:gd name="connsiteX4" fmla="*/ 314325 w 692467"/>
                <a:gd name="connsiteY4" fmla="*/ 0 h 756284"/>
                <a:gd name="connsiteX5" fmla="*/ 509588 w 692467"/>
                <a:gd name="connsiteY5" fmla="*/ 117158 h 756284"/>
                <a:gd name="connsiteX6" fmla="*/ 509588 w 692467"/>
                <a:gd name="connsiteY6" fmla="*/ 18098 h 756284"/>
                <a:gd name="connsiteX7" fmla="*/ 692468 w 692467"/>
                <a:gd name="connsiteY7" fmla="*/ 18098 h 756284"/>
                <a:gd name="connsiteX8" fmla="*/ 692468 w 692467"/>
                <a:gd name="connsiteY8" fmla="*/ 739140 h 756284"/>
                <a:gd name="connsiteX9" fmla="*/ 509588 w 692467"/>
                <a:gd name="connsiteY9" fmla="*/ 739140 h 756284"/>
                <a:gd name="connsiteX10" fmla="*/ 509588 w 692467"/>
                <a:gd name="connsiteY10" fmla="*/ 230505 h 756284"/>
                <a:gd name="connsiteX11" fmla="*/ 361950 w 692467"/>
                <a:gd name="connsiteY11" fmla="*/ 170497 h 756284"/>
                <a:gd name="connsiteX12" fmla="*/ 185738 w 692467"/>
                <a:gd name="connsiteY12" fmla="*/ 379095 h 756284"/>
                <a:gd name="connsiteX13" fmla="*/ 361950 w 692467"/>
                <a:gd name="connsiteY13" fmla="*/ 587693 h 756284"/>
                <a:gd name="connsiteX14" fmla="*/ 509588 w 692467"/>
                <a:gd name="connsiteY14" fmla="*/ 526733 h 756284"/>
                <a:gd name="connsiteX15" fmla="*/ 509588 w 692467"/>
                <a:gd name="connsiteY15" fmla="*/ 230505 h 756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92467" h="756284">
                  <a:moveTo>
                    <a:pt x="509588" y="738188"/>
                  </a:moveTo>
                  <a:lnTo>
                    <a:pt x="509588" y="640080"/>
                  </a:lnTo>
                  <a:cubicBezTo>
                    <a:pt x="509588" y="640080"/>
                    <a:pt x="449580" y="756285"/>
                    <a:pt x="314325" y="756285"/>
                  </a:cubicBezTo>
                  <a:cubicBezTo>
                    <a:pt x="146685" y="756285"/>
                    <a:pt x="0" y="600075"/>
                    <a:pt x="0" y="378143"/>
                  </a:cubicBezTo>
                  <a:cubicBezTo>
                    <a:pt x="0" y="156210"/>
                    <a:pt x="146685" y="0"/>
                    <a:pt x="314325" y="0"/>
                  </a:cubicBezTo>
                  <a:cubicBezTo>
                    <a:pt x="453390" y="0"/>
                    <a:pt x="509588" y="117158"/>
                    <a:pt x="509588" y="117158"/>
                  </a:cubicBezTo>
                  <a:lnTo>
                    <a:pt x="509588" y="18098"/>
                  </a:lnTo>
                  <a:lnTo>
                    <a:pt x="692468" y="18098"/>
                  </a:lnTo>
                  <a:lnTo>
                    <a:pt x="692468" y="739140"/>
                  </a:lnTo>
                  <a:lnTo>
                    <a:pt x="509588" y="739140"/>
                  </a:lnTo>
                  <a:close/>
                  <a:moveTo>
                    <a:pt x="509588" y="230505"/>
                  </a:moveTo>
                  <a:cubicBezTo>
                    <a:pt x="509588" y="230505"/>
                    <a:pt x="466725" y="170497"/>
                    <a:pt x="361950" y="170497"/>
                  </a:cubicBezTo>
                  <a:cubicBezTo>
                    <a:pt x="251460" y="170497"/>
                    <a:pt x="185738" y="260033"/>
                    <a:pt x="185738" y="379095"/>
                  </a:cubicBezTo>
                  <a:cubicBezTo>
                    <a:pt x="185738" y="497205"/>
                    <a:pt x="251460" y="587693"/>
                    <a:pt x="361950" y="587693"/>
                  </a:cubicBezTo>
                  <a:cubicBezTo>
                    <a:pt x="466725" y="587693"/>
                    <a:pt x="509588" y="526733"/>
                    <a:pt x="509588" y="526733"/>
                  </a:cubicBezTo>
                  <a:lnTo>
                    <a:pt x="509588" y="23050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6A1FDFBB-DB60-4E60-8358-E92BEBA8546A}"/>
              </a:ext>
            </a:extLst>
          </p:cNvPr>
          <p:cNvSpPr txBox="1">
            <a:spLocks/>
          </p:cNvSpPr>
          <p:nvPr/>
        </p:nvSpPr>
        <p:spPr>
          <a:xfrm>
            <a:off x="759333" y="6485690"/>
            <a:ext cx="2904608" cy="21544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NAME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5E6837-D10F-473B-AC4F-3D7E824A3357}"/>
              </a:ext>
            </a:extLst>
          </p:cNvPr>
          <p:cNvSpPr/>
          <p:nvPr/>
        </p:nvSpPr>
        <p:spPr>
          <a:xfrm>
            <a:off x="5191125" y="0"/>
            <a:ext cx="700087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8C5E0FD-165D-4608-9C2F-DC95199C7675}"/>
              </a:ext>
            </a:extLst>
          </p:cNvPr>
          <p:cNvSpPr/>
          <p:nvPr/>
        </p:nvSpPr>
        <p:spPr>
          <a:xfrm>
            <a:off x="5421745" y="228599"/>
            <a:ext cx="6541655" cy="64156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0310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ontent Righ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565065E-851A-48FF-92F0-3C413BB209E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48400" y="1182778"/>
            <a:ext cx="5486400" cy="4492448"/>
          </a:xfrm>
          <a:prstGeom prst="rect">
            <a:avLst/>
          </a:prstGeom>
        </p:spPr>
        <p:txBody>
          <a:bodyPr vert="horz" lIns="0" tIns="45720" rIns="0" bIns="45720" rtlCol="0" anchor="ctr" anchorCtr="0">
            <a:spAutoFit/>
          </a:bodyPr>
          <a:lstStyle>
            <a:lvl1pPr algn="l">
              <a:lnSpc>
                <a:spcPct val="85000"/>
              </a:lnSpc>
              <a:spcAft>
                <a:spcPts val="800"/>
              </a:spcAft>
              <a:defRPr sz="3333" b="0" i="0" spc="-107" baseline="0">
                <a:solidFill>
                  <a:schemeClr val="bg2"/>
                </a:solidFill>
              </a:defRPr>
            </a:lvl1pPr>
            <a:lvl2pPr algn="l">
              <a:lnSpc>
                <a:spcPct val="85000"/>
              </a:lnSpc>
              <a:spcAft>
                <a:spcPts val="800"/>
              </a:spcAft>
              <a:defRPr sz="4267" b="0" i="0" spc="-133" baseline="0">
                <a:solidFill>
                  <a:schemeClr val="bg2"/>
                </a:solidFill>
              </a:defRPr>
            </a:lvl2pPr>
            <a:lvl3pPr algn="l">
              <a:lnSpc>
                <a:spcPct val="85000"/>
              </a:lnSpc>
              <a:spcAft>
                <a:spcPts val="800"/>
              </a:spcAft>
              <a:defRPr sz="5333" b="0" i="0" spc="-200">
                <a:solidFill>
                  <a:schemeClr val="bg2"/>
                </a:solidFill>
              </a:defRPr>
            </a:lvl3pPr>
            <a:lvl4pPr marL="0" indent="0" algn="l">
              <a:buNone/>
              <a:defRPr sz="1867">
                <a:solidFill>
                  <a:schemeClr val="tx1"/>
                </a:solidFill>
              </a:defRPr>
            </a:lvl4pPr>
            <a:lvl5pPr marL="109728" indent="-109728" algn="l"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Template Title Style</a:t>
            </a:r>
          </a:p>
          <a:p>
            <a:pPr lvl="1"/>
            <a:r>
              <a:rPr lang="en-US" dirty="0"/>
              <a:t>Second </a:t>
            </a:r>
            <a:br>
              <a:rPr lang="en-US" dirty="0"/>
            </a:br>
            <a:r>
              <a:rPr lang="en-US" dirty="0"/>
              <a:t>Level</a:t>
            </a:r>
          </a:p>
          <a:p>
            <a:pPr lvl="2"/>
            <a:r>
              <a:rPr lang="en-US" dirty="0"/>
              <a:t>Third </a:t>
            </a:r>
            <a:br>
              <a:rPr lang="en-US" dirty="0"/>
            </a:br>
            <a:r>
              <a:rPr lang="en-US" dirty="0"/>
              <a:t>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984702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ontent R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F77D1C1-0D0A-40A2-9152-AFB7C138FB4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467600" y="457202"/>
            <a:ext cx="4267200" cy="5943598"/>
          </a:xfrm>
          <a:prstGeom prst="rect">
            <a:avLst/>
          </a:prstGeom>
        </p:spPr>
        <p:txBody>
          <a:bodyPr vert="horz" lIns="0" tIns="45720" rIns="0" bIns="45720" rtlCol="0" anchor="ctr" anchorCtr="0">
            <a:noAutofit/>
          </a:bodyPr>
          <a:lstStyle>
            <a:lvl1pPr algn="l">
              <a:lnSpc>
                <a:spcPct val="85000"/>
              </a:lnSpc>
              <a:spcAft>
                <a:spcPts val="800"/>
              </a:spcAft>
              <a:defRPr sz="4000" b="0" i="0" spc="-107" baseline="0">
                <a:solidFill>
                  <a:schemeClr val="bg2"/>
                </a:solidFill>
              </a:defRPr>
            </a:lvl1pPr>
            <a:lvl2pPr algn="l">
              <a:defRPr sz="1800" b="1">
                <a:solidFill>
                  <a:schemeClr val="tx1"/>
                </a:solidFill>
              </a:defRPr>
            </a:lvl2pPr>
            <a:lvl3pPr algn="l">
              <a:defRPr sz="1400">
                <a:solidFill>
                  <a:schemeClr val="tx1"/>
                </a:solidFill>
              </a:defRPr>
            </a:lvl3pPr>
            <a:lvl4pPr algn="l">
              <a:defRPr/>
            </a:lvl4pPr>
            <a:lvl5pPr marL="475464" algn="l">
              <a:buClr>
                <a:schemeClr val="bg1">
                  <a:lumMod val="65000"/>
                </a:schemeClr>
              </a:buClr>
              <a:defRPr/>
            </a:lvl5pPr>
          </a:lstStyle>
          <a:p>
            <a:pPr lvl="0"/>
            <a:r>
              <a:rPr lang="en-US"/>
              <a:t>Click to edit </a:t>
            </a:r>
            <a:br>
              <a:rPr lang="en-US"/>
            </a:br>
            <a:r>
              <a:rPr lang="en-US"/>
              <a:t>Template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35337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tacked Bar Graphs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A92291D-DF8C-4B66-87E1-1D98D33A3DB0}"/>
              </a:ext>
            </a:extLst>
          </p:cNvPr>
          <p:cNvSpPr/>
          <p:nvPr/>
        </p:nvSpPr>
        <p:spPr>
          <a:xfrm>
            <a:off x="0" y="0"/>
            <a:ext cx="6858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1167BBE-C2B3-4B6F-B2B6-1B72C19310F1}"/>
              </a:ext>
            </a:extLst>
          </p:cNvPr>
          <p:cNvSpPr/>
          <p:nvPr/>
        </p:nvSpPr>
        <p:spPr>
          <a:xfrm>
            <a:off x="228600" y="3557017"/>
            <a:ext cx="6400800" cy="30723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3C79DDE-7FE1-4C75-8EFC-AC748CCB3BAD}"/>
              </a:ext>
            </a:extLst>
          </p:cNvPr>
          <p:cNvSpPr/>
          <p:nvPr/>
        </p:nvSpPr>
        <p:spPr>
          <a:xfrm>
            <a:off x="228600" y="242317"/>
            <a:ext cx="6400800" cy="30723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1" y="6515100"/>
            <a:ext cx="296359" cy="228600"/>
          </a:xfrm>
        </p:spPr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B33E42E-05C5-437E-B1FD-9C2D96B2CDCC}"/>
              </a:ext>
            </a:extLst>
          </p:cNvPr>
          <p:cNvSpPr txBox="1">
            <a:spLocks/>
          </p:cNvSpPr>
          <p:nvPr/>
        </p:nvSpPr>
        <p:spPr>
          <a:xfrm>
            <a:off x="7322342" y="6515100"/>
            <a:ext cx="2929097" cy="22202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NAME</a:t>
            </a:r>
          </a:p>
        </p:txBody>
      </p:sp>
    </p:spTree>
    <p:extLst>
      <p:ext uri="{BB962C8B-B14F-4D97-AF65-F5344CB8AC3E}">
        <p14:creationId xmlns:p14="http://schemas.microsoft.com/office/powerpoint/2010/main" val="39190519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Content Left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89E9299-EC2D-47FD-ADDA-BC0C48628F18}"/>
              </a:ext>
            </a:extLst>
          </p:cNvPr>
          <p:cNvSpPr/>
          <p:nvPr/>
        </p:nvSpPr>
        <p:spPr>
          <a:xfrm>
            <a:off x="0" y="-6096"/>
            <a:ext cx="4572000" cy="6864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/>
            <a:endParaRPr lang="en-US" sz="2400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E201459-D08B-4B58-8EBE-983F10EC535F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57201" y="457200"/>
            <a:ext cx="3658508" cy="594360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lnSpc>
                <a:spcPct val="85000"/>
              </a:lnSpc>
              <a:spcAft>
                <a:spcPts val="800"/>
              </a:spcAft>
              <a:defRPr sz="3333" b="0" i="0" spc="-107" baseline="0">
                <a:solidFill>
                  <a:schemeClr val="bg1"/>
                </a:solidFill>
              </a:defRPr>
            </a:lvl1pPr>
            <a:lvl2pPr algn="l">
              <a:defRPr sz="1800" b="1">
                <a:solidFill>
                  <a:schemeClr val="bg1"/>
                </a:solidFill>
              </a:defRPr>
            </a:lvl2pPr>
            <a:lvl3pPr algn="l">
              <a:defRPr sz="1400">
                <a:solidFill>
                  <a:schemeClr val="bg1"/>
                </a:solidFill>
              </a:defRPr>
            </a:lvl3pPr>
            <a:lvl4pPr algn="l"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 marL="475476" algn="l">
              <a:buClr>
                <a:schemeClr val="bg1">
                  <a:lumMod val="65000"/>
                </a:schemeClr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Template </a:t>
            </a:r>
            <a:br>
              <a:rPr lang="en-US" dirty="0"/>
            </a:br>
            <a:r>
              <a:rPr lang="en-US" dirty="0"/>
              <a:t>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4741E74-AF81-4148-9E14-11BBE01D9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1FBE0F4-9FA7-47AA-851D-D5500410F0E8}"/>
              </a:ext>
            </a:extLst>
          </p:cNvPr>
          <p:cNvSpPr txBox="1">
            <a:spLocks/>
          </p:cNvSpPr>
          <p:nvPr/>
        </p:nvSpPr>
        <p:spPr>
          <a:xfrm>
            <a:off x="774173" y="6470878"/>
            <a:ext cx="3341536" cy="21544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bg1"/>
                </a:solidFill>
              </a:rPr>
              <a:t>PRESENTATION NAME</a:t>
            </a:r>
          </a:p>
        </p:txBody>
      </p:sp>
    </p:spTree>
    <p:extLst>
      <p:ext uri="{BB962C8B-B14F-4D97-AF65-F5344CB8AC3E}">
        <p14:creationId xmlns:p14="http://schemas.microsoft.com/office/powerpoint/2010/main" val="10031023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  <p15:guide id="8" pos="2592">
          <p15:clr>
            <a:srgbClr val="FBAE40"/>
          </p15:clr>
        </p15:guide>
        <p15:guide id="9" pos="2736">
          <p15:clr>
            <a:srgbClr val="FBAE40"/>
          </p15:clr>
        </p15:guide>
        <p15:guide id="10" pos="2880">
          <p15:clr>
            <a:srgbClr val="FBAE40"/>
          </p15:clr>
        </p15:guide>
        <p15:guide id="11" pos="3024">
          <p15:clr>
            <a:srgbClr val="FBAE40"/>
          </p15:clr>
        </p15:guide>
        <p15:guide id="12" pos="3168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Med Half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60A530C3-8F59-4E0F-A812-B3CCEF38F1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181600" cy="6858000"/>
          </a:xfrm>
          <a:custGeom>
            <a:avLst/>
            <a:gdLst>
              <a:gd name="connsiteX0" fmla="*/ 0 w 5181600"/>
              <a:gd name="connsiteY0" fmla="*/ 0 h 6858000"/>
              <a:gd name="connsiteX1" fmla="*/ 4037076 w 5181600"/>
              <a:gd name="connsiteY1" fmla="*/ 0 h 6858000"/>
              <a:gd name="connsiteX2" fmla="*/ 4041648 w 5181600"/>
              <a:gd name="connsiteY2" fmla="*/ 0 h 6858000"/>
              <a:gd name="connsiteX3" fmla="*/ 4039362 w 5181600"/>
              <a:gd name="connsiteY3" fmla="*/ 116 h 6858000"/>
              <a:gd name="connsiteX4" fmla="*/ 4154409 w 5181600"/>
              <a:gd name="connsiteY4" fmla="*/ 5925 h 6858000"/>
              <a:gd name="connsiteX5" fmla="*/ 5178723 w 5181600"/>
              <a:gd name="connsiteY5" fmla="*/ 1030240 h 6858000"/>
              <a:gd name="connsiteX6" fmla="*/ 5181600 w 5181600"/>
              <a:gd name="connsiteY6" fmla="*/ 1087209 h 6858000"/>
              <a:gd name="connsiteX7" fmla="*/ 5181600 w 5181600"/>
              <a:gd name="connsiteY7" fmla="*/ 6858000 h 6858000"/>
              <a:gd name="connsiteX8" fmla="*/ 0 w 51816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6858000">
                <a:moveTo>
                  <a:pt x="0" y="0"/>
                </a:moveTo>
                <a:lnTo>
                  <a:pt x="4037076" y="0"/>
                </a:lnTo>
                <a:lnTo>
                  <a:pt x="4041648" y="0"/>
                </a:lnTo>
                <a:lnTo>
                  <a:pt x="4039362" y="116"/>
                </a:lnTo>
                <a:lnTo>
                  <a:pt x="4154409" y="5925"/>
                </a:lnTo>
                <a:cubicBezTo>
                  <a:pt x="4694501" y="60774"/>
                  <a:pt x="5123874" y="490148"/>
                  <a:pt x="5178723" y="1030240"/>
                </a:cubicBezTo>
                <a:lnTo>
                  <a:pt x="5181600" y="1087209"/>
                </a:lnTo>
                <a:lnTo>
                  <a:pt x="5181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D0E14-AE13-48D9-A1E1-1D029C325E2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5334003" y="6515100"/>
            <a:ext cx="296359" cy="228600"/>
          </a:xfrm>
        </p:spPr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8" name="Slide Number Placeholder 5">
            <a:extLst>
              <a:ext uri="{FF2B5EF4-FFF2-40B4-BE49-F238E27FC236}">
                <a16:creationId xmlns:a16="http://schemas.microsoft.com/office/drawing/2014/main" id="{A731898C-46C3-4096-86C9-F93C44868782}"/>
              </a:ext>
            </a:extLst>
          </p:cNvPr>
          <p:cNvSpPr txBox="1">
            <a:spLocks/>
          </p:cNvSpPr>
          <p:nvPr/>
        </p:nvSpPr>
        <p:spPr>
          <a:xfrm>
            <a:off x="5645944" y="6515100"/>
            <a:ext cx="4107655" cy="22202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NAME</a:t>
            </a:r>
          </a:p>
        </p:txBody>
      </p:sp>
    </p:spTree>
    <p:extLst>
      <p:ext uri="{BB962C8B-B14F-4D97-AF65-F5344CB8AC3E}">
        <p14:creationId xmlns:p14="http://schemas.microsoft.com/office/powerpoint/2010/main" val="20291811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264">
          <p15:clr>
            <a:srgbClr val="FBAE40"/>
          </p15:clr>
        </p15:guide>
        <p15:guide id="5" orient="horz" pos="146">
          <p15:clr>
            <a:srgbClr val="FBAE40"/>
          </p15:clr>
        </p15:guide>
        <p15:guide id="6" orient="horz" pos="288">
          <p15:clr>
            <a:srgbClr val="FBAE40"/>
          </p15:clr>
        </p15:guide>
        <p15:guide id="7" orient="horz" pos="4032">
          <p15:clr>
            <a:srgbClr val="FBAE40"/>
          </p15:clr>
        </p15:guide>
        <p15:guide id="9" pos="3408">
          <p15:clr>
            <a:srgbClr val="FBAE40"/>
          </p15:clr>
        </p15:guide>
        <p15:guide id="10" pos="7536">
          <p15:clr>
            <a:srgbClr val="FBAE40"/>
          </p15:clr>
        </p15:guide>
        <p15:guide id="12" pos="3552">
          <p15:clr>
            <a:srgbClr val="FBAE40"/>
          </p15:clr>
        </p15:guide>
        <p15:guide id="13" pos="7392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Med Half Image 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75F86-DE37-405F-91F0-8FAA2BF759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8800" y="2807292"/>
            <a:ext cx="6096000" cy="124341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D0E14-AE13-48D9-A1E1-1D029C325E2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5334003" y="6515100"/>
            <a:ext cx="296359" cy="228600"/>
          </a:xfrm>
        </p:spPr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8" name="Slide Number Placeholder 5">
            <a:extLst>
              <a:ext uri="{FF2B5EF4-FFF2-40B4-BE49-F238E27FC236}">
                <a16:creationId xmlns:a16="http://schemas.microsoft.com/office/drawing/2014/main" id="{A731898C-46C3-4096-86C9-F93C44868782}"/>
              </a:ext>
            </a:extLst>
          </p:cNvPr>
          <p:cNvSpPr txBox="1">
            <a:spLocks/>
          </p:cNvSpPr>
          <p:nvPr/>
        </p:nvSpPr>
        <p:spPr>
          <a:xfrm>
            <a:off x="5645944" y="6515100"/>
            <a:ext cx="4351495" cy="22202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NAME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5C8209D-33E6-4861-B580-B682A9C4802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181600" cy="6858000"/>
          </a:xfrm>
          <a:custGeom>
            <a:avLst/>
            <a:gdLst>
              <a:gd name="connsiteX0" fmla="*/ 0 w 5181600"/>
              <a:gd name="connsiteY0" fmla="*/ 0 h 6858000"/>
              <a:gd name="connsiteX1" fmla="*/ 4037076 w 5181600"/>
              <a:gd name="connsiteY1" fmla="*/ 0 h 6858000"/>
              <a:gd name="connsiteX2" fmla="*/ 4041648 w 5181600"/>
              <a:gd name="connsiteY2" fmla="*/ 0 h 6858000"/>
              <a:gd name="connsiteX3" fmla="*/ 4039362 w 5181600"/>
              <a:gd name="connsiteY3" fmla="*/ 116 h 6858000"/>
              <a:gd name="connsiteX4" fmla="*/ 4154409 w 5181600"/>
              <a:gd name="connsiteY4" fmla="*/ 5925 h 6858000"/>
              <a:gd name="connsiteX5" fmla="*/ 5178723 w 5181600"/>
              <a:gd name="connsiteY5" fmla="*/ 1030240 h 6858000"/>
              <a:gd name="connsiteX6" fmla="*/ 5181600 w 5181600"/>
              <a:gd name="connsiteY6" fmla="*/ 1087209 h 6858000"/>
              <a:gd name="connsiteX7" fmla="*/ 5181600 w 5181600"/>
              <a:gd name="connsiteY7" fmla="*/ 6858000 h 6858000"/>
              <a:gd name="connsiteX8" fmla="*/ 0 w 51816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6858000">
                <a:moveTo>
                  <a:pt x="0" y="0"/>
                </a:moveTo>
                <a:lnTo>
                  <a:pt x="4037076" y="0"/>
                </a:lnTo>
                <a:lnTo>
                  <a:pt x="4041648" y="0"/>
                </a:lnTo>
                <a:lnTo>
                  <a:pt x="4039362" y="116"/>
                </a:lnTo>
                <a:lnTo>
                  <a:pt x="4154409" y="5925"/>
                </a:lnTo>
                <a:cubicBezTo>
                  <a:pt x="4694501" y="60774"/>
                  <a:pt x="5123874" y="490148"/>
                  <a:pt x="5178723" y="1030240"/>
                </a:cubicBezTo>
                <a:lnTo>
                  <a:pt x="5181600" y="1087209"/>
                </a:lnTo>
                <a:lnTo>
                  <a:pt x="5181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642249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264">
          <p15:clr>
            <a:srgbClr val="FBAE40"/>
          </p15:clr>
        </p15:guide>
        <p15:guide id="5" orient="horz" pos="146">
          <p15:clr>
            <a:srgbClr val="FBAE40"/>
          </p15:clr>
        </p15:guide>
        <p15:guide id="6" orient="horz" pos="288">
          <p15:clr>
            <a:srgbClr val="FBAE40"/>
          </p15:clr>
        </p15:guide>
        <p15:guide id="7" orient="horz" pos="4032">
          <p15:clr>
            <a:srgbClr val="FBAE40"/>
          </p15:clr>
        </p15:guide>
        <p15:guide id="9" pos="3408">
          <p15:clr>
            <a:srgbClr val="FBAE40"/>
          </p15:clr>
        </p15:guide>
        <p15:guide id="10" pos="7536">
          <p15:clr>
            <a:srgbClr val="FBAE40"/>
          </p15:clr>
        </p15:guide>
        <p15:guide id="12" pos="3552">
          <p15:clr>
            <a:srgbClr val="FBAE40"/>
          </p15:clr>
        </p15:guide>
        <p15:guide id="13" pos="7392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Med Half Image 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75F86-DE37-405F-91F0-8FAA2BF759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8800" y="457200"/>
            <a:ext cx="6096000" cy="1089529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D0E14-AE13-48D9-A1E1-1D029C325E2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5334003" y="6515100"/>
            <a:ext cx="296359" cy="228600"/>
          </a:xfrm>
        </p:spPr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8" name="Slide Number Placeholder 5">
            <a:extLst>
              <a:ext uri="{FF2B5EF4-FFF2-40B4-BE49-F238E27FC236}">
                <a16:creationId xmlns:a16="http://schemas.microsoft.com/office/drawing/2014/main" id="{A731898C-46C3-4096-86C9-F93C44868782}"/>
              </a:ext>
            </a:extLst>
          </p:cNvPr>
          <p:cNvSpPr txBox="1">
            <a:spLocks/>
          </p:cNvSpPr>
          <p:nvPr/>
        </p:nvSpPr>
        <p:spPr>
          <a:xfrm>
            <a:off x="5645944" y="6515100"/>
            <a:ext cx="4148295" cy="22202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NAME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00601FC2-84EF-406D-97F1-10B0DEB20B1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181600" cy="6858000"/>
          </a:xfrm>
          <a:custGeom>
            <a:avLst/>
            <a:gdLst>
              <a:gd name="connsiteX0" fmla="*/ 0 w 5181600"/>
              <a:gd name="connsiteY0" fmla="*/ 0 h 6858000"/>
              <a:gd name="connsiteX1" fmla="*/ 4037076 w 5181600"/>
              <a:gd name="connsiteY1" fmla="*/ 0 h 6858000"/>
              <a:gd name="connsiteX2" fmla="*/ 4041648 w 5181600"/>
              <a:gd name="connsiteY2" fmla="*/ 0 h 6858000"/>
              <a:gd name="connsiteX3" fmla="*/ 4039362 w 5181600"/>
              <a:gd name="connsiteY3" fmla="*/ 116 h 6858000"/>
              <a:gd name="connsiteX4" fmla="*/ 4154409 w 5181600"/>
              <a:gd name="connsiteY4" fmla="*/ 5925 h 6858000"/>
              <a:gd name="connsiteX5" fmla="*/ 5178723 w 5181600"/>
              <a:gd name="connsiteY5" fmla="*/ 1030240 h 6858000"/>
              <a:gd name="connsiteX6" fmla="*/ 5181600 w 5181600"/>
              <a:gd name="connsiteY6" fmla="*/ 1087209 h 6858000"/>
              <a:gd name="connsiteX7" fmla="*/ 5181600 w 5181600"/>
              <a:gd name="connsiteY7" fmla="*/ 6858000 h 6858000"/>
              <a:gd name="connsiteX8" fmla="*/ 0 w 51816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6858000">
                <a:moveTo>
                  <a:pt x="0" y="0"/>
                </a:moveTo>
                <a:lnTo>
                  <a:pt x="4037076" y="0"/>
                </a:lnTo>
                <a:lnTo>
                  <a:pt x="4041648" y="0"/>
                </a:lnTo>
                <a:lnTo>
                  <a:pt x="4039362" y="116"/>
                </a:lnTo>
                <a:lnTo>
                  <a:pt x="4154409" y="5925"/>
                </a:lnTo>
                <a:cubicBezTo>
                  <a:pt x="4694501" y="60774"/>
                  <a:pt x="5123874" y="490148"/>
                  <a:pt x="5178723" y="1030240"/>
                </a:cubicBezTo>
                <a:lnTo>
                  <a:pt x="5181600" y="1087209"/>
                </a:lnTo>
                <a:lnTo>
                  <a:pt x="5181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493643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264">
          <p15:clr>
            <a:srgbClr val="FBAE40"/>
          </p15:clr>
        </p15:guide>
        <p15:guide id="5" orient="horz" pos="146">
          <p15:clr>
            <a:srgbClr val="FBAE40"/>
          </p15:clr>
        </p15:guide>
        <p15:guide id="6" orient="horz" pos="288">
          <p15:clr>
            <a:srgbClr val="FBAE40"/>
          </p15:clr>
        </p15:guide>
        <p15:guide id="7" orient="horz" pos="4032">
          <p15:clr>
            <a:srgbClr val="FBAE40"/>
          </p15:clr>
        </p15:guide>
        <p15:guide id="9" pos="3408">
          <p15:clr>
            <a:srgbClr val="FBAE40"/>
          </p15:clr>
        </p15:guide>
        <p15:guide id="10" pos="7536">
          <p15:clr>
            <a:srgbClr val="FBAE40"/>
          </p15:clr>
        </p15:guide>
        <p15:guide id="12" pos="3552">
          <p15:clr>
            <a:srgbClr val="FBAE40"/>
          </p15:clr>
        </p15:guide>
        <p15:guide id="13" pos="7392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Med Half Image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 Placeholder 2">
            <a:extLst>
              <a:ext uri="{FF2B5EF4-FFF2-40B4-BE49-F238E27FC236}">
                <a16:creationId xmlns:a16="http://schemas.microsoft.com/office/drawing/2014/main" id="{75D685BD-A577-EA48-AB79-78E89A76F6A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638800" y="2008803"/>
            <a:ext cx="6095998" cy="427111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marL="475476" algn="l">
              <a:buClr>
                <a:schemeClr val="bg1">
                  <a:lumMod val="65000"/>
                </a:schemeClr>
              </a:buClr>
              <a:defRPr/>
            </a:lvl5pPr>
          </a:lstStyle>
          <a:p>
            <a:pPr lvl="0"/>
            <a:r>
              <a:rPr lang="en-US"/>
              <a:t>Click to edit Template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475F86-DE37-405F-91F0-8FAA2BF759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38800" y="432578"/>
            <a:ext cx="6096000" cy="1138773"/>
          </a:xfrm>
        </p:spPr>
        <p:txBody>
          <a:bodyPr/>
          <a:lstStyle>
            <a:lvl1pPr algn="l">
              <a:defRPr sz="4000" i="0"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D0E14-AE13-48D9-A1E1-1D029C325E2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5334003" y="6515100"/>
            <a:ext cx="296359" cy="228600"/>
          </a:xfrm>
        </p:spPr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8" name="Slide Number Placeholder 5">
            <a:extLst>
              <a:ext uri="{FF2B5EF4-FFF2-40B4-BE49-F238E27FC236}">
                <a16:creationId xmlns:a16="http://schemas.microsoft.com/office/drawing/2014/main" id="{A731898C-46C3-4096-86C9-F93C44868782}"/>
              </a:ext>
            </a:extLst>
          </p:cNvPr>
          <p:cNvSpPr txBox="1">
            <a:spLocks/>
          </p:cNvSpPr>
          <p:nvPr/>
        </p:nvSpPr>
        <p:spPr>
          <a:xfrm>
            <a:off x="5645944" y="6515100"/>
            <a:ext cx="4300695" cy="222022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NAME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DF93B50-360D-48AF-8A98-5D163AC8A71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181600" cy="6858000"/>
          </a:xfrm>
          <a:custGeom>
            <a:avLst/>
            <a:gdLst>
              <a:gd name="connsiteX0" fmla="*/ 0 w 5181600"/>
              <a:gd name="connsiteY0" fmla="*/ 0 h 6858000"/>
              <a:gd name="connsiteX1" fmla="*/ 4037076 w 5181600"/>
              <a:gd name="connsiteY1" fmla="*/ 0 h 6858000"/>
              <a:gd name="connsiteX2" fmla="*/ 4041648 w 5181600"/>
              <a:gd name="connsiteY2" fmla="*/ 0 h 6858000"/>
              <a:gd name="connsiteX3" fmla="*/ 4039362 w 5181600"/>
              <a:gd name="connsiteY3" fmla="*/ 116 h 6858000"/>
              <a:gd name="connsiteX4" fmla="*/ 4154409 w 5181600"/>
              <a:gd name="connsiteY4" fmla="*/ 5925 h 6858000"/>
              <a:gd name="connsiteX5" fmla="*/ 5178723 w 5181600"/>
              <a:gd name="connsiteY5" fmla="*/ 1030240 h 6858000"/>
              <a:gd name="connsiteX6" fmla="*/ 5181600 w 5181600"/>
              <a:gd name="connsiteY6" fmla="*/ 1087209 h 6858000"/>
              <a:gd name="connsiteX7" fmla="*/ 5181600 w 5181600"/>
              <a:gd name="connsiteY7" fmla="*/ 6858000 h 6858000"/>
              <a:gd name="connsiteX8" fmla="*/ 0 w 5181600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1600" h="6858000">
                <a:moveTo>
                  <a:pt x="0" y="0"/>
                </a:moveTo>
                <a:lnTo>
                  <a:pt x="4037076" y="0"/>
                </a:lnTo>
                <a:lnTo>
                  <a:pt x="4041648" y="0"/>
                </a:lnTo>
                <a:lnTo>
                  <a:pt x="4039362" y="116"/>
                </a:lnTo>
                <a:lnTo>
                  <a:pt x="4154409" y="5925"/>
                </a:lnTo>
                <a:cubicBezTo>
                  <a:pt x="4694501" y="60774"/>
                  <a:pt x="5123874" y="490148"/>
                  <a:pt x="5178723" y="1030240"/>
                </a:cubicBezTo>
                <a:lnTo>
                  <a:pt x="5181600" y="1087209"/>
                </a:lnTo>
                <a:lnTo>
                  <a:pt x="5181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192692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264">
          <p15:clr>
            <a:srgbClr val="FBAE40"/>
          </p15:clr>
        </p15:guide>
        <p15:guide id="5" orient="horz" pos="146">
          <p15:clr>
            <a:srgbClr val="FBAE40"/>
          </p15:clr>
        </p15:guide>
        <p15:guide id="6" orient="horz" pos="288">
          <p15:clr>
            <a:srgbClr val="FBAE40"/>
          </p15:clr>
        </p15:guide>
        <p15:guide id="7" orient="horz" pos="4032">
          <p15:clr>
            <a:srgbClr val="FBAE40"/>
          </p15:clr>
        </p15:guide>
        <p15:guide id="9" pos="3408">
          <p15:clr>
            <a:srgbClr val="FBAE40"/>
          </p15:clr>
        </p15:guide>
        <p15:guide id="10" pos="7536">
          <p15:clr>
            <a:srgbClr val="FBAE40"/>
          </p15:clr>
        </p15:guide>
        <p15:guide id="12" pos="3552">
          <p15:clr>
            <a:srgbClr val="FBAE40"/>
          </p15:clr>
        </p15:guide>
        <p15:guide id="13" pos="7392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Title Im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EB252-2002-4153-9FDD-988D8844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41E74-AF81-4148-9E14-11BBE01D944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F77D1C1-0D0A-40A2-9152-AFB7C138FB4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457202"/>
            <a:ext cx="5029200" cy="5943598"/>
          </a:xfrm>
          <a:prstGeom prst="rect">
            <a:avLst/>
          </a:prstGeom>
        </p:spPr>
        <p:txBody>
          <a:bodyPr vert="horz" lIns="0" tIns="45720" rIns="0" bIns="45720" rtlCol="0" anchor="ctr" anchorCtr="0">
            <a:noAutofit/>
          </a:bodyPr>
          <a:lstStyle>
            <a:lvl1pPr algn="l">
              <a:lnSpc>
                <a:spcPct val="85000"/>
              </a:lnSpc>
              <a:spcAft>
                <a:spcPts val="800"/>
              </a:spcAft>
              <a:defRPr sz="4000" b="0" i="0" spc="-107" baseline="0">
                <a:solidFill>
                  <a:schemeClr val="bg2"/>
                </a:solidFill>
              </a:defRPr>
            </a:lvl1pPr>
            <a:lvl2pPr algn="l">
              <a:defRPr sz="1800" b="1">
                <a:solidFill>
                  <a:schemeClr val="tx1"/>
                </a:solidFill>
              </a:defRPr>
            </a:lvl2pPr>
            <a:lvl3pPr algn="l">
              <a:defRPr sz="1400">
                <a:solidFill>
                  <a:schemeClr val="tx1"/>
                </a:solidFill>
              </a:defRPr>
            </a:lvl3pPr>
            <a:lvl4pPr algn="l">
              <a:defRPr/>
            </a:lvl4pPr>
            <a:lvl5pPr marL="475464" algn="l">
              <a:buClr>
                <a:schemeClr val="bg1">
                  <a:lumMod val="65000"/>
                </a:schemeClr>
              </a:buClr>
              <a:defRPr/>
            </a:lvl5pPr>
          </a:lstStyle>
          <a:p>
            <a:pPr lvl="0"/>
            <a:r>
              <a:rPr lang="en-US"/>
              <a:t>Click to edit </a:t>
            </a:r>
            <a:br>
              <a:rPr lang="en-US"/>
            </a:br>
            <a:r>
              <a:rPr lang="en-US"/>
              <a:t>Template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7AC2E674-34E8-4122-8105-B32A44965828}"/>
              </a:ext>
            </a:extLst>
          </p:cNvPr>
          <p:cNvSpPr>
            <a:spLocks noGrp="1" noChangeAspect="1"/>
          </p:cNvSpPr>
          <p:nvPr>
            <p:ph type="pic" sz="quarter" idx="14"/>
          </p:nvPr>
        </p:nvSpPr>
        <p:spPr>
          <a:xfrm>
            <a:off x="6089989" y="609599"/>
            <a:ext cx="1633728" cy="1636774"/>
          </a:xfrm>
          <a:custGeom>
            <a:avLst/>
            <a:gdLst>
              <a:gd name="connsiteX0" fmla="*/ 0 w 1633728"/>
              <a:gd name="connsiteY0" fmla="*/ 0 h 1636774"/>
              <a:gd name="connsiteX1" fmla="*/ 1271444 w 1633728"/>
              <a:gd name="connsiteY1" fmla="*/ 0 h 1636774"/>
              <a:gd name="connsiteX2" fmla="*/ 1272887 w 1633728"/>
              <a:gd name="connsiteY2" fmla="*/ 0 h 1636774"/>
              <a:gd name="connsiteX3" fmla="*/ 1272165 w 1633728"/>
              <a:gd name="connsiteY3" fmla="*/ 37 h 1636774"/>
              <a:gd name="connsiteX4" fmla="*/ 1308485 w 1633728"/>
              <a:gd name="connsiteY4" fmla="*/ 1871 h 1636774"/>
              <a:gd name="connsiteX5" fmla="*/ 1631858 w 1633728"/>
              <a:gd name="connsiteY5" fmla="*/ 325243 h 1636774"/>
              <a:gd name="connsiteX6" fmla="*/ 1633692 w 1633728"/>
              <a:gd name="connsiteY6" fmla="*/ 361563 h 1636774"/>
              <a:gd name="connsiteX7" fmla="*/ 1633728 w 1633728"/>
              <a:gd name="connsiteY7" fmla="*/ 360841 h 1636774"/>
              <a:gd name="connsiteX8" fmla="*/ 1633728 w 1633728"/>
              <a:gd name="connsiteY8" fmla="*/ 362285 h 1636774"/>
              <a:gd name="connsiteX9" fmla="*/ 1633728 w 1633728"/>
              <a:gd name="connsiteY9" fmla="*/ 1636774 h 1636774"/>
              <a:gd name="connsiteX10" fmla="*/ 0 w 1633728"/>
              <a:gd name="connsiteY10" fmla="*/ 1636774 h 1636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33728" h="1636774">
                <a:moveTo>
                  <a:pt x="0" y="0"/>
                </a:moveTo>
                <a:lnTo>
                  <a:pt x="1271444" y="0"/>
                </a:lnTo>
                <a:lnTo>
                  <a:pt x="1272887" y="0"/>
                </a:lnTo>
                <a:lnTo>
                  <a:pt x="1272165" y="37"/>
                </a:lnTo>
                <a:lnTo>
                  <a:pt x="1308485" y="1871"/>
                </a:lnTo>
                <a:cubicBezTo>
                  <a:pt x="1478990" y="19186"/>
                  <a:pt x="1614542" y="154738"/>
                  <a:pt x="1631858" y="325243"/>
                </a:cubicBezTo>
                <a:lnTo>
                  <a:pt x="1633692" y="361563"/>
                </a:lnTo>
                <a:lnTo>
                  <a:pt x="1633728" y="360841"/>
                </a:lnTo>
                <a:lnTo>
                  <a:pt x="1633728" y="362285"/>
                </a:lnTo>
                <a:lnTo>
                  <a:pt x="1633728" y="1636774"/>
                </a:lnTo>
                <a:lnTo>
                  <a:pt x="0" y="163677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9525">
            <a:solidFill>
              <a:schemeClr val="bg1">
                <a:lumMod val="85000"/>
              </a:schemeClr>
            </a:solidFill>
          </a:ln>
        </p:spPr>
        <p:txBody>
          <a:bodyPr wrap="square" anchor="ctr">
            <a:noAutofit/>
          </a:bodyPr>
          <a:lstStyle>
            <a:lvl1pPr algn="ctr">
              <a:defRPr sz="16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E5C505DF-DD76-48EC-9FD1-17DE2065C22F}"/>
              </a:ext>
            </a:extLst>
          </p:cNvPr>
          <p:cNvSpPr>
            <a:spLocks noGrp="1" noChangeAspect="1"/>
          </p:cNvSpPr>
          <p:nvPr>
            <p:ph type="pic" sz="quarter" idx="15"/>
          </p:nvPr>
        </p:nvSpPr>
        <p:spPr>
          <a:xfrm>
            <a:off x="6089989" y="2614718"/>
            <a:ext cx="1633728" cy="1636774"/>
          </a:xfrm>
          <a:custGeom>
            <a:avLst/>
            <a:gdLst>
              <a:gd name="connsiteX0" fmla="*/ 0 w 1633728"/>
              <a:gd name="connsiteY0" fmla="*/ 0 h 1636774"/>
              <a:gd name="connsiteX1" fmla="*/ 1271444 w 1633728"/>
              <a:gd name="connsiteY1" fmla="*/ 0 h 1636774"/>
              <a:gd name="connsiteX2" fmla="*/ 1272887 w 1633728"/>
              <a:gd name="connsiteY2" fmla="*/ 0 h 1636774"/>
              <a:gd name="connsiteX3" fmla="*/ 1272165 w 1633728"/>
              <a:gd name="connsiteY3" fmla="*/ 37 h 1636774"/>
              <a:gd name="connsiteX4" fmla="*/ 1308485 w 1633728"/>
              <a:gd name="connsiteY4" fmla="*/ 1871 h 1636774"/>
              <a:gd name="connsiteX5" fmla="*/ 1631858 w 1633728"/>
              <a:gd name="connsiteY5" fmla="*/ 325243 h 1636774"/>
              <a:gd name="connsiteX6" fmla="*/ 1633692 w 1633728"/>
              <a:gd name="connsiteY6" fmla="*/ 361563 h 1636774"/>
              <a:gd name="connsiteX7" fmla="*/ 1633728 w 1633728"/>
              <a:gd name="connsiteY7" fmla="*/ 360841 h 1636774"/>
              <a:gd name="connsiteX8" fmla="*/ 1633728 w 1633728"/>
              <a:gd name="connsiteY8" fmla="*/ 362285 h 1636774"/>
              <a:gd name="connsiteX9" fmla="*/ 1633728 w 1633728"/>
              <a:gd name="connsiteY9" fmla="*/ 1636774 h 1636774"/>
              <a:gd name="connsiteX10" fmla="*/ 0 w 1633728"/>
              <a:gd name="connsiteY10" fmla="*/ 1636774 h 1636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33728" h="1636774">
                <a:moveTo>
                  <a:pt x="0" y="0"/>
                </a:moveTo>
                <a:lnTo>
                  <a:pt x="1271444" y="0"/>
                </a:lnTo>
                <a:lnTo>
                  <a:pt x="1272887" y="0"/>
                </a:lnTo>
                <a:lnTo>
                  <a:pt x="1272165" y="37"/>
                </a:lnTo>
                <a:lnTo>
                  <a:pt x="1308485" y="1871"/>
                </a:lnTo>
                <a:cubicBezTo>
                  <a:pt x="1478990" y="19186"/>
                  <a:pt x="1614542" y="154738"/>
                  <a:pt x="1631858" y="325243"/>
                </a:cubicBezTo>
                <a:lnTo>
                  <a:pt x="1633692" y="361563"/>
                </a:lnTo>
                <a:lnTo>
                  <a:pt x="1633728" y="360841"/>
                </a:lnTo>
                <a:lnTo>
                  <a:pt x="1633728" y="362285"/>
                </a:lnTo>
                <a:lnTo>
                  <a:pt x="1633728" y="1636774"/>
                </a:lnTo>
                <a:lnTo>
                  <a:pt x="0" y="163677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9525">
            <a:solidFill>
              <a:schemeClr val="bg1">
                <a:lumMod val="85000"/>
              </a:schemeClr>
            </a:solidFill>
          </a:ln>
        </p:spPr>
        <p:txBody>
          <a:bodyPr wrap="square" anchor="ctr">
            <a:noAutofit/>
          </a:bodyPr>
          <a:lstStyle>
            <a:lvl1pPr algn="ctr">
              <a:defRPr sz="16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1EB4504F-C3A4-46CD-91DE-4134B4DD20D5}"/>
              </a:ext>
            </a:extLst>
          </p:cNvPr>
          <p:cNvSpPr>
            <a:spLocks noGrp="1" noChangeAspect="1"/>
          </p:cNvSpPr>
          <p:nvPr>
            <p:ph type="pic" sz="quarter" idx="16"/>
          </p:nvPr>
        </p:nvSpPr>
        <p:spPr>
          <a:xfrm>
            <a:off x="6089989" y="4617730"/>
            <a:ext cx="1633728" cy="1636774"/>
          </a:xfrm>
          <a:custGeom>
            <a:avLst/>
            <a:gdLst>
              <a:gd name="connsiteX0" fmla="*/ 0 w 1633728"/>
              <a:gd name="connsiteY0" fmla="*/ 0 h 1636774"/>
              <a:gd name="connsiteX1" fmla="*/ 1271444 w 1633728"/>
              <a:gd name="connsiteY1" fmla="*/ 0 h 1636774"/>
              <a:gd name="connsiteX2" fmla="*/ 1272887 w 1633728"/>
              <a:gd name="connsiteY2" fmla="*/ 0 h 1636774"/>
              <a:gd name="connsiteX3" fmla="*/ 1272165 w 1633728"/>
              <a:gd name="connsiteY3" fmla="*/ 37 h 1636774"/>
              <a:gd name="connsiteX4" fmla="*/ 1308485 w 1633728"/>
              <a:gd name="connsiteY4" fmla="*/ 1871 h 1636774"/>
              <a:gd name="connsiteX5" fmla="*/ 1631858 w 1633728"/>
              <a:gd name="connsiteY5" fmla="*/ 325243 h 1636774"/>
              <a:gd name="connsiteX6" fmla="*/ 1633692 w 1633728"/>
              <a:gd name="connsiteY6" fmla="*/ 361563 h 1636774"/>
              <a:gd name="connsiteX7" fmla="*/ 1633728 w 1633728"/>
              <a:gd name="connsiteY7" fmla="*/ 360841 h 1636774"/>
              <a:gd name="connsiteX8" fmla="*/ 1633728 w 1633728"/>
              <a:gd name="connsiteY8" fmla="*/ 362285 h 1636774"/>
              <a:gd name="connsiteX9" fmla="*/ 1633728 w 1633728"/>
              <a:gd name="connsiteY9" fmla="*/ 1636774 h 1636774"/>
              <a:gd name="connsiteX10" fmla="*/ 0 w 1633728"/>
              <a:gd name="connsiteY10" fmla="*/ 1636774 h 1636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33728" h="1636774">
                <a:moveTo>
                  <a:pt x="0" y="0"/>
                </a:moveTo>
                <a:lnTo>
                  <a:pt x="1271444" y="0"/>
                </a:lnTo>
                <a:lnTo>
                  <a:pt x="1272887" y="0"/>
                </a:lnTo>
                <a:lnTo>
                  <a:pt x="1272165" y="37"/>
                </a:lnTo>
                <a:lnTo>
                  <a:pt x="1308485" y="1871"/>
                </a:lnTo>
                <a:cubicBezTo>
                  <a:pt x="1478990" y="19186"/>
                  <a:pt x="1614542" y="154738"/>
                  <a:pt x="1631858" y="325243"/>
                </a:cubicBezTo>
                <a:lnTo>
                  <a:pt x="1633692" y="361563"/>
                </a:lnTo>
                <a:lnTo>
                  <a:pt x="1633728" y="360841"/>
                </a:lnTo>
                <a:lnTo>
                  <a:pt x="1633728" y="362285"/>
                </a:lnTo>
                <a:lnTo>
                  <a:pt x="1633728" y="1636774"/>
                </a:lnTo>
                <a:lnTo>
                  <a:pt x="0" y="163677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9525">
            <a:solidFill>
              <a:schemeClr val="bg1">
                <a:lumMod val="85000"/>
              </a:schemeClr>
            </a:solidFill>
          </a:ln>
        </p:spPr>
        <p:txBody>
          <a:bodyPr wrap="square" anchor="ctr">
            <a:noAutofit/>
          </a:bodyPr>
          <a:lstStyle>
            <a:lvl1pPr algn="ctr">
              <a:defRPr sz="16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79C33CC-BE94-4A93-987C-93CDDA16171A}"/>
              </a:ext>
            </a:extLst>
          </p:cNvPr>
          <p:cNvCxnSpPr>
            <a:cxnSpLocks/>
          </p:cNvCxnSpPr>
          <p:nvPr/>
        </p:nvCxnSpPr>
        <p:spPr>
          <a:xfrm>
            <a:off x="6089990" y="4433556"/>
            <a:ext cx="5486061" cy="0"/>
          </a:xfrm>
          <a:prstGeom prst="line">
            <a:avLst/>
          </a:prstGeom>
          <a:ln w="9525" cap="sq" cmpd="sng">
            <a:solidFill>
              <a:schemeClr val="bg1">
                <a:lumMod val="85000"/>
              </a:schemeClr>
            </a:solidFill>
            <a:prstDash val="solid"/>
            <a:bevel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45BC642-A0E8-4526-AA7D-DB07A9AD1986}"/>
              </a:ext>
            </a:extLst>
          </p:cNvPr>
          <p:cNvCxnSpPr>
            <a:cxnSpLocks/>
          </p:cNvCxnSpPr>
          <p:nvPr/>
        </p:nvCxnSpPr>
        <p:spPr>
          <a:xfrm>
            <a:off x="6089990" y="2430545"/>
            <a:ext cx="5486061" cy="0"/>
          </a:xfrm>
          <a:prstGeom prst="line">
            <a:avLst/>
          </a:prstGeom>
          <a:ln w="9525" cap="sq" cmpd="sng">
            <a:solidFill>
              <a:schemeClr val="bg1">
                <a:lumMod val="85000"/>
              </a:schemeClr>
            </a:solidFill>
            <a:prstDash val="solid"/>
            <a:bevel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10476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44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Slide 5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icture Placeholder 2">
            <a:extLst>
              <a:ext uri="{FF2B5EF4-FFF2-40B4-BE49-F238E27FC236}">
                <a16:creationId xmlns:a16="http://schemas.microsoft.com/office/drawing/2014/main" id="{B3893579-91D2-254C-B20E-8F23C13B839D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-1" y="0"/>
            <a:ext cx="2747264" cy="227380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69" name="Picture Placeholder 2">
            <a:extLst>
              <a:ext uri="{FF2B5EF4-FFF2-40B4-BE49-F238E27FC236}">
                <a16:creationId xmlns:a16="http://schemas.microsoft.com/office/drawing/2014/main" id="{68DFFF5C-C576-FB47-A6E6-DF31C36642BD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-1" y="4584192"/>
            <a:ext cx="2747264" cy="227380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70" name="Picture Placeholder 2">
            <a:extLst>
              <a:ext uri="{FF2B5EF4-FFF2-40B4-BE49-F238E27FC236}">
                <a16:creationId xmlns:a16="http://schemas.microsoft.com/office/drawing/2014/main" id="{0674A712-B576-2641-B3F5-C5D67F02618C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-1" y="2273808"/>
            <a:ext cx="2747264" cy="2310384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71" name="Picture Placeholder 2">
            <a:extLst>
              <a:ext uri="{FF2B5EF4-FFF2-40B4-BE49-F238E27FC236}">
                <a16:creationId xmlns:a16="http://schemas.microsoft.com/office/drawing/2014/main" id="{328A3B26-0B11-F34E-B08F-8436482F40AE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444736" y="0"/>
            <a:ext cx="2747264" cy="227380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72" name="Picture Placeholder 2">
            <a:extLst>
              <a:ext uri="{FF2B5EF4-FFF2-40B4-BE49-F238E27FC236}">
                <a16:creationId xmlns:a16="http://schemas.microsoft.com/office/drawing/2014/main" id="{7B825D32-817B-BB45-AB47-C6671013BF37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9444736" y="4584192"/>
            <a:ext cx="2747264" cy="227380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74" name="Picture Placeholder 2">
            <a:extLst>
              <a:ext uri="{FF2B5EF4-FFF2-40B4-BE49-F238E27FC236}">
                <a16:creationId xmlns:a16="http://schemas.microsoft.com/office/drawing/2014/main" id="{98EC7B97-05E7-7A4E-88DB-DED59D401E0E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9444736" y="2273808"/>
            <a:ext cx="2747264" cy="2310384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80" name="Text Placeholder 2">
            <a:extLst>
              <a:ext uri="{FF2B5EF4-FFF2-40B4-BE49-F238E27FC236}">
                <a16:creationId xmlns:a16="http://schemas.microsoft.com/office/drawing/2014/main" id="{0B6FD433-6B1E-4EF2-8E33-BA5EEE72DDCA}"/>
              </a:ext>
            </a:extLst>
          </p:cNvPr>
          <p:cNvSpPr>
            <a:spLocks noGrp="1"/>
          </p:cNvSpPr>
          <p:nvPr>
            <p:ph idx="37" hasCustomPrompt="1"/>
          </p:nvPr>
        </p:nvSpPr>
        <p:spPr>
          <a:xfrm>
            <a:off x="3200400" y="1856229"/>
            <a:ext cx="5791200" cy="3145541"/>
          </a:xfrm>
          <a:prstGeom prst="rect">
            <a:avLst/>
          </a:prstGeom>
        </p:spPr>
        <p:txBody>
          <a:bodyPr vert="horz" wrap="square" lIns="0" tIns="0" rIns="0" bIns="0" rtlCol="0" anchor="ctr" anchorCtr="0">
            <a:spAutoFit/>
          </a:bodyPr>
          <a:lstStyle>
            <a:lvl1pPr algn="ctr">
              <a:lnSpc>
                <a:spcPct val="85000"/>
              </a:lnSpc>
              <a:spcAft>
                <a:spcPts val="800"/>
              </a:spcAft>
              <a:defRPr sz="3333" b="0" i="0" spc="-107" baseline="0">
                <a:solidFill>
                  <a:schemeClr val="bg2"/>
                </a:solidFill>
              </a:defRPr>
            </a:lvl1pPr>
            <a:lvl2pPr algn="ctr">
              <a:lnSpc>
                <a:spcPct val="85000"/>
              </a:lnSpc>
              <a:spcAft>
                <a:spcPts val="800"/>
              </a:spcAft>
              <a:defRPr sz="4267" b="0" i="0" spc="-133" baseline="0">
                <a:solidFill>
                  <a:schemeClr val="bg2"/>
                </a:solidFill>
              </a:defRPr>
            </a:lvl2pPr>
            <a:lvl3pPr algn="ctr">
              <a:lnSpc>
                <a:spcPct val="85000"/>
              </a:lnSpc>
              <a:spcAft>
                <a:spcPts val="800"/>
              </a:spcAft>
              <a:defRPr sz="3600" b="0" i="0" spc="-200">
                <a:solidFill>
                  <a:schemeClr val="bg2"/>
                </a:solidFill>
              </a:defRPr>
            </a:lvl3pPr>
            <a:lvl4pPr marL="0" indent="0" algn="ctr">
              <a:buNone/>
              <a:defRPr sz="2667" spc="-107" baseline="0">
                <a:solidFill>
                  <a:schemeClr val="accent1"/>
                </a:solidFill>
              </a:defRPr>
            </a:lvl4pPr>
            <a:lvl5pPr marL="3048" indent="0" algn="ctr">
              <a:buClr>
                <a:schemeClr val="tx2"/>
              </a:buClr>
              <a:buFontTx/>
              <a:buNone/>
              <a:defRPr sz="1867" spc="300" baseline="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7E46A6A-7759-4B13-A8FB-4FF8335DA518}"/>
              </a:ext>
            </a:extLst>
          </p:cNvPr>
          <p:cNvGrpSpPr>
            <a:grpSpLocks noChangeAspect="1"/>
          </p:cNvGrpSpPr>
          <p:nvPr/>
        </p:nvGrpSpPr>
        <p:grpSpPr>
          <a:xfrm>
            <a:off x="4292669" y="457199"/>
            <a:ext cx="3606662" cy="457199"/>
            <a:chOff x="2931072" y="-829430"/>
            <a:chExt cx="6003607" cy="761048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E52E071-1D82-48C8-83D7-E3BB83318545}"/>
                </a:ext>
              </a:extLst>
            </p:cNvPr>
            <p:cNvSpPr/>
            <p:nvPr/>
          </p:nvSpPr>
          <p:spPr>
            <a:xfrm>
              <a:off x="8294599" y="-826572"/>
              <a:ext cx="640080" cy="758190"/>
            </a:xfrm>
            <a:custGeom>
              <a:avLst/>
              <a:gdLst>
                <a:gd name="connsiteX0" fmla="*/ 100965 w 640080"/>
                <a:gd name="connsiteY0" fmla="*/ 493395 h 758190"/>
                <a:gd name="connsiteX1" fmla="*/ 318135 w 640080"/>
                <a:gd name="connsiteY1" fmla="*/ 597218 h 758190"/>
                <a:gd name="connsiteX2" fmla="*/ 455295 w 640080"/>
                <a:gd name="connsiteY2" fmla="*/ 531495 h 758190"/>
                <a:gd name="connsiteX3" fmla="*/ 312420 w 640080"/>
                <a:gd name="connsiteY3" fmla="*/ 452438 h 758190"/>
                <a:gd name="connsiteX4" fmla="*/ 44768 w 640080"/>
                <a:gd name="connsiteY4" fmla="*/ 224790 h 758190"/>
                <a:gd name="connsiteX5" fmla="*/ 355283 w 640080"/>
                <a:gd name="connsiteY5" fmla="*/ 0 h 758190"/>
                <a:gd name="connsiteX6" fmla="*/ 625793 w 640080"/>
                <a:gd name="connsiteY6" fmla="*/ 88583 h 758190"/>
                <a:gd name="connsiteX7" fmla="*/ 534353 w 640080"/>
                <a:gd name="connsiteY7" fmla="*/ 221932 h 758190"/>
                <a:gd name="connsiteX8" fmla="*/ 355283 w 640080"/>
                <a:gd name="connsiteY8" fmla="*/ 160020 h 758190"/>
                <a:gd name="connsiteX9" fmla="*/ 224790 w 640080"/>
                <a:gd name="connsiteY9" fmla="*/ 228600 h 758190"/>
                <a:gd name="connsiteX10" fmla="*/ 395288 w 640080"/>
                <a:gd name="connsiteY10" fmla="*/ 309563 h 758190"/>
                <a:gd name="connsiteX11" fmla="*/ 640080 w 640080"/>
                <a:gd name="connsiteY11" fmla="*/ 536257 h 758190"/>
                <a:gd name="connsiteX12" fmla="*/ 325755 w 640080"/>
                <a:gd name="connsiteY12" fmla="*/ 758190 h 758190"/>
                <a:gd name="connsiteX13" fmla="*/ 0 w 640080"/>
                <a:gd name="connsiteY13" fmla="*/ 627697 h 758190"/>
                <a:gd name="connsiteX14" fmla="*/ 100965 w 640080"/>
                <a:gd name="connsiteY14" fmla="*/ 493395 h 758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0080" h="758190">
                  <a:moveTo>
                    <a:pt x="100965" y="493395"/>
                  </a:moveTo>
                  <a:cubicBezTo>
                    <a:pt x="100965" y="493395"/>
                    <a:pt x="197168" y="597218"/>
                    <a:pt x="318135" y="597218"/>
                  </a:cubicBezTo>
                  <a:cubicBezTo>
                    <a:pt x="392430" y="597218"/>
                    <a:pt x="455295" y="576263"/>
                    <a:pt x="455295" y="531495"/>
                  </a:cubicBezTo>
                  <a:cubicBezTo>
                    <a:pt x="455295" y="484822"/>
                    <a:pt x="421958" y="475297"/>
                    <a:pt x="312420" y="452438"/>
                  </a:cubicBezTo>
                  <a:cubicBezTo>
                    <a:pt x="169545" y="421957"/>
                    <a:pt x="44768" y="360997"/>
                    <a:pt x="44768" y="224790"/>
                  </a:cubicBezTo>
                  <a:cubicBezTo>
                    <a:pt x="44768" y="112395"/>
                    <a:pt x="157163" y="0"/>
                    <a:pt x="355283" y="0"/>
                  </a:cubicBezTo>
                  <a:cubicBezTo>
                    <a:pt x="518160" y="0"/>
                    <a:pt x="625793" y="88583"/>
                    <a:pt x="625793" y="88583"/>
                  </a:cubicBezTo>
                  <a:lnTo>
                    <a:pt x="534353" y="221932"/>
                  </a:lnTo>
                  <a:cubicBezTo>
                    <a:pt x="534353" y="221932"/>
                    <a:pt x="452438" y="160020"/>
                    <a:pt x="355283" y="160020"/>
                  </a:cubicBezTo>
                  <a:cubicBezTo>
                    <a:pt x="286703" y="160020"/>
                    <a:pt x="224790" y="183832"/>
                    <a:pt x="224790" y="228600"/>
                  </a:cubicBezTo>
                  <a:cubicBezTo>
                    <a:pt x="224790" y="272415"/>
                    <a:pt x="273368" y="282893"/>
                    <a:pt x="395288" y="309563"/>
                  </a:cubicBezTo>
                  <a:cubicBezTo>
                    <a:pt x="538163" y="340043"/>
                    <a:pt x="640080" y="386715"/>
                    <a:pt x="640080" y="536257"/>
                  </a:cubicBezTo>
                  <a:cubicBezTo>
                    <a:pt x="640080" y="659130"/>
                    <a:pt x="509588" y="758190"/>
                    <a:pt x="325755" y="758190"/>
                  </a:cubicBezTo>
                  <a:cubicBezTo>
                    <a:pt x="114300" y="758190"/>
                    <a:pt x="0" y="627697"/>
                    <a:pt x="0" y="627697"/>
                  </a:cubicBezTo>
                  <a:lnTo>
                    <a:pt x="100965" y="49339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597DA692-63B6-4FA7-AC7C-6174C277DED1}"/>
                </a:ext>
              </a:extLst>
            </p:cNvPr>
            <p:cNvSpPr/>
            <p:nvPr/>
          </p:nvSpPr>
          <p:spPr>
            <a:xfrm>
              <a:off x="7506882" y="-809427"/>
              <a:ext cx="649604" cy="737235"/>
            </a:xfrm>
            <a:custGeom>
              <a:avLst/>
              <a:gdLst>
                <a:gd name="connsiteX0" fmla="*/ 0 w 649604"/>
                <a:gd name="connsiteY0" fmla="*/ 465773 h 737235"/>
                <a:gd name="connsiteX1" fmla="*/ 0 w 649604"/>
                <a:gd name="connsiteY1" fmla="*/ 0 h 737235"/>
                <a:gd name="connsiteX2" fmla="*/ 181927 w 649604"/>
                <a:gd name="connsiteY2" fmla="*/ 0 h 737235"/>
                <a:gd name="connsiteX3" fmla="*/ 181927 w 649604"/>
                <a:gd name="connsiteY3" fmla="*/ 415290 h 737235"/>
                <a:gd name="connsiteX4" fmla="*/ 324802 w 649604"/>
                <a:gd name="connsiteY4" fmla="*/ 566737 h 737235"/>
                <a:gd name="connsiteX5" fmla="*/ 467677 w 649604"/>
                <a:gd name="connsiteY5" fmla="*/ 501015 h 737235"/>
                <a:gd name="connsiteX6" fmla="*/ 467677 w 649604"/>
                <a:gd name="connsiteY6" fmla="*/ 0 h 737235"/>
                <a:gd name="connsiteX7" fmla="*/ 649605 w 649604"/>
                <a:gd name="connsiteY7" fmla="*/ 0 h 737235"/>
                <a:gd name="connsiteX8" fmla="*/ 649605 w 649604"/>
                <a:gd name="connsiteY8" fmla="*/ 721043 h 737235"/>
                <a:gd name="connsiteX9" fmla="*/ 467677 w 649604"/>
                <a:gd name="connsiteY9" fmla="*/ 721043 h 737235"/>
                <a:gd name="connsiteX10" fmla="*/ 467677 w 649604"/>
                <a:gd name="connsiteY10" fmla="*/ 614362 h 737235"/>
                <a:gd name="connsiteX11" fmla="*/ 264795 w 649604"/>
                <a:gd name="connsiteY11" fmla="*/ 737235 h 737235"/>
                <a:gd name="connsiteX12" fmla="*/ 0 w 649604"/>
                <a:gd name="connsiteY12" fmla="*/ 465773 h 73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49604" h="737235">
                  <a:moveTo>
                    <a:pt x="0" y="465773"/>
                  </a:moveTo>
                  <a:lnTo>
                    <a:pt x="0" y="0"/>
                  </a:lnTo>
                  <a:lnTo>
                    <a:pt x="181927" y="0"/>
                  </a:lnTo>
                  <a:lnTo>
                    <a:pt x="181927" y="415290"/>
                  </a:lnTo>
                  <a:cubicBezTo>
                    <a:pt x="181927" y="521017"/>
                    <a:pt x="232410" y="566737"/>
                    <a:pt x="324802" y="566737"/>
                  </a:cubicBezTo>
                  <a:cubicBezTo>
                    <a:pt x="419100" y="566737"/>
                    <a:pt x="467677" y="501015"/>
                    <a:pt x="467677" y="501015"/>
                  </a:cubicBezTo>
                  <a:lnTo>
                    <a:pt x="467677" y="0"/>
                  </a:lnTo>
                  <a:lnTo>
                    <a:pt x="649605" y="0"/>
                  </a:lnTo>
                  <a:lnTo>
                    <a:pt x="649605" y="721043"/>
                  </a:lnTo>
                  <a:lnTo>
                    <a:pt x="467677" y="721043"/>
                  </a:lnTo>
                  <a:lnTo>
                    <a:pt x="467677" y="614362"/>
                  </a:lnTo>
                  <a:cubicBezTo>
                    <a:pt x="467677" y="614362"/>
                    <a:pt x="411480" y="737235"/>
                    <a:pt x="264795" y="737235"/>
                  </a:cubicBezTo>
                  <a:cubicBezTo>
                    <a:pt x="125730" y="737235"/>
                    <a:pt x="0" y="638175"/>
                    <a:pt x="0" y="4657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F544205-A5D2-490E-A15C-F46572BEAB2D}"/>
                </a:ext>
              </a:extLst>
            </p:cNvPr>
            <p:cNvSpPr/>
            <p:nvPr/>
          </p:nvSpPr>
          <p:spPr>
            <a:xfrm>
              <a:off x="6234341" y="-829430"/>
              <a:ext cx="1089660" cy="740092"/>
            </a:xfrm>
            <a:custGeom>
              <a:avLst/>
              <a:gdLst>
                <a:gd name="connsiteX0" fmla="*/ 1089660 w 1089660"/>
                <a:gd name="connsiteY0" fmla="*/ 276225 h 740092"/>
                <a:gd name="connsiteX1" fmla="*/ 1089660 w 1089660"/>
                <a:gd name="connsiteY1" fmla="*/ 740093 h 740092"/>
                <a:gd name="connsiteX2" fmla="*/ 906780 w 1089660"/>
                <a:gd name="connsiteY2" fmla="*/ 740093 h 740092"/>
                <a:gd name="connsiteX3" fmla="*/ 906780 w 1089660"/>
                <a:gd name="connsiteY3" fmla="*/ 323850 h 740092"/>
                <a:gd name="connsiteX4" fmla="*/ 777240 w 1089660"/>
                <a:gd name="connsiteY4" fmla="*/ 171450 h 740092"/>
                <a:gd name="connsiteX5" fmla="*/ 636270 w 1089660"/>
                <a:gd name="connsiteY5" fmla="*/ 226695 h 740092"/>
                <a:gd name="connsiteX6" fmla="*/ 636270 w 1089660"/>
                <a:gd name="connsiteY6" fmla="*/ 740093 h 740092"/>
                <a:gd name="connsiteX7" fmla="*/ 453390 w 1089660"/>
                <a:gd name="connsiteY7" fmla="*/ 740093 h 740092"/>
                <a:gd name="connsiteX8" fmla="*/ 453390 w 1089660"/>
                <a:gd name="connsiteY8" fmla="*/ 323850 h 740092"/>
                <a:gd name="connsiteX9" fmla="*/ 323850 w 1089660"/>
                <a:gd name="connsiteY9" fmla="*/ 171450 h 740092"/>
                <a:gd name="connsiteX10" fmla="*/ 182880 w 1089660"/>
                <a:gd name="connsiteY10" fmla="*/ 226695 h 740092"/>
                <a:gd name="connsiteX11" fmla="*/ 182880 w 1089660"/>
                <a:gd name="connsiteY11" fmla="*/ 740093 h 740092"/>
                <a:gd name="connsiteX12" fmla="*/ 0 w 1089660"/>
                <a:gd name="connsiteY12" fmla="*/ 740093 h 740092"/>
                <a:gd name="connsiteX13" fmla="*/ 0 w 1089660"/>
                <a:gd name="connsiteY13" fmla="*/ 19050 h 740092"/>
                <a:gd name="connsiteX14" fmla="*/ 182880 w 1089660"/>
                <a:gd name="connsiteY14" fmla="*/ 19050 h 740092"/>
                <a:gd name="connsiteX15" fmla="*/ 182880 w 1089660"/>
                <a:gd name="connsiteY15" fmla="*/ 123825 h 740092"/>
                <a:gd name="connsiteX16" fmla="*/ 382905 w 1089660"/>
                <a:gd name="connsiteY16" fmla="*/ 0 h 740092"/>
                <a:gd name="connsiteX17" fmla="*/ 606743 w 1089660"/>
                <a:gd name="connsiteY17" fmla="*/ 125730 h 740092"/>
                <a:gd name="connsiteX18" fmla="*/ 836295 w 1089660"/>
                <a:gd name="connsiteY18" fmla="*/ 0 h 740092"/>
                <a:gd name="connsiteX19" fmla="*/ 1089660 w 1089660"/>
                <a:gd name="connsiteY19" fmla="*/ 276225 h 740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60" h="740092">
                  <a:moveTo>
                    <a:pt x="1089660" y="276225"/>
                  </a:moveTo>
                  <a:lnTo>
                    <a:pt x="1089660" y="740093"/>
                  </a:lnTo>
                  <a:lnTo>
                    <a:pt x="906780" y="740093"/>
                  </a:lnTo>
                  <a:lnTo>
                    <a:pt x="906780" y="323850"/>
                  </a:lnTo>
                  <a:cubicBezTo>
                    <a:pt x="906780" y="224790"/>
                    <a:pt x="868680" y="171450"/>
                    <a:pt x="777240" y="171450"/>
                  </a:cubicBezTo>
                  <a:cubicBezTo>
                    <a:pt x="681038" y="171450"/>
                    <a:pt x="636270" y="226695"/>
                    <a:pt x="636270" y="226695"/>
                  </a:cubicBezTo>
                  <a:lnTo>
                    <a:pt x="636270" y="740093"/>
                  </a:lnTo>
                  <a:lnTo>
                    <a:pt x="453390" y="740093"/>
                  </a:lnTo>
                  <a:lnTo>
                    <a:pt x="453390" y="323850"/>
                  </a:lnTo>
                  <a:cubicBezTo>
                    <a:pt x="453390" y="224790"/>
                    <a:pt x="415290" y="171450"/>
                    <a:pt x="323850" y="171450"/>
                  </a:cubicBezTo>
                  <a:cubicBezTo>
                    <a:pt x="227648" y="171450"/>
                    <a:pt x="182880" y="226695"/>
                    <a:pt x="182880" y="226695"/>
                  </a:cubicBezTo>
                  <a:lnTo>
                    <a:pt x="182880" y="740093"/>
                  </a:lnTo>
                  <a:lnTo>
                    <a:pt x="0" y="740093"/>
                  </a:lnTo>
                  <a:lnTo>
                    <a:pt x="0" y="19050"/>
                  </a:lnTo>
                  <a:lnTo>
                    <a:pt x="182880" y="19050"/>
                  </a:lnTo>
                  <a:lnTo>
                    <a:pt x="182880" y="123825"/>
                  </a:lnTo>
                  <a:cubicBezTo>
                    <a:pt x="182880" y="123825"/>
                    <a:pt x="235268" y="0"/>
                    <a:pt x="382905" y="0"/>
                  </a:cubicBezTo>
                  <a:cubicBezTo>
                    <a:pt x="556260" y="0"/>
                    <a:pt x="606743" y="125730"/>
                    <a:pt x="606743" y="125730"/>
                  </a:cubicBezTo>
                  <a:cubicBezTo>
                    <a:pt x="606743" y="125730"/>
                    <a:pt x="667703" y="0"/>
                    <a:pt x="836295" y="0"/>
                  </a:cubicBezTo>
                  <a:cubicBezTo>
                    <a:pt x="982980" y="1905"/>
                    <a:pt x="1089660" y="102870"/>
                    <a:pt x="1089660" y="276225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15E96FC-E771-4808-8D22-ADA7F96AD4F1}"/>
                </a:ext>
              </a:extLst>
            </p:cNvPr>
            <p:cNvSpPr/>
            <p:nvPr/>
          </p:nvSpPr>
          <p:spPr>
            <a:xfrm>
              <a:off x="5841912" y="-809427"/>
              <a:ext cx="182879" cy="721042"/>
            </a:xfrm>
            <a:custGeom>
              <a:avLst/>
              <a:gdLst>
                <a:gd name="connsiteX0" fmla="*/ 0 w 182879"/>
                <a:gd name="connsiteY0" fmla="*/ 0 h 721042"/>
                <a:gd name="connsiteX1" fmla="*/ 182880 w 182879"/>
                <a:gd name="connsiteY1" fmla="*/ 0 h 721042"/>
                <a:gd name="connsiteX2" fmla="*/ 182880 w 182879"/>
                <a:gd name="connsiteY2" fmla="*/ 721043 h 721042"/>
                <a:gd name="connsiteX3" fmla="*/ 0 w 182879"/>
                <a:gd name="connsiteY3" fmla="*/ 721043 h 72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79" h="721042">
                  <a:moveTo>
                    <a:pt x="0" y="0"/>
                  </a:moveTo>
                  <a:lnTo>
                    <a:pt x="182880" y="0"/>
                  </a:lnTo>
                  <a:lnTo>
                    <a:pt x="182880" y="721043"/>
                  </a:lnTo>
                  <a:lnTo>
                    <a:pt x="0" y="721043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A698C94-5D0E-4B27-9252-70243AACB982}"/>
                </a:ext>
              </a:extLst>
            </p:cNvPr>
            <p:cNvSpPr/>
            <p:nvPr/>
          </p:nvSpPr>
          <p:spPr>
            <a:xfrm>
              <a:off x="5406619" y="-365563"/>
              <a:ext cx="306705" cy="276225"/>
            </a:xfrm>
            <a:custGeom>
              <a:avLst/>
              <a:gdLst>
                <a:gd name="connsiteX0" fmla="*/ 106680 w 306705"/>
                <a:gd name="connsiteY0" fmla="*/ 0 h 276225"/>
                <a:gd name="connsiteX1" fmla="*/ 306705 w 306705"/>
                <a:gd name="connsiteY1" fmla="*/ 276225 h 276225"/>
                <a:gd name="connsiteX2" fmla="*/ 93345 w 306705"/>
                <a:gd name="connsiteY2" fmla="*/ 276225 h 276225"/>
                <a:gd name="connsiteX3" fmla="*/ 0 w 306705"/>
                <a:gd name="connsiteY3" fmla="*/ 147638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6705" h="276225">
                  <a:moveTo>
                    <a:pt x="106680" y="0"/>
                  </a:moveTo>
                  <a:lnTo>
                    <a:pt x="306705" y="276225"/>
                  </a:lnTo>
                  <a:lnTo>
                    <a:pt x="93345" y="276225"/>
                  </a:lnTo>
                  <a:lnTo>
                    <a:pt x="0" y="147638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D4BDABB-1FA7-4654-B6E8-026E175DB2A3}"/>
                </a:ext>
              </a:extLst>
            </p:cNvPr>
            <p:cNvSpPr/>
            <p:nvPr/>
          </p:nvSpPr>
          <p:spPr>
            <a:xfrm>
              <a:off x="5407572" y="-809427"/>
              <a:ext cx="305752" cy="275272"/>
            </a:xfrm>
            <a:custGeom>
              <a:avLst/>
              <a:gdLst>
                <a:gd name="connsiteX0" fmla="*/ 105728 w 305752"/>
                <a:gd name="connsiteY0" fmla="*/ 275273 h 275272"/>
                <a:gd name="connsiteX1" fmla="*/ 305753 w 305752"/>
                <a:gd name="connsiteY1" fmla="*/ 0 h 275272"/>
                <a:gd name="connsiteX2" fmla="*/ 93345 w 305752"/>
                <a:gd name="connsiteY2" fmla="*/ 0 h 275272"/>
                <a:gd name="connsiteX3" fmla="*/ 0 w 305752"/>
                <a:gd name="connsiteY3" fmla="*/ 128587 h 275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752" h="275272">
                  <a:moveTo>
                    <a:pt x="105728" y="275273"/>
                  </a:moveTo>
                  <a:lnTo>
                    <a:pt x="305753" y="0"/>
                  </a:lnTo>
                  <a:lnTo>
                    <a:pt x="93345" y="0"/>
                  </a:lnTo>
                  <a:lnTo>
                    <a:pt x="0" y="128587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EA55DE5-9DAF-4A69-8F7B-328CA280C083}"/>
                </a:ext>
              </a:extLst>
            </p:cNvPr>
            <p:cNvSpPr/>
            <p:nvPr/>
          </p:nvSpPr>
          <p:spPr>
            <a:xfrm>
              <a:off x="4977994" y="-809427"/>
              <a:ext cx="474345" cy="720089"/>
            </a:xfrm>
            <a:custGeom>
              <a:avLst/>
              <a:gdLst>
                <a:gd name="connsiteX0" fmla="*/ 213360 w 474345"/>
                <a:gd name="connsiteY0" fmla="*/ 0 h 720089"/>
                <a:gd name="connsiteX1" fmla="*/ 953 w 474345"/>
                <a:gd name="connsiteY1" fmla="*/ 0 h 720089"/>
                <a:gd name="connsiteX2" fmla="*/ 261938 w 474345"/>
                <a:gd name="connsiteY2" fmla="*/ 360045 h 720089"/>
                <a:gd name="connsiteX3" fmla="*/ 0 w 474345"/>
                <a:gd name="connsiteY3" fmla="*/ 720090 h 720089"/>
                <a:gd name="connsiteX4" fmla="*/ 211455 w 474345"/>
                <a:gd name="connsiteY4" fmla="*/ 720090 h 720089"/>
                <a:gd name="connsiteX5" fmla="*/ 368618 w 474345"/>
                <a:gd name="connsiteY5" fmla="*/ 505777 h 720089"/>
                <a:gd name="connsiteX6" fmla="*/ 474345 w 474345"/>
                <a:gd name="connsiteY6" fmla="*/ 360045 h 720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4345" h="720089">
                  <a:moveTo>
                    <a:pt x="213360" y="0"/>
                  </a:moveTo>
                  <a:lnTo>
                    <a:pt x="953" y="0"/>
                  </a:lnTo>
                  <a:lnTo>
                    <a:pt x="261938" y="360045"/>
                  </a:lnTo>
                  <a:lnTo>
                    <a:pt x="0" y="720090"/>
                  </a:lnTo>
                  <a:lnTo>
                    <a:pt x="211455" y="720090"/>
                  </a:lnTo>
                  <a:lnTo>
                    <a:pt x="368618" y="505777"/>
                  </a:lnTo>
                  <a:lnTo>
                    <a:pt x="474345" y="36004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87D0798-163C-42A7-B7A9-E9FADDF15EFA}"/>
                </a:ext>
              </a:extLst>
            </p:cNvPr>
            <p:cNvSpPr/>
            <p:nvPr/>
          </p:nvSpPr>
          <p:spPr>
            <a:xfrm>
              <a:off x="2931072" y="-828477"/>
              <a:ext cx="1089659" cy="739139"/>
            </a:xfrm>
            <a:custGeom>
              <a:avLst/>
              <a:gdLst>
                <a:gd name="connsiteX0" fmla="*/ 1089660 w 1089659"/>
                <a:gd name="connsiteY0" fmla="*/ 275273 h 739139"/>
                <a:gd name="connsiteX1" fmla="*/ 1089660 w 1089659"/>
                <a:gd name="connsiteY1" fmla="*/ 739140 h 739139"/>
                <a:gd name="connsiteX2" fmla="*/ 906780 w 1089659"/>
                <a:gd name="connsiteY2" fmla="*/ 739140 h 739139"/>
                <a:gd name="connsiteX3" fmla="*/ 906780 w 1089659"/>
                <a:gd name="connsiteY3" fmla="*/ 322898 h 739139"/>
                <a:gd name="connsiteX4" fmla="*/ 777240 w 1089659"/>
                <a:gd name="connsiteY4" fmla="*/ 170498 h 739139"/>
                <a:gd name="connsiteX5" fmla="*/ 636270 w 1089659"/>
                <a:gd name="connsiteY5" fmla="*/ 224790 h 739139"/>
                <a:gd name="connsiteX6" fmla="*/ 636270 w 1089659"/>
                <a:gd name="connsiteY6" fmla="*/ 739140 h 739139"/>
                <a:gd name="connsiteX7" fmla="*/ 453390 w 1089659"/>
                <a:gd name="connsiteY7" fmla="*/ 739140 h 739139"/>
                <a:gd name="connsiteX8" fmla="*/ 453390 w 1089659"/>
                <a:gd name="connsiteY8" fmla="*/ 322898 h 739139"/>
                <a:gd name="connsiteX9" fmla="*/ 323850 w 1089659"/>
                <a:gd name="connsiteY9" fmla="*/ 170498 h 739139"/>
                <a:gd name="connsiteX10" fmla="*/ 182880 w 1089659"/>
                <a:gd name="connsiteY10" fmla="*/ 225742 h 739139"/>
                <a:gd name="connsiteX11" fmla="*/ 182880 w 1089659"/>
                <a:gd name="connsiteY11" fmla="*/ 739140 h 739139"/>
                <a:gd name="connsiteX12" fmla="*/ 0 w 1089659"/>
                <a:gd name="connsiteY12" fmla="*/ 739140 h 739139"/>
                <a:gd name="connsiteX13" fmla="*/ 0 w 1089659"/>
                <a:gd name="connsiteY13" fmla="*/ 18097 h 739139"/>
                <a:gd name="connsiteX14" fmla="*/ 182880 w 1089659"/>
                <a:gd name="connsiteY14" fmla="*/ 18097 h 739139"/>
                <a:gd name="connsiteX15" fmla="*/ 182880 w 1089659"/>
                <a:gd name="connsiteY15" fmla="*/ 122872 h 739139"/>
                <a:gd name="connsiteX16" fmla="*/ 383858 w 1089659"/>
                <a:gd name="connsiteY16" fmla="*/ 0 h 739139"/>
                <a:gd name="connsiteX17" fmla="*/ 607695 w 1089659"/>
                <a:gd name="connsiteY17" fmla="*/ 125730 h 739139"/>
                <a:gd name="connsiteX18" fmla="*/ 837247 w 1089659"/>
                <a:gd name="connsiteY18" fmla="*/ 0 h 739139"/>
                <a:gd name="connsiteX19" fmla="*/ 1089660 w 1089659"/>
                <a:gd name="connsiteY19" fmla="*/ 275273 h 739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59" h="739139">
                  <a:moveTo>
                    <a:pt x="1089660" y="275273"/>
                  </a:moveTo>
                  <a:lnTo>
                    <a:pt x="1089660" y="739140"/>
                  </a:lnTo>
                  <a:lnTo>
                    <a:pt x="906780" y="739140"/>
                  </a:lnTo>
                  <a:lnTo>
                    <a:pt x="906780" y="322898"/>
                  </a:lnTo>
                  <a:cubicBezTo>
                    <a:pt x="906780" y="223837"/>
                    <a:pt x="868680" y="170498"/>
                    <a:pt x="777240" y="170498"/>
                  </a:cubicBezTo>
                  <a:cubicBezTo>
                    <a:pt x="681038" y="170498"/>
                    <a:pt x="636270" y="224790"/>
                    <a:pt x="636270" y="224790"/>
                  </a:cubicBezTo>
                  <a:lnTo>
                    <a:pt x="636270" y="739140"/>
                  </a:lnTo>
                  <a:lnTo>
                    <a:pt x="453390" y="739140"/>
                  </a:lnTo>
                  <a:lnTo>
                    <a:pt x="453390" y="322898"/>
                  </a:lnTo>
                  <a:cubicBezTo>
                    <a:pt x="453390" y="223837"/>
                    <a:pt x="415290" y="170498"/>
                    <a:pt x="323850" y="170498"/>
                  </a:cubicBezTo>
                  <a:cubicBezTo>
                    <a:pt x="227647" y="170498"/>
                    <a:pt x="182880" y="225742"/>
                    <a:pt x="182880" y="225742"/>
                  </a:cubicBezTo>
                  <a:lnTo>
                    <a:pt x="182880" y="739140"/>
                  </a:lnTo>
                  <a:lnTo>
                    <a:pt x="0" y="739140"/>
                  </a:lnTo>
                  <a:lnTo>
                    <a:pt x="0" y="18097"/>
                  </a:lnTo>
                  <a:lnTo>
                    <a:pt x="182880" y="18097"/>
                  </a:lnTo>
                  <a:lnTo>
                    <a:pt x="182880" y="122872"/>
                  </a:lnTo>
                  <a:cubicBezTo>
                    <a:pt x="182880" y="122872"/>
                    <a:pt x="236220" y="0"/>
                    <a:pt x="383858" y="0"/>
                  </a:cubicBezTo>
                  <a:cubicBezTo>
                    <a:pt x="557213" y="0"/>
                    <a:pt x="607695" y="125730"/>
                    <a:pt x="607695" y="125730"/>
                  </a:cubicBezTo>
                  <a:cubicBezTo>
                    <a:pt x="607695" y="125730"/>
                    <a:pt x="668655" y="0"/>
                    <a:pt x="837247" y="0"/>
                  </a:cubicBezTo>
                  <a:cubicBezTo>
                    <a:pt x="982980" y="952"/>
                    <a:pt x="1089660" y="101917"/>
                    <a:pt x="1089660" y="2752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37A9C59-C810-4E53-BCED-B132E9881486}"/>
                </a:ext>
              </a:extLst>
            </p:cNvPr>
            <p:cNvSpPr/>
            <p:nvPr/>
          </p:nvSpPr>
          <p:spPr>
            <a:xfrm>
              <a:off x="4159797" y="-827525"/>
              <a:ext cx="692467" cy="756284"/>
            </a:xfrm>
            <a:custGeom>
              <a:avLst/>
              <a:gdLst>
                <a:gd name="connsiteX0" fmla="*/ 509588 w 692467"/>
                <a:gd name="connsiteY0" fmla="*/ 738188 h 756284"/>
                <a:gd name="connsiteX1" fmla="*/ 509588 w 692467"/>
                <a:gd name="connsiteY1" fmla="*/ 640080 h 756284"/>
                <a:gd name="connsiteX2" fmla="*/ 314325 w 692467"/>
                <a:gd name="connsiteY2" fmla="*/ 756285 h 756284"/>
                <a:gd name="connsiteX3" fmla="*/ 0 w 692467"/>
                <a:gd name="connsiteY3" fmla="*/ 378143 h 756284"/>
                <a:gd name="connsiteX4" fmla="*/ 314325 w 692467"/>
                <a:gd name="connsiteY4" fmla="*/ 0 h 756284"/>
                <a:gd name="connsiteX5" fmla="*/ 509588 w 692467"/>
                <a:gd name="connsiteY5" fmla="*/ 117158 h 756284"/>
                <a:gd name="connsiteX6" fmla="*/ 509588 w 692467"/>
                <a:gd name="connsiteY6" fmla="*/ 18098 h 756284"/>
                <a:gd name="connsiteX7" fmla="*/ 692468 w 692467"/>
                <a:gd name="connsiteY7" fmla="*/ 18098 h 756284"/>
                <a:gd name="connsiteX8" fmla="*/ 692468 w 692467"/>
                <a:gd name="connsiteY8" fmla="*/ 739140 h 756284"/>
                <a:gd name="connsiteX9" fmla="*/ 509588 w 692467"/>
                <a:gd name="connsiteY9" fmla="*/ 739140 h 756284"/>
                <a:gd name="connsiteX10" fmla="*/ 509588 w 692467"/>
                <a:gd name="connsiteY10" fmla="*/ 230505 h 756284"/>
                <a:gd name="connsiteX11" fmla="*/ 361950 w 692467"/>
                <a:gd name="connsiteY11" fmla="*/ 170497 h 756284"/>
                <a:gd name="connsiteX12" fmla="*/ 185738 w 692467"/>
                <a:gd name="connsiteY12" fmla="*/ 379095 h 756284"/>
                <a:gd name="connsiteX13" fmla="*/ 361950 w 692467"/>
                <a:gd name="connsiteY13" fmla="*/ 587693 h 756284"/>
                <a:gd name="connsiteX14" fmla="*/ 509588 w 692467"/>
                <a:gd name="connsiteY14" fmla="*/ 526733 h 756284"/>
                <a:gd name="connsiteX15" fmla="*/ 509588 w 692467"/>
                <a:gd name="connsiteY15" fmla="*/ 230505 h 756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92467" h="756284">
                  <a:moveTo>
                    <a:pt x="509588" y="738188"/>
                  </a:moveTo>
                  <a:lnTo>
                    <a:pt x="509588" y="640080"/>
                  </a:lnTo>
                  <a:cubicBezTo>
                    <a:pt x="509588" y="640080"/>
                    <a:pt x="449580" y="756285"/>
                    <a:pt x="314325" y="756285"/>
                  </a:cubicBezTo>
                  <a:cubicBezTo>
                    <a:pt x="146685" y="756285"/>
                    <a:pt x="0" y="600075"/>
                    <a:pt x="0" y="378143"/>
                  </a:cubicBezTo>
                  <a:cubicBezTo>
                    <a:pt x="0" y="156210"/>
                    <a:pt x="146685" y="0"/>
                    <a:pt x="314325" y="0"/>
                  </a:cubicBezTo>
                  <a:cubicBezTo>
                    <a:pt x="453390" y="0"/>
                    <a:pt x="509588" y="117158"/>
                    <a:pt x="509588" y="117158"/>
                  </a:cubicBezTo>
                  <a:lnTo>
                    <a:pt x="509588" y="18098"/>
                  </a:lnTo>
                  <a:lnTo>
                    <a:pt x="692468" y="18098"/>
                  </a:lnTo>
                  <a:lnTo>
                    <a:pt x="692468" y="739140"/>
                  </a:lnTo>
                  <a:lnTo>
                    <a:pt x="509588" y="739140"/>
                  </a:lnTo>
                  <a:close/>
                  <a:moveTo>
                    <a:pt x="509588" y="230505"/>
                  </a:moveTo>
                  <a:cubicBezTo>
                    <a:pt x="509588" y="230505"/>
                    <a:pt x="466725" y="170497"/>
                    <a:pt x="361950" y="170497"/>
                  </a:cubicBezTo>
                  <a:cubicBezTo>
                    <a:pt x="251460" y="170497"/>
                    <a:pt x="185738" y="260033"/>
                    <a:pt x="185738" y="379095"/>
                  </a:cubicBezTo>
                  <a:cubicBezTo>
                    <a:pt x="185738" y="497205"/>
                    <a:pt x="251460" y="587693"/>
                    <a:pt x="361950" y="587693"/>
                  </a:cubicBezTo>
                  <a:cubicBezTo>
                    <a:pt x="466725" y="587693"/>
                    <a:pt x="509588" y="526733"/>
                    <a:pt x="509588" y="526733"/>
                  </a:cubicBezTo>
                  <a:lnTo>
                    <a:pt x="509588" y="23050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665393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BAE40"/>
          </p15:clr>
        </p15:guide>
        <p15:guide id="2" orient="horz" pos="144">
          <p15:clr>
            <a:srgbClr val="FBAE40"/>
          </p15:clr>
        </p15:guide>
        <p15:guide id="3" orient="horz" pos="3744">
          <p15:clr>
            <a:srgbClr val="FBAE40"/>
          </p15:clr>
        </p15:guide>
        <p15:guide id="4" pos="5808">
          <p15:clr>
            <a:srgbClr val="FBAE40"/>
          </p15:clr>
        </p15:guide>
        <p15:guide id="5" pos="5952">
          <p15:clr>
            <a:srgbClr val="FBAE40"/>
          </p15:clr>
        </p15:guide>
        <p15:guide id="8" pos="1728">
          <p15:clr>
            <a:srgbClr val="FBAE40"/>
          </p15:clr>
        </p15:guide>
        <p15:guide id="9" pos="1872">
          <p15:clr>
            <a:srgbClr val="FBAE40"/>
          </p15:clr>
        </p15:guide>
        <p15:guide id="10" pos="2016">
          <p15:clr>
            <a:srgbClr val="FBAE40"/>
          </p15:clr>
        </p15:guide>
        <p15:guide id="11" pos="5664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 Line Imag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F45909-ACA0-497E-B7C2-1D1B5F4788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75EE15-C254-43DC-B077-8867D2968C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509522"/>
            <a:ext cx="11277600" cy="1138773"/>
          </a:xfrm>
        </p:spPr>
        <p:txBody>
          <a:bodyPr/>
          <a:lstStyle>
            <a:lvl1pPr>
              <a:defRPr sz="4000" i="0"/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114F0B4B-AC70-4958-B8D9-CA963F87FA7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" y="2130552"/>
            <a:ext cx="1975104" cy="2596896"/>
          </a:xfrm>
          <a:custGeom>
            <a:avLst/>
            <a:gdLst>
              <a:gd name="connsiteX0" fmla="*/ 0 w 1975104"/>
              <a:gd name="connsiteY0" fmla="*/ 0 h 2596896"/>
              <a:gd name="connsiteX1" fmla="*/ 1537934 w 1975104"/>
              <a:gd name="connsiteY1" fmla="*/ 0 h 2596896"/>
              <a:gd name="connsiteX2" fmla="*/ 1539676 w 1975104"/>
              <a:gd name="connsiteY2" fmla="*/ 0 h 2596896"/>
              <a:gd name="connsiteX3" fmla="*/ 1538805 w 1975104"/>
              <a:gd name="connsiteY3" fmla="*/ 44 h 2596896"/>
              <a:gd name="connsiteX4" fmla="*/ 1582632 w 1975104"/>
              <a:gd name="connsiteY4" fmla="*/ 2257 h 2596896"/>
              <a:gd name="connsiteX5" fmla="*/ 1972847 w 1975104"/>
              <a:gd name="connsiteY5" fmla="*/ 392473 h 2596896"/>
              <a:gd name="connsiteX6" fmla="*/ 1975060 w 1975104"/>
              <a:gd name="connsiteY6" fmla="*/ 436300 h 2596896"/>
              <a:gd name="connsiteX7" fmla="*/ 1975104 w 1975104"/>
              <a:gd name="connsiteY7" fmla="*/ 435429 h 2596896"/>
              <a:gd name="connsiteX8" fmla="*/ 1975104 w 1975104"/>
              <a:gd name="connsiteY8" fmla="*/ 437171 h 2596896"/>
              <a:gd name="connsiteX9" fmla="*/ 1975104 w 1975104"/>
              <a:gd name="connsiteY9" fmla="*/ 2596896 h 2596896"/>
              <a:gd name="connsiteX10" fmla="*/ 0 w 1975104"/>
              <a:gd name="connsiteY10" fmla="*/ 2596896 h 2596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5104" h="2596896">
                <a:moveTo>
                  <a:pt x="0" y="0"/>
                </a:moveTo>
                <a:lnTo>
                  <a:pt x="1537934" y="0"/>
                </a:lnTo>
                <a:lnTo>
                  <a:pt x="1539676" y="0"/>
                </a:lnTo>
                <a:lnTo>
                  <a:pt x="1538805" y="44"/>
                </a:lnTo>
                <a:lnTo>
                  <a:pt x="1582632" y="2257"/>
                </a:lnTo>
                <a:cubicBezTo>
                  <a:pt x="1788382" y="23152"/>
                  <a:pt x="1951952" y="186723"/>
                  <a:pt x="1972847" y="392473"/>
                </a:cubicBezTo>
                <a:lnTo>
                  <a:pt x="1975060" y="436300"/>
                </a:lnTo>
                <a:lnTo>
                  <a:pt x="1975104" y="435429"/>
                </a:lnTo>
                <a:lnTo>
                  <a:pt x="1975104" y="437171"/>
                </a:lnTo>
                <a:lnTo>
                  <a:pt x="1975104" y="2596896"/>
                </a:lnTo>
                <a:lnTo>
                  <a:pt x="0" y="259689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535A8153-41BE-4B59-A111-37ED2D8A479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859024" y="2130552"/>
            <a:ext cx="1975104" cy="2596896"/>
          </a:xfrm>
          <a:custGeom>
            <a:avLst/>
            <a:gdLst>
              <a:gd name="connsiteX0" fmla="*/ 0 w 1975104"/>
              <a:gd name="connsiteY0" fmla="*/ 0 h 2596896"/>
              <a:gd name="connsiteX1" fmla="*/ 1537934 w 1975104"/>
              <a:gd name="connsiteY1" fmla="*/ 0 h 2596896"/>
              <a:gd name="connsiteX2" fmla="*/ 1539676 w 1975104"/>
              <a:gd name="connsiteY2" fmla="*/ 0 h 2596896"/>
              <a:gd name="connsiteX3" fmla="*/ 1538805 w 1975104"/>
              <a:gd name="connsiteY3" fmla="*/ 44 h 2596896"/>
              <a:gd name="connsiteX4" fmla="*/ 1582632 w 1975104"/>
              <a:gd name="connsiteY4" fmla="*/ 2257 h 2596896"/>
              <a:gd name="connsiteX5" fmla="*/ 1972847 w 1975104"/>
              <a:gd name="connsiteY5" fmla="*/ 392473 h 2596896"/>
              <a:gd name="connsiteX6" fmla="*/ 1975060 w 1975104"/>
              <a:gd name="connsiteY6" fmla="*/ 436300 h 2596896"/>
              <a:gd name="connsiteX7" fmla="*/ 1975104 w 1975104"/>
              <a:gd name="connsiteY7" fmla="*/ 435429 h 2596896"/>
              <a:gd name="connsiteX8" fmla="*/ 1975104 w 1975104"/>
              <a:gd name="connsiteY8" fmla="*/ 437171 h 2596896"/>
              <a:gd name="connsiteX9" fmla="*/ 1975104 w 1975104"/>
              <a:gd name="connsiteY9" fmla="*/ 2596896 h 2596896"/>
              <a:gd name="connsiteX10" fmla="*/ 0 w 1975104"/>
              <a:gd name="connsiteY10" fmla="*/ 2596896 h 2596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5104" h="2596896">
                <a:moveTo>
                  <a:pt x="0" y="0"/>
                </a:moveTo>
                <a:lnTo>
                  <a:pt x="1537934" y="0"/>
                </a:lnTo>
                <a:lnTo>
                  <a:pt x="1539676" y="0"/>
                </a:lnTo>
                <a:lnTo>
                  <a:pt x="1538805" y="44"/>
                </a:lnTo>
                <a:lnTo>
                  <a:pt x="1582632" y="2257"/>
                </a:lnTo>
                <a:cubicBezTo>
                  <a:pt x="1788382" y="23152"/>
                  <a:pt x="1951952" y="186723"/>
                  <a:pt x="1972847" y="392473"/>
                </a:cubicBezTo>
                <a:lnTo>
                  <a:pt x="1975060" y="436300"/>
                </a:lnTo>
                <a:lnTo>
                  <a:pt x="1975104" y="435429"/>
                </a:lnTo>
                <a:lnTo>
                  <a:pt x="1975104" y="437171"/>
                </a:lnTo>
                <a:lnTo>
                  <a:pt x="1975104" y="2596896"/>
                </a:lnTo>
                <a:lnTo>
                  <a:pt x="0" y="259689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D724032F-050D-46C3-B9B2-FA6C750B93F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108448" y="2130552"/>
            <a:ext cx="1975104" cy="2596896"/>
          </a:xfrm>
          <a:custGeom>
            <a:avLst/>
            <a:gdLst>
              <a:gd name="connsiteX0" fmla="*/ 0 w 1975104"/>
              <a:gd name="connsiteY0" fmla="*/ 0 h 2596896"/>
              <a:gd name="connsiteX1" fmla="*/ 1537934 w 1975104"/>
              <a:gd name="connsiteY1" fmla="*/ 0 h 2596896"/>
              <a:gd name="connsiteX2" fmla="*/ 1539676 w 1975104"/>
              <a:gd name="connsiteY2" fmla="*/ 0 h 2596896"/>
              <a:gd name="connsiteX3" fmla="*/ 1538805 w 1975104"/>
              <a:gd name="connsiteY3" fmla="*/ 44 h 2596896"/>
              <a:gd name="connsiteX4" fmla="*/ 1582632 w 1975104"/>
              <a:gd name="connsiteY4" fmla="*/ 2257 h 2596896"/>
              <a:gd name="connsiteX5" fmla="*/ 1972847 w 1975104"/>
              <a:gd name="connsiteY5" fmla="*/ 392473 h 2596896"/>
              <a:gd name="connsiteX6" fmla="*/ 1975060 w 1975104"/>
              <a:gd name="connsiteY6" fmla="*/ 436300 h 2596896"/>
              <a:gd name="connsiteX7" fmla="*/ 1975104 w 1975104"/>
              <a:gd name="connsiteY7" fmla="*/ 435429 h 2596896"/>
              <a:gd name="connsiteX8" fmla="*/ 1975104 w 1975104"/>
              <a:gd name="connsiteY8" fmla="*/ 437171 h 2596896"/>
              <a:gd name="connsiteX9" fmla="*/ 1975104 w 1975104"/>
              <a:gd name="connsiteY9" fmla="*/ 2596896 h 2596896"/>
              <a:gd name="connsiteX10" fmla="*/ 0 w 1975104"/>
              <a:gd name="connsiteY10" fmla="*/ 2596896 h 2596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5104" h="2596896">
                <a:moveTo>
                  <a:pt x="0" y="0"/>
                </a:moveTo>
                <a:lnTo>
                  <a:pt x="1537934" y="0"/>
                </a:lnTo>
                <a:lnTo>
                  <a:pt x="1539676" y="0"/>
                </a:lnTo>
                <a:lnTo>
                  <a:pt x="1538805" y="44"/>
                </a:lnTo>
                <a:lnTo>
                  <a:pt x="1582632" y="2257"/>
                </a:lnTo>
                <a:cubicBezTo>
                  <a:pt x="1788382" y="23152"/>
                  <a:pt x="1951952" y="186723"/>
                  <a:pt x="1972847" y="392473"/>
                </a:cubicBezTo>
                <a:lnTo>
                  <a:pt x="1975060" y="436300"/>
                </a:lnTo>
                <a:lnTo>
                  <a:pt x="1975104" y="435429"/>
                </a:lnTo>
                <a:lnTo>
                  <a:pt x="1975104" y="437171"/>
                </a:lnTo>
                <a:lnTo>
                  <a:pt x="1975104" y="2596896"/>
                </a:lnTo>
                <a:lnTo>
                  <a:pt x="0" y="259689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6076BDE7-EFCD-47D2-ADA7-0CB5B715141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357872" y="2130552"/>
            <a:ext cx="1975104" cy="2596896"/>
          </a:xfrm>
          <a:custGeom>
            <a:avLst/>
            <a:gdLst>
              <a:gd name="connsiteX0" fmla="*/ 0 w 1975104"/>
              <a:gd name="connsiteY0" fmla="*/ 0 h 2596896"/>
              <a:gd name="connsiteX1" fmla="*/ 1537934 w 1975104"/>
              <a:gd name="connsiteY1" fmla="*/ 0 h 2596896"/>
              <a:gd name="connsiteX2" fmla="*/ 1539675 w 1975104"/>
              <a:gd name="connsiteY2" fmla="*/ 0 h 2596896"/>
              <a:gd name="connsiteX3" fmla="*/ 1538805 w 1975104"/>
              <a:gd name="connsiteY3" fmla="*/ 44 h 2596896"/>
              <a:gd name="connsiteX4" fmla="*/ 1582632 w 1975104"/>
              <a:gd name="connsiteY4" fmla="*/ 2257 h 2596896"/>
              <a:gd name="connsiteX5" fmla="*/ 1972847 w 1975104"/>
              <a:gd name="connsiteY5" fmla="*/ 392473 h 2596896"/>
              <a:gd name="connsiteX6" fmla="*/ 1975060 w 1975104"/>
              <a:gd name="connsiteY6" fmla="*/ 436300 h 2596896"/>
              <a:gd name="connsiteX7" fmla="*/ 1975104 w 1975104"/>
              <a:gd name="connsiteY7" fmla="*/ 435429 h 2596896"/>
              <a:gd name="connsiteX8" fmla="*/ 1975104 w 1975104"/>
              <a:gd name="connsiteY8" fmla="*/ 437171 h 2596896"/>
              <a:gd name="connsiteX9" fmla="*/ 1975104 w 1975104"/>
              <a:gd name="connsiteY9" fmla="*/ 2596896 h 2596896"/>
              <a:gd name="connsiteX10" fmla="*/ 0 w 1975104"/>
              <a:gd name="connsiteY10" fmla="*/ 2596896 h 2596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5104" h="2596896">
                <a:moveTo>
                  <a:pt x="0" y="0"/>
                </a:moveTo>
                <a:lnTo>
                  <a:pt x="1537934" y="0"/>
                </a:lnTo>
                <a:lnTo>
                  <a:pt x="1539675" y="0"/>
                </a:lnTo>
                <a:lnTo>
                  <a:pt x="1538805" y="44"/>
                </a:lnTo>
                <a:lnTo>
                  <a:pt x="1582632" y="2257"/>
                </a:lnTo>
                <a:cubicBezTo>
                  <a:pt x="1788381" y="23152"/>
                  <a:pt x="1951952" y="186723"/>
                  <a:pt x="1972847" y="392473"/>
                </a:cubicBezTo>
                <a:lnTo>
                  <a:pt x="1975060" y="436300"/>
                </a:lnTo>
                <a:lnTo>
                  <a:pt x="1975104" y="435429"/>
                </a:lnTo>
                <a:lnTo>
                  <a:pt x="1975104" y="437171"/>
                </a:lnTo>
                <a:lnTo>
                  <a:pt x="1975104" y="2596896"/>
                </a:lnTo>
                <a:lnTo>
                  <a:pt x="0" y="259689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AEE3F05-2862-48CD-9133-7CF4779F1A9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607296" y="2130552"/>
            <a:ext cx="1975104" cy="2596896"/>
          </a:xfrm>
          <a:custGeom>
            <a:avLst/>
            <a:gdLst>
              <a:gd name="connsiteX0" fmla="*/ 0 w 1975104"/>
              <a:gd name="connsiteY0" fmla="*/ 0 h 2596896"/>
              <a:gd name="connsiteX1" fmla="*/ 1537934 w 1975104"/>
              <a:gd name="connsiteY1" fmla="*/ 0 h 2596896"/>
              <a:gd name="connsiteX2" fmla="*/ 1539675 w 1975104"/>
              <a:gd name="connsiteY2" fmla="*/ 0 h 2596896"/>
              <a:gd name="connsiteX3" fmla="*/ 1538805 w 1975104"/>
              <a:gd name="connsiteY3" fmla="*/ 44 h 2596896"/>
              <a:gd name="connsiteX4" fmla="*/ 1582632 w 1975104"/>
              <a:gd name="connsiteY4" fmla="*/ 2257 h 2596896"/>
              <a:gd name="connsiteX5" fmla="*/ 1972847 w 1975104"/>
              <a:gd name="connsiteY5" fmla="*/ 392473 h 2596896"/>
              <a:gd name="connsiteX6" fmla="*/ 1975060 w 1975104"/>
              <a:gd name="connsiteY6" fmla="*/ 436300 h 2596896"/>
              <a:gd name="connsiteX7" fmla="*/ 1975104 w 1975104"/>
              <a:gd name="connsiteY7" fmla="*/ 435429 h 2596896"/>
              <a:gd name="connsiteX8" fmla="*/ 1975104 w 1975104"/>
              <a:gd name="connsiteY8" fmla="*/ 437171 h 2596896"/>
              <a:gd name="connsiteX9" fmla="*/ 1975104 w 1975104"/>
              <a:gd name="connsiteY9" fmla="*/ 2596896 h 2596896"/>
              <a:gd name="connsiteX10" fmla="*/ 0 w 1975104"/>
              <a:gd name="connsiteY10" fmla="*/ 2596896 h 2596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75104" h="2596896">
                <a:moveTo>
                  <a:pt x="0" y="0"/>
                </a:moveTo>
                <a:lnTo>
                  <a:pt x="1537934" y="0"/>
                </a:lnTo>
                <a:lnTo>
                  <a:pt x="1539675" y="0"/>
                </a:lnTo>
                <a:lnTo>
                  <a:pt x="1538805" y="44"/>
                </a:lnTo>
                <a:lnTo>
                  <a:pt x="1582632" y="2257"/>
                </a:lnTo>
                <a:cubicBezTo>
                  <a:pt x="1788381" y="23152"/>
                  <a:pt x="1951952" y="186723"/>
                  <a:pt x="1972847" y="392473"/>
                </a:cubicBezTo>
                <a:lnTo>
                  <a:pt x="1975060" y="436300"/>
                </a:lnTo>
                <a:lnTo>
                  <a:pt x="1975104" y="435429"/>
                </a:lnTo>
                <a:lnTo>
                  <a:pt x="1975104" y="437171"/>
                </a:lnTo>
                <a:lnTo>
                  <a:pt x="1975104" y="2596896"/>
                </a:lnTo>
                <a:lnTo>
                  <a:pt x="0" y="259689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600" b="0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135729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pos="288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288">
          <p15:clr>
            <a:srgbClr val="FBAE40"/>
          </p15:clr>
        </p15:guide>
        <p15:guide id="6" orient="horz" pos="144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3ABE601-271A-74A3-8B23-1E41139D572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02E91"/>
              </a:solidFill>
            </a:endParaRPr>
          </a:p>
        </p:txBody>
      </p:sp>
      <p:pic>
        <p:nvPicPr>
          <p:cNvPr id="8" name="Picture 7" descr="Shape, arrow&#10;&#10;Description automatically generated">
            <a:extLst>
              <a:ext uri="{FF2B5EF4-FFF2-40B4-BE49-F238E27FC236}">
                <a16:creationId xmlns:a16="http://schemas.microsoft.com/office/drawing/2014/main" id="{286143AA-10AF-029E-FA4C-9D5D393DF0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07536" y="-3"/>
            <a:ext cx="7001471" cy="6857999"/>
          </a:xfrm>
          <a:prstGeom prst="rect">
            <a:avLst/>
          </a:prstGeom>
        </p:spPr>
      </p:pic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207C2A6F-9724-E478-25BD-54E4D08CF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8545" y="2194587"/>
            <a:ext cx="6117374" cy="22474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6000" b="0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7CD5B6-F745-E986-A527-FBB92F6D57E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38119" y="4713061"/>
            <a:ext cx="6118225" cy="3921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600">
                <a:solidFill>
                  <a:schemeClr val="bg1"/>
                </a:solidFill>
                <a:latin typeface="Avenir Next" panose="020B0503020202020204" pitchFamily="34" charset="0"/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  <a:latin typeface="Avenir Next" panose="020B0503020202020204" pitchFamily="34" charset="0"/>
              </a:defRPr>
            </a:lvl3pPr>
            <a:lvl4pPr marL="1371600" indent="0">
              <a:buNone/>
              <a:defRPr sz="1600">
                <a:solidFill>
                  <a:schemeClr val="bg1"/>
                </a:solidFill>
                <a:latin typeface="Avenir Next" panose="020B0503020202020204" pitchFamily="34" charset="0"/>
              </a:defRPr>
            </a:lvl4pPr>
            <a:lvl5pPr marL="1828800" indent="0">
              <a:buNone/>
              <a:defRPr sz="1600">
                <a:solidFill>
                  <a:schemeClr val="bg1"/>
                </a:solidFill>
                <a:latin typeface="Avenir Next" panose="020B05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2490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hape, circle&#10;&#10;Description automatically generated">
            <a:extLst>
              <a:ext uri="{FF2B5EF4-FFF2-40B4-BE49-F238E27FC236}">
                <a16:creationId xmlns:a16="http://schemas.microsoft.com/office/drawing/2014/main" id="{33D0EA6E-CB14-731E-CCB8-92C07A8175C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37786" y="0"/>
            <a:ext cx="1854214" cy="185421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3AF3B55-BF44-F020-85D4-FB9A5E9D0264}"/>
              </a:ext>
            </a:extLst>
          </p:cNvPr>
          <p:cNvSpPr txBox="1"/>
          <p:nvPr userDrawn="1"/>
        </p:nvSpPr>
        <p:spPr>
          <a:xfrm>
            <a:off x="10920914" y="239173"/>
            <a:ext cx="10711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6B0878C-769E-1B43-B7EC-09BB50880372}" type="slidenum">
              <a:rPr lang="en-US" sz="1200">
                <a:solidFill>
                  <a:schemeClr val="bg1"/>
                </a:solidFill>
                <a:latin typeface="Avenir Next" panose="020B0503020202020204" pitchFamily="34" charset="0"/>
              </a:rPr>
              <a:pPr algn="r"/>
              <a:t>‹#›</a:t>
            </a:fld>
            <a:endParaRPr lang="en-US" sz="1200" dirty="0">
              <a:solidFill>
                <a:schemeClr val="bg1"/>
              </a:solidFill>
              <a:latin typeface="Avenir Next" panose="020B0503020202020204" pitchFamily="34" charset="0"/>
            </a:endParaRPr>
          </a:p>
        </p:txBody>
      </p:sp>
      <p:pic>
        <p:nvPicPr>
          <p:cNvPr id="13" name="Picture 12" descr="Shape&#10;&#10;Description automatically generated">
            <a:extLst>
              <a:ext uri="{FF2B5EF4-FFF2-40B4-BE49-F238E27FC236}">
                <a16:creationId xmlns:a16="http://schemas.microsoft.com/office/drawing/2014/main" id="{F3A3361B-D289-263B-C4DB-DAC10DA19A7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93868" y="387226"/>
            <a:ext cx="327022" cy="320597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8DEAEF-FB86-CF42-8BB2-2F5C7D4768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3185" y="1964971"/>
            <a:ext cx="7918450" cy="5873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0" i="0">
                <a:solidFill>
                  <a:srgbClr val="502E9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35A247-EE8D-65AE-2984-5372D02C70B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3185" y="2875180"/>
            <a:ext cx="10741025" cy="3123685"/>
          </a:xfrm>
          <a:prstGeom prst="rect">
            <a:avLst/>
          </a:prstGeom>
        </p:spPr>
        <p:txBody>
          <a:bodyPr numCol="2"/>
          <a:lstStyle>
            <a:lvl1pPr marL="0" indent="0">
              <a:buNone/>
              <a:defRPr sz="1800" b="0" i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US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C1B4DA15-C0E3-D2EA-A62F-831A05907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57200" y="6464300"/>
            <a:ext cx="296359" cy="228600"/>
          </a:xfrm>
        </p:spPr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2958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710AA47-5BC3-7074-A23B-8E6405990FD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02E91"/>
              </a:solidFill>
            </a:endParaRPr>
          </a:p>
        </p:txBody>
      </p:sp>
      <p:pic>
        <p:nvPicPr>
          <p:cNvPr id="9" name="Picture 8" descr="A close up of a person's face&#10;&#10;Description automatically generated with low confidence">
            <a:extLst>
              <a:ext uri="{FF2B5EF4-FFF2-40B4-BE49-F238E27FC236}">
                <a16:creationId xmlns:a16="http://schemas.microsoft.com/office/drawing/2014/main" id="{F5F30B61-D1D5-F3FF-3E42-D03580B761A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14870" y="3010111"/>
            <a:ext cx="4362259" cy="550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458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 Slide 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DB7C332-4F1D-4C9C-BD64-843B874122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4021124-939F-4CBD-BC61-7FA152E0574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831848"/>
            <a:ext cx="11277600" cy="319430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ctr">
              <a:lnSpc>
                <a:spcPct val="80000"/>
              </a:lnSpc>
              <a:spcBef>
                <a:spcPts val="800"/>
              </a:spcBef>
              <a:buFont typeface="Arial" panose="020B0604020202020204" pitchFamily="34" charset="0"/>
              <a:buNone/>
              <a:defRPr sz="5400" b="0" i="0" spc="-200">
                <a:solidFill>
                  <a:schemeClr val="bg1"/>
                </a:solidFill>
              </a:defRPr>
            </a:lvl1pPr>
            <a:lvl2pPr marL="0" indent="0" algn="ctr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sz="4800" spc="-200">
                <a:solidFill>
                  <a:schemeClr val="bg1"/>
                </a:solidFill>
              </a:defRPr>
            </a:lvl2pPr>
            <a:lvl3pPr marL="0" indent="0" algn="ctr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sz="4267" spc="-133" baseline="0">
                <a:solidFill>
                  <a:schemeClr val="bg1"/>
                </a:solidFill>
              </a:defRPr>
            </a:lvl3pPr>
            <a:lvl4pPr marL="0" indent="0" algn="ctr">
              <a:lnSpc>
                <a:spcPct val="90000"/>
              </a:lnSpc>
              <a:spcBef>
                <a:spcPts val="800"/>
              </a:spcBef>
              <a:buNone/>
              <a:defRPr sz="3733" spc="-67" baseline="0">
                <a:solidFill>
                  <a:schemeClr val="bg1"/>
                </a:solidFill>
              </a:defRPr>
            </a:lvl4pPr>
            <a:lvl5pPr marL="3048" indent="0" algn="ctr">
              <a:lnSpc>
                <a:spcPct val="90000"/>
              </a:lnSpc>
              <a:spcBef>
                <a:spcPts val="800"/>
              </a:spcBef>
              <a:buClr>
                <a:schemeClr val="bg1">
                  <a:lumMod val="65000"/>
                </a:schemeClr>
              </a:buClr>
              <a:buNone/>
              <a:defRPr sz="2400" b="1" spc="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Template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927E3-AB15-4894-BF12-D8595DF561DB}"/>
              </a:ext>
            </a:extLst>
          </p:cNvPr>
          <p:cNvSpPr txBox="1">
            <a:spLocks/>
          </p:cNvSpPr>
          <p:nvPr/>
        </p:nvSpPr>
        <p:spPr>
          <a:xfrm>
            <a:off x="822034" y="6472284"/>
            <a:ext cx="5792125" cy="21544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bg1"/>
                </a:solidFill>
              </a:rPr>
              <a:t>PRESENTATION NAME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AFA1941-E604-4149-A950-8E6B4A93A767}"/>
              </a:ext>
            </a:extLst>
          </p:cNvPr>
          <p:cNvGrpSpPr>
            <a:grpSpLocks noChangeAspect="1"/>
          </p:cNvGrpSpPr>
          <p:nvPr/>
        </p:nvGrpSpPr>
        <p:grpSpPr>
          <a:xfrm>
            <a:off x="10180094" y="6431280"/>
            <a:ext cx="1562890" cy="198120"/>
            <a:chOff x="2931072" y="-829430"/>
            <a:chExt cx="6003607" cy="761048"/>
          </a:xfrm>
          <a:solidFill>
            <a:schemeClr val="bg1"/>
          </a:solidFill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823C51B-6FA2-4622-A877-CC694A9F839D}"/>
                </a:ext>
              </a:extLst>
            </p:cNvPr>
            <p:cNvSpPr/>
            <p:nvPr/>
          </p:nvSpPr>
          <p:spPr>
            <a:xfrm>
              <a:off x="8294599" y="-826572"/>
              <a:ext cx="640080" cy="758190"/>
            </a:xfrm>
            <a:custGeom>
              <a:avLst/>
              <a:gdLst>
                <a:gd name="connsiteX0" fmla="*/ 100965 w 640080"/>
                <a:gd name="connsiteY0" fmla="*/ 493395 h 758190"/>
                <a:gd name="connsiteX1" fmla="*/ 318135 w 640080"/>
                <a:gd name="connsiteY1" fmla="*/ 597218 h 758190"/>
                <a:gd name="connsiteX2" fmla="*/ 455295 w 640080"/>
                <a:gd name="connsiteY2" fmla="*/ 531495 h 758190"/>
                <a:gd name="connsiteX3" fmla="*/ 312420 w 640080"/>
                <a:gd name="connsiteY3" fmla="*/ 452438 h 758190"/>
                <a:gd name="connsiteX4" fmla="*/ 44768 w 640080"/>
                <a:gd name="connsiteY4" fmla="*/ 224790 h 758190"/>
                <a:gd name="connsiteX5" fmla="*/ 355283 w 640080"/>
                <a:gd name="connsiteY5" fmla="*/ 0 h 758190"/>
                <a:gd name="connsiteX6" fmla="*/ 625793 w 640080"/>
                <a:gd name="connsiteY6" fmla="*/ 88583 h 758190"/>
                <a:gd name="connsiteX7" fmla="*/ 534353 w 640080"/>
                <a:gd name="connsiteY7" fmla="*/ 221932 h 758190"/>
                <a:gd name="connsiteX8" fmla="*/ 355283 w 640080"/>
                <a:gd name="connsiteY8" fmla="*/ 160020 h 758190"/>
                <a:gd name="connsiteX9" fmla="*/ 224790 w 640080"/>
                <a:gd name="connsiteY9" fmla="*/ 228600 h 758190"/>
                <a:gd name="connsiteX10" fmla="*/ 395288 w 640080"/>
                <a:gd name="connsiteY10" fmla="*/ 309563 h 758190"/>
                <a:gd name="connsiteX11" fmla="*/ 640080 w 640080"/>
                <a:gd name="connsiteY11" fmla="*/ 536257 h 758190"/>
                <a:gd name="connsiteX12" fmla="*/ 325755 w 640080"/>
                <a:gd name="connsiteY12" fmla="*/ 758190 h 758190"/>
                <a:gd name="connsiteX13" fmla="*/ 0 w 640080"/>
                <a:gd name="connsiteY13" fmla="*/ 627697 h 758190"/>
                <a:gd name="connsiteX14" fmla="*/ 100965 w 640080"/>
                <a:gd name="connsiteY14" fmla="*/ 493395 h 758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0080" h="758190">
                  <a:moveTo>
                    <a:pt x="100965" y="493395"/>
                  </a:moveTo>
                  <a:cubicBezTo>
                    <a:pt x="100965" y="493395"/>
                    <a:pt x="197168" y="597218"/>
                    <a:pt x="318135" y="597218"/>
                  </a:cubicBezTo>
                  <a:cubicBezTo>
                    <a:pt x="392430" y="597218"/>
                    <a:pt x="455295" y="576263"/>
                    <a:pt x="455295" y="531495"/>
                  </a:cubicBezTo>
                  <a:cubicBezTo>
                    <a:pt x="455295" y="484822"/>
                    <a:pt x="421958" y="475297"/>
                    <a:pt x="312420" y="452438"/>
                  </a:cubicBezTo>
                  <a:cubicBezTo>
                    <a:pt x="169545" y="421957"/>
                    <a:pt x="44768" y="360997"/>
                    <a:pt x="44768" y="224790"/>
                  </a:cubicBezTo>
                  <a:cubicBezTo>
                    <a:pt x="44768" y="112395"/>
                    <a:pt x="157163" y="0"/>
                    <a:pt x="355283" y="0"/>
                  </a:cubicBezTo>
                  <a:cubicBezTo>
                    <a:pt x="518160" y="0"/>
                    <a:pt x="625793" y="88583"/>
                    <a:pt x="625793" y="88583"/>
                  </a:cubicBezTo>
                  <a:lnTo>
                    <a:pt x="534353" y="221932"/>
                  </a:lnTo>
                  <a:cubicBezTo>
                    <a:pt x="534353" y="221932"/>
                    <a:pt x="452438" y="160020"/>
                    <a:pt x="355283" y="160020"/>
                  </a:cubicBezTo>
                  <a:cubicBezTo>
                    <a:pt x="286703" y="160020"/>
                    <a:pt x="224790" y="183832"/>
                    <a:pt x="224790" y="228600"/>
                  </a:cubicBezTo>
                  <a:cubicBezTo>
                    <a:pt x="224790" y="272415"/>
                    <a:pt x="273368" y="282893"/>
                    <a:pt x="395288" y="309563"/>
                  </a:cubicBezTo>
                  <a:cubicBezTo>
                    <a:pt x="538163" y="340043"/>
                    <a:pt x="640080" y="386715"/>
                    <a:pt x="640080" y="536257"/>
                  </a:cubicBezTo>
                  <a:cubicBezTo>
                    <a:pt x="640080" y="659130"/>
                    <a:pt x="509588" y="758190"/>
                    <a:pt x="325755" y="758190"/>
                  </a:cubicBezTo>
                  <a:cubicBezTo>
                    <a:pt x="114300" y="758190"/>
                    <a:pt x="0" y="627697"/>
                    <a:pt x="0" y="627697"/>
                  </a:cubicBezTo>
                  <a:lnTo>
                    <a:pt x="100965" y="49339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5AE9DBEA-113C-45A7-AD49-88D224BFE40D}"/>
                </a:ext>
              </a:extLst>
            </p:cNvPr>
            <p:cNvSpPr/>
            <p:nvPr/>
          </p:nvSpPr>
          <p:spPr>
            <a:xfrm>
              <a:off x="7506882" y="-809427"/>
              <a:ext cx="649604" cy="737235"/>
            </a:xfrm>
            <a:custGeom>
              <a:avLst/>
              <a:gdLst>
                <a:gd name="connsiteX0" fmla="*/ 0 w 649604"/>
                <a:gd name="connsiteY0" fmla="*/ 465773 h 737235"/>
                <a:gd name="connsiteX1" fmla="*/ 0 w 649604"/>
                <a:gd name="connsiteY1" fmla="*/ 0 h 737235"/>
                <a:gd name="connsiteX2" fmla="*/ 181927 w 649604"/>
                <a:gd name="connsiteY2" fmla="*/ 0 h 737235"/>
                <a:gd name="connsiteX3" fmla="*/ 181927 w 649604"/>
                <a:gd name="connsiteY3" fmla="*/ 415290 h 737235"/>
                <a:gd name="connsiteX4" fmla="*/ 324802 w 649604"/>
                <a:gd name="connsiteY4" fmla="*/ 566737 h 737235"/>
                <a:gd name="connsiteX5" fmla="*/ 467677 w 649604"/>
                <a:gd name="connsiteY5" fmla="*/ 501015 h 737235"/>
                <a:gd name="connsiteX6" fmla="*/ 467677 w 649604"/>
                <a:gd name="connsiteY6" fmla="*/ 0 h 737235"/>
                <a:gd name="connsiteX7" fmla="*/ 649605 w 649604"/>
                <a:gd name="connsiteY7" fmla="*/ 0 h 737235"/>
                <a:gd name="connsiteX8" fmla="*/ 649605 w 649604"/>
                <a:gd name="connsiteY8" fmla="*/ 721043 h 737235"/>
                <a:gd name="connsiteX9" fmla="*/ 467677 w 649604"/>
                <a:gd name="connsiteY9" fmla="*/ 721043 h 737235"/>
                <a:gd name="connsiteX10" fmla="*/ 467677 w 649604"/>
                <a:gd name="connsiteY10" fmla="*/ 614362 h 737235"/>
                <a:gd name="connsiteX11" fmla="*/ 264795 w 649604"/>
                <a:gd name="connsiteY11" fmla="*/ 737235 h 737235"/>
                <a:gd name="connsiteX12" fmla="*/ 0 w 649604"/>
                <a:gd name="connsiteY12" fmla="*/ 465773 h 73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49604" h="737235">
                  <a:moveTo>
                    <a:pt x="0" y="465773"/>
                  </a:moveTo>
                  <a:lnTo>
                    <a:pt x="0" y="0"/>
                  </a:lnTo>
                  <a:lnTo>
                    <a:pt x="181927" y="0"/>
                  </a:lnTo>
                  <a:lnTo>
                    <a:pt x="181927" y="415290"/>
                  </a:lnTo>
                  <a:cubicBezTo>
                    <a:pt x="181927" y="521017"/>
                    <a:pt x="232410" y="566737"/>
                    <a:pt x="324802" y="566737"/>
                  </a:cubicBezTo>
                  <a:cubicBezTo>
                    <a:pt x="419100" y="566737"/>
                    <a:pt x="467677" y="501015"/>
                    <a:pt x="467677" y="501015"/>
                  </a:cubicBezTo>
                  <a:lnTo>
                    <a:pt x="467677" y="0"/>
                  </a:lnTo>
                  <a:lnTo>
                    <a:pt x="649605" y="0"/>
                  </a:lnTo>
                  <a:lnTo>
                    <a:pt x="649605" y="721043"/>
                  </a:lnTo>
                  <a:lnTo>
                    <a:pt x="467677" y="721043"/>
                  </a:lnTo>
                  <a:lnTo>
                    <a:pt x="467677" y="614362"/>
                  </a:lnTo>
                  <a:cubicBezTo>
                    <a:pt x="467677" y="614362"/>
                    <a:pt x="411480" y="737235"/>
                    <a:pt x="264795" y="737235"/>
                  </a:cubicBezTo>
                  <a:cubicBezTo>
                    <a:pt x="125730" y="737235"/>
                    <a:pt x="0" y="638175"/>
                    <a:pt x="0" y="46577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E6FD3941-0CDB-4FE6-860A-510828B14D12}"/>
                </a:ext>
              </a:extLst>
            </p:cNvPr>
            <p:cNvSpPr/>
            <p:nvPr/>
          </p:nvSpPr>
          <p:spPr>
            <a:xfrm>
              <a:off x="6234341" y="-829430"/>
              <a:ext cx="1089660" cy="740092"/>
            </a:xfrm>
            <a:custGeom>
              <a:avLst/>
              <a:gdLst>
                <a:gd name="connsiteX0" fmla="*/ 1089660 w 1089660"/>
                <a:gd name="connsiteY0" fmla="*/ 276225 h 740092"/>
                <a:gd name="connsiteX1" fmla="*/ 1089660 w 1089660"/>
                <a:gd name="connsiteY1" fmla="*/ 740093 h 740092"/>
                <a:gd name="connsiteX2" fmla="*/ 906780 w 1089660"/>
                <a:gd name="connsiteY2" fmla="*/ 740093 h 740092"/>
                <a:gd name="connsiteX3" fmla="*/ 906780 w 1089660"/>
                <a:gd name="connsiteY3" fmla="*/ 323850 h 740092"/>
                <a:gd name="connsiteX4" fmla="*/ 777240 w 1089660"/>
                <a:gd name="connsiteY4" fmla="*/ 171450 h 740092"/>
                <a:gd name="connsiteX5" fmla="*/ 636270 w 1089660"/>
                <a:gd name="connsiteY5" fmla="*/ 226695 h 740092"/>
                <a:gd name="connsiteX6" fmla="*/ 636270 w 1089660"/>
                <a:gd name="connsiteY6" fmla="*/ 740093 h 740092"/>
                <a:gd name="connsiteX7" fmla="*/ 453390 w 1089660"/>
                <a:gd name="connsiteY7" fmla="*/ 740093 h 740092"/>
                <a:gd name="connsiteX8" fmla="*/ 453390 w 1089660"/>
                <a:gd name="connsiteY8" fmla="*/ 323850 h 740092"/>
                <a:gd name="connsiteX9" fmla="*/ 323850 w 1089660"/>
                <a:gd name="connsiteY9" fmla="*/ 171450 h 740092"/>
                <a:gd name="connsiteX10" fmla="*/ 182880 w 1089660"/>
                <a:gd name="connsiteY10" fmla="*/ 226695 h 740092"/>
                <a:gd name="connsiteX11" fmla="*/ 182880 w 1089660"/>
                <a:gd name="connsiteY11" fmla="*/ 740093 h 740092"/>
                <a:gd name="connsiteX12" fmla="*/ 0 w 1089660"/>
                <a:gd name="connsiteY12" fmla="*/ 740093 h 740092"/>
                <a:gd name="connsiteX13" fmla="*/ 0 w 1089660"/>
                <a:gd name="connsiteY13" fmla="*/ 19050 h 740092"/>
                <a:gd name="connsiteX14" fmla="*/ 182880 w 1089660"/>
                <a:gd name="connsiteY14" fmla="*/ 19050 h 740092"/>
                <a:gd name="connsiteX15" fmla="*/ 182880 w 1089660"/>
                <a:gd name="connsiteY15" fmla="*/ 123825 h 740092"/>
                <a:gd name="connsiteX16" fmla="*/ 382905 w 1089660"/>
                <a:gd name="connsiteY16" fmla="*/ 0 h 740092"/>
                <a:gd name="connsiteX17" fmla="*/ 606743 w 1089660"/>
                <a:gd name="connsiteY17" fmla="*/ 125730 h 740092"/>
                <a:gd name="connsiteX18" fmla="*/ 836295 w 1089660"/>
                <a:gd name="connsiteY18" fmla="*/ 0 h 740092"/>
                <a:gd name="connsiteX19" fmla="*/ 1089660 w 1089660"/>
                <a:gd name="connsiteY19" fmla="*/ 276225 h 740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60" h="740092">
                  <a:moveTo>
                    <a:pt x="1089660" y="276225"/>
                  </a:moveTo>
                  <a:lnTo>
                    <a:pt x="1089660" y="740093"/>
                  </a:lnTo>
                  <a:lnTo>
                    <a:pt x="906780" y="740093"/>
                  </a:lnTo>
                  <a:lnTo>
                    <a:pt x="906780" y="323850"/>
                  </a:lnTo>
                  <a:cubicBezTo>
                    <a:pt x="906780" y="224790"/>
                    <a:pt x="868680" y="171450"/>
                    <a:pt x="777240" y="171450"/>
                  </a:cubicBezTo>
                  <a:cubicBezTo>
                    <a:pt x="681038" y="171450"/>
                    <a:pt x="636270" y="226695"/>
                    <a:pt x="636270" y="226695"/>
                  </a:cubicBezTo>
                  <a:lnTo>
                    <a:pt x="636270" y="740093"/>
                  </a:lnTo>
                  <a:lnTo>
                    <a:pt x="453390" y="740093"/>
                  </a:lnTo>
                  <a:lnTo>
                    <a:pt x="453390" y="323850"/>
                  </a:lnTo>
                  <a:cubicBezTo>
                    <a:pt x="453390" y="224790"/>
                    <a:pt x="415290" y="171450"/>
                    <a:pt x="323850" y="171450"/>
                  </a:cubicBezTo>
                  <a:cubicBezTo>
                    <a:pt x="227648" y="171450"/>
                    <a:pt x="182880" y="226695"/>
                    <a:pt x="182880" y="226695"/>
                  </a:cubicBezTo>
                  <a:lnTo>
                    <a:pt x="182880" y="740093"/>
                  </a:lnTo>
                  <a:lnTo>
                    <a:pt x="0" y="740093"/>
                  </a:lnTo>
                  <a:lnTo>
                    <a:pt x="0" y="19050"/>
                  </a:lnTo>
                  <a:lnTo>
                    <a:pt x="182880" y="19050"/>
                  </a:lnTo>
                  <a:lnTo>
                    <a:pt x="182880" y="123825"/>
                  </a:lnTo>
                  <a:cubicBezTo>
                    <a:pt x="182880" y="123825"/>
                    <a:pt x="235268" y="0"/>
                    <a:pt x="382905" y="0"/>
                  </a:cubicBezTo>
                  <a:cubicBezTo>
                    <a:pt x="556260" y="0"/>
                    <a:pt x="606743" y="125730"/>
                    <a:pt x="606743" y="125730"/>
                  </a:cubicBezTo>
                  <a:cubicBezTo>
                    <a:pt x="606743" y="125730"/>
                    <a:pt x="667703" y="0"/>
                    <a:pt x="836295" y="0"/>
                  </a:cubicBezTo>
                  <a:cubicBezTo>
                    <a:pt x="982980" y="1905"/>
                    <a:pt x="1089660" y="102870"/>
                    <a:pt x="1089660" y="27622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86CE130-FFA8-429E-A61D-1266D3D23403}"/>
                </a:ext>
              </a:extLst>
            </p:cNvPr>
            <p:cNvSpPr/>
            <p:nvPr/>
          </p:nvSpPr>
          <p:spPr>
            <a:xfrm>
              <a:off x="5841912" y="-809427"/>
              <a:ext cx="182879" cy="721042"/>
            </a:xfrm>
            <a:custGeom>
              <a:avLst/>
              <a:gdLst>
                <a:gd name="connsiteX0" fmla="*/ 0 w 182879"/>
                <a:gd name="connsiteY0" fmla="*/ 0 h 721042"/>
                <a:gd name="connsiteX1" fmla="*/ 182880 w 182879"/>
                <a:gd name="connsiteY1" fmla="*/ 0 h 721042"/>
                <a:gd name="connsiteX2" fmla="*/ 182880 w 182879"/>
                <a:gd name="connsiteY2" fmla="*/ 721043 h 721042"/>
                <a:gd name="connsiteX3" fmla="*/ 0 w 182879"/>
                <a:gd name="connsiteY3" fmla="*/ 721043 h 72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79" h="721042">
                  <a:moveTo>
                    <a:pt x="0" y="0"/>
                  </a:moveTo>
                  <a:lnTo>
                    <a:pt x="182880" y="0"/>
                  </a:lnTo>
                  <a:lnTo>
                    <a:pt x="182880" y="721043"/>
                  </a:lnTo>
                  <a:lnTo>
                    <a:pt x="0" y="72104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EFD2DD6-2F2A-4021-9D00-2B9325616FC2}"/>
                </a:ext>
              </a:extLst>
            </p:cNvPr>
            <p:cNvSpPr/>
            <p:nvPr/>
          </p:nvSpPr>
          <p:spPr>
            <a:xfrm>
              <a:off x="5406619" y="-365563"/>
              <a:ext cx="306705" cy="276225"/>
            </a:xfrm>
            <a:custGeom>
              <a:avLst/>
              <a:gdLst>
                <a:gd name="connsiteX0" fmla="*/ 106680 w 306705"/>
                <a:gd name="connsiteY0" fmla="*/ 0 h 276225"/>
                <a:gd name="connsiteX1" fmla="*/ 306705 w 306705"/>
                <a:gd name="connsiteY1" fmla="*/ 276225 h 276225"/>
                <a:gd name="connsiteX2" fmla="*/ 93345 w 306705"/>
                <a:gd name="connsiteY2" fmla="*/ 276225 h 276225"/>
                <a:gd name="connsiteX3" fmla="*/ 0 w 306705"/>
                <a:gd name="connsiteY3" fmla="*/ 147638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6705" h="276225">
                  <a:moveTo>
                    <a:pt x="106680" y="0"/>
                  </a:moveTo>
                  <a:lnTo>
                    <a:pt x="306705" y="276225"/>
                  </a:lnTo>
                  <a:lnTo>
                    <a:pt x="93345" y="276225"/>
                  </a:lnTo>
                  <a:lnTo>
                    <a:pt x="0" y="14763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241D4B2-AA52-4E3D-BA70-FB185FC11D98}"/>
                </a:ext>
              </a:extLst>
            </p:cNvPr>
            <p:cNvSpPr/>
            <p:nvPr/>
          </p:nvSpPr>
          <p:spPr>
            <a:xfrm>
              <a:off x="5407572" y="-809427"/>
              <a:ext cx="305752" cy="275272"/>
            </a:xfrm>
            <a:custGeom>
              <a:avLst/>
              <a:gdLst>
                <a:gd name="connsiteX0" fmla="*/ 105728 w 305752"/>
                <a:gd name="connsiteY0" fmla="*/ 275273 h 275272"/>
                <a:gd name="connsiteX1" fmla="*/ 305753 w 305752"/>
                <a:gd name="connsiteY1" fmla="*/ 0 h 275272"/>
                <a:gd name="connsiteX2" fmla="*/ 93345 w 305752"/>
                <a:gd name="connsiteY2" fmla="*/ 0 h 275272"/>
                <a:gd name="connsiteX3" fmla="*/ 0 w 305752"/>
                <a:gd name="connsiteY3" fmla="*/ 128587 h 275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752" h="275272">
                  <a:moveTo>
                    <a:pt x="105728" y="275273"/>
                  </a:moveTo>
                  <a:lnTo>
                    <a:pt x="305753" y="0"/>
                  </a:lnTo>
                  <a:lnTo>
                    <a:pt x="93345" y="0"/>
                  </a:lnTo>
                  <a:lnTo>
                    <a:pt x="0" y="12858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6B39AC82-346E-408E-9BFB-FBD1C1E735F6}"/>
                </a:ext>
              </a:extLst>
            </p:cNvPr>
            <p:cNvSpPr/>
            <p:nvPr/>
          </p:nvSpPr>
          <p:spPr>
            <a:xfrm>
              <a:off x="4977994" y="-809427"/>
              <a:ext cx="474345" cy="720089"/>
            </a:xfrm>
            <a:custGeom>
              <a:avLst/>
              <a:gdLst>
                <a:gd name="connsiteX0" fmla="*/ 213360 w 474345"/>
                <a:gd name="connsiteY0" fmla="*/ 0 h 720089"/>
                <a:gd name="connsiteX1" fmla="*/ 953 w 474345"/>
                <a:gd name="connsiteY1" fmla="*/ 0 h 720089"/>
                <a:gd name="connsiteX2" fmla="*/ 261938 w 474345"/>
                <a:gd name="connsiteY2" fmla="*/ 360045 h 720089"/>
                <a:gd name="connsiteX3" fmla="*/ 0 w 474345"/>
                <a:gd name="connsiteY3" fmla="*/ 720090 h 720089"/>
                <a:gd name="connsiteX4" fmla="*/ 211455 w 474345"/>
                <a:gd name="connsiteY4" fmla="*/ 720090 h 720089"/>
                <a:gd name="connsiteX5" fmla="*/ 368618 w 474345"/>
                <a:gd name="connsiteY5" fmla="*/ 505777 h 720089"/>
                <a:gd name="connsiteX6" fmla="*/ 474345 w 474345"/>
                <a:gd name="connsiteY6" fmla="*/ 360045 h 720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4345" h="720089">
                  <a:moveTo>
                    <a:pt x="213360" y="0"/>
                  </a:moveTo>
                  <a:lnTo>
                    <a:pt x="953" y="0"/>
                  </a:lnTo>
                  <a:lnTo>
                    <a:pt x="261938" y="360045"/>
                  </a:lnTo>
                  <a:lnTo>
                    <a:pt x="0" y="720090"/>
                  </a:lnTo>
                  <a:lnTo>
                    <a:pt x="211455" y="720090"/>
                  </a:lnTo>
                  <a:lnTo>
                    <a:pt x="368618" y="505777"/>
                  </a:lnTo>
                  <a:lnTo>
                    <a:pt x="474345" y="36004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8337F52D-DD9B-441C-9F46-21CAF37357FB}"/>
                </a:ext>
              </a:extLst>
            </p:cNvPr>
            <p:cNvSpPr/>
            <p:nvPr/>
          </p:nvSpPr>
          <p:spPr>
            <a:xfrm>
              <a:off x="2931072" y="-828477"/>
              <a:ext cx="1089659" cy="739139"/>
            </a:xfrm>
            <a:custGeom>
              <a:avLst/>
              <a:gdLst>
                <a:gd name="connsiteX0" fmla="*/ 1089660 w 1089659"/>
                <a:gd name="connsiteY0" fmla="*/ 275273 h 739139"/>
                <a:gd name="connsiteX1" fmla="*/ 1089660 w 1089659"/>
                <a:gd name="connsiteY1" fmla="*/ 739140 h 739139"/>
                <a:gd name="connsiteX2" fmla="*/ 906780 w 1089659"/>
                <a:gd name="connsiteY2" fmla="*/ 739140 h 739139"/>
                <a:gd name="connsiteX3" fmla="*/ 906780 w 1089659"/>
                <a:gd name="connsiteY3" fmla="*/ 322898 h 739139"/>
                <a:gd name="connsiteX4" fmla="*/ 777240 w 1089659"/>
                <a:gd name="connsiteY4" fmla="*/ 170498 h 739139"/>
                <a:gd name="connsiteX5" fmla="*/ 636270 w 1089659"/>
                <a:gd name="connsiteY5" fmla="*/ 224790 h 739139"/>
                <a:gd name="connsiteX6" fmla="*/ 636270 w 1089659"/>
                <a:gd name="connsiteY6" fmla="*/ 739140 h 739139"/>
                <a:gd name="connsiteX7" fmla="*/ 453390 w 1089659"/>
                <a:gd name="connsiteY7" fmla="*/ 739140 h 739139"/>
                <a:gd name="connsiteX8" fmla="*/ 453390 w 1089659"/>
                <a:gd name="connsiteY8" fmla="*/ 322898 h 739139"/>
                <a:gd name="connsiteX9" fmla="*/ 323850 w 1089659"/>
                <a:gd name="connsiteY9" fmla="*/ 170498 h 739139"/>
                <a:gd name="connsiteX10" fmla="*/ 182880 w 1089659"/>
                <a:gd name="connsiteY10" fmla="*/ 225742 h 739139"/>
                <a:gd name="connsiteX11" fmla="*/ 182880 w 1089659"/>
                <a:gd name="connsiteY11" fmla="*/ 739140 h 739139"/>
                <a:gd name="connsiteX12" fmla="*/ 0 w 1089659"/>
                <a:gd name="connsiteY12" fmla="*/ 739140 h 739139"/>
                <a:gd name="connsiteX13" fmla="*/ 0 w 1089659"/>
                <a:gd name="connsiteY13" fmla="*/ 18097 h 739139"/>
                <a:gd name="connsiteX14" fmla="*/ 182880 w 1089659"/>
                <a:gd name="connsiteY14" fmla="*/ 18097 h 739139"/>
                <a:gd name="connsiteX15" fmla="*/ 182880 w 1089659"/>
                <a:gd name="connsiteY15" fmla="*/ 122872 h 739139"/>
                <a:gd name="connsiteX16" fmla="*/ 383858 w 1089659"/>
                <a:gd name="connsiteY16" fmla="*/ 0 h 739139"/>
                <a:gd name="connsiteX17" fmla="*/ 607695 w 1089659"/>
                <a:gd name="connsiteY17" fmla="*/ 125730 h 739139"/>
                <a:gd name="connsiteX18" fmla="*/ 837247 w 1089659"/>
                <a:gd name="connsiteY18" fmla="*/ 0 h 739139"/>
                <a:gd name="connsiteX19" fmla="*/ 1089660 w 1089659"/>
                <a:gd name="connsiteY19" fmla="*/ 275273 h 739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59" h="739139">
                  <a:moveTo>
                    <a:pt x="1089660" y="275273"/>
                  </a:moveTo>
                  <a:lnTo>
                    <a:pt x="1089660" y="739140"/>
                  </a:lnTo>
                  <a:lnTo>
                    <a:pt x="906780" y="739140"/>
                  </a:lnTo>
                  <a:lnTo>
                    <a:pt x="906780" y="322898"/>
                  </a:lnTo>
                  <a:cubicBezTo>
                    <a:pt x="906780" y="223837"/>
                    <a:pt x="868680" y="170498"/>
                    <a:pt x="777240" y="170498"/>
                  </a:cubicBezTo>
                  <a:cubicBezTo>
                    <a:pt x="681038" y="170498"/>
                    <a:pt x="636270" y="224790"/>
                    <a:pt x="636270" y="224790"/>
                  </a:cubicBezTo>
                  <a:lnTo>
                    <a:pt x="636270" y="739140"/>
                  </a:lnTo>
                  <a:lnTo>
                    <a:pt x="453390" y="739140"/>
                  </a:lnTo>
                  <a:lnTo>
                    <a:pt x="453390" y="322898"/>
                  </a:lnTo>
                  <a:cubicBezTo>
                    <a:pt x="453390" y="223837"/>
                    <a:pt x="415290" y="170498"/>
                    <a:pt x="323850" y="170498"/>
                  </a:cubicBezTo>
                  <a:cubicBezTo>
                    <a:pt x="227647" y="170498"/>
                    <a:pt x="182880" y="225742"/>
                    <a:pt x="182880" y="225742"/>
                  </a:cubicBezTo>
                  <a:lnTo>
                    <a:pt x="182880" y="739140"/>
                  </a:lnTo>
                  <a:lnTo>
                    <a:pt x="0" y="739140"/>
                  </a:lnTo>
                  <a:lnTo>
                    <a:pt x="0" y="18097"/>
                  </a:lnTo>
                  <a:lnTo>
                    <a:pt x="182880" y="18097"/>
                  </a:lnTo>
                  <a:lnTo>
                    <a:pt x="182880" y="122872"/>
                  </a:lnTo>
                  <a:cubicBezTo>
                    <a:pt x="182880" y="122872"/>
                    <a:pt x="236220" y="0"/>
                    <a:pt x="383858" y="0"/>
                  </a:cubicBezTo>
                  <a:cubicBezTo>
                    <a:pt x="557213" y="0"/>
                    <a:pt x="607695" y="125730"/>
                    <a:pt x="607695" y="125730"/>
                  </a:cubicBezTo>
                  <a:cubicBezTo>
                    <a:pt x="607695" y="125730"/>
                    <a:pt x="668655" y="0"/>
                    <a:pt x="837247" y="0"/>
                  </a:cubicBezTo>
                  <a:cubicBezTo>
                    <a:pt x="982980" y="952"/>
                    <a:pt x="1089660" y="101917"/>
                    <a:pt x="1089660" y="27527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B3E9936-B162-43AA-B474-9B2B52A4A7AD}"/>
                </a:ext>
              </a:extLst>
            </p:cNvPr>
            <p:cNvSpPr/>
            <p:nvPr/>
          </p:nvSpPr>
          <p:spPr>
            <a:xfrm>
              <a:off x="4159797" y="-827525"/>
              <a:ext cx="692467" cy="756284"/>
            </a:xfrm>
            <a:custGeom>
              <a:avLst/>
              <a:gdLst>
                <a:gd name="connsiteX0" fmla="*/ 509588 w 692467"/>
                <a:gd name="connsiteY0" fmla="*/ 738188 h 756284"/>
                <a:gd name="connsiteX1" fmla="*/ 509588 w 692467"/>
                <a:gd name="connsiteY1" fmla="*/ 640080 h 756284"/>
                <a:gd name="connsiteX2" fmla="*/ 314325 w 692467"/>
                <a:gd name="connsiteY2" fmla="*/ 756285 h 756284"/>
                <a:gd name="connsiteX3" fmla="*/ 0 w 692467"/>
                <a:gd name="connsiteY3" fmla="*/ 378143 h 756284"/>
                <a:gd name="connsiteX4" fmla="*/ 314325 w 692467"/>
                <a:gd name="connsiteY4" fmla="*/ 0 h 756284"/>
                <a:gd name="connsiteX5" fmla="*/ 509588 w 692467"/>
                <a:gd name="connsiteY5" fmla="*/ 117158 h 756284"/>
                <a:gd name="connsiteX6" fmla="*/ 509588 w 692467"/>
                <a:gd name="connsiteY6" fmla="*/ 18098 h 756284"/>
                <a:gd name="connsiteX7" fmla="*/ 692468 w 692467"/>
                <a:gd name="connsiteY7" fmla="*/ 18098 h 756284"/>
                <a:gd name="connsiteX8" fmla="*/ 692468 w 692467"/>
                <a:gd name="connsiteY8" fmla="*/ 739140 h 756284"/>
                <a:gd name="connsiteX9" fmla="*/ 509588 w 692467"/>
                <a:gd name="connsiteY9" fmla="*/ 739140 h 756284"/>
                <a:gd name="connsiteX10" fmla="*/ 509588 w 692467"/>
                <a:gd name="connsiteY10" fmla="*/ 230505 h 756284"/>
                <a:gd name="connsiteX11" fmla="*/ 361950 w 692467"/>
                <a:gd name="connsiteY11" fmla="*/ 170497 h 756284"/>
                <a:gd name="connsiteX12" fmla="*/ 185738 w 692467"/>
                <a:gd name="connsiteY12" fmla="*/ 379095 h 756284"/>
                <a:gd name="connsiteX13" fmla="*/ 361950 w 692467"/>
                <a:gd name="connsiteY13" fmla="*/ 587693 h 756284"/>
                <a:gd name="connsiteX14" fmla="*/ 509588 w 692467"/>
                <a:gd name="connsiteY14" fmla="*/ 526733 h 756284"/>
                <a:gd name="connsiteX15" fmla="*/ 509588 w 692467"/>
                <a:gd name="connsiteY15" fmla="*/ 230505 h 756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92467" h="756284">
                  <a:moveTo>
                    <a:pt x="509588" y="738188"/>
                  </a:moveTo>
                  <a:lnTo>
                    <a:pt x="509588" y="640080"/>
                  </a:lnTo>
                  <a:cubicBezTo>
                    <a:pt x="509588" y="640080"/>
                    <a:pt x="449580" y="756285"/>
                    <a:pt x="314325" y="756285"/>
                  </a:cubicBezTo>
                  <a:cubicBezTo>
                    <a:pt x="146685" y="756285"/>
                    <a:pt x="0" y="600075"/>
                    <a:pt x="0" y="378143"/>
                  </a:cubicBezTo>
                  <a:cubicBezTo>
                    <a:pt x="0" y="156210"/>
                    <a:pt x="146685" y="0"/>
                    <a:pt x="314325" y="0"/>
                  </a:cubicBezTo>
                  <a:cubicBezTo>
                    <a:pt x="453390" y="0"/>
                    <a:pt x="509588" y="117158"/>
                    <a:pt x="509588" y="117158"/>
                  </a:cubicBezTo>
                  <a:lnTo>
                    <a:pt x="509588" y="18098"/>
                  </a:lnTo>
                  <a:lnTo>
                    <a:pt x="692468" y="18098"/>
                  </a:lnTo>
                  <a:lnTo>
                    <a:pt x="692468" y="739140"/>
                  </a:lnTo>
                  <a:lnTo>
                    <a:pt x="509588" y="739140"/>
                  </a:lnTo>
                  <a:close/>
                  <a:moveTo>
                    <a:pt x="509588" y="230505"/>
                  </a:moveTo>
                  <a:cubicBezTo>
                    <a:pt x="509588" y="230505"/>
                    <a:pt x="466725" y="170497"/>
                    <a:pt x="361950" y="170497"/>
                  </a:cubicBezTo>
                  <a:cubicBezTo>
                    <a:pt x="251460" y="170497"/>
                    <a:pt x="185738" y="260033"/>
                    <a:pt x="185738" y="379095"/>
                  </a:cubicBezTo>
                  <a:cubicBezTo>
                    <a:pt x="185738" y="497205"/>
                    <a:pt x="251460" y="587693"/>
                    <a:pt x="361950" y="587693"/>
                  </a:cubicBezTo>
                  <a:cubicBezTo>
                    <a:pt x="466725" y="587693"/>
                    <a:pt x="509588" y="526733"/>
                    <a:pt x="509588" y="526733"/>
                  </a:cubicBezTo>
                  <a:lnTo>
                    <a:pt x="509588" y="23050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422486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BAE40"/>
          </p15:clr>
        </p15:guide>
        <p15:guide id="2" orient="horz" pos="144">
          <p15:clr>
            <a:srgbClr val="FBAE40"/>
          </p15:clr>
        </p15:guide>
        <p15:guide id="3" orient="horz" pos="4032">
          <p15:clr>
            <a:srgbClr val="FBAE40"/>
          </p15:clr>
        </p15:guide>
        <p15:guide id="4" pos="144">
          <p15:clr>
            <a:srgbClr val="FBAE40"/>
          </p15:clr>
        </p15:guide>
        <p15:guide id="5" pos="288">
          <p15:clr>
            <a:srgbClr val="FBAE40"/>
          </p15:clr>
        </p15:guide>
        <p15:guide id="6" pos="7392">
          <p15:clr>
            <a:srgbClr val="FBAE40"/>
          </p15:clr>
        </p15:guide>
        <p15:guide id="7" pos="75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Divider Slide 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8E0291D-9EB3-4EEE-8502-757D833E6BB9}"/>
              </a:ext>
            </a:extLst>
          </p:cNvPr>
          <p:cNvGrpSpPr/>
          <p:nvPr/>
        </p:nvGrpSpPr>
        <p:grpSpPr>
          <a:xfrm>
            <a:off x="4960467" y="0"/>
            <a:ext cx="7231533" cy="6858000"/>
            <a:chOff x="4960467" y="0"/>
            <a:chExt cx="7231533" cy="6858000"/>
          </a:xfrm>
          <a:solidFill>
            <a:schemeClr val="tx2">
              <a:alpha val="70000"/>
            </a:schemeClr>
          </a:solidFill>
        </p:grpSpPr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8C356984-8A53-44D3-8728-BC163330A500}"/>
                </a:ext>
              </a:extLst>
            </p:cNvPr>
            <p:cNvSpPr/>
            <p:nvPr/>
          </p:nvSpPr>
          <p:spPr>
            <a:xfrm>
              <a:off x="9402667" y="4408356"/>
              <a:ext cx="2789333" cy="2449644"/>
            </a:xfrm>
            <a:custGeom>
              <a:avLst/>
              <a:gdLst>
                <a:gd name="connsiteX0" fmla="*/ 1246456 w 2789333"/>
                <a:gd name="connsiteY0" fmla="*/ 0 h 2449644"/>
                <a:gd name="connsiteX1" fmla="*/ 2789333 w 2789333"/>
                <a:gd name="connsiteY1" fmla="*/ 2130627 h 2449644"/>
                <a:gd name="connsiteX2" fmla="*/ 2789333 w 2789333"/>
                <a:gd name="connsiteY2" fmla="*/ 2449644 h 2449644"/>
                <a:gd name="connsiteX3" fmla="*/ 526043 w 2789333"/>
                <a:gd name="connsiteY3" fmla="*/ 2449644 h 2449644"/>
                <a:gd name="connsiteX4" fmla="*/ 0 w 2789333"/>
                <a:gd name="connsiteY4" fmla="*/ 1725001 h 2449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9333" h="2449644">
                  <a:moveTo>
                    <a:pt x="1246456" y="0"/>
                  </a:moveTo>
                  <a:lnTo>
                    <a:pt x="2789333" y="2130627"/>
                  </a:lnTo>
                  <a:lnTo>
                    <a:pt x="2789333" y="2449644"/>
                  </a:lnTo>
                  <a:lnTo>
                    <a:pt x="526043" y="2449644"/>
                  </a:lnTo>
                  <a:lnTo>
                    <a:pt x="0" y="172500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0792F183-84B4-4046-A3CD-67B3C688C9AF}"/>
                </a:ext>
              </a:extLst>
            </p:cNvPr>
            <p:cNvSpPr/>
            <p:nvPr/>
          </p:nvSpPr>
          <p:spPr>
            <a:xfrm>
              <a:off x="9413792" y="0"/>
              <a:ext cx="2778208" cy="2438531"/>
            </a:xfrm>
            <a:custGeom>
              <a:avLst/>
              <a:gdLst>
                <a:gd name="connsiteX0" fmla="*/ 526040 w 2778208"/>
                <a:gd name="connsiteY0" fmla="*/ 0 h 2438531"/>
                <a:gd name="connsiteX1" fmla="*/ 2778208 w 2778208"/>
                <a:gd name="connsiteY1" fmla="*/ 0 h 2438531"/>
                <a:gd name="connsiteX2" fmla="*/ 2778208 w 2778208"/>
                <a:gd name="connsiteY2" fmla="*/ 315213 h 2438531"/>
                <a:gd name="connsiteX3" fmla="*/ 1235323 w 2778208"/>
                <a:gd name="connsiteY3" fmla="*/ 2438531 h 2438531"/>
                <a:gd name="connsiteX4" fmla="*/ 0 w 2778208"/>
                <a:gd name="connsiteY4" fmla="*/ 724648 h 2438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78208" h="2438531">
                  <a:moveTo>
                    <a:pt x="526040" y="0"/>
                  </a:moveTo>
                  <a:lnTo>
                    <a:pt x="2778208" y="0"/>
                  </a:lnTo>
                  <a:lnTo>
                    <a:pt x="2778208" y="315213"/>
                  </a:lnTo>
                  <a:lnTo>
                    <a:pt x="1235323" y="2438531"/>
                  </a:lnTo>
                  <a:lnTo>
                    <a:pt x="0" y="72464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9DDFE6DF-042B-47EB-9B63-0D0ACB6BA75B}"/>
                </a:ext>
              </a:extLst>
            </p:cNvPr>
            <p:cNvSpPr/>
            <p:nvPr/>
          </p:nvSpPr>
          <p:spPr>
            <a:xfrm>
              <a:off x="4960467" y="0"/>
              <a:ext cx="4976426" cy="6858000"/>
            </a:xfrm>
            <a:custGeom>
              <a:avLst/>
              <a:gdLst>
                <a:gd name="connsiteX0" fmla="*/ 9068 w 4976426"/>
                <a:gd name="connsiteY0" fmla="*/ 0 h 6858000"/>
                <a:gd name="connsiteX1" fmla="*/ 2490843 w 4976426"/>
                <a:gd name="connsiteY1" fmla="*/ 0 h 6858000"/>
                <a:gd name="connsiteX2" fmla="*/ 4976426 w 4976426"/>
                <a:gd name="connsiteY2" fmla="*/ 3429006 h 6858000"/>
                <a:gd name="connsiteX3" fmla="*/ 3741106 w 4976426"/>
                <a:gd name="connsiteY3" fmla="*/ 5131741 h 6858000"/>
                <a:gd name="connsiteX4" fmla="*/ 2475178 w 4976426"/>
                <a:gd name="connsiteY4" fmla="*/ 6858000 h 6858000"/>
                <a:gd name="connsiteX5" fmla="*/ 0 w 4976426"/>
                <a:gd name="connsiteY5" fmla="*/ 6858000 h 6858000"/>
                <a:gd name="connsiteX6" fmla="*/ 2494651 w 4976426"/>
                <a:gd name="connsiteY6" fmla="*/ 3429006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976426" h="6858000">
                  <a:moveTo>
                    <a:pt x="9068" y="0"/>
                  </a:moveTo>
                  <a:lnTo>
                    <a:pt x="2490843" y="0"/>
                  </a:lnTo>
                  <a:lnTo>
                    <a:pt x="4976426" y="3429006"/>
                  </a:lnTo>
                  <a:lnTo>
                    <a:pt x="3741106" y="5131741"/>
                  </a:lnTo>
                  <a:lnTo>
                    <a:pt x="2475178" y="6858000"/>
                  </a:lnTo>
                  <a:lnTo>
                    <a:pt x="0" y="6858000"/>
                  </a:lnTo>
                  <a:lnTo>
                    <a:pt x="2494651" y="342900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DB7C332-4F1D-4C9C-BD64-843B874122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4021124-939F-4CBD-BC61-7FA152E0574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066399"/>
            <a:ext cx="11277600" cy="4143698"/>
          </a:xfrm>
          <a:prstGeom prst="rect">
            <a:avLst/>
          </a:prstGeom>
        </p:spPr>
        <p:txBody>
          <a:bodyPr vert="horz" lIns="0" tIns="0" rIns="0" bIns="0" rtlCol="0" anchor="ctr" anchorCtr="0">
            <a:spAutoFit/>
          </a:bodyPr>
          <a:lstStyle>
            <a:lvl1pPr marL="0" indent="0" algn="l">
              <a:lnSpc>
                <a:spcPct val="80000"/>
              </a:lnSpc>
              <a:spcBef>
                <a:spcPts val="800"/>
              </a:spcBef>
              <a:buFont typeface="Arial" panose="020B0604020202020204" pitchFamily="34" charset="0"/>
              <a:buNone/>
              <a:defRPr sz="5400" b="0" i="0" spc="0">
                <a:solidFill>
                  <a:schemeClr val="bg1"/>
                </a:solidFill>
              </a:defRPr>
            </a:lvl1pPr>
            <a:lvl2pPr marL="0" indent="0" algn="l">
              <a:lnSpc>
                <a:spcPct val="85000"/>
              </a:lnSpc>
              <a:spcBef>
                <a:spcPts val="800"/>
              </a:spcBef>
              <a:buFont typeface="Arial" panose="020B0604020202020204" pitchFamily="34" charset="0"/>
              <a:buNone/>
              <a:defRPr sz="4000" i="0" spc="0">
                <a:solidFill>
                  <a:schemeClr val="bg1"/>
                </a:solidFill>
              </a:defRPr>
            </a:lvl2pPr>
            <a:lvl3pPr marL="0" indent="0" algn="l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sz="3200" spc="0" baseline="0">
                <a:solidFill>
                  <a:schemeClr val="bg1"/>
                </a:solidFill>
              </a:defRPr>
            </a:lvl3pPr>
            <a:lvl4pPr marL="0" indent="0" algn="l">
              <a:lnSpc>
                <a:spcPct val="90000"/>
              </a:lnSpc>
              <a:spcBef>
                <a:spcPts val="800"/>
              </a:spcBef>
              <a:buNone/>
              <a:defRPr sz="2800" spc="0" baseline="0">
                <a:solidFill>
                  <a:schemeClr val="bg1"/>
                </a:solidFill>
              </a:defRPr>
            </a:lvl4pPr>
            <a:lvl5pPr marL="3048" indent="0" algn="l">
              <a:lnSpc>
                <a:spcPct val="90000"/>
              </a:lnSpc>
              <a:spcBef>
                <a:spcPts val="800"/>
              </a:spcBef>
              <a:buClr>
                <a:schemeClr val="bg1">
                  <a:lumMod val="65000"/>
                </a:schemeClr>
              </a:buClr>
              <a:buNone/>
              <a:defRPr sz="2400" b="1" spc="3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</a:t>
            </a:r>
            <a:br>
              <a:rPr lang="en-US" dirty="0"/>
            </a:br>
            <a:r>
              <a:rPr lang="en-US" dirty="0"/>
              <a:t>Edit Template </a:t>
            </a:r>
            <a:br>
              <a:rPr lang="en-US" dirty="0"/>
            </a:br>
            <a:r>
              <a:rPr lang="en-US" dirty="0"/>
              <a:t>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927E3-AB15-4894-BF12-D8595DF561DB}"/>
              </a:ext>
            </a:extLst>
          </p:cNvPr>
          <p:cNvSpPr txBox="1">
            <a:spLocks/>
          </p:cNvSpPr>
          <p:nvPr/>
        </p:nvSpPr>
        <p:spPr>
          <a:xfrm>
            <a:off x="883506" y="6484034"/>
            <a:ext cx="4976425" cy="21544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bg1"/>
                </a:solidFill>
              </a:rPr>
              <a:t>PRESENTATION NAME</a:t>
            </a:r>
          </a:p>
        </p:txBody>
      </p:sp>
    </p:spTree>
    <p:extLst>
      <p:ext uri="{BB962C8B-B14F-4D97-AF65-F5344CB8AC3E}">
        <p14:creationId xmlns:p14="http://schemas.microsoft.com/office/powerpoint/2010/main" val="23149809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BAE40"/>
          </p15:clr>
        </p15:guide>
        <p15:guide id="2" orient="horz" pos="144">
          <p15:clr>
            <a:srgbClr val="FBAE40"/>
          </p15:clr>
        </p15:guide>
        <p15:guide id="3" orient="horz" pos="4032">
          <p15:clr>
            <a:srgbClr val="FBAE40"/>
          </p15:clr>
        </p15:guide>
        <p15:guide id="4" pos="144">
          <p15:clr>
            <a:srgbClr val="FBAE40"/>
          </p15:clr>
        </p15:guide>
        <p15:guide id="5" pos="288">
          <p15:clr>
            <a:srgbClr val="FBAE40"/>
          </p15:clr>
        </p15:guide>
        <p15:guide id="6" pos="7392">
          <p15:clr>
            <a:srgbClr val="FBAE40"/>
          </p15:clr>
        </p15:guide>
        <p15:guide id="7" pos="7536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4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DB7C332-4F1D-4C9C-BD64-843B874122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4021124-939F-4CBD-BC61-7FA152E0574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1831848"/>
            <a:ext cx="11277600" cy="319430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>
              <a:lnSpc>
                <a:spcPct val="85000"/>
              </a:lnSpc>
              <a:spcBef>
                <a:spcPts val="800"/>
              </a:spcBef>
              <a:buFont typeface="Arial" panose="020B0604020202020204" pitchFamily="34" charset="0"/>
              <a:buNone/>
              <a:defRPr sz="5400" b="0" i="0" spc="-200">
                <a:solidFill>
                  <a:schemeClr val="bg2"/>
                </a:solidFill>
              </a:defRPr>
            </a:lvl1pPr>
            <a:lvl2pPr marL="0" indent="0" algn="l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sz="4800" b="1" spc="-200">
                <a:solidFill>
                  <a:schemeClr val="tx1"/>
                </a:solidFill>
              </a:defRPr>
            </a:lvl2pPr>
            <a:lvl3pPr marL="0" indent="0" algn="l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sz="4267" spc="-133" baseline="0">
                <a:solidFill>
                  <a:schemeClr val="tx1"/>
                </a:solidFill>
              </a:defRPr>
            </a:lvl3pPr>
            <a:lvl4pPr marL="0" indent="0" algn="l">
              <a:lnSpc>
                <a:spcPct val="90000"/>
              </a:lnSpc>
              <a:spcBef>
                <a:spcPts val="800"/>
              </a:spcBef>
              <a:buNone/>
              <a:defRPr sz="3733" b="1" spc="-67" baseline="0">
                <a:solidFill>
                  <a:schemeClr val="tx1"/>
                </a:solidFill>
              </a:defRPr>
            </a:lvl4pPr>
            <a:lvl5pPr marL="3048" indent="0" algn="l">
              <a:lnSpc>
                <a:spcPct val="90000"/>
              </a:lnSpc>
              <a:spcBef>
                <a:spcPts val="800"/>
              </a:spcBef>
              <a:buClr>
                <a:schemeClr val="bg1">
                  <a:lumMod val="65000"/>
                </a:schemeClr>
              </a:buClr>
              <a:buNone/>
              <a:defRPr sz="2400" b="1" spc="3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</a:t>
            </a:r>
            <a:br>
              <a:rPr lang="en-US"/>
            </a:br>
            <a:r>
              <a:rPr lang="en-US"/>
              <a:t>Template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166842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BAE40"/>
          </p15:clr>
        </p15:guide>
        <p15:guide id="2" orient="horz" pos="144">
          <p15:clr>
            <a:srgbClr val="FBAE40"/>
          </p15:clr>
        </p15:guide>
        <p15:guide id="3" orient="horz" pos="4032">
          <p15:clr>
            <a:srgbClr val="FBAE40"/>
          </p15:clr>
        </p15:guide>
        <p15:guide id="4" pos="144">
          <p15:clr>
            <a:srgbClr val="FBAE40"/>
          </p15:clr>
        </p15:guide>
        <p15:guide id="5" pos="288">
          <p15:clr>
            <a:srgbClr val="FBAE40"/>
          </p15:clr>
        </p15:guide>
        <p15:guide id="6" pos="7392">
          <p15:clr>
            <a:srgbClr val="FBAE40"/>
          </p15:clr>
        </p15:guide>
        <p15:guide id="7" pos="75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5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DB7C332-4F1D-4C9C-BD64-843B874122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F45E4363-2FCB-41C1-979D-8702DFED09D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2652354"/>
            <a:ext cx="11277600" cy="697563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marL="0" indent="0" algn="ctr">
              <a:lnSpc>
                <a:spcPct val="85000"/>
              </a:lnSpc>
              <a:spcBef>
                <a:spcPts val="0"/>
              </a:spcBef>
              <a:buFont typeface="Arial" panose="020B0604020202020204" pitchFamily="34" charset="0"/>
              <a:buNone/>
              <a:defRPr sz="5333" b="0" i="0" spc="0">
                <a:solidFill>
                  <a:schemeClr val="bg2"/>
                </a:solidFill>
              </a:defRPr>
            </a:lvl1pPr>
            <a:lvl2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800"/>
            </a:lvl2pPr>
            <a:lvl3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267"/>
            </a:lvl3pPr>
            <a:lvl4pPr marL="0" indent="0" algn="ctr">
              <a:spcBef>
                <a:spcPts val="0"/>
              </a:spcBef>
              <a:buNone/>
              <a:defRPr sz="3733"/>
            </a:lvl4pPr>
            <a:lvl5pPr marL="3048" indent="0" algn="ctr">
              <a:spcBef>
                <a:spcPts val="0"/>
              </a:spcBef>
              <a:buClr>
                <a:schemeClr val="bg1">
                  <a:lumMod val="65000"/>
                </a:schemeClr>
              </a:buClr>
              <a:buNone/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Template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0151D55-A115-45D4-B38C-EC1B9816A78E}"/>
              </a:ext>
            </a:extLst>
          </p:cNvPr>
          <p:cNvCxnSpPr/>
          <p:nvPr/>
        </p:nvCxnSpPr>
        <p:spPr>
          <a:xfrm>
            <a:off x="5791200" y="3654704"/>
            <a:ext cx="609600" cy="0"/>
          </a:xfrm>
          <a:prstGeom prst="line">
            <a:avLst/>
          </a:prstGeom>
          <a:ln w="50800" cap="flat" cmpd="sng">
            <a:solidFill>
              <a:schemeClr val="bg1">
                <a:lumMod val="85000"/>
              </a:schemeClr>
            </a:solidFill>
            <a:prstDash val="solid"/>
            <a:bevel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21967CB-C526-4CCC-BF31-91673D8DBABF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57200" y="3959493"/>
            <a:ext cx="11277600" cy="332399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2400" b="1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800"/>
            </a:lvl2pPr>
            <a:lvl3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267"/>
            </a:lvl3pPr>
            <a:lvl4pPr marL="0" indent="0" algn="ctr">
              <a:spcBef>
                <a:spcPts val="0"/>
              </a:spcBef>
              <a:buNone/>
              <a:defRPr sz="3733"/>
            </a:lvl4pPr>
            <a:lvl5pPr marL="3048" indent="0" algn="ctr">
              <a:spcBef>
                <a:spcPts val="0"/>
              </a:spcBef>
              <a:buClr>
                <a:schemeClr val="bg1">
                  <a:lumMod val="65000"/>
                </a:schemeClr>
              </a:buClr>
              <a:buNone/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Template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8859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BAE40"/>
          </p15:clr>
        </p15:guide>
        <p15:guide id="2" orient="horz" pos="144">
          <p15:clr>
            <a:srgbClr val="FBAE40"/>
          </p15:clr>
        </p15:guide>
        <p15:guide id="3" orient="horz" pos="4032">
          <p15:clr>
            <a:srgbClr val="FBAE40"/>
          </p15:clr>
        </p15:guide>
        <p15:guide id="4" pos="144">
          <p15:clr>
            <a:srgbClr val="FBAE40"/>
          </p15:clr>
        </p15:guide>
        <p15:guide id="5" pos="288">
          <p15:clr>
            <a:srgbClr val="FBAE40"/>
          </p15:clr>
        </p15:guide>
        <p15:guide id="6" pos="7392">
          <p15:clr>
            <a:srgbClr val="FBAE40"/>
          </p15:clr>
        </p15:guide>
        <p15:guide id="7" pos="75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7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DB7C332-4F1D-4C9C-BD64-843B874122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74028D5-EFEA-4300-998A-7A540A5F9AA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7200" y="2283084"/>
            <a:ext cx="11277600" cy="1395126"/>
          </a:xfrm>
          <a:prstGeom prst="rect">
            <a:avLst/>
          </a:prstGeom>
        </p:spPr>
        <p:txBody>
          <a:bodyPr vert="horz" wrap="square" lIns="0" tIns="0" rIns="0" bIns="0" rtlCol="0" anchor="b" anchorCtr="0">
            <a:spAutoFit/>
          </a:bodyPr>
          <a:lstStyle>
            <a:lvl1pPr marL="0" indent="0" algn="ctr">
              <a:lnSpc>
                <a:spcPct val="85000"/>
              </a:lnSpc>
              <a:spcBef>
                <a:spcPts val="0"/>
              </a:spcBef>
              <a:buFont typeface="Arial" panose="020B0604020202020204" pitchFamily="34" charset="0"/>
              <a:buNone/>
              <a:defRPr sz="5333" b="0" i="0" spc="0">
                <a:solidFill>
                  <a:schemeClr val="bg2"/>
                </a:solidFill>
              </a:defRPr>
            </a:lvl1pPr>
            <a:lvl2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800"/>
            </a:lvl2pPr>
            <a:lvl3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267"/>
            </a:lvl3pPr>
            <a:lvl4pPr marL="0" indent="0" algn="ctr">
              <a:spcBef>
                <a:spcPts val="0"/>
              </a:spcBef>
              <a:buNone/>
              <a:defRPr sz="3733"/>
            </a:lvl4pPr>
            <a:lvl5pPr marL="3048" indent="0" algn="ctr">
              <a:spcBef>
                <a:spcPts val="0"/>
              </a:spcBef>
              <a:buClr>
                <a:schemeClr val="bg1">
                  <a:lumMod val="65000"/>
                </a:schemeClr>
              </a:buClr>
              <a:buNone/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Template Text Styles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A5AFE86-C950-4DAD-A713-819A7036912A}"/>
              </a:ext>
            </a:extLst>
          </p:cNvPr>
          <p:cNvCxnSpPr/>
          <p:nvPr/>
        </p:nvCxnSpPr>
        <p:spPr>
          <a:xfrm>
            <a:off x="5791200" y="3982997"/>
            <a:ext cx="609600" cy="0"/>
          </a:xfrm>
          <a:prstGeom prst="line">
            <a:avLst/>
          </a:prstGeom>
          <a:ln w="50800" cap="flat" cmpd="sng">
            <a:solidFill>
              <a:schemeClr val="bg1">
                <a:lumMod val="85000"/>
              </a:schemeClr>
            </a:solidFill>
            <a:prstDash val="solid"/>
            <a:bevel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F31D3052-E314-4BB7-8CAC-4FA86287D223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57200" y="4287787"/>
            <a:ext cx="11277600" cy="332399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indent="0" algn="ctr">
              <a:spcBef>
                <a:spcPts val="0"/>
              </a:spcBef>
              <a:buFont typeface="Arial" panose="020B0604020202020204" pitchFamily="34" charset="0"/>
              <a:buNone/>
              <a:defRPr sz="2400" b="1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800"/>
            </a:lvl2pPr>
            <a:lvl3pPr marL="0" indent="0" algn="ctr">
              <a:spcBef>
                <a:spcPts val="0"/>
              </a:spcBef>
              <a:buFont typeface="Arial" panose="020B0604020202020204" pitchFamily="34" charset="0"/>
              <a:buNone/>
              <a:defRPr sz="4267"/>
            </a:lvl3pPr>
            <a:lvl4pPr marL="0" indent="0" algn="ctr">
              <a:spcBef>
                <a:spcPts val="0"/>
              </a:spcBef>
              <a:buNone/>
              <a:defRPr sz="3733"/>
            </a:lvl4pPr>
            <a:lvl5pPr marL="3048" indent="0" algn="ctr">
              <a:spcBef>
                <a:spcPts val="0"/>
              </a:spcBef>
              <a:buClr>
                <a:schemeClr val="bg1">
                  <a:lumMod val="65000"/>
                </a:schemeClr>
              </a:buClr>
              <a:buNone/>
              <a:defRPr sz="2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Template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89692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88">
          <p15:clr>
            <a:srgbClr val="FBAE40"/>
          </p15:clr>
        </p15:guide>
        <p15:guide id="2" orient="horz" pos="144">
          <p15:clr>
            <a:srgbClr val="FBAE40"/>
          </p15:clr>
        </p15:guide>
        <p15:guide id="3" orient="horz" pos="4032">
          <p15:clr>
            <a:srgbClr val="FBAE40"/>
          </p15:clr>
        </p15:guide>
        <p15:guide id="4" pos="144">
          <p15:clr>
            <a:srgbClr val="FBAE40"/>
          </p15:clr>
        </p15:guide>
        <p15:guide id="5" pos="288">
          <p15:clr>
            <a:srgbClr val="FBAE40"/>
          </p15:clr>
        </p15:guide>
        <p15:guide id="6" pos="7392">
          <p15:clr>
            <a:srgbClr val="FBAE40"/>
          </p15:clr>
        </p15:guide>
        <p15:guide id="7" pos="753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8D033E-882F-4905-8721-38F845341B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5249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pos="288">
          <p15:clr>
            <a:srgbClr val="FBAE40"/>
          </p15:clr>
        </p15:guide>
        <p15:guide id="3" pos="7392">
          <p15:clr>
            <a:srgbClr val="FBAE40"/>
          </p15:clr>
        </p15:guide>
        <p15:guide id="4" pos="7536">
          <p15:clr>
            <a:srgbClr val="FBAE40"/>
          </p15:clr>
        </p15:guide>
        <p15:guide id="5" orient="horz" pos="144">
          <p15:clr>
            <a:srgbClr val="FBAE40"/>
          </p15:clr>
        </p15:guide>
        <p15:guide id="6" orient="horz" pos="288">
          <p15:clr>
            <a:srgbClr val="FBAE40"/>
          </p15:clr>
        </p15:guide>
        <p15:guide id="7" orient="horz" pos="403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FDF9DC-5703-4178-B33C-1F784C8F6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11277600" cy="1243417"/>
          </a:xfrm>
          <a:prstGeom prst="rect">
            <a:avLst/>
          </a:prstGeom>
        </p:spPr>
        <p:txBody>
          <a:bodyPr vert="horz" wrap="square" lIns="0" tIns="45720" rIns="0" bIns="45720" rtlCol="0" anchor="ctr">
            <a:sp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F9B61-FE06-4AD3-BFD0-849AD957C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724" y="1964077"/>
            <a:ext cx="11274552" cy="431584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61">
            <a:extLst>
              <a:ext uri="{FF2B5EF4-FFF2-40B4-BE49-F238E27FC236}">
                <a16:creationId xmlns:a16="http://schemas.microsoft.com/office/drawing/2014/main" id="{76C2FCC9-2F09-4721-9A6D-A8D770C763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7200" y="6464300"/>
            <a:ext cx="296359" cy="228600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ctr" anchorCtr="0">
            <a:noAutofit/>
          </a:bodyPr>
          <a:lstStyle>
            <a:lvl1pPr algn="r">
              <a:defRPr sz="1200" b="1" i="0">
                <a:solidFill>
                  <a:schemeClr val="bg2"/>
                </a:solidFill>
              </a:defRPr>
            </a:lvl1pPr>
          </a:lstStyle>
          <a:p>
            <a:fld id="{C24CE0DD-0081-7A4A-817B-7ACC0C2B4A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5EE6105E-4C9A-4B95-89E5-B4D8F1DCB443}"/>
              </a:ext>
            </a:extLst>
          </p:cNvPr>
          <p:cNvSpPr txBox="1">
            <a:spLocks/>
          </p:cNvSpPr>
          <p:nvPr/>
        </p:nvSpPr>
        <p:spPr>
          <a:xfrm>
            <a:off x="764280" y="6477456"/>
            <a:ext cx="6582701" cy="215444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800" spc="50" baseline="0" dirty="0">
                <a:solidFill>
                  <a:schemeClr val="tx1"/>
                </a:solidFill>
              </a:rPr>
              <a:t>Presentation to the ULTS Administrative Committee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575405C-B2DF-4F58-9801-02AE2578731C}"/>
              </a:ext>
            </a:extLst>
          </p:cNvPr>
          <p:cNvGrpSpPr>
            <a:grpSpLocks noChangeAspect="1"/>
          </p:cNvGrpSpPr>
          <p:nvPr/>
        </p:nvGrpSpPr>
        <p:grpSpPr>
          <a:xfrm>
            <a:off x="10683863" y="6539890"/>
            <a:ext cx="1066177" cy="135154"/>
            <a:chOff x="2931072" y="-829430"/>
            <a:chExt cx="6003607" cy="761048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D2A2581-A149-4D6E-B65C-0B123B2B9D79}"/>
                </a:ext>
              </a:extLst>
            </p:cNvPr>
            <p:cNvSpPr/>
            <p:nvPr/>
          </p:nvSpPr>
          <p:spPr>
            <a:xfrm>
              <a:off x="8294599" y="-826572"/>
              <a:ext cx="640080" cy="758190"/>
            </a:xfrm>
            <a:custGeom>
              <a:avLst/>
              <a:gdLst>
                <a:gd name="connsiteX0" fmla="*/ 100965 w 640080"/>
                <a:gd name="connsiteY0" fmla="*/ 493395 h 758190"/>
                <a:gd name="connsiteX1" fmla="*/ 318135 w 640080"/>
                <a:gd name="connsiteY1" fmla="*/ 597218 h 758190"/>
                <a:gd name="connsiteX2" fmla="*/ 455295 w 640080"/>
                <a:gd name="connsiteY2" fmla="*/ 531495 h 758190"/>
                <a:gd name="connsiteX3" fmla="*/ 312420 w 640080"/>
                <a:gd name="connsiteY3" fmla="*/ 452438 h 758190"/>
                <a:gd name="connsiteX4" fmla="*/ 44768 w 640080"/>
                <a:gd name="connsiteY4" fmla="*/ 224790 h 758190"/>
                <a:gd name="connsiteX5" fmla="*/ 355283 w 640080"/>
                <a:gd name="connsiteY5" fmla="*/ 0 h 758190"/>
                <a:gd name="connsiteX6" fmla="*/ 625793 w 640080"/>
                <a:gd name="connsiteY6" fmla="*/ 88583 h 758190"/>
                <a:gd name="connsiteX7" fmla="*/ 534353 w 640080"/>
                <a:gd name="connsiteY7" fmla="*/ 221932 h 758190"/>
                <a:gd name="connsiteX8" fmla="*/ 355283 w 640080"/>
                <a:gd name="connsiteY8" fmla="*/ 160020 h 758190"/>
                <a:gd name="connsiteX9" fmla="*/ 224790 w 640080"/>
                <a:gd name="connsiteY9" fmla="*/ 228600 h 758190"/>
                <a:gd name="connsiteX10" fmla="*/ 395288 w 640080"/>
                <a:gd name="connsiteY10" fmla="*/ 309563 h 758190"/>
                <a:gd name="connsiteX11" fmla="*/ 640080 w 640080"/>
                <a:gd name="connsiteY11" fmla="*/ 536257 h 758190"/>
                <a:gd name="connsiteX12" fmla="*/ 325755 w 640080"/>
                <a:gd name="connsiteY12" fmla="*/ 758190 h 758190"/>
                <a:gd name="connsiteX13" fmla="*/ 0 w 640080"/>
                <a:gd name="connsiteY13" fmla="*/ 627697 h 758190"/>
                <a:gd name="connsiteX14" fmla="*/ 100965 w 640080"/>
                <a:gd name="connsiteY14" fmla="*/ 493395 h 758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640080" h="758190">
                  <a:moveTo>
                    <a:pt x="100965" y="493395"/>
                  </a:moveTo>
                  <a:cubicBezTo>
                    <a:pt x="100965" y="493395"/>
                    <a:pt x="197168" y="597218"/>
                    <a:pt x="318135" y="597218"/>
                  </a:cubicBezTo>
                  <a:cubicBezTo>
                    <a:pt x="392430" y="597218"/>
                    <a:pt x="455295" y="576263"/>
                    <a:pt x="455295" y="531495"/>
                  </a:cubicBezTo>
                  <a:cubicBezTo>
                    <a:pt x="455295" y="484822"/>
                    <a:pt x="421958" y="475297"/>
                    <a:pt x="312420" y="452438"/>
                  </a:cubicBezTo>
                  <a:cubicBezTo>
                    <a:pt x="169545" y="421957"/>
                    <a:pt x="44768" y="360997"/>
                    <a:pt x="44768" y="224790"/>
                  </a:cubicBezTo>
                  <a:cubicBezTo>
                    <a:pt x="44768" y="112395"/>
                    <a:pt x="157163" y="0"/>
                    <a:pt x="355283" y="0"/>
                  </a:cubicBezTo>
                  <a:cubicBezTo>
                    <a:pt x="518160" y="0"/>
                    <a:pt x="625793" y="88583"/>
                    <a:pt x="625793" y="88583"/>
                  </a:cubicBezTo>
                  <a:lnTo>
                    <a:pt x="534353" y="221932"/>
                  </a:lnTo>
                  <a:cubicBezTo>
                    <a:pt x="534353" y="221932"/>
                    <a:pt x="452438" y="160020"/>
                    <a:pt x="355283" y="160020"/>
                  </a:cubicBezTo>
                  <a:cubicBezTo>
                    <a:pt x="286703" y="160020"/>
                    <a:pt x="224790" y="183832"/>
                    <a:pt x="224790" y="228600"/>
                  </a:cubicBezTo>
                  <a:cubicBezTo>
                    <a:pt x="224790" y="272415"/>
                    <a:pt x="273368" y="282893"/>
                    <a:pt x="395288" y="309563"/>
                  </a:cubicBezTo>
                  <a:cubicBezTo>
                    <a:pt x="538163" y="340043"/>
                    <a:pt x="640080" y="386715"/>
                    <a:pt x="640080" y="536257"/>
                  </a:cubicBezTo>
                  <a:cubicBezTo>
                    <a:pt x="640080" y="659130"/>
                    <a:pt x="509588" y="758190"/>
                    <a:pt x="325755" y="758190"/>
                  </a:cubicBezTo>
                  <a:cubicBezTo>
                    <a:pt x="114300" y="758190"/>
                    <a:pt x="0" y="627697"/>
                    <a:pt x="0" y="627697"/>
                  </a:cubicBezTo>
                  <a:lnTo>
                    <a:pt x="100965" y="49339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6DC8D56B-3D68-4FE3-9F03-89ACA7EDF220}"/>
                </a:ext>
              </a:extLst>
            </p:cNvPr>
            <p:cNvSpPr/>
            <p:nvPr/>
          </p:nvSpPr>
          <p:spPr>
            <a:xfrm>
              <a:off x="7506882" y="-809427"/>
              <a:ext cx="649604" cy="737235"/>
            </a:xfrm>
            <a:custGeom>
              <a:avLst/>
              <a:gdLst>
                <a:gd name="connsiteX0" fmla="*/ 0 w 649604"/>
                <a:gd name="connsiteY0" fmla="*/ 465773 h 737235"/>
                <a:gd name="connsiteX1" fmla="*/ 0 w 649604"/>
                <a:gd name="connsiteY1" fmla="*/ 0 h 737235"/>
                <a:gd name="connsiteX2" fmla="*/ 181927 w 649604"/>
                <a:gd name="connsiteY2" fmla="*/ 0 h 737235"/>
                <a:gd name="connsiteX3" fmla="*/ 181927 w 649604"/>
                <a:gd name="connsiteY3" fmla="*/ 415290 h 737235"/>
                <a:gd name="connsiteX4" fmla="*/ 324802 w 649604"/>
                <a:gd name="connsiteY4" fmla="*/ 566737 h 737235"/>
                <a:gd name="connsiteX5" fmla="*/ 467677 w 649604"/>
                <a:gd name="connsiteY5" fmla="*/ 501015 h 737235"/>
                <a:gd name="connsiteX6" fmla="*/ 467677 w 649604"/>
                <a:gd name="connsiteY6" fmla="*/ 0 h 737235"/>
                <a:gd name="connsiteX7" fmla="*/ 649605 w 649604"/>
                <a:gd name="connsiteY7" fmla="*/ 0 h 737235"/>
                <a:gd name="connsiteX8" fmla="*/ 649605 w 649604"/>
                <a:gd name="connsiteY8" fmla="*/ 721043 h 737235"/>
                <a:gd name="connsiteX9" fmla="*/ 467677 w 649604"/>
                <a:gd name="connsiteY9" fmla="*/ 721043 h 737235"/>
                <a:gd name="connsiteX10" fmla="*/ 467677 w 649604"/>
                <a:gd name="connsiteY10" fmla="*/ 614362 h 737235"/>
                <a:gd name="connsiteX11" fmla="*/ 264795 w 649604"/>
                <a:gd name="connsiteY11" fmla="*/ 737235 h 737235"/>
                <a:gd name="connsiteX12" fmla="*/ 0 w 649604"/>
                <a:gd name="connsiteY12" fmla="*/ 465773 h 737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49604" h="737235">
                  <a:moveTo>
                    <a:pt x="0" y="465773"/>
                  </a:moveTo>
                  <a:lnTo>
                    <a:pt x="0" y="0"/>
                  </a:lnTo>
                  <a:lnTo>
                    <a:pt x="181927" y="0"/>
                  </a:lnTo>
                  <a:lnTo>
                    <a:pt x="181927" y="415290"/>
                  </a:lnTo>
                  <a:cubicBezTo>
                    <a:pt x="181927" y="521017"/>
                    <a:pt x="232410" y="566737"/>
                    <a:pt x="324802" y="566737"/>
                  </a:cubicBezTo>
                  <a:cubicBezTo>
                    <a:pt x="419100" y="566737"/>
                    <a:pt x="467677" y="501015"/>
                    <a:pt x="467677" y="501015"/>
                  </a:cubicBezTo>
                  <a:lnTo>
                    <a:pt x="467677" y="0"/>
                  </a:lnTo>
                  <a:lnTo>
                    <a:pt x="649605" y="0"/>
                  </a:lnTo>
                  <a:lnTo>
                    <a:pt x="649605" y="721043"/>
                  </a:lnTo>
                  <a:lnTo>
                    <a:pt x="467677" y="721043"/>
                  </a:lnTo>
                  <a:lnTo>
                    <a:pt x="467677" y="614362"/>
                  </a:lnTo>
                  <a:cubicBezTo>
                    <a:pt x="467677" y="614362"/>
                    <a:pt x="411480" y="737235"/>
                    <a:pt x="264795" y="737235"/>
                  </a:cubicBezTo>
                  <a:cubicBezTo>
                    <a:pt x="125730" y="737235"/>
                    <a:pt x="0" y="638175"/>
                    <a:pt x="0" y="4657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45015DA-2801-4267-853F-30DDB91F5BD8}"/>
                </a:ext>
              </a:extLst>
            </p:cNvPr>
            <p:cNvSpPr/>
            <p:nvPr/>
          </p:nvSpPr>
          <p:spPr>
            <a:xfrm>
              <a:off x="6234341" y="-829430"/>
              <a:ext cx="1089660" cy="740092"/>
            </a:xfrm>
            <a:custGeom>
              <a:avLst/>
              <a:gdLst>
                <a:gd name="connsiteX0" fmla="*/ 1089660 w 1089660"/>
                <a:gd name="connsiteY0" fmla="*/ 276225 h 740092"/>
                <a:gd name="connsiteX1" fmla="*/ 1089660 w 1089660"/>
                <a:gd name="connsiteY1" fmla="*/ 740093 h 740092"/>
                <a:gd name="connsiteX2" fmla="*/ 906780 w 1089660"/>
                <a:gd name="connsiteY2" fmla="*/ 740093 h 740092"/>
                <a:gd name="connsiteX3" fmla="*/ 906780 w 1089660"/>
                <a:gd name="connsiteY3" fmla="*/ 323850 h 740092"/>
                <a:gd name="connsiteX4" fmla="*/ 777240 w 1089660"/>
                <a:gd name="connsiteY4" fmla="*/ 171450 h 740092"/>
                <a:gd name="connsiteX5" fmla="*/ 636270 w 1089660"/>
                <a:gd name="connsiteY5" fmla="*/ 226695 h 740092"/>
                <a:gd name="connsiteX6" fmla="*/ 636270 w 1089660"/>
                <a:gd name="connsiteY6" fmla="*/ 740093 h 740092"/>
                <a:gd name="connsiteX7" fmla="*/ 453390 w 1089660"/>
                <a:gd name="connsiteY7" fmla="*/ 740093 h 740092"/>
                <a:gd name="connsiteX8" fmla="*/ 453390 w 1089660"/>
                <a:gd name="connsiteY8" fmla="*/ 323850 h 740092"/>
                <a:gd name="connsiteX9" fmla="*/ 323850 w 1089660"/>
                <a:gd name="connsiteY9" fmla="*/ 171450 h 740092"/>
                <a:gd name="connsiteX10" fmla="*/ 182880 w 1089660"/>
                <a:gd name="connsiteY10" fmla="*/ 226695 h 740092"/>
                <a:gd name="connsiteX11" fmla="*/ 182880 w 1089660"/>
                <a:gd name="connsiteY11" fmla="*/ 740093 h 740092"/>
                <a:gd name="connsiteX12" fmla="*/ 0 w 1089660"/>
                <a:gd name="connsiteY12" fmla="*/ 740093 h 740092"/>
                <a:gd name="connsiteX13" fmla="*/ 0 w 1089660"/>
                <a:gd name="connsiteY13" fmla="*/ 19050 h 740092"/>
                <a:gd name="connsiteX14" fmla="*/ 182880 w 1089660"/>
                <a:gd name="connsiteY14" fmla="*/ 19050 h 740092"/>
                <a:gd name="connsiteX15" fmla="*/ 182880 w 1089660"/>
                <a:gd name="connsiteY15" fmla="*/ 123825 h 740092"/>
                <a:gd name="connsiteX16" fmla="*/ 382905 w 1089660"/>
                <a:gd name="connsiteY16" fmla="*/ 0 h 740092"/>
                <a:gd name="connsiteX17" fmla="*/ 606743 w 1089660"/>
                <a:gd name="connsiteY17" fmla="*/ 125730 h 740092"/>
                <a:gd name="connsiteX18" fmla="*/ 836295 w 1089660"/>
                <a:gd name="connsiteY18" fmla="*/ 0 h 740092"/>
                <a:gd name="connsiteX19" fmla="*/ 1089660 w 1089660"/>
                <a:gd name="connsiteY19" fmla="*/ 276225 h 740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60" h="740092">
                  <a:moveTo>
                    <a:pt x="1089660" y="276225"/>
                  </a:moveTo>
                  <a:lnTo>
                    <a:pt x="1089660" y="740093"/>
                  </a:lnTo>
                  <a:lnTo>
                    <a:pt x="906780" y="740093"/>
                  </a:lnTo>
                  <a:lnTo>
                    <a:pt x="906780" y="323850"/>
                  </a:lnTo>
                  <a:cubicBezTo>
                    <a:pt x="906780" y="224790"/>
                    <a:pt x="868680" y="171450"/>
                    <a:pt x="777240" y="171450"/>
                  </a:cubicBezTo>
                  <a:cubicBezTo>
                    <a:pt x="681038" y="171450"/>
                    <a:pt x="636270" y="226695"/>
                    <a:pt x="636270" y="226695"/>
                  </a:cubicBezTo>
                  <a:lnTo>
                    <a:pt x="636270" y="740093"/>
                  </a:lnTo>
                  <a:lnTo>
                    <a:pt x="453390" y="740093"/>
                  </a:lnTo>
                  <a:lnTo>
                    <a:pt x="453390" y="323850"/>
                  </a:lnTo>
                  <a:cubicBezTo>
                    <a:pt x="453390" y="224790"/>
                    <a:pt x="415290" y="171450"/>
                    <a:pt x="323850" y="171450"/>
                  </a:cubicBezTo>
                  <a:cubicBezTo>
                    <a:pt x="227648" y="171450"/>
                    <a:pt x="182880" y="226695"/>
                    <a:pt x="182880" y="226695"/>
                  </a:cubicBezTo>
                  <a:lnTo>
                    <a:pt x="182880" y="740093"/>
                  </a:lnTo>
                  <a:lnTo>
                    <a:pt x="0" y="740093"/>
                  </a:lnTo>
                  <a:lnTo>
                    <a:pt x="0" y="19050"/>
                  </a:lnTo>
                  <a:lnTo>
                    <a:pt x="182880" y="19050"/>
                  </a:lnTo>
                  <a:lnTo>
                    <a:pt x="182880" y="123825"/>
                  </a:lnTo>
                  <a:cubicBezTo>
                    <a:pt x="182880" y="123825"/>
                    <a:pt x="235268" y="0"/>
                    <a:pt x="382905" y="0"/>
                  </a:cubicBezTo>
                  <a:cubicBezTo>
                    <a:pt x="556260" y="0"/>
                    <a:pt x="606743" y="125730"/>
                    <a:pt x="606743" y="125730"/>
                  </a:cubicBezTo>
                  <a:cubicBezTo>
                    <a:pt x="606743" y="125730"/>
                    <a:pt x="667703" y="0"/>
                    <a:pt x="836295" y="0"/>
                  </a:cubicBezTo>
                  <a:cubicBezTo>
                    <a:pt x="982980" y="1905"/>
                    <a:pt x="1089660" y="102870"/>
                    <a:pt x="1089660" y="276225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81FEDFE6-6D64-4A15-BC73-D0D3F971885C}"/>
                </a:ext>
              </a:extLst>
            </p:cNvPr>
            <p:cNvSpPr/>
            <p:nvPr/>
          </p:nvSpPr>
          <p:spPr>
            <a:xfrm>
              <a:off x="5841912" y="-809427"/>
              <a:ext cx="182879" cy="721042"/>
            </a:xfrm>
            <a:custGeom>
              <a:avLst/>
              <a:gdLst>
                <a:gd name="connsiteX0" fmla="*/ 0 w 182879"/>
                <a:gd name="connsiteY0" fmla="*/ 0 h 721042"/>
                <a:gd name="connsiteX1" fmla="*/ 182880 w 182879"/>
                <a:gd name="connsiteY1" fmla="*/ 0 h 721042"/>
                <a:gd name="connsiteX2" fmla="*/ 182880 w 182879"/>
                <a:gd name="connsiteY2" fmla="*/ 721043 h 721042"/>
                <a:gd name="connsiteX3" fmla="*/ 0 w 182879"/>
                <a:gd name="connsiteY3" fmla="*/ 721043 h 721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2879" h="721042">
                  <a:moveTo>
                    <a:pt x="0" y="0"/>
                  </a:moveTo>
                  <a:lnTo>
                    <a:pt x="182880" y="0"/>
                  </a:lnTo>
                  <a:lnTo>
                    <a:pt x="182880" y="721043"/>
                  </a:lnTo>
                  <a:lnTo>
                    <a:pt x="0" y="721043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8770722C-1442-42DE-9D16-247602FF4D57}"/>
                </a:ext>
              </a:extLst>
            </p:cNvPr>
            <p:cNvSpPr/>
            <p:nvPr/>
          </p:nvSpPr>
          <p:spPr>
            <a:xfrm>
              <a:off x="5406619" y="-365563"/>
              <a:ext cx="306705" cy="276225"/>
            </a:xfrm>
            <a:custGeom>
              <a:avLst/>
              <a:gdLst>
                <a:gd name="connsiteX0" fmla="*/ 106680 w 306705"/>
                <a:gd name="connsiteY0" fmla="*/ 0 h 276225"/>
                <a:gd name="connsiteX1" fmla="*/ 306705 w 306705"/>
                <a:gd name="connsiteY1" fmla="*/ 276225 h 276225"/>
                <a:gd name="connsiteX2" fmla="*/ 93345 w 306705"/>
                <a:gd name="connsiteY2" fmla="*/ 276225 h 276225"/>
                <a:gd name="connsiteX3" fmla="*/ 0 w 306705"/>
                <a:gd name="connsiteY3" fmla="*/ 147638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6705" h="276225">
                  <a:moveTo>
                    <a:pt x="106680" y="0"/>
                  </a:moveTo>
                  <a:lnTo>
                    <a:pt x="306705" y="276225"/>
                  </a:lnTo>
                  <a:lnTo>
                    <a:pt x="93345" y="276225"/>
                  </a:lnTo>
                  <a:lnTo>
                    <a:pt x="0" y="147638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2CBA79E-CAAC-4523-8747-65718A49628E}"/>
                </a:ext>
              </a:extLst>
            </p:cNvPr>
            <p:cNvSpPr/>
            <p:nvPr/>
          </p:nvSpPr>
          <p:spPr>
            <a:xfrm>
              <a:off x="5407572" y="-809427"/>
              <a:ext cx="305752" cy="275272"/>
            </a:xfrm>
            <a:custGeom>
              <a:avLst/>
              <a:gdLst>
                <a:gd name="connsiteX0" fmla="*/ 105728 w 305752"/>
                <a:gd name="connsiteY0" fmla="*/ 275273 h 275272"/>
                <a:gd name="connsiteX1" fmla="*/ 305753 w 305752"/>
                <a:gd name="connsiteY1" fmla="*/ 0 h 275272"/>
                <a:gd name="connsiteX2" fmla="*/ 93345 w 305752"/>
                <a:gd name="connsiteY2" fmla="*/ 0 h 275272"/>
                <a:gd name="connsiteX3" fmla="*/ 0 w 305752"/>
                <a:gd name="connsiteY3" fmla="*/ 128587 h 275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5752" h="275272">
                  <a:moveTo>
                    <a:pt x="105728" y="275273"/>
                  </a:moveTo>
                  <a:lnTo>
                    <a:pt x="305753" y="0"/>
                  </a:lnTo>
                  <a:lnTo>
                    <a:pt x="93345" y="0"/>
                  </a:lnTo>
                  <a:lnTo>
                    <a:pt x="0" y="128587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C80304FC-C366-4BDB-A2C6-4D5741C00D35}"/>
                </a:ext>
              </a:extLst>
            </p:cNvPr>
            <p:cNvSpPr/>
            <p:nvPr/>
          </p:nvSpPr>
          <p:spPr>
            <a:xfrm>
              <a:off x="4977994" y="-809427"/>
              <a:ext cx="474345" cy="720089"/>
            </a:xfrm>
            <a:custGeom>
              <a:avLst/>
              <a:gdLst>
                <a:gd name="connsiteX0" fmla="*/ 213360 w 474345"/>
                <a:gd name="connsiteY0" fmla="*/ 0 h 720089"/>
                <a:gd name="connsiteX1" fmla="*/ 953 w 474345"/>
                <a:gd name="connsiteY1" fmla="*/ 0 h 720089"/>
                <a:gd name="connsiteX2" fmla="*/ 261938 w 474345"/>
                <a:gd name="connsiteY2" fmla="*/ 360045 h 720089"/>
                <a:gd name="connsiteX3" fmla="*/ 0 w 474345"/>
                <a:gd name="connsiteY3" fmla="*/ 720090 h 720089"/>
                <a:gd name="connsiteX4" fmla="*/ 211455 w 474345"/>
                <a:gd name="connsiteY4" fmla="*/ 720090 h 720089"/>
                <a:gd name="connsiteX5" fmla="*/ 368618 w 474345"/>
                <a:gd name="connsiteY5" fmla="*/ 505777 h 720089"/>
                <a:gd name="connsiteX6" fmla="*/ 474345 w 474345"/>
                <a:gd name="connsiteY6" fmla="*/ 360045 h 720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74345" h="720089">
                  <a:moveTo>
                    <a:pt x="213360" y="0"/>
                  </a:moveTo>
                  <a:lnTo>
                    <a:pt x="953" y="0"/>
                  </a:lnTo>
                  <a:lnTo>
                    <a:pt x="261938" y="360045"/>
                  </a:lnTo>
                  <a:lnTo>
                    <a:pt x="0" y="720090"/>
                  </a:lnTo>
                  <a:lnTo>
                    <a:pt x="211455" y="720090"/>
                  </a:lnTo>
                  <a:lnTo>
                    <a:pt x="368618" y="505777"/>
                  </a:lnTo>
                  <a:lnTo>
                    <a:pt x="474345" y="36004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4FE65FC-513D-4292-B667-A3E8B7158317}"/>
                </a:ext>
              </a:extLst>
            </p:cNvPr>
            <p:cNvSpPr/>
            <p:nvPr/>
          </p:nvSpPr>
          <p:spPr>
            <a:xfrm>
              <a:off x="2931072" y="-828477"/>
              <a:ext cx="1089659" cy="739139"/>
            </a:xfrm>
            <a:custGeom>
              <a:avLst/>
              <a:gdLst>
                <a:gd name="connsiteX0" fmla="*/ 1089660 w 1089659"/>
                <a:gd name="connsiteY0" fmla="*/ 275273 h 739139"/>
                <a:gd name="connsiteX1" fmla="*/ 1089660 w 1089659"/>
                <a:gd name="connsiteY1" fmla="*/ 739140 h 739139"/>
                <a:gd name="connsiteX2" fmla="*/ 906780 w 1089659"/>
                <a:gd name="connsiteY2" fmla="*/ 739140 h 739139"/>
                <a:gd name="connsiteX3" fmla="*/ 906780 w 1089659"/>
                <a:gd name="connsiteY3" fmla="*/ 322898 h 739139"/>
                <a:gd name="connsiteX4" fmla="*/ 777240 w 1089659"/>
                <a:gd name="connsiteY4" fmla="*/ 170498 h 739139"/>
                <a:gd name="connsiteX5" fmla="*/ 636270 w 1089659"/>
                <a:gd name="connsiteY5" fmla="*/ 224790 h 739139"/>
                <a:gd name="connsiteX6" fmla="*/ 636270 w 1089659"/>
                <a:gd name="connsiteY6" fmla="*/ 739140 h 739139"/>
                <a:gd name="connsiteX7" fmla="*/ 453390 w 1089659"/>
                <a:gd name="connsiteY7" fmla="*/ 739140 h 739139"/>
                <a:gd name="connsiteX8" fmla="*/ 453390 w 1089659"/>
                <a:gd name="connsiteY8" fmla="*/ 322898 h 739139"/>
                <a:gd name="connsiteX9" fmla="*/ 323850 w 1089659"/>
                <a:gd name="connsiteY9" fmla="*/ 170498 h 739139"/>
                <a:gd name="connsiteX10" fmla="*/ 182880 w 1089659"/>
                <a:gd name="connsiteY10" fmla="*/ 225742 h 739139"/>
                <a:gd name="connsiteX11" fmla="*/ 182880 w 1089659"/>
                <a:gd name="connsiteY11" fmla="*/ 739140 h 739139"/>
                <a:gd name="connsiteX12" fmla="*/ 0 w 1089659"/>
                <a:gd name="connsiteY12" fmla="*/ 739140 h 739139"/>
                <a:gd name="connsiteX13" fmla="*/ 0 w 1089659"/>
                <a:gd name="connsiteY13" fmla="*/ 18097 h 739139"/>
                <a:gd name="connsiteX14" fmla="*/ 182880 w 1089659"/>
                <a:gd name="connsiteY14" fmla="*/ 18097 h 739139"/>
                <a:gd name="connsiteX15" fmla="*/ 182880 w 1089659"/>
                <a:gd name="connsiteY15" fmla="*/ 122872 h 739139"/>
                <a:gd name="connsiteX16" fmla="*/ 383858 w 1089659"/>
                <a:gd name="connsiteY16" fmla="*/ 0 h 739139"/>
                <a:gd name="connsiteX17" fmla="*/ 607695 w 1089659"/>
                <a:gd name="connsiteY17" fmla="*/ 125730 h 739139"/>
                <a:gd name="connsiteX18" fmla="*/ 837247 w 1089659"/>
                <a:gd name="connsiteY18" fmla="*/ 0 h 739139"/>
                <a:gd name="connsiteX19" fmla="*/ 1089660 w 1089659"/>
                <a:gd name="connsiteY19" fmla="*/ 275273 h 739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089659" h="739139">
                  <a:moveTo>
                    <a:pt x="1089660" y="275273"/>
                  </a:moveTo>
                  <a:lnTo>
                    <a:pt x="1089660" y="739140"/>
                  </a:lnTo>
                  <a:lnTo>
                    <a:pt x="906780" y="739140"/>
                  </a:lnTo>
                  <a:lnTo>
                    <a:pt x="906780" y="322898"/>
                  </a:lnTo>
                  <a:cubicBezTo>
                    <a:pt x="906780" y="223837"/>
                    <a:pt x="868680" y="170498"/>
                    <a:pt x="777240" y="170498"/>
                  </a:cubicBezTo>
                  <a:cubicBezTo>
                    <a:pt x="681038" y="170498"/>
                    <a:pt x="636270" y="224790"/>
                    <a:pt x="636270" y="224790"/>
                  </a:cubicBezTo>
                  <a:lnTo>
                    <a:pt x="636270" y="739140"/>
                  </a:lnTo>
                  <a:lnTo>
                    <a:pt x="453390" y="739140"/>
                  </a:lnTo>
                  <a:lnTo>
                    <a:pt x="453390" y="322898"/>
                  </a:lnTo>
                  <a:cubicBezTo>
                    <a:pt x="453390" y="223837"/>
                    <a:pt x="415290" y="170498"/>
                    <a:pt x="323850" y="170498"/>
                  </a:cubicBezTo>
                  <a:cubicBezTo>
                    <a:pt x="227647" y="170498"/>
                    <a:pt x="182880" y="225742"/>
                    <a:pt x="182880" y="225742"/>
                  </a:cubicBezTo>
                  <a:lnTo>
                    <a:pt x="182880" y="739140"/>
                  </a:lnTo>
                  <a:lnTo>
                    <a:pt x="0" y="739140"/>
                  </a:lnTo>
                  <a:lnTo>
                    <a:pt x="0" y="18097"/>
                  </a:lnTo>
                  <a:lnTo>
                    <a:pt x="182880" y="18097"/>
                  </a:lnTo>
                  <a:lnTo>
                    <a:pt x="182880" y="122872"/>
                  </a:lnTo>
                  <a:cubicBezTo>
                    <a:pt x="182880" y="122872"/>
                    <a:pt x="236220" y="0"/>
                    <a:pt x="383858" y="0"/>
                  </a:cubicBezTo>
                  <a:cubicBezTo>
                    <a:pt x="557213" y="0"/>
                    <a:pt x="607695" y="125730"/>
                    <a:pt x="607695" y="125730"/>
                  </a:cubicBezTo>
                  <a:cubicBezTo>
                    <a:pt x="607695" y="125730"/>
                    <a:pt x="668655" y="0"/>
                    <a:pt x="837247" y="0"/>
                  </a:cubicBezTo>
                  <a:cubicBezTo>
                    <a:pt x="982980" y="952"/>
                    <a:pt x="1089660" y="101917"/>
                    <a:pt x="1089660" y="275273"/>
                  </a:cubicBez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1852962B-BF8B-4F79-9667-AEA13077FD18}"/>
                </a:ext>
              </a:extLst>
            </p:cNvPr>
            <p:cNvSpPr/>
            <p:nvPr/>
          </p:nvSpPr>
          <p:spPr>
            <a:xfrm>
              <a:off x="4159797" y="-827525"/>
              <a:ext cx="692467" cy="756284"/>
            </a:xfrm>
            <a:custGeom>
              <a:avLst/>
              <a:gdLst>
                <a:gd name="connsiteX0" fmla="*/ 509588 w 692467"/>
                <a:gd name="connsiteY0" fmla="*/ 738188 h 756284"/>
                <a:gd name="connsiteX1" fmla="*/ 509588 w 692467"/>
                <a:gd name="connsiteY1" fmla="*/ 640080 h 756284"/>
                <a:gd name="connsiteX2" fmla="*/ 314325 w 692467"/>
                <a:gd name="connsiteY2" fmla="*/ 756285 h 756284"/>
                <a:gd name="connsiteX3" fmla="*/ 0 w 692467"/>
                <a:gd name="connsiteY3" fmla="*/ 378143 h 756284"/>
                <a:gd name="connsiteX4" fmla="*/ 314325 w 692467"/>
                <a:gd name="connsiteY4" fmla="*/ 0 h 756284"/>
                <a:gd name="connsiteX5" fmla="*/ 509588 w 692467"/>
                <a:gd name="connsiteY5" fmla="*/ 117158 h 756284"/>
                <a:gd name="connsiteX6" fmla="*/ 509588 w 692467"/>
                <a:gd name="connsiteY6" fmla="*/ 18098 h 756284"/>
                <a:gd name="connsiteX7" fmla="*/ 692468 w 692467"/>
                <a:gd name="connsiteY7" fmla="*/ 18098 h 756284"/>
                <a:gd name="connsiteX8" fmla="*/ 692468 w 692467"/>
                <a:gd name="connsiteY8" fmla="*/ 739140 h 756284"/>
                <a:gd name="connsiteX9" fmla="*/ 509588 w 692467"/>
                <a:gd name="connsiteY9" fmla="*/ 739140 h 756284"/>
                <a:gd name="connsiteX10" fmla="*/ 509588 w 692467"/>
                <a:gd name="connsiteY10" fmla="*/ 230505 h 756284"/>
                <a:gd name="connsiteX11" fmla="*/ 361950 w 692467"/>
                <a:gd name="connsiteY11" fmla="*/ 170497 h 756284"/>
                <a:gd name="connsiteX12" fmla="*/ 185738 w 692467"/>
                <a:gd name="connsiteY12" fmla="*/ 379095 h 756284"/>
                <a:gd name="connsiteX13" fmla="*/ 361950 w 692467"/>
                <a:gd name="connsiteY13" fmla="*/ 587693 h 756284"/>
                <a:gd name="connsiteX14" fmla="*/ 509588 w 692467"/>
                <a:gd name="connsiteY14" fmla="*/ 526733 h 756284"/>
                <a:gd name="connsiteX15" fmla="*/ 509588 w 692467"/>
                <a:gd name="connsiteY15" fmla="*/ 230505 h 756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92467" h="756284">
                  <a:moveTo>
                    <a:pt x="509588" y="738188"/>
                  </a:moveTo>
                  <a:lnTo>
                    <a:pt x="509588" y="640080"/>
                  </a:lnTo>
                  <a:cubicBezTo>
                    <a:pt x="509588" y="640080"/>
                    <a:pt x="449580" y="756285"/>
                    <a:pt x="314325" y="756285"/>
                  </a:cubicBezTo>
                  <a:cubicBezTo>
                    <a:pt x="146685" y="756285"/>
                    <a:pt x="0" y="600075"/>
                    <a:pt x="0" y="378143"/>
                  </a:cubicBezTo>
                  <a:cubicBezTo>
                    <a:pt x="0" y="156210"/>
                    <a:pt x="146685" y="0"/>
                    <a:pt x="314325" y="0"/>
                  </a:cubicBezTo>
                  <a:cubicBezTo>
                    <a:pt x="453390" y="0"/>
                    <a:pt x="509588" y="117158"/>
                    <a:pt x="509588" y="117158"/>
                  </a:cubicBezTo>
                  <a:lnTo>
                    <a:pt x="509588" y="18098"/>
                  </a:lnTo>
                  <a:lnTo>
                    <a:pt x="692468" y="18098"/>
                  </a:lnTo>
                  <a:lnTo>
                    <a:pt x="692468" y="739140"/>
                  </a:lnTo>
                  <a:lnTo>
                    <a:pt x="509588" y="739140"/>
                  </a:lnTo>
                  <a:close/>
                  <a:moveTo>
                    <a:pt x="509588" y="230505"/>
                  </a:moveTo>
                  <a:cubicBezTo>
                    <a:pt x="509588" y="230505"/>
                    <a:pt x="466725" y="170497"/>
                    <a:pt x="361950" y="170497"/>
                  </a:cubicBezTo>
                  <a:cubicBezTo>
                    <a:pt x="251460" y="170497"/>
                    <a:pt x="185738" y="260033"/>
                    <a:pt x="185738" y="379095"/>
                  </a:cubicBezTo>
                  <a:cubicBezTo>
                    <a:pt x="185738" y="497205"/>
                    <a:pt x="251460" y="587693"/>
                    <a:pt x="361950" y="587693"/>
                  </a:cubicBezTo>
                  <a:cubicBezTo>
                    <a:pt x="466725" y="587693"/>
                    <a:pt x="509588" y="526733"/>
                    <a:pt x="509588" y="526733"/>
                  </a:cubicBezTo>
                  <a:lnTo>
                    <a:pt x="509588" y="230505"/>
                  </a:lnTo>
                  <a:close/>
                </a:path>
              </a:pathLst>
            </a:custGeom>
            <a:solidFill>
              <a:schemeClr val="bg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82093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2" r:id="rId31"/>
    <p:sldLayoutId id="2147483693" r:id="rId32"/>
    <p:sldLayoutId id="2147483656" r:id="rId3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400" b="0" i="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800" b="1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200" kern="1200">
          <a:solidFill>
            <a:schemeClr val="bg1">
              <a:lumMod val="65000"/>
            </a:schemeClr>
          </a:solidFill>
          <a:latin typeface="+mn-lt"/>
          <a:ea typeface="+mn-ea"/>
          <a:cs typeface="+mn-cs"/>
        </a:defRPr>
      </a:lvl3pPr>
      <a:lvl4pPr marL="173736" indent="-173736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356616" indent="-173736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customXml" Target="../../customXml/item37.xml"/><Relationship Id="rId1" Type="http://schemas.openxmlformats.org/officeDocument/2006/relationships/customXml" Target="../../customXml/item2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58.xml"/><Relationship Id="rId1" Type="http://schemas.openxmlformats.org/officeDocument/2006/relationships/customXml" Target="../../customXml/item4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5.xml"/><Relationship Id="rId1" Type="http://schemas.openxmlformats.org/officeDocument/2006/relationships/customXml" Target="../../customXml/item7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40.xml"/><Relationship Id="rId1" Type="http://schemas.openxmlformats.org/officeDocument/2006/relationships/customXml" Target="../../customXml/item2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69.xml"/><Relationship Id="rId1" Type="http://schemas.openxmlformats.org/officeDocument/2006/relationships/customXml" Target="../../customXml/item5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14.xml"/><Relationship Id="rId1" Type="http://schemas.openxmlformats.org/officeDocument/2006/relationships/customXml" Target="../../customXml/item84.xml"/><Relationship Id="rId4" Type="http://schemas.openxmlformats.org/officeDocument/2006/relationships/chart" Target="../charts/char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customXml" Target="../../customXml/item51.xml"/><Relationship Id="rId1" Type="http://schemas.openxmlformats.org/officeDocument/2006/relationships/customXml" Target="../../customXml/item3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85.xml"/><Relationship Id="rId1" Type="http://schemas.openxmlformats.org/officeDocument/2006/relationships/customXml" Target="../../customXml/item6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32.xml"/><Relationship Id="rId1" Type="http://schemas.openxmlformats.org/officeDocument/2006/relationships/customXml" Target="../../customXml/item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62.xml"/><Relationship Id="rId1" Type="http://schemas.openxmlformats.org/officeDocument/2006/relationships/customXml" Target="../../customXml/item4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6.xml"/><Relationship Id="rId1" Type="http://schemas.openxmlformats.org/officeDocument/2006/relationships/customXml" Target="../../customXml/item7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74.xml"/><Relationship Id="rId1" Type="http://schemas.openxmlformats.org/officeDocument/2006/relationships/customXml" Target="../../customXml/item5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43.xml"/><Relationship Id="rId1" Type="http://schemas.openxmlformats.org/officeDocument/2006/relationships/customXml" Target="../../customXml/item2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76.xml"/><Relationship Id="rId1" Type="http://schemas.openxmlformats.org/officeDocument/2006/relationships/customXml" Target="../../customXml/item5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24.xml"/><Relationship Id="rId1" Type="http://schemas.openxmlformats.org/officeDocument/2006/relationships/customXml" Target="../../customXml/item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55.xml"/><Relationship Id="rId1" Type="http://schemas.openxmlformats.org/officeDocument/2006/relationships/customXml" Target="../../customXml/item3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86.xml"/><Relationship Id="rId1" Type="http://schemas.openxmlformats.org/officeDocument/2006/relationships/customXml" Target="../../customXml/item70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35.xml"/><Relationship Id="rId1" Type="http://schemas.openxmlformats.org/officeDocument/2006/relationships/customXml" Target="../../customXml/item1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67.xml"/><Relationship Id="rId1" Type="http://schemas.openxmlformats.org/officeDocument/2006/relationships/customXml" Target="../../customXml/item5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16.xml"/><Relationship Id="rId1" Type="http://schemas.openxmlformats.org/officeDocument/2006/relationships/customXml" Target="../../customXml/item8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46.xml"/><Relationship Id="rId1" Type="http://schemas.openxmlformats.org/officeDocument/2006/relationships/customXml" Target="../../customXml/item26.xml"/><Relationship Id="rId4" Type="http://schemas.openxmlformats.org/officeDocument/2006/relationships/notesSlide" Target="../notesSlides/notesSlide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80.xml"/><Relationship Id="rId1" Type="http://schemas.openxmlformats.org/officeDocument/2006/relationships/customXml" Target="../../customXml/item6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83.xml"/><Relationship Id="rId1" Type="http://schemas.openxmlformats.org/officeDocument/2006/relationships/customXml" Target="../../customXml/item6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27.xml"/><Relationship Id="rId1" Type="http://schemas.openxmlformats.org/officeDocument/2006/relationships/customXml" Target="../../customXml/item8.xml"/><Relationship Id="rId4" Type="http://schemas.openxmlformats.org/officeDocument/2006/relationships/chart" Target="../charts/char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60.xml"/><Relationship Id="rId1" Type="http://schemas.openxmlformats.org/officeDocument/2006/relationships/customXml" Target="../../customXml/item44.xml"/><Relationship Id="rId4" Type="http://schemas.openxmlformats.org/officeDocument/2006/relationships/chart" Target="../charts/char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customXml" Target="../../customXml/item9.xml"/><Relationship Id="rId1" Type="http://schemas.openxmlformats.org/officeDocument/2006/relationships/customXml" Target="../../customXml/item77.xml"/><Relationship Id="rId4" Type="http://schemas.openxmlformats.org/officeDocument/2006/relationships/chart" Target="../charts/char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customXml" Target="../../customXml/item38.xml"/><Relationship Id="rId1" Type="http://schemas.openxmlformats.org/officeDocument/2006/relationships/customXml" Target="../../customXml/item18.xml"/><Relationship Id="rId4" Type="http://schemas.openxmlformats.org/officeDocument/2006/relationships/chart" Target="../charts/chart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71.xml"/><Relationship Id="rId1" Type="http://schemas.openxmlformats.org/officeDocument/2006/relationships/customXml" Target="../../customXml/item56.xml"/><Relationship Id="rId4" Type="http://schemas.openxmlformats.org/officeDocument/2006/relationships/chart" Target="../charts/char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19.xml"/><Relationship Id="rId1" Type="http://schemas.openxmlformats.org/officeDocument/2006/relationships/customXml" Target="../../customXml/item1.xml"/><Relationship Id="rId4" Type="http://schemas.openxmlformats.org/officeDocument/2006/relationships/chart" Target="../charts/char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53.xml"/><Relationship Id="rId1" Type="http://schemas.openxmlformats.org/officeDocument/2006/relationships/customXml" Target="../../customXml/item3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customXml" Target="../../customXml/item2.xml"/><Relationship Id="rId1" Type="http://schemas.openxmlformats.org/officeDocument/2006/relationships/customXml" Target="../../customXml/item72.xml"/><Relationship Id="rId4" Type="http://schemas.openxmlformats.org/officeDocument/2006/relationships/chart" Target="../charts/chart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28.xml"/><Relationship Id="rId1" Type="http://schemas.openxmlformats.org/officeDocument/2006/relationships/customXml" Target="../../customXml/item10.xml"/><Relationship Id="rId4" Type="http://schemas.openxmlformats.org/officeDocument/2006/relationships/image" Target="../media/image5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64.xml"/><Relationship Id="rId1" Type="http://schemas.openxmlformats.org/officeDocument/2006/relationships/customXml" Target="../../customXml/item4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30.xml"/><Relationship Id="rId1" Type="http://schemas.openxmlformats.org/officeDocument/2006/relationships/customXml" Target="../../customXml/item1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customXml" Target="../../customXml/item11.xml"/><Relationship Id="rId1" Type="http://schemas.openxmlformats.org/officeDocument/2006/relationships/customXml" Target="../../customXml/item81.xml"/><Relationship Id="rId4" Type="http://schemas.openxmlformats.org/officeDocument/2006/relationships/chart" Target="../charts/chart9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customXml" Target="../../customXml/item45.xml"/><Relationship Id="rId1" Type="http://schemas.openxmlformats.org/officeDocument/2006/relationships/customXml" Target="../../customXml/item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65.xml"/><Relationship Id="rId1" Type="http://schemas.openxmlformats.org/officeDocument/2006/relationships/customXml" Target="../../customXml/item4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13.xml"/><Relationship Id="rId1" Type="http://schemas.openxmlformats.org/officeDocument/2006/relationships/customXml" Target="../../customXml/item8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48.xml"/><Relationship Id="rId1" Type="http://schemas.openxmlformats.org/officeDocument/2006/relationships/customXml" Target="../../customXml/item3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78.xml"/><Relationship Id="rId1" Type="http://schemas.openxmlformats.org/officeDocument/2006/relationships/customXml" Target="../../customXml/item6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customXml" Target="../../customXml/item22.xml"/><Relationship Id="rId1" Type="http://schemas.openxmlformats.org/officeDocument/2006/relationships/customXml" Target="../../customXml/item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CCEEB-44BC-5A1B-093E-E875800E8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8544" y="2194587"/>
            <a:ext cx="6859157" cy="2247446"/>
          </a:xfrm>
        </p:spPr>
        <p:txBody>
          <a:bodyPr/>
          <a:lstStyle/>
          <a:p>
            <a:r>
              <a:rPr lang="en-US" dirty="0"/>
              <a:t>California LifeLine Third Party Administrator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CCEEA-5B28-575D-ED20-ECD74435E9C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38119" y="4713061"/>
            <a:ext cx="6118225" cy="305979"/>
          </a:xfrm>
        </p:spPr>
        <p:txBody>
          <a:bodyPr>
            <a:normAutofit lnSpcReduction="10000"/>
          </a:bodyPr>
          <a:lstStyle/>
          <a:p>
            <a:r>
              <a:rPr lang="en-US" sz="1600" dirty="0">
                <a:latin typeface="Arial"/>
                <a:cs typeface="Arial"/>
              </a:rPr>
              <a:t>Presentation to the Administrative Committee</a:t>
            </a:r>
          </a:p>
          <a:p>
            <a:endParaRPr lang="en-US" dirty="0">
              <a:latin typeface="Arial"/>
              <a:cs typeface="Arial"/>
            </a:endParaRPr>
          </a:p>
          <a:p>
            <a:endParaRPr lang="en-US" sz="1600" dirty="0">
              <a:latin typeface="Arial"/>
              <a:cs typeface="Arial"/>
            </a:endParaRPr>
          </a:p>
          <a:p>
            <a:endParaRPr lang="en-US" dirty="0">
              <a:latin typeface="+mn-lt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7A78BA2-8743-4C64-8AF8-907A5F925590}"/>
              </a:ext>
            </a:extLst>
          </p:cNvPr>
          <p:cNvSpPr txBox="1">
            <a:spLocks/>
          </p:cNvSpPr>
          <p:nvPr/>
        </p:nvSpPr>
        <p:spPr>
          <a:xfrm>
            <a:off x="1338545" y="5190581"/>
            <a:ext cx="6118225" cy="305979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venir Next" panose="020B0503020202020204" pitchFamily="34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venir Next" panose="020B0503020202020204" pitchFamily="34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bg2"/>
              </a:buClr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venir Next" panose="020B0503020202020204" pitchFamily="34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600" kern="1200">
                <a:solidFill>
                  <a:schemeClr val="bg1"/>
                </a:solidFill>
                <a:latin typeface="Avenir Next" panose="020B0503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>
                <a:latin typeface="Arial"/>
                <a:cs typeface="Arial"/>
              </a:rPr>
              <a:t>June 11, 2024</a:t>
            </a:r>
          </a:p>
          <a:p>
            <a:endParaRPr lang="en-US" dirty="0"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  <a:p>
            <a:endParaRPr lang="en-US" dirty="0">
              <a:latin typeface="+mn-lt"/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83344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2820" y="454874"/>
            <a:ext cx="7918450" cy="587308"/>
          </a:xfrm>
        </p:spPr>
        <p:txBody>
          <a:bodyPr>
            <a:normAutofit/>
          </a:bodyPr>
          <a:lstStyle/>
          <a:p>
            <a:r>
              <a:rPr lang="en-US" sz="3200" dirty="0"/>
              <a:t>Program and Operations Reports 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5E3D78-94BA-E87A-D1C4-770DD48489F2}"/>
              </a:ext>
            </a:extLst>
          </p:cNvPr>
          <p:cNvSpPr txBox="1"/>
          <p:nvPr/>
        </p:nvSpPr>
        <p:spPr>
          <a:xfrm>
            <a:off x="852820" y="1282258"/>
            <a:ext cx="10136777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Program Participation – Active LifeLine Subscribers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Active Subscribers – Top 5 Service Providers - Trend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Active Subscribers – Top 5 Service Providers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Active Subscribers – Top 5 Service Providers by Tech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Active Subscribers – Average Age by Anniversary Month &amp; Year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Active Subscribers - Top 20 State Senate Districts</a:t>
            </a:r>
          </a:p>
          <a:p>
            <a:pPr marL="285750" indent="-285750" defTabSz="922338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5434013" algn="l"/>
              </a:tabLst>
            </a:pPr>
            <a:r>
              <a:rPr lang="en-US" sz="1600" dirty="0">
                <a:solidFill>
                  <a:srgbClr val="502E91"/>
                </a:solidFill>
              </a:rPr>
              <a:t>Active Subscribers - Top 20 State Assembly Districts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Active Subscribers – Top 20 Counties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Active Subscribers – Top 20 ZIP Codes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Active Subscribers – Written Language Preferences</a:t>
            </a:r>
            <a:endParaRPr lang="en-US" dirty="0">
              <a:solidFill>
                <a:srgbClr val="502E91"/>
              </a:solidFill>
            </a:endParaRPr>
          </a:p>
          <a:p>
            <a:endParaRPr lang="en-US" dirty="0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048074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2820" y="454874"/>
            <a:ext cx="7918450" cy="587308"/>
          </a:xfrm>
        </p:spPr>
        <p:txBody>
          <a:bodyPr>
            <a:normAutofit/>
          </a:bodyPr>
          <a:lstStyle/>
          <a:p>
            <a:r>
              <a:rPr lang="en-US" sz="3200" dirty="0"/>
              <a:t>Program and Operations Reports 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5E3D78-94BA-E87A-D1C4-770DD48489F2}"/>
              </a:ext>
            </a:extLst>
          </p:cNvPr>
          <p:cNvSpPr txBox="1"/>
          <p:nvPr/>
        </p:nvSpPr>
        <p:spPr>
          <a:xfrm>
            <a:off x="852820" y="1259175"/>
            <a:ext cx="1013677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Subscriber Reported Demographics – Household Income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Subscriber Reported Demographics – Gender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Subscriber Reported Demographics – Race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Subscriber Reported Demographics – Asian Ethnicity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Subscriber Reported Demographics – Pacific Islander Ethnicity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Wireless: Response &amp; Approval Rates – All Form Types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Wireline: Response &amp; Approval Rates – All Form Types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Enrollment Application Volume by Received Channel - June 2023 – May 2024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Renewal Form Volume by Received Channel - June 2023 – May 2024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Enrollment Eligibility Methods – Program Versus Income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Enrollment Eligibility Methods – By Qualifying Program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98579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52820" y="454874"/>
            <a:ext cx="7918450" cy="587308"/>
          </a:xfrm>
        </p:spPr>
        <p:txBody>
          <a:bodyPr>
            <a:normAutofit/>
          </a:bodyPr>
          <a:lstStyle/>
          <a:p>
            <a:r>
              <a:rPr lang="en-US" sz="3200" dirty="0"/>
              <a:t>Program and Operations Reports 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5E3D78-94BA-E87A-D1C4-770DD48489F2}"/>
              </a:ext>
            </a:extLst>
          </p:cNvPr>
          <p:cNvSpPr txBox="1"/>
          <p:nvPr/>
        </p:nvSpPr>
        <p:spPr>
          <a:xfrm>
            <a:off x="852820" y="1329565"/>
            <a:ext cx="1013677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Top 5 Denial Reasons – New Enrollment Applications - June 2023 – May 2024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Top 5 Denial Reasons – Renewal Forms - June 2023 – May 2024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Renewal Rate - 4/1/2023 – 2/29/2024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Standalone IEH Volume by Received Channel - June 2023 – May 2024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Monthly Inbound Call Volumes – English &amp; Spanish - June 2023 – May 2024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502E91"/>
                </a:solidFill>
              </a:rPr>
              <a:t>Monthly Inbound Call Volumes – Other Supported Languages - June 2023 – May 2024</a:t>
            </a:r>
            <a:endParaRPr lang="en-US" sz="1600" dirty="0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634709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93185" y="463386"/>
            <a:ext cx="9955680" cy="587308"/>
          </a:xfrm>
        </p:spPr>
        <p:txBody>
          <a:bodyPr>
            <a:normAutofit/>
          </a:bodyPr>
          <a:lstStyle/>
          <a:p>
            <a:r>
              <a:rPr lang="en-US" sz="3200" dirty="0"/>
              <a:t>Program Participation – Active LifeLine Subscribers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45B4F2-1782-17EF-CA1C-DF5D6D1BF0B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93185" y="1730158"/>
            <a:ext cx="10741025" cy="4167303"/>
          </a:xfrm>
        </p:spPr>
        <p:txBody>
          <a:bodyPr/>
          <a:lstStyle/>
          <a:p>
            <a:endParaRPr lang="en-US" dirty="0">
              <a:solidFill>
                <a:srgbClr val="502E91"/>
              </a:solidFill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E48660-B14E-46A0-87A7-9A990EABC68C}"/>
              </a:ext>
            </a:extLst>
          </p:cNvPr>
          <p:cNvSpPr txBox="1">
            <a:spLocks/>
          </p:cNvSpPr>
          <p:nvPr/>
        </p:nvSpPr>
        <p:spPr>
          <a:xfrm>
            <a:off x="793184" y="1616516"/>
            <a:ext cx="8437901" cy="167174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lvl="1">
              <a:lnSpc>
                <a:spcPct val="150000"/>
              </a:lnSpc>
              <a:spcBef>
                <a:spcPct val="20000"/>
              </a:spcBef>
            </a:pPr>
            <a:r>
              <a:rPr lang="en-US" sz="1600" i="1" dirty="0">
                <a:solidFill>
                  <a:schemeClr val="tx2"/>
                </a:solidFill>
              </a:rPr>
              <a:t>Current: Total Active LifeLine Subscribers as of June 1, 2024</a:t>
            </a:r>
          </a:p>
          <a:p>
            <a:pPr marL="227965" lvl="1" indent="-227965">
              <a:lnSpc>
                <a:spcPct val="150000"/>
              </a:lnSpc>
              <a:spcBef>
                <a:spcPct val="20000"/>
              </a:spcBef>
              <a:buClr>
                <a:srgbClr val="4D4D4D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Wireless: 1,271,901</a:t>
            </a:r>
          </a:p>
          <a:p>
            <a:pPr marL="227965" lvl="1" indent="-227965">
              <a:lnSpc>
                <a:spcPct val="150000"/>
              </a:lnSpc>
              <a:spcBef>
                <a:spcPct val="20000"/>
              </a:spcBef>
              <a:buClr>
                <a:srgbClr val="4D4D4D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Wireline:  129,871</a:t>
            </a:r>
          </a:p>
          <a:p>
            <a:pPr marL="227965" lvl="1" indent="-227965">
              <a:lnSpc>
                <a:spcPct val="150000"/>
              </a:lnSpc>
              <a:spcBef>
                <a:spcPct val="20000"/>
              </a:spcBef>
              <a:buClr>
                <a:srgbClr val="4D4D4D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Total: 1,401,772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E5A4C4-A42F-4009-AE71-B6A53DFA6492}"/>
              </a:ext>
            </a:extLst>
          </p:cNvPr>
          <p:cNvSpPr txBox="1">
            <a:spLocks/>
          </p:cNvSpPr>
          <p:nvPr/>
        </p:nvSpPr>
        <p:spPr>
          <a:xfrm>
            <a:off x="793184" y="3813809"/>
            <a:ext cx="10605631" cy="16717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lnSpc>
                <a:spcPct val="150000"/>
              </a:lnSpc>
              <a:spcBef>
                <a:spcPct val="20000"/>
              </a:spcBef>
            </a:pPr>
            <a:r>
              <a:rPr lang="en-US" sz="1600" i="1" dirty="0">
                <a:solidFill>
                  <a:schemeClr val="tx2"/>
                </a:solidFill>
              </a:rPr>
              <a:t>Total Active Subscribers as of March 1, 2024</a:t>
            </a:r>
          </a:p>
          <a:p>
            <a:pPr marL="227965" lvl="1" indent="-227965">
              <a:lnSpc>
                <a:spcPct val="150000"/>
              </a:lnSpc>
              <a:spcBef>
                <a:spcPct val="20000"/>
              </a:spcBef>
              <a:buClr>
                <a:srgbClr val="4D4D4D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Wireless: 1,094,738</a:t>
            </a:r>
          </a:p>
          <a:p>
            <a:pPr marL="227965" lvl="1" indent="-227965">
              <a:lnSpc>
                <a:spcPct val="150000"/>
              </a:lnSpc>
              <a:spcBef>
                <a:spcPct val="20000"/>
              </a:spcBef>
              <a:buClr>
                <a:srgbClr val="4D4D4D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Wireline:  136,145</a:t>
            </a:r>
          </a:p>
          <a:p>
            <a:pPr marL="227965" lvl="1" indent="-227965">
              <a:lnSpc>
                <a:spcPct val="150000"/>
              </a:lnSpc>
              <a:spcBef>
                <a:spcPct val="20000"/>
              </a:spcBef>
              <a:buClr>
                <a:srgbClr val="4D4D4D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2"/>
                </a:solidFill>
              </a:rPr>
              <a:t>Total: 1,230,883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45314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wrap="square" anchor="ctr"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</a:rPr>
              <a:t>Active Subscribers - Top 5 Service Providers - Trend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B9743E4-0CD1-D55F-69BD-D680155BBC92}"/>
              </a:ext>
            </a:extLst>
          </p:cNvPr>
          <p:cNvGraphicFramePr>
            <a:graphicFrameLocks/>
          </p:cNvGraphicFramePr>
          <p:nvPr/>
        </p:nvGraphicFramePr>
        <p:xfrm>
          <a:off x="646474" y="1319279"/>
          <a:ext cx="10010775" cy="5029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244134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wrap="square" anchor="ctr">
            <a:normAutofit/>
          </a:bodyPr>
          <a:lstStyle/>
          <a:p>
            <a:r>
              <a:rPr lang="en-US" sz="3200" dirty="0"/>
              <a:t>Active Subscribers – Top 5 Service Providers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661050F-A6FA-017E-2A4D-933B0CD67E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45585"/>
              </p:ext>
            </p:extLst>
          </p:nvPr>
        </p:nvGraphicFramePr>
        <p:xfrm>
          <a:off x="457197" y="1560572"/>
          <a:ext cx="11277603" cy="467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9855">
                  <a:extLst>
                    <a:ext uri="{9D8B030D-6E8A-4147-A177-3AD203B41FA5}">
                      <a16:colId xmlns:a16="http://schemas.microsoft.com/office/drawing/2014/main" val="4164203957"/>
                    </a:ext>
                  </a:extLst>
                </a:gridCol>
                <a:gridCol w="813979">
                  <a:extLst>
                    <a:ext uri="{9D8B030D-6E8A-4147-A177-3AD203B41FA5}">
                      <a16:colId xmlns:a16="http://schemas.microsoft.com/office/drawing/2014/main" val="915986171"/>
                    </a:ext>
                  </a:extLst>
                </a:gridCol>
                <a:gridCol w="813979">
                  <a:extLst>
                    <a:ext uri="{9D8B030D-6E8A-4147-A177-3AD203B41FA5}">
                      <a16:colId xmlns:a16="http://schemas.microsoft.com/office/drawing/2014/main" val="3667740979"/>
                    </a:ext>
                  </a:extLst>
                </a:gridCol>
                <a:gridCol w="813979">
                  <a:extLst>
                    <a:ext uri="{9D8B030D-6E8A-4147-A177-3AD203B41FA5}">
                      <a16:colId xmlns:a16="http://schemas.microsoft.com/office/drawing/2014/main" val="2817993580"/>
                    </a:ext>
                  </a:extLst>
                </a:gridCol>
                <a:gridCol w="813979">
                  <a:extLst>
                    <a:ext uri="{9D8B030D-6E8A-4147-A177-3AD203B41FA5}">
                      <a16:colId xmlns:a16="http://schemas.microsoft.com/office/drawing/2014/main" val="3574771433"/>
                    </a:ext>
                  </a:extLst>
                </a:gridCol>
                <a:gridCol w="813979">
                  <a:extLst>
                    <a:ext uri="{9D8B030D-6E8A-4147-A177-3AD203B41FA5}">
                      <a16:colId xmlns:a16="http://schemas.microsoft.com/office/drawing/2014/main" val="63854635"/>
                    </a:ext>
                  </a:extLst>
                </a:gridCol>
                <a:gridCol w="813979">
                  <a:extLst>
                    <a:ext uri="{9D8B030D-6E8A-4147-A177-3AD203B41FA5}">
                      <a16:colId xmlns:a16="http://schemas.microsoft.com/office/drawing/2014/main" val="1889615422"/>
                    </a:ext>
                  </a:extLst>
                </a:gridCol>
                <a:gridCol w="813979">
                  <a:extLst>
                    <a:ext uri="{9D8B030D-6E8A-4147-A177-3AD203B41FA5}">
                      <a16:colId xmlns:a16="http://schemas.microsoft.com/office/drawing/2014/main" val="283975113"/>
                    </a:ext>
                  </a:extLst>
                </a:gridCol>
                <a:gridCol w="813979">
                  <a:extLst>
                    <a:ext uri="{9D8B030D-6E8A-4147-A177-3AD203B41FA5}">
                      <a16:colId xmlns:a16="http://schemas.microsoft.com/office/drawing/2014/main" val="3113576840"/>
                    </a:ext>
                  </a:extLst>
                </a:gridCol>
                <a:gridCol w="813979">
                  <a:extLst>
                    <a:ext uri="{9D8B030D-6E8A-4147-A177-3AD203B41FA5}">
                      <a16:colId xmlns:a16="http://schemas.microsoft.com/office/drawing/2014/main" val="1237164543"/>
                    </a:ext>
                  </a:extLst>
                </a:gridCol>
                <a:gridCol w="813979">
                  <a:extLst>
                    <a:ext uri="{9D8B030D-6E8A-4147-A177-3AD203B41FA5}">
                      <a16:colId xmlns:a16="http://schemas.microsoft.com/office/drawing/2014/main" val="3978365109"/>
                    </a:ext>
                  </a:extLst>
                </a:gridCol>
                <a:gridCol w="813979">
                  <a:extLst>
                    <a:ext uri="{9D8B030D-6E8A-4147-A177-3AD203B41FA5}">
                      <a16:colId xmlns:a16="http://schemas.microsoft.com/office/drawing/2014/main" val="941140582"/>
                    </a:ext>
                  </a:extLst>
                </a:gridCol>
                <a:gridCol w="813979">
                  <a:extLst>
                    <a:ext uri="{9D8B030D-6E8A-4147-A177-3AD203B41FA5}">
                      <a16:colId xmlns:a16="http://schemas.microsoft.com/office/drawing/2014/main" val="215934650"/>
                    </a:ext>
                  </a:extLst>
                </a:gridCol>
              </a:tblGrid>
              <a:tr h="61354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 dirty="0">
                          <a:effectLst/>
                        </a:rPr>
                        <a:t>Service Provider</a:t>
                      </a:r>
                      <a:endParaRPr lang="en-US" sz="15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23-Jun</a:t>
                      </a:r>
                      <a:endParaRPr lang="en-US" sz="15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23-Jul</a:t>
                      </a:r>
                      <a:endParaRPr lang="en-US" sz="15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23-Aug</a:t>
                      </a:r>
                      <a:endParaRPr lang="en-US" sz="15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23-Sep</a:t>
                      </a:r>
                      <a:endParaRPr lang="en-US" sz="15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23-Oct</a:t>
                      </a:r>
                      <a:endParaRPr lang="en-US" sz="15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23-Nov</a:t>
                      </a:r>
                      <a:endParaRPr lang="en-US" sz="15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23-Dec</a:t>
                      </a:r>
                      <a:endParaRPr lang="en-US" sz="15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24-Jan</a:t>
                      </a:r>
                      <a:endParaRPr lang="en-US" sz="15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24-Feb</a:t>
                      </a:r>
                      <a:endParaRPr lang="en-US" sz="15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24-Mar</a:t>
                      </a:r>
                      <a:endParaRPr lang="en-US" sz="15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24-Apr</a:t>
                      </a:r>
                      <a:endParaRPr lang="en-US" sz="15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24-May</a:t>
                      </a:r>
                      <a:endParaRPr lang="en-US" sz="15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extLst>
                  <a:ext uri="{0D108BD9-81ED-4DB2-BD59-A6C34878D82A}">
                    <a16:rowId xmlns:a16="http://schemas.microsoft.com/office/drawing/2014/main" val="831409601"/>
                  </a:ext>
                </a:extLst>
              </a:tr>
              <a:tr h="58813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 dirty="0">
                          <a:effectLst/>
                        </a:rPr>
                        <a:t>TruConnect</a:t>
                      </a:r>
                      <a:endParaRPr lang="en-US" sz="1500" b="0" i="0" u="none" strike="noStrike" dirty="0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162,422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167,967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176,088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199,369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236,540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268,999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299,873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330,010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367,475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405,990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444,171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473,155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extLst>
                  <a:ext uri="{0D108BD9-81ED-4DB2-BD59-A6C34878D82A}">
                    <a16:rowId xmlns:a16="http://schemas.microsoft.com/office/drawing/2014/main" val="117128190"/>
                  </a:ext>
                </a:extLst>
              </a:tr>
              <a:tr h="65279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>
                          <a:effectLst/>
                        </a:rPr>
                        <a:t>TracFone dba SafeLink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172,383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177,226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188,469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196,204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201,026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205,449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206,480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209,565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213,581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214,586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215,228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209,222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extLst>
                  <a:ext uri="{0D108BD9-81ED-4DB2-BD59-A6C34878D82A}">
                    <a16:rowId xmlns:a16="http://schemas.microsoft.com/office/drawing/2014/main" val="499193574"/>
                  </a:ext>
                </a:extLst>
              </a:tr>
              <a:tr h="94807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>
                          <a:effectLst/>
                        </a:rPr>
                        <a:t>Assurance Wireless by T-Mobile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331,097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300,508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296,862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281,410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258,217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219,266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185,971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163,702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154,726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147,417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140,299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134,536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extLst>
                  <a:ext uri="{0D108BD9-81ED-4DB2-BD59-A6C34878D82A}">
                    <a16:rowId xmlns:a16="http://schemas.microsoft.com/office/drawing/2014/main" val="1342047429"/>
                  </a:ext>
                </a:extLst>
              </a:tr>
              <a:tr h="121546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>
                          <a:effectLst/>
                        </a:rPr>
                        <a:t>Boomerang Wireless dba enTouch Wireless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106,101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107,571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109,054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107,304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104,935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103,020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98,243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99,157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97,435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89,849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88,086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91,509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extLst>
                  <a:ext uri="{0D108BD9-81ED-4DB2-BD59-A6C34878D82A}">
                    <a16:rowId xmlns:a16="http://schemas.microsoft.com/office/drawing/2014/main" val="2539461975"/>
                  </a:ext>
                </a:extLst>
              </a:tr>
              <a:tr h="65279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u="none" strike="noStrike">
                          <a:effectLst/>
                        </a:rPr>
                        <a:t>Pacific Bell by AT&amp;T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108,569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107,375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106,301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104,580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102,768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99,332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95,464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91,790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89,748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87,795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>
                          <a:effectLst/>
                        </a:rPr>
                        <a:t>86,590</a:t>
                      </a:r>
                      <a:endParaRPr lang="en-US" sz="1500" b="0" i="0" u="none" strike="noStrike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85,049</a:t>
                      </a:r>
                      <a:endParaRPr lang="en-US" sz="1500" b="0" i="0" u="none" strike="noStrike" dirty="0">
                        <a:solidFill>
                          <a:srgbClr val="130B1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822" marR="8822" marT="8822" marB="0" anchor="ctr"/>
                </a:tc>
                <a:extLst>
                  <a:ext uri="{0D108BD9-81ED-4DB2-BD59-A6C34878D82A}">
                    <a16:rowId xmlns:a16="http://schemas.microsoft.com/office/drawing/2014/main" val="2783408580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398590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wrap="square" anchor="ctr"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</a:rPr>
              <a:t>Active Subscribers - Top 5 Service Providers by Tech</a:t>
            </a:r>
            <a:endParaRPr lang="en-US" sz="32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5C1AB95-591F-FFAA-CAA0-235157AC7B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162479"/>
              </p:ext>
            </p:extLst>
          </p:nvPr>
        </p:nvGraphicFramePr>
        <p:xfrm>
          <a:off x="457200" y="1607127"/>
          <a:ext cx="4898571" cy="4315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2497">
                  <a:extLst>
                    <a:ext uri="{9D8B030D-6E8A-4147-A177-3AD203B41FA5}">
                      <a16:colId xmlns:a16="http://schemas.microsoft.com/office/drawing/2014/main" val="210290466"/>
                    </a:ext>
                  </a:extLst>
                </a:gridCol>
                <a:gridCol w="2686074">
                  <a:extLst>
                    <a:ext uri="{9D8B030D-6E8A-4147-A177-3AD203B41FA5}">
                      <a16:colId xmlns:a16="http://schemas.microsoft.com/office/drawing/2014/main" val="1307473749"/>
                    </a:ext>
                  </a:extLst>
                </a:gridCol>
              </a:tblGrid>
              <a:tr h="55442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Wireless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707" marR="24707" marT="24707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8587906"/>
                  </a:ext>
                </a:extLst>
              </a:tr>
              <a:tr h="5544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u="none" strike="noStrike" dirty="0">
                          <a:effectLst/>
                        </a:rPr>
                        <a:t>Service Provider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707" marR="24707" marT="247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Count</a:t>
                      </a:r>
                    </a:p>
                  </a:txBody>
                  <a:tcPr marL="24707" marR="24707" marT="24707" marB="0" anchor="ctr"/>
                </a:tc>
                <a:extLst>
                  <a:ext uri="{0D108BD9-81ED-4DB2-BD59-A6C34878D82A}">
                    <a16:rowId xmlns:a16="http://schemas.microsoft.com/office/drawing/2014/main" val="506935317"/>
                  </a:ext>
                </a:extLst>
              </a:tr>
              <a:tr h="5544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TruConnect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707" marR="24707" marT="247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473,155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707" marR="24707" marT="24707" marB="0" anchor="ctr"/>
                </a:tc>
                <a:extLst>
                  <a:ext uri="{0D108BD9-81ED-4DB2-BD59-A6C34878D82A}">
                    <a16:rowId xmlns:a16="http://schemas.microsoft.com/office/drawing/2014/main" val="26339416"/>
                  </a:ext>
                </a:extLst>
              </a:tr>
              <a:tr h="5544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TracFone dba SafeLink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707" marR="24707" marT="247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209,222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707" marR="24707" marT="24707" marB="0" anchor="ctr"/>
                </a:tc>
                <a:extLst>
                  <a:ext uri="{0D108BD9-81ED-4DB2-BD59-A6C34878D82A}">
                    <a16:rowId xmlns:a16="http://schemas.microsoft.com/office/drawing/2014/main" val="2837712199"/>
                  </a:ext>
                </a:extLst>
              </a:tr>
              <a:tr h="5544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Assurance Wireless by T-Mobile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707" marR="24707" marT="247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134,536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707" marR="24707" marT="24707" marB="0" anchor="ctr"/>
                </a:tc>
                <a:extLst>
                  <a:ext uri="{0D108BD9-81ED-4DB2-BD59-A6C34878D82A}">
                    <a16:rowId xmlns:a16="http://schemas.microsoft.com/office/drawing/2014/main" val="2665669413"/>
                  </a:ext>
                </a:extLst>
              </a:tr>
              <a:tr h="9892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Boomerang Wireless dba enTouch Wireless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707" marR="24707" marT="247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91,509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707" marR="24707" marT="24707" marB="0" anchor="ctr"/>
                </a:tc>
                <a:extLst>
                  <a:ext uri="{0D108BD9-81ED-4DB2-BD59-A6C34878D82A}">
                    <a16:rowId xmlns:a16="http://schemas.microsoft.com/office/drawing/2014/main" val="2433695623"/>
                  </a:ext>
                </a:extLst>
              </a:tr>
              <a:tr h="55442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Excess Telecom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707" marR="24707" marT="2470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89,416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4707" marR="24707" marT="24707" marB="0" anchor="ctr"/>
                </a:tc>
                <a:extLst>
                  <a:ext uri="{0D108BD9-81ED-4DB2-BD59-A6C34878D82A}">
                    <a16:rowId xmlns:a16="http://schemas.microsoft.com/office/drawing/2014/main" val="1431049123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457EC96-FCE4-CB91-80A3-5143B628A2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909610"/>
              </p:ext>
            </p:extLst>
          </p:nvPr>
        </p:nvGraphicFramePr>
        <p:xfrm>
          <a:off x="5615659" y="1607126"/>
          <a:ext cx="5560976" cy="4315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9499">
                  <a:extLst>
                    <a:ext uri="{9D8B030D-6E8A-4147-A177-3AD203B41FA5}">
                      <a16:colId xmlns:a16="http://schemas.microsoft.com/office/drawing/2014/main" val="1546777804"/>
                    </a:ext>
                  </a:extLst>
                </a:gridCol>
                <a:gridCol w="2231477">
                  <a:extLst>
                    <a:ext uri="{9D8B030D-6E8A-4147-A177-3AD203B41FA5}">
                      <a16:colId xmlns:a16="http://schemas.microsoft.com/office/drawing/2014/main" val="3103760050"/>
                    </a:ext>
                  </a:extLst>
                </a:gridCol>
              </a:tblGrid>
              <a:tr h="61655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Wireline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75" marR="27475" marT="2747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9205230"/>
                  </a:ext>
                </a:extLst>
              </a:tr>
              <a:tr h="616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u="none" strike="noStrike">
                          <a:effectLst/>
                        </a:rPr>
                        <a:t>Service Provider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75" marR="27475" marT="274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u="none" strike="noStrike" dirty="0">
                          <a:effectLst/>
                        </a:rPr>
                        <a:t>Count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75" marR="27475" marT="27475" marB="0" anchor="ctr"/>
                </a:tc>
                <a:extLst>
                  <a:ext uri="{0D108BD9-81ED-4DB2-BD59-A6C34878D82A}">
                    <a16:rowId xmlns:a16="http://schemas.microsoft.com/office/drawing/2014/main" val="2656052462"/>
                  </a:ext>
                </a:extLst>
              </a:tr>
              <a:tr h="616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AT&amp;T California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75" marR="27475" marT="274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85,049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75" marR="27475" marT="27475" marB="0" anchor="ctr"/>
                </a:tc>
                <a:extLst>
                  <a:ext uri="{0D108BD9-81ED-4DB2-BD59-A6C34878D82A}">
                    <a16:rowId xmlns:a16="http://schemas.microsoft.com/office/drawing/2014/main" val="2806681357"/>
                  </a:ext>
                </a:extLst>
              </a:tr>
              <a:tr h="616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Frontier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75" marR="27475" marT="274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22,502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75" marR="27475" marT="27475" marB="0" anchor="ctr"/>
                </a:tc>
                <a:extLst>
                  <a:ext uri="{0D108BD9-81ED-4DB2-BD59-A6C34878D82A}">
                    <a16:rowId xmlns:a16="http://schemas.microsoft.com/office/drawing/2014/main" val="1217012582"/>
                  </a:ext>
                </a:extLst>
              </a:tr>
              <a:tr h="616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Charter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75" marR="27475" marT="274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9,287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75" marR="27475" marT="27475" marB="0" anchor="ctr"/>
                </a:tc>
                <a:extLst>
                  <a:ext uri="{0D108BD9-81ED-4DB2-BD59-A6C34878D82A}">
                    <a16:rowId xmlns:a16="http://schemas.microsoft.com/office/drawing/2014/main" val="965854770"/>
                  </a:ext>
                </a:extLst>
              </a:tr>
              <a:tr h="616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Cox Communications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75" marR="27475" marT="274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5,206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75" marR="27475" marT="27475" marB="0" anchor="ctr"/>
                </a:tc>
                <a:extLst>
                  <a:ext uri="{0D108BD9-81ED-4DB2-BD59-A6C34878D82A}">
                    <a16:rowId xmlns:a16="http://schemas.microsoft.com/office/drawing/2014/main" val="3319234909"/>
                  </a:ext>
                </a:extLst>
              </a:tr>
              <a:tr h="6165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ConnectTo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75" marR="27475" marT="274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2,278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7475" marR="27475" marT="27475" marB="0" anchor="ctr"/>
                </a:tc>
                <a:extLst>
                  <a:ext uri="{0D108BD9-81ED-4DB2-BD59-A6C34878D82A}">
                    <a16:rowId xmlns:a16="http://schemas.microsoft.com/office/drawing/2014/main" val="3817790330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2278854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wrap="square" anchor="ctr">
            <a:normAutofit/>
          </a:bodyPr>
          <a:lstStyle/>
          <a:p>
            <a:pPr algn="ctr"/>
            <a:r>
              <a:rPr lang="en-US" sz="3200" dirty="0"/>
              <a:t>Active Subscribers</a:t>
            </a:r>
            <a:br>
              <a:rPr lang="en-US" sz="3200" dirty="0"/>
            </a:br>
            <a:r>
              <a:rPr lang="en-US" sz="3200" dirty="0"/>
              <a:t>Average Age by Anniversary Month &amp; Year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C415C63-4780-4616-0013-7DE30F42779C}"/>
              </a:ext>
            </a:extLst>
          </p:cNvPr>
          <p:cNvGraphicFramePr>
            <a:graphicFrameLocks noGrp="1"/>
          </p:cNvGraphicFramePr>
          <p:nvPr/>
        </p:nvGraphicFramePr>
        <p:xfrm>
          <a:off x="1786639" y="1735477"/>
          <a:ext cx="8618722" cy="43158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0346">
                  <a:extLst>
                    <a:ext uri="{9D8B030D-6E8A-4147-A177-3AD203B41FA5}">
                      <a16:colId xmlns:a16="http://schemas.microsoft.com/office/drawing/2014/main" val="2831053630"/>
                    </a:ext>
                  </a:extLst>
                </a:gridCol>
                <a:gridCol w="3268376">
                  <a:extLst>
                    <a:ext uri="{9D8B030D-6E8A-4147-A177-3AD203B41FA5}">
                      <a16:colId xmlns:a16="http://schemas.microsoft.com/office/drawing/2014/main" val="1883107301"/>
                    </a:ext>
                  </a:extLst>
                </a:gridCol>
              </a:tblGrid>
              <a:tr h="33198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solidFill>
                            <a:schemeClr val="bg1">
                              <a:lumMod val="100000"/>
                            </a:schemeClr>
                          </a:solidFill>
                          <a:effectLst/>
                        </a:rPr>
                        <a:t>Anniversary Month &amp; Year</a:t>
                      </a:r>
                      <a:endParaRPr lang="en-US" sz="1800" b="1" i="0" u="none" strike="noStrike" dirty="0">
                        <a:solidFill>
                          <a:schemeClr val="bg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88" marR="12188" marT="1218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solidFill>
                            <a:schemeClr val="bg1">
                              <a:lumMod val="100000"/>
                            </a:schemeClr>
                          </a:solidFill>
                          <a:effectLst/>
                        </a:rPr>
                        <a:t>Average Age</a:t>
                      </a:r>
                      <a:endParaRPr lang="en-US" sz="1800" b="1" i="0" u="none" strike="noStrike">
                        <a:solidFill>
                          <a:schemeClr val="bg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88" marR="12188" marT="12188" marB="0" anchor="ctr"/>
                </a:tc>
                <a:extLst>
                  <a:ext uri="{0D108BD9-81ED-4DB2-BD59-A6C34878D82A}">
                    <a16:rowId xmlns:a16="http://schemas.microsoft.com/office/drawing/2014/main" val="4218733791"/>
                  </a:ext>
                </a:extLst>
              </a:tr>
              <a:tr h="33198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24-Jun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88" marR="12188" marT="1218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51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88" marR="12188" marT="1218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714831"/>
                  </a:ext>
                </a:extLst>
              </a:tr>
              <a:tr h="33198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24-Jul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88" marR="12188" marT="1218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50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88" marR="12188" marT="1218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166363"/>
                  </a:ext>
                </a:extLst>
              </a:tr>
              <a:tr h="33198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24-Aug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88" marR="12188" marT="1218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49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88" marR="12188" marT="1218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691803"/>
                  </a:ext>
                </a:extLst>
              </a:tr>
              <a:tr h="33198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24-Sep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88" marR="12188" marT="1218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49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88" marR="12188" marT="1218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136163"/>
                  </a:ext>
                </a:extLst>
              </a:tr>
              <a:tr h="33198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24-Oct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88" marR="12188" marT="1218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49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88" marR="12188" marT="1218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30074"/>
                  </a:ext>
                </a:extLst>
              </a:tr>
              <a:tr h="33198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24-Nov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88" marR="12188" marT="1218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53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88" marR="12188" marT="1218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096267"/>
                  </a:ext>
                </a:extLst>
              </a:tr>
              <a:tr h="33198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24-Dec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88" marR="12188" marT="1218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55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88" marR="12188" marT="1218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160766"/>
                  </a:ext>
                </a:extLst>
              </a:tr>
              <a:tr h="33198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25-Jan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88" marR="12188" marT="1218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54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88" marR="12188" marT="1218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029645"/>
                  </a:ext>
                </a:extLst>
              </a:tr>
              <a:tr h="33198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25-Feb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88" marR="12188" marT="1218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51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88" marR="12188" marT="1218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34860"/>
                  </a:ext>
                </a:extLst>
              </a:tr>
              <a:tr h="33198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25-Mar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88" marR="12188" marT="1218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53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88" marR="12188" marT="1218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793067"/>
                  </a:ext>
                </a:extLst>
              </a:tr>
              <a:tr h="33198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25-Apr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88" marR="12188" marT="1218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50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88" marR="12188" marT="1218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290883"/>
                  </a:ext>
                </a:extLst>
              </a:tr>
              <a:tr h="33198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25-May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88" marR="12188" marT="1218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48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88" marR="12188" marT="12188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246324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7900148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95197"/>
            <a:ext cx="11277600" cy="1138773"/>
          </a:xfrm>
        </p:spPr>
        <p:txBody>
          <a:bodyPr vert="horz" wrap="square" lIns="0" tIns="45720" rIns="0" bIns="45720" rtlCol="0" anchor="ctr">
            <a:normAutofit/>
          </a:bodyPr>
          <a:lstStyle/>
          <a:p>
            <a:r>
              <a:rPr lang="en-US" sz="3200" b="0" i="0" kern="1200" dirty="0"/>
              <a:t>Active Subscribers - Top 20 State Senate Districts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1C53F2C-7E10-216B-87F7-6A86EA5E79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717251"/>
              </p:ext>
            </p:extLst>
          </p:nvPr>
        </p:nvGraphicFramePr>
        <p:xfrm>
          <a:off x="1811382" y="1035320"/>
          <a:ext cx="6235337" cy="5312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0815">
                  <a:extLst>
                    <a:ext uri="{9D8B030D-6E8A-4147-A177-3AD203B41FA5}">
                      <a16:colId xmlns:a16="http://schemas.microsoft.com/office/drawing/2014/main" val="1688743367"/>
                    </a:ext>
                  </a:extLst>
                </a:gridCol>
                <a:gridCol w="2984522">
                  <a:extLst>
                    <a:ext uri="{9D8B030D-6E8A-4147-A177-3AD203B41FA5}">
                      <a16:colId xmlns:a16="http://schemas.microsoft.com/office/drawing/2014/main" val="108857515"/>
                    </a:ext>
                  </a:extLst>
                </a:gridCol>
              </a:tblGrid>
              <a:tr h="2055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State Senate District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Active Subscribers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3153580316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68,490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301802634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61,509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1449413607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60,766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62612876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56,975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127721030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56,793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4115981157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54,273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1440800987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49,223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988897598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49,094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2134431796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47,941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2707978873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47,651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1820562974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47,569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2269288441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45,573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234781172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43,327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3432235440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41,300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3629479523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40,962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358377597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40,805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721884326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38,293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56086406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37,363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4104511622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36,210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1698260464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34,532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1399597700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2488504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1179"/>
            <a:ext cx="11277600" cy="1138773"/>
          </a:xfrm>
        </p:spPr>
        <p:txBody>
          <a:bodyPr vert="horz" wrap="square" lIns="0" tIns="45720" rIns="0" bIns="45720" rtlCol="0" anchor="ctr">
            <a:normAutofit/>
          </a:bodyPr>
          <a:lstStyle/>
          <a:p>
            <a:r>
              <a:rPr lang="en-US" sz="3200" b="0" i="0" kern="1200" dirty="0"/>
              <a:t>Active Subscribers - Top 20 State Assembly Districts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96F31EA-E172-56B4-5CFF-8ADACDE88E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829064"/>
              </p:ext>
            </p:extLst>
          </p:nvPr>
        </p:nvGraphicFramePr>
        <p:xfrm>
          <a:off x="1881051" y="993366"/>
          <a:ext cx="6113418" cy="5312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2791">
                  <a:extLst>
                    <a:ext uri="{9D8B030D-6E8A-4147-A177-3AD203B41FA5}">
                      <a16:colId xmlns:a16="http://schemas.microsoft.com/office/drawing/2014/main" val="2173595620"/>
                    </a:ext>
                  </a:extLst>
                </a:gridCol>
                <a:gridCol w="2750627">
                  <a:extLst>
                    <a:ext uri="{9D8B030D-6E8A-4147-A177-3AD203B41FA5}">
                      <a16:colId xmlns:a16="http://schemas.microsoft.com/office/drawing/2014/main" val="4162281888"/>
                    </a:ext>
                  </a:extLst>
                </a:gridCol>
              </a:tblGrid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California State Assembly District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Active Subscribers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2474264513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44,289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725371460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41,869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1695749472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39,390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3913839466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36,158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2748957300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36,019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345251174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35,431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4178082741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32,164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4125963160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30,600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1608336626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30,013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2834472438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29,937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412861229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28,123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3601584134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27,448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3229245548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27,319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958872729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26,681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4100706997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80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25,431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1792717129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24,589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709194964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24,474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1182146979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24,300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3184141978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24,193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1747346963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23,813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2982965922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760000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41527" y="322546"/>
            <a:ext cx="11050473" cy="587308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502E9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Contents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37ECEB-8F87-64E5-69C8-82303040C331}"/>
              </a:ext>
            </a:extLst>
          </p:cNvPr>
          <p:cNvSpPr txBox="1"/>
          <p:nvPr/>
        </p:nvSpPr>
        <p:spPr>
          <a:xfrm>
            <a:off x="1141527" y="1454331"/>
            <a:ext cx="9448096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800" dirty="0">
                <a:solidFill>
                  <a:schemeClr val="accent2">
                    <a:lumMod val="10000"/>
                  </a:schemeClr>
                </a:solidFill>
                <a:effectLst/>
                <a:latin typeface="Arial" panose="020B0604020202020204" pitchFamily="34" charset="0"/>
                <a:ea typeface="Gulim" panose="020B0600000101010101" pitchFamily="34" charset="-127"/>
              </a:rPr>
              <a:t>Completed Initiatives</a:t>
            </a:r>
          </a:p>
          <a:p>
            <a:pPr marL="342900" marR="0" lvl="0" indent="-3429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dirty="0">
                <a:solidFill>
                  <a:schemeClr val="accent2">
                    <a:lumMod val="10000"/>
                  </a:schemeClr>
                </a:solidFill>
                <a:latin typeface="Arial" panose="020B0604020202020204" pitchFamily="34" charset="0"/>
                <a:ea typeface="Gulim" panose="020B0600000101010101" pitchFamily="34" charset="-127"/>
              </a:rPr>
              <a:t>Upcoming Initiatives</a:t>
            </a:r>
            <a:endParaRPr lang="en-US" sz="1800" dirty="0">
              <a:solidFill>
                <a:schemeClr val="accent2">
                  <a:lumMod val="10000"/>
                </a:schemeClr>
              </a:solidFill>
              <a:effectLst/>
              <a:latin typeface="Arial" panose="020B0604020202020204" pitchFamily="34" charset="0"/>
              <a:ea typeface="Gulim" panose="020B0600000101010101" pitchFamily="34" charset="-127"/>
            </a:endParaRPr>
          </a:p>
          <a:p>
            <a:pPr marL="342900" marR="0" lvl="0" indent="-3429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1800" dirty="0">
                <a:solidFill>
                  <a:schemeClr val="accent2">
                    <a:lumMod val="10000"/>
                  </a:schemeClr>
                </a:solidFill>
                <a:effectLst/>
                <a:latin typeface="Arial" panose="020B0604020202020204" pitchFamily="34" charset="0"/>
                <a:ea typeface="Gulim" panose="020B0600000101010101" pitchFamily="34" charset="-127"/>
              </a:rPr>
              <a:t>Program Reports</a:t>
            </a:r>
          </a:p>
          <a:p>
            <a:endParaRPr lang="en-US" dirty="0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8437860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4659"/>
            <a:ext cx="11277600" cy="1138773"/>
          </a:xfrm>
        </p:spPr>
        <p:txBody>
          <a:bodyPr vert="horz" wrap="square" lIns="0" tIns="45720" rIns="0" bIns="45720" rtlCol="0" anchor="ctr">
            <a:normAutofit/>
          </a:bodyPr>
          <a:lstStyle/>
          <a:p>
            <a:r>
              <a:rPr lang="en-US" sz="3200" dirty="0"/>
              <a:t>Active Subscribers - Top 20 Counties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3E20D3F-4898-5127-FAA3-2612B8375D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314402"/>
              </p:ext>
            </p:extLst>
          </p:nvPr>
        </p:nvGraphicFramePr>
        <p:xfrm>
          <a:off x="1785256" y="1058385"/>
          <a:ext cx="5921829" cy="5312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1152">
                  <a:extLst>
                    <a:ext uri="{9D8B030D-6E8A-4147-A177-3AD203B41FA5}">
                      <a16:colId xmlns:a16="http://schemas.microsoft.com/office/drawing/2014/main" val="1551235043"/>
                    </a:ext>
                  </a:extLst>
                </a:gridCol>
                <a:gridCol w="3160677">
                  <a:extLst>
                    <a:ext uri="{9D8B030D-6E8A-4147-A177-3AD203B41FA5}">
                      <a16:colId xmlns:a16="http://schemas.microsoft.com/office/drawing/2014/main" val="3212509010"/>
                    </a:ext>
                  </a:extLst>
                </a:gridCol>
              </a:tblGrid>
              <a:tr h="2055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County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Active Subscribers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3556246144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Los Angeles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401,190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1518435303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San Bernardino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105,000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666625366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San Diego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101,248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1675919487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Riverside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94,645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1073255102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Orange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87,839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1420128396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Sacramento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70,254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2759110794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Fresno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58,532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1480440327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Kern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56,311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2658875062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Alameda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45,369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3042868824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San Francisco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38,396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996457046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Santa Clara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33,874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3612496663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San Joaquin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33,085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687100895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Contra Costa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26,904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3381077513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Stanislaus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23,526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4288452956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Imperial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22,141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2502668648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Tulare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22,066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2678986248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Ventura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16,072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3222818670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Merced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15,179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3652347128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Monterey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14,966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1269179238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Solano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14,647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ctr"/>
                </a:tc>
                <a:extLst>
                  <a:ext uri="{0D108BD9-81ED-4DB2-BD59-A6C34878D82A}">
                    <a16:rowId xmlns:a16="http://schemas.microsoft.com/office/drawing/2014/main" val="1279870025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5496076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90"/>
            <a:ext cx="11277600" cy="1138773"/>
          </a:xfrm>
        </p:spPr>
        <p:txBody>
          <a:bodyPr vert="horz" wrap="square" lIns="0" tIns="45720" rIns="0" bIns="45720" rtlCol="0" anchor="ctr">
            <a:normAutofit/>
          </a:bodyPr>
          <a:lstStyle/>
          <a:p>
            <a:r>
              <a:rPr lang="en-US" sz="3200" dirty="0"/>
              <a:t>Active Subscribers - Top 20 ZIP Codes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8220556-1A88-5336-DC1B-556E9EDF62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397630"/>
              </p:ext>
            </p:extLst>
          </p:nvPr>
        </p:nvGraphicFramePr>
        <p:xfrm>
          <a:off x="1828800" y="1058386"/>
          <a:ext cx="6087292" cy="5312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6257">
                  <a:extLst>
                    <a:ext uri="{9D8B030D-6E8A-4147-A177-3AD203B41FA5}">
                      <a16:colId xmlns:a16="http://schemas.microsoft.com/office/drawing/2014/main" val="1875663290"/>
                    </a:ext>
                  </a:extLst>
                </a:gridCol>
                <a:gridCol w="4061035">
                  <a:extLst>
                    <a:ext uri="{9D8B030D-6E8A-4147-A177-3AD203B41FA5}">
                      <a16:colId xmlns:a16="http://schemas.microsoft.com/office/drawing/2014/main" val="1563452874"/>
                    </a:ext>
                  </a:extLst>
                </a:gridCol>
              </a:tblGrid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ZIP Code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Active Subscribers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377328609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90044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9,370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1237805452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93307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8,561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1132940585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92231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8,086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2406780079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90003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7,350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681105342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93535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7,266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1738799402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93550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7,061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2180721546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92243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6,679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3140156625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90011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6,603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60850237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92683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6,346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1249997573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95823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6,220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466089484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92553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6,135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2642323177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90805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5,983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3246239094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92376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5,915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3189923582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92404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5,865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1410252434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92410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5,819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2529508571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93304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5,374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132775101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94102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5,369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2899728543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90001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5,295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234120108"/>
                  </a:ext>
                </a:extLst>
              </a:tr>
              <a:tr h="2055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93706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5,263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9294484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93702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5,231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158" marR="9158" marT="9158" marB="0" anchor="b"/>
                </a:tc>
                <a:extLst>
                  <a:ext uri="{0D108BD9-81ED-4DB2-BD59-A6C34878D82A}">
                    <a16:rowId xmlns:a16="http://schemas.microsoft.com/office/drawing/2014/main" val="1942957723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972624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wrap="square" anchor="ctr">
            <a:normAutofit/>
          </a:bodyPr>
          <a:lstStyle/>
          <a:p>
            <a:pPr algn="ctr"/>
            <a:r>
              <a:rPr lang="en-US" sz="3200" dirty="0"/>
              <a:t>Active Subscribers</a:t>
            </a:r>
            <a:br>
              <a:rPr lang="en-US" sz="3200" dirty="0"/>
            </a:br>
            <a:r>
              <a:rPr lang="en-US" sz="3200" dirty="0"/>
              <a:t>Written Language Preferences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E79BE82-87E2-052F-FE49-C2E8409509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707176"/>
              </p:ext>
            </p:extLst>
          </p:nvPr>
        </p:nvGraphicFramePr>
        <p:xfrm>
          <a:off x="1410788" y="1648295"/>
          <a:ext cx="8238309" cy="4315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1193">
                  <a:extLst>
                    <a:ext uri="{9D8B030D-6E8A-4147-A177-3AD203B41FA5}">
                      <a16:colId xmlns:a16="http://schemas.microsoft.com/office/drawing/2014/main" val="1102517597"/>
                    </a:ext>
                  </a:extLst>
                </a:gridCol>
                <a:gridCol w="3577116">
                  <a:extLst>
                    <a:ext uri="{9D8B030D-6E8A-4147-A177-3AD203B41FA5}">
                      <a16:colId xmlns:a16="http://schemas.microsoft.com/office/drawing/2014/main" val="3099710195"/>
                    </a:ext>
                  </a:extLst>
                </a:gridCol>
              </a:tblGrid>
              <a:tr h="53948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solidFill>
                            <a:schemeClr val="bg1">
                              <a:lumMod val="100000"/>
                            </a:schemeClr>
                          </a:solidFill>
                          <a:effectLst/>
                        </a:rPr>
                        <a:t>Language Code</a:t>
                      </a:r>
                      <a:endParaRPr lang="en-US" sz="1800" b="1" i="0" u="none" strike="noStrike" dirty="0">
                        <a:solidFill>
                          <a:schemeClr val="bg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723" marR="17723" marT="17723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 dirty="0">
                          <a:solidFill>
                            <a:schemeClr val="bg1">
                              <a:lumMod val="100000"/>
                            </a:schemeClr>
                          </a:solidFill>
                          <a:effectLst/>
                        </a:rPr>
                        <a:t>Subscribers</a:t>
                      </a:r>
                      <a:endParaRPr lang="en-US" sz="1800" b="1" i="0" u="none" strike="noStrike" dirty="0">
                        <a:solidFill>
                          <a:schemeClr val="bg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723" marR="17723" marT="17723" marB="0" anchor="ctr"/>
                </a:tc>
                <a:extLst>
                  <a:ext uri="{0D108BD9-81ED-4DB2-BD59-A6C34878D82A}">
                    <a16:rowId xmlns:a16="http://schemas.microsoft.com/office/drawing/2014/main" val="439923378"/>
                  </a:ext>
                </a:extLst>
              </a:tr>
              <a:tr h="53948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English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723" marR="17723" marT="1772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1,340,389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723" marR="17723" marT="1772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432789"/>
                  </a:ext>
                </a:extLst>
              </a:tr>
              <a:tr h="53948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Spanish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723" marR="17723" marT="177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40,859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723" marR="17723" marT="177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465865"/>
                  </a:ext>
                </a:extLst>
              </a:tr>
              <a:tr h="53948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Chinese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723" marR="17723" marT="1772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12,728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723" marR="17723" marT="1772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315697"/>
                  </a:ext>
                </a:extLst>
              </a:tr>
              <a:tr h="53948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Vietnamese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723" marR="17723" marT="177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4,805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723" marR="17723" marT="177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445509"/>
                  </a:ext>
                </a:extLst>
              </a:tr>
              <a:tr h="53948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Korean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723" marR="17723" marT="1772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2,229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723" marR="17723" marT="1772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172025"/>
                  </a:ext>
                </a:extLst>
              </a:tr>
              <a:tr h="53948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Tagalog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723" marR="17723" marT="177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396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723" marR="17723" marT="17723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122337"/>
                  </a:ext>
                </a:extLst>
              </a:tr>
              <a:tr h="53948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Japanese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723" marR="17723" marT="1772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364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7723" marR="17723" marT="1772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709300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4926885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wrap="square" anchor="ctr">
            <a:normAutofit/>
          </a:bodyPr>
          <a:lstStyle/>
          <a:p>
            <a:pPr algn="ctr"/>
            <a:r>
              <a:rPr lang="en-US" sz="3200" dirty="0"/>
              <a:t>Subscriber Reported Demographics</a:t>
            </a:r>
            <a:br>
              <a:rPr lang="en-US" sz="3200" dirty="0"/>
            </a:br>
            <a:r>
              <a:rPr lang="en-US" sz="3200" dirty="0"/>
              <a:t>Household Income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274693E-F2B9-3EF2-58BA-8F3528CA88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254206"/>
              </p:ext>
            </p:extLst>
          </p:nvPr>
        </p:nvGraphicFramePr>
        <p:xfrm>
          <a:off x="1592143" y="1724025"/>
          <a:ext cx="9007714" cy="4490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4817">
                  <a:extLst>
                    <a:ext uri="{9D8B030D-6E8A-4147-A177-3AD203B41FA5}">
                      <a16:colId xmlns:a16="http://schemas.microsoft.com/office/drawing/2014/main" val="3487527067"/>
                    </a:ext>
                  </a:extLst>
                </a:gridCol>
                <a:gridCol w="4442897">
                  <a:extLst>
                    <a:ext uri="{9D8B030D-6E8A-4147-A177-3AD203B41FA5}">
                      <a16:colId xmlns:a16="http://schemas.microsoft.com/office/drawing/2014/main" val="147333458"/>
                    </a:ext>
                  </a:extLst>
                </a:gridCol>
              </a:tblGrid>
              <a:tr h="90296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Household Income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Count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/>
                </a:tc>
                <a:extLst>
                  <a:ext uri="{0D108BD9-81ED-4DB2-BD59-A6C34878D82A}">
                    <a16:rowId xmlns:a16="http://schemas.microsoft.com/office/drawing/2014/main" val="2051715576"/>
                  </a:ext>
                </a:extLst>
              </a:tr>
              <a:tr h="5980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0-9999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35,189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/>
                </a:tc>
                <a:extLst>
                  <a:ext uri="{0D108BD9-81ED-4DB2-BD59-A6C34878D82A}">
                    <a16:rowId xmlns:a16="http://schemas.microsoft.com/office/drawing/2014/main" val="743198466"/>
                  </a:ext>
                </a:extLst>
              </a:tr>
              <a:tr h="5980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10,000 - 19,999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16,695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/>
                </a:tc>
                <a:extLst>
                  <a:ext uri="{0D108BD9-81ED-4DB2-BD59-A6C34878D82A}">
                    <a16:rowId xmlns:a16="http://schemas.microsoft.com/office/drawing/2014/main" val="1159528130"/>
                  </a:ext>
                </a:extLst>
              </a:tr>
              <a:tr h="5980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20,000 - 29,999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8,091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/>
                </a:tc>
                <a:extLst>
                  <a:ext uri="{0D108BD9-81ED-4DB2-BD59-A6C34878D82A}">
                    <a16:rowId xmlns:a16="http://schemas.microsoft.com/office/drawing/2014/main" val="2755565409"/>
                  </a:ext>
                </a:extLst>
              </a:tr>
              <a:tr h="5980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30,000 - 39,999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3,561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/>
                </a:tc>
                <a:extLst>
                  <a:ext uri="{0D108BD9-81ED-4DB2-BD59-A6C34878D82A}">
                    <a16:rowId xmlns:a16="http://schemas.microsoft.com/office/drawing/2014/main" val="2109180993"/>
                  </a:ext>
                </a:extLst>
              </a:tr>
              <a:tr h="5980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40,000+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2,959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/>
                </a:tc>
                <a:extLst>
                  <a:ext uri="{0D108BD9-81ED-4DB2-BD59-A6C34878D82A}">
                    <a16:rowId xmlns:a16="http://schemas.microsoft.com/office/drawing/2014/main" val="3728036513"/>
                  </a:ext>
                </a:extLst>
              </a:tr>
              <a:tr h="5980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Prefer Not To Respond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10,826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/>
                </a:tc>
                <a:extLst>
                  <a:ext uri="{0D108BD9-81ED-4DB2-BD59-A6C34878D82A}">
                    <a16:rowId xmlns:a16="http://schemas.microsoft.com/office/drawing/2014/main" val="1984014108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6350322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wrap="square" anchor="ctr">
            <a:normAutofit/>
          </a:bodyPr>
          <a:lstStyle/>
          <a:p>
            <a:pPr algn="ctr"/>
            <a:r>
              <a:rPr lang="en-US" sz="3200" dirty="0"/>
              <a:t>Subscriber Reported Demographics</a:t>
            </a:r>
            <a:br>
              <a:rPr lang="en-US" sz="3200" dirty="0"/>
            </a:br>
            <a:r>
              <a:rPr lang="en-US" sz="3200" dirty="0"/>
              <a:t>Gender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0F26A16-0BF1-F864-116D-BEA31F397E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406696"/>
              </p:ext>
            </p:extLst>
          </p:nvPr>
        </p:nvGraphicFramePr>
        <p:xfrm>
          <a:off x="1672045" y="1648294"/>
          <a:ext cx="8414006" cy="394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9895">
                  <a:extLst>
                    <a:ext uri="{9D8B030D-6E8A-4147-A177-3AD203B41FA5}">
                      <a16:colId xmlns:a16="http://schemas.microsoft.com/office/drawing/2014/main" val="1613378161"/>
                    </a:ext>
                  </a:extLst>
                </a:gridCol>
                <a:gridCol w="2184111">
                  <a:extLst>
                    <a:ext uri="{9D8B030D-6E8A-4147-A177-3AD203B41FA5}">
                      <a16:colId xmlns:a16="http://schemas.microsoft.com/office/drawing/2014/main" val="2192665747"/>
                    </a:ext>
                  </a:extLst>
                </a:gridCol>
              </a:tblGrid>
              <a:tr h="6579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chemeClr val="bg1">
                              <a:lumMod val="100000"/>
                            </a:schemeClr>
                          </a:solidFill>
                          <a:effectLst/>
                        </a:rPr>
                        <a:t>Gender</a:t>
                      </a:r>
                      <a:endParaRPr lang="en-US" sz="1800" b="1" i="0" u="none" strike="noStrike" dirty="0">
                        <a:solidFill>
                          <a:schemeClr val="bg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solidFill>
                            <a:schemeClr val="bg1">
                              <a:lumMod val="100000"/>
                            </a:schemeClr>
                          </a:solidFill>
                          <a:effectLst/>
                        </a:rPr>
                        <a:t>Count</a:t>
                      </a:r>
                      <a:endParaRPr lang="en-US" sz="1800" b="1" i="0" u="none" strike="noStrike">
                        <a:solidFill>
                          <a:schemeClr val="bg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/>
                </a:tc>
                <a:extLst>
                  <a:ext uri="{0D108BD9-81ED-4DB2-BD59-A6C34878D82A}">
                    <a16:rowId xmlns:a16="http://schemas.microsoft.com/office/drawing/2014/main" val="3555345894"/>
                  </a:ext>
                </a:extLst>
              </a:tr>
              <a:tr h="6579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Female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38,940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243740"/>
                  </a:ext>
                </a:extLst>
              </a:tr>
              <a:tr h="6579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Male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34,403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331179"/>
                  </a:ext>
                </a:extLst>
              </a:tr>
              <a:tr h="6579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Prefer Not To Respond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3,467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369630"/>
                  </a:ext>
                </a:extLst>
              </a:tr>
              <a:tr h="6579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Nonbinary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272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152729"/>
                  </a:ext>
                </a:extLst>
              </a:tr>
              <a:tr h="6579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Transgender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239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912635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8575493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wrap="square" anchor="ctr">
            <a:normAutofit/>
          </a:bodyPr>
          <a:lstStyle/>
          <a:p>
            <a:pPr algn="ctr"/>
            <a:r>
              <a:rPr lang="en-US" sz="3200" dirty="0"/>
              <a:t>Subscriber Reported Demographics</a:t>
            </a:r>
            <a:br>
              <a:rPr lang="en-US" sz="3200" dirty="0"/>
            </a:br>
            <a:r>
              <a:rPr lang="en-US" sz="3200" dirty="0"/>
              <a:t>Race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15DFB28-6E5F-5853-A964-9FB220FD96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921667"/>
              </p:ext>
            </p:extLst>
          </p:nvPr>
        </p:nvGraphicFramePr>
        <p:xfrm>
          <a:off x="2306528" y="1648295"/>
          <a:ext cx="7753117" cy="4315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1681">
                  <a:extLst>
                    <a:ext uri="{9D8B030D-6E8A-4147-A177-3AD203B41FA5}">
                      <a16:colId xmlns:a16="http://schemas.microsoft.com/office/drawing/2014/main" val="414465542"/>
                    </a:ext>
                  </a:extLst>
                </a:gridCol>
                <a:gridCol w="2011436">
                  <a:extLst>
                    <a:ext uri="{9D8B030D-6E8A-4147-A177-3AD203B41FA5}">
                      <a16:colId xmlns:a16="http://schemas.microsoft.com/office/drawing/2014/main" val="3715689530"/>
                    </a:ext>
                  </a:extLst>
                </a:gridCol>
              </a:tblGrid>
              <a:tr h="4795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Race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54" marR="15754" marT="157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Count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54" marR="15754" marT="15754" marB="0" anchor="ctr"/>
                </a:tc>
                <a:extLst>
                  <a:ext uri="{0D108BD9-81ED-4DB2-BD59-A6C34878D82A}">
                    <a16:rowId xmlns:a16="http://schemas.microsoft.com/office/drawing/2014/main" val="2479072462"/>
                  </a:ext>
                </a:extLst>
              </a:tr>
              <a:tr h="4795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Hispanic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54" marR="15754" marT="15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24,163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54" marR="15754" marT="15754" marB="0" anchor="ctr"/>
                </a:tc>
                <a:extLst>
                  <a:ext uri="{0D108BD9-81ED-4DB2-BD59-A6C34878D82A}">
                    <a16:rowId xmlns:a16="http://schemas.microsoft.com/office/drawing/2014/main" val="3184453749"/>
                  </a:ext>
                </a:extLst>
              </a:tr>
              <a:tr h="4795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White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54" marR="15754" marT="15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21,186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54" marR="15754" marT="15754" marB="0" anchor="ctr"/>
                </a:tc>
                <a:extLst>
                  <a:ext uri="{0D108BD9-81ED-4DB2-BD59-A6C34878D82A}">
                    <a16:rowId xmlns:a16="http://schemas.microsoft.com/office/drawing/2014/main" val="3673976749"/>
                  </a:ext>
                </a:extLst>
              </a:tr>
              <a:tr h="4795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Asian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54" marR="15754" marT="15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10,566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54" marR="15754" marT="15754" marB="0" anchor="ctr"/>
                </a:tc>
                <a:extLst>
                  <a:ext uri="{0D108BD9-81ED-4DB2-BD59-A6C34878D82A}">
                    <a16:rowId xmlns:a16="http://schemas.microsoft.com/office/drawing/2014/main" val="431172938"/>
                  </a:ext>
                </a:extLst>
              </a:tr>
              <a:tr h="4795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Black American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54" marR="15754" marT="15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8,796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54" marR="15754" marT="15754" marB="0" anchor="ctr"/>
                </a:tc>
                <a:extLst>
                  <a:ext uri="{0D108BD9-81ED-4DB2-BD59-A6C34878D82A}">
                    <a16:rowId xmlns:a16="http://schemas.microsoft.com/office/drawing/2014/main" val="2894741801"/>
                  </a:ext>
                </a:extLst>
              </a:tr>
              <a:tr h="4795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Prefer Not To Respond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54" marR="15754" marT="15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7,640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54" marR="15754" marT="15754" marB="0" anchor="ctr"/>
                </a:tc>
                <a:extLst>
                  <a:ext uri="{0D108BD9-81ED-4DB2-BD59-A6C34878D82A}">
                    <a16:rowId xmlns:a16="http://schemas.microsoft.com/office/drawing/2014/main" val="521062019"/>
                  </a:ext>
                </a:extLst>
              </a:tr>
              <a:tr h="4795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Other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54" marR="15754" marT="15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3,358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54" marR="15754" marT="15754" marB="0" anchor="ctr"/>
                </a:tc>
                <a:extLst>
                  <a:ext uri="{0D108BD9-81ED-4DB2-BD59-A6C34878D82A}">
                    <a16:rowId xmlns:a16="http://schemas.microsoft.com/office/drawing/2014/main" val="3462088779"/>
                  </a:ext>
                </a:extLst>
              </a:tr>
              <a:tr h="4795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American Indian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54" marR="15754" marT="15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1,114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54" marR="15754" marT="15754" marB="0" anchor="ctr"/>
                </a:tc>
                <a:extLst>
                  <a:ext uri="{0D108BD9-81ED-4DB2-BD59-A6C34878D82A}">
                    <a16:rowId xmlns:a16="http://schemas.microsoft.com/office/drawing/2014/main" val="2926334673"/>
                  </a:ext>
                </a:extLst>
              </a:tr>
              <a:tr h="4795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Pacific Islander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54" marR="15754" marT="157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498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54" marR="15754" marT="15754" marB="0" anchor="ctr"/>
                </a:tc>
                <a:extLst>
                  <a:ext uri="{0D108BD9-81ED-4DB2-BD59-A6C34878D82A}">
                    <a16:rowId xmlns:a16="http://schemas.microsoft.com/office/drawing/2014/main" val="3262822991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2281816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0517"/>
            <a:ext cx="11277600" cy="1138773"/>
          </a:xfrm>
        </p:spPr>
        <p:txBody>
          <a:bodyPr wrap="square" anchor="ctr">
            <a:normAutofit/>
          </a:bodyPr>
          <a:lstStyle/>
          <a:p>
            <a:pPr algn="ctr"/>
            <a:r>
              <a:rPr lang="en-US" sz="3200" dirty="0"/>
              <a:t>Subscriber Reported Demographics</a:t>
            </a:r>
            <a:br>
              <a:rPr lang="en-US" sz="3200" dirty="0"/>
            </a:br>
            <a:r>
              <a:rPr lang="en-US" sz="3200" dirty="0"/>
              <a:t>Asian Ethnicity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BCA975A-4AD1-ACCE-E94B-82F9FD54A9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8892467"/>
              </p:ext>
            </p:extLst>
          </p:nvPr>
        </p:nvGraphicFramePr>
        <p:xfrm>
          <a:off x="2447110" y="1470064"/>
          <a:ext cx="6832178" cy="43158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8089">
                  <a:extLst>
                    <a:ext uri="{9D8B030D-6E8A-4147-A177-3AD203B41FA5}">
                      <a16:colId xmlns:a16="http://schemas.microsoft.com/office/drawing/2014/main" val="3629195438"/>
                    </a:ext>
                  </a:extLst>
                </a:gridCol>
                <a:gridCol w="1634089">
                  <a:extLst>
                    <a:ext uri="{9D8B030D-6E8A-4147-A177-3AD203B41FA5}">
                      <a16:colId xmlns:a16="http://schemas.microsoft.com/office/drawing/2014/main" val="4179646729"/>
                    </a:ext>
                  </a:extLst>
                </a:gridCol>
              </a:tblGrid>
              <a:tr h="3923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chemeClr val="bg1">
                              <a:lumMod val="100000"/>
                            </a:schemeClr>
                          </a:solidFill>
                          <a:effectLst/>
                        </a:rPr>
                        <a:t>Asian Ethnicity</a:t>
                      </a:r>
                      <a:endParaRPr lang="en-US" sz="1800" b="1" i="0" u="none" strike="noStrike" dirty="0">
                        <a:solidFill>
                          <a:schemeClr val="bg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889" marR="12889" marT="1288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solidFill>
                            <a:schemeClr val="bg1">
                              <a:lumMod val="100000"/>
                            </a:schemeClr>
                          </a:solidFill>
                          <a:effectLst/>
                        </a:rPr>
                        <a:t>Count</a:t>
                      </a:r>
                      <a:endParaRPr lang="en-US" sz="1800" b="1" i="0" u="none" strike="noStrike">
                        <a:solidFill>
                          <a:schemeClr val="bg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889" marR="12889" marT="12889" marB="0" anchor="ctr"/>
                </a:tc>
                <a:extLst>
                  <a:ext uri="{0D108BD9-81ED-4DB2-BD59-A6C34878D82A}">
                    <a16:rowId xmlns:a16="http://schemas.microsoft.com/office/drawing/2014/main" val="804962402"/>
                  </a:ext>
                </a:extLst>
              </a:tr>
              <a:tr h="3923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Chinese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889" marR="12889" marT="12889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3,392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889" marR="12889" marT="12889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125569"/>
                  </a:ext>
                </a:extLst>
              </a:tr>
              <a:tr h="3923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Vietnamese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889" marR="12889" marT="1288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3,128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889" marR="12889" marT="1288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559049"/>
                  </a:ext>
                </a:extLst>
              </a:tr>
              <a:tr h="3923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Other Asian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889" marR="12889" marT="12889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1,191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889" marR="12889" marT="12889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703787"/>
                  </a:ext>
                </a:extLst>
              </a:tr>
              <a:tr h="3923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Filipino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889" marR="12889" marT="1288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1,057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889" marR="12889" marT="1288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714253"/>
                  </a:ext>
                </a:extLst>
              </a:tr>
              <a:tr h="3923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Indian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889" marR="12889" marT="12889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655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889" marR="12889" marT="12889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522992"/>
                  </a:ext>
                </a:extLst>
              </a:tr>
              <a:tr h="3923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Korean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889" marR="12889" marT="1288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465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889" marR="12889" marT="1288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841955"/>
                  </a:ext>
                </a:extLst>
              </a:tr>
              <a:tr h="3923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Cambodian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889" marR="12889" marT="12889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298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889" marR="12889" marT="12889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245192"/>
                  </a:ext>
                </a:extLst>
              </a:tr>
              <a:tr h="3923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Japanese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889" marR="12889" marT="1288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191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889" marR="12889" marT="1288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1713496"/>
                  </a:ext>
                </a:extLst>
              </a:tr>
              <a:tr h="3923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Laotian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889" marR="12889" marT="12889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156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889" marR="12889" marT="12889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85469"/>
                  </a:ext>
                </a:extLst>
              </a:tr>
              <a:tr h="3923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Prefer Not To Respond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889" marR="12889" marT="1288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33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889" marR="12889" marT="12889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238065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4716659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wrap="square" anchor="ctr">
            <a:normAutofit/>
          </a:bodyPr>
          <a:lstStyle/>
          <a:p>
            <a:pPr algn="ctr"/>
            <a:r>
              <a:rPr lang="en-US" sz="3200" dirty="0"/>
              <a:t>Subscriber Reported Demographics</a:t>
            </a:r>
            <a:br>
              <a:rPr lang="en-US" sz="3200" dirty="0"/>
            </a:br>
            <a:r>
              <a:rPr lang="en-US" sz="3200" dirty="0"/>
              <a:t>Pacific Islander Ethnicity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81A38C7-A5E9-F70E-998B-5FA7558E6B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408189"/>
              </p:ext>
            </p:extLst>
          </p:nvPr>
        </p:nvGraphicFramePr>
        <p:xfrm>
          <a:off x="2490651" y="1946906"/>
          <a:ext cx="7434399" cy="3179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5581">
                  <a:extLst>
                    <a:ext uri="{9D8B030D-6E8A-4147-A177-3AD203B41FA5}">
                      <a16:colId xmlns:a16="http://schemas.microsoft.com/office/drawing/2014/main" val="1521349799"/>
                    </a:ext>
                  </a:extLst>
                </a:gridCol>
                <a:gridCol w="1838818">
                  <a:extLst>
                    <a:ext uri="{9D8B030D-6E8A-4147-A177-3AD203B41FA5}">
                      <a16:colId xmlns:a16="http://schemas.microsoft.com/office/drawing/2014/main" val="1390868280"/>
                    </a:ext>
                  </a:extLst>
                </a:gridCol>
              </a:tblGrid>
              <a:tr h="7875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chemeClr val="bg1">
                              <a:lumMod val="100000"/>
                            </a:schemeClr>
                          </a:solidFill>
                          <a:effectLst/>
                        </a:rPr>
                        <a:t>Pacific Islander Ethnicity</a:t>
                      </a:r>
                      <a:endParaRPr lang="en-US" sz="1800" b="1" i="0" u="none" strike="noStrike" dirty="0">
                        <a:solidFill>
                          <a:schemeClr val="bg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chemeClr val="bg1">
                              <a:lumMod val="100000"/>
                            </a:schemeClr>
                          </a:solidFill>
                          <a:effectLst/>
                        </a:rPr>
                        <a:t>Count</a:t>
                      </a:r>
                      <a:endParaRPr lang="en-US" sz="1800" b="1" i="0" u="none" strike="noStrike" dirty="0">
                        <a:solidFill>
                          <a:schemeClr val="bg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/>
                </a:tc>
                <a:extLst>
                  <a:ext uri="{0D108BD9-81ED-4DB2-BD59-A6C34878D82A}">
                    <a16:rowId xmlns:a16="http://schemas.microsoft.com/office/drawing/2014/main" val="3000191446"/>
                  </a:ext>
                </a:extLst>
              </a:tr>
              <a:tr h="5980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Other Pacific Islander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253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044301"/>
                  </a:ext>
                </a:extLst>
              </a:tr>
              <a:tr h="5980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Native Hawaiian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93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222368"/>
                  </a:ext>
                </a:extLst>
              </a:tr>
              <a:tr h="5980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Samoan</a:t>
                      </a:r>
                      <a:endParaRPr lang="en-US" sz="1800" b="0" i="0" u="none" strike="noStrike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89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248917"/>
                  </a:ext>
                </a:extLst>
              </a:tr>
              <a:tr h="59800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Guamanian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solidFill>
                            <a:schemeClr val="tx1">
                              <a:lumMod val="100000"/>
                            </a:schemeClr>
                          </a:solidFill>
                          <a:effectLst/>
                        </a:rPr>
                        <a:t>63</a:t>
                      </a:r>
                      <a:endParaRPr lang="en-US" sz="1800" b="0" i="0" u="none" strike="noStrike" dirty="0">
                        <a:solidFill>
                          <a:schemeClr val="tx1">
                            <a:lumMod val="10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45" marR="19645" marT="1964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3564182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1053996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2760"/>
            <a:ext cx="11277600" cy="1138773"/>
          </a:xfrm>
        </p:spPr>
        <p:txBody>
          <a:bodyPr wrap="square" anchor="ctr"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</a:rPr>
              <a:t>Wireless: Response &amp; Approval Rates – All Form Types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7A818A-BBCE-E27E-73F9-33A9C44484C8}"/>
              </a:ext>
            </a:extLst>
          </p:cNvPr>
          <p:cNvSpPr txBox="1"/>
          <p:nvPr/>
        </p:nvSpPr>
        <p:spPr>
          <a:xfrm>
            <a:off x="457200" y="5428227"/>
            <a:ext cx="101498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b="1" dirty="0"/>
              <a:t>% Responded: #Responded / #Total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b="1" dirty="0"/>
              <a:t>% Approved = #Approved / #Responded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b="1" dirty="0"/>
              <a:t>% Qualified or Renewed = #Approved / #Total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1048275-FE8A-4CEB-403C-7E8E8FB5BD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332398"/>
              </p:ext>
            </p:extLst>
          </p:nvPr>
        </p:nvGraphicFramePr>
        <p:xfrm>
          <a:off x="460374" y="1350476"/>
          <a:ext cx="11274426" cy="397917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854394">
                  <a:extLst>
                    <a:ext uri="{9D8B030D-6E8A-4147-A177-3AD203B41FA5}">
                      <a16:colId xmlns:a16="http://schemas.microsoft.com/office/drawing/2014/main" val="1160092601"/>
                    </a:ext>
                  </a:extLst>
                </a:gridCol>
                <a:gridCol w="1736672">
                  <a:extLst>
                    <a:ext uri="{9D8B030D-6E8A-4147-A177-3AD203B41FA5}">
                      <a16:colId xmlns:a16="http://schemas.microsoft.com/office/drawing/2014/main" val="997811659"/>
                    </a:ext>
                  </a:extLst>
                </a:gridCol>
                <a:gridCol w="1736672">
                  <a:extLst>
                    <a:ext uri="{9D8B030D-6E8A-4147-A177-3AD203B41FA5}">
                      <a16:colId xmlns:a16="http://schemas.microsoft.com/office/drawing/2014/main" val="1056800709"/>
                    </a:ext>
                  </a:extLst>
                </a:gridCol>
                <a:gridCol w="1736672">
                  <a:extLst>
                    <a:ext uri="{9D8B030D-6E8A-4147-A177-3AD203B41FA5}">
                      <a16:colId xmlns:a16="http://schemas.microsoft.com/office/drawing/2014/main" val="640337334"/>
                    </a:ext>
                  </a:extLst>
                </a:gridCol>
                <a:gridCol w="1736672">
                  <a:extLst>
                    <a:ext uri="{9D8B030D-6E8A-4147-A177-3AD203B41FA5}">
                      <a16:colId xmlns:a16="http://schemas.microsoft.com/office/drawing/2014/main" val="956714155"/>
                    </a:ext>
                  </a:extLst>
                </a:gridCol>
                <a:gridCol w="1736672">
                  <a:extLst>
                    <a:ext uri="{9D8B030D-6E8A-4147-A177-3AD203B41FA5}">
                      <a16:colId xmlns:a16="http://schemas.microsoft.com/office/drawing/2014/main" val="3025299409"/>
                    </a:ext>
                  </a:extLst>
                </a:gridCol>
                <a:gridCol w="1736672">
                  <a:extLst>
                    <a:ext uri="{9D8B030D-6E8A-4147-A177-3AD203B41FA5}">
                      <a16:colId xmlns:a16="http://schemas.microsoft.com/office/drawing/2014/main" val="3467320778"/>
                    </a:ext>
                  </a:extLst>
                </a:gridCol>
              </a:tblGrid>
              <a:tr h="5242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Month Year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# Total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# Responded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% Responded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# Approved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% Approved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% Qualified or Renewed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309076"/>
                  </a:ext>
                </a:extLst>
              </a:tr>
              <a:tr h="2657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Jun-23</a:t>
                      </a:r>
                      <a:endParaRPr lang="en-US" sz="1400" b="0" i="0" u="none" strike="noStrike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148,142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132,736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89.6%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129,705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97.7%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87.6%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extLst>
                  <a:ext uri="{0D108BD9-81ED-4DB2-BD59-A6C34878D82A}">
                    <a16:rowId xmlns:a16="http://schemas.microsoft.com/office/drawing/2014/main" val="1001393116"/>
                  </a:ext>
                </a:extLst>
              </a:tr>
              <a:tr h="2657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Jul-23</a:t>
                      </a:r>
                      <a:endParaRPr lang="en-US" sz="1400" b="0" i="0" u="none" strike="noStrike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125,383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117,772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93.9%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113,070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96.0%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90.2%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extLst>
                  <a:ext uri="{0D108BD9-81ED-4DB2-BD59-A6C34878D82A}">
                    <a16:rowId xmlns:a16="http://schemas.microsoft.com/office/drawing/2014/main" val="2891797452"/>
                  </a:ext>
                </a:extLst>
              </a:tr>
              <a:tr h="2657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Aug-23</a:t>
                      </a:r>
                      <a:endParaRPr lang="en-US" sz="1400" b="0" i="0" u="none" strike="noStrike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197,069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176,768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89.7%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173,793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98.3%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88.2%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extLst>
                  <a:ext uri="{0D108BD9-81ED-4DB2-BD59-A6C34878D82A}">
                    <a16:rowId xmlns:a16="http://schemas.microsoft.com/office/drawing/2014/main" val="383372224"/>
                  </a:ext>
                </a:extLst>
              </a:tr>
              <a:tr h="2657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Sep-23</a:t>
                      </a:r>
                      <a:endParaRPr lang="en-US" sz="1400" b="0" i="0" u="none" strike="noStrike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191,983</a:t>
                      </a:r>
                      <a:endParaRPr lang="en-US" sz="1400" b="0" i="0" u="none" strike="noStrike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173,727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90.5%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170,206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98.0%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88.7%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extLst>
                  <a:ext uri="{0D108BD9-81ED-4DB2-BD59-A6C34878D82A}">
                    <a16:rowId xmlns:a16="http://schemas.microsoft.com/office/drawing/2014/main" val="515000851"/>
                  </a:ext>
                </a:extLst>
              </a:tr>
              <a:tr h="2657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Oct-23</a:t>
                      </a:r>
                      <a:endParaRPr lang="en-US" sz="1400" b="0" i="0" u="none" strike="noStrike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190,271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175,391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92.2%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172,317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98.2%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90.6%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extLst>
                  <a:ext uri="{0D108BD9-81ED-4DB2-BD59-A6C34878D82A}">
                    <a16:rowId xmlns:a16="http://schemas.microsoft.com/office/drawing/2014/main" val="3485604036"/>
                  </a:ext>
                </a:extLst>
              </a:tr>
              <a:tr h="2657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Nov-23</a:t>
                      </a:r>
                      <a:endParaRPr lang="en-US" sz="1400" b="0" i="0" u="none" strike="noStrike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199,176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179,548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90.1%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175,449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97.7%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88.1%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extLst>
                  <a:ext uri="{0D108BD9-81ED-4DB2-BD59-A6C34878D82A}">
                    <a16:rowId xmlns:a16="http://schemas.microsoft.com/office/drawing/2014/main" val="1058046544"/>
                  </a:ext>
                </a:extLst>
              </a:tr>
              <a:tr h="2657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Dec-23</a:t>
                      </a:r>
                      <a:endParaRPr lang="en-US" sz="1400" b="0" i="0" u="none" strike="noStrike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185,419</a:t>
                      </a:r>
                      <a:endParaRPr lang="en-US" sz="1400" b="0" i="0" u="none" strike="noStrike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167,372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90.3%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162,824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97.3%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87.8%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extLst>
                  <a:ext uri="{0D108BD9-81ED-4DB2-BD59-A6C34878D82A}">
                    <a16:rowId xmlns:a16="http://schemas.microsoft.com/office/drawing/2014/main" val="727905032"/>
                  </a:ext>
                </a:extLst>
              </a:tr>
              <a:tr h="2657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Jan-24</a:t>
                      </a:r>
                      <a:endParaRPr lang="en-US" sz="1400" b="0" i="0" u="none" strike="noStrike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189,483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172,509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91.0%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168,425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97.6%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88.9%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extLst>
                  <a:ext uri="{0D108BD9-81ED-4DB2-BD59-A6C34878D82A}">
                    <a16:rowId xmlns:a16="http://schemas.microsoft.com/office/drawing/2014/main" val="641015119"/>
                  </a:ext>
                </a:extLst>
              </a:tr>
              <a:tr h="2657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Feb-24</a:t>
                      </a:r>
                      <a:endParaRPr lang="en-US" sz="1400" b="0" i="0" u="none" strike="noStrike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180,972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162,839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90.0%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157,920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97.0%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87.3%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extLst>
                  <a:ext uri="{0D108BD9-81ED-4DB2-BD59-A6C34878D82A}">
                    <a16:rowId xmlns:a16="http://schemas.microsoft.com/office/drawing/2014/main" val="1011877721"/>
                  </a:ext>
                </a:extLst>
              </a:tr>
              <a:tr h="2657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Mar-24</a:t>
                      </a:r>
                      <a:endParaRPr lang="en-US" sz="1400" b="0" i="0" u="none" strike="noStrike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191,448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174,248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91.0%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169,613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97.3%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88.6%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extLst>
                  <a:ext uri="{0D108BD9-81ED-4DB2-BD59-A6C34878D82A}">
                    <a16:rowId xmlns:a16="http://schemas.microsoft.com/office/drawing/2014/main" val="457260521"/>
                  </a:ext>
                </a:extLst>
              </a:tr>
              <a:tr h="2657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Apr-24</a:t>
                      </a:r>
                      <a:endParaRPr lang="en-US" sz="1400" b="0" i="0" u="none" strike="noStrike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204,614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183,728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89.8%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176,935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96.3%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86.5%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extLst>
                  <a:ext uri="{0D108BD9-81ED-4DB2-BD59-A6C34878D82A}">
                    <a16:rowId xmlns:a16="http://schemas.microsoft.com/office/drawing/2014/main" val="854210066"/>
                  </a:ext>
                </a:extLst>
              </a:tr>
              <a:tr h="2657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May-24</a:t>
                      </a:r>
                      <a:endParaRPr lang="en-US" sz="1400" b="0" i="0" u="none" strike="noStrike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222,468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195,922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88.1%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189,184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96.6%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85.0%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extLst>
                  <a:ext uri="{0D108BD9-81ED-4DB2-BD59-A6C34878D82A}">
                    <a16:rowId xmlns:a16="http://schemas.microsoft.com/office/drawing/2014/main" val="1917214929"/>
                  </a:ext>
                </a:extLst>
              </a:tr>
              <a:tr h="265761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Totals</a:t>
                      </a:r>
                      <a:endParaRPr lang="en-US" sz="1400" b="1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2,226,428</a:t>
                      </a:r>
                      <a:endParaRPr lang="en-US" sz="1400" b="1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2,012,560</a:t>
                      </a:r>
                      <a:endParaRPr lang="en-US" sz="1400" b="1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90.4%</a:t>
                      </a:r>
                      <a:endParaRPr lang="en-US" sz="1400" b="1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1,959,441</a:t>
                      </a:r>
                      <a:endParaRPr lang="en-US" sz="1400" b="1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97.4%</a:t>
                      </a:r>
                      <a:endParaRPr lang="en-US" sz="1400" b="1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88.0%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76" marR="5976" marT="5976" marB="0" anchor="b"/>
                </a:tc>
                <a:extLst>
                  <a:ext uri="{0D108BD9-81ED-4DB2-BD59-A6C34878D82A}">
                    <a16:rowId xmlns:a16="http://schemas.microsoft.com/office/drawing/2014/main" val="507685028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5531079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 anchor="ctr"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</a:rPr>
              <a:t>Wireline: Response &amp; Approval Rates – All Form Types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2FB2EA-23B1-D7A2-7703-EF33171DF9E6}"/>
              </a:ext>
            </a:extLst>
          </p:cNvPr>
          <p:cNvSpPr txBox="1"/>
          <p:nvPr/>
        </p:nvSpPr>
        <p:spPr>
          <a:xfrm>
            <a:off x="457200" y="5338351"/>
            <a:ext cx="70321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b="1" i="1" dirty="0"/>
              <a:t>% Responded: #Responded / #Total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b="1" i="1" dirty="0"/>
              <a:t>% Approved = #Approved / #Responded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b="1" i="1" dirty="0"/>
              <a:t>% Qualified or Renewed = #Approved / #Total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9E95E6E-55CB-6D84-6E77-E319B8A018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845769"/>
              </p:ext>
            </p:extLst>
          </p:nvPr>
        </p:nvGraphicFramePr>
        <p:xfrm>
          <a:off x="457200" y="1536586"/>
          <a:ext cx="10960100" cy="3801765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688122">
                  <a:extLst>
                    <a:ext uri="{9D8B030D-6E8A-4147-A177-3AD203B41FA5}">
                      <a16:colId xmlns:a16="http://schemas.microsoft.com/office/drawing/2014/main" val="579559673"/>
                    </a:ext>
                  </a:extLst>
                </a:gridCol>
                <a:gridCol w="1053490">
                  <a:extLst>
                    <a:ext uri="{9D8B030D-6E8A-4147-A177-3AD203B41FA5}">
                      <a16:colId xmlns:a16="http://schemas.microsoft.com/office/drawing/2014/main" val="2646536798"/>
                    </a:ext>
                  </a:extLst>
                </a:gridCol>
                <a:gridCol w="1573888">
                  <a:extLst>
                    <a:ext uri="{9D8B030D-6E8A-4147-A177-3AD203B41FA5}">
                      <a16:colId xmlns:a16="http://schemas.microsoft.com/office/drawing/2014/main" val="3674718269"/>
                    </a:ext>
                  </a:extLst>
                </a:gridCol>
                <a:gridCol w="1421576">
                  <a:extLst>
                    <a:ext uri="{9D8B030D-6E8A-4147-A177-3AD203B41FA5}">
                      <a16:colId xmlns:a16="http://schemas.microsoft.com/office/drawing/2014/main" val="2803918122"/>
                    </a:ext>
                  </a:extLst>
                </a:gridCol>
                <a:gridCol w="1399364">
                  <a:extLst>
                    <a:ext uri="{9D8B030D-6E8A-4147-A177-3AD203B41FA5}">
                      <a16:colId xmlns:a16="http://schemas.microsoft.com/office/drawing/2014/main" val="2756027632"/>
                    </a:ext>
                  </a:extLst>
                </a:gridCol>
                <a:gridCol w="1548503">
                  <a:extLst>
                    <a:ext uri="{9D8B030D-6E8A-4147-A177-3AD203B41FA5}">
                      <a16:colId xmlns:a16="http://schemas.microsoft.com/office/drawing/2014/main" val="3165833468"/>
                    </a:ext>
                  </a:extLst>
                </a:gridCol>
                <a:gridCol w="2275157">
                  <a:extLst>
                    <a:ext uri="{9D8B030D-6E8A-4147-A177-3AD203B41FA5}">
                      <a16:colId xmlns:a16="http://schemas.microsoft.com/office/drawing/2014/main" val="4051919380"/>
                    </a:ext>
                  </a:extLst>
                </a:gridCol>
              </a:tblGrid>
              <a:tr h="50690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Month Year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# Total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# Responded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% Responded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# Approved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</a:rPr>
                        <a:t>% Approved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% Qualified or Renewed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068566"/>
                  </a:ext>
                </a:extLst>
              </a:tr>
              <a:tr h="25345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Jun-23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3,979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2,152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54.1%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1,963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91.2%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49.3%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4681686"/>
                  </a:ext>
                </a:extLst>
              </a:tr>
              <a:tr h="25345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Jul-23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2,462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2,043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83.0%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1,873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91.7%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76.1%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78671955"/>
                  </a:ext>
                </a:extLst>
              </a:tr>
              <a:tr h="25345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Aug-23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12,135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10,884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89.7%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10,674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98.1%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88.0%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3532991"/>
                  </a:ext>
                </a:extLst>
              </a:tr>
              <a:tr h="25345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Sep-23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31,940</a:t>
                      </a:r>
                      <a:endParaRPr lang="en-US" sz="1400" b="0" i="0" u="none" strike="noStrike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30,707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96.1%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30,219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98.4%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94.6%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9944872"/>
                  </a:ext>
                </a:extLst>
              </a:tr>
              <a:tr h="25345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Oct-23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27,855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24,299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87.2%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23,762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97.8%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85.3%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50264400"/>
                  </a:ext>
                </a:extLst>
              </a:tr>
              <a:tr h="25345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Nov-23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42,329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36,897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87.2%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35,732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96.8%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84.4%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12153832"/>
                  </a:ext>
                </a:extLst>
              </a:tr>
              <a:tr h="25345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Dec-23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24,938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21,093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84.6%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20,487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97.1%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82.2%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90893595"/>
                  </a:ext>
                </a:extLst>
              </a:tr>
              <a:tr h="25345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Jan-24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13,805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11,424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82.8%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11,119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97.3%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80.5%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19313875"/>
                  </a:ext>
                </a:extLst>
              </a:tr>
              <a:tr h="25345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Feb-24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5,924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4,222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71.3%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3,935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93.2%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66.4%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89791395"/>
                  </a:ext>
                </a:extLst>
              </a:tr>
              <a:tr h="25345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Mar-24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4,699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3,244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69.0%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2,947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90.8%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62.7%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08012839"/>
                  </a:ext>
                </a:extLst>
              </a:tr>
              <a:tr h="25345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Apr-24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3,777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2,626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69.5%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2,366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90.1%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62.6%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0680811"/>
                  </a:ext>
                </a:extLst>
              </a:tr>
              <a:tr h="25345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May-24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3,872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2,545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65.7%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2,353</a:t>
                      </a:r>
                      <a:endParaRPr lang="en-US" sz="1400" b="0" i="0" u="none" strike="noStrike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92.5%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60.8%</a:t>
                      </a:r>
                      <a:endParaRPr lang="en-US" sz="1400" b="0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3586824"/>
                  </a:ext>
                </a:extLst>
              </a:tr>
              <a:tr h="2534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Totals</a:t>
                      </a:r>
                      <a:endParaRPr lang="en-US" sz="1400" b="1" i="0" u="none" strike="noStrike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177,715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152,136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85.6%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147,430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96.9%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</a:rPr>
                        <a:t>83.0%</a:t>
                      </a:r>
                      <a:endParaRPr lang="en-US" sz="1400" b="1" i="0" u="none" strike="noStrike" dirty="0">
                        <a:solidFill>
                          <a:schemeClr val="accent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54971865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698555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41527" y="322546"/>
            <a:ext cx="11050473" cy="587308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502E9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Completed Initiatives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7D3AC6-ABDD-4C72-A5BF-4B99B9975378}"/>
              </a:ext>
            </a:extLst>
          </p:cNvPr>
          <p:cNvSpPr txBox="1"/>
          <p:nvPr/>
        </p:nvSpPr>
        <p:spPr>
          <a:xfrm>
            <a:off x="1079863" y="880869"/>
            <a:ext cx="10441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8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Customer Portal, Phase 1.2 Enhancements </a:t>
            </a:r>
            <a:r>
              <a:rPr lang="en-US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Deployed Friday, May 17</a:t>
            </a:r>
            <a:r>
              <a:rPr lang="en-US" b="1" baseline="300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</a:t>
            </a:r>
            <a:r>
              <a:rPr lang="en-US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18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BCFB23-A2F1-9BEF-137A-FF4C2C3FEDCE}"/>
              </a:ext>
            </a:extLst>
          </p:cNvPr>
          <p:cNvSpPr txBox="1"/>
          <p:nvPr/>
        </p:nvSpPr>
        <p:spPr>
          <a:xfrm>
            <a:off x="1141527" y="1468177"/>
            <a:ext cx="8310817" cy="41138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accent2">
                    <a:lumMod val="10000"/>
                  </a:schemeClr>
                </a:solidFill>
                <a:latin typeface="Arial"/>
                <a:cs typeface="Arial"/>
              </a:rPr>
              <a:t>Changed the form submission process to accept IEH worksheets (new enrollments and standalone) with "yes" responses to the 3 questions and issue automated system denials</a:t>
            </a: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accent2">
                    <a:lumMod val="10000"/>
                  </a:schemeClr>
                </a:solidFill>
                <a:latin typeface="Arial"/>
                <a:cs typeface="Arial"/>
              </a:rPr>
              <a:t>Changed the form submission process by providing blank DoB, Confirm DoB, SSN4, and Confirm SSN4 fields. A user cannot proceed past this step if the values in the primary and confirm fields do not match</a:t>
            </a: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accent2">
                    <a:lumMod val="10000"/>
                  </a:schemeClr>
                </a:solidFill>
                <a:latin typeface="Arial"/>
                <a:cs typeface="Arial"/>
              </a:rPr>
              <a:t>Add a Tribal Indicator (Enhanced Tribal Lifeline) to registered users’ Account Information page </a:t>
            </a: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accent2">
                    <a:lumMod val="10000"/>
                  </a:schemeClr>
                </a:solidFill>
                <a:latin typeface="Arial"/>
                <a:cs typeface="Arial"/>
              </a:rPr>
              <a:t>Implemented an enrollment pathway for applicants whose ages are between 14 and 18 when emancipation documentation is submitted. The new enrollment pathway encompasses all electronic submission channels </a:t>
            </a:r>
          </a:p>
          <a:p>
            <a:pPr marL="342900" indent="-34290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accent2">
                    <a:lumMod val="10000"/>
                  </a:schemeClr>
                </a:solidFill>
                <a:latin typeface="Arial"/>
                <a:cs typeface="Arial"/>
              </a:rPr>
              <a:t>Enhanced the public website’s Provider Search functionality to display “Languages Serviced” by the wireline Service Providers 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109196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wrap="square" anchor="ctr"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</a:rPr>
              <a:t>Enrollment Application Volume by Received Channel</a:t>
            </a:r>
            <a:br>
              <a:rPr lang="en-US" sz="3200" dirty="0">
                <a:latin typeface="Arial" panose="020B0604020202020204" pitchFamily="34" charset="0"/>
              </a:rPr>
            </a:br>
            <a:r>
              <a:rPr lang="en-US" sz="3200" b="0" i="0" kern="1200" dirty="0">
                <a:latin typeface="Arial" panose="020B0604020202020204" pitchFamily="34" charset="0"/>
                <a:ea typeface="+mj-ea"/>
                <a:cs typeface="+mj-cs"/>
              </a:rPr>
              <a:t>June 2023 – May 2024</a:t>
            </a:r>
            <a:endParaRPr lang="en-US" sz="3200" dirty="0">
              <a:latin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AF32389-4B74-2025-D2D4-92170F14A338}"/>
              </a:ext>
            </a:extLst>
          </p:cNvPr>
          <p:cNvSpPr/>
          <p:nvPr/>
        </p:nvSpPr>
        <p:spPr>
          <a:xfrm>
            <a:off x="457199" y="6101069"/>
            <a:ext cx="3356043" cy="2474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# Enrollment application forms received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7E40357-B201-4E7E-EC6C-20052E6203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2937208"/>
              </p:ext>
            </p:extLst>
          </p:nvPr>
        </p:nvGraphicFramePr>
        <p:xfrm>
          <a:off x="457200" y="1402556"/>
          <a:ext cx="10225087" cy="4597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7820091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wrap="square" anchor="ctr"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</a:rPr>
              <a:t>Renewal Form Volume by Received Channel </a:t>
            </a:r>
          </a:p>
          <a:p>
            <a:r>
              <a:rPr lang="en-US" sz="3200" b="0" i="0" kern="1200" dirty="0">
                <a:latin typeface="Arial" panose="020B0604020202020204" pitchFamily="34" charset="0"/>
                <a:ea typeface="+mj-ea"/>
                <a:cs typeface="+mj-cs"/>
              </a:rPr>
              <a:t>June</a:t>
            </a:r>
            <a:r>
              <a:rPr lang="en-US" sz="3200" dirty="0">
                <a:latin typeface="Arial" panose="020B0604020202020204" pitchFamily="34" charset="0"/>
              </a:rPr>
              <a:t> 2023 </a:t>
            </a:r>
            <a:r>
              <a:rPr lang="en-US" sz="3200" b="0" i="0" kern="1200" dirty="0">
                <a:latin typeface="Arial" panose="020B0604020202020204" pitchFamily="34" charset="0"/>
                <a:ea typeface="+mj-ea"/>
                <a:cs typeface="+mj-cs"/>
              </a:rPr>
              <a:t>– May 2024</a:t>
            </a:r>
            <a:endParaRPr lang="en-US" sz="3200" dirty="0">
              <a:latin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FB4E99-BDC5-85F0-F6A0-1CC1BE2AF76D}"/>
              </a:ext>
            </a:extLst>
          </p:cNvPr>
          <p:cNvSpPr/>
          <p:nvPr/>
        </p:nvSpPr>
        <p:spPr>
          <a:xfrm>
            <a:off x="97682" y="6224773"/>
            <a:ext cx="2740768" cy="2474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# Renewal forms received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5EE381A-721B-80FF-8048-DD40109872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2169473"/>
              </p:ext>
            </p:extLst>
          </p:nvPr>
        </p:nvGraphicFramePr>
        <p:xfrm>
          <a:off x="457200" y="1562576"/>
          <a:ext cx="9482137" cy="4586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437004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4889"/>
            <a:ext cx="11277600" cy="615553"/>
          </a:xfrm>
        </p:spPr>
        <p:txBody>
          <a:bodyPr wrap="square" anchor="ctr">
            <a:noAutofit/>
          </a:bodyPr>
          <a:lstStyle/>
          <a:p>
            <a:r>
              <a:rPr lang="en-US" sz="3200" dirty="0">
                <a:latin typeface="Arial" panose="020B0604020202020204" pitchFamily="34" charset="0"/>
              </a:rPr>
              <a:t>Enrollment Eligibility Methods – Program Versus Income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6EF6D7A-5199-2ED8-6D51-9C253BE2E4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2825552"/>
              </p:ext>
            </p:extLst>
          </p:nvPr>
        </p:nvGraphicFramePr>
        <p:xfrm>
          <a:off x="2424112" y="1060442"/>
          <a:ext cx="7343775" cy="5514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4709952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4889"/>
            <a:ext cx="11277600" cy="615553"/>
          </a:xfrm>
        </p:spPr>
        <p:txBody>
          <a:bodyPr wrap="square" anchor="ctr">
            <a:noAutofit/>
          </a:bodyPr>
          <a:lstStyle/>
          <a:p>
            <a:r>
              <a:rPr lang="en-US" sz="3200" dirty="0">
                <a:latin typeface="Arial" panose="020B0604020202020204" pitchFamily="34" charset="0"/>
              </a:rPr>
              <a:t>Enrollment Eligibility Methods – By Qualifying Program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89B1350-CE36-1E4D-EB15-CB9E7C320A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3887131"/>
              </p:ext>
            </p:extLst>
          </p:nvPr>
        </p:nvGraphicFramePr>
        <p:xfrm>
          <a:off x="1247775" y="961482"/>
          <a:ext cx="9696450" cy="5604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8812055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20405" y="407166"/>
            <a:ext cx="10496531" cy="587308"/>
          </a:xfrm>
        </p:spPr>
        <p:txBody>
          <a:bodyPr>
            <a:noAutofit/>
          </a:bodyPr>
          <a:lstStyle/>
          <a:p>
            <a:r>
              <a:rPr lang="en-US" sz="3200" dirty="0"/>
              <a:t>Top 5 Denial Reasons – New Enrollment Applications</a:t>
            </a:r>
          </a:p>
          <a:p>
            <a:r>
              <a:rPr lang="en-US" sz="3200" dirty="0"/>
              <a:t>June 2023 – May 2024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4458762-149F-AA5B-6B92-3ADD2C2A34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714632"/>
              </p:ext>
            </p:extLst>
          </p:nvPr>
        </p:nvGraphicFramePr>
        <p:xfrm>
          <a:off x="7924800" y="1651656"/>
          <a:ext cx="4143376" cy="4653895"/>
        </p:xfrm>
        <a:graphic>
          <a:graphicData uri="http://schemas.openxmlformats.org/drawingml/2006/table">
            <a:tbl>
              <a:tblPr/>
              <a:tblGrid>
                <a:gridCol w="1025063">
                  <a:extLst>
                    <a:ext uri="{9D8B030D-6E8A-4147-A177-3AD203B41FA5}">
                      <a16:colId xmlns:a16="http://schemas.microsoft.com/office/drawing/2014/main" val="1658850011"/>
                    </a:ext>
                  </a:extLst>
                </a:gridCol>
                <a:gridCol w="1207517">
                  <a:extLst>
                    <a:ext uri="{9D8B030D-6E8A-4147-A177-3AD203B41FA5}">
                      <a16:colId xmlns:a16="http://schemas.microsoft.com/office/drawing/2014/main" val="2290912082"/>
                    </a:ext>
                  </a:extLst>
                </a:gridCol>
                <a:gridCol w="1910796">
                  <a:extLst>
                    <a:ext uri="{9D8B030D-6E8A-4147-A177-3AD203B41FA5}">
                      <a16:colId xmlns:a16="http://schemas.microsoft.com/office/drawing/2014/main" val="3055789081"/>
                    </a:ext>
                  </a:extLst>
                </a:gridCol>
              </a:tblGrid>
              <a:tr h="2910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Denial Code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Type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Description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105415"/>
                  </a:ext>
                </a:extLst>
              </a:tr>
              <a:tr h="8314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8-9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Hard Denial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Second chance application form not returned by the due 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8542725"/>
                  </a:ext>
                </a:extLst>
              </a:tr>
              <a:tr h="8314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6-22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Correctible Denial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Documentation submitted does not meet eligibility guidelines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6603185"/>
                  </a:ext>
                </a:extLst>
              </a:tr>
              <a:tr h="75989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6-21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Soft Denial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Initial application form not returned by the due 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922711"/>
                  </a:ext>
                </a:extLst>
              </a:tr>
              <a:tr h="8314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5-12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Hard Denial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Active Phone Number &amp; Service Start Date not received within 30 days of status code 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6722425"/>
                  </a:ext>
                </a:extLst>
              </a:tr>
              <a:tr h="11086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6-18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Correctible Denial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No documentation submitted to confirm a household member is enrolled in a qualifying public assistance program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178037"/>
                  </a:ext>
                </a:extLst>
              </a:tr>
            </a:tbl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44AF2CDE-567E-E2BE-E5CB-F6BAB9E91F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6553185"/>
              </p:ext>
            </p:extLst>
          </p:nvPr>
        </p:nvGraphicFramePr>
        <p:xfrm>
          <a:off x="920406" y="1651656"/>
          <a:ext cx="6737694" cy="47991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9831441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20405" y="407166"/>
            <a:ext cx="10496531" cy="587308"/>
          </a:xfrm>
        </p:spPr>
        <p:txBody>
          <a:bodyPr>
            <a:noAutofit/>
          </a:bodyPr>
          <a:lstStyle/>
          <a:p>
            <a:r>
              <a:rPr lang="en-US" sz="3200" dirty="0"/>
              <a:t>Top 5 Denial Reasons – Renewal Forms</a:t>
            </a:r>
          </a:p>
          <a:p>
            <a:r>
              <a:rPr lang="en-US" sz="3200" dirty="0"/>
              <a:t>June 2023 – May 2024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4458762-149F-AA5B-6B92-3ADD2C2A34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606346"/>
              </p:ext>
            </p:extLst>
          </p:nvPr>
        </p:nvGraphicFramePr>
        <p:xfrm>
          <a:off x="7696200" y="1651656"/>
          <a:ext cx="4371976" cy="4110044"/>
        </p:xfrm>
        <a:graphic>
          <a:graphicData uri="http://schemas.openxmlformats.org/drawingml/2006/table">
            <a:tbl>
              <a:tblPr/>
              <a:tblGrid>
                <a:gridCol w="1081618">
                  <a:extLst>
                    <a:ext uri="{9D8B030D-6E8A-4147-A177-3AD203B41FA5}">
                      <a16:colId xmlns:a16="http://schemas.microsoft.com/office/drawing/2014/main" val="1658850011"/>
                    </a:ext>
                  </a:extLst>
                </a:gridCol>
                <a:gridCol w="1274139">
                  <a:extLst>
                    <a:ext uri="{9D8B030D-6E8A-4147-A177-3AD203B41FA5}">
                      <a16:colId xmlns:a16="http://schemas.microsoft.com/office/drawing/2014/main" val="2290912082"/>
                    </a:ext>
                  </a:extLst>
                </a:gridCol>
                <a:gridCol w="2016219">
                  <a:extLst>
                    <a:ext uri="{9D8B030D-6E8A-4147-A177-3AD203B41FA5}">
                      <a16:colId xmlns:a16="http://schemas.microsoft.com/office/drawing/2014/main" val="3055789081"/>
                    </a:ext>
                  </a:extLst>
                </a:gridCol>
              </a:tblGrid>
              <a:tr h="2465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Denial Code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Type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Description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105415"/>
                  </a:ext>
                </a:extLst>
              </a:tr>
              <a:tr h="7043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22-15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Soft Denial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Initial renewal form not returned by the due 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8542725"/>
                  </a:ext>
                </a:extLst>
              </a:tr>
              <a:tr h="7043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24-8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Hard Denial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Second chance renewal form not returned by the due date</a:t>
                      </a:r>
                    </a:p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6603185"/>
                  </a:ext>
                </a:extLst>
              </a:tr>
              <a:tr h="643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24-9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Hard Denial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Second chance renewal form was returned to the TPA as non-deliverable as addressed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2922711"/>
                  </a:ext>
                </a:extLst>
              </a:tr>
              <a:tr h="7043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21-13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Hard Denial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Identity Verification form not returned by the due 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6722425"/>
                  </a:ext>
                </a:extLst>
              </a:tr>
              <a:tr h="10410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22-17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Correctible Denial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Subscriber did not initial question acknowledging no other member of the subscriber’s household is already receiving a LifeLine benefit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6178037"/>
                  </a:ext>
                </a:extLst>
              </a:tr>
            </a:tbl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ED2CE43-36FC-F1F2-FE8B-02321EB904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5878944"/>
              </p:ext>
            </p:extLst>
          </p:nvPr>
        </p:nvGraphicFramePr>
        <p:xfrm>
          <a:off x="461962" y="1651656"/>
          <a:ext cx="7134225" cy="4301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7187422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623" y="509522"/>
            <a:ext cx="11277600" cy="1138773"/>
          </a:xfrm>
        </p:spPr>
        <p:txBody>
          <a:bodyPr wrap="square" anchor="ctr">
            <a:normAutofit/>
          </a:bodyPr>
          <a:lstStyle/>
          <a:p>
            <a:r>
              <a:rPr lang="en-US" sz="3200" dirty="0">
                <a:latin typeface="Arial" panose="020B0604020202020204" pitchFamily="34" charset="0"/>
              </a:rPr>
              <a:t>Renewal Rate: 4/1/2023 – 2/29/2024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245E3B-EAA4-58A6-ABE1-FC2B8AF32DD2}"/>
              </a:ext>
            </a:extLst>
          </p:cNvPr>
          <p:cNvSpPr txBox="1"/>
          <p:nvPr/>
        </p:nvSpPr>
        <p:spPr>
          <a:xfrm>
            <a:off x="609600" y="1742972"/>
            <a:ext cx="10101943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Total renewal processes started:		   851,752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Total Hard Denials:			   171,030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Renewal Rate:			       81.5%</a:t>
            </a:r>
          </a:p>
          <a:p>
            <a:pPr lvl="1"/>
            <a:endParaRPr lang="en-US" sz="16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9B0A39-38E5-F8A8-ABB7-9DE92FFD8005}"/>
              </a:ext>
            </a:extLst>
          </p:cNvPr>
          <p:cNvSpPr txBox="1"/>
          <p:nvPr/>
        </p:nvSpPr>
        <p:spPr>
          <a:xfrm>
            <a:off x="683623" y="4467496"/>
            <a:ext cx="98102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*Note: Final dispositions have been recorded for all renewal processes started for the selected period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2331919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vert="horz" wrap="square" lIns="0" tIns="45720" rIns="0" bIns="45720" rtlCol="0" anchor="ctr">
            <a:normAutofit/>
          </a:bodyPr>
          <a:lstStyle/>
          <a:p>
            <a:r>
              <a:rPr lang="en-US" sz="3200" b="0" i="0" kern="1200" dirty="0">
                <a:latin typeface="+mj-lt"/>
                <a:ea typeface="+mj-ea"/>
                <a:cs typeface="+mj-cs"/>
              </a:rPr>
              <a:t>Standalone IEH Volume by Received Channel </a:t>
            </a:r>
          </a:p>
          <a:p>
            <a:r>
              <a:rPr lang="en-US" sz="3200" b="0" i="0" kern="1200" dirty="0">
                <a:latin typeface="+mj-lt"/>
                <a:ea typeface="+mj-ea"/>
                <a:cs typeface="+mj-cs"/>
              </a:rPr>
              <a:t>June 2023 – May 2024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5BBE08-3646-FD86-DD91-FE2F13FD3B14}"/>
              </a:ext>
            </a:extLst>
          </p:cNvPr>
          <p:cNvSpPr/>
          <p:nvPr/>
        </p:nvSpPr>
        <p:spPr>
          <a:xfrm>
            <a:off x="657233" y="5962650"/>
            <a:ext cx="11277592" cy="266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>
            <a:normAutofit fontScale="77500" lnSpcReduction="20000"/>
          </a:bodyPr>
          <a:lstStyle/>
          <a:p>
            <a:pPr marL="0" lvl="1">
              <a:lnSpc>
                <a:spcPct val="90000"/>
              </a:lnSpc>
              <a:spcBef>
                <a:spcPts val="500"/>
              </a:spcBef>
            </a:pPr>
            <a:endParaRPr lang="en-US" sz="1200" dirty="0">
              <a:solidFill>
                <a:schemeClr val="tx1"/>
              </a:solidFill>
            </a:endParaRPr>
          </a:p>
          <a:p>
            <a:pPr marL="0" lvl="1">
              <a:lnSpc>
                <a:spcPct val="90000"/>
              </a:lnSpc>
              <a:spcBef>
                <a:spcPts val="500"/>
              </a:spcBef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# Standalone IEH forms received</a:t>
            </a:r>
            <a:endParaRPr lang="en-US" sz="1200" b="1" i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5EE381A-721B-80FF-8048-DD40109872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9826774"/>
              </p:ext>
            </p:extLst>
          </p:nvPr>
        </p:nvGraphicFramePr>
        <p:xfrm>
          <a:off x="574766" y="1440656"/>
          <a:ext cx="9364571" cy="4586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5440891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27136F9-4982-8CF8-A6E3-891E8507AF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152" y="1673173"/>
            <a:ext cx="11754107" cy="4121253"/>
          </a:xfrm>
          <a:prstGeom prst="rect">
            <a:avLst/>
          </a:prstGeom>
        </p:spPr>
      </p:pic>
      <p:sp>
        <p:nvSpPr>
          <p:cNvPr id="13" name="Title 2">
            <a:extLst>
              <a:ext uri="{FF2B5EF4-FFF2-40B4-BE49-F238E27FC236}">
                <a16:creationId xmlns:a16="http://schemas.microsoft.com/office/drawing/2014/main" id="{44218296-BE2B-90EC-EB5C-E8D997DFF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14166"/>
            <a:ext cx="11277600" cy="929485"/>
          </a:xfrm>
        </p:spPr>
        <p:txBody>
          <a:bodyPr/>
          <a:lstStyle/>
          <a:p>
            <a:r>
              <a:rPr lang="en-US" sz="3200" dirty="0">
                <a:latin typeface="Arial" panose="020B0604020202020204" pitchFamily="34" charset="0"/>
              </a:rPr>
              <a:t>Monthly Inbound Call Volumes – English &amp; Spanish</a:t>
            </a:r>
            <a:br>
              <a:rPr lang="en-US" sz="3200" dirty="0">
                <a:latin typeface="Arial" panose="020B0604020202020204" pitchFamily="34" charset="0"/>
              </a:rPr>
            </a:br>
            <a:r>
              <a:rPr lang="en-US" sz="3200" dirty="0">
                <a:latin typeface="Arial" panose="020B0604020202020204" pitchFamily="34" charset="0"/>
              </a:rPr>
              <a:t>June 2023 Through May 2024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2813767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2">
            <a:extLst>
              <a:ext uri="{FF2B5EF4-FFF2-40B4-BE49-F238E27FC236}">
                <a16:creationId xmlns:a16="http://schemas.microsoft.com/office/drawing/2014/main" id="{44218296-BE2B-90EC-EB5C-E8D997DFF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wrap="square" anchor="ctr">
            <a:normAutofit/>
          </a:bodyPr>
          <a:lstStyle/>
          <a:p>
            <a:r>
              <a:rPr lang="en-US" sz="3200" dirty="0"/>
              <a:t>Monthly Inbound Call Volumes – English &amp; Spanish</a:t>
            </a:r>
            <a:br>
              <a:rPr lang="en-US" sz="3200" dirty="0"/>
            </a:br>
            <a:r>
              <a:rPr lang="en-US" sz="3200" dirty="0"/>
              <a:t>June 2023 – May 2024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E7A3623-5D4F-DAA5-1DFB-5C7045BBAC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464111"/>
              </p:ext>
            </p:extLst>
          </p:nvPr>
        </p:nvGraphicFramePr>
        <p:xfrm>
          <a:off x="2684937" y="1659747"/>
          <a:ext cx="5698177" cy="43158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8889">
                  <a:extLst>
                    <a:ext uri="{9D8B030D-6E8A-4147-A177-3AD203B41FA5}">
                      <a16:colId xmlns:a16="http://schemas.microsoft.com/office/drawing/2014/main" val="1939102693"/>
                    </a:ext>
                  </a:extLst>
                </a:gridCol>
                <a:gridCol w="1612259">
                  <a:extLst>
                    <a:ext uri="{9D8B030D-6E8A-4147-A177-3AD203B41FA5}">
                      <a16:colId xmlns:a16="http://schemas.microsoft.com/office/drawing/2014/main" val="2417418045"/>
                    </a:ext>
                  </a:extLst>
                </a:gridCol>
                <a:gridCol w="1747029">
                  <a:extLst>
                    <a:ext uri="{9D8B030D-6E8A-4147-A177-3AD203B41FA5}">
                      <a16:colId xmlns:a16="http://schemas.microsoft.com/office/drawing/2014/main" val="1879405544"/>
                    </a:ext>
                  </a:extLst>
                </a:gridCol>
              </a:tblGrid>
              <a:tr h="331989"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>
                          <a:effectLst/>
                        </a:rPr>
                        <a:t>Month/Year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>
                          <a:effectLst/>
                        </a:rPr>
                        <a:t>English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900" u="none" strike="noStrike">
                          <a:effectLst/>
                        </a:rPr>
                        <a:t>Spanish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extLst>
                  <a:ext uri="{0D108BD9-81ED-4DB2-BD59-A6C34878D82A}">
                    <a16:rowId xmlns:a16="http://schemas.microsoft.com/office/drawing/2014/main" val="818693968"/>
                  </a:ext>
                </a:extLst>
              </a:tr>
              <a:tr h="331989"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Jun-23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32,215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2,743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extLst>
                  <a:ext uri="{0D108BD9-81ED-4DB2-BD59-A6C34878D82A}">
                    <a16:rowId xmlns:a16="http://schemas.microsoft.com/office/drawing/2014/main" val="3913101505"/>
                  </a:ext>
                </a:extLst>
              </a:tr>
              <a:tr h="331989"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Jul-23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31,187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2,731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extLst>
                  <a:ext uri="{0D108BD9-81ED-4DB2-BD59-A6C34878D82A}">
                    <a16:rowId xmlns:a16="http://schemas.microsoft.com/office/drawing/2014/main" val="2628569539"/>
                  </a:ext>
                </a:extLst>
              </a:tr>
              <a:tr h="331989"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Aug-23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43,810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4,401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extLst>
                  <a:ext uri="{0D108BD9-81ED-4DB2-BD59-A6C34878D82A}">
                    <a16:rowId xmlns:a16="http://schemas.microsoft.com/office/drawing/2014/main" val="4229468918"/>
                  </a:ext>
                </a:extLst>
              </a:tr>
              <a:tr h="331989"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Sep-23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41,875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5,403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extLst>
                  <a:ext uri="{0D108BD9-81ED-4DB2-BD59-A6C34878D82A}">
                    <a16:rowId xmlns:a16="http://schemas.microsoft.com/office/drawing/2014/main" val="4012336364"/>
                  </a:ext>
                </a:extLst>
              </a:tr>
              <a:tr h="331989"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Oct-23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41,774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5,736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extLst>
                  <a:ext uri="{0D108BD9-81ED-4DB2-BD59-A6C34878D82A}">
                    <a16:rowId xmlns:a16="http://schemas.microsoft.com/office/drawing/2014/main" val="1285732020"/>
                  </a:ext>
                </a:extLst>
              </a:tr>
              <a:tr h="331989"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Nov-23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36,218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4,372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extLst>
                  <a:ext uri="{0D108BD9-81ED-4DB2-BD59-A6C34878D82A}">
                    <a16:rowId xmlns:a16="http://schemas.microsoft.com/office/drawing/2014/main" val="2763658681"/>
                  </a:ext>
                </a:extLst>
              </a:tr>
              <a:tr h="331989"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Dec-23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37,805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4,217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extLst>
                  <a:ext uri="{0D108BD9-81ED-4DB2-BD59-A6C34878D82A}">
                    <a16:rowId xmlns:a16="http://schemas.microsoft.com/office/drawing/2014/main" val="4066076395"/>
                  </a:ext>
                </a:extLst>
              </a:tr>
              <a:tr h="331989"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Jan-24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42,565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4,858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extLst>
                  <a:ext uri="{0D108BD9-81ED-4DB2-BD59-A6C34878D82A}">
                    <a16:rowId xmlns:a16="http://schemas.microsoft.com/office/drawing/2014/main" val="1643572119"/>
                  </a:ext>
                </a:extLst>
              </a:tr>
              <a:tr h="331989"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Feb-24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31,195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3,790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extLst>
                  <a:ext uri="{0D108BD9-81ED-4DB2-BD59-A6C34878D82A}">
                    <a16:rowId xmlns:a16="http://schemas.microsoft.com/office/drawing/2014/main" val="1887253540"/>
                  </a:ext>
                </a:extLst>
              </a:tr>
              <a:tr h="331989"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Mar-24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30,011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3,550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extLst>
                  <a:ext uri="{0D108BD9-81ED-4DB2-BD59-A6C34878D82A}">
                    <a16:rowId xmlns:a16="http://schemas.microsoft.com/office/drawing/2014/main" val="3405956610"/>
                  </a:ext>
                </a:extLst>
              </a:tr>
              <a:tr h="331989"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Apr-24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28,464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3,192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extLst>
                  <a:ext uri="{0D108BD9-81ED-4DB2-BD59-A6C34878D82A}">
                    <a16:rowId xmlns:a16="http://schemas.microsoft.com/office/drawing/2014/main" val="2505124940"/>
                  </a:ext>
                </a:extLst>
              </a:tr>
              <a:tr h="331989"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May-24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>
                          <a:effectLst/>
                        </a:rPr>
                        <a:t>28,636</a:t>
                      </a:r>
                      <a:endParaRPr lang="en-US" sz="1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900" u="none" strike="noStrike" dirty="0">
                          <a:effectLst/>
                        </a:rPr>
                        <a:t>3,157</a:t>
                      </a:r>
                      <a:endParaRPr lang="en-US" sz="1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869" marR="9869" marT="9869" marB="0" anchor="b"/>
                </a:tc>
                <a:extLst>
                  <a:ext uri="{0D108BD9-81ED-4DB2-BD59-A6C34878D82A}">
                    <a16:rowId xmlns:a16="http://schemas.microsoft.com/office/drawing/2014/main" val="971435328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230707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41527" y="322546"/>
            <a:ext cx="11050473" cy="587308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502E9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Completed Initiatives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7D3AC6-ABDD-4C72-A5BF-4B99B9975378}"/>
              </a:ext>
            </a:extLst>
          </p:cNvPr>
          <p:cNvSpPr txBox="1"/>
          <p:nvPr/>
        </p:nvSpPr>
        <p:spPr>
          <a:xfrm>
            <a:off x="670561" y="1089376"/>
            <a:ext cx="10850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chemeClr val="accent2">
                    <a:lumMod val="10000"/>
                  </a:schemeClr>
                </a:solidFill>
                <a:effectLst/>
                <a:ea typeface="Calibri" panose="020F0502020204030204" pitchFamily="34" charset="0"/>
              </a:rPr>
              <a:t>Introduced AEVS checks to confirm applicants’ </a:t>
            </a:r>
            <a:r>
              <a:rPr lang="en-US" sz="1800" b="1" dirty="0">
                <a:solidFill>
                  <a:schemeClr val="tx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Medi-Cal participation during LifeLine enrollment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BCFB23-A2F1-9BEF-137A-FF4C2C3FEDCE}"/>
              </a:ext>
            </a:extLst>
          </p:cNvPr>
          <p:cNvSpPr txBox="1"/>
          <p:nvPr/>
        </p:nvSpPr>
        <p:spPr>
          <a:xfrm>
            <a:off x="670561" y="1781140"/>
            <a:ext cx="9738713" cy="42024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1600" b="0" i="0" dirty="0">
                <a:solidFill>
                  <a:schemeClr val="tx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California Department of Health Care Services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hosts the Automated Eligibility Verification System (AEVS)</a:t>
            </a:r>
            <a:endParaRPr lang="en-US" sz="1600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AEVS provides Medi-Cal </a:t>
            </a:r>
            <a:r>
              <a:rPr lang="en-US" sz="1600" b="0" i="0" u="none" strike="noStrike" baseline="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</a:rPr>
              <a:t>particip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</a:rPr>
              <a:t>ation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verification </a:t>
            </a:r>
          </a:p>
          <a:p>
            <a:pPr marR="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Possession of Medi-Cal Benefits Identification Cards (BIC) are not a guarantee of Medi-Cal participation. BICs are a permanent form of identification. Beneficiaries retain the cards even if they are not participating in Medi-Cal during the current month. A BIC cardholder’s </a:t>
            </a:r>
            <a:r>
              <a:rPr lang="en-US" sz="16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 Index Number (CIN)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first 8 numeric characters followed by 1 alpha character of the BIC identification number</a:t>
            </a:r>
            <a:endParaRPr lang="en-US" sz="1600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1600" b="0" i="0" u="none" strike="noStrike" baseline="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</a:rPr>
              <a:t>When a CIN is entered, AEVS accesses the most current Medi-Cal particip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</a:rPr>
              <a:t>ation status for the individual to whom the CIN is assigned</a:t>
            </a:r>
          </a:p>
          <a:p>
            <a:pPr marR="0"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1600" b="0" i="0" u="none" strike="noStrike" baseline="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</a:rPr>
              <a:t>AEVS returns a 10-character Eligibility Verification Confirmation (EVC) Number when particip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</a:rPr>
              <a:t>ation</a:t>
            </a:r>
            <a:r>
              <a:rPr lang="en-US" sz="1600" b="0" i="0" u="none" strike="noStrike" baseline="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</a:rPr>
              <a:t> is confirmed</a:t>
            </a:r>
            <a:endParaRPr lang="en-US" sz="1600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24206169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Title 2">
            <a:extLst>
              <a:ext uri="{FF2B5EF4-FFF2-40B4-BE49-F238E27FC236}">
                <a16:creationId xmlns:a16="http://schemas.microsoft.com/office/drawing/2014/main" id="{3C9C9BA9-B9A5-8E5E-94A6-EEDE57FC9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87923"/>
            <a:ext cx="11277600" cy="929485"/>
          </a:xfrm>
        </p:spPr>
        <p:txBody>
          <a:bodyPr/>
          <a:lstStyle/>
          <a:p>
            <a:r>
              <a:rPr lang="en-US" sz="3200" dirty="0">
                <a:latin typeface="Arial" panose="020B0604020202020204" pitchFamily="34" charset="0"/>
              </a:rPr>
              <a:t>Monthly Inbound Call Volumes – Other Supported Languages June 2023 – May 2024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6810AF41-3011-2B61-3778-3124479C1F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9917915"/>
              </p:ext>
            </p:extLst>
          </p:nvPr>
        </p:nvGraphicFramePr>
        <p:xfrm>
          <a:off x="314325" y="1316831"/>
          <a:ext cx="11563350" cy="4979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2290031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Title 2">
            <a:extLst>
              <a:ext uri="{FF2B5EF4-FFF2-40B4-BE49-F238E27FC236}">
                <a16:creationId xmlns:a16="http://schemas.microsoft.com/office/drawing/2014/main" id="{3C9C9BA9-B9A5-8E5E-94A6-EEDE57FC9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22"/>
            <a:ext cx="11277600" cy="1138773"/>
          </a:xfrm>
        </p:spPr>
        <p:txBody>
          <a:bodyPr wrap="square" anchor="ctr">
            <a:normAutofit/>
          </a:bodyPr>
          <a:lstStyle/>
          <a:p>
            <a:r>
              <a:rPr lang="en-US" sz="3200" dirty="0"/>
              <a:t>Monthly Inbound Call Volumes – Other Supported Languages June 2023 – May 2024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2092D07-A90D-1E77-50CB-D8DBFFD8F9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27117"/>
              </p:ext>
            </p:extLst>
          </p:nvPr>
        </p:nvGraphicFramePr>
        <p:xfrm>
          <a:off x="460244" y="1657008"/>
          <a:ext cx="11274556" cy="4226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0352">
                  <a:extLst>
                    <a:ext uri="{9D8B030D-6E8A-4147-A177-3AD203B41FA5}">
                      <a16:colId xmlns:a16="http://schemas.microsoft.com/office/drawing/2014/main" val="1131563029"/>
                    </a:ext>
                  </a:extLst>
                </a:gridCol>
                <a:gridCol w="1338727">
                  <a:extLst>
                    <a:ext uri="{9D8B030D-6E8A-4147-A177-3AD203B41FA5}">
                      <a16:colId xmlns:a16="http://schemas.microsoft.com/office/drawing/2014/main" val="1422422802"/>
                    </a:ext>
                  </a:extLst>
                </a:gridCol>
                <a:gridCol w="1274303">
                  <a:extLst>
                    <a:ext uri="{9D8B030D-6E8A-4147-A177-3AD203B41FA5}">
                      <a16:colId xmlns:a16="http://schemas.microsoft.com/office/drawing/2014/main" val="3198965166"/>
                    </a:ext>
                  </a:extLst>
                </a:gridCol>
                <a:gridCol w="900645">
                  <a:extLst>
                    <a:ext uri="{9D8B030D-6E8A-4147-A177-3AD203B41FA5}">
                      <a16:colId xmlns:a16="http://schemas.microsoft.com/office/drawing/2014/main" val="3958895130"/>
                    </a:ext>
                  </a:extLst>
                </a:gridCol>
                <a:gridCol w="1158340">
                  <a:extLst>
                    <a:ext uri="{9D8B030D-6E8A-4147-A177-3AD203B41FA5}">
                      <a16:colId xmlns:a16="http://schemas.microsoft.com/office/drawing/2014/main" val="102594756"/>
                    </a:ext>
                  </a:extLst>
                </a:gridCol>
                <a:gridCol w="900645">
                  <a:extLst>
                    <a:ext uri="{9D8B030D-6E8A-4147-A177-3AD203B41FA5}">
                      <a16:colId xmlns:a16="http://schemas.microsoft.com/office/drawing/2014/main" val="1059534996"/>
                    </a:ext>
                  </a:extLst>
                </a:gridCol>
                <a:gridCol w="913530">
                  <a:extLst>
                    <a:ext uri="{9D8B030D-6E8A-4147-A177-3AD203B41FA5}">
                      <a16:colId xmlns:a16="http://schemas.microsoft.com/office/drawing/2014/main" val="807844529"/>
                    </a:ext>
                  </a:extLst>
                </a:gridCol>
                <a:gridCol w="1119686">
                  <a:extLst>
                    <a:ext uri="{9D8B030D-6E8A-4147-A177-3AD203B41FA5}">
                      <a16:colId xmlns:a16="http://schemas.microsoft.com/office/drawing/2014/main" val="2830750188"/>
                    </a:ext>
                  </a:extLst>
                </a:gridCol>
                <a:gridCol w="965134">
                  <a:extLst>
                    <a:ext uri="{9D8B030D-6E8A-4147-A177-3AD203B41FA5}">
                      <a16:colId xmlns:a16="http://schemas.microsoft.com/office/drawing/2014/main" val="2466338050"/>
                    </a:ext>
                  </a:extLst>
                </a:gridCol>
                <a:gridCol w="1373194">
                  <a:extLst>
                    <a:ext uri="{9D8B030D-6E8A-4147-A177-3AD203B41FA5}">
                      <a16:colId xmlns:a16="http://schemas.microsoft.com/office/drawing/2014/main" val="1004476714"/>
                    </a:ext>
                  </a:extLst>
                </a:gridCol>
              </a:tblGrid>
              <a:tr h="3250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Month/Year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Cambodian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Cantonese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Hmong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Japanese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Korean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Laotian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Mandarin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Tagalog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Vietnamese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extLst>
                  <a:ext uri="{0D108BD9-81ED-4DB2-BD59-A6C34878D82A}">
                    <a16:rowId xmlns:a16="http://schemas.microsoft.com/office/drawing/2014/main" val="21469223"/>
                  </a:ext>
                </a:extLst>
              </a:tr>
              <a:tr h="32508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Jun-23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127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29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123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197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24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153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extLst>
                  <a:ext uri="{0D108BD9-81ED-4DB2-BD59-A6C34878D82A}">
                    <a16:rowId xmlns:a16="http://schemas.microsoft.com/office/drawing/2014/main" val="1958496276"/>
                  </a:ext>
                </a:extLst>
              </a:tr>
              <a:tr h="32508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Jul-23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159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33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106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192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36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174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extLst>
                  <a:ext uri="{0D108BD9-81ED-4DB2-BD59-A6C34878D82A}">
                    <a16:rowId xmlns:a16="http://schemas.microsoft.com/office/drawing/2014/main" val="1058389130"/>
                  </a:ext>
                </a:extLst>
              </a:tr>
              <a:tr h="32508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Aug-23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223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48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151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235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34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182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extLst>
                  <a:ext uri="{0D108BD9-81ED-4DB2-BD59-A6C34878D82A}">
                    <a16:rowId xmlns:a16="http://schemas.microsoft.com/office/drawing/2014/main" val="2063741178"/>
                  </a:ext>
                </a:extLst>
              </a:tr>
              <a:tr h="32508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Sep-23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218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37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116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280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40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238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extLst>
                  <a:ext uri="{0D108BD9-81ED-4DB2-BD59-A6C34878D82A}">
                    <a16:rowId xmlns:a16="http://schemas.microsoft.com/office/drawing/2014/main" val="1150294923"/>
                  </a:ext>
                </a:extLst>
              </a:tr>
              <a:tr h="32508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Oct-23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290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46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156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368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40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311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extLst>
                  <a:ext uri="{0D108BD9-81ED-4DB2-BD59-A6C34878D82A}">
                    <a16:rowId xmlns:a16="http://schemas.microsoft.com/office/drawing/2014/main" val="3219066250"/>
                  </a:ext>
                </a:extLst>
              </a:tr>
              <a:tr h="32508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Nov-23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271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39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146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370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53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291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extLst>
                  <a:ext uri="{0D108BD9-81ED-4DB2-BD59-A6C34878D82A}">
                    <a16:rowId xmlns:a16="http://schemas.microsoft.com/office/drawing/2014/main" val="3913424882"/>
                  </a:ext>
                </a:extLst>
              </a:tr>
              <a:tr h="32508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Dec-23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310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36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166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375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26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313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extLst>
                  <a:ext uri="{0D108BD9-81ED-4DB2-BD59-A6C34878D82A}">
                    <a16:rowId xmlns:a16="http://schemas.microsoft.com/office/drawing/2014/main" val="3516031573"/>
                  </a:ext>
                </a:extLst>
              </a:tr>
              <a:tr h="32508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Jan-24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366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31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203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377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68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336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extLst>
                  <a:ext uri="{0D108BD9-81ED-4DB2-BD59-A6C34878D82A}">
                    <a16:rowId xmlns:a16="http://schemas.microsoft.com/office/drawing/2014/main" val="1338615557"/>
                  </a:ext>
                </a:extLst>
              </a:tr>
              <a:tr h="32508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Feb-24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214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35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143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318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44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225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extLst>
                  <a:ext uri="{0D108BD9-81ED-4DB2-BD59-A6C34878D82A}">
                    <a16:rowId xmlns:a16="http://schemas.microsoft.com/office/drawing/2014/main" val="1876345390"/>
                  </a:ext>
                </a:extLst>
              </a:tr>
              <a:tr h="32508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Mar-24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301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21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156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338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50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307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extLst>
                  <a:ext uri="{0D108BD9-81ED-4DB2-BD59-A6C34878D82A}">
                    <a16:rowId xmlns:a16="http://schemas.microsoft.com/office/drawing/2014/main" val="1463191924"/>
                  </a:ext>
                </a:extLst>
              </a:tr>
              <a:tr h="32508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Apr-24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228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21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113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265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51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195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extLst>
                  <a:ext uri="{0D108BD9-81ED-4DB2-BD59-A6C34878D82A}">
                    <a16:rowId xmlns:a16="http://schemas.microsoft.com/office/drawing/2014/main" val="2384961346"/>
                  </a:ext>
                </a:extLst>
              </a:tr>
              <a:tr h="32508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May-24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181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12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95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244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>
                          <a:effectLst/>
                        </a:rPr>
                        <a:t>34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u="none" strike="noStrike" dirty="0">
                          <a:effectLst/>
                        </a:rPr>
                        <a:t>190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664" marR="9664" marT="9664" marB="0" anchor="ctr"/>
                </a:tc>
                <a:extLst>
                  <a:ext uri="{0D108BD9-81ED-4DB2-BD59-A6C34878D82A}">
                    <a16:rowId xmlns:a16="http://schemas.microsoft.com/office/drawing/2014/main" val="1541444519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625029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41527" y="322546"/>
            <a:ext cx="11050473" cy="587308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502E9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Completed Initiatives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7D3AC6-ABDD-4C72-A5BF-4B99B9975378}"/>
              </a:ext>
            </a:extLst>
          </p:cNvPr>
          <p:cNvSpPr txBox="1"/>
          <p:nvPr/>
        </p:nvSpPr>
        <p:spPr>
          <a:xfrm>
            <a:off x="670561" y="1089376"/>
            <a:ext cx="10850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chemeClr val="accent2">
                    <a:lumMod val="10000"/>
                  </a:schemeClr>
                </a:solidFill>
                <a:effectLst/>
                <a:ea typeface="Calibri" panose="020F0502020204030204" pitchFamily="34" charset="0"/>
              </a:rPr>
              <a:t>Introduced AEVS checks to confirm applicants’ </a:t>
            </a:r>
            <a:r>
              <a:rPr lang="en-US" sz="1800" b="1" dirty="0">
                <a:solidFill>
                  <a:schemeClr val="tx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Medi-Cal participation during LifeLine enrollment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BCFB23-A2F1-9BEF-137A-FF4C2C3FEDCE}"/>
              </a:ext>
            </a:extLst>
          </p:cNvPr>
          <p:cNvSpPr txBox="1"/>
          <p:nvPr/>
        </p:nvSpPr>
        <p:spPr>
          <a:xfrm>
            <a:off x="670561" y="1876876"/>
            <a:ext cx="8888109" cy="4510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April 19</a:t>
            </a:r>
            <a:r>
              <a:rPr lang="en-US" sz="1600" baseline="300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0" i="0" dirty="0">
                <a:solidFill>
                  <a:schemeClr val="tx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TPA form reviewers began utilizing AEVS web-based single subscriber eligibility transaction service to confirm applicants’ current Medi-Cal participation </a:t>
            </a: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1600" b="0" i="0" dirty="0">
                <a:solidFill>
                  <a:schemeClr val="tx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TPA modified its internal system to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store</a:t>
            </a:r>
            <a:r>
              <a:rPr lang="en-US" sz="1600" b="0" i="0" dirty="0">
                <a:solidFill>
                  <a:schemeClr val="tx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applicants’ CINs</a:t>
            </a: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1600" b="0" i="0" dirty="0">
                <a:solidFill>
                  <a:schemeClr val="tx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When enrollment applications are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approved based on AEVS checks, e</a:t>
            </a:r>
            <a:r>
              <a:rPr lang="en-US" sz="1600" b="0" i="0" dirty="0">
                <a:solidFill>
                  <a:schemeClr val="tx1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ligibility documents are created for audit purposes and joined with the approved enrollment forms</a:t>
            </a: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an AEVS check does not return a 10-character </a:t>
            </a:r>
            <a:r>
              <a:rPr lang="en-US" sz="16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Eligibility Verification Confirmation (EVC)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number, </a:t>
            </a:r>
            <a:r>
              <a:rPr lang="en-US" sz="160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reviewers must deny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enrollment application </a:t>
            </a: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1600" dirty="0">
                <a:solidFill>
                  <a:schemeClr val="accent2">
                    <a:lumMod val="10000"/>
                  </a:schemeClr>
                </a:solidFill>
                <a:effectLst/>
                <a:ea typeface="Arial" panose="020B0604020202020204" pitchFamily="34" charset="0"/>
              </a:rPr>
              <a:t>Service Providers have been encouraged to revise their internal processes to prioritize collection of documentation which displays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applicants’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  <a:cs typeface="Arial" panose="020B0604020202020204" pitchFamily="34" charset="0"/>
              </a:rPr>
              <a:t>BIC numbers or </a:t>
            </a:r>
            <a:r>
              <a:rPr lang="en-US" sz="1600" dirty="0">
                <a:solidFill>
                  <a:schemeClr val="accent2">
                    <a:lumMod val="10000"/>
                  </a:schemeClr>
                </a:solidFill>
                <a:effectLst/>
                <a:ea typeface="Arial" panose="020B0604020202020204" pitchFamily="34" charset="0"/>
              </a:rPr>
              <a:t>Client Index Numbers when applicants seek to qualify for CA LifeLine based on Medi-Cal participation </a:t>
            </a:r>
            <a:endParaRPr lang="en-US" sz="1600" dirty="0">
              <a:solidFill>
                <a:schemeClr val="accent2">
                  <a:lumMod val="10000"/>
                </a:schemeClr>
              </a:solidFill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endParaRPr lang="en-US" sz="1600" b="0" i="0" dirty="0">
              <a:solidFill>
                <a:schemeClr val="tx1">
                  <a:lumMod val="5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051769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41527" y="322546"/>
            <a:ext cx="11050473" cy="587308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502E9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Completed Initiatives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7D3AC6-ABDD-4C72-A5BF-4B99B9975378}"/>
              </a:ext>
            </a:extLst>
          </p:cNvPr>
          <p:cNvSpPr txBox="1"/>
          <p:nvPr/>
        </p:nvSpPr>
        <p:spPr>
          <a:xfrm>
            <a:off x="670561" y="1089376"/>
            <a:ext cx="10850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chemeClr val="accent2">
                    <a:lumMod val="10000"/>
                  </a:schemeClr>
                </a:solidFill>
                <a:effectLst/>
                <a:ea typeface="Calibri" panose="020F0502020204030204" pitchFamily="34" charset="0"/>
              </a:rPr>
              <a:t>Introduced AEVS checks to confirm applicants’ </a:t>
            </a:r>
            <a:r>
              <a:rPr lang="en-US" sz="1800" b="1" dirty="0">
                <a:solidFill>
                  <a:schemeClr val="tx1">
                    <a:lumMod val="50000"/>
                  </a:schemeClr>
                </a:solidFill>
                <a:ea typeface="Calibri" panose="020F0502020204030204" pitchFamily="34" charset="0"/>
                <a:cs typeface="Arial" panose="020B0604020202020204" pitchFamily="34" charset="0"/>
              </a:rPr>
              <a:t>Medi-Cal participation during LifeLine enrollment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BCFB23-A2F1-9BEF-137A-FF4C2C3FEDCE}"/>
              </a:ext>
            </a:extLst>
          </p:cNvPr>
          <p:cNvSpPr txBox="1"/>
          <p:nvPr/>
        </p:nvSpPr>
        <p:spPr>
          <a:xfrm>
            <a:off x="670561" y="1876876"/>
            <a:ext cx="10572205" cy="34605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</a:rPr>
              <a:t>For April 19 through April 30: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</a:rPr>
              <a:t>Active Medi-Cal participation confirmed – 16,852 applications [89%]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</a:rPr>
              <a:t>Active Medi-Cal participation not confirmed – 2,134 applications [11%]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1600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</a:rPr>
              <a:t>For May 1 </a:t>
            </a:r>
            <a:r>
              <a:rPr lang="en-US" sz="1600">
                <a:solidFill>
                  <a:schemeClr val="bg2">
                    <a:lumMod val="10000"/>
                  </a:schemeClr>
                </a:solidFill>
              </a:rPr>
              <a:t>through May 24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</a:rPr>
              <a:t>: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</a:rPr>
              <a:t>Active Medi-Cal participation confirmed – 37,178 applications [88%]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2">
                    <a:lumMod val="10000"/>
                  </a:schemeClr>
                </a:solidFill>
              </a:rPr>
              <a:t>Active Medi-Cal participation not confirmed – 5,032 applications [12%]</a:t>
            </a:r>
          </a:p>
          <a:p>
            <a:pPr lvl="1"/>
            <a:endParaRPr lang="en-US" sz="1600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1200"/>
              </a:spcAft>
            </a:pPr>
            <a:endParaRPr lang="en-US" sz="1600" b="0" i="0" dirty="0">
              <a:solidFill>
                <a:schemeClr val="tx1">
                  <a:lumMod val="5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391834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41527" y="322546"/>
            <a:ext cx="11050473" cy="587308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502E9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Completed Initiatives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7D3AC6-ABDD-4C72-A5BF-4B99B9975378}"/>
              </a:ext>
            </a:extLst>
          </p:cNvPr>
          <p:cNvSpPr txBox="1"/>
          <p:nvPr/>
        </p:nvSpPr>
        <p:spPr>
          <a:xfrm>
            <a:off x="670561" y="1089376"/>
            <a:ext cx="10850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accent2">
                    <a:lumMod val="10000"/>
                  </a:schemeClr>
                </a:solidFill>
                <a:effectLst/>
                <a:ea typeface="Calibri" panose="020F0502020204030204" pitchFamily="34" charset="0"/>
              </a:rPr>
              <a:t>California LifeLine Income Limits, effective June 1, 2024, through May 31, 2025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8956057-D2F9-0D5B-12D1-14F85E03D0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409832"/>
              </p:ext>
            </p:extLst>
          </p:nvPr>
        </p:nvGraphicFramePr>
        <p:xfrm>
          <a:off x="946741" y="1885712"/>
          <a:ext cx="9056010" cy="3936997"/>
        </p:xfrm>
        <a:graphic>
          <a:graphicData uri="http://schemas.openxmlformats.org/drawingml/2006/table">
            <a:tbl>
              <a:tblPr/>
              <a:tblGrid>
                <a:gridCol w="1491150">
                  <a:extLst>
                    <a:ext uri="{9D8B030D-6E8A-4147-A177-3AD203B41FA5}">
                      <a16:colId xmlns:a16="http://schemas.microsoft.com/office/drawing/2014/main" val="2875512095"/>
                    </a:ext>
                  </a:extLst>
                </a:gridCol>
                <a:gridCol w="1891215">
                  <a:extLst>
                    <a:ext uri="{9D8B030D-6E8A-4147-A177-3AD203B41FA5}">
                      <a16:colId xmlns:a16="http://schemas.microsoft.com/office/drawing/2014/main" val="21095718"/>
                    </a:ext>
                  </a:extLst>
                </a:gridCol>
                <a:gridCol w="1891215">
                  <a:extLst>
                    <a:ext uri="{9D8B030D-6E8A-4147-A177-3AD203B41FA5}">
                      <a16:colId xmlns:a16="http://schemas.microsoft.com/office/drawing/2014/main" val="3242697559"/>
                    </a:ext>
                  </a:extLst>
                </a:gridCol>
                <a:gridCol w="1891215">
                  <a:extLst>
                    <a:ext uri="{9D8B030D-6E8A-4147-A177-3AD203B41FA5}">
                      <a16:colId xmlns:a16="http://schemas.microsoft.com/office/drawing/2014/main" val="3564945924"/>
                    </a:ext>
                  </a:extLst>
                </a:gridCol>
                <a:gridCol w="1891215">
                  <a:extLst>
                    <a:ext uri="{9D8B030D-6E8A-4147-A177-3AD203B41FA5}">
                      <a16:colId xmlns:a16="http://schemas.microsoft.com/office/drawing/2014/main" val="232802649"/>
                    </a:ext>
                  </a:extLst>
                </a:gridCol>
              </a:tblGrid>
              <a:tr h="49098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092" marR="9092" marT="909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F/C (Federal and CA funding) if…</a:t>
                      </a:r>
                    </a:p>
                  </a:txBody>
                  <a:tcPr marL="9092" marR="9092" marT="909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500" b="1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C (CA-only funding) if…</a:t>
                      </a:r>
                    </a:p>
                  </a:txBody>
                  <a:tcPr marL="9092" marR="9092" marT="9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5594908"/>
                  </a:ext>
                </a:extLst>
              </a:tr>
              <a:tr h="490988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092" marR="9092" marT="909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Income is less than or equal to</a:t>
                      </a:r>
                    </a:p>
                  </a:txBody>
                  <a:tcPr marL="9092" marR="9092" marT="909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Income is greater than</a:t>
                      </a:r>
                    </a:p>
                  </a:txBody>
                  <a:tcPr marL="9092" marR="9092" marT="909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AND</a:t>
                      </a:r>
                    </a:p>
                  </a:txBody>
                  <a:tcPr marL="9092" marR="9092" marT="9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Income is less than or equal to</a:t>
                      </a:r>
                    </a:p>
                  </a:txBody>
                  <a:tcPr marL="9092" marR="9092" marT="9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841216"/>
                  </a:ext>
                </a:extLst>
              </a:tr>
              <a:tr h="245494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Household Size</a:t>
                      </a:r>
                    </a:p>
                  </a:txBody>
                  <a:tcPr marL="9092" marR="9092" marT="909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092" marR="9092" marT="909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092" marR="9092" marT="909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092" marR="9092" marT="9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092" marR="9092" marT="9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521228"/>
                  </a:ext>
                </a:extLst>
              </a:tr>
              <a:tr h="2454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092" marR="9092" marT="9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$20,331</a:t>
                      </a:r>
                    </a:p>
                  </a:txBody>
                  <a:tcPr marL="9092" marR="9092" marT="9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$20,331</a:t>
                      </a:r>
                    </a:p>
                  </a:txBody>
                  <a:tcPr marL="9092" marR="9092" marT="9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092" marR="9092" marT="9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$23,400</a:t>
                      </a:r>
                    </a:p>
                  </a:txBody>
                  <a:tcPr marL="9092" marR="9092" marT="9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640025"/>
                  </a:ext>
                </a:extLst>
              </a:tr>
              <a:tr h="2454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092" marR="9092" marT="9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$27,594</a:t>
                      </a:r>
                    </a:p>
                  </a:txBody>
                  <a:tcPr marL="9092" marR="9092" marT="9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$27,594</a:t>
                      </a:r>
                    </a:p>
                  </a:txBody>
                  <a:tcPr marL="9092" marR="9092" marT="9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092" marR="9092" marT="9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$31,700</a:t>
                      </a:r>
                    </a:p>
                  </a:txBody>
                  <a:tcPr marL="9092" marR="9092" marT="9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479106"/>
                  </a:ext>
                </a:extLst>
              </a:tr>
              <a:tr h="2454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092" marR="9092" marT="9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$34,857</a:t>
                      </a:r>
                    </a:p>
                  </a:txBody>
                  <a:tcPr marL="9092" marR="9092" marT="9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$34,857</a:t>
                      </a:r>
                    </a:p>
                  </a:txBody>
                  <a:tcPr marL="9092" marR="9092" marT="9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092" marR="9092" marT="9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$40,000</a:t>
                      </a:r>
                    </a:p>
                  </a:txBody>
                  <a:tcPr marL="9092" marR="9092" marT="9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079572"/>
                  </a:ext>
                </a:extLst>
              </a:tr>
              <a:tr h="2454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092" marR="9092" marT="9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$42,120</a:t>
                      </a:r>
                    </a:p>
                  </a:txBody>
                  <a:tcPr marL="9092" marR="9092" marT="9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$42,120</a:t>
                      </a:r>
                    </a:p>
                  </a:txBody>
                  <a:tcPr marL="9092" marR="9092" marT="9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092" marR="9092" marT="9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$48,400</a:t>
                      </a:r>
                    </a:p>
                  </a:txBody>
                  <a:tcPr marL="9092" marR="9092" marT="9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39104"/>
                  </a:ext>
                </a:extLst>
              </a:tr>
              <a:tr h="2454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092" marR="9092" marT="9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$49,383</a:t>
                      </a:r>
                    </a:p>
                  </a:txBody>
                  <a:tcPr marL="9092" marR="9092" marT="9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$49,383</a:t>
                      </a:r>
                    </a:p>
                  </a:txBody>
                  <a:tcPr marL="9092" marR="9092" marT="9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092" marR="9092" marT="9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$56,800</a:t>
                      </a:r>
                    </a:p>
                  </a:txBody>
                  <a:tcPr marL="9092" marR="9092" marT="9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204921"/>
                  </a:ext>
                </a:extLst>
              </a:tr>
              <a:tr h="2454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092" marR="9092" marT="9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$56,646</a:t>
                      </a:r>
                    </a:p>
                  </a:txBody>
                  <a:tcPr marL="9092" marR="9092" marT="9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$56,646</a:t>
                      </a:r>
                    </a:p>
                  </a:txBody>
                  <a:tcPr marL="9092" marR="9092" marT="9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092" marR="9092" marT="9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$65,200</a:t>
                      </a:r>
                    </a:p>
                  </a:txBody>
                  <a:tcPr marL="9092" marR="9092" marT="9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38328"/>
                  </a:ext>
                </a:extLst>
              </a:tr>
              <a:tr h="2454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092" marR="9092" marT="9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$63,909</a:t>
                      </a:r>
                    </a:p>
                  </a:txBody>
                  <a:tcPr marL="9092" marR="9092" marT="9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$63,909</a:t>
                      </a:r>
                    </a:p>
                  </a:txBody>
                  <a:tcPr marL="9092" marR="9092" marT="9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092" marR="9092" marT="9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$73,600</a:t>
                      </a:r>
                    </a:p>
                  </a:txBody>
                  <a:tcPr marL="9092" marR="9092" marT="9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9069489"/>
                  </a:ext>
                </a:extLst>
              </a:tr>
              <a:tr h="2454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092" marR="9092" marT="9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$71,172</a:t>
                      </a:r>
                    </a:p>
                  </a:txBody>
                  <a:tcPr marL="9092" marR="9092" marT="9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$71,172</a:t>
                      </a:r>
                    </a:p>
                  </a:txBody>
                  <a:tcPr marL="9092" marR="9092" marT="9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092" marR="9092" marT="9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0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$82,000</a:t>
                      </a:r>
                    </a:p>
                  </a:txBody>
                  <a:tcPr marL="9092" marR="9092" marT="9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676214"/>
                  </a:ext>
                </a:extLst>
              </a:tr>
              <a:tr h="7455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1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For each additional person, add</a:t>
                      </a:r>
                    </a:p>
                  </a:txBody>
                  <a:tcPr marL="9092" marR="9092" marT="9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1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$7,263</a:t>
                      </a:r>
                    </a:p>
                  </a:txBody>
                  <a:tcPr marL="9092" marR="9092" marT="9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1" u="none" strike="noStrike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$7,263</a:t>
                      </a:r>
                    </a:p>
                  </a:txBody>
                  <a:tcPr marL="9092" marR="9092" marT="909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092" marR="9092" marT="9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b="0" i="1" u="none" strike="noStrike" dirty="0">
                          <a:solidFill>
                            <a:schemeClr val="accent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$8,400</a:t>
                      </a:r>
                    </a:p>
                  </a:txBody>
                  <a:tcPr marL="9092" marR="9092" marT="9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356105"/>
                  </a:ext>
                </a:extLst>
              </a:tr>
            </a:tbl>
          </a:graphicData>
        </a:graphic>
      </p:graphicFrame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706542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32820" y="310341"/>
            <a:ext cx="11059180" cy="587308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502E9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Upcoming Initiatives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4C4B49-5F7F-4CAD-4B78-D5CB6BEAE2F9}"/>
              </a:ext>
            </a:extLst>
          </p:cNvPr>
          <p:cNvSpPr txBox="1"/>
          <p:nvPr/>
        </p:nvSpPr>
        <p:spPr>
          <a:xfrm>
            <a:off x="1053737" y="1506583"/>
            <a:ext cx="9675223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The SPIA SubmitApplication and SubmitRenewal methods will be changed to add </a:t>
            </a:r>
            <a:r>
              <a:rPr lang="en-US" sz="1600" b="1" dirty="0">
                <a:solidFill>
                  <a:schemeClr val="tx1">
                    <a:lumMod val="50000"/>
                  </a:schemeClr>
                </a:solidFill>
              </a:rPr>
              <a:t>CIN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 as a required field when the </a:t>
            </a:r>
            <a:r>
              <a:rPr lang="en-US" sz="1600" b="1" i="0" u="none" strike="noStrike" baseline="0" dirty="0" err="1">
                <a:solidFill>
                  <a:schemeClr val="accent2">
                    <a:lumMod val="10000"/>
                  </a:schemeClr>
                </a:solidFill>
              </a:rPr>
              <a:t>ProgramCodeList</a:t>
            </a:r>
            <a:r>
              <a:rPr lang="en-US" sz="1600" b="1" i="0" u="none" strike="noStrike" baseline="0" dirty="0">
                <a:solidFill>
                  <a:schemeClr val="accent2">
                    <a:lumMod val="10000"/>
                  </a:schemeClr>
                </a:solidFill>
              </a:rPr>
              <a:t> </a:t>
            </a:r>
            <a:r>
              <a:rPr lang="en-US" sz="1600" dirty="0">
                <a:solidFill>
                  <a:schemeClr val="accent2">
                    <a:lumMod val="10000"/>
                  </a:schemeClr>
                </a:solidFill>
              </a:rPr>
              <a:t>field for the submission includes the “Medical” Program Code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chemeClr val="accent2">
                    <a:lumMod val="10000"/>
                  </a:schemeClr>
                </a:solidFill>
              </a:rPr>
              <a:t>Soft Launch Date for the SPIA change is </a:t>
            </a:r>
            <a:r>
              <a:rPr lang="en-US" sz="1600" b="1" dirty="0">
                <a:solidFill>
                  <a:schemeClr val="tx1">
                    <a:lumMod val="100000"/>
                  </a:schemeClr>
                </a:solidFill>
              </a:rPr>
              <a:t>Friday, June 14, 2024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0" i="0" u="none" strike="noStrike" baseline="0" dirty="0">
                <a:solidFill>
                  <a:schemeClr val="accent2">
                    <a:lumMod val="10000"/>
                  </a:schemeClr>
                </a:solidFill>
              </a:rPr>
              <a:t>Hard Launch Date for the SPIA change is </a:t>
            </a:r>
            <a:r>
              <a:rPr lang="en-US" sz="1600" b="1" i="0" u="none" strike="noStrike" baseline="0" dirty="0">
                <a:solidFill>
                  <a:schemeClr val="tx1">
                    <a:lumMod val="100000"/>
                  </a:schemeClr>
                </a:solidFill>
              </a:rPr>
              <a:t>Thursday, August 15, 2024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b="1" i="0" u="none" strike="noStrike" baseline="0" dirty="0">
                <a:solidFill>
                  <a:schemeClr val="tx1">
                    <a:lumMod val="50000"/>
                  </a:schemeClr>
                </a:solidFill>
              </a:rPr>
              <a:t>“Hard Launch” </a:t>
            </a:r>
            <a:r>
              <a:rPr lang="en-US" sz="1600" i="0" u="none" strike="noStrike" baseline="0" dirty="0">
                <a:solidFill>
                  <a:schemeClr val="tx1">
                    <a:lumMod val="50000"/>
                  </a:schemeClr>
                </a:solidFill>
              </a:rPr>
              <a:t>means </a:t>
            </a:r>
            <a:r>
              <a:rPr lang="en-US" sz="1600" dirty="0">
                <a:solidFill>
                  <a:schemeClr val="tx1">
                    <a:lumMod val="50000"/>
                  </a:schemeClr>
                </a:solidFill>
              </a:rPr>
              <a:t>beginning Thursday, August 15, 2024, SPIA SubmitApplication and SubmitRenewal submissions which include </a:t>
            </a:r>
            <a:r>
              <a:rPr lang="en-US" sz="1600" dirty="0">
                <a:solidFill>
                  <a:schemeClr val="accent2">
                    <a:lumMod val="10000"/>
                  </a:schemeClr>
                </a:solidFill>
              </a:rPr>
              <a:t>the “Medical” Program Code in the </a:t>
            </a:r>
            <a:r>
              <a:rPr lang="en-US" sz="1600" b="1" i="0" u="none" strike="noStrike" baseline="0" dirty="0" err="1">
                <a:solidFill>
                  <a:schemeClr val="accent2">
                    <a:lumMod val="10000"/>
                  </a:schemeClr>
                </a:solidFill>
              </a:rPr>
              <a:t>ProgramCodeList</a:t>
            </a:r>
            <a:r>
              <a:rPr lang="en-US" sz="1600" b="1" i="0" u="none" strike="noStrike" baseline="0" dirty="0">
                <a:solidFill>
                  <a:schemeClr val="accent2">
                    <a:lumMod val="10000"/>
                  </a:schemeClr>
                </a:solidFill>
              </a:rPr>
              <a:t> </a:t>
            </a:r>
            <a:r>
              <a:rPr lang="en-US" sz="1600" dirty="0">
                <a:solidFill>
                  <a:schemeClr val="accent2">
                    <a:lumMod val="10000"/>
                  </a:schemeClr>
                </a:solidFill>
              </a:rPr>
              <a:t>field must send the applicant’s CIN or the submissions will trigger errors and will not be processed</a:t>
            </a:r>
            <a:endParaRPr lang="en-US" sz="1600" b="1" i="0" u="none" strike="noStrike" baseline="0" dirty="0">
              <a:solidFill>
                <a:schemeClr val="accent2">
                  <a:lumMod val="10000"/>
                </a:schemeClr>
              </a:solidFill>
            </a:endParaRP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421913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5317B44-90A8-441B-E964-B0AD1A853D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32820" y="310341"/>
            <a:ext cx="11059180" cy="587308"/>
          </a:xfr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502E9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Upcoming Initiatives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4C4B49-5F7F-4CAD-4B78-D5CB6BEAE2F9}"/>
              </a:ext>
            </a:extLst>
          </p:cNvPr>
          <p:cNvSpPr txBox="1"/>
          <p:nvPr/>
        </p:nvSpPr>
        <p:spPr>
          <a:xfrm>
            <a:off x="1053737" y="1506583"/>
            <a:ext cx="9675223" cy="2379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chemeClr val="accent2">
                    <a:lumMod val="10000"/>
                  </a:schemeClr>
                </a:solidFill>
                <a:latin typeface="Arial"/>
                <a:cs typeface="Arial"/>
              </a:rPr>
              <a:t>Currently SPIA authenticates Service Provider’s SPIA credentials (username and password) sent by the service providers with each transaction on the TPA’s server 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chemeClr val="accent2">
                    <a:lumMod val="10000"/>
                  </a:schemeClr>
                </a:solidFill>
                <a:latin typeface="Arial"/>
                <a:cs typeface="Arial"/>
              </a:rPr>
              <a:t>Service Providers will submit their credentials to an authentication service hosted by Microsoft. The authentication </a:t>
            </a:r>
            <a:r>
              <a:rPr lang="en-US" sz="1600">
                <a:solidFill>
                  <a:schemeClr val="accent2">
                    <a:lumMod val="10000"/>
                  </a:schemeClr>
                </a:solidFill>
                <a:latin typeface="Arial"/>
                <a:cs typeface="Arial"/>
              </a:rPr>
              <a:t>service will provide Service Providers tokens </a:t>
            </a:r>
            <a:r>
              <a:rPr lang="en-US" sz="1600" dirty="0">
                <a:solidFill>
                  <a:schemeClr val="accent2">
                    <a:lumMod val="10000"/>
                  </a:schemeClr>
                </a:solidFill>
                <a:latin typeface="Arial"/>
                <a:cs typeface="Arial"/>
              </a:rPr>
              <a:t>to send with each transaction instead of sending their username and password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chemeClr val="accent2">
                    <a:lumMod val="10000"/>
                  </a:schemeClr>
                </a:solidFill>
              </a:rPr>
              <a:t>Soft Launch Date for the SPIA “authentication” change is </a:t>
            </a:r>
            <a:r>
              <a:rPr lang="en-US" sz="1600" b="1" dirty="0">
                <a:solidFill>
                  <a:schemeClr val="tx1">
                    <a:lumMod val="100000"/>
                  </a:schemeClr>
                </a:solidFill>
              </a:rPr>
              <a:t>Friday, July 19, 2024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b="0" i="0" u="none" strike="noStrike" baseline="0" dirty="0">
                <a:solidFill>
                  <a:schemeClr val="accent2">
                    <a:lumMod val="10000"/>
                  </a:schemeClr>
                </a:solidFill>
              </a:rPr>
              <a:t>Hard Launch Date for the SPIA </a:t>
            </a:r>
            <a:r>
              <a:rPr lang="en-US" sz="1600" dirty="0">
                <a:solidFill>
                  <a:schemeClr val="accent2">
                    <a:lumMod val="10000"/>
                  </a:schemeClr>
                </a:solidFill>
              </a:rPr>
              <a:t>“authentication” </a:t>
            </a:r>
            <a:r>
              <a:rPr lang="en-US" sz="1600" b="0" i="0" u="none" strike="noStrike" baseline="0" dirty="0">
                <a:solidFill>
                  <a:schemeClr val="accent2">
                    <a:lumMod val="10000"/>
                  </a:schemeClr>
                </a:solidFill>
              </a:rPr>
              <a:t>change is </a:t>
            </a:r>
            <a:r>
              <a:rPr lang="en-US" sz="1600" b="1" i="0" u="none" strike="noStrike" baseline="0" dirty="0">
                <a:solidFill>
                  <a:schemeClr val="tx1">
                    <a:lumMod val="100000"/>
                  </a:schemeClr>
                </a:solidFill>
              </a:rPr>
              <a:t>Thursday, August 15, 2024</a:t>
            </a:r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465333842"/>
      </p:ext>
    </p:extLst>
  </p:cSld>
  <p:clrMapOvr>
    <a:masterClrMapping/>
  </p:clrMapOvr>
</p:sld>
</file>

<file path=ppt/theme/theme1.xml><?xml version="1.0" encoding="utf-8"?>
<a:theme xmlns:a="http://schemas.openxmlformats.org/drawingml/2006/main" name="Maximus-22">
  <a:themeElements>
    <a:clrScheme name="Maximus 22">
      <a:dk1>
        <a:srgbClr val="414141"/>
      </a:dk1>
      <a:lt1>
        <a:srgbClr val="FFFFFF"/>
      </a:lt1>
      <a:dk2>
        <a:srgbClr val="6C489C"/>
      </a:dk2>
      <a:lt2>
        <a:srgbClr val="502E91"/>
      </a:lt2>
      <a:accent1>
        <a:srgbClr val="9F7FC9"/>
      </a:accent1>
      <a:accent2>
        <a:srgbClr val="CBB7E5"/>
      </a:accent2>
      <a:accent3>
        <a:srgbClr val="EBE3F3"/>
      </a:accent3>
      <a:accent4>
        <a:srgbClr val="468C40"/>
      </a:accent4>
      <a:accent5>
        <a:srgbClr val="6177B9"/>
      </a:accent5>
      <a:accent6>
        <a:srgbClr val="7CBE64"/>
      </a:accent6>
      <a:hlink>
        <a:srgbClr val="200649"/>
      </a:hlink>
      <a:folHlink>
        <a:srgbClr val="767676"/>
      </a:folHlink>
    </a:clrScheme>
    <a:fontScheme name="Trinse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 sz="10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Maximus-22" id="{B5EF012B-ACC9-1449-BD61-29E8FD2A1C41}" vid="{EABC7A0F-6978-6743-BCAA-D589D6D8F4C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.xml"/></Relationships>
</file>

<file path=customXml/_rels/item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.xml"/></Relationships>
</file>

<file path=customXml/_rels/item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.xml"/></Relationships>
</file>

<file path=customXml/_rels/item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.xml"/></Relationships>
</file>

<file path=customXml/_rels/item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.xml"/></Relationships>
</file>

<file path=customXml/_rels/item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.xml"/></Relationships>
</file>

<file path=customXml/_rels/item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.xml"/></Relationships>
</file>

<file path=customXml/_rels/item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.xml"/></Relationships>
</file>

<file path=customXml/_rels/item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.xml"/></Relationships>
</file>

<file path=customXml/_rels/item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6.xml"/></Relationships>
</file>

<file path=customXml/_rels/item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7.xml"/></Relationships>
</file>

<file path=customXml/_rels/item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8.xml"/></Relationships>
</file>

<file path=customXml/_rels/item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9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0.xml"/></Relationships>
</file>

<file path=customXml/_rels/item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1.xml"/></Relationships>
</file>

<file path=customXml/_rels/item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2.xml"/></Relationships>
</file>

<file path=customXml/_rels/item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3.xml"/></Relationships>
</file>

<file path=customXml/_rels/item6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4.xml"/></Relationships>
</file>

<file path=customXml/_rels/item6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5.xml"/></Relationships>
</file>

<file path=customXml/_rels/item6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6.xml"/></Relationships>
</file>

<file path=customXml/_rels/item6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7.xml"/></Relationships>
</file>

<file path=customXml/_rels/item6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8.xml"/></Relationships>
</file>

<file path=customXml/_rels/item6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9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7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0.xml"/></Relationships>
</file>

<file path=customXml/_rels/item7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1.xml"/></Relationships>
</file>

<file path=customXml/_rels/item7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2.xml"/></Relationships>
</file>

<file path=customXml/_rels/item7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3.xml"/></Relationships>
</file>

<file path=customXml/_rels/item7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4.xml"/></Relationships>
</file>

<file path=customXml/_rels/item7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5.xml"/></Relationships>
</file>

<file path=customXml/_rels/item7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6.xml"/></Relationships>
</file>

<file path=customXml/_rels/item7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7.xml"/></Relationships>
</file>

<file path=customXml/_rels/item7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8.xml"/></Relationships>
</file>

<file path=customXml/_rels/item7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9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8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0.xml"/></Relationships>
</file>

<file path=customXml/_rels/item8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1.xml"/></Relationships>
</file>

<file path=customXml/_rels/item8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2.xml"/></Relationships>
</file>

<file path=customXml/_rels/item8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3.xml"/></Relationships>
</file>

<file path=customXml/_rels/item8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4.xml"/></Relationships>
</file>

<file path=customXml/_rels/item8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5.xml"/></Relationships>
</file>

<file path=customXml/_rels/item8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6.xml"/></Relationships>
</file>

<file path=customXml/_rels/item8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7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TemplafySlideFormConfiguration><![CDATA[{"formFields":[],"formDataEntries":[]}]]></TemplafySlideFormConfiguration>
</file>

<file path=customXml/item10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11.xml><?xml version="1.0" encoding="utf-8"?>
<TemplafySlideFormConfiguration><![CDATA[{"formFields":[],"formDataEntries":[]}]]></TemplafySlideFormConfiguration>
</file>

<file path=customXml/item12.xml><?xml version="1.0" encoding="utf-8"?>
<TemplafySlideFormConfiguration><![CDATA[{"formFields":[],"formDataEntries":[]}]]></TemplafySlideFormConfiguration>
</file>

<file path=customXml/item13.xml><?xml version="1.0" encoding="utf-8"?>
<TemplafySlideFormConfiguration><![CDATA[{"formFields":[],"formDataEntries":[]}]]></TemplafySlideFormConfiguration>
</file>

<file path=customXml/item14.xml><?xml version="1.0" encoding="utf-8"?>
<TemplafySlideFormConfiguration><![CDATA[{"formFields":[],"formDataEntries":[]}]]></TemplafySlideFormConfiguration>
</file>

<file path=customXml/item15.xml><?xml version="1.0" encoding="utf-8"?>
<TemplafySlideFormConfiguration><![CDATA[{"formFields":[],"formDataEntries":[]}]]></TemplafySlideFormConfiguration>
</file>

<file path=customXml/item16.xml><?xml version="1.0" encoding="utf-8"?>
<TemplafySlideFormConfiguration><![CDATA[{"formFields":[],"formDataEntries":[]}]]></TemplafySlideFormConfiguration>
</file>

<file path=customXml/item17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18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19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2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20.xml><?xml version="1.0" encoding="utf-8"?>
<TemplafyTemplateConfiguration><![CDATA[{"elementsMetadata":[],"transformationConfigurations":[],"templateName":"PowerPoint-Template","templateDescription":"","enableDocumentContentUpdater":false,"version":"2.0"}]]></TemplafyTemplateConfiguration>
</file>

<file path=customXml/item21.xml><?xml version="1.0" encoding="utf-8"?>
<TemplafySlideFormConfiguration><![CDATA[{"formFields":[],"formDataEntries":[]}]]></TemplafySlideFormConfiguration>
</file>

<file path=customXml/item22.xml><?xml version="1.0" encoding="utf-8"?>
<TemplafySlideFormConfiguration><![CDATA[{"formFields":[],"formDataEntries":[]}]]></TemplafySlideFormConfiguration>
</file>

<file path=customXml/item23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24.xml><?xml version="1.0" encoding="utf-8"?>
<TemplafySlideFormConfiguration><![CDATA[{"formFields":[],"formDataEntries":[]}]]></TemplafySlideFormConfiguration>
</file>

<file path=customXml/item25.xml><?xml version="1.0" encoding="utf-8"?>
<TemplafySlideFormConfiguration><![CDATA[{"formFields":[],"formDataEntries":[]}]]></TemplafySlideFormConfiguration>
</file>

<file path=customXml/item26.xml><?xml version="1.0" encoding="utf-8"?>
<TemplafySlideFormConfiguration><![CDATA[{"formFields":[],"formDataEntries":[]}]]></TemplafySlideFormConfiguration>
</file>

<file path=customXml/item27.xml><?xml version="1.0" encoding="utf-8"?>
<TemplafySlideFormConfiguration><![CDATA[{"formFields":[],"formDataEntries":[]}]]></TemplafySlideFormConfiguration>
</file>

<file path=customXml/item28.xml><?xml version="1.0" encoding="utf-8"?>
<TemplafySlideFormConfiguration><![CDATA[{"formFields":[],"formDataEntries":[]}]]></TemplafySlideFormConfiguration>
</file>

<file path=customXml/item29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0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31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32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33.xml><?xml version="1.0" encoding="utf-8"?>
<TemplafySlideFormConfiguration><![CDATA[{"formFields":[],"formDataEntries":[]}]]></TemplafySlideFormConfiguration>
</file>

<file path=customXml/item34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35.xml><?xml version="1.0" encoding="utf-8"?>
<TemplafySlideFormConfiguration><![CDATA[{"formFields":[],"formDataEntries":[]}]]></TemplafySlideFormConfiguration>
</file>

<file path=customXml/item36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37.xml><?xml version="1.0" encoding="utf-8"?>
<TemplafySlideTemplateConfiguration><![CDATA[{"slideVersion":1,"isValidatorEnabled":false,"isLocked":false,"elementsMetadata":[],"slideId":"637878478851683961","enableDocumentContentUpdater":false,"version":"2.0"}]]></TemplafySlideTemplateConfiguration>
</file>

<file path=customXml/item38.xml><?xml version="1.0" encoding="utf-8"?>
<TemplafySlideFormConfiguration><![CDATA[{"formFields":[],"formDataEntries":[]}]]></TemplafySlideFormConfiguration>
</file>

<file path=customXml/item39.xml><?xml version="1.0" encoding="utf-8"?>
<TemplafyFormConfiguration><![CDATA[{"formFields":[],"formDataEntries":[]}]]></TemplafyFormConfiguration>
</file>

<file path=customXml/item4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40.xml><?xml version="1.0" encoding="utf-8"?>
<TemplafySlideFormConfiguration><![CDATA[{"formFields":[],"formDataEntries":[]}]]></TemplafySlideFormConfiguration>
</file>

<file path=customXml/item41.xml><?xml version="1.0" encoding="utf-8"?>
<TemplafySlideFormConfiguration><![CDATA[{"formFields":[],"formDataEntries":[]}]]></TemplafySlideFormConfiguration>
</file>

<file path=customXml/item42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43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44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45.xml><?xml version="1.0" encoding="utf-8"?>
<TemplafySlideFormConfiguration><![CDATA[{"formFields":[],"formDataEntries":[]}]]></TemplafySlideFormConfiguration>
</file>

<file path=customXml/item46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47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48.xml><?xml version="1.0" encoding="utf-8"?>
<TemplafySlideFormConfiguration><![CDATA[{"formFields":[],"formDataEntries":[]}]]></TemplafySlideFormConfiguration>
</file>

<file path=customXml/item49.xml><?xml version="1.0" encoding="utf-8"?>
<TemplafySlideFormConfiguration><![CDATA[{"formFields":[],"formDataEntries":[]}]]></TemplafySlideFormConfiguration>
</file>

<file path=customXml/item5.xml><?xml version="1.0" encoding="utf-8"?>
<TemplafySlideFormConfiguration><![CDATA[{"formFields":[],"formDataEntries":[]}]]></TemplafySlideFormConfiguration>
</file>

<file path=customXml/item50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51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52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53.xml><?xml version="1.0" encoding="utf-8"?>
<TemplafySlideFormConfiguration><![CDATA[{"formFields":[],"formDataEntries":[]}]]></TemplafySlideFormConfiguration>
</file>

<file path=customXml/item54.xml><?xml version="1.0" encoding="utf-8"?>
<TemplafySlideFormConfiguration><![CDATA[{"formFields":[],"formDataEntries":[]}]]></TemplafySlideFormConfiguration>
</file>

<file path=customXml/item55.xml><?xml version="1.0" encoding="utf-8"?>
<TemplafySlideFormConfiguration><![CDATA[{"formFields":[],"formDataEntries":[]}]]></TemplafySlideFormConfiguration>
</file>

<file path=customXml/item56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57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7A1B08E6C45B4EB8C40B073BBFD68D" ma:contentTypeVersion="11" ma:contentTypeDescription="Create a new document." ma:contentTypeScope="" ma:versionID="9c078fc66ebc8c3b5d3e8d348228076b">
  <xsd:schema xmlns:xsd="http://www.w3.org/2001/XMLSchema" xmlns:xs="http://www.w3.org/2001/XMLSchema" xmlns:p="http://schemas.microsoft.com/office/2006/metadata/properties" xmlns:ns3="64bed620-86a9-426b-81ad-a74481fd4b72" xmlns:ns4="d08b0760-57dd-437e-be5d-5105d6842521" targetNamespace="http://schemas.microsoft.com/office/2006/metadata/properties" ma:root="true" ma:fieldsID="122db19aa0fd98eecb72fcd9145b8fa2" ns3:_="" ns4:_="">
    <xsd:import namespace="64bed620-86a9-426b-81ad-a74481fd4b72"/>
    <xsd:import namespace="d08b0760-57dd-437e-be5d-5105d684252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bed620-86a9-426b-81ad-a74481fd4b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8b0760-57dd-437e-be5d-5105d684252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8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59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6.xml><?xml version="1.0" encoding="utf-8"?>
<TemplafySlideFormConfiguration><![CDATA[{"formFields":[],"formDataEntries":[]}]]></TemplafySlideFormConfiguration>
</file>

<file path=customXml/item60.xml><?xml version="1.0" encoding="utf-8"?>
<TemplafySlideFormConfiguration><![CDATA[{"formFields":[],"formDataEntries":[]}]]></TemplafySlideFormConfiguration>
</file>

<file path=customXml/item61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62.xml><?xml version="1.0" encoding="utf-8"?>
<TemplafySlideFormConfiguration><![CDATA[{"formFields":[],"formDataEntries":[]}]]></TemplafySlideFormConfiguration>
</file>

<file path=customXml/item63.xml><?xml version="1.0" encoding="utf-8"?>
<TemplafySlideFormConfiguration><![CDATA[{"formFields":[],"formDataEntries":[]}]]></TemplafySlideFormConfiguration>
</file>

<file path=customXml/item64.xml><?xml version="1.0" encoding="utf-8"?>
<TemplafySlideFormConfiguration><![CDATA[{"formFields":[],"formDataEntries":[]}]]></TemplafySlideFormConfiguration>
</file>

<file path=customXml/item65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66.xml><?xml version="1.0" encoding="utf-8"?>
<TemplafySlideFormConfiguration><![CDATA[{"formFields":[],"formDataEntries":[]}]]></TemplafySlideFormConfiguration>
</file>

<file path=customXml/item67.xml><?xml version="1.0" encoding="utf-8"?>
<TemplafySlideFormConfiguration><![CDATA[{"formFields":[],"formDataEntries":[]}]]></TemplafySlideFormConfiguration>
</file>

<file path=customXml/item68.xml><?xml version="1.0" encoding="utf-8"?>
<TemplafySlideFormConfiguration><![CDATA[{"formFields":[],"formDataEntries":[]}]]></TemplafySlideFormConfiguration>
</file>

<file path=customXml/item69.xml><?xml version="1.0" encoding="utf-8"?>
<TemplafySlideFormConfiguration><![CDATA[{"formFields":[],"formDataEntries":[]}]]></TemplafySlideFormConfiguration>
</file>

<file path=customXml/item7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70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71.xml><?xml version="1.0" encoding="utf-8"?>
<TemplafySlideFormConfiguration><![CDATA[{"formFields":[],"formDataEntries":[]}]]></TemplafySlideFormConfiguration>
</file>

<file path=customXml/item72.xml><?xml version="1.0" encoding="utf-8"?>
<TemplafySlideFormConfiguration><![CDATA[{"formFields":[],"formDataEntries":[]}]]></TemplafySlideFormConfiguration>
</file>

<file path=customXml/item7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74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75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76.xml><?xml version="1.0" encoding="utf-8"?>
<TemplafySlideFormConfiguration><![CDATA[{"formFields":[],"formDataEntries":[]}]]></TemplafySlideFormConfiguration>
</file>

<file path=customXml/item77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78.xml><?xml version="1.0" encoding="utf-8"?>
<TemplafySlideFormConfiguration><![CDATA[{"formFields":[],"formDataEntries":[]}]]></TemplafySlideFormConfiguration>
</file>

<file path=customXml/item79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8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80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81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82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83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84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85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86.xml><?xml version="1.0" encoding="utf-8"?>
<TemplafySlideFormConfiguration><![CDATA[{"formFields":[],"formDataEntries":[]}]]></TemplafySlideFormConfiguration>
</file>

<file path=customXml/item87.xml><?xml version="1.0" encoding="utf-8"?>
<TemplafySlideTemplateConfiguration><![CDATA[{"slideVersion":1,"isValidatorEnabled":false,"isLocked":false,"elementsMetadata":[],"slideId":"637878478851687495","enableDocumentContentUpdater":false,"version":"2.0"}]]></TemplafySlideTemplateConfiguration>
</file>

<file path=customXml/item9.xml><?xml version="1.0" encoding="utf-8"?>
<TemplafySlideFormConfiguration><![CDATA[{"formFields":[],"formDataEntries":[]}]]></TemplafySlideFormConfiguration>
</file>

<file path=customXml/itemProps1.xml><?xml version="1.0" encoding="utf-8"?>
<ds:datastoreItem xmlns:ds="http://schemas.openxmlformats.org/officeDocument/2006/customXml" ds:itemID="{55C759F1-1659-4B4B-A83B-D256EA7D61C5}">
  <ds:schemaRefs/>
</ds:datastoreItem>
</file>

<file path=customXml/itemProps10.xml><?xml version="1.0" encoding="utf-8"?>
<ds:datastoreItem xmlns:ds="http://schemas.openxmlformats.org/officeDocument/2006/customXml" ds:itemID="{708DBF76-F6D8-4E5A-B614-446F5606EF07}">
  <ds:schemaRefs/>
</ds:datastoreItem>
</file>

<file path=customXml/itemProps11.xml><?xml version="1.0" encoding="utf-8"?>
<ds:datastoreItem xmlns:ds="http://schemas.openxmlformats.org/officeDocument/2006/customXml" ds:itemID="{5FD26C96-0520-466A-BA69-28D822A9AEEF}">
  <ds:schemaRefs/>
</ds:datastoreItem>
</file>

<file path=customXml/itemProps12.xml><?xml version="1.0" encoding="utf-8"?>
<ds:datastoreItem xmlns:ds="http://schemas.openxmlformats.org/officeDocument/2006/customXml" ds:itemID="{B4DDC09D-3B3F-4C61-8E26-A45DEFC66EC0}">
  <ds:schemaRefs/>
</ds:datastoreItem>
</file>

<file path=customXml/itemProps13.xml><?xml version="1.0" encoding="utf-8"?>
<ds:datastoreItem xmlns:ds="http://schemas.openxmlformats.org/officeDocument/2006/customXml" ds:itemID="{8866792E-7E26-4C5F-8E21-CB9F47A1FD18}">
  <ds:schemaRefs/>
</ds:datastoreItem>
</file>

<file path=customXml/itemProps14.xml><?xml version="1.0" encoding="utf-8"?>
<ds:datastoreItem xmlns:ds="http://schemas.openxmlformats.org/officeDocument/2006/customXml" ds:itemID="{6EDAD7FE-4897-4B59-B75D-6368592C5C4D}">
  <ds:schemaRefs/>
</ds:datastoreItem>
</file>

<file path=customXml/itemProps15.xml><?xml version="1.0" encoding="utf-8"?>
<ds:datastoreItem xmlns:ds="http://schemas.openxmlformats.org/officeDocument/2006/customXml" ds:itemID="{446ABEC4-1190-4961-BE73-233DC800ACAC}">
  <ds:schemaRefs/>
</ds:datastoreItem>
</file>

<file path=customXml/itemProps16.xml><?xml version="1.0" encoding="utf-8"?>
<ds:datastoreItem xmlns:ds="http://schemas.openxmlformats.org/officeDocument/2006/customXml" ds:itemID="{24B8DCBD-3428-4DD3-BA21-43222CE03F44}">
  <ds:schemaRefs/>
</ds:datastoreItem>
</file>

<file path=customXml/itemProps17.xml><?xml version="1.0" encoding="utf-8"?>
<ds:datastoreItem xmlns:ds="http://schemas.openxmlformats.org/officeDocument/2006/customXml" ds:itemID="{E639DD27-BC52-4222-BE2F-CF31DFBFBA9F}">
  <ds:schemaRefs/>
</ds:datastoreItem>
</file>

<file path=customXml/itemProps18.xml><?xml version="1.0" encoding="utf-8"?>
<ds:datastoreItem xmlns:ds="http://schemas.openxmlformats.org/officeDocument/2006/customXml" ds:itemID="{B3DCD8D5-822F-4693-8221-159F02362F5F}">
  <ds:schemaRefs/>
</ds:datastoreItem>
</file>

<file path=customXml/itemProps19.xml><?xml version="1.0" encoding="utf-8"?>
<ds:datastoreItem xmlns:ds="http://schemas.openxmlformats.org/officeDocument/2006/customXml" ds:itemID="{4F3A8CDE-EB6C-4A47-AB71-9AEAF48C12C4}">
  <ds:schemaRefs/>
</ds:datastoreItem>
</file>

<file path=customXml/itemProps2.xml><?xml version="1.0" encoding="utf-8"?>
<ds:datastoreItem xmlns:ds="http://schemas.openxmlformats.org/officeDocument/2006/customXml" ds:itemID="{78385EB6-83CC-423C-9674-292A4C6ACF6D}">
  <ds:schemaRefs/>
</ds:datastoreItem>
</file>

<file path=customXml/itemProps20.xml><?xml version="1.0" encoding="utf-8"?>
<ds:datastoreItem xmlns:ds="http://schemas.openxmlformats.org/officeDocument/2006/customXml" ds:itemID="{66553269-4FF6-4D45-9727-85E374EDFFA8}">
  <ds:schemaRefs/>
</ds:datastoreItem>
</file>

<file path=customXml/itemProps21.xml><?xml version="1.0" encoding="utf-8"?>
<ds:datastoreItem xmlns:ds="http://schemas.openxmlformats.org/officeDocument/2006/customXml" ds:itemID="{47C1C4D1-2AA0-4E2D-9B5F-D6FD321DB166}">
  <ds:schemaRefs/>
</ds:datastoreItem>
</file>

<file path=customXml/itemProps22.xml><?xml version="1.0" encoding="utf-8"?>
<ds:datastoreItem xmlns:ds="http://schemas.openxmlformats.org/officeDocument/2006/customXml" ds:itemID="{539BAEAC-DBD5-48C2-BA9A-963C024690BA}">
  <ds:schemaRefs/>
</ds:datastoreItem>
</file>

<file path=customXml/itemProps23.xml><?xml version="1.0" encoding="utf-8"?>
<ds:datastoreItem xmlns:ds="http://schemas.openxmlformats.org/officeDocument/2006/customXml" ds:itemID="{8CB62D6E-B2E6-4CF8-90CE-A808CC803162}">
  <ds:schemaRefs/>
</ds:datastoreItem>
</file>

<file path=customXml/itemProps24.xml><?xml version="1.0" encoding="utf-8"?>
<ds:datastoreItem xmlns:ds="http://schemas.openxmlformats.org/officeDocument/2006/customXml" ds:itemID="{71F8FD4F-DE94-4160-85B6-AFA450C5F9E1}">
  <ds:schemaRefs/>
</ds:datastoreItem>
</file>

<file path=customXml/itemProps25.xml><?xml version="1.0" encoding="utf-8"?>
<ds:datastoreItem xmlns:ds="http://schemas.openxmlformats.org/officeDocument/2006/customXml" ds:itemID="{4250F103-ACF8-41AC-A29F-57AD86B52C88}">
  <ds:schemaRefs/>
</ds:datastoreItem>
</file>

<file path=customXml/itemProps26.xml><?xml version="1.0" encoding="utf-8"?>
<ds:datastoreItem xmlns:ds="http://schemas.openxmlformats.org/officeDocument/2006/customXml" ds:itemID="{98F2635A-9401-4058-9F42-A90AA0CC82E5}">
  <ds:schemaRefs/>
</ds:datastoreItem>
</file>

<file path=customXml/itemProps27.xml><?xml version="1.0" encoding="utf-8"?>
<ds:datastoreItem xmlns:ds="http://schemas.openxmlformats.org/officeDocument/2006/customXml" ds:itemID="{76FF478C-EBC1-46D7-ADDA-1ACE9F3EEFFA}">
  <ds:schemaRefs/>
</ds:datastoreItem>
</file>

<file path=customXml/itemProps28.xml><?xml version="1.0" encoding="utf-8"?>
<ds:datastoreItem xmlns:ds="http://schemas.openxmlformats.org/officeDocument/2006/customXml" ds:itemID="{817A3742-E982-4A33-A059-F9B0BAFA458E}">
  <ds:schemaRefs/>
</ds:datastoreItem>
</file>

<file path=customXml/itemProps29.xml><?xml version="1.0" encoding="utf-8"?>
<ds:datastoreItem xmlns:ds="http://schemas.openxmlformats.org/officeDocument/2006/customXml" ds:itemID="{5DAEBAB0-A77A-46AF-BDB0-FAB996B257CF}">
  <ds:schemaRefs/>
</ds:datastoreItem>
</file>

<file path=customXml/itemProps3.xml><?xml version="1.0" encoding="utf-8"?>
<ds:datastoreItem xmlns:ds="http://schemas.openxmlformats.org/officeDocument/2006/customXml" ds:itemID="{BEA9EFE8-435D-4264-9D4E-7E8FA8CEB3FA}">
  <ds:schemaRefs>
    <ds:schemaRef ds:uri="http://schemas.microsoft.com/office/2006/documentManagement/types"/>
    <ds:schemaRef ds:uri="http://purl.org/dc/elements/1.1/"/>
    <ds:schemaRef ds:uri="64bed620-86a9-426b-81ad-a74481fd4b72"/>
    <ds:schemaRef ds:uri="d08b0760-57dd-437e-be5d-5105d6842521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dcmitype/"/>
  </ds:schemaRefs>
</ds:datastoreItem>
</file>

<file path=customXml/itemProps30.xml><?xml version="1.0" encoding="utf-8"?>
<ds:datastoreItem xmlns:ds="http://schemas.openxmlformats.org/officeDocument/2006/customXml" ds:itemID="{61470C67-4894-401E-9712-59A875499DDC}">
  <ds:schemaRefs/>
</ds:datastoreItem>
</file>

<file path=customXml/itemProps31.xml><?xml version="1.0" encoding="utf-8"?>
<ds:datastoreItem xmlns:ds="http://schemas.openxmlformats.org/officeDocument/2006/customXml" ds:itemID="{4F27E6DF-422E-4FD9-B4B9-16F4AB4F4769}">
  <ds:schemaRefs/>
</ds:datastoreItem>
</file>

<file path=customXml/itemProps32.xml><?xml version="1.0" encoding="utf-8"?>
<ds:datastoreItem xmlns:ds="http://schemas.openxmlformats.org/officeDocument/2006/customXml" ds:itemID="{EE86C1A3-21F2-4B2E-A56C-E797D1D32062}">
  <ds:schemaRefs/>
</ds:datastoreItem>
</file>

<file path=customXml/itemProps33.xml><?xml version="1.0" encoding="utf-8"?>
<ds:datastoreItem xmlns:ds="http://schemas.openxmlformats.org/officeDocument/2006/customXml" ds:itemID="{30C93D8B-E412-4A8F-99C4-0FC7B514528C}">
  <ds:schemaRefs/>
</ds:datastoreItem>
</file>

<file path=customXml/itemProps34.xml><?xml version="1.0" encoding="utf-8"?>
<ds:datastoreItem xmlns:ds="http://schemas.openxmlformats.org/officeDocument/2006/customXml" ds:itemID="{305F0E4A-A32A-4554-840F-4F2C39239FC6}">
  <ds:schemaRefs/>
</ds:datastoreItem>
</file>

<file path=customXml/itemProps35.xml><?xml version="1.0" encoding="utf-8"?>
<ds:datastoreItem xmlns:ds="http://schemas.openxmlformats.org/officeDocument/2006/customXml" ds:itemID="{B3EDA849-D9F4-4AB9-B5F6-4CFB56FEB7E7}">
  <ds:schemaRefs/>
</ds:datastoreItem>
</file>

<file path=customXml/itemProps36.xml><?xml version="1.0" encoding="utf-8"?>
<ds:datastoreItem xmlns:ds="http://schemas.openxmlformats.org/officeDocument/2006/customXml" ds:itemID="{C8FEEB92-E430-4109-9330-15CCE1FFEBA8}">
  <ds:schemaRefs/>
</ds:datastoreItem>
</file>

<file path=customXml/itemProps37.xml><?xml version="1.0" encoding="utf-8"?>
<ds:datastoreItem xmlns:ds="http://schemas.openxmlformats.org/officeDocument/2006/customXml" ds:itemID="{2F91A98B-433B-412D-8A70-96F9008AB9F3}">
  <ds:schemaRefs/>
</ds:datastoreItem>
</file>

<file path=customXml/itemProps38.xml><?xml version="1.0" encoding="utf-8"?>
<ds:datastoreItem xmlns:ds="http://schemas.openxmlformats.org/officeDocument/2006/customXml" ds:itemID="{6CDB2BA5-7028-4DDA-BF22-A0AAABFE730E}">
  <ds:schemaRefs/>
</ds:datastoreItem>
</file>

<file path=customXml/itemProps39.xml><?xml version="1.0" encoding="utf-8"?>
<ds:datastoreItem xmlns:ds="http://schemas.openxmlformats.org/officeDocument/2006/customXml" ds:itemID="{2C9624FA-BE37-4338-AFBA-10A015DA315A}">
  <ds:schemaRefs/>
</ds:datastoreItem>
</file>

<file path=customXml/itemProps4.xml><?xml version="1.0" encoding="utf-8"?>
<ds:datastoreItem xmlns:ds="http://schemas.openxmlformats.org/officeDocument/2006/customXml" ds:itemID="{1441FDBD-0F90-45BB-8777-64D58981CD6B}">
  <ds:schemaRefs/>
</ds:datastoreItem>
</file>

<file path=customXml/itemProps40.xml><?xml version="1.0" encoding="utf-8"?>
<ds:datastoreItem xmlns:ds="http://schemas.openxmlformats.org/officeDocument/2006/customXml" ds:itemID="{7A462F18-985F-493E-8B53-BF0D50A8DF5B}">
  <ds:schemaRefs/>
</ds:datastoreItem>
</file>

<file path=customXml/itemProps41.xml><?xml version="1.0" encoding="utf-8"?>
<ds:datastoreItem xmlns:ds="http://schemas.openxmlformats.org/officeDocument/2006/customXml" ds:itemID="{EBE27C63-5209-476B-A271-1A215C1321CD}">
  <ds:schemaRefs/>
</ds:datastoreItem>
</file>

<file path=customXml/itemProps42.xml><?xml version="1.0" encoding="utf-8"?>
<ds:datastoreItem xmlns:ds="http://schemas.openxmlformats.org/officeDocument/2006/customXml" ds:itemID="{39BC0DC1-3599-4BAA-9AAF-907C07E9BFE1}">
  <ds:schemaRefs/>
</ds:datastoreItem>
</file>

<file path=customXml/itemProps43.xml><?xml version="1.0" encoding="utf-8"?>
<ds:datastoreItem xmlns:ds="http://schemas.openxmlformats.org/officeDocument/2006/customXml" ds:itemID="{32D15880-7245-474C-91FF-2F5C3A21FC5E}">
  <ds:schemaRefs/>
</ds:datastoreItem>
</file>

<file path=customXml/itemProps44.xml><?xml version="1.0" encoding="utf-8"?>
<ds:datastoreItem xmlns:ds="http://schemas.openxmlformats.org/officeDocument/2006/customXml" ds:itemID="{672DA79E-AA62-42FA-B34B-1B158753B0A5}">
  <ds:schemaRefs/>
</ds:datastoreItem>
</file>

<file path=customXml/itemProps45.xml><?xml version="1.0" encoding="utf-8"?>
<ds:datastoreItem xmlns:ds="http://schemas.openxmlformats.org/officeDocument/2006/customXml" ds:itemID="{66DCD5C8-1C09-47CE-860A-5013EB4852F0}">
  <ds:schemaRefs/>
</ds:datastoreItem>
</file>

<file path=customXml/itemProps46.xml><?xml version="1.0" encoding="utf-8"?>
<ds:datastoreItem xmlns:ds="http://schemas.openxmlformats.org/officeDocument/2006/customXml" ds:itemID="{BF2B9CB4-CDEB-4FF2-81AB-E0FBC3F29959}">
  <ds:schemaRefs/>
</ds:datastoreItem>
</file>

<file path=customXml/itemProps47.xml><?xml version="1.0" encoding="utf-8"?>
<ds:datastoreItem xmlns:ds="http://schemas.openxmlformats.org/officeDocument/2006/customXml" ds:itemID="{64B7CA21-5B42-4DD5-9D36-5F9A657A5E4C}">
  <ds:schemaRefs/>
</ds:datastoreItem>
</file>

<file path=customXml/itemProps48.xml><?xml version="1.0" encoding="utf-8"?>
<ds:datastoreItem xmlns:ds="http://schemas.openxmlformats.org/officeDocument/2006/customXml" ds:itemID="{4B2B51B8-38EE-4921-88E1-950BA62E0692}">
  <ds:schemaRefs/>
</ds:datastoreItem>
</file>

<file path=customXml/itemProps49.xml><?xml version="1.0" encoding="utf-8"?>
<ds:datastoreItem xmlns:ds="http://schemas.openxmlformats.org/officeDocument/2006/customXml" ds:itemID="{136F9063-8043-471B-B3A8-311361F088B5}">
  <ds:schemaRefs/>
</ds:datastoreItem>
</file>

<file path=customXml/itemProps5.xml><?xml version="1.0" encoding="utf-8"?>
<ds:datastoreItem xmlns:ds="http://schemas.openxmlformats.org/officeDocument/2006/customXml" ds:itemID="{B9069622-307F-4893-89DB-7F26F04E35A9}">
  <ds:schemaRefs/>
</ds:datastoreItem>
</file>

<file path=customXml/itemProps50.xml><?xml version="1.0" encoding="utf-8"?>
<ds:datastoreItem xmlns:ds="http://schemas.openxmlformats.org/officeDocument/2006/customXml" ds:itemID="{5DE8B174-FA10-42B1-8B05-0CA67F0C5FE1}">
  <ds:schemaRefs/>
</ds:datastoreItem>
</file>

<file path=customXml/itemProps51.xml><?xml version="1.0" encoding="utf-8"?>
<ds:datastoreItem xmlns:ds="http://schemas.openxmlformats.org/officeDocument/2006/customXml" ds:itemID="{A26EECD5-3EE3-4AA5-A331-236F8A667C4F}">
  <ds:schemaRefs/>
</ds:datastoreItem>
</file>

<file path=customXml/itemProps52.xml><?xml version="1.0" encoding="utf-8"?>
<ds:datastoreItem xmlns:ds="http://schemas.openxmlformats.org/officeDocument/2006/customXml" ds:itemID="{9BE09431-D879-40B6-86A1-8AF5A62EB1A7}">
  <ds:schemaRefs/>
</ds:datastoreItem>
</file>

<file path=customXml/itemProps53.xml><?xml version="1.0" encoding="utf-8"?>
<ds:datastoreItem xmlns:ds="http://schemas.openxmlformats.org/officeDocument/2006/customXml" ds:itemID="{D6106447-B329-42FC-A072-D6490744F192}">
  <ds:schemaRefs/>
</ds:datastoreItem>
</file>

<file path=customXml/itemProps54.xml><?xml version="1.0" encoding="utf-8"?>
<ds:datastoreItem xmlns:ds="http://schemas.openxmlformats.org/officeDocument/2006/customXml" ds:itemID="{42219685-AC28-4D72-BAD4-95CE9223AADE}">
  <ds:schemaRefs/>
</ds:datastoreItem>
</file>

<file path=customXml/itemProps55.xml><?xml version="1.0" encoding="utf-8"?>
<ds:datastoreItem xmlns:ds="http://schemas.openxmlformats.org/officeDocument/2006/customXml" ds:itemID="{4E0AF2B5-8B29-4D55-8682-6E4E3E63AE9C}">
  <ds:schemaRefs/>
</ds:datastoreItem>
</file>

<file path=customXml/itemProps56.xml><?xml version="1.0" encoding="utf-8"?>
<ds:datastoreItem xmlns:ds="http://schemas.openxmlformats.org/officeDocument/2006/customXml" ds:itemID="{7ABE7966-75EB-4788-88FA-237482FDDE35}">
  <ds:schemaRefs/>
</ds:datastoreItem>
</file>

<file path=customXml/itemProps57.xml><?xml version="1.0" encoding="utf-8"?>
<ds:datastoreItem xmlns:ds="http://schemas.openxmlformats.org/officeDocument/2006/customXml" ds:itemID="{DA1955B8-8BF6-4A61-B82D-7A963C4B33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bed620-86a9-426b-81ad-a74481fd4b72"/>
    <ds:schemaRef ds:uri="d08b0760-57dd-437e-be5d-5105d68425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8.xml><?xml version="1.0" encoding="utf-8"?>
<ds:datastoreItem xmlns:ds="http://schemas.openxmlformats.org/officeDocument/2006/customXml" ds:itemID="{C312F0CD-5FCB-4EDB-A51F-B43E2607B1C9}">
  <ds:schemaRefs/>
</ds:datastoreItem>
</file>

<file path=customXml/itemProps59.xml><?xml version="1.0" encoding="utf-8"?>
<ds:datastoreItem xmlns:ds="http://schemas.openxmlformats.org/officeDocument/2006/customXml" ds:itemID="{BB9D7D2B-409F-461E-8222-7088A479B6D4}">
  <ds:schemaRefs/>
</ds:datastoreItem>
</file>

<file path=customXml/itemProps6.xml><?xml version="1.0" encoding="utf-8"?>
<ds:datastoreItem xmlns:ds="http://schemas.openxmlformats.org/officeDocument/2006/customXml" ds:itemID="{123A6C40-0957-49A7-87E9-760895FBBD94}">
  <ds:schemaRefs/>
</ds:datastoreItem>
</file>

<file path=customXml/itemProps60.xml><?xml version="1.0" encoding="utf-8"?>
<ds:datastoreItem xmlns:ds="http://schemas.openxmlformats.org/officeDocument/2006/customXml" ds:itemID="{1B60E64A-18E1-48A6-83FF-5B0D2D66A292}">
  <ds:schemaRefs/>
</ds:datastoreItem>
</file>

<file path=customXml/itemProps61.xml><?xml version="1.0" encoding="utf-8"?>
<ds:datastoreItem xmlns:ds="http://schemas.openxmlformats.org/officeDocument/2006/customXml" ds:itemID="{04679751-513C-4D67-8509-E879C8B43C50}">
  <ds:schemaRefs/>
</ds:datastoreItem>
</file>

<file path=customXml/itemProps62.xml><?xml version="1.0" encoding="utf-8"?>
<ds:datastoreItem xmlns:ds="http://schemas.openxmlformats.org/officeDocument/2006/customXml" ds:itemID="{E4F23093-5F2F-4934-A1A2-7FBCC3C3E48C}">
  <ds:schemaRefs/>
</ds:datastoreItem>
</file>

<file path=customXml/itemProps63.xml><?xml version="1.0" encoding="utf-8"?>
<ds:datastoreItem xmlns:ds="http://schemas.openxmlformats.org/officeDocument/2006/customXml" ds:itemID="{358D62D9-E7B8-482F-92DD-29D3FAA035F9}">
  <ds:schemaRefs/>
</ds:datastoreItem>
</file>

<file path=customXml/itemProps64.xml><?xml version="1.0" encoding="utf-8"?>
<ds:datastoreItem xmlns:ds="http://schemas.openxmlformats.org/officeDocument/2006/customXml" ds:itemID="{20852C27-B4B2-4002-AC6A-E27C121C8B5D}">
  <ds:schemaRefs/>
</ds:datastoreItem>
</file>

<file path=customXml/itemProps65.xml><?xml version="1.0" encoding="utf-8"?>
<ds:datastoreItem xmlns:ds="http://schemas.openxmlformats.org/officeDocument/2006/customXml" ds:itemID="{567ABD3A-377C-49D2-843E-24E8855F2998}">
  <ds:schemaRefs/>
</ds:datastoreItem>
</file>

<file path=customXml/itemProps66.xml><?xml version="1.0" encoding="utf-8"?>
<ds:datastoreItem xmlns:ds="http://schemas.openxmlformats.org/officeDocument/2006/customXml" ds:itemID="{3A80E705-F826-42F6-BA6C-DEEBC4B4D212}">
  <ds:schemaRefs/>
</ds:datastoreItem>
</file>

<file path=customXml/itemProps67.xml><?xml version="1.0" encoding="utf-8"?>
<ds:datastoreItem xmlns:ds="http://schemas.openxmlformats.org/officeDocument/2006/customXml" ds:itemID="{EA1488D5-6D39-40A8-8934-6CF48075D0F7}">
  <ds:schemaRefs/>
</ds:datastoreItem>
</file>

<file path=customXml/itemProps68.xml><?xml version="1.0" encoding="utf-8"?>
<ds:datastoreItem xmlns:ds="http://schemas.openxmlformats.org/officeDocument/2006/customXml" ds:itemID="{34FDAA52-B09A-4124-8173-8DCD29E3DE5D}">
  <ds:schemaRefs/>
</ds:datastoreItem>
</file>

<file path=customXml/itemProps69.xml><?xml version="1.0" encoding="utf-8"?>
<ds:datastoreItem xmlns:ds="http://schemas.openxmlformats.org/officeDocument/2006/customXml" ds:itemID="{BE345EFA-2517-4EC0-A976-21424F4206EB}">
  <ds:schemaRefs/>
</ds:datastoreItem>
</file>

<file path=customXml/itemProps7.xml><?xml version="1.0" encoding="utf-8"?>
<ds:datastoreItem xmlns:ds="http://schemas.openxmlformats.org/officeDocument/2006/customXml" ds:itemID="{2A50CB9C-72E6-42B6-AEB0-93DBBAB5AA9B}">
  <ds:schemaRefs/>
</ds:datastoreItem>
</file>

<file path=customXml/itemProps70.xml><?xml version="1.0" encoding="utf-8"?>
<ds:datastoreItem xmlns:ds="http://schemas.openxmlformats.org/officeDocument/2006/customXml" ds:itemID="{67000A6F-3ED0-4A7D-8A3C-1113DB44E857}">
  <ds:schemaRefs/>
</ds:datastoreItem>
</file>

<file path=customXml/itemProps71.xml><?xml version="1.0" encoding="utf-8"?>
<ds:datastoreItem xmlns:ds="http://schemas.openxmlformats.org/officeDocument/2006/customXml" ds:itemID="{BD1E68A5-F53A-4CD7-8938-10952E90BE05}">
  <ds:schemaRefs/>
</ds:datastoreItem>
</file>

<file path=customXml/itemProps72.xml><?xml version="1.0" encoding="utf-8"?>
<ds:datastoreItem xmlns:ds="http://schemas.openxmlformats.org/officeDocument/2006/customXml" ds:itemID="{217EA1EC-90D8-4D4D-AEC1-5A080F3FA89C}">
  <ds:schemaRefs/>
</ds:datastoreItem>
</file>

<file path=customXml/itemProps73.xml><?xml version="1.0" encoding="utf-8"?>
<ds:datastoreItem xmlns:ds="http://schemas.openxmlformats.org/officeDocument/2006/customXml" ds:itemID="{A9491512-FD94-4FB0-A3D9-43AAD14981F0}">
  <ds:schemaRefs>
    <ds:schemaRef ds:uri="http://schemas.microsoft.com/sharepoint/v3/contenttype/forms"/>
  </ds:schemaRefs>
</ds:datastoreItem>
</file>

<file path=customXml/itemProps74.xml><?xml version="1.0" encoding="utf-8"?>
<ds:datastoreItem xmlns:ds="http://schemas.openxmlformats.org/officeDocument/2006/customXml" ds:itemID="{79D10496-4918-472A-B1E5-31FF766545FA}">
  <ds:schemaRefs/>
</ds:datastoreItem>
</file>

<file path=customXml/itemProps75.xml><?xml version="1.0" encoding="utf-8"?>
<ds:datastoreItem xmlns:ds="http://schemas.openxmlformats.org/officeDocument/2006/customXml" ds:itemID="{41E61236-33EC-40F0-81B9-779A622B931D}">
  <ds:schemaRefs/>
</ds:datastoreItem>
</file>

<file path=customXml/itemProps76.xml><?xml version="1.0" encoding="utf-8"?>
<ds:datastoreItem xmlns:ds="http://schemas.openxmlformats.org/officeDocument/2006/customXml" ds:itemID="{A5631EFE-896A-4E21-A971-86250BD0485C}">
  <ds:schemaRefs/>
</ds:datastoreItem>
</file>

<file path=customXml/itemProps77.xml><?xml version="1.0" encoding="utf-8"?>
<ds:datastoreItem xmlns:ds="http://schemas.openxmlformats.org/officeDocument/2006/customXml" ds:itemID="{A098F3CE-032A-4D4F-87C5-B53611BF1A7F}">
  <ds:schemaRefs/>
</ds:datastoreItem>
</file>

<file path=customXml/itemProps78.xml><?xml version="1.0" encoding="utf-8"?>
<ds:datastoreItem xmlns:ds="http://schemas.openxmlformats.org/officeDocument/2006/customXml" ds:itemID="{7F94FEF1-DD25-4031-9822-362C1B9C5130}">
  <ds:schemaRefs/>
</ds:datastoreItem>
</file>

<file path=customXml/itemProps79.xml><?xml version="1.0" encoding="utf-8"?>
<ds:datastoreItem xmlns:ds="http://schemas.openxmlformats.org/officeDocument/2006/customXml" ds:itemID="{FD33E501-6369-4C00-811E-C6FFDAC2434B}">
  <ds:schemaRefs/>
</ds:datastoreItem>
</file>

<file path=customXml/itemProps8.xml><?xml version="1.0" encoding="utf-8"?>
<ds:datastoreItem xmlns:ds="http://schemas.openxmlformats.org/officeDocument/2006/customXml" ds:itemID="{5F658EEE-6235-4B09-9CA3-1A12F59B3917}">
  <ds:schemaRefs/>
</ds:datastoreItem>
</file>

<file path=customXml/itemProps80.xml><?xml version="1.0" encoding="utf-8"?>
<ds:datastoreItem xmlns:ds="http://schemas.openxmlformats.org/officeDocument/2006/customXml" ds:itemID="{EA05BED5-AC20-4661-B544-32AA97693438}">
  <ds:schemaRefs/>
</ds:datastoreItem>
</file>

<file path=customXml/itemProps81.xml><?xml version="1.0" encoding="utf-8"?>
<ds:datastoreItem xmlns:ds="http://schemas.openxmlformats.org/officeDocument/2006/customXml" ds:itemID="{50D19462-7BE4-49EF-ACAD-55755F3ED23B}">
  <ds:schemaRefs/>
</ds:datastoreItem>
</file>

<file path=customXml/itemProps82.xml><?xml version="1.0" encoding="utf-8"?>
<ds:datastoreItem xmlns:ds="http://schemas.openxmlformats.org/officeDocument/2006/customXml" ds:itemID="{CB12EF74-5A48-4F6B-A63E-E11BB9F4E749}">
  <ds:schemaRefs/>
</ds:datastoreItem>
</file>

<file path=customXml/itemProps83.xml><?xml version="1.0" encoding="utf-8"?>
<ds:datastoreItem xmlns:ds="http://schemas.openxmlformats.org/officeDocument/2006/customXml" ds:itemID="{EA2BA8F9-FB74-4A52-89D0-9BEE0144BA60}">
  <ds:schemaRefs/>
</ds:datastoreItem>
</file>

<file path=customXml/itemProps84.xml><?xml version="1.0" encoding="utf-8"?>
<ds:datastoreItem xmlns:ds="http://schemas.openxmlformats.org/officeDocument/2006/customXml" ds:itemID="{6DB265A6-E8AC-45CA-BF19-CE9B3527FD48}">
  <ds:schemaRefs/>
</ds:datastoreItem>
</file>

<file path=customXml/itemProps85.xml><?xml version="1.0" encoding="utf-8"?>
<ds:datastoreItem xmlns:ds="http://schemas.openxmlformats.org/officeDocument/2006/customXml" ds:itemID="{C973095E-AE50-408D-847D-CE9FC2EA4133}">
  <ds:schemaRefs/>
</ds:datastoreItem>
</file>

<file path=customXml/itemProps86.xml><?xml version="1.0" encoding="utf-8"?>
<ds:datastoreItem xmlns:ds="http://schemas.openxmlformats.org/officeDocument/2006/customXml" ds:itemID="{471622C6-30C5-4774-A0C3-6DD2FA85F2CF}">
  <ds:schemaRefs/>
</ds:datastoreItem>
</file>

<file path=customXml/itemProps87.xml><?xml version="1.0" encoding="utf-8"?>
<ds:datastoreItem xmlns:ds="http://schemas.openxmlformats.org/officeDocument/2006/customXml" ds:itemID="{0CAF2786-7332-4BAB-9BC4-8FF4592FEC37}">
  <ds:schemaRefs/>
</ds:datastoreItem>
</file>

<file path=customXml/itemProps9.xml><?xml version="1.0" encoding="utf-8"?>
<ds:datastoreItem xmlns:ds="http://schemas.openxmlformats.org/officeDocument/2006/customXml" ds:itemID="{9671EC5C-A300-405A-87BA-BD843A8EFBAD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5626</TotalTime>
  <Words>2631</Words>
  <Application>Microsoft Office PowerPoint</Application>
  <PresentationFormat>Widescreen</PresentationFormat>
  <Paragraphs>1020</Paragraphs>
  <Slides>41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8" baseType="lpstr">
      <vt:lpstr>Aptos Narrow</vt:lpstr>
      <vt:lpstr>Arial</vt:lpstr>
      <vt:lpstr>Avenir Next</vt:lpstr>
      <vt:lpstr>Calibri</vt:lpstr>
      <vt:lpstr>Symbol</vt:lpstr>
      <vt:lpstr>Wingdings</vt:lpstr>
      <vt:lpstr>Maximus-22</vt:lpstr>
      <vt:lpstr>California LifeLine Third Party Administrator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Active Subscribers - Top 5 Service Providers - Trend</vt:lpstr>
      <vt:lpstr>Active Subscribers – Top 5 Service Providers</vt:lpstr>
      <vt:lpstr>Active Subscribers - Top 5 Service Providers by Tech</vt:lpstr>
      <vt:lpstr>Active Subscribers Average Age by Anniversary Month &amp; Year</vt:lpstr>
      <vt:lpstr>Active Subscribers - Top 20 State Senate Districts</vt:lpstr>
      <vt:lpstr>Active Subscribers - Top 20 State Assembly Districts</vt:lpstr>
      <vt:lpstr>Active Subscribers - Top 20 Counties</vt:lpstr>
      <vt:lpstr>Active Subscribers - Top 20 ZIP Codes</vt:lpstr>
      <vt:lpstr>Active Subscribers Written Language Preferences</vt:lpstr>
      <vt:lpstr>Subscriber Reported Demographics Household Income</vt:lpstr>
      <vt:lpstr>Subscriber Reported Demographics Gender</vt:lpstr>
      <vt:lpstr>Subscriber Reported Demographics Race</vt:lpstr>
      <vt:lpstr>Subscriber Reported Demographics Asian Ethnicity</vt:lpstr>
      <vt:lpstr>Subscriber Reported Demographics Pacific Islander Ethnicity</vt:lpstr>
      <vt:lpstr>Wireless: Response &amp; Approval Rates – All Form Types</vt:lpstr>
      <vt:lpstr>Wireline: Response &amp; Approval Rates – All Form Types</vt:lpstr>
      <vt:lpstr>Enrollment Application Volume by Received Channel June 2023 – May 2024</vt:lpstr>
      <vt:lpstr>Renewal Form Volume by Received Channel  June 2023 – May 2024</vt:lpstr>
      <vt:lpstr>Enrollment Eligibility Methods – Program Versus Income</vt:lpstr>
      <vt:lpstr>Enrollment Eligibility Methods – By Qualifying Program</vt:lpstr>
      <vt:lpstr>PowerPoint Presentation</vt:lpstr>
      <vt:lpstr>PowerPoint Presentation</vt:lpstr>
      <vt:lpstr>Renewal Rate: 4/1/2023 – 2/29/2024</vt:lpstr>
      <vt:lpstr>Standalone IEH Volume by Received Channel  June 2023 – May 2024</vt:lpstr>
      <vt:lpstr>Monthly Inbound Call Volumes – English &amp; Spanish June 2023 Through May 2024</vt:lpstr>
      <vt:lpstr>Monthly Inbound Call Volumes – English &amp; Spanish June 2023 – May 2024</vt:lpstr>
      <vt:lpstr>Monthly Inbound Call Volumes – Other Supported Languages June 2023 – May 2024</vt:lpstr>
      <vt:lpstr>Monthly Inbound Call Volumes – Other Supported Languages June 2023 – May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Graettinger, James R</dc:creator>
  <cp:lastModifiedBy>Lion, Sandy</cp:lastModifiedBy>
  <cp:revision>71</cp:revision>
  <cp:lastPrinted>2024-06-03T13:17:58Z</cp:lastPrinted>
  <dcterms:created xsi:type="dcterms:W3CDTF">2022-06-20T13:30:03Z</dcterms:created>
  <dcterms:modified xsi:type="dcterms:W3CDTF">2024-06-10T17:43:18Z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0x010100187A1B08E6C45B4EB8C40B073BBFD68D</vt:lpwstr>
  </property>
  <property fmtid="{D5CDD505-2E9C-101B-9397-08002B2CF9AE}" pid="3" name="TemplafyTimeStamp">
    <vt:lpwstr>2022-05-11T06:38:05</vt:lpwstr>
  </property>
  <property fmtid="{D5CDD505-2E9C-101B-9397-08002B2CF9AE}" pid="4" name="TemplafyTenantId">
    <vt:lpwstr>maximus</vt:lpwstr>
  </property>
  <property fmtid="{D5CDD505-2E9C-101B-9397-08002B2CF9AE}" pid="5" name="TemplafyTemplateId">
    <vt:lpwstr>637878478838814905</vt:lpwstr>
  </property>
  <property fmtid="{D5CDD505-2E9C-101B-9397-08002B2CF9AE}" pid="6" name="TemplafyUserProfileId">
    <vt:lpwstr>637878257776275529</vt:lpwstr>
  </property>
  <property fmtid="{D5CDD505-2E9C-101B-9397-08002B2CF9AE}" pid="7" name="TemplafyFromBlank">
    <vt:bool>false</vt:bool>
  </property>
</Properties>
</file>