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jp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customXml/itemProps5.xml" ContentType="application/vnd.openxmlformats-officedocument.customXmlProperties+xml"/>
  <Override PartName="/customXml/itemProps6.xml" ContentType="application/vnd.openxmlformats-officedocument.customXmlProperties+xml"/>
  <Override PartName="/customXml/itemProps7.xml" ContentType="application/vnd.openxmlformats-officedocument.customXmlProperties+xml"/>
  <Override PartName="/customXml/itemProps8.xml" ContentType="application/vnd.openxmlformats-officedocument.customXmlProperties+xml"/>
  <Override PartName="/customXml/itemProps9.xml" ContentType="application/vnd.openxmlformats-officedocument.customXmlProperties+xml"/>
  <Override PartName="/customXml/itemProps10.xml" ContentType="application/vnd.openxmlformats-officedocument.customXmlProperties+xml"/>
  <Override PartName="/customXml/itemProps11.xml" ContentType="application/vnd.openxmlformats-officedocument.customXmlProperties+xml"/>
  <Override PartName="/customXml/itemProps12.xml" ContentType="application/vnd.openxmlformats-officedocument.customXmlProperties+xml"/>
  <Override PartName="/customXml/itemProps13.xml" ContentType="application/vnd.openxmlformats-officedocument.customXmlProperties+xml"/>
  <Override PartName="/customXml/itemProps14.xml" ContentType="application/vnd.openxmlformats-officedocument.customXmlProperties+xml"/>
  <Override PartName="/customXml/itemProps15.xml" ContentType="application/vnd.openxmlformats-officedocument.customXmlProperties+xml"/>
  <Override PartName="/customXml/itemProps16.xml" ContentType="application/vnd.openxmlformats-officedocument.customXmlProperties+xml"/>
  <Override PartName="/customXml/itemProps17.xml" ContentType="application/vnd.openxmlformats-officedocument.customXmlProperties+xml"/>
  <Override PartName="/customXml/itemProps18.xml" ContentType="application/vnd.openxmlformats-officedocument.customXmlProperties+xml"/>
  <Override PartName="/customXml/itemProps19.xml" ContentType="application/vnd.openxmlformats-officedocument.customXmlProperties+xml"/>
  <Override PartName="/customXml/itemProps20.xml" ContentType="application/vnd.openxmlformats-officedocument.customXmlProperties+xml"/>
  <Override PartName="/customXml/itemProps21.xml" ContentType="application/vnd.openxmlformats-officedocument.customXmlProperties+xml"/>
  <Override PartName="/customXml/itemProps22.xml" ContentType="application/vnd.openxmlformats-officedocument.customXmlProperties+xml"/>
  <Override PartName="/customXml/itemProps23.xml" ContentType="application/vnd.openxmlformats-officedocument.customXmlProperties+xml"/>
  <Override PartName="/customXml/itemProps24.xml" ContentType="application/vnd.openxmlformats-officedocument.customXmlProperties+xml"/>
  <Override PartName="/customXml/itemProps25.xml" ContentType="application/vnd.openxmlformats-officedocument.customXmlProperties+xml"/>
  <Override PartName="/customXml/itemProps26.xml" ContentType="application/vnd.openxmlformats-officedocument.customXmlProperties+xml"/>
  <Override PartName="/customXml/itemProps27.xml" ContentType="application/vnd.openxmlformats-officedocument.customXmlProperties+xml"/>
  <Override PartName="/customXml/itemProps28.xml" ContentType="application/vnd.openxmlformats-officedocument.customXmlProperties+xml"/>
  <Override PartName="/customXml/itemProps29.xml" ContentType="application/vnd.openxmlformats-officedocument.customXmlProperties+xml"/>
  <Override PartName="/customXml/itemProps30.xml" ContentType="application/vnd.openxmlformats-officedocument.customXmlProperties+xml"/>
  <Override PartName="/customXml/itemProps31.xml" ContentType="application/vnd.openxmlformats-officedocument.customXmlProperties+xml"/>
  <Override PartName="/customXml/itemProps32.xml" ContentType="application/vnd.openxmlformats-officedocument.customXmlProperties+xml"/>
  <Override PartName="/customXml/itemProps33.xml" ContentType="application/vnd.openxmlformats-officedocument.customXmlProperties+xml"/>
  <Override PartName="/customXml/itemProps34.xml" ContentType="application/vnd.openxmlformats-officedocument.customXmlProperties+xml"/>
  <Override PartName="/customXml/itemProps35.xml" ContentType="application/vnd.openxmlformats-officedocument.customXmlProperties+xml"/>
  <Override PartName="/customXml/itemProps36.xml" ContentType="application/vnd.openxmlformats-officedocument.customXmlProperties+xml"/>
  <Override PartName="/customXml/itemProps37.xml" ContentType="application/vnd.openxmlformats-officedocument.customXmlProperties+xml"/>
  <Override PartName="/customXml/itemProps38.xml" ContentType="application/vnd.openxmlformats-officedocument.customXmlProperties+xml"/>
  <Override PartName="/customXml/itemProps39.xml" ContentType="application/vnd.openxmlformats-officedocument.customXmlProperties+xml"/>
  <Override PartName="/customXml/itemProps40.xml" ContentType="application/vnd.openxmlformats-officedocument.customXmlProperties+xml"/>
  <Override PartName="/customXml/itemProps41.xml" ContentType="application/vnd.openxmlformats-officedocument.customXmlProperties+xml"/>
  <Override PartName="/customXml/itemProps42.xml" ContentType="application/vnd.openxmlformats-officedocument.customXmlProperties+xml"/>
  <Override PartName="/customXml/itemProps43.xml" ContentType="application/vnd.openxmlformats-officedocument.customXmlProperties+xml"/>
  <Override PartName="/customXml/itemProps44.xml" ContentType="application/vnd.openxmlformats-officedocument.customXmlProperties+xml"/>
  <Override PartName="/customXml/itemProps45.xml" ContentType="application/vnd.openxmlformats-officedocument.customXmlProperties+xml"/>
  <Override PartName="/customXml/itemProps46.xml" ContentType="application/vnd.openxmlformats-officedocument.customXmlProperties+xml"/>
  <Override PartName="/customXml/itemProps47.xml" ContentType="application/vnd.openxmlformats-officedocument.customXmlProperties+xml"/>
  <Override PartName="/customXml/itemProps48.xml" ContentType="application/vnd.openxmlformats-officedocument.customXmlProperties+xml"/>
  <Override PartName="/customXml/itemProps49.xml" ContentType="application/vnd.openxmlformats-officedocument.customXmlProperties+xml"/>
  <Override PartName="/customXml/itemProps50.xml" ContentType="application/vnd.openxmlformats-officedocument.customXmlProperties+xml"/>
  <Override PartName="/customXml/itemProps51.xml" ContentType="application/vnd.openxmlformats-officedocument.customXmlProperties+xml"/>
  <Override PartName="/customXml/itemProps52.xml" ContentType="application/vnd.openxmlformats-officedocument.customXmlProperties+xml"/>
  <Override PartName="/customXml/itemProps53.xml" ContentType="application/vnd.openxmlformats-officedocument.customXmlProperties+xml"/>
  <Override PartName="/customXml/itemProps54.xml" ContentType="application/vnd.openxmlformats-officedocument.customXmlProperties+xml"/>
  <Override PartName="/customXml/itemProps55.xml" ContentType="application/vnd.openxmlformats-officedocument.customXmlProperties+xml"/>
  <Override PartName="/customXml/itemProps56.xml" ContentType="application/vnd.openxmlformats-officedocument.customXmlProperties+xml"/>
  <Override PartName="/customXml/itemProps57.xml" ContentType="application/vnd.openxmlformats-officedocument.customXmlProperties+xml"/>
  <Override PartName="/customXml/itemProps58.xml" ContentType="application/vnd.openxmlformats-officedocument.customXmlProperties+xml"/>
  <Override PartName="/customXml/itemProps59.xml" ContentType="application/vnd.openxmlformats-officedocument.customXmlProperties+xml"/>
  <Override PartName="/customXml/itemProps60.xml" ContentType="application/vnd.openxmlformats-officedocument.customXmlProperties+xml"/>
  <Override PartName="/customXml/itemProps61.xml" ContentType="application/vnd.openxmlformats-officedocument.customXmlProperties+xml"/>
  <Override PartName="/customXml/itemProps62.xml" ContentType="application/vnd.openxmlformats-officedocument.customXmlProperties+xml"/>
  <Override PartName="/customXml/itemProps63.xml" ContentType="application/vnd.openxmlformats-officedocument.customXmlProperties+xml"/>
  <Override PartName="/customXml/itemProps64.xml" ContentType="application/vnd.openxmlformats-officedocument.customXmlProperties+xml"/>
  <Override PartName="/customXml/itemProps65.xml" ContentType="application/vnd.openxmlformats-officedocument.customXmlProperties+xml"/>
  <Override PartName="/customXml/itemProps66.xml" ContentType="application/vnd.openxmlformats-officedocument.customXmlProperties+xml"/>
  <Override PartName="/customXml/itemProps67.xml" ContentType="application/vnd.openxmlformats-officedocument.customXmlProperties+xml"/>
  <Override PartName="/customXml/itemProps68.xml" ContentType="application/vnd.openxmlformats-officedocument.customXmlProperties+xml"/>
  <Override PartName="/customXml/itemProps69.xml" ContentType="application/vnd.openxmlformats-officedocument.customXmlProperties+xml"/>
  <Override PartName="/customXml/itemProps70.xml" ContentType="application/vnd.openxmlformats-officedocument.customXmlProperties+xml"/>
  <Override PartName="/customXml/itemProps71.xml" ContentType="application/vnd.openxmlformats-officedocument.customXmlProperties+xml"/>
  <Override PartName="/customXml/itemProps72.xml" ContentType="application/vnd.openxmlformats-officedocument.customXmlProperties+xml"/>
  <Override PartName="/customXml/itemProps73.xml" ContentType="application/vnd.openxmlformats-officedocument.customXmlProperties+xml"/>
  <Override PartName="/customXml/itemProps74.xml" ContentType="application/vnd.openxmlformats-officedocument.customXmlProperties+xml"/>
  <Override PartName="/customXml/itemProps75.xml" ContentType="application/vnd.openxmlformats-officedocument.customXmlProperties+xml"/>
  <Override PartName="/customXml/itemProps76.xml" ContentType="application/vnd.openxmlformats-officedocument.customXmlProperties+xml"/>
  <Override PartName="/customXml/itemProps77.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ppt/drawings/drawing1.xml" ContentType="application/vnd.openxmlformats-officedocument.drawingml.chartshapes+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theme/themeOverride2.xml" ContentType="application/vnd.openxmlformats-officedocument.themeOverride+xml"/>
  <Override PartName="/ppt/notesSlides/notesSlide2.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theme/themeOverride3.xml" ContentType="application/vnd.openxmlformats-officedocument.themeOverrid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theme/themeOverride4.xml" ContentType="application/vnd.openxmlformats-officedocument.themeOverrid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59" r:id="rId78"/>
  </p:sldMasterIdLst>
  <p:notesMasterIdLst>
    <p:notesMasterId r:id="rId116"/>
  </p:notesMasterIdLst>
  <p:handoutMasterIdLst>
    <p:handoutMasterId r:id="rId117"/>
  </p:handoutMasterIdLst>
  <p:sldIdLst>
    <p:sldId id="257" r:id="rId79"/>
    <p:sldId id="298" r:id="rId80"/>
    <p:sldId id="333" r:id="rId81"/>
    <p:sldId id="347" r:id="rId82"/>
    <p:sldId id="360" r:id="rId83"/>
    <p:sldId id="359" r:id="rId84"/>
    <p:sldId id="1146" r:id="rId85"/>
    <p:sldId id="1148" r:id="rId86"/>
    <p:sldId id="1149" r:id="rId87"/>
    <p:sldId id="332" r:id="rId88"/>
    <p:sldId id="1147" r:id="rId89"/>
    <p:sldId id="352" r:id="rId90"/>
    <p:sldId id="353" r:id="rId91"/>
    <p:sldId id="358" r:id="rId92"/>
    <p:sldId id="265" r:id="rId93"/>
    <p:sldId id="268" r:id="rId94"/>
    <p:sldId id="316" r:id="rId95"/>
    <p:sldId id="325" r:id="rId96"/>
    <p:sldId id="357" r:id="rId97"/>
    <p:sldId id="354" r:id="rId98"/>
    <p:sldId id="356" r:id="rId99"/>
    <p:sldId id="355" r:id="rId100"/>
    <p:sldId id="341" r:id="rId101"/>
    <p:sldId id="342" r:id="rId102"/>
    <p:sldId id="343" r:id="rId103"/>
    <p:sldId id="344" r:id="rId104"/>
    <p:sldId id="345" r:id="rId105"/>
    <p:sldId id="346" r:id="rId106"/>
    <p:sldId id="264" r:id="rId107"/>
    <p:sldId id="271" r:id="rId108"/>
    <p:sldId id="285" r:id="rId109"/>
    <p:sldId id="269" r:id="rId110"/>
    <p:sldId id="270" r:id="rId111"/>
    <p:sldId id="317" r:id="rId112"/>
    <p:sldId id="318" r:id="rId113"/>
    <p:sldId id="304" r:id="rId114"/>
    <p:sldId id="294" r:id="rId115"/>
  </p:sldIdLst>
  <p:sldSz cx="12192000" cy="6858000"/>
  <p:notesSz cx="7099300" cy="93853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9A557CCB-07EE-AD44-4E05-4EE3ECE06D8E}" name="Bass, Lisa" initials="BL" userId="S::Lisa.Bass@cpuc.ca.gov::8a59481d-43b8-47d0-9351-1da338195be2"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69DE6"/>
    <a:srgbClr val="3399FF"/>
    <a:srgbClr val="417FCB"/>
    <a:srgbClr val="26C1E6"/>
    <a:srgbClr val="FA3526"/>
    <a:srgbClr val="CD1305"/>
    <a:srgbClr val="65D7FF"/>
    <a:srgbClr val="6A91A2"/>
    <a:srgbClr val="5B88B1"/>
    <a:srgbClr val="B8110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8424233-3E5B-4834-BCEF-DC46FBF153B2}" v="128" dt="2024-09-14T14:39:05.99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718"/>
  </p:normalViewPr>
  <p:slideViewPr>
    <p:cSldViewPr snapToGrid="0" snapToObjects="1">
      <p:cViewPr varScale="1">
        <p:scale>
          <a:sx n="101" d="100"/>
          <a:sy n="101" d="100"/>
        </p:scale>
        <p:origin x="138" y="312"/>
      </p:cViewPr>
      <p:guideLst>
        <p:guide orient="horz" pos="2160"/>
        <p:guide pos="3840"/>
      </p:guideLst>
    </p:cSldViewPr>
  </p:slideViewPr>
  <p:notesTextViewPr>
    <p:cViewPr>
      <p:scale>
        <a:sx n="1" d="1"/>
        <a:sy n="1" d="1"/>
      </p:scale>
      <p:origin x="0" y="0"/>
    </p:cViewPr>
  </p:notesTextViewPr>
  <p:notesViewPr>
    <p:cSldViewPr snapToGrid="0" snapToObjects="1">
      <p:cViewPr varScale="1">
        <p:scale>
          <a:sx n="84" d="100"/>
          <a:sy n="84" d="100"/>
        </p:scale>
        <p:origin x="3828" y="90"/>
      </p:cViewPr>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customXml" Target="../customXml/item26.xml"/><Relationship Id="rId117" Type="http://schemas.openxmlformats.org/officeDocument/2006/relationships/handoutMaster" Target="handoutMasters/handoutMaster1.xml"/><Relationship Id="rId21" Type="http://schemas.openxmlformats.org/officeDocument/2006/relationships/customXml" Target="../customXml/item21.xml"/><Relationship Id="rId42" Type="http://schemas.openxmlformats.org/officeDocument/2006/relationships/customXml" Target="../customXml/item42.xml"/><Relationship Id="rId47" Type="http://schemas.openxmlformats.org/officeDocument/2006/relationships/customXml" Target="../customXml/item47.xml"/><Relationship Id="rId63" Type="http://schemas.openxmlformats.org/officeDocument/2006/relationships/customXml" Target="../customXml/item63.xml"/><Relationship Id="rId68" Type="http://schemas.openxmlformats.org/officeDocument/2006/relationships/customXml" Target="../customXml/item68.xml"/><Relationship Id="rId84" Type="http://schemas.openxmlformats.org/officeDocument/2006/relationships/slide" Target="slides/slide6.xml"/><Relationship Id="rId89" Type="http://schemas.openxmlformats.org/officeDocument/2006/relationships/slide" Target="slides/slide11.xml"/><Relationship Id="rId112" Type="http://schemas.openxmlformats.org/officeDocument/2006/relationships/slide" Target="slides/slide34.xml"/><Relationship Id="rId16" Type="http://schemas.openxmlformats.org/officeDocument/2006/relationships/customXml" Target="../customXml/item16.xml"/><Relationship Id="rId107" Type="http://schemas.openxmlformats.org/officeDocument/2006/relationships/slide" Target="slides/slide29.xml"/><Relationship Id="rId11" Type="http://schemas.openxmlformats.org/officeDocument/2006/relationships/customXml" Target="../customXml/item11.xml"/><Relationship Id="rId32" Type="http://schemas.openxmlformats.org/officeDocument/2006/relationships/customXml" Target="../customXml/item32.xml"/><Relationship Id="rId37" Type="http://schemas.openxmlformats.org/officeDocument/2006/relationships/customXml" Target="../customXml/item37.xml"/><Relationship Id="rId53" Type="http://schemas.openxmlformats.org/officeDocument/2006/relationships/customXml" Target="../customXml/item53.xml"/><Relationship Id="rId58" Type="http://schemas.openxmlformats.org/officeDocument/2006/relationships/customXml" Target="../customXml/item58.xml"/><Relationship Id="rId74" Type="http://schemas.openxmlformats.org/officeDocument/2006/relationships/customXml" Target="../customXml/item74.xml"/><Relationship Id="rId79" Type="http://schemas.openxmlformats.org/officeDocument/2006/relationships/slide" Target="slides/slide1.xml"/><Relationship Id="rId102" Type="http://schemas.openxmlformats.org/officeDocument/2006/relationships/slide" Target="slides/slide24.xml"/><Relationship Id="rId123" Type="http://schemas.microsoft.com/office/2015/10/relationships/revisionInfo" Target="revisionInfo.xml"/><Relationship Id="rId5" Type="http://schemas.openxmlformats.org/officeDocument/2006/relationships/customXml" Target="../customXml/item5.xml"/><Relationship Id="rId90" Type="http://schemas.openxmlformats.org/officeDocument/2006/relationships/slide" Target="slides/slide12.xml"/><Relationship Id="rId95" Type="http://schemas.openxmlformats.org/officeDocument/2006/relationships/slide" Target="slides/slide17.xml"/><Relationship Id="rId22" Type="http://schemas.openxmlformats.org/officeDocument/2006/relationships/customXml" Target="../customXml/item22.xml"/><Relationship Id="rId27" Type="http://schemas.openxmlformats.org/officeDocument/2006/relationships/customXml" Target="../customXml/item27.xml"/><Relationship Id="rId43" Type="http://schemas.openxmlformats.org/officeDocument/2006/relationships/customXml" Target="../customXml/item43.xml"/><Relationship Id="rId48" Type="http://schemas.openxmlformats.org/officeDocument/2006/relationships/customXml" Target="../customXml/item48.xml"/><Relationship Id="rId64" Type="http://schemas.openxmlformats.org/officeDocument/2006/relationships/customXml" Target="../customXml/item64.xml"/><Relationship Id="rId69" Type="http://schemas.openxmlformats.org/officeDocument/2006/relationships/customXml" Target="../customXml/item69.xml"/><Relationship Id="rId113" Type="http://schemas.openxmlformats.org/officeDocument/2006/relationships/slide" Target="slides/slide35.xml"/><Relationship Id="rId118" Type="http://schemas.openxmlformats.org/officeDocument/2006/relationships/presProps" Target="presProps.xml"/><Relationship Id="rId80" Type="http://schemas.openxmlformats.org/officeDocument/2006/relationships/slide" Target="slides/slide2.xml"/><Relationship Id="rId85" Type="http://schemas.openxmlformats.org/officeDocument/2006/relationships/slide" Target="slides/slide7.xml"/><Relationship Id="rId12" Type="http://schemas.openxmlformats.org/officeDocument/2006/relationships/customXml" Target="../customXml/item12.xml"/><Relationship Id="rId17" Type="http://schemas.openxmlformats.org/officeDocument/2006/relationships/customXml" Target="../customXml/item17.xml"/><Relationship Id="rId33" Type="http://schemas.openxmlformats.org/officeDocument/2006/relationships/customXml" Target="../customXml/item33.xml"/><Relationship Id="rId38" Type="http://schemas.openxmlformats.org/officeDocument/2006/relationships/customXml" Target="../customXml/item38.xml"/><Relationship Id="rId59" Type="http://schemas.openxmlformats.org/officeDocument/2006/relationships/customXml" Target="../customXml/item59.xml"/><Relationship Id="rId103" Type="http://schemas.openxmlformats.org/officeDocument/2006/relationships/slide" Target="slides/slide25.xml"/><Relationship Id="rId108" Type="http://schemas.openxmlformats.org/officeDocument/2006/relationships/slide" Target="slides/slide30.xml"/><Relationship Id="rId124" Type="http://schemas.microsoft.com/office/2018/10/relationships/authors" Target="authors.xml"/><Relationship Id="rId54" Type="http://schemas.openxmlformats.org/officeDocument/2006/relationships/customXml" Target="../customXml/item54.xml"/><Relationship Id="rId70" Type="http://schemas.openxmlformats.org/officeDocument/2006/relationships/customXml" Target="../customXml/item70.xml"/><Relationship Id="rId75" Type="http://schemas.openxmlformats.org/officeDocument/2006/relationships/customXml" Target="../customXml/item75.xml"/><Relationship Id="rId91" Type="http://schemas.openxmlformats.org/officeDocument/2006/relationships/slide" Target="slides/slide13.xml"/><Relationship Id="rId96" Type="http://schemas.openxmlformats.org/officeDocument/2006/relationships/slide" Target="slides/slide18.xml"/><Relationship Id="rId1" Type="http://schemas.openxmlformats.org/officeDocument/2006/relationships/customXml" Target="../customXml/item1.xml"/><Relationship Id="rId6" Type="http://schemas.openxmlformats.org/officeDocument/2006/relationships/customXml" Target="../customXml/item6.xml"/><Relationship Id="rId23" Type="http://schemas.openxmlformats.org/officeDocument/2006/relationships/customXml" Target="../customXml/item23.xml"/><Relationship Id="rId28" Type="http://schemas.openxmlformats.org/officeDocument/2006/relationships/customXml" Target="../customXml/item28.xml"/><Relationship Id="rId49" Type="http://schemas.openxmlformats.org/officeDocument/2006/relationships/customXml" Target="../customXml/item49.xml"/><Relationship Id="rId114" Type="http://schemas.openxmlformats.org/officeDocument/2006/relationships/slide" Target="slides/slide36.xml"/><Relationship Id="rId119" Type="http://schemas.openxmlformats.org/officeDocument/2006/relationships/viewProps" Target="viewProps.xml"/><Relationship Id="rId44" Type="http://schemas.openxmlformats.org/officeDocument/2006/relationships/customXml" Target="../customXml/item44.xml"/><Relationship Id="rId60" Type="http://schemas.openxmlformats.org/officeDocument/2006/relationships/customXml" Target="../customXml/item60.xml"/><Relationship Id="rId65" Type="http://schemas.openxmlformats.org/officeDocument/2006/relationships/customXml" Target="../customXml/item65.xml"/><Relationship Id="rId81" Type="http://schemas.openxmlformats.org/officeDocument/2006/relationships/slide" Target="slides/slide3.xml"/><Relationship Id="rId86" Type="http://schemas.openxmlformats.org/officeDocument/2006/relationships/slide" Target="slides/slide8.xml"/><Relationship Id="rId4" Type="http://schemas.openxmlformats.org/officeDocument/2006/relationships/customXml" Target="../customXml/item4.xml"/><Relationship Id="rId9" Type="http://schemas.openxmlformats.org/officeDocument/2006/relationships/customXml" Target="../customXml/item9.xml"/><Relationship Id="rId13" Type="http://schemas.openxmlformats.org/officeDocument/2006/relationships/customXml" Target="../customXml/item13.xml"/><Relationship Id="rId18" Type="http://schemas.openxmlformats.org/officeDocument/2006/relationships/customXml" Target="../customXml/item18.xml"/><Relationship Id="rId39" Type="http://schemas.openxmlformats.org/officeDocument/2006/relationships/customXml" Target="../customXml/item39.xml"/><Relationship Id="rId109" Type="http://schemas.openxmlformats.org/officeDocument/2006/relationships/slide" Target="slides/slide31.xml"/><Relationship Id="rId34" Type="http://schemas.openxmlformats.org/officeDocument/2006/relationships/customXml" Target="../customXml/item34.xml"/><Relationship Id="rId50" Type="http://schemas.openxmlformats.org/officeDocument/2006/relationships/customXml" Target="../customXml/item50.xml"/><Relationship Id="rId55" Type="http://schemas.openxmlformats.org/officeDocument/2006/relationships/customXml" Target="../customXml/item55.xml"/><Relationship Id="rId76" Type="http://schemas.openxmlformats.org/officeDocument/2006/relationships/customXml" Target="../customXml/item76.xml"/><Relationship Id="rId97" Type="http://schemas.openxmlformats.org/officeDocument/2006/relationships/slide" Target="slides/slide19.xml"/><Relationship Id="rId104" Type="http://schemas.openxmlformats.org/officeDocument/2006/relationships/slide" Target="slides/slide26.xml"/><Relationship Id="rId120" Type="http://schemas.openxmlformats.org/officeDocument/2006/relationships/theme" Target="theme/theme1.xml"/><Relationship Id="rId7" Type="http://schemas.openxmlformats.org/officeDocument/2006/relationships/customXml" Target="../customXml/item7.xml"/><Relationship Id="rId71" Type="http://schemas.openxmlformats.org/officeDocument/2006/relationships/customXml" Target="../customXml/item71.xml"/><Relationship Id="rId92" Type="http://schemas.openxmlformats.org/officeDocument/2006/relationships/slide" Target="slides/slide14.xml"/><Relationship Id="rId2" Type="http://schemas.openxmlformats.org/officeDocument/2006/relationships/customXml" Target="../customXml/item2.xml"/><Relationship Id="rId29" Type="http://schemas.openxmlformats.org/officeDocument/2006/relationships/customXml" Target="../customXml/item29.xml"/><Relationship Id="rId24" Type="http://schemas.openxmlformats.org/officeDocument/2006/relationships/customXml" Target="../customXml/item24.xml"/><Relationship Id="rId40" Type="http://schemas.openxmlformats.org/officeDocument/2006/relationships/customXml" Target="../customXml/item40.xml"/><Relationship Id="rId45" Type="http://schemas.openxmlformats.org/officeDocument/2006/relationships/customXml" Target="../customXml/item45.xml"/><Relationship Id="rId66" Type="http://schemas.openxmlformats.org/officeDocument/2006/relationships/customXml" Target="../customXml/item66.xml"/><Relationship Id="rId87" Type="http://schemas.openxmlformats.org/officeDocument/2006/relationships/slide" Target="slides/slide9.xml"/><Relationship Id="rId110" Type="http://schemas.openxmlformats.org/officeDocument/2006/relationships/slide" Target="slides/slide32.xml"/><Relationship Id="rId115" Type="http://schemas.openxmlformats.org/officeDocument/2006/relationships/slide" Target="slides/slide37.xml"/><Relationship Id="rId61" Type="http://schemas.openxmlformats.org/officeDocument/2006/relationships/customXml" Target="../customXml/item61.xml"/><Relationship Id="rId82" Type="http://schemas.openxmlformats.org/officeDocument/2006/relationships/slide" Target="slides/slide4.xml"/><Relationship Id="rId19" Type="http://schemas.openxmlformats.org/officeDocument/2006/relationships/customXml" Target="../customXml/item19.xml"/><Relationship Id="rId14" Type="http://schemas.openxmlformats.org/officeDocument/2006/relationships/customXml" Target="../customXml/item14.xml"/><Relationship Id="rId30" Type="http://schemas.openxmlformats.org/officeDocument/2006/relationships/customXml" Target="../customXml/item30.xml"/><Relationship Id="rId35" Type="http://schemas.openxmlformats.org/officeDocument/2006/relationships/customXml" Target="../customXml/item35.xml"/><Relationship Id="rId56" Type="http://schemas.openxmlformats.org/officeDocument/2006/relationships/customXml" Target="../customXml/item56.xml"/><Relationship Id="rId77" Type="http://schemas.openxmlformats.org/officeDocument/2006/relationships/customXml" Target="../customXml/item77.xml"/><Relationship Id="rId100" Type="http://schemas.openxmlformats.org/officeDocument/2006/relationships/slide" Target="slides/slide22.xml"/><Relationship Id="rId105" Type="http://schemas.openxmlformats.org/officeDocument/2006/relationships/slide" Target="slides/slide27.xml"/><Relationship Id="rId8" Type="http://schemas.openxmlformats.org/officeDocument/2006/relationships/customXml" Target="../customXml/item8.xml"/><Relationship Id="rId51" Type="http://schemas.openxmlformats.org/officeDocument/2006/relationships/customXml" Target="../customXml/item51.xml"/><Relationship Id="rId72" Type="http://schemas.openxmlformats.org/officeDocument/2006/relationships/customXml" Target="../customXml/item72.xml"/><Relationship Id="rId93" Type="http://schemas.openxmlformats.org/officeDocument/2006/relationships/slide" Target="slides/slide15.xml"/><Relationship Id="rId98" Type="http://schemas.openxmlformats.org/officeDocument/2006/relationships/slide" Target="slides/slide20.xml"/><Relationship Id="rId121" Type="http://schemas.openxmlformats.org/officeDocument/2006/relationships/tableStyles" Target="tableStyles.xml"/><Relationship Id="rId3" Type="http://schemas.openxmlformats.org/officeDocument/2006/relationships/customXml" Target="../customXml/item3.xml"/><Relationship Id="rId25" Type="http://schemas.openxmlformats.org/officeDocument/2006/relationships/customXml" Target="../customXml/item25.xml"/><Relationship Id="rId46" Type="http://schemas.openxmlformats.org/officeDocument/2006/relationships/customXml" Target="../customXml/item46.xml"/><Relationship Id="rId67" Type="http://schemas.openxmlformats.org/officeDocument/2006/relationships/customXml" Target="../customXml/item67.xml"/><Relationship Id="rId116" Type="http://schemas.openxmlformats.org/officeDocument/2006/relationships/notesMaster" Target="notesMasters/notesMaster1.xml"/><Relationship Id="rId20" Type="http://schemas.openxmlformats.org/officeDocument/2006/relationships/customXml" Target="../customXml/item20.xml"/><Relationship Id="rId41" Type="http://schemas.openxmlformats.org/officeDocument/2006/relationships/customXml" Target="../customXml/item41.xml"/><Relationship Id="rId62" Type="http://schemas.openxmlformats.org/officeDocument/2006/relationships/customXml" Target="../customXml/item62.xml"/><Relationship Id="rId83" Type="http://schemas.openxmlformats.org/officeDocument/2006/relationships/slide" Target="slides/slide5.xml"/><Relationship Id="rId88" Type="http://schemas.openxmlformats.org/officeDocument/2006/relationships/slide" Target="slides/slide10.xml"/><Relationship Id="rId111" Type="http://schemas.openxmlformats.org/officeDocument/2006/relationships/slide" Target="slides/slide33.xml"/><Relationship Id="rId15" Type="http://schemas.openxmlformats.org/officeDocument/2006/relationships/customXml" Target="../customXml/item15.xml"/><Relationship Id="rId36" Type="http://schemas.openxmlformats.org/officeDocument/2006/relationships/customXml" Target="../customXml/item36.xml"/><Relationship Id="rId57" Type="http://schemas.openxmlformats.org/officeDocument/2006/relationships/customXml" Target="../customXml/item57.xml"/><Relationship Id="rId106" Type="http://schemas.openxmlformats.org/officeDocument/2006/relationships/slide" Target="slides/slide28.xml"/><Relationship Id="rId10" Type="http://schemas.openxmlformats.org/officeDocument/2006/relationships/customXml" Target="../customXml/item10.xml"/><Relationship Id="rId31" Type="http://schemas.openxmlformats.org/officeDocument/2006/relationships/customXml" Target="../customXml/item31.xml"/><Relationship Id="rId52" Type="http://schemas.openxmlformats.org/officeDocument/2006/relationships/customXml" Target="../customXml/item52.xml"/><Relationship Id="rId73" Type="http://schemas.openxmlformats.org/officeDocument/2006/relationships/customXml" Target="../customXml/item73.xml"/><Relationship Id="rId78" Type="http://schemas.openxmlformats.org/officeDocument/2006/relationships/slideMaster" Target="slideMasters/slideMaster1.xml"/><Relationship Id="rId94" Type="http://schemas.openxmlformats.org/officeDocument/2006/relationships/slide" Target="slides/slide16.xml"/><Relationship Id="rId99" Type="http://schemas.openxmlformats.org/officeDocument/2006/relationships/slide" Target="slides/slide21.xml"/><Relationship Id="rId101" Type="http://schemas.openxmlformats.org/officeDocument/2006/relationships/slide" Target="slides/slide23.xml"/><Relationship Id="rId122"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Graettinger, James R" userId="a1950f07-3ad9-48eb-8a7a-55a8afe69a63" providerId="ADAL" clId="{88424233-3E5B-4834-BCEF-DC46FBF153B2}"/>
    <pc:docChg chg="undo redo custSel addSld delSld modSld sldOrd">
      <pc:chgData name="Graettinger, James R" userId="a1950f07-3ad9-48eb-8a7a-55a8afe69a63" providerId="ADAL" clId="{88424233-3E5B-4834-BCEF-DC46FBF153B2}" dt="2024-09-14T15:23:46.063" v="2639" actId="20577"/>
      <pc:docMkLst>
        <pc:docMk/>
      </pc:docMkLst>
      <pc:sldChg chg="modSp mod">
        <pc:chgData name="Graettinger, James R" userId="a1950f07-3ad9-48eb-8a7a-55a8afe69a63" providerId="ADAL" clId="{88424233-3E5B-4834-BCEF-DC46FBF153B2}" dt="2024-09-14T10:34:25.662" v="11" actId="20577"/>
        <pc:sldMkLst>
          <pc:docMk/>
          <pc:sldMk cId="283344194" sldId="257"/>
        </pc:sldMkLst>
        <pc:spChg chg="mod">
          <ac:chgData name="Graettinger, James R" userId="a1950f07-3ad9-48eb-8a7a-55a8afe69a63" providerId="ADAL" clId="{88424233-3E5B-4834-BCEF-DC46FBF153B2}" dt="2024-09-14T10:34:25.662" v="11" actId="20577"/>
          <ac:spMkLst>
            <pc:docMk/>
            <pc:sldMk cId="283344194" sldId="257"/>
            <ac:spMk id="4" creationId="{07A78BA2-8743-4C64-8AF8-907A5F925590}"/>
          </ac:spMkLst>
        </pc:spChg>
      </pc:sldChg>
      <pc:sldChg chg="addSp delSp modSp mod">
        <pc:chgData name="Graettinger, James R" userId="a1950f07-3ad9-48eb-8a7a-55a8afe69a63" providerId="ADAL" clId="{88424233-3E5B-4834-BCEF-DC46FBF153B2}" dt="2024-09-14T12:31:34.156" v="342" actId="122"/>
        <pc:sldMkLst>
          <pc:docMk/>
          <pc:sldMk cId="3553107953" sldId="264"/>
        </pc:sldMkLst>
        <pc:spChg chg="mod">
          <ac:chgData name="Graettinger, James R" userId="a1950f07-3ad9-48eb-8a7a-55a8afe69a63" providerId="ADAL" clId="{88424233-3E5B-4834-BCEF-DC46FBF153B2}" dt="2024-09-14T12:31:34.156" v="342" actId="122"/>
          <ac:spMkLst>
            <pc:docMk/>
            <pc:sldMk cId="3553107953" sldId="264"/>
            <ac:spMk id="2" creationId="{B5317B44-90A8-441B-E964-B0AD1A853D35}"/>
          </ac:spMkLst>
        </pc:spChg>
        <pc:spChg chg="mod">
          <ac:chgData name="Graettinger, James R" userId="a1950f07-3ad9-48eb-8a7a-55a8afe69a63" providerId="ADAL" clId="{88424233-3E5B-4834-BCEF-DC46FBF153B2}" dt="2024-09-14T12:31:12.939" v="340" actId="1076"/>
          <ac:spMkLst>
            <pc:docMk/>
            <pc:sldMk cId="3553107953" sldId="264"/>
            <ac:spMk id="5" creationId="{CF7A818A-BBCE-E27E-73F9-33A9C44484C8}"/>
          </ac:spMkLst>
        </pc:spChg>
        <pc:graphicFrameChg chg="del">
          <ac:chgData name="Graettinger, James R" userId="a1950f07-3ad9-48eb-8a7a-55a8afe69a63" providerId="ADAL" clId="{88424233-3E5B-4834-BCEF-DC46FBF153B2}" dt="2024-09-14T12:22:01.453" v="258" actId="478"/>
          <ac:graphicFrameMkLst>
            <pc:docMk/>
            <pc:sldMk cId="3553107953" sldId="264"/>
            <ac:graphicFrameMk id="3" creationId="{A1048275-FE8A-4CEB-403C-7E8E8FB5BD48}"/>
          </ac:graphicFrameMkLst>
        </pc:graphicFrameChg>
        <pc:graphicFrameChg chg="add mod">
          <ac:chgData name="Graettinger, James R" userId="a1950f07-3ad9-48eb-8a7a-55a8afe69a63" providerId="ADAL" clId="{88424233-3E5B-4834-BCEF-DC46FBF153B2}" dt="2024-09-14T12:22:08.383" v="259"/>
          <ac:graphicFrameMkLst>
            <pc:docMk/>
            <pc:sldMk cId="3553107953" sldId="264"/>
            <ac:graphicFrameMk id="4" creationId="{0F300E43-5189-A276-925D-0AF19FFB0C05}"/>
          </ac:graphicFrameMkLst>
        </pc:graphicFrameChg>
        <pc:graphicFrameChg chg="add mod modGraphic">
          <ac:chgData name="Graettinger, James R" userId="a1950f07-3ad9-48eb-8a7a-55a8afe69a63" providerId="ADAL" clId="{88424233-3E5B-4834-BCEF-DC46FBF153B2}" dt="2024-09-14T12:23:20.035" v="264" actId="255"/>
          <ac:graphicFrameMkLst>
            <pc:docMk/>
            <pc:sldMk cId="3553107953" sldId="264"/>
            <ac:graphicFrameMk id="6" creationId="{EF5D970F-26CE-7E67-559D-1E8F30CDD7D5}"/>
          </ac:graphicFrameMkLst>
        </pc:graphicFrameChg>
        <pc:graphicFrameChg chg="add del mod modGraphic">
          <ac:chgData name="Graettinger, James R" userId="a1950f07-3ad9-48eb-8a7a-55a8afe69a63" providerId="ADAL" clId="{88424233-3E5B-4834-BCEF-DC46FBF153B2}" dt="2024-09-14T12:29:35.938" v="327" actId="478"/>
          <ac:graphicFrameMkLst>
            <pc:docMk/>
            <pc:sldMk cId="3553107953" sldId="264"/>
            <ac:graphicFrameMk id="7" creationId="{F6CE3F97-65C8-FC05-1D81-3E5E4BC92EBC}"/>
          </ac:graphicFrameMkLst>
        </pc:graphicFrameChg>
        <pc:graphicFrameChg chg="add mod modGraphic">
          <ac:chgData name="Graettinger, James R" userId="a1950f07-3ad9-48eb-8a7a-55a8afe69a63" providerId="ADAL" clId="{88424233-3E5B-4834-BCEF-DC46FBF153B2}" dt="2024-09-14T12:31:17.733" v="341" actId="14100"/>
          <ac:graphicFrameMkLst>
            <pc:docMk/>
            <pc:sldMk cId="3553107953" sldId="264"/>
            <ac:graphicFrameMk id="8" creationId="{B225C393-BE34-BE96-B735-4691CFB81369}"/>
          </ac:graphicFrameMkLst>
        </pc:graphicFrameChg>
      </pc:sldChg>
      <pc:sldChg chg="addSp delSp modSp mod">
        <pc:chgData name="Graettinger, James R" userId="a1950f07-3ad9-48eb-8a7a-55a8afe69a63" providerId="ADAL" clId="{88424233-3E5B-4834-BCEF-DC46FBF153B2}" dt="2024-09-14T11:58:33.271" v="203" actId="122"/>
        <pc:sldMkLst>
          <pc:docMk/>
          <pc:sldMk cId="245314703" sldId="265"/>
        </pc:sldMkLst>
        <pc:spChg chg="mod">
          <ac:chgData name="Graettinger, James R" userId="a1950f07-3ad9-48eb-8a7a-55a8afe69a63" providerId="ADAL" clId="{88424233-3E5B-4834-BCEF-DC46FBF153B2}" dt="2024-09-14T11:58:33.271" v="203" actId="122"/>
          <ac:spMkLst>
            <pc:docMk/>
            <pc:sldMk cId="245314703" sldId="265"/>
            <ac:spMk id="2" creationId="{B5317B44-90A8-441B-E964-B0AD1A853D35}"/>
          </ac:spMkLst>
        </pc:spChg>
        <pc:spChg chg="mod">
          <ac:chgData name="Graettinger, James R" userId="a1950f07-3ad9-48eb-8a7a-55a8afe69a63" providerId="ADAL" clId="{88424233-3E5B-4834-BCEF-DC46FBF153B2}" dt="2024-09-14T10:38:14.666" v="54" actId="14100"/>
          <ac:spMkLst>
            <pc:docMk/>
            <pc:sldMk cId="245314703" sldId="265"/>
            <ac:spMk id="4" creationId="{31E48660-B14E-46A0-87A7-9A990EABC68C}"/>
          </ac:spMkLst>
        </pc:spChg>
        <pc:spChg chg="mod">
          <ac:chgData name="Graettinger, James R" userId="a1950f07-3ad9-48eb-8a7a-55a8afe69a63" providerId="ADAL" clId="{88424233-3E5B-4834-BCEF-DC46FBF153B2}" dt="2024-09-14T10:38:19.926" v="55" actId="14100"/>
          <ac:spMkLst>
            <pc:docMk/>
            <pc:sldMk cId="245314703" sldId="265"/>
            <ac:spMk id="5" creationId="{25E5A4C4-A42F-4009-AE71-B6A53DFA6492}"/>
          </ac:spMkLst>
        </pc:spChg>
        <pc:spChg chg="add del">
          <ac:chgData name="Graettinger, James R" userId="a1950f07-3ad9-48eb-8a7a-55a8afe69a63" providerId="ADAL" clId="{88424233-3E5B-4834-BCEF-DC46FBF153B2}" dt="2024-09-14T10:38:29.148" v="57" actId="22"/>
          <ac:spMkLst>
            <pc:docMk/>
            <pc:sldMk cId="245314703" sldId="265"/>
            <ac:spMk id="7" creationId="{351B4B90-275D-D53D-1D8C-684783854B76}"/>
          </ac:spMkLst>
        </pc:spChg>
        <pc:spChg chg="add mod">
          <ac:chgData name="Graettinger, James R" userId="a1950f07-3ad9-48eb-8a7a-55a8afe69a63" providerId="ADAL" clId="{88424233-3E5B-4834-BCEF-DC46FBF153B2}" dt="2024-09-14T10:39:16.019" v="64" actId="20577"/>
          <ac:spMkLst>
            <pc:docMk/>
            <pc:sldMk cId="245314703" sldId="265"/>
            <ac:spMk id="8" creationId="{A8EB3BB8-C13D-F764-002F-4E6EFD2D8CEB}"/>
          </ac:spMkLst>
        </pc:spChg>
      </pc:sldChg>
      <pc:sldChg chg="modSp del mod">
        <pc:chgData name="Graettinger, James R" userId="a1950f07-3ad9-48eb-8a7a-55a8afe69a63" providerId="ADAL" clId="{88424233-3E5B-4834-BCEF-DC46FBF153B2}" dt="2024-09-14T12:31:38.163" v="343" actId="2696"/>
        <pc:sldMkLst>
          <pc:docMk/>
          <pc:sldMk cId="698555507" sldId="266"/>
        </pc:sldMkLst>
        <pc:graphicFrameChg chg="mod modGraphic">
          <ac:chgData name="Graettinger, James R" userId="a1950f07-3ad9-48eb-8a7a-55a8afe69a63" providerId="ADAL" clId="{88424233-3E5B-4834-BCEF-DC46FBF153B2}" dt="2024-09-14T12:29:24.905" v="326" actId="20577"/>
          <ac:graphicFrameMkLst>
            <pc:docMk/>
            <pc:sldMk cId="698555507" sldId="266"/>
            <ac:graphicFrameMk id="3" creationId="{C9E95E6E-55CB-6D84-6E77-E319B8A01879}"/>
          </ac:graphicFrameMkLst>
        </pc:graphicFrameChg>
      </pc:sldChg>
      <pc:sldChg chg="addSp delSp modSp mod">
        <pc:chgData name="Graettinger, James R" userId="a1950f07-3ad9-48eb-8a7a-55a8afe69a63" providerId="ADAL" clId="{88424233-3E5B-4834-BCEF-DC46FBF153B2}" dt="2024-09-14T11:58:27.694" v="202" actId="122"/>
        <pc:sldMkLst>
          <pc:docMk/>
          <pc:sldMk cId="1244134503" sldId="268"/>
        </pc:sldMkLst>
        <pc:spChg chg="mod">
          <ac:chgData name="Graettinger, James R" userId="a1950f07-3ad9-48eb-8a7a-55a8afe69a63" providerId="ADAL" clId="{88424233-3E5B-4834-BCEF-DC46FBF153B2}" dt="2024-09-14T11:58:27.694" v="202" actId="122"/>
          <ac:spMkLst>
            <pc:docMk/>
            <pc:sldMk cId="1244134503" sldId="268"/>
            <ac:spMk id="2" creationId="{B5317B44-90A8-441B-E964-B0AD1A853D35}"/>
          </ac:spMkLst>
        </pc:spChg>
        <pc:graphicFrameChg chg="del">
          <ac:chgData name="Graettinger, James R" userId="a1950f07-3ad9-48eb-8a7a-55a8afe69a63" providerId="ADAL" clId="{88424233-3E5B-4834-BCEF-DC46FBF153B2}" dt="2024-09-14T10:53:07.640" v="65" actId="478"/>
          <ac:graphicFrameMkLst>
            <pc:docMk/>
            <pc:sldMk cId="1244134503" sldId="268"/>
            <ac:graphicFrameMk id="3" creationId="{8B9743E4-0CD1-D55F-69BD-D680155BBC92}"/>
          </ac:graphicFrameMkLst>
        </pc:graphicFrameChg>
        <pc:graphicFrameChg chg="add del mod">
          <ac:chgData name="Graettinger, James R" userId="a1950f07-3ad9-48eb-8a7a-55a8afe69a63" providerId="ADAL" clId="{88424233-3E5B-4834-BCEF-DC46FBF153B2}" dt="2024-09-14T10:56:13.659" v="74" actId="478"/>
          <ac:graphicFrameMkLst>
            <pc:docMk/>
            <pc:sldMk cId="1244134503" sldId="268"/>
            <ac:graphicFrameMk id="4" creationId="{83917261-ADFE-A5D1-022E-F1E4F0EC52DC}"/>
          </ac:graphicFrameMkLst>
        </pc:graphicFrameChg>
        <pc:graphicFrameChg chg="add del mod">
          <ac:chgData name="Graettinger, James R" userId="a1950f07-3ad9-48eb-8a7a-55a8afe69a63" providerId="ADAL" clId="{88424233-3E5B-4834-BCEF-DC46FBF153B2}" dt="2024-09-14T10:59:30.510" v="79" actId="478"/>
          <ac:graphicFrameMkLst>
            <pc:docMk/>
            <pc:sldMk cId="1244134503" sldId="268"/>
            <ac:graphicFrameMk id="5" creationId="{83917261-ADFE-A5D1-022E-F1E4F0EC52DC}"/>
          </ac:graphicFrameMkLst>
        </pc:graphicFrameChg>
        <pc:graphicFrameChg chg="add del mod">
          <ac:chgData name="Graettinger, James R" userId="a1950f07-3ad9-48eb-8a7a-55a8afe69a63" providerId="ADAL" clId="{88424233-3E5B-4834-BCEF-DC46FBF153B2}" dt="2024-09-14T10:59:59.271" v="83" actId="478"/>
          <ac:graphicFrameMkLst>
            <pc:docMk/>
            <pc:sldMk cId="1244134503" sldId="268"/>
            <ac:graphicFrameMk id="6" creationId="{83917261-ADFE-A5D1-022E-F1E4F0EC52DC}"/>
          </ac:graphicFrameMkLst>
        </pc:graphicFrameChg>
        <pc:graphicFrameChg chg="add mod">
          <ac:chgData name="Graettinger, James R" userId="a1950f07-3ad9-48eb-8a7a-55a8afe69a63" providerId="ADAL" clId="{88424233-3E5B-4834-BCEF-DC46FBF153B2}" dt="2024-09-14T11:01:33.819" v="93" actId="255"/>
          <ac:graphicFrameMkLst>
            <pc:docMk/>
            <pc:sldMk cId="1244134503" sldId="268"/>
            <ac:graphicFrameMk id="7" creationId="{83917261-ADFE-A5D1-022E-F1E4F0EC52DC}"/>
          </ac:graphicFrameMkLst>
        </pc:graphicFrameChg>
      </pc:sldChg>
      <pc:sldChg chg="addSp delSp modSp mod">
        <pc:chgData name="Graettinger, James R" userId="a1950f07-3ad9-48eb-8a7a-55a8afe69a63" providerId="ADAL" clId="{88424233-3E5B-4834-BCEF-DC46FBF153B2}" dt="2024-09-14T12:45:53.636" v="450" actId="1076"/>
        <pc:sldMkLst>
          <pc:docMk/>
          <pc:sldMk cId="2470995215" sldId="269"/>
        </pc:sldMkLst>
        <pc:graphicFrameChg chg="del">
          <ac:chgData name="Graettinger, James R" userId="a1950f07-3ad9-48eb-8a7a-55a8afe69a63" providerId="ADAL" clId="{88424233-3E5B-4834-BCEF-DC46FBF153B2}" dt="2024-09-14T12:44:56.624" v="427" actId="478"/>
          <ac:graphicFrameMkLst>
            <pc:docMk/>
            <pc:sldMk cId="2470995215" sldId="269"/>
            <ac:graphicFrameMk id="3" creationId="{76EF6D7A-5199-2ED8-6D51-9C253BE2E4F0}"/>
          </ac:graphicFrameMkLst>
        </pc:graphicFrameChg>
        <pc:picChg chg="add mod">
          <ac:chgData name="Graettinger, James R" userId="a1950f07-3ad9-48eb-8a7a-55a8afe69a63" providerId="ADAL" clId="{88424233-3E5B-4834-BCEF-DC46FBF153B2}" dt="2024-09-14T12:45:53.636" v="450" actId="1076"/>
          <ac:picMkLst>
            <pc:docMk/>
            <pc:sldMk cId="2470995215" sldId="269"/>
            <ac:picMk id="4" creationId="{5831D463-5FB4-97F3-7EE4-EB8DF35BAC02}"/>
          </ac:picMkLst>
        </pc:picChg>
      </pc:sldChg>
      <pc:sldChg chg="addSp delSp modSp mod">
        <pc:chgData name="Graettinger, James R" userId="a1950f07-3ad9-48eb-8a7a-55a8afe69a63" providerId="ADAL" clId="{88424233-3E5B-4834-BCEF-DC46FBF153B2}" dt="2024-09-14T12:48:13.669" v="477" actId="207"/>
        <pc:sldMkLst>
          <pc:docMk/>
          <pc:sldMk cId="881205594" sldId="270"/>
        </pc:sldMkLst>
        <pc:spChg chg="add mod">
          <ac:chgData name="Graettinger, James R" userId="a1950f07-3ad9-48eb-8a7a-55a8afe69a63" providerId="ADAL" clId="{88424233-3E5B-4834-BCEF-DC46FBF153B2}" dt="2024-09-14T12:48:13.669" v="477" actId="207"/>
          <ac:spMkLst>
            <pc:docMk/>
            <pc:sldMk cId="881205594" sldId="270"/>
            <ac:spMk id="6" creationId="{86A1E18E-80F6-74B2-5F0F-820A3992CABB}"/>
          </ac:spMkLst>
        </pc:spChg>
        <pc:graphicFrameChg chg="add mod">
          <ac:chgData name="Graettinger, James R" userId="a1950f07-3ad9-48eb-8a7a-55a8afe69a63" providerId="ADAL" clId="{88424233-3E5B-4834-BCEF-DC46FBF153B2}" dt="2024-09-14T12:46:08.665" v="452"/>
          <ac:graphicFrameMkLst>
            <pc:docMk/>
            <pc:sldMk cId="881205594" sldId="270"/>
            <ac:graphicFrameMk id="3" creationId="{F11FFE07-DFE3-92F5-5A04-8C84FAA9175A}"/>
          </ac:graphicFrameMkLst>
        </pc:graphicFrameChg>
        <pc:graphicFrameChg chg="add mod">
          <ac:chgData name="Graettinger, James R" userId="a1950f07-3ad9-48eb-8a7a-55a8afe69a63" providerId="ADAL" clId="{88424233-3E5B-4834-BCEF-DC46FBF153B2}" dt="2024-09-14T12:46:42.694" v="457" actId="14100"/>
          <ac:graphicFrameMkLst>
            <pc:docMk/>
            <pc:sldMk cId="881205594" sldId="270"/>
            <ac:graphicFrameMk id="4" creationId="{DFBFE538-5F85-F130-BA8F-0E8E56A08748}"/>
          </ac:graphicFrameMkLst>
        </pc:graphicFrameChg>
        <pc:graphicFrameChg chg="del">
          <ac:chgData name="Graettinger, James R" userId="a1950f07-3ad9-48eb-8a7a-55a8afe69a63" providerId="ADAL" clId="{88424233-3E5B-4834-BCEF-DC46FBF153B2}" dt="2024-09-14T12:46:05.929" v="451" actId="478"/>
          <ac:graphicFrameMkLst>
            <pc:docMk/>
            <pc:sldMk cId="881205594" sldId="270"/>
            <ac:graphicFrameMk id="5" creationId="{089B1350-CE36-1E4D-EB15-CB9E7C320A6E}"/>
          </ac:graphicFrameMkLst>
        </pc:graphicFrameChg>
      </pc:sldChg>
      <pc:sldChg chg="addSp delSp modSp mod">
        <pc:chgData name="Graettinger, James R" userId="a1950f07-3ad9-48eb-8a7a-55a8afe69a63" providerId="ADAL" clId="{88424233-3E5B-4834-BCEF-DC46FBF153B2}" dt="2024-09-14T13:13:29.480" v="558" actId="14100"/>
        <pc:sldMkLst>
          <pc:docMk/>
          <pc:sldMk cId="2782009179" sldId="271"/>
        </pc:sldMkLst>
        <pc:spChg chg="mod">
          <ac:chgData name="Graettinger, James R" userId="a1950f07-3ad9-48eb-8a7a-55a8afe69a63" providerId="ADAL" clId="{88424233-3E5B-4834-BCEF-DC46FBF153B2}" dt="2024-09-14T12:38:33.371" v="372" actId="122"/>
          <ac:spMkLst>
            <pc:docMk/>
            <pc:sldMk cId="2782009179" sldId="271"/>
            <ac:spMk id="2" creationId="{B5317B44-90A8-441B-E964-B0AD1A853D35}"/>
          </ac:spMkLst>
        </pc:spChg>
        <pc:spChg chg="mod">
          <ac:chgData name="Graettinger, James R" userId="a1950f07-3ad9-48eb-8a7a-55a8afe69a63" providerId="ADAL" clId="{88424233-3E5B-4834-BCEF-DC46FBF153B2}" dt="2024-09-14T13:13:12.108" v="556" actId="1076"/>
          <ac:spMkLst>
            <pc:docMk/>
            <pc:sldMk cId="2782009179" sldId="271"/>
            <ac:spMk id="8" creationId="{AAF32389-4B74-2025-D2D4-92170F14A338}"/>
          </ac:spMkLst>
        </pc:spChg>
        <pc:graphicFrameChg chg="del">
          <ac:chgData name="Graettinger, James R" userId="a1950f07-3ad9-48eb-8a7a-55a8afe69a63" providerId="ADAL" clId="{88424233-3E5B-4834-BCEF-DC46FBF153B2}" dt="2024-09-14T12:38:52.157" v="373" actId="478"/>
          <ac:graphicFrameMkLst>
            <pc:docMk/>
            <pc:sldMk cId="2782009179" sldId="271"/>
            <ac:graphicFrameMk id="3" creationId="{D7E40357-B201-4E7E-EC6C-20052E620399}"/>
          </ac:graphicFrameMkLst>
        </pc:graphicFrameChg>
        <pc:graphicFrameChg chg="add del mod">
          <ac:chgData name="Graettinger, James R" userId="a1950f07-3ad9-48eb-8a7a-55a8afe69a63" providerId="ADAL" clId="{88424233-3E5B-4834-BCEF-DC46FBF153B2}" dt="2024-09-14T13:12:57.701" v="552" actId="478"/>
          <ac:graphicFrameMkLst>
            <pc:docMk/>
            <pc:sldMk cId="2782009179" sldId="271"/>
            <ac:graphicFrameMk id="4" creationId="{2B1D3F42-55A7-96F1-2AF8-AA608368EF54}"/>
          </ac:graphicFrameMkLst>
        </pc:graphicFrameChg>
        <pc:graphicFrameChg chg="add mod">
          <ac:chgData name="Graettinger, James R" userId="a1950f07-3ad9-48eb-8a7a-55a8afe69a63" providerId="ADAL" clId="{88424233-3E5B-4834-BCEF-DC46FBF153B2}" dt="2024-09-14T13:13:29.480" v="558" actId="14100"/>
          <ac:graphicFrameMkLst>
            <pc:docMk/>
            <pc:sldMk cId="2782009179" sldId="271"/>
            <ac:graphicFrameMk id="5" creationId="{2266BDF4-D3E6-2587-A2EB-3CF447BA2891}"/>
          </ac:graphicFrameMkLst>
        </pc:graphicFrameChg>
      </pc:sldChg>
      <pc:sldChg chg="del">
        <pc:chgData name="Graettinger, James R" userId="a1950f07-3ad9-48eb-8a7a-55a8afe69a63" providerId="ADAL" clId="{88424233-3E5B-4834-BCEF-DC46FBF153B2}" dt="2024-09-14T13:24:20.730" v="596" actId="2696"/>
        <pc:sldMkLst>
          <pc:docMk/>
          <pc:sldMk cId="1229003183" sldId="272"/>
        </pc:sldMkLst>
      </pc:sldChg>
      <pc:sldChg chg="del">
        <pc:chgData name="Graettinger, James R" userId="a1950f07-3ad9-48eb-8a7a-55a8afe69a63" providerId="ADAL" clId="{88424233-3E5B-4834-BCEF-DC46FBF153B2}" dt="2024-09-14T13:24:20.730" v="596" actId="2696"/>
        <pc:sldMkLst>
          <pc:docMk/>
          <pc:sldMk cId="3230707000" sldId="273"/>
        </pc:sldMkLst>
      </pc:sldChg>
      <pc:sldChg chg="addSp delSp modSp mod">
        <pc:chgData name="Graettinger, James R" userId="a1950f07-3ad9-48eb-8a7a-55a8afe69a63" providerId="ADAL" clId="{88424233-3E5B-4834-BCEF-DC46FBF153B2}" dt="2024-09-14T13:10:33.549" v="551" actId="14100"/>
        <pc:sldMkLst>
          <pc:docMk/>
          <pc:sldMk cId="343700430" sldId="285"/>
        </pc:sldMkLst>
        <pc:spChg chg="mod">
          <ac:chgData name="Graettinger, James R" userId="a1950f07-3ad9-48eb-8a7a-55a8afe69a63" providerId="ADAL" clId="{88424233-3E5B-4834-BCEF-DC46FBF153B2}" dt="2024-09-14T12:43:15.143" v="419" actId="122"/>
          <ac:spMkLst>
            <pc:docMk/>
            <pc:sldMk cId="343700430" sldId="285"/>
            <ac:spMk id="2" creationId="{B5317B44-90A8-441B-E964-B0AD1A853D35}"/>
          </ac:spMkLst>
        </pc:spChg>
        <pc:spChg chg="mod">
          <ac:chgData name="Graettinger, James R" userId="a1950f07-3ad9-48eb-8a7a-55a8afe69a63" providerId="ADAL" clId="{88424233-3E5B-4834-BCEF-DC46FBF153B2}" dt="2024-09-14T12:43:43.585" v="426" actId="1076"/>
          <ac:spMkLst>
            <pc:docMk/>
            <pc:sldMk cId="343700430" sldId="285"/>
            <ac:spMk id="6" creationId="{B1FB4E99-BDC5-85F0-F6A0-1CC1BE2AF76D}"/>
          </ac:spMkLst>
        </pc:spChg>
        <pc:graphicFrameChg chg="add del mod">
          <ac:chgData name="Graettinger, James R" userId="a1950f07-3ad9-48eb-8a7a-55a8afe69a63" providerId="ADAL" clId="{88424233-3E5B-4834-BCEF-DC46FBF153B2}" dt="2024-09-14T13:10:10.181" v="545" actId="478"/>
          <ac:graphicFrameMkLst>
            <pc:docMk/>
            <pc:sldMk cId="343700430" sldId="285"/>
            <ac:graphicFrameMk id="3" creationId="{179E5438-0EF6-3652-09A3-3207D8F5E273}"/>
          </ac:graphicFrameMkLst>
        </pc:graphicFrameChg>
        <pc:graphicFrameChg chg="del">
          <ac:chgData name="Graettinger, James R" userId="a1950f07-3ad9-48eb-8a7a-55a8afe69a63" providerId="ADAL" clId="{88424233-3E5B-4834-BCEF-DC46FBF153B2}" dt="2024-09-14T12:43:17.848" v="420" actId="478"/>
          <ac:graphicFrameMkLst>
            <pc:docMk/>
            <pc:sldMk cId="343700430" sldId="285"/>
            <ac:graphicFrameMk id="4" creationId="{D5EE381A-721B-80FF-8048-DD4010987211}"/>
          </ac:graphicFrameMkLst>
        </pc:graphicFrameChg>
        <pc:graphicFrameChg chg="add mod">
          <ac:chgData name="Graettinger, James R" userId="a1950f07-3ad9-48eb-8a7a-55a8afe69a63" providerId="ADAL" clId="{88424233-3E5B-4834-BCEF-DC46FBF153B2}" dt="2024-09-14T13:10:33.549" v="551" actId="14100"/>
          <ac:graphicFrameMkLst>
            <pc:docMk/>
            <pc:sldMk cId="343700430" sldId="285"/>
            <ac:graphicFrameMk id="5" creationId="{094F36C1-D2C3-8EBB-5F44-11D2E9C58408}"/>
          </ac:graphicFrameMkLst>
        </pc:graphicFrameChg>
      </pc:sldChg>
      <pc:sldChg chg="addSp delSp modSp mod">
        <pc:chgData name="Graettinger, James R" userId="a1950f07-3ad9-48eb-8a7a-55a8afe69a63" providerId="ADAL" clId="{88424233-3E5B-4834-BCEF-DC46FBF153B2}" dt="2024-09-14T13:17:31.345" v="595" actId="1076"/>
        <pc:sldMkLst>
          <pc:docMk/>
          <pc:sldMk cId="3544089132" sldId="294"/>
        </pc:sldMkLst>
        <pc:spChg chg="mod">
          <ac:chgData name="Graettinger, James R" userId="a1950f07-3ad9-48eb-8a7a-55a8afe69a63" providerId="ADAL" clId="{88424233-3E5B-4834-BCEF-DC46FBF153B2}" dt="2024-09-14T13:14:38.532" v="580" actId="122"/>
          <ac:spMkLst>
            <pc:docMk/>
            <pc:sldMk cId="3544089132" sldId="294"/>
            <ac:spMk id="2" creationId="{B5317B44-90A8-441B-E964-B0AD1A853D35}"/>
          </ac:spMkLst>
        </pc:spChg>
        <pc:spChg chg="mod">
          <ac:chgData name="Graettinger, James R" userId="a1950f07-3ad9-48eb-8a7a-55a8afe69a63" providerId="ADAL" clId="{88424233-3E5B-4834-BCEF-DC46FBF153B2}" dt="2024-09-14T13:17:31.345" v="595" actId="1076"/>
          <ac:spMkLst>
            <pc:docMk/>
            <pc:sldMk cId="3544089132" sldId="294"/>
            <ac:spMk id="5" creationId="{685BBE08-3646-FD86-DD91-FE2F13FD3B14}"/>
          </ac:spMkLst>
        </pc:spChg>
        <pc:graphicFrameChg chg="del">
          <ac:chgData name="Graettinger, James R" userId="a1950f07-3ad9-48eb-8a7a-55a8afe69a63" providerId="ADAL" clId="{88424233-3E5B-4834-BCEF-DC46FBF153B2}" dt="2024-09-14T13:14:25.249" v="559" actId="478"/>
          <ac:graphicFrameMkLst>
            <pc:docMk/>
            <pc:sldMk cId="3544089132" sldId="294"/>
            <ac:graphicFrameMk id="3" creationId="{D5EE381A-721B-80FF-8048-DD4010987211}"/>
          </ac:graphicFrameMkLst>
        </pc:graphicFrameChg>
        <pc:graphicFrameChg chg="add mod">
          <ac:chgData name="Graettinger, James R" userId="a1950f07-3ad9-48eb-8a7a-55a8afe69a63" providerId="ADAL" clId="{88424233-3E5B-4834-BCEF-DC46FBF153B2}" dt="2024-09-14T13:16:47.056" v="583" actId="14100"/>
          <ac:graphicFrameMkLst>
            <pc:docMk/>
            <pc:sldMk cId="3544089132" sldId="294"/>
            <ac:graphicFrameMk id="4" creationId="{10E82EEC-72C1-92BC-D73E-79593692058F}"/>
          </ac:graphicFrameMkLst>
        </pc:graphicFrameChg>
      </pc:sldChg>
      <pc:sldChg chg="modSp mod">
        <pc:chgData name="Graettinger, James R" userId="a1950f07-3ad9-48eb-8a7a-55a8afe69a63" providerId="ADAL" clId="{88424233-3E5B-4834-BCEF-DC46FBF153B2}" dt="2024-09-14T15:23:46.063" v="2639" actId="20577"/>
        <pc:sldMkLst>
          <pc:docMk/>
          <pc:sldMk cId="1233191994" sldId="304"/>
        </pc:sldMkLst>
        <pc:spChg chg="mod">
          <ac:chgData name="Graettinger, James R" userId="a1950f07-3ad9-48eb-8a7a-55a8afe69a63" providerId="ADAL" clId="{88424233-3E5B-4834-BCEF-DC46FBF153B2}" dt="2024-09-14T15:22:48.610" v="2615" actId="20577"/>
          <ac:spMkLst>
            <pc:docMk/>
            <pc:sldMk cId="1233191994" sldId="304"/>
            <ac:spMk id="2" creationId="{B5317B44-90A8-441B-E964-B0AD1A853D35}"/>
          </ac:spMkLst>
        </pc:spChg>
        <pc:spChg chg="mod">
          <ac:chgData name="Graettinger, James R" userId="a1950f07-3ad9-48eb-8a7a-55a8afe69a63" providerId="ADAL" clId="{88424233-3E5B-4834-BCEF-DC46FBF153B2}" dt="2024-09-14T15:23:46.063" v="2639" actId="20577"/>
          <ac:spMkLst>
            <pc:docMk/>
            <pc:sldMk cId="1233191994" sldId="304"/>
            <ac:spMk id="3" creationId="{2B245E3B-EAA4-58A6-ABE1-FC2B8AF32DD2}"/>
          </ac:spMkLst>
        </pc:spChg>
      </pc:sldChg>
      <pc:sldChg chg="addSp delSp modSp mod">
        <pc:chgData name="Graettinger, James R" userId="a1950f07-3ad9-48eb-8a7a-55a8afe69a63" providerId="ADAL" clId="{88424233-3E5B-4834-BCEF-DC46FBF153B2}" dt="2024-09-14T11:58:13.717" v="201" actId="1076"/>
        <pc:sldMkLst>
          <pc:docMk/>
          <pc:sldMk cId="1398590977" sldId="316"/>
        </pc:sldMkLst>
        <pc:spChg chg="mod">
          <ac:chgData name="Graettinger, James R" userId="a1950f07-3ad9-48eb-8a7a-55a8afe69a63" providerId="ADAL" clId="{88424233-3E5B-4834-BCEF-DC46FBF153B2}" dt="2024-09-14T11:57:54.882" v="199" actId="122"/>
          <ac:spMkLst>
            <pc:docMk/>
            <pc:sldMk cId="1398590977" sldId="316"/>
            <ac:spMk id="2" creationId="{B5317B44-90A8-441B-E964-B0AD1A853D35}"/>
          </ac:spMkLst>
        </pc:spChg>
        <pc:graphicFrameChg chg="add del">
          <ac:chgData name="Graettinger, James R" userId="a1950f07-3ad9-48eb-8a7a-55a8afe69a63" providerId="ADAL" clId="{88424233-3E5B-4834-BCEF-DC46FBF153B2}" dt="2024-09-14T11:21:25.267" v="101" actId="478"/>
          <ac:graphicFrameMkLst>
            <pc:docMk/>
            <pc:sldMk cId="1398590977" sldId="316"/>
            <ac:graphicFrameMk id="3" creationId="{D661050F-A6FA-017E-2A4D-933B0CD67EBF}"/>
          </ac:graphicFrameMkLst>
        </pc:graphicFrameChg>
        <pc:graphicFrameChg chg="add mod modGraphic">
          <ac:chgData name="Graettinger, James R" userId="a1950f07-3ad9-48eb-8a7a-55a8afe69a63" providerId="ADAL" clId="{88424233-3E5B-4834-BCEF-DC46FBF153B2}" dt="2024-09-14T11:18:51.910" v="99" actId="12385"/>
          <ac:graphicFrameMkLst>
            <pc:docMk/>
            <pc:sldMk cId="1398590977" sldId="316"/>
            <ac:graphicFrameMk id="4" creationId="{1C1AF7A7-138B-81A5-8D19-995AB4A836CE}"/>
          </ac:graphicFrameMkLst>
        </pc:graphicFrameChg>
        <pc:graphicFrameChg chg="add mod modGraphic">
          <ac:chgData name="Graettinger, James R" userId="a1950f07-3ad9-48eb-8a7a-55a8afe69a63" providerId="ADAL" clId="{88424233-3E5B-4834-BCEF-DC46FBF153B2}" dt="2024-09-14T11:58:13.717" v="201" actId="1076"/>
          <ac:graphicFrameMkLst>
            <pc:docMk/>
            <pc:sldMk cId="1398590977" sldId="316"/>
            <ac:graphicFrameMk id="5" creationId="{17A54482-44D8-12D6-C35A-BD3C3E724660}"/>
          </ac:graphicFrameMkLst>
        </pc:graphicFrameChg>
      </pc:sldChg>
      <pc:sldChg chg="addSp delSp modSp mod">
        <pc:chgData name="Graettinger, James R" userId="a1950f07-3ad9-48eb-8a7a-55a8afe69a63" providerId="ADAL" clId="{88424233-3E5B-4834-BCEF-DC46FBF153B2}" dt="2024-09-14T13:01:54.774" v="531" actId="14100"/>
        <pc:sldMkLst>
          <pc:docMk/>
          <pc:sldMk cId="983144131" sldId="317"/>
        </pc:sldMkLst>
        <pc:spChg chg="mod">
          <ac:chgData name="Graettinger, James R" userId="a1950f07-3ad9-48eb-8a7a-55a8afe69a63" providerId="ADAL" clId="{88424233-3E5B-4834-BCEF-DC46FBF153B2}" dt="2024-09-14T12:57:56.299" v="520" actId="20577"/>
          <ac:spMkLst>
            <pc:docMk/>
            <pc:sldMk cId="983144131" sldId="317"/>
            <ac:spMk id="2" creationId="{B5317B44-90A8-441B-E964-B0AD1A853D35}"/>
          </ac:spMkLst>
        </pc:spChg>
        <pc:graphicFrameChg chg="add mod">
          <ac:chgData name="Graettinger, James R" userId="a1950f07-3ad9-48eb-8a7a-55a8afe69a63" providerId="ADAL" clId="{88424233-3E5B-4834-BCEF-DC46FBF153B2}" dt="2024-09-14T12:56:27.416" v="487" actId="14100"/>
          <ac:graphicFrameMkLst>
            <pc:docMk/>
            <pc:sldMk cId="983144131" sldId="317"/>
            <ac:graphicFrameMk id="3" creationId="{15558D8A-A3E5-C88A-ECED-46DA22C4F07D}"/>
          </ac:graphicFrameMkLst>
        </pc:graphicFrameChg>
        <pc:graphicFrameChg chg="add mod modGraphic">
          <ac:chgData name="Graettinger, James R" userId="a1950f07-3ad9-48eb-8a7a-55a8afe69a63" providerId="ADAL" clId="{88424233-3E5B-4834-BCEF-DC46FBF153B2}" dt="2024-09-14T13:01:54.774" v="531" actId="14100"/>
          <ac:graphicFrameMkLst>
            <pc:docMk/>
            <pc:sldMk cId="983144131" sldId="317"/>
            <ac:graphicFrameMk id="4" creationId="{09CBFC0C-F633-3FAA-0CCF-B3020D79749D}"/>
          </ac:graphicFrameMkLst>
        </pc:graphicFrameChg>
        <pc:graphicFrameChg chg="del">
          <ac:chgData name="Graettinger, James R" userId="a1950f07-3ad9-48eb-8a7a-55a8afe69a63" providerId="ADAL" clId="{88424233-3E5B-4834-BCEF-DC46FBF153B2}" dt="2024-09-14T12:55:58.098" v="482" actId="478"/>
          <ac:graphicFrameMkLst>
            <pc:docMk/>
            <pc:sldMk cId="983144131" sldId="317"/>
            <ac:graphicFrameMk id="5" creationId="{54458762-149F-AA5B-6B92-3ADD2C2A346E}"/>
          </ac:graphicFrameMkLst>
        </pc:graphicFrameChg>
        <pc:graphicFrameChg chg="del">
          <ac:chgData name="Graettinger, James R" userId="a1950f07-3ad9-48eb-8a7a-55a8afe69a63" providerId="ADAL" clId="{88424233-3E5B-4834-BCEF-DC46FBF153B2}" dt="2024-09-14T12:53:16.077" v="478" actId="478"/>
          <ac:graphicFrameMkLst>
            <pc:docMk/>
            <pc:sldMk cId="983144131" sldId="317"/>
            <ac:graphicFrameMk id="6" creationId="{44AF2CDE-567E-E2BE-E5CB-F6BAB9E91FCA}"/>
          </ac:graphicFrameMkLst>
        </pc:graphicFrameChg>
      </pc:sldChg>
      <pc:sldChg chg="addSp delSp modSp mod">
        <pc:chgData name="Graettinger, James R" userId="a1950f07-3ad9-48eb-8a7a-55a8afe69a63" providerId="ADAL" clId="{88424233-3E5B-4834-BCEF-DC46FBF153B2}" dt="2024-09-14T13:03:50.597" v="544" actId="14100"/>
        <pc:sldMkLst>
          <pc:docMk/>
          <pc:sldMk cId="3718742273" sldId="318"/>
        </pc:sldMkLst>
        <pc:graphicFrameChg chg="add mod">
          <ac:chgData name="Graettinger, James R" userId="a1950f07-3ad9-48eb-8a7a-55a8afe69a63" providerId="ADAL" clId="{88424233-3E5B-4834-BCEF-DC46FBF153B2}" dt="2024-09-14T13:01:06.963" v="524" actId="1076"/>
          <ac:graphicFrameMkLst>
            <pc:docMk/>
            <pc:sldMk cId="3718742273" sldId="318"/>
            <ac:graphicFrameMk id="3" creationId="{631A1C77-007E-222C-67EB-CF3CB5A8D903}"/>
          </ac:graphicFrameMkLst>
        </pc:graphicFrameChg>
        <pc:graphicFrameChg chg="add mod modGraphic">
          <ac:chgData name="Graettinger, James R" userId="a1950f07-3ad9-48eb-8a7a-55a8afe69a63" providerId="ADAL" clId="{88424233-3E5B-4834-BCEF-DC46FBF153B2}" dt="2024-09-14T13:03:50.597" v="544" actId="14100"/>
          <ac:graphicFrameMkLst>
            <pc:docMk/>
            <pc:sldMk cId="3718742273" sldId="318"/>
            <ac:graphicFrameMk id="4" creationId="{042FBC5E-59AE-DF7F-F243-B30466292342}"/>
          </ac:graphicFrameMkLst>
        </pc:graphicFrameChg>
        <pc:graphicFrameChg chg="del">
          <ac:chgData name="Graettinger, James R" userId="a1950f07-3ad9-48eb-8a7a-55a8afe69a63" providerId="ADAL" clId="{88424233-3E5B-4834-BCEF-DC46FBF153B2}" dt="2024-09-14T13:02:44.966" v="532" actId="478"/>
          <ac:graphicFrameMkLst>
            <pc:docMk/>
            <pc:sldMk cId="3718742273" sldId="318"/>
            <ac:graphicFrameMk id="5" creationId="{54458762-149F-AA5B-6B92-3ADD2C2A346E}"/>
          </ac:graphicFrameMkLst>
        </pc:graphicFrameChg>
        <pc:graphicFrameChg chg="del">
          <ac:chgData name="Graettinger, James R" userId="a1950f07-3ad9-48eb-8a7a-55a8afe69a63" providerId="ADAL" clId="{88424233-3E5B-4834-BCEF-DC46FBF153B2}" dt="2024-09-14T13:00:50.872" v="521" actId="478"/>
          <ac:graphicFrameMkLst>
            <pc:docMk/>
            <pc:sldMk cId="3718742273" sldId="318"/>
            <ac:graphicFrameMk id="6" creationId="{EED2CE43-36FC-F1F2-FE8B-02321EB904E1}"/>
          </ac:graphicFrameMkLst>
        </pc:graphicFrameChg>
      </pc:sldChg>
      <pc:sldChg chg="addSp delSp modSp mod">
        <pc:chgData name="Graettinger, James R" userId="a1950f07-3ad9-48eb-8a7a-55a8afe69a63" providerId="ADAL" clId="{88424233-3E5B-4834-BCEF-DC46FBF153B2}" dt="2024-09-14T11:57:50.876" v="198" actId="122"/>
        <pc:sldMkLst>
          <pc:docMk/>
          <pc:sldMk cId="2227885427" sldId="325"/>
        </pc:sldMkLst>
        <pc:spChg chg="mod">
          <ac:chgData name="Graettinger, James R" userId="a1950f07-3ad9-48eb-8a7a-55a8afe69a63" providerId="ADAL" clId="{88424233-3E5B-4834-BCEF-DC46FBF153B2}" dt="2024-09-14T11:57:50.876" v="198" actId="122"/>
          <ac:spMkLst>
            <pc:docMk/>
            <pc:sldMk cId="2227885427" sldId="325"/>
            <ac:spMk id="2" creationId="{B5317B44-90A8-441B-E964-B0AD1A853D35}"/>
          </ac:spMkLst>
        </pc:spChg>
        <pc:graphicFrameChg chg="del modGraphic">
          <ac:chgData name="Graettinger, James R" userId="a1950f07-3ad9-48eb-8a7a-55a8afe69a63" providerId="ADAL" clId="{88424233-3E5B-4834-BCEF-DC46FBF153B2}" dt="2024-09-14T11:25:54.329" v="108" actId="478"/>
          <ac:graphicFrameMkLst>
            <pc:docMk/>
            <pc:sldMk cId="2227885427" sldId="325"/>
            <ac:graphicFrameMk id="3" creationId="{55C1AB95-591F-FFAA-CAA0-235157AC7BAB}"/>
          </ac:graphicFrameMkLst>
        </pc:graphicFrameChg>
        <pc:graphicFrameChg chg="add mod">
          <ac:chgData name="Graettinger, James R" userId="a1950f07-3ad9-48eb-8a7a-55a8afe69a63" providerId="ADAL" clId="{88424233-3E5B-4834-BCEF-DC46FBF153B2}" dt="2024-09-14T11:26:15.044" v="112" actId="1076"/>
          <ac:graphicFrameMkLst>
            <pc:docMk/>
            <pc:sldMk cId="2227885427" sldId="325"/>
            <ac:graphicFrameMk id="4" creationId="{B373B796-3E9D-AC25-CC80-08A4F0B85101}"/>
          </ac:graphicFrameMkLst>
        </pc:graphicFrameChg>
        <pc:graphicFrameChg chg="add mod modGraphic">
          <ac:chgData name="Graettinger, James R" userId="a1950f07-3ad9-48eb-8a7a-55a8afe69a63" providerId="ADAL" clId="{88424233-3E5B-4834-BCEF-DC46FBF153B2}" dt="2024-09-14T11:27:10.099" v="122" actId="14100"/>
          <ac:graphicFrameMkLst>
            <pc:docMk/>
            <pc:sldMk cId="2227885427" sldId="325"/>
            <ac:graphicFrameMk id="5" creationId="{7E5CBA67-2406-FE2C-27FF-7620273D4231}"/>
          </ac:graphicFrameMkLst>
        </pc:graphicFrameChg>
        <pc:graphicFrameChg chg="add mod modGraphic">
          <ac:chgData name="Graettinger, James R" userId="a1950f07-3ad9-48eb-8a7a-55a8afe69a63" providerId="ADAL" clId="{88424233-3E5B-4834-BCEF-DC46FBF153B2}" dt="2024-09-14T11:28:01.219" v="136" actId="14100"/>
          <ac:graphicFrameMkLst>
            <pc:docMk/>
            <pc:sldMk cId="2227885427" sldId="325"/>
            <ac:graphicFrameMk id="6" creationId="{9CAEA7A1-BBB0-EF35-56F7-F62957FD35B6}"/>
          </ac:graphicFrameMkLst>
        </pc:graphicFrameChg>
        <pc:graphicFrameChg chg="del">
          <ac:chgData name="Graettinger, James R" userId="a1950f07-3ad9-48eb-8a7a-55a8afe69a63" providerId="ADAL" clId="{88424233-3E5B-4834-BCEF-DC46FBF153B2}" dt="2024-09-14T11:25:57.782" v="109" actId="478"/>
          <ac:graphicFrameMkLst>
            <pc:docMk/>
            <pc:sldMk cId="2227885427" sldId="325"/>
            <ac:graphicFrameMk id="7" creationId="{1457EC96-FCE4-CB91-80A3-5143B628A287}"/>
          </ac:graphicFrameMkLst>
        </pc:graphicFrameChg>
      </pc:sldChg>
      <pc:sldChg chg="addSp modSp mod ord">
        <pc:chgData name="Graettinger, James R" userId="a1950f07-3ad9-48eb-8a7a-55a8afe69a63" providerId="ADAL" clId="{88424233-3E5B-4834-BCEF-DC46FBF153B2}" dt="2024-09-14T14:31:47.035" v="2011" actId="20577"/>
        <pc:sldMkLst>
          <pc:docMk/>
          <pc:sldMk cId="2421913504" sldId="332"/>
        </pc:sldMkLst>
        <pc:spChg chg="add mod">
          <ac:chgData name="Graettinger, James R" userId="a1950f07-3ad9-48eb-8a7a-55a8afe69a63" providerId="ADAL" clId="{88424233-3E5B-4834-BCEF-DC46FBF153B2}" dt="2024-09-14T14:31:20.416" v="1979" actId="20577"/>
          <ac:spMkLst>
            <pc:docMk/>
            <pc:sldMk cId="2421913504" sldId="332"/>
            <ac:spMk id="3" creationId="{738E331D-EF5B-2918-8D0E-6879C79CFBC2}"/>
          </ac:spMkLst>
        </pc:spChg>
        <pc:spChg chg="mod">
          <ac:chgData name="Graettinger, James R" userId="a1950f07-3ad9-48eb-8a7a-55a8afe69a63" providerId="ADAL" clId="{88424233-3E5B-4834-BCEF-DC46FBF153B2}" dt="2024-09-14T14:31:47.035" v="2011" actId="20577"/>
          <ac:spMkLst>
            <pc:docMk/>
            <pc:sldMk cId="2421913504" sldId="332"/>
            <ac:spMk id="5" creationId="{574C4B49-5F7F-4CAD-4B78-D5CB6BEAE2F9}"/>
          </ac:spMkLst>
        </pc:spChg>
      </pc:sldChg>
      <pc:sldChg chg="modSp mod">
        <pc:chgData name="Graettinger, James R" userId="a1950f07-3ad9-48eb-8a7a-55a8afe69a63" providerId="ADAL" clId="{88424233-3E5B-4834-BCEF-DC46FBF153B2}" dt="2024-09-14T14:52:24.955" v="2607" actId="14100"/>
        <pc:sldMkLst>
          <pc:docMk/>
          <pc:sldMk cId="310919671" sldId="333"/>
        </pc:sldMkLst>
        <pc:spChg chg="mod">
          <ac:chgData name="Graettinger, James R" userId="a1950f07-3ad9-48eb-8a7a-55a8afe69a63" providerId="ADAL" clId="{88424233-3E5B-4834-BCEF-DC46FBF153B2}" dt="2024-09-14T14:13:55.383" v="1444" actId="1076"/>
          <ac:spMkLst>
            <pc:docMk/>
            <pc:sldMk cId="310919671" sldId="333"/>
            <ac:spMk id="4" creationId="{A87D3AC6-ABDD-4C72-A5BF-4B99B9975378}"/>
          </ac:spMkLst>
        </pc:spChg>
        <pc:spChg chg="mod">
          <ac:chgData name="Graettinger, James R" userId="a1950f07-3ad9-48eb-8a7a-55a8afe69a63" providerId="ADAL" clId="{88424233-3E5B-4834-BCEF-DC46FBF153B2}" dt="2024-09-14T14:52:24.955" v="2607" actId="14100"/>
          <ac:spMkLst>
            <pc:docMk/>
            <pc:sldMk cId="310919671" sldId="333"/>
            <ac:spMk id="5" creationId="{28BCFB23-A2F1-9BEF-137A-FF4C2C3FEDCE}"/>
          </ac:spMkLst>
        </pc:spChg>
      </pc:sldChg>
      <pc:sldChg chg="del">
        <pc:chgData name="Graettinger, James R" userId="a1950f07-3ad9-48eb-8a7a-55a8afe69a63" providerId="ADAL" clId="{88424233-3E5B-4834-BCEF-DC46FBF153B2}" dt="2024-09-14T13:24:20.730" v="596" actId="2696"/>
        <pc:sldMkLst>
          <pc:docMk/>
          <pc:sldMk cId="1281376789" sldId="336"/>
        </pc:sldMkLst>
      </pc:sldChg>
      <pc:sldChg chg="del">
        <pc:chgData name="Graettinger, James R" userId="a1950f07-3ad9-48eb-8a7a-55a8afe69a63" providerId="ADAL" clId="{88424233-3E5B-4834-BCEF-DC46FBF153B2}" dt="2024-09-14T13:24:20.730" v="596" actId="2696"/>
        <pc:sldMkLst>
          <pc:docMk/>
          <pc:sldMk cId="625029890" sldId="337"/>
        </pc:sldMkLst>
      </pc:sldChg>
      <pc:sldChg chg="addSp delSp modSp mod">
        <pc:chgData name="Graettinger, James R" userId="a1950f07-3ad9-48eb-8a7a-55a8afe69a63" providerId="ADAL" clId="{88424233-3E5B-4834-BCEF-DC46FBF153B2}" dt="2024-09-14T12:11:45.129" v="254" actId="1076"/>
        <pc:sldMkLst>
          <pc:docMk/>
          <pc:sldMk cId="3492688595" sldId="341"/>
        </pc:sldMkLst>
        <pc:spChg chg="mod">
          <ac:chgData name="Graettinger, James R" userId="a1950f07-3ad9-48eb-8a7a-55a8afe69a63" providerId="ADAL" clId="{88424233-3E5B-4834-BCEF-DC46FBF153B2}" dt="2024-09-14T12:11:45.129" v="254" actId="1076"/>
          <ac:spMkLst>
            <pc:docMk/>
            <pc:sldMk cId="3492688595" sldId="341"/>
            <ac:spMk id="2" creationId="{B5317B44-90A8-441B-E964-B0AD1A853D35}"/>
          </ac:spMkLst>
        </pc:spChg>
        <pc:graphicFrameChg chg="add mod">
          <ac:chgData name="Graettinger, James R" userId="a1950f07-3ad9-48eb-8a7a-55a8afe69a63" providerId="ADAL" clId="{88424233-3E5B-4834-BCEF-DC46FBF153B2}" dt="2024-09-14T12:11:27.199" v="251" actId="1076"/>
          <ac:graphicFrameMkLst>
            <pc:docMk/>
            <pc:sldMk cId="3492688595" sldId="341"/>
            <ac:graphicFrameMk id="3" creationId="{D14C1BD5-0AEC-2AE8-4936-D720180CD045}"/>
          </ac:graphicFrameMkLst>
        </pc:graphicFrameChg>
        <pc:graphicFrameChg chg="add mod">
          <ac:chgData name="Graettinger, James R" userId="a1950f07-3ad9-48eb-8a7a-55a8afe69a63" providerId="ADAL" clId="{88424233-3E5B-4834-BCEF-DC46FBF153B2}" dt="2024-09-14T12:11:39.471" v="253" actId="1076"/>
          <ac:graphicFrameMkLst>
            <pc:docMk/>
            <pc:sldMk cId="3492688595" sldId="341"/>
            <ac:graphicFrameMk id="4" creationId="{DD69EFBC-4007-9A97-4D99-E92C08401C66}"/>
          </ac:graphicFrameMkLst>
        </pc:graphicFrameChg>
        <pc:graphicFrameChg chg="del">
          <ac:chgData name="Graettinger, James R" userId="a1950f07-3ad9-48eb-8a7a-55a8afe69a63" providerId="ADAL" clId="{88424233-3E5B-4834-BCEF-DC46FBF153B2}" dt="2024-09-14T12:11:04.229" v="240" actId="478"/>
          <ac:graphicFrameMkLst>
            <pc:docMk/>
            <pc:sldMk cId="3492688595" sldId="341"/>
            <ac:graphicFrameMk id="5" creationId="{7E79BE82-87E2-052F-FE49-C2E8409509B8}"/>
          </ac:graphicFrameMkLst>
        </pc:graphicFrameChg>
      </pc:sldChg>
      <pc:sldChg chg="addSp delSp modSp mod">
        <pc:chgData name="Graettinger, James R" userId="a1950f07-3ad9-48eb-8a7a-55a8afe69a63" providerId="ADAL" clId="{88424233-3E5B-4834-BCEF-DC46FBF153B2}" dt="2024-09-14T13:35:50.860" v="707" actId="20577"/>
        <pc:sldMkLst>
          <pc:docMk/>
          <pc:sldMk cId="635032207" sldId="342"/>
        </pc:sldMkLst>
        <pc:graphicFrameChg chg="del mod modGraphic">
          <ac:chgData name="Graettinger, James R" userId="a1950f07-3ad9-48eb-8a7a-55a8afe69a63" providerId="ADAL" clId="{88424233-3E5B-4834-BCEF-DC46FBF153B2}" dt="2024-09-14T13:35:03.735" v="694" actId="478"/>
          <ac:graphicFrameMkLst>
            <pc:docMk/>
            <pc:sldMk cId="635032207" sldId="342"/>
            <ac:graphicFrameMk id="3" creationId="{5274693E-F2B9-3EF2-58BA-8F3528CA88BC}"/>
          </ac:graphicFrameMkLst>
        </pc:graphicFrameChg>
        <pc:graphicFrameChg chg="add mod modGraphic">
          <ac:chgData name="Graettinger, James R" userId="a1950f07-3ad9-48eb-8a7a-55a8afe69a63" providerId="ADAL" clId="{88424233-3E5B-4834-BCEF-DC46FBF153B2}" dt="2024-09-14T13:35:50.860" v="707" actId="20577"/>
          <ac:graphicFrameMkLst>
            <pc:docMk/>
            <pc:sldMk cId="635032207" sldId="342"/>
            <ac:graphicFrameMk id="4" creationId="{E3A6B7E3-32A4-4E23-B51D-49F942579D75}"/>
          </ac:graphicFrameMkLst>
        </pc:graphicFrameChg>
      </pc:sldChg>
      <pc:sldChg chg="addSp delSp modSp mod">
        <pc:chgData name="Graettinger, James R" userId="a1950f07-3ad9-48eb-8a7a-55a8afe69a63" providerId="ADAL" clId="{88424233-3E5B-4834-BCEF-DC46FBF153B2}" dt="2024-09-14T13:53:13.742" v="990" actId="255"/>
        <pc:sldMkLst>
          <pc:docMk/>
          <pc:sldMk cId="2857549350" sldId="343"/>
        </pc:sldMkLst>
        <pc:graphicFrameChg chg="add mod modGraphic">
          <ac:chgData name="Graettinger, James R" userId="a1950f07-3ad9-48eb-8a7a-55a8afe69a63" providerId="ADAL" clId="{88424233-3E5B-4834-BCEF-DC46FBF153B2}" dt="2024-09-14T13:53:13.742" v="990" actId="255"/>
          <ac:graphicFrameMkLst>
            <pc:docMk/>
            <pc:sldMk cId="2857549350" sldId="343"/>
            <ac:graphicFrameMk id="3" creationId="{FD9873A0-5218-52D6-F5C6-FE6E7F9ABF87}"/>
          </ac:graphicFrameMkLst>
        </pc:graphicFrameChg>
        <pc:graphicFrameChg chg="del">
          <ac:chgData name="Graettinger, James R" userId="a1950f07-3ad9-48eb-8a7a-55a8afe69a63" providerId="ADAL" clId="{88424233-3E5B-4834-BCEF-DC46FBF153B2}" dt="2024-09-14T13:41:38.215" v="708" actId="478"/>
          <ac:graphicFrameMkLst>
            <pc:docMk/>
            <pc:sldMk cId="2857549350" sldId="343"/>
            <ac:graphicFrameMk id="5" creationId="{60F26A16-0BF1-F864-116D-BEA31F397E95}"/>
          </ac:graphicFrameMkLst>
        </pc:graphicFrameChg>
      </pc:sldChg>
      <pc:sldChg chg="addSp delSp modSp mod">
        <pc:chgData name="Graettinger, James R" userId="a1950f07-3ad9-48eb-8a7a-55a8afe69a63" providerId="ADAL" clId="{88424233-3E5B-4834-BCEF-DC46FBF153B2}" dt="2024-09-14T13:53:06.402" v="989" actId="255"/>
        <pc:sldMkLst>
          <pc:docMk/>
          <pc:sldMk cId="3228181607" sldId="344"/>
        </pc:sldMkLst>
        <pc:graphicFrameChg chg="add mod modGraphic">
          <ac:chgData name="Graettinger, James R" userId="a1950f07-3ad9-48eb-8a7a-55a8afe69a63" providerId="ADAL" clId="{88424233-3E5B-4834-BCEF-DC46FBF153B2}" dt="2024-09-14T13:53:06.402" v="989" actId="255"/>
          <ac:graphicFrameMkLst>
            <pc:docMk/>
            <pc:sldMk cId="3228181607" sldId="344"/>
            <ac:graphicFrameMk id="3" creationId="{74F122CD-3E0D-6A4E-E56D-50B646AD79A0}"/>
          </ac:graphicFrameMkLst>
        </pc:graphicFrameChg>
        <pc:graphicFrameChg chg="del">
          <ac:chgData name="Graettinger, James R" userId="a1950f07-3ad9-48eb-8a7a-55a8afe69a63" providerId="ADAL" clId="{88424233-3E5B-4834-BCEF-DC46FBF153B2}" dt="2024-09-14T13:46:05.479" v="712" actId="478"/>
          <ac:graphicFrameMkLst>
            <pc:docMk/>
            <pc:sldMk cId="3228181607" sldId="344"/>
            <ac:graphicFrameMk id="4" creationId="{F15DFB28-6E5F-5853-A964-9FB220FD96AF}"/>
          </ac:graphicFrameMkLst>
        </pc:graphicFrameChg>
      </pc:sldChg>
      <pc:sldChg chg="addSp delSp modSp mod">
        <pc:chgData name="Graettinger, James R" userId="a1950f07-3ad9-48eb-8a7a-55a8afe69a63" providerId="ADAL" clId="{88424233-3E5B-4834-BCEF-DC46FBF153B2}" dt="2024-09-14T13:52:55.417" v="987" actId="122"/>
        <pc:sldMkLst>
          <pc:docMk/>
          <pc:sldMk cId="471665937" sldId="345"/>
        </pc:sldMkLst>
        <pc:spChg chg="add mod">
          <ac:chgData name="Graettinger, James R" userId="a1950f07-3ad9-48eb-8a7a-55a8afe69a63" providerId="ADAL" clId="{88424233-3E5B-4834-BCEF-DC46FBF153B2}" dt="2024-09-14T13:52:39.035" v="985" actId="255"/>
          <ac:spMkLst>
            <pc:docMk/>
            <pc:sldMk cId="471665937" sldId="345"/>
            <ac:spMk id="4" creationId="{E395F36D-FFE8-DCEA-3AFC-8EC5A6888374}"/>
          </ac:spMkLst>
        </pc:spChg>
        <pc:graphicFrameChg chg="add mod modGraphic">
          <ac:chgData name="Graettinger, James R" userId="a1950f07-3ad9-48eb-8a7a-55a8afe69a63" providerId="ADAL" clId="{88424233-3E5B-4834-BCEF-DC46FBF153B2}" dt="2024-09-14T13:52:55.417" v="987" actId="122"/>
          <ac:graphicFrameMkLst>
            <pc:docMk/>
            <pc:sldMk cId="471665937" sldId="345"/>
            <ac:graphicFrameMk id="3" creationId="{01B5F9CF-72A3-D819-0F67-0C1897CD6BB8}"/>
          </ac:graphicFrameMkLst>
        </pc:graphicFrameChg>
        <pc:graphicFrameChg chg="del">
          <ac:chgData name="Graettinger, James R" userId="a1950f07-3ad9-48eb-8a7a-55a8afe69a63" providerId="ADAL" clId="{88424233-3E5B-4834-BCEF-DC46FBF153B2}" dt="2024-09-14T13:49:55.735" v="716" actId="478"/>
          <ac:graphicFrameMkLst>
            <pc:docMk/>
            <pc:sldMk cId="471665937" sldId="345"/>
            <ac:graphicFrameMk id="5" creationId="{8BCA975A-4AD1-ACCE-E94B-82F9FD54A92C}"/>
          </ac:graphicFrameMkLst>
        </pc:graphicFrameChg>
      </pc:sldChg>
      <pc:sldChg chg="addSp delSp modSp mod">
        <pc:chgData name="Graettinger, James R" userId="a1950f07-3ad9-48eb-8a7a-55a8afe69a63" providerId="ADAL" clId="{88424233-3E5B-4834-BCEF-DC46FBF153B2}" dt="2024-09-14T13:56:00.243" v="997" actId="14100"/>
        <pc:sldMkLst>
          <pc:docMk/>
          <pc:sldMk cId="2105399685" sldId="346"/>
        </pc:sldMkLst>
        <pc:graphicFrameChg chg="add mod modGraphic">
          <ac:chgData name="Graettinger, James R" userId="a1950f07-3ad9-48eb-8a7a-55a8afe69a63" providerId="ADAL" clId="{88424233-3E5B-4834-BCEF-DC46FBF153B2}" dt="2024-09-14T13:56:00.243" v="997" actId="14100"/>
          <ac:graphicFrameMkLst>
            <pc:docMk/>
            <pc:sldMk cId="2105399685" sldId="346"/>
            <ac:graphicFrameMk id="3" creationId="{31FC32CE-75C3-422C-4F3A-EC5B383E7266}"/>
          </ac:graphicFrameMkLst>
        </pc:graphicFrameChg>
        <pc:graphicFrameChg chg="del">
          <ac:chgData name="Graettinger, James R" userId="a1950f07-3ad9-48eb-8a7a-55a8afe69a63" providerId="ADAL" clId="{88424233-3E5B-4834-BCEF-DC46FBF153B2}" dt="2024-09-14T13:55:08.681" v="991" actId="478"/>
          <ac:graphicFrameMkLst>
            <pc:docMk/>
            <pc:sldMk cId="2105399685" sldId="346"/>
            <ac:graphicFrameMk id="5" creationId="{881A38C7-A5E9-F70E-998B-5FA7558E6B5C}"/>
          </ac:graphicFrameMkLst>
        </pc:graphicFrameChg>
      </pc:sldChg>
      <pc:sldChg chg="addSp modSp mod ord">
        <pc:chgData name="Graettinger, James R" userId="a1950f07-3ad9-48eb-8a7a-55a8afe69a63" providerId="ADAL" clId="{88424233-3E5B-4834-BCEF-DC46FBF153B2}" dt="2024-09-14T14:25:22.867" v="1781"/>
        <pc:sldMkLst>
          <pc:docMk/>
          <pc:sldMk cId="1242061696" sldId="347"/>
        </pc:sldMkLst>
        <pc:spChg chg="mod">
          <ac:chgData name="Graettinger, James R" userId="a1950f07-3ad9-48eb-8a7a-55a8afe69a63" providerId="ADAL" clId="{88424233-3E5B-4834-BCEF-DC46FBF153B2}" dt="2024-09-14T14:18:55.564" v="1681"/>
          <ac:spMkLst>
            <pc:docMk/>
            <pc:sldMk cId="1242061696" sldId="347"/>
            <ac:spMk id="4" creationId="{A87D3AC6-ABDD-4C72-A5BF-4B99B9975378}"/>
          </ac:spMkLst>
        </pc:spChg>
        <pc:spChg chg="mod">
          <ac:chgData name="Graettinger, James R" userId="a1950f07-3ad9-48eb-8a7a-55a8afe69a63" providerId="ADAL" clId="{88424233-3E5B-4834-BCEF-DC46FBF153B2}" dt="2024-09-14T14:19:03.431" v="1682"/>
          <ac:spMkLst>
            <pc:docMk/>
            <pc:sldMk cId="1242061696" sldId="347"/>
            <ac:spMk id="5" creationId="{28BCFB23-A2F1-9BEF-137A-FF4C2C3FEDCE}"/>
          </ac:spMkLst>
        </pc:spChg>
        <pc:graphicFrameChg chg="add mod modGraphic">
          <ac:chgData name="Graettinger, James R" userId="a1950f07-3ad9-48eb-8a7a-55a8afe69a63" providerId="ADAL" clId="{88424233-3E5B-4834-BCEF-DC46FBF153B2}" dt="2024-09-14T14:19:38.974" v="1689" actId="12385"/>
          <ac:graphicFrameMkLst>
            <pc:docMk/>
            <pc:sldMk cId="1242061696" sldId="347"/>
            <ac:graphicFrameMk id="3" creationId="{0398B05B-5C0E-A9BD-4238-0DE50C97DB08}"/>
          </ac:graphicFrameMkLst>
        </pc:graphicFrameChg>
      </pc:sldChg>
      <pc:sldChg chg="del">
        <pc:chgData name="Graettinger, James R" userId="a1950f07-3ad9-48eb-8a7a-55a8afe69a63" providerId="ADAL" clId="{88424233-3E5B-4834-BCEF-DC46FBF153B2}" dt="2024-09-14T14:20:19.032" v="1690" actId="2696"/>
        <pc:sldMkLst>
          <pc:docMk/>
          <pc:sldMk cId="3051769095" sldId="348"/>
        </pc:sldMkLst>
      </pc:sldChg>
      <pc:sldChg chg="del">
        <pc:chgData name="Graettinger, James R" userId="a1950f07-3ad9-48eb-8a7a-55a8afe69a63" providerId="ADAL" clId="{88424233-3E5B-4834-BCEF-DC46FBF153B2}" dt="2024-09-14T14:20:32.227" v="1692" actId="2696"/>
        <pc:sldMkLst>
          <pc:docMk/>
          <pc:sldMk cId="2706542295" sldId="349"/>
        </pc:sldMkLst>
      </pc:sldChg>
      <pc:sldChg chg="del">
        <pc:chgData name="Graettinger, James R" userId="a1950f07-3ad9-48eb-8a7a-55a8afe69a63" providerId="ADAL" clId="{88424233-3E5B-4834-BCEF-DC46FBF153B2}" dt="2024-09-14T14:20:28.171" v="1691" actId="2696"/>
        <pc:sldMkLst>
          <pc:docMk/>
          <pc:sldMk cId="1391834056" sldId="350"/>
        </pc:sldMkLst>
      </pc:sldChg>
      <pc:sldChg chg="del">
        <pc:chgData name="Graettinger, James R" userId="a1950f07-3ad9-48eb-8a7a-55a8afe69a63" providerId="ADAL" clId="{88424233-3E5B-4834-BCEF-DC46FBF153B2}" dt="2024-09-14T14:52:12.914" v="2606" actId="2696"/>
        <pc:sldMkLst>
          <pc:docMk/>
          <pc:sldMk cId="2465333842" sldId="351"/>
        </pc:sldMkLst>
      </pc:sldChg>
      <pc:sldChg chg="modSp mod">
        <pc:chgData name="Graettinger, James R" userId="a1950f07-3ad9-48eb-8a7a-55a8afe69a63" providerId="ADAL" clId="{88424233-3E5B-4834-BCEF-DC46FBF153B2}" dt="2024-09-14T11:29:23.184" v="138" actId="6549"/>
        <pc:sldMkLst>
          <pc:docMk/>
          <pc:sldMk cId="1048074372" sldId="352"/>
        </pc:sldMkLst>
        <pc:spChg chg="mod">
          <ac:chgData name="Graettinger, James R" userId="a1950f07-3ad9-48eb-8a7a-55a8afe69a63" providerId="ADAL" clId="{88424233-3E5B-4834-BCEF-DC46FBF153B2}" dt="2024-09-14T11:29:23.184" v="138" actId="6549"/>
          <ac:spMkLst>
            <pc:docMk/>
            <pc:sldMk cId="1048074372" sldId="352"/>
            <ac:spMk id="4" creationId="{0F5E3D78-94BA-E87A-D1C4-770DD48489F2}"/>
          </ac:spMkLst>
        </pc:spChg>
      </pc:sldChg>
      <pc:sldChg chg="modSp mod">
        <pc:chgData name="Graettinger, James R" userId="a1950f07-3ad9-48eb-8a7a-55a8afe69a63" providerId="ADAL" clId="{88424233-3E5B-4834-BCEF-DC46FBF153B2}" dt="2024-09-14T13:25:09.827" v="618"/>
        <pc:sldMkLst>
          <pc:docMk/>
          <pc:sldMk cId="198579524" sldId="353"/>
        </pc:sldMkLst>
        <pc:spChg chg="mod">
          <ac:chgData name="Graettinger, James R" userId="a1950f07-3ad9-48eb-8a7a-55a8afe69a63" providerId="ADAL" clId="{88424233-3E5B-4834-BCEF-DC46FBF153B2}" dt="2024-09-14T13:25:09.827" v="618"/>
          <ac:spMkLst>
            <pc:docMk/>
            <pc:sldMk cId="198579524" sldId="353"/>
            <ac:spMk id="4" creationId="{0F5E3D78-94BA-E87A-D1C4-770DD48489F2}"/>
          </ac:spMkLst>
        </pc:spChg>
      </pc:sldChg>
      <pc:sldChg chg="addSp delSp modSp mod">
        <pc:chgData name="Graettinger, James R" userId="a1950f07-3ad9-48eb-8a7a-55a8afe69a63" providerId="ADAL" clId="{88424233-3E5B-4834-BCEF-DC46FBF153B2}" dt="2024-09-14T11:50:57.211" v="183" actId="1076"/>
        <pc:sldMkLst>
          <pc:docMk/>
          <pc:sldMk cId="1760000896" sldId="354"/>
        </pc:sldMkLst>
        <pc:spChg chg="mod">
          <ac:chgData name="Graettinger, James R" userId="a1950f07-3ad9-48eb-8a7a-55a8afe69a63" providerId="ADAL" clId="{88424233-3E5B-4834-BCEF-DC46FBF153B2}" dt="2024-09-14T11:50:57.211" v="183" actId="1076"/>
          <ac:spMkLst>
            <pc:docMk/>
            <pc:sldMk cId="1760000896" sldId="354"/>
            <ac:spMk id="2" creationId="{B5317B44-90A8-441B-E964-B0AD1A853D35}"/>
          </ac:spMkLst>
        </pc:spChg>
        <pc:graphicFrameChg chg="add mod modGraphic">
          <ac:chgData name="Graettinger, James R" userId="a1950f07-3ad9-48eb-8a7a-55a8afe69a63" providerId="ADAL" clId="{88424233-3E5B-4834-BCEF-DC46FBF153B2}" dt="2024-09-14T11:49:45.325" v="180" actId="14100"/>
          <ac:graphicFrameMkLst>
            <pc:docMk/>
            <pc:sldMk cId="1760000896" sldId="354"/>
            <ac:graphicFrameMk id="3" creationId="{61832678-4858-42B7-6B05-3D4AE82C93F6}"/>
          </ac:graphicFrameMkLst>
        </pc:graphicFrameChg>
        <pc:graphicFrameChg chg="add mod modGraphic">
          <ac:chgData name="Graettinger, James R" userId="a1950f07-3ad9-48eb-8a7a-55a8afe69a63" providerId="ADAL" clId="{88424233-3E5B-4834-BCEF-DC46FBF153B2}" dt="2024-09-14T11:50:20.362" v="182" actId="1076"/>
          <ac:graphicFrameMkLst>
            <pc:docMk/>
            <pc:sldMk cId="1760000896" sldId="354"/>
            <ac:graphicFrameMk id="4" creationId="{3632A74A-D23E-BA1A-FEF8-EFB674ED9E84}"/>
          </ac:graphicFrameMkLst>
        </pc:graphicFrameChg>
        <pc:graphicFrameChg chg="del">
          <ac:chgData name="Graettinger, James R" userId="a1950f07-3ad9-48eb-8a7a-55a8afe69a63" providerId="ADAL" clId="{88424233-3E5B-4834-BCEF-DC46FBF153B2}" dt="2024-09-14T11:48:12.390" v="164" actId="478"/>
          <ac:graphicFrameMkLst>
            <pc:docMk/>
            <pc:sldMk cId="1760000896" sldId="354"/>
            <ac:graphicFrameMk id="6" creationId="{A96F31EA-E172-56B4-5CFF-8ADACDE88E4A}"/>
          </ac:graphicFrameMkLst>
        </pc:graphicFrameChg>
      </pc:sldChg>
      <pc:sldChg chg="addSp delSp modSp mod">
        <pc:chgData name="Graettinger, James R" userId="a1950f07-3ad9-48eb-8a7a-55a8afe69a63" providerId="ADAL" clId="{88424233-3E5B-4834-BCEF-DC46FBF153B2}" dt="2024-09-14T12:04:57.262" v="237" actId="14100"/>
        <pc:sldMkLst>
          <pc:docMk/>
          <pc:sldMk cId="297262406" sldId="355"/>
        </pc:sldMkLst>
        <pc:spChg chg="mod">
          <ac:chgData name="Graettinger, James R" userId="a1950f07-3ad9-48eb-8a7a-55a8afe69a63" providerId="ADAL" clId="{88424233-3E5B-4834-BCEF-DC46FBF153B2}" dt="2024-09-14T12:04:23.829" v="235" actId="1076"/>
          <ac:spMkLst>
            <pc:docMk/>
            <pc:sldMk cId="297262406" sldId="355"/>
            <ac:spMk id="2" creationId="{B5317B44-90A8-441B-E964-B0AD1A853D35}"/>
          </ac:spMkLst>
        </pc:spChg>
        <pc:graphicFrameChg chg="del">
          <ac:chgData name="Graettinger, James R" userId="a1950f07-3ad9-48eb-8a7a-55a8afe69a63" providerId="ADAL" clId="{88424233-3E5B-4834-BCEF-DC46FBF153B2}" dt="2024-09-14T12:02:17.080" v="212" actId="478"/>
          <ac:graphicFrameMkLst>
            <pc:docMk/>
            <pc:sldMk cId="297262406" sldId="355"/>
            <ac:graphicFrameMk id="3" creationId="{88220556-1A88-5336-DC1B-556E9EDF62A1}"/>
          </ac:graphicFrameMkLst>
        </pc:graphicFrameChg>
        <pc:graphicFrameChg chg="add mod modGraphic">
          <ac:chgData name="Graettinger, James R" userId="a1950f07-3ad9-48eb-8a7a-55a8afe69a63" providerId="ADAL" clId="{88424233-3E5B-4834-BCEF-DC46FBF153B2}" dt="2024-09-14T12:04:57.262" v="237" actId="14100"/>
          <ac:graphicFrameMkLst>
            <pc:docMk/>
            <pc:sldMk cId="297262406" sldId="355"/>
            <ac:graphicFrameMk id="4" creationId="{87F5B821-55F1-51A4-AD52-B0952BB15DD4}"/>
          </ac:graphicFrameMkLst>
        </pc:graphicFrameChg>
        <pc:graphicFrameChg chg="add mod modGraphic">
          <ac:chgData name="Graettinger, James R" userId="a1950f07-3ad9-48eb-8a7a-55a8afe69a63" providerId="ADAL" clId="{88424233-3E5B-4834-BCEF-DC46FBF153B2}" dt="2024-09-14T12:04:19.773" v="234" actId="1076"/>
          <ac:graphicFrameMkLst>
            <pc:docMk/>
            <pc:sldMk cId="297262406" sldId="355"/>
            <ac:graphicFrameMk id="5" creationId="{3EAE6925-9694-E3A1-2552-BD64C0496DEF}"/>
          </ac:graphicFrameMkLst>
        </pc:graphicFrameChg>
      </pc:sldChg>
      <pc:sldChg chg="addSp delSp modSp mod">
        <pc:chgData name="Graettinger, James R" userId="a1950f07-3ad9-48eb-8a7a-55a8afe69a63" providerId="ADAL" clId="{88424233-3E5B-4834-BCEF-DC46FBF153B2}" dt="2024-09-14T12:07:11.142" v="239" actId="14100"/>
        <pc:sldMkLst>
          <pc:docMk/>
          <pc:sldMk cId="3549607669" sldId="356"/>
        </pc:sldMkLst>
        <pc:spChg chg="mod">
          <ac:chgData name="Graettinger, James R" userId="a1950f07-3ad9-48eb-8a7a-55a8afe69a63" providerId="ADAL" clId="{88424233-3E5B-4834-BCEF-DC46FBF153B2}" dt="2024-09-14T11:59:17.105" v="206" actId="14100"/>
          <ac:spMkLst>
            <pc:docMk/>
            <pc:sldMk cId="3549607669" sldId="356"/>
            <ac:spMk id="2" creationId="{B5317B44-90A8-441B-E964-B0AD1A853D35}"/>
          </ac:spMkLst>
        </pc:spChg>
        <pc:graphicFrameChg chg="add mod modGraphic">
          <ac:chgData name="Graettinger, James R" userId="a1950f07-3ad9-48eb-8a7a-55a8afe69a63" providerId="ADAL" clId="{88424233-3E5B-4834-BCEF-DC46FBF153B2}" dt="2024-09-14T11:59:22.946" v="207" actId="1076"/>
          <ac:graphicFrameMkLst>
            <pc:docMk/>
            <pc:sldMk cId="3549607669" sldId="356"/>
            <ac:graphicFrameMk id="3" creationId="{1728D7A2-F73D-8E12-65C1-C2F8F655D5D7}"/>
          </ac:graphicFrameMkLst>
        </pc:graphicFrameChg>
        <pc:graphicFrameChg chg="del mod modGraphic">
          <ac:chgData name="Graettinger, James R" userId="a1950f07-3ad9-48eb-8a7a-55a8afe69a63" providerId="ADAL" clId="{88424233-3E5B-4834-BCEF-DC46FBF153B2}" dt="2024-09-14T11:56:40.252" v="187" actId="478"/>
          <ac:graphicFrameMkLst>
            <pc:docMk/>
            <pc:sldMk cId="3549607669" sldId="356"/>
            <ac:graphicFrameMk id="4" creationId="{63E20D3F-4898-5127-FAA3-2612B8375DFE}"/>
          </ac:graphicFrameMkLst>
        </pc:graphicFrameChg>
        <pc:graphicFrameChg chg="add mod modGraphic">
          <ac:chgData name="Graettinger, James R" userId="a1950f07-3ad9-48eb-8a7a-55a8afe69a63" providerId="ADAL" clId="{88424233-3E5B-4834-BCEF-DC46FBF153B2}" dt="2024-09-14T12:07:11.142" v="239" actId="14100"/>
          <ac:graphicFrameMkLst>
            <pc:docMk/>
            <pc:sldMk cId="3549607669" sldId="356"/>
            <ac:graphicFrameMk id="5" creationId="{8F304645-6FF3-155F-514C-B18F4E01C4F3}"/>
          </ac:graphicFrameMkLst>
        </pc:graphicFrameChg>
      </pc:sldChg>
      <pc:sldChg chg="addSp delSp modSp mod">
        <pc:chgData name="Graettinger, James R" userId="a1950f07-3ad9-48eb-8a7a-55a8afe69a63" providerId="ADAL" clId="{88424233-3E5B-4834-BCEF-DC46FBF153B2}" dt="2024-09-14T11:43:45.872" v="163" actId="1076"/>
        <pc:sldMkLst>
          <pc:docMk/>
          <pc:sldMk cId="1248850434" sldId="357"/>
        </pc:sldMkLst>
        <pc:spChg chg="mod">
          <ac:chgData name="Graettinger, James R" userId="a1950f07-3ad9-48eb-8a7a-55a8afe69a63" providerId="ADAL" clId="{88424233-3E5B-4834-BCEF-DC46FBF153B2}" dt="2024-09-14T11:43:45.872" v="163" actId="1076"/>
          <ac:spMkLst>
            <pc:docMk/>
            <pc:sldMk cId="1248850434" sldId="357"/>
            <ac:spMk id="2" creationId="{B5317B44-90A8-441B-E964-B0AD1A853D35}"/>
          </ac:spMkLst>
        </pc:spChg>
        <pc:graphicFrameChg chg="del">
          <ac:chgData name="Graettinger, James R" userId="a1950f07-3ad9-48eb-8a7a-55a8afe69a63" providerId="ADAL" clId="{88424233-3E5B-4834-BCEF-DC46FBF153B2}" dt="2024-09-14T11:40:30.111" v="139" actId="478"/>
          <ac:graphicFrameMkLst>
            <pc:docMk/>
            <pc:sldMk cId="1248850434" sldId="357"/>
            <ac:graphicFrameMk id="3" creationId="{71C53F2C-7E10-216B-87F7-6A86EA5E79CF}"/>
          </ac:graphicFrameMkLst>
        </pc:graphicFrameChg>
        <pc:graphicFrameChg chg="add mod modGraphic">
          <ac:chgData name="Graettinger, James R" userId="a1950f07-3ad9-48eb-8a7a-55a8afe69a63" providerId="ADAL" clId="{88424233-3E5B-4834-BCEF-DC46FBF153B2}" dt="2024-09-14T11:42:40.165" v="158" actId="14100"/>
          <ac:graphicFrameMkLst>
            <pc:docMk/>
            <pc:sldMk cId="1248850434" sldId="357"/>
            <ac:graphicFrameMk id="4" creationId="{34EBADA2-D298-2C3A-34CA-85B7F71725A4}"/>
          </ac:graphicFrameMkLst>
        </pc:graphicFrameChg>
        <pc:graphicFrameChg chg="add mod modGraphic">
          <ac:chgData name="Graettinger, James R" userId="a1950f07-3ad9-48eb-8a7a-55a8afe69a63" providerId="ADAL" clId="{88424233-3E5B-4834-BCEF-DC46FBF153B2}" dt="2024-09-14T11:43:38.628" v="162" actId="1076"/>
          <ac:graphicFrameMkLst>
            <pc:docMk/>
            <pc:sldMk cId="1248850434" sldId="357"/>
            <ac:graphicFrameMk id="5" creationId="{B3C0A1E7-EEF8-A4B5-AE56-3435D6C19965}"/>
          </ac:graphicFrameMkLst>
        </pc:graphicFrameChg>
      </pc:sldChg>
      <pc:sldChg chg="modSp mod">
        <pc:chgData name="Graettinger, James R" userId="a1950f07-3ad9-48eb-8a7a-55a8afe69a63" providerId="ADAL" clId="{88424233-3E5B-4834-BCEF-DC46FBF153B2}" dt="2024-09-14T13:30:17.261" v="672" actId="6549"/>
        <pc:sldMkLst>
          <pc:docMk/>
          <pc:sldMk cId="1634709986" sldId="358"/>
        </pc:sldMkLst>
        <pc:spChg chg="mod">
          <ac:chgData name="Graettinger, James R" userId="a1950f07-3ad9-48eb-8a7a-55a8afe69a63" providerId="ADAL" clId="{88424233-3E5B-4834-BCEF-DC46FBF153B2}" dt="2024-09-14T13:30:17.261" v="672" actId="6549"/>
          <ac:spMkLst>
            <pc:docMk/>
            <pc:sldMk cId="1634709986" sldId="358"/>
            <ac:spMk id="4" creationId="{0F5E3D78-94BA-E87A-D1C4-770DD48489F2}"/>
          </ac:spMkLst>
        </pc:spChg>
      </pc:sldChg>
      <pc:sldChg chg="modSp add mod">
        <pc:chgData name="Graettinger, James R" userId="a1950f07-3ad9-48eb-8a7a-55a8afe69a63" providerId="ADAL" clId="{88424233-3E5B-4834-BCEF-DC46FBF153B2}" dt="2024-09-14T14:17:35.901" v="1658" actId="6549"/>
        <pc:sldMkLst>
          <pc:docMk/>
          <pc:sldMk cId="732420399" sldId="359"/>
        </pc:sldMkLst>
        <pc:spChg chg="mod">
          <ac:chgData name="Graettinger, James R" userId="a1950f07-3ad9-48eb-8a7a-55a8afe69a63" providerId="ADAL" clId="{88424233-3E5B-4834-BCEF-DC46FBF153B2}" dt="2024-09-14T14:14:33.586" v="1457"/>
          <ac:spMkLst>
            <pc:docMk/>
            <pc:sldMk cId="732420399" sldId="359"/>
            <ac:spMk id="4" creationId="{A87D3AC6-ABDD-4C72-A5BF-4B99B9975378}"/>
          </ac:spMkLst>
        </pc:spChg>
        <pc:spChg chg="mod">
          <ac:chgData name="Graettinger, James R" userId="a1950f07-3ad9-48eb-8a7a-55a8afe69a63" providerId="ADAL" clId="{88424233-3E5B-4834-BCEF-DC46FBF153B2}" dt="2024-09-14T14:17:35.901" v="1658" actId="6549"/>
          <ac:spMkLst>
            <pc:docMk/>
            <pc:sldMk cId="732420399" sldId="359"/>
            <ac:spMk id="5" creationId="{28BCFB23-A2F1-9BEF-137A-FF4C2C3FEDCE}"/>
          </ac:spMkLst>
        </pc:spChg>
      </pc:sldChg>
      <pc:sldChg chg="del">
        <pc:chgData name="Graettinger, James R" userId="a1950f07-3ad9-48eb-8a7a-55a8afe69a63" providerId="ADAL" clId="{88424233-3E5B-4834-BCEF-DC46FBF153B2}" dt="2024-09-14T11:29:10.231" v="137" actId="2696"/>
        <pc:sldMkLst>
          <pc:docMk/>
          <pc:sldMk cId="790014824" sldId="359"/>
        </pc:sldMkLst>
      </pc:sldChg>
      <pc:sldChg chg="addSp modSp add mod">
        <pc:chgData name="Graettinger, James R" userId="a1950f07-3ad9-48eb-8a7a-55a8afe69a63" providerId="ADAL" clId="{88424233-3E5B-4834-BCEF-DC46FBF153B2}" dt="2024-09-14T14:25:00.364" v="1779" actId="1076"/>
        <pc:sldMkLst>
          <pc:docMk/>
          <pc:sldMk cId="837702194" sldId="360"/>
        </pc:sldMkLst>
        <pc:spChg chg="mod">
          <ac:chgData name="Graettinger, James R" userId="a1950f07-3ad9-48eb-8a7a-55a8afe69a63" providerId="ADAL" clId="{88424233-3E5B-4834-BCEF-DC46FBF153B2}" dt="2024-09-14T14:24:15.910" v="1751" actId="20577"/>
          <ac:spMkLst>
            <pc:docMk/>
            <pc:sldMk cId="837702194" sldId="360"/>
            <ac:spMk id="4" creationId="{A87D3AC6-ABDD-4C72-A5BF-4B99B9975378}"/>
          </ac:spMkLst>
        </pc:spChg>
        <pc:spChg chg="mod">
          <ac:chgData name="Graettinger, James R" userId="a1950f07-3ad9-48eb-8a7a-55a8afe69a63" providerId="ADAL" clId="{88424233-3E5B-4834-BCEF-DC46FBF153B2}" dt="2024-09-14T14:24:53.206" v="1777" actId="20577"/>
          <ac:spMkLst>
            <pc:docMk/>
            <pc:sldMk cId="837702194" sldId="360"/>
            <ac:spMk id="5" creationId="{28BCFB23-A2F1-9BEF-137A-FF4C2C3FEDCE}"/>
          </ac:spMkLst>
        </pc:spChg>
        <pc:picChg chg="add mod">
          <ac:chgData name="Graettinger, James R" userId="a1950f07-3ad9-48eb-8a7a-55a8afe69a63" providerId="ADAL" clId="{88424233-3E5B-4834-BCEF-DC46FBF153B2}" dt="2024-09-14T14:25:00.364" v="1779" actId="1076"/>
          <ac:picMkLst>
            <pc:docMk/>
            <pc:sldMk cId="837702194" sldId="360"/>
            <ac:picMk id="3" creationId="{650DFA5E-CBD1-6136-AAC6-58D11EC25982}"/>
          </ac:picMkLst>
        </pc:picChg>
      </pc:sldChg>
      <pc:sldChg chg="delSp add setBg delDesignElem">
        <pc:chgData name="Graettinger, James R" userId="a1950f07-3ad9-48eb-8a7a-55a8afe69a63" providerId="ADAL" clId="{88424233-3E5B-4834-BCEF-DC46FBF153B2}" dt="2024-09-14T14:25:46.730" v="1783"/>
        <pc:sldMkLst>
          <pc:docMk/>
          <pc:sldMk cId="1843492974" sldId="1146"/>
        </pc:sldMkLst>
        <pc:spChg chg="del">
          <ac:chgData name="Graettinger, James R" userId="a1950f07-3ad9-48eb-8a7a-55a8afe69a63" providerId="ADAL" clId="{88424233-3E5B-4834-BCEF-DC46FBF153B2}" dt="2024-09-14T14:25:46.730" v="1783"/>
          <ac:spMkLst>
            <pc:docMk/>
            <pc:sldMk cId="1843492974" sldId="1146"/>
            <ac:spMk id="31" creationId="{B0B8DCBA-FEED-46EF-A140-35B904015B49}"/>
          </ac:spMkLst>
        </pc:spChg>
        <pc:spChg chg="del">
          <ac:chgData name="Graettinger, James R" userId="a1950f07-3ad9-48eb-8a7a-55a8afe69a63" providerId="ADAL" clId="{88424233-3E5B-4834-BCEF-DC46FBF153B2}" dt="2024-09-14T14:25:46.730" v="1783"/>
          <ac:spMkLst>
            <pc:docMk/>
            <pc:sldMk cId="1843492974" sldId="1146"/>
            <ac:spMk id="38" creationId="{D5B0017B-2ECA-49AF-B397-DC140825DF8D}"/>
          </ac:spMkLst>
        </pc:spChg>
        <pc:grpChg chg="del">
          <ac:chgData name="Graettinger, James R" userId="a1950f07-3ad9-48eb-8a7a-55a8afe69a63" providerId="ADAL" clId="{88424233-3E5B-4834-BCEF-DC46FBF153B2}" dt="2024-09-14T14:25:46.730" v="1783"/>
          <ac:grpSpMkLst>
            <pc:docMk/>
            <pc:sldMk cId="1843492974" sldId="1146"/>
            <ac:grpSpMk id="33" creationId="{AE1C45F0-260A-458C-96ED-C1F6D2151219}"/>
          </ac:grpSpMkLst>
        </pc:grpChg>
        <pc:cxnChg chg="del">
          <ac:chgData name="Graettinger, James R" userId="a1950f07-3ad9-48eb-8a7a-55a8afe69a63" providerId="ADAL" clId="{88424233-3E5B-4834-BCEF-DC46FBF153B2}" dt="2024-09-14T14:25:46.730" v="1783"/>
          <ac:cxnSpMkLst>
            <pc:docMk/>
            <pc:sldMk cId="1843492974" sldId="1146"/>
            <ac:cxnSpMk id="40" creationId="{6CF1BAF6-AD41-4082-B212-8A1F9A2E8779}"/>
          </ac:cxnSpMkLst>
        </pc:cxnChg>
      </pc:sldChg>
      <pc:sldChg chg="delSp modSp add mod">
        <pc:chgData name="Graettinger, James R" userId="a1950f07-3ad9-48eb-8a7a-55a8afe69a63" providerId="ADAL" clId="{88424233-3E5B-4834-BCEF-DC46FBF153B2}" dt="2024-09-14T14:52:07.035" v="2605" actId="113"/>
        <pc:sldMkLst>
          <pc:docMk/>
          <pc:sldMk cId="292090434" sldId="1147"/>
        </pc:sldMkLst>
        <pc:spChg chg="del mod">
          <ac:chgData name="Graettinger, James R" userId="a1950f07-3ad9-48eb-8a7a-55a8afe69a63" providerId="ADAL" clId="{88424233-3E5B-4834-BCEF-DC46FBF153B2}" dt="2024-09-14T14:50:35.945" v="2478"/>
          <ac:spMkLst>
            <pc:docMk/>
            <pc:sldMk cId="292090434" sldId="1147"/>
            <ac:spMk id="3" creationId="{738E331D-EF5B-2918-8D0E-6879C79CFBC2}"/>
          </ac:spMkLst>
        </pc:spChg>
        <pc:spChg chg="mod">
          <ac:chgData name="Graettinger, James R" userId="a1950f07-3ad9-48eb-8a7a-55a8afe69a63" providerId="ADAL" clId="{88424233-3E5B-4834-BCEF-DC46FBF153B2}" dt="2024-09-14T14:52:07.035" v="2605" actId="113"/>
          <ac:spMkLst>
            <pc:docMk/>
            <pc:sldMk cId="292090434" sldId="1147"/>
            <ac:spMk id="5" creationId="{574C4B49-5F7F-4CAD-4B78-D5CB6BEAE2F9}"/>
          </ac:spMkLst>
        </pc:spChg>
      </pc:sldChg>
      <pc:sldChg chg="addSp delSp modSp add mod ord">
        <pc:chgData name="Graettinger, James R" userId="a1950f07-3ad9-48eb-8a7a-55a8afe69a63" providerId="ADAL" clId="{88424233-3E5B-4834-BCEF-DC46FBF153B2}" dt="2024-09-14T14:36:00.534" v="2066" actId="1076"/>
        <pc:sldMkLst>
          <pc:docMk/>
          <pc:sldMk cId="1522194403" sldId="1148"/>
        </pc:sldMkLst>
        <pc:spChg chg="mod">
          <ac:chgData name="Graettinger, James R" userId="a1950f07-3ad9-48eb-8a7a-55a8afe69a63" providerId="ADAL" clId="{88424233-3E5B-4834-BCEF-DC46FBF153B2}" dt="2024-09-14T14:36:00.534" v="2066" actId="1076"/>
          <ac:spMkLst>
            <pc:docMk/>
            <pc:sldMk cId="1522194403" sldId="1148"/>
            <ac:spMk id="4" creationId="{A87D3AC6-ABDD-4C72-A5BF-4B99B9975378}"/>
          </ac:spMkLst>
        </pc:spChg>
        <pc:spChg chg="del">
          <ac:chgData name="Graettinger, James R" userId="a1950f07-3ad9-48eb-8a7a-55a8afe69a63" providerId="ADAL" clId="{88424233-3E5B-4834-BCEF-DC46FBF153B2}" dt="2024-09-14T14:33:31.271" v="2018" actId="478"/>
          <ac:spMkLst>
            <pc:docMk/>
            <pc:sldMk cId="1522194403" sldId="1148"/>
            <ac:spMk id="5" creationId="{28BCFB23-A2F1-9BEF-137A-FF4C2C3FEDCE}"/>
          </ac:spMkLst>
        </pc:spChg>
        <pc:spChg chg="add mod">
          <ac:chgData name="Graettinger, James R" userId="a1950f07-3ad9-48eb-8a7a-55a8afe69a63" providerId="ADAL" clId="{88424233-3E5B-4834-BCEF-DC46FBF153B2}" dt="2024-09-14T14:35:53.641" v="2065" actId="14100"/>
          <ac:spMkLst>
            <pc:docMk/>
            <pc:sldMk cId="1522194403" sldId="1148"/>
            <ac:spMk id="6" creationId="{7ACDCF63-A094-7055-F228-DED34AF35B30}"/>
          </ac:spMkLst>
        </pc:spChg>
        <pc:graphicFrameChg chg="add mod">
          <ac:chgData name="Graettinger, James R" userId="a1950f07-3ad9-48eb-8a7a-55a8afe69a63" providerId="ADAL" clId="{88424233-3E5B-4834-BCEF-DC46FBF153B2}" dt="2024-09-14T14:34:13.704" v="2021"/>
          <ac:graphicFrameMkLst>
            <pc:docMk/>
            <pc:sldMk cId="1522194403" sldId="1148"/>
            <ac:graphicFrameMk id="3" creationId="{4AD09A00-1E57-E2B8-675D-49CB5A295FDD}"/>
          </ac:graphicFrameMkLst>
        </pc:graphicFrameChg>
      </pc:sldChg>
      <pc:sldChg chg="add del">
        <pc:chgData name="Graettinger, James R" userId="a1950f07-3ad9-48eb-8a7a-55a8afe69a63" providerId="ADAL" clId="{88424233-3E5B-4834-BCEF-DC46FBF153B2}" dt="2024-09-14T14:32:56.153" v="2013" actId="2890"/>
        <pc:sldMkLst>
          <pc:docMk/>
          <pc:sldMk cId="2628573356" sldId="1148"/>
        </pc:sldMkLst>
      </pc:sldChg>
      <pc:sldChg chg="addSp delSp modSp add mod">
        <pc:chgData name="Graettinger, James R" userId="a1950f07-3ad9-48eb-8a7a-55a8afe69a63" providerId="ADAL" clId="{88424233-3E5B-4834-BCEF-DC46FBF153B2}" dt="2024-09-14T14:38:20.910" v="2091" actId="122"/>
        <pc:sldMkLst>
          <pc:docMk/>
          <pc:sldMk cId="2749970742" sldId="1149"/>
        </pc:sldMkLst>
        <pc:spChg chg="mod">
          <ac:chgData name="Graettinger, James R" userId="a1950f07-3ad9-48eb-8a7a-55a8afe69a63" providerId="ADAL" clId="{88424233-3E5B-4834-BCEF-DC46FBF153B2}" dt="2024-09-14T14:37:26.076" v="2084" actId="20577"/>
          <ac:spMkLst>
            <pc:docMk/>
            <pc:sldMk cId="2749970742" sldId="1149"/>
            <ac:spMk id="4" creationId="{A87D3AC6-ABDD-4C72-A5BF-4B99B9975378}"/>
          </ac:spMkLst>
        </pc:spChg>
        <pc:spChg chg="del">
          <ac:chgData name="Graettinger, James R" userId="a1950f07-3ad9-48eb-8a7a-55a8afe69a63" providerId="ADAL" clId="{88424233-3E5B-4834-BCEF-DC46FBF153B2}" dt="2024-09-14T14:37:30.550" v="2085" actId="478"/>
          <ac:spMkLst>
            <pc:docMk/>
            <pc:sldMk cId="2749970742" sldId="1149"/>
            <ac:spMk id="6" creationId="{7ACDCF63-A094-7055-F228-DED34AF35B30}"/>
          </ac:spMkLst>
        </pc:spChg>
        <pc:graphicFrameChg chg="del">
          <ac:chgData name="Graettinger, James R" userId="a1950f07-3ad9-48eb-8a7a-55a8afe69a63" providerId="ADAL" clId="{88424233-3E5B-4834-BCEF-DC46FBF153B2}" dt="2024-09-14T14:37:33.573" v="2086" actId="478"/>
          <ac:graphicFrameMkLst>
            <pc:docMk/>
            <pc:sldMk cId="2749970742" sldId="1149"/>
            <ac:graphicFrameMk id="3" creationId="{4AD09A00-1E57-E2B8-675D-49CB5A295FDD}"/>
          </ac:graphicFrameMkLst>
        </pc:graphicFrameChg>
        <pc:graphicFrameChg chg="add mod modGraphic">
          <ac:chgData name="Graettinger, James R" userId="a1950f07-3ad9-48eb-8a7a-55a8afe69a63" providerId="ADAL" clId="{88424233-3E5B-4834-BCEF-DC46FBF153B2}" dt="2024-09-14T14:38:20.910" v="2091" actId="122"/>
          <ac:graphicFrameMkLst>
            <pc:docMk/>
            <pc:sldMk cId="2749970742" sldId="1149"/>
            <ac:graphicFrameMk id="5" creationId="{4B4A0555-9ABB-E802-CA5B-1826E19B22E4}"/>
          </ac:graphicFrameMkLst>
        </pc:graphicFrameChg>
      </pc:sldChg>
      <pc:sldChg chg="add del">
        <pc:chgData name="Graettinger, James R" userId="a1950f07-3ad9-48eb-8a7a-55a8afe69a63" providerId="ADAL" clId="{88424233-3E5B-4834-BCEF-DC46FBF153B2}" dt="2024-09-14T14:36:58.907" v="2068" actId="2890"/>
        <pc:sldMkLst>
          <pc:docMk/>
          <pc:sldMk cId="3690056724" sldId="1149"/>
        </pc:sldMkLst>
      </pc:sldChg>
      <pc:sldChg chg="add del">
        <pc:chgData name="Graettinger, James R" userId="a1950f07-3ad9-48eb-8a7a-55a8afe69a63" providerId="ADAL" clId="{88424233-3E5B-4834-BCEF-DC46FBF153B2}" dt="2024-09-14T14:51:57.504" v="2604" actId="2696"/>
        <pc:sldMkLst>
          <pc:docMk/>
          <pc:sldMk cId="3913375207" sldId="1150"/>
        </pc:sldMkLst>
      </pc:sldChg>
    </pc:docChg>
  </pc:docChgLst>
</pc:chgInfo>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5" Type="http://schemas.openxmlformats.org/officeDocument/2006/relationships/chartUserShapes" Target="../drawings/drawing1.xml"/><Relationship Id="rId4" Type="http://schemas.openxmlformats.org/officeDocument/2006/relationships/oleObject" Target="../embeddings/oleObject1.bin"/></Relationships>
</file>

<file path=ppt/charts/_rels/chart2.xml.rels><?xml version="1.0" encoding="UTF-8" standalone="yes"?>
<Relationships xmlns="http://schemas.openxmlformats.org/package/2006/relationships"><Relationship Id="rId3" Type="http://schemas.openxmlformats.org/officeDocument/2006/relationships/themeOverride" Target="../theme/themeOverride2.xml"/><Relationship Id="rId2" Type="http://schemas.microsoft.com/office/2011/relationships/chartColorStyle" Target="colors2.xml"/><Relationship Id="rId1" Type="http://schemas.microsoft.com/office/2011/relationships/chartStyle" Target="style2.xml"/><Relationship Id="rId4" Type="http://schemas.openxmlformats.org/officeDocument/2006/relationships/oleObject" Target="../embeddings/oleObject2.bin"/></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themeOverride" Target="../theme/themeOverride3.xml"/><Relationship Id="rId2" Type="http://schemas.microsoft.com/office/2011/relationships/chartColorStyle" Target="colors5.xml"/><Relationship Id="rId1" Type="http://schemas.microsoft.com/office/2011/relationships/chartStyle" Target="style5.xml"/><Relationship Id="rId4" Type="http://schemas.openxmlformats.org/officeDocument/2006/relationships/package" Target="../embeddings/Microsoft_Excel_Worksheet3.xlsx"/></Relationships>
</file>

<file path=ppt/charts/_rels/chart6.xml.rels><?xml version="1.0" encoding="UTF-8" standalone="yes"?>
<Relationships xmlns="http://schemas.openxmlformats.org/package/2006/relationships"><Relationship Id="rId3" Type="http://schemas.openxmlformats.org/officeDocument/2006/relationships/themeOverride" Target="../theme/themeOverride4.xml"/><Relationship Id="rId2" Type="http://schemas.microsoft.com/office/2011/relationships/chartColorStyle" Target="colors6.xml"/><Relationship Id="rId1" Type="http://schemas.microsoft.com/office/2011/relationships/chartStyle" Target="style6.xml"/><Relationship Id="rId4" Type="http://schemas.openxmlformats.org/officeDocument/2006/relationships/package" Target="../embeddings/Microsoft_Excel_Worksheet4.xlsx"/></Relationships>
</file>

<file path=ppt/charts/_rels/chart7.xml.rels><?xml version="1.0" encoding="UTF-8" standalone="yes"?>
<Relationships xmlns="http://schemas.openxmlformats.org/package/2006/relationships"><Relationship Id="rId3" Type="http://schemas.openxmlformats.org/officeDocument/2006/relationships/package" Target="../embeddings/Microsoft_Excel_Worksheet5.xlsx"/><Relationship Id="rId2" Type="http://schemas.microsoft.com/office/2011/relationships/chartColorStyle" Target="colors7.xml"/><Relationship Id="rId1" Type="http://schemas.microsoft.com/office/2011/relationships/chartStyle" Target="style7.xml"/></Relationships>
</file>

<file path=ppt/charts/_rels/chart8.xml.rels><?xml version="1.0" encoding="UTF-8" standalone="yes"?>
<Relationships xmlns="http://schemas.openxmlformats.org/package/2006/relationships"><Relationship Id="rId3" Type="http://schemas.openxmlformats.org/officeDocument/2006/relationships/package" Target="../embeddings/Microsoft_Excel_Worksheet6.xlsx"/><Relationship Id="rId2" Type="http://schemas.microsoft.com/office/2011/relationships/chartColorStyle" Target="colors8.xml"/><Relationship Id="rId1" Type="http://schemas.microsoft.com/office/2011/relationships/chartStyle" Target="style8.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lineChart>
        <c:grouping val="standard"/>
        <c:varyColors val="0"/>
        <c:ser>
          <c:idx val="0"/>
          <c:order val="0"/>
          <c:tx>
            <c:strRef>
              <c:f>'[CA LifeLine Customer Portal Weekly Counts_2024-09-09.xlsx]90 Day - WeekOverWeek'!$A$3</c:f>
              <c:strCache>
                <c:ptCount val="1"/>
                <c:pt idx="0">
                  <c:v>Registered Users</c:v>
                </c:pt>
              </c:strCache>
            </c:strRef>
          </c:tx>
          <c:spPr>
            <a:ln w="28575" cap="rnd">
              <a:solidFill>
                <a:schemeClr val="accent1"/>
              </a:solidFill>
              <a:round/>
            </a:ln>
            <a:effectLst/>
          </c:spPr>
          <c:marker>
            <c:symbol val="none"/>
          </c:marker>
          <c:trendline>
            <c:spPr>
              <a:ln w="19050" cap="rnd">
                <a:solidFill>
                  <a:schemeClr val="accent1"/>
                </a:solidFill>
                <a:prstDash val="sysDot"/>
              </a:ln>
              <a:effectLst/>
            </c:spPr>
            <c:trendlineType val="linear"/>
            <c:dispRSqr val="0"/>
            <c:dispEq val="0"/>
          </c:trendline>
          <c:cat>
            <c:numRef>
              <c:f>'[CA LifeLine Customer Portal Weekly Counts_2024-09-09.xlsx]90 Day - WeekOverWeek'!$B$2:$L$2</c:f>
              <c:numCache>
                <c:formatCode>mm/dd</c:formatCode>
                <c:ptCount val="11"/>
                <c:pt idx="0">
                  <c:v>45474</c:v>
                </c:pt>
                <c:pt idx="1">
                  <c:v>45481</c:v>
                </c:pt>
                <c:pt idx="2">
                  <c:v>45488</c:v>
                </c:pt>
                <c:pt idx="3">
                  <c:v>45495</c:v>
                </c:pt>
                <c:pt idx="4">
                  <c:v>45502</c:v>
                </c:pt>
                <c:pt idx="5">
                  <c:v>45509</c:v>
                </c:pt>
                <c:pt idx="6">
                  <c:v>45516</c:v>
                </c:pt>
                <c:pt idx="7">
                  <c:v>45523</c:v>
                </c:pt>
                <c:pt idx="8">
                  <c:v>45530</c:v>
                </c:pt>
                <c:pt idx="9">
                  <c:v>45537</c:v>
                </c:pt>
                <c:pt idx="10">
                  <c:v>45544</c:v>
                </c:pt>
              </c:numCache>
            </c:numRef>
          </c:cat>
          <c:val>
            <c:numRef>
              <c:f>'[CA LifeLine Customer Portal Weekly Counts_2024-09-09.xlsx]90 Day - WeekOverWeek'!$B$3:$L$3</c:f>
              <c:numCache>
                <c:formatCode>#,##0</c:formatCode>
                <c:ptCount val="11"/>
                <c:pt idx="0">
                  <c:v>3001</c:v>
                </c:pt>
                <c:pt idx="1">
                  <c:v>2217</c:v>
                </c:pt>
                <c:pt idx="2">
                  <c:v>2572</c:v>
                </c:pt>
                <c:pt idx="3">
                  <c:v>3096</c:v>
                </c:pt>
                <c:pt idx="4">
                  <c:v>2879</c:v>
                </c:pt>
                <c:pt idx="5">
                  <c:v>3185</c:v>
                </c:pt>
                <c:pt idx="6">
                  <c:v>3583</c:v>
                </c:pt>
                <c:pt idx="7">
                  <c:v>3354</c:v>
                </c:pt>
                <c:pt idx="8">
                  <c:v>3642</c:v>
                </c:pt>
                <c:pt idx="9">
                  <c:v>4657</c:v>
                </c:pt>
                <c:pt idx="10">
                  <c:v>3661</c:v>
                </c:pt>
              </c:numCache>
            </c:numRef>
          </c:val>
          <c:smooth val="0"/>
          <c:extLst>
            <c:ext xmlns:c16="http://schemas.microsoft.com/office/drawing/2014/chart" uri="{C3380CC4-5D6E-409C-BE32-E72D297353CC}">
              <c16:uniqueId val="{00000001-08C2-4CAE-B7E2-D0336D4D9152}"/>
            </c:ext>
          </c:extLst>
        </c:ser>
        <c:ser>
          <c:idx val="1"/>
          <c:order val="1"/>
          <c:tx>
            <c:strRef>
              <c:f>'[CA LifeLine Customer Portal Weekly Counts_2024-09-09.xlsx]90 Day - WeekOverWeek'!$A$4</c:f>
              <c:strCache>
                <c:ptCount val="1"/>
                <c:pt idx="0">
                  <c:v>Wireless</c:v>
                </c:pt>
              </c:strCache>
            </c:strRef>
          </c:tx>
          <c:spPr>
            <a:ln w="28575" cap="rnd">
              <a:solidFill>
                <a:schemeClr val="accent2"/>
              </a:solidFill>
              <a:round/>
            </a:ln>
            <a:effectLst/>
          </c:spPr>
          <c:marker>
            <c:symbol val="none"/>
          </c:marker>
          <c:cat>
            <c:numRef>
              <c:f>'[CA LifeLine Customer Portal Weekly Counts_2024-09-09.xlsx]90 Day - WeekOverWeek'!$B$2:$L$2</c:f>
              <c:numCache>
                <c:formatCode>mm/dd</c:formatCode>
                <c:ptCount val="11"/>
                <c:pt idx="0">
                  <c:v>45474</c:v>
                </c:pt>
                <c:pt idx="1">
                  <c:v>45481</c:v>
                </c:pt>
                <c:pt idx="2">
                  <c:v>45488</c:v>
                </c:pt>
                <c:pt idx="3">
                  <c:v>45495</c:v>
                </c:pt>
                <c:pt idx="4">
                  <c:v>45502</c:v>
                </c:pt>
                <c:pt idx="5">
                  <c:v>45509</c:v>
                </c:pt>
                <c:pt idx="6">
                  <c:v>45516</c:v>
                </c:pt>
                <c:pt idx="7">
                  <c:v>45523</c:v>
                </c:pt>
                <c:pt idx="8">
                  <c:v>45530</c:v>
                </c:pt>
                <c:pt idx="9">
                  <c:v>45537</c:v>
                </c:pt>
                <c:pt idx="10">
                  <c:v>45544</c:v>
                </c:pt>
              </c:numCache>
            </c:numRef>
          </c:cat>
          <c:val>
            <c:numRef>
              <c:f>'[CA LifeLine Customer Portal Weekly Counts_2024-09-09.xlsx]90 Day - WeekOverWeek'!$B$4:$L$4</c:f>
              <c:numCache>
                <c:formatCode>#,##0</c:formatCode>
                <c:ptCount val="11"/>
                <c:pt idx="0">
                  <c:v>2865</c:v>
                </c:pt>
                <c:pt idx="1">
                  <c:v>2139</c:v>
                </c:pt>
                <c:pt idx="2">
                  <c:v>2455</c:v>
                </c:pt>
                <c:pt idx="3">
                  <c:v>2964</c:v>
                </c:pt>
                <c:pt idx="4">
                  <c:v>2673</c:v>
                </c:pt>
                <c:pt idx="5">
                  <c:v>2911</c:v>
                </c:pt>
                <c:pt idx="6">
                  <c:v>3295</c:v>
                </c:pt>
                <c:pt idx="7">
                  <c:v>2967</c:v>
                </c:pt>
                <c:pt idx="8">
                  <c:v>3035</c:v>
                </c:pt>
                <c:pt idx="9">
                  <c:v>3693</c:v>
                </c:pt>
                <c:pt idx="10">
                  <c:v>2787</c:v>
                </c:pt>
              </c:numCache>
            </c:numRef>
          </c:val>
          <c:smooth val="0"/>
          <c:extLst>
            <c:ext xmlns:c16="http://schemas.microsoft.com/office/drawing/2014/chart" uri="{C3380CC4-5D6E-409C-BE32-E72D297353CC}">
              <c16:uniqueId val="{00000002-08C2-4CAE-B7E2-D0336D4D9152}"/>
            </c:ext>
          </c:extLst>
        </c:ser>
        <c:ser>
          <c:idx val="2"/>
          <c:order val="2"/>
          <c:tx>
            <c:strRef>
              <c:f>'[CA LifeLine Customer Portal Weekly Counts_2024-09-09.xlsx]90 Day - WeekOverWeek'!$A$5</c:f>
              <c:strCache>
                <c:ptCount val="1"/>
                <c:pt idx="0">
                  <c:v>Wireline</c:v>
                </c:pt>
              </c:strCache>
            </c:strRef>
          </c:tx>
          <c:spPr>
            <a:ln w="28575" cap="rnd">
              <a:solidFill>
                <a:schemeClr val="accent3"/>
              </a:solidFill>
              <a:round/>
            </a:ln>
            <a:effectLst/>
          </c:spPr>
          <c:marker>
            <c:symbol val="none"/>
          </c:marker>
          <c:cat>
            <c:numRef>
              <c:f>'[CA LifeLine Customer Portal Weekly Counts_2024-09-09.xlsx]90 Day - WeekOverWeek'!$B$2:$L$2</c:f>
              <c:numCache>
                <c:formatCode>mm/dd</c:formatCode>
                <c:ptCount val="11"/>
                <c:pt idx="0">
                  <c:v>45474</c:v>
                </c:pt>
                <c:pt idx="1">
                  <c:v>45481</c:v>
                </c:pt>
                <c:pt idx="2">
                  <c:v>45488</c:v>
                </c:pt>
                <c:pt idx="3">
                  <c:v>45495</c:v>
                </c:pt>
                <c:pt idx="4">
                  <c:v>45502</c:v>
                </c:pt>
                <c:pt idx="5">
                  <c:v>45509</c:v>
                </c:pt>
                <c:pt idx="6">
                  <c:v>45516</c:v>
                </c:pt>
                <c:pt idx="7">
                  <c:v>45523</c:v>
                </c:pt>
                <c:pt idx="8">
                  <c:v>45530</c:v>
                </c:pt>
                <c:pt idx="9">
                  <c:v>45537</c:v>
                </c:pt>
                <c:pt idx="10">
                  <c:v>45544</c:v>
                </c:pt>
              </c:numCache>
            </c:numRef>
          </c:cat>
          <c:val>
            <c:numRef>
              <c:f>'[CA LifeLine Customer Portal Weekly Counts_2024-09-09.xlsx]90 Day - WeekOverWeek'!$B$5:$L$5</c:f>
              <c:numCache>
                <c:formatCode>#,##0</c:formatCode>
                <c:ptCount val="11"/>
                <c:pt idx="0">
                  <c:v>136</c:v>
                </c:pt>
                <c:pt idx="1">
                  <c:v>78</c:v>
                </c:pt>
                <c:pt idx="2">
                  <c:v>117</c:v>
                </c:pt>
                <c:pt idx="3">
                  <c:v>132</c:v>
                </c:pt>
                <c:pt idx="4">
                  <c:v>206</c:v>
                </c:pt>
                <c:pt idx="5">
                  <c:v>274</c:v>
                </c:pt>
                <c:pt idx="6">
                  <c:v>288</c:v>
                </c:pt>
                <c:pt idx="7">
                  <c:v>387</c:v>
                </c:pt>
                <c:pt idx="8">
                  <c:v>607</c:v>
                </c:pt>
                <c:pt idx="9">
                  <c:v>964</c:v>
                </c:pt>
                <c:pt idx="10">
                  <c:v>874</c:v>
                </c:pt>
              </c:numCache>
            </c:numRef>
          </c:val>
          <c:smooth val="0"/>
          <c:extLst>
            <c:ext xmlns:c16="http://schemas.microsoft.com/office/drawing/2014/chart" uri="{C3380CC4-5D6E-409C-BE32-E72D297353CC}">
              <c16:uniqueId val="{00000003-08C2-4CAE-B7E2-D0336D4D9152}"/>
            </c:ext>
          </c:extLst>
        </c:ser>
        <c:dLbls>
          <c:showLegendKey val="0"/>
          <c:showVal val="0"/>
          <c:showCatName val="0"/>
          <c:showSerName val="0"/>
          <c:showPercent val="0"/>
          <c:showBubbleSize val="0"/>
        </c:dLbls>
        <c:smooth val="0"/>
        <c:axId val="651577455"/>
        <c:axId val="651578415"/>
      </c:lineChart>
      <c:dateAx>
        <c:axId val="651577455"/>
        <c:scaling>
          <c:orientation val="minMax"/>
        </c:scaling>
        <c:delete val="0"/>
        <c:axPos val="b"/>
        <c:numFmt formatCode="mm/dd"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crossAx val="651578415"/>
        <c:crosses val="autoZero"/>
        <c:auto val="1"/>
        <c:lblOffset val="100"/>
        <c:baseTimeUnit val="days"/>
      </c:dateAx>
      <c:valAx>
        <c:axId val="651578415"/>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crossAx val="651577455"/>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legend>
    <c:plotVisOnly val="1"/>
    <c:dispBlanksAs val="gap"/>
    <c:showDLblsOverMax val="0"/>
  </c:chart>
  <c:spPr>
    <a:noFill/>
    <a:ln>
      <a:noFill/>
    </a:ln>
    <a:effectLst/>
  </c:spPr>
  <c:txPr>
    <a:bodyPr/>
    <a:lstStyle/>
    <a:p>
      <a:pPr>
        <a:defRPr sz="1200">
          <a:latin typeface="Arial" panose="020B0604020202020204" pitchFamily="34" charset="0"/>
          <a:cs typeface="Arial" panose="020B0604020202020204" pitchFamily="34" charset="0"/>
        </a:defRPr>
      </a:pPr>
      <a:endParaRPr lang="en-US"/>
    </a:p>
  </c:txPr>
  <c:externalData r:id="rId4">
    <c:autoUpdate val="0"/>
  </c:externalData>
  <c:userShapes r:id="rId5"/>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lineChart>
        <c:grouping val="standard"/>
        <c:varyColors val="0"/>
        <c:ser>
          <c:idx val="0"/>
          <c:order val="0"/>
          <c:tx>
            <c:strRef>
              <c:f>[Book1]Sheet_1!$A$2</c:f>
              <c:strCache>
                <c:ptCount val="1"/>
                <c:pt idx="0">
                  <c:v>Truconnect</c:v>
                </c:pt>
              </c:strCache>
            </c:strRef>
          </c:tx>
          <c:spPr>
            <a:ln w="28575" cap="rnd">
              <a:solidFill>
                <a:schemeClr val="accent1"/>
              </a:solidFill>
              <a:round/>
            </a:ln>
            <a:effectLst/>
          </c:spPr>
          <c:marker>
            <c:symbol val="none"/>
          </c:marker>
          <c:cat>
            <c:numRef>
              <c:f>[Book1]Sheet_1!$B$1:$O$1</c:f>
              <c:numCache>
                <c:formatCode>General</c:formatCode>
                <c:ptCount val="14"/>
                <c:pt idx="0" formatCode="m/d/yyyy">
                  <c:v>45445</c:v>
                </c:pt>
                <c:pt idx="2" formatCode="m/d/yyyy">
                  <c:v>45459</c:v>
                </c:pt>
                <c:pt idx="4" formatCode="m/d/yyyy">
                  <c:v>45473</c:v>
                </c:pt>
                <c:pt idx="6" formatCode="m/d/yyyy">
                  <c:v>45487</c:v>
                </c:pt>
                <c:pt idx="8" formatCode="m/d/yyyy">
                  <c:v>45501</c:v>
                </c:pt>
                <c:pt idx="10" formatCode="m/d/yyyy">
                  <c:v>45515</c:v>
                </c:pt>
                <c:pt idx="12" formatCode="m/d/yyyy">
                  <c:v>45529</c:v>
                </c:pt>
              </c:numCache>
            </c:numRef>
          </c:cat>
          <c:val>
            <c:numRef>
              <c:f>[Book1]Sheet_1!$B$2:$O$2</c:f>
              <c:numCache>
                <c:formatCode>#,##0</c:formatCode>
                <c:ptCount val="14"/>
                <c:pt idx="0">
                  <c:v>473557</c:v>
                </c:pt>
                <c:pt idx="1">
                  <c:v>477870</c:v>
                </c:pt>
                <c:pt idx="2">
                  <c:v>484620</c:v>
                </c:pt>
                <c:pt idx="3">
                  <c:v>492104</c:v>
                </c:pt>
                <c:pt idx="4">
                  <c:v>499828</c:v>
                </c:pt>
                <c:pt idx="5">
                  <c:v>504436</c:v>
                </c:pt>
                <c:pt idx="6">
                  <c:v>501978</c:v>
                </c:pt>
                <c:pt idx="7">
                  <c:v>510389</c:v>
                </c:pt>
                <c:pt idx="8">
                  <c:v>516936</c:v>
                </c:pt>
                <c:pt idx="9">
                  <c:v>521807</c:v>
                </c:pt>
                <c:pt idx="10">
                  <c:v>527767</c:v>
                </c:pt>
                <c:pt idx="11">
                  <c:v>532349</c:v>
                </c:pt>
                <c:pt idx="12">
                  <c:v>535646</c:v>
                </c:pt>
                <c:pt idx="13">
                  <c:v>537325</c:v>
                </c:pt>
              </c:numCache>
            </c:numRef>
          </c:val>
          <c:smooth val="0"/>
          <c:extLst>
            <c:ext xmlns:c16="http://schemas.microsoft.com/office/drawing/2014/chart" uri="{C3380CC4-5D6E-409C-BE32-E72D297353CC}">
              <c16:uniqueId val="{00000000-C94C-4452-A6C1-6768492D220E}"/>
            </c:ext>
          </c:extLst>
        </c:ser>
        <c:ser>
          <c:idx val="1"/>
          <c:order val="1"/>
          <c:tx>
            <c:strRef>
              <c:f>[Book1]Sheet_1!$A$3</c:f>
              <c:strCache>
                <c:ptCount val="1"/>
                <c:pt idx="0">
                  <c:v>TracFone dba SafeLink</c:v>
                </c:pt>
              </c:strCache>
            </c:strRef>
          </c:tx>
          <c:spPr>
            <a:ln w="28575" cap="rnd">
              <a:solidFill>
                <a:schemeClr val="accent2"/>
              </a:solidFill>
              <a:round/>
            </a:ln>
            <a:effectLst/>
          </c:spPr>
          <c:marker>
            <c:symbol val="none"/>
          </c:marker>
          <c:cat>
            <c:numRef>
              <c:f>[Book1]Sheet_1!$B$1:$O$1</c:f>
              <c:numCache>
                <c:formatCode>General</c:formatCode>
                <c:ptCount val="14"/>
                <c:pt idx="0" formatCode="m/d/yyyy">
                  <c:v>45445</c:v>
                </c:pt>
                <c:pt idx="2" formatCode="m/d/yyyy">
                  <c:v>45459</c:v>
                </c:pt>
                <c:pt idx="4" formatCode="m/d/yyyy">
                  <c:v>45473</c:v>
                </c:pt>
                <c:pt idx="6" formatCode="m/d/yyyy">
                  <c:v>45487</c:v>
                </c:pt>
                <c:pt idx="8" formatCode="m/d/yyyy">
                  <c:v>45501</c:v>
                </c:pt>
                <c:pt idx="10" formatCode="m/d/yyyy">
                  <c:v>45515</c:v>
                </c:pt>
                <c:pt idx="12" formatCode="m/d/yyyy">
                  <c:v>45529</c:v>
                </c:pt>
              </c:numCache>
            </c:numRef>
          </c:cat>
          <c:val>
            <c:numRef>
              <c:f>[Book1]Sheet_1!$B$3:$O$3</c:f>
              <c:numCache>
                <c:formatCode>#,##0</c:formatCode>
                <c:ptCount val="14"/>
                <c:pt idx="0">
                  <c:v>209867</c:v>
                </c:pt>
                <c:pt idx="1">
                  <c:v>210248</c:v>
                </c:pt>
                <c:pt idx="2">
                  <c:v>210952</c:v>
                </c:pt>
                <c:pt idx="3">
                  <c:v>211759</c:v>
                </c:pt>
                <c:pt idx="4">
                  <c:v>212442</c:v>
                </c:pt>
                <c:pt idx="5">
                  <c:v>212209</c:v>
                </c:pt>
                <c:pt idx="6">
                  <c:v>207943</c:v>
                </c:pt>
                <c:pt idx="7">
                  <c:v>210454</c:v>
                </c:pt>
                <c:pt idx="8">
                  <c:v>212029</c:v>
                </c:pt>
                <c:pt idx="9">
                  <c:v>213834</c:v>
                </c:pt>
                <c:pt idx="10">
                  <c:v>216229</c:v>
                </c:pt>
                <c:pt idx="11">
                  <c:v>216417</c:v>
                </c:pt>
                <c:pt idx="12">
                  <c:v>216513</c:v>
                </c:pt>
                <c:pt idx="13">
                  <c:v>215039</c:v>
                </c:pt>
              </c:numCache>
            </c:numRef>
          </c:val>
          <c:smooth val="0"/>
          <c:extLst>
            <c:ext xmlns:c16="http://schemas.microsoft.com/office/drawing/2014/chart" uri="{C3380CC4-5D6E-409C-BE32-E72D297353CC}">
              <c16:uniqueId val="{00000001-C94C-4452-A6C1-6768492D220E}"/>
            </c:ext>
          </c:extLst>
        </c:ser>
        <c:ser>
          <c:idx val="2"/>
          <c:order val="2"/>
          <c:tx>
            <c:strRef>
              <c:f>[Book1]Sheet_1!$A$4</c:f>
              <c:strCache>
                <c:ptCount val="1"/>
                <c:pt idx="0">
                  <c:v>Infiniti Mobile</c:v>
                </c:pt>
              </c:strCache>
            </c:strRef>
          </c:tx>
          <c:spPr>
            <a:ln w="28575" cap="rnd">
              <a:solidFill>
                <a:schemeClr val="accent3"/>
              </a:solidFill>
              <a:round/>
            </a:ln>
            <a:effectLst/>
          </c:spPr>
          <c:marker>
            <c:symbol val="none"/>
          </c:marker>
          <c:cat>
            <c:numRef>
              <c:f>[Book1]Sheet_1!$B$1:$O$1</c:f>
              <c:numCache>
                <c:formatCode>General</c:formatCode>
                <c:ptCount val="14"/>
                <c:pt idx="0" formatCode="m/d/yyyy">
                  <c:v>45445</c:v>
                </c:pt>
                <c:pt idx="2" formatCode="m/d/yyyy">
                  <c:v>45459</c:v>
                </c:pt>
                <c:pt idx="4" formatCode="m/d/yyyy">
                  <c:v>45473</c:v>
                </c:pt>
                <c:pt idx="6" formatCode="m/d/yyyy">
                  <c:v>45487</c:v>
                </c:pt>
                <c:pt idx="8" formatCode="m/d/yyyy">
                  <c:v>45501</c:v>
                </c:pt>
                <c:pt idx="10" formatCode="m/d/yyyy">
                  <c:v>45515</c:v>
                </c:pt>
                <c:pt idx="12" formatCode="m/d/yyyy">
                  <c:v>45529</c:v>
                </c:pt>
              </c:numCache>
            </c:numRef>
          </c:cat>
          <c:val>
            <c:numRef>
              <c:f>[Book1]Sheet_1!$B$4:$O$4</c:f>
              <c:numCache>
                <c:formatCode>#,##0</c:formatCode>
                <c:ptCount val="14"/>
                <c:pt idx="0">
                  <c:v>13734</c:v>
                </c:pt>
                <c:pt idx="1">
                  <c:v>23592</c:v>
                </c:pt>
                <c:pt idx="2">
                  <c:v>34697</c:v>
                </c:pt>
                <c:pt idx="3">
                  <c:v>46882</c:v>
                </c:pt>
                <c:pt idx="4">
                  <c:v>58459</c:v>
                </c:pt>
                <c:pt idx="5">
                  <c:v>70429</c:v>
                </c:pt>
                <c:pt idx="6">
                  <c:v>133225</c:v>
                </c:pt>
                <c:pt idx="7">
                  <c:v>137201</c:v>
                </c:pt>
                <c:pt idx="8">
                  <c:v>141979</c:v>
                </c:pt>
                <c:pt idx="9">
                  <c:v>143004</c:v>
                </c:pt>
                <c:pt idx="10">
                  <c:v>146745</c:v>
                </c:pt>
                <c:pt idx="11">
                  <c:v>152880</c:v>
                </c:pt>
                <c:pt idx="12">
                  <c:v>158346</c:v>
                </c:pt>
                <c:pt idx="13">
                  <c:v>164609</c:v>
                </c:pt>
              </c:numCache>
            </c:numRef>
          </c:val>
          <c:smooth val="0"/>
          <c:extLst>
            <c:ext xmlns:c16="http://schemas.microsoft.com/office/drawing/2014/chart" uri="{C3380CC4-5D6E-409C-BE32-E72D297353CC}">
              <c16:uniqueId val="{00000002-C94C-4452-A6C1-6768492D220E}"/>
            </c:ext>
          </c:extLst>
        </c:ser>
        <c:ser>
          <c:idx val="3"/>
          <c:order val="3"/>
          <c:tx>
            <c:strRef>
              <c:f>[Book1]Sheet_1!$A$5</c:f>
              <c:strCache>
                <c:ptCount val="1"/>
                <c:pt idx="0">
                  <c:v>Assurance Wireless</c:v>
                </c:pt>
              </c:strCache>
            </c:strRef>
          </c:tx>
          <c:spPr>
            <a:ln w="28575" cap="rnd">
              <a:solidFill>
                <a:schemeClr val="accent4"/>
              </a:solidFill>
              <a:round/>
            </a:ln>
            <a:effectLst/>
          </c:spPr>
          <c:marker>
            <c:symbol val="none"/>
          </c:marker>
          <c:cat>
            <c:numRef>
              <c:f>[Book1]Sheet_1!$B$1:$O$1</c:f>
              <c:numCache>
                <c:formatCode>General</c:formatCode>
                <c:ptCount val="14"/>
                <c:pt idx="0" formatCode="m/d/yyyy">
                  <c:v>45445</c:v>
                </c:pt>
                <c:pt idx="2" formatCode="m/d/yyyy">
                  <c:v>45459</c:v>
                </c:pt>
                <c:pt idx="4" formatCode="m/d/yyyy">
                  <c:v>45473</c:v>
                </c:pt>
                <c:pt idx="6" formatCode="m/d/yyyy">
                  <c:v>45487</c:v>
                </c:pt>
                <c:pt idx="8" formatCode="m/d/yyyy">
                  <c:v>45501</c:v>
                </c:pt>
                <c:pt idx="10" formatCode="m/d/yyyy">
                  <c:v>45515</c:v>
                </c:pt>
                <c:pt idx="12" formatCode="m/d/yyyy">
                  <c:v>45529</c:v>
                </c:pt>
              </c:numCache>
            </c:numRef>
          </c:cat>
          <c:val>
            <c:numRef>
              <c:f>[Book1]Sheet_1!$B$5:$O$5</c:f>
              <c:numCache>
                <c:formatCode>#,##0</c:formatCode>
                <c:ptCount val="14"/>
                <c:pt idx="0">
                  <c:v>133318</c:v>
                </c:pt>
                <c:pt idx="1">
                  <c:v>131613</c:v>
                </c:pt>
                <c:pt idx="2">
                  <c:v>129917</c:v>
                </c:pt>
                <c:pt idx="3">
                  <c:v>128185</c:v>
                </c:pt>
                <c:pt idx="4">
                  <c:v>126985</c:v>
                </c:pt>
                <c:pt idx="5">
                  <c:v>125959</c:v>
                </c:pt>
                <c:pt idx="6">
                  <c:v>122661</c:v>
                </c:pt>
                <c:pt idx="7">
                  <c:v>122022</c:v>
                </c:pt>
                <c:pt idx="8">
                  <c:v>119978</c:v>
                </c:pt>
                <c:pt idx="9">
                  <c:v>118211</c:v>
                </c:pt>
                <c:pt idx="10">
                  <c:v>120014</c:v>
                </c:pt>
                <c:pt idx="11">
                  <c:v>121263</c:v>
                </c:pt>
                <c:pt idx="12">
                  <c:v>119084</c:v>
                </c:pt>
                <c:pt idx="13">
                  <c:v>116184</c:v>
                </c:pt>
              </c:numCache>
            </c:numRef>
          </c:val>
          <c:smooth val="0"/>
          <c:extLst>
            <c:ext xmlns:c16="http://schemas.microsoft.com/office/drawing/2014/chart" uri="{C3380CC4-5D6E-409C-BE32-E72D297353CC}">
              <c16:uniqueId val="{00000003-C94C-4452-A6C1-6768492D220E}"/>
            </c:ext>
          </c:extLst>
        </c:ser>
        <c:ser>
          <c:idx val="4"/>
          <c:order val="4"/>
          <c:tx>
            <c:strRef>
              <c:f>[Book1]Sheet_1!$A$6</c:f>
              <c:strCache>
                <c:ptCount val="1"/>
                <c:pt idx="0">
                  <c:v>Global Connection dba Standup Wireless</c:v>
                </c:pt>
              </c:strCache>
            </c:strRef>
          </c:tx>
          <c:spPr>
            <a:ln w="28575" cap="rnd">
              <a:solidFill>
                <a:schemeClr val="accent5"/>
              </a:solidFill>
              <a:round/>
            </a:ln>
            <a:effectLst/>
          </c:spPr>
          <c:marker>
            <c:symbol val="none"/>
          </c:marker>
          <c:cat>
            <c:numRef>
              <c:f>[Book1]Sheet_1!$B$1:$O$1</c:f>
              <c:numCache>
                <c:formatCode>General</c:formatCode>
                <c:ptCount val="14"/>
                <c:pt idx="0" formatCode="m/d/yyyy">
                  <c:v>45445</c:v>
                </c:pt>
                <c:pt idx="2" formatCode="m/d/yyyy">
                  <c:v>45459</c:v>
                </c:pt>
                <c:pt idx="4" formatCode="m/d/yyyy">
                  <c:v>45473</c:v>
                </c:pt>
                <c:pt idx="6" formatCode="m/d/yyyy">
                  <c:v>45487</c:v>
                </c:pt>
                <c:pt idx="8" formatCode="m/d/yyyy">
                  <c:v>45501</c:v>
                </c:pt>
                <c:pt idx="10" formatCode="m/d/yyyy">
                  <c:v>45515</c:v>
                </c:pt>
                <c:pt idx="12" formatCode="m/d/yyyy">
                  <c:v>45529</c:v>
                </c:pt>
              </c:numCache>
            </c:numRef>
          </c:cat>
          <c:val>
            <c:numRef>
              <c:f>[Book1]Sheet_1!$B$6:$O$6</c:f>
              <c:numCache>
                <c:formatCode>#,##0</c:formatCode>
                <c:ptCount val="14"/>
                <c:pt idx="0">
                  <c:v>85325</c:v>
                </c:pt>
                <c:pt idx="1">
                  <c:v>87127</c:v>
                </c:pt>
                <c:pt idx="2">
                  <c:v>89213</c:v>
                </c:pt>
                <c:pt idx="3">
                  <c:v>91647</c:v>
                </c:pt>
                <c:pt idx="4">
                  <c:v>93498</c:v>
                </c:pt>
                <c:pt idx="5">
                  <c:v>94813</c:v>
                </c:pt>
                <c:pt idx="6">
                  <c:v>93612</c:v>
                </c:pt>
                <c:pt idx="7">
                  <c:v>93888</c:v>
                </c:pt>
                <c:pt idx="8">
                  <c:v>93439</c:v>
                </c:pt>
                <c:pt idx="9">
                  <c:v>93497</c:v>
                </c:pt>
                <c:pt idx="10">
                  <c:v>93815</c:v>
                </c:pt>
                <c:pt idx="11">
                  <c:v>94124</c:v>
                </c:pt>
                <c:pt idx="12">
                  <c:v>94784</c:v>
                </c:pt>
                <c:pt idx="13">
                  <c:v>95285</c:v>
                </c:pt>
              </c:numCache>
            </c:numRef>
          </c:val>
          <c:smooth val="0"/>
          <c:extLst>
            <c:ext xmlns:c16="http://schemas.microsoft.com/office/drawing/2014/chart" uri="{C3380CC4-5D6E-409C-BE32-E72D297353CC}">
              <c16:uniqueId val="{00000004-C94C-4452-A6C1-6768492D220E}"/>
            </c:ext>
          </c:extLst>
        </c:ser>
        <c:dLbls>
          <c:showLegendKey val="0"/>
          <c:showVal val="0"/>
          <c:showCatName val="0"/>
          <c:showSerName val="0"/>
          <c:showPercent val="0"/>
          <c:showBubbleSize val="0"/>
        </c:dLbls>
        <c:smooth val="0"/>
        <c:axId val="116726192"/>
        <c:axId val="116724752"/>
      </c:lineChart>
      <c:dateAx>
        <c:axId val="116726192"/>
        <c:scaling>
          <c:orientation val="minMax"/>
        </c:scaling>
        <c:delete val="0"/>
        <c:axPos val="b"/>
        <c:numFmt formatCode="m/d/yyyy"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116724752"/>
        <c:crosses val="autoZero"/>
        <c:auto val="1"/>
        <c:lblOffset val="100"/>
        <c:baseTimeUnit val="days"/>
      </c:dateAx>
      <c:valAx>
        <c:axId val="116724752"/>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116726192"/>
        <c:crosses val="autoZero"/>
        <c:crossBetween val="between"/>
      </c:valAx>
      <c:spPr>
        <a:noFill/>
        <a:ln>
          <a:noFill/>
        </a:ln>
        <a:effectLst/>
      </c:spPr>
    </c:plotArea>
    <c:legend>
      <c:legendPos val="t"/>
      <c:layout>
        <c:manualLayout>
          <c:xMode val="edge"/>
          <c:yMode val="edge"/>
          <c:x val="4.8706319402382403E-2"/>
          <c:y val="2.2099447513812154E-2"/>
          <c:w val="0.90463864324651722"/>
          <c:h val="5.3599743155650546E-2"/>
        </c:manualLayout>
      </c:layout>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400"/>
      </a:pPr>
      <a:endParaRPr lang="en-US"/>
    </a:p>
  </c:txPr>
  <c:externalData r:id="rId4">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Sheet1!$B$1</c:f>
              <c:strCache>
                <c:ptCount val="1"/>
                <c:pt idx="0">
                  <c:v># Application Forms</c:v>
                </c:pt>
              </c:strCache>
            </c:strRef>
          </c:tx>
          <c:spPr>
            <a:solidFill>
              <a:schemeClr val="accent1"/>
            </a:solidFill>
            <a:ln>
              <a:noFill/>
            </a:ln>
            <a:effectLst/>
          </c:spPr>
          <c:invertIfNegative val="0"/>
          <c:dPt>
            <c:idx val="0"/>
            <c:invertIfNegative val="0"/>
            <c:bubble3D val="0"/>
            <c:spPr>
              <a:solidFill>
                <a:srgbClr val="00B050"/>
              </a:solidFill>
              <a:ln>
                <a:noFill/>
              </a:ln>
              <a:effectLst/>
            </c:spPr>
            <c:extLst>
              <c:ext xmlns:c16="http://schemas.microsoft.com/office/drawing/2014/chart" uri="{C3380CC4-5D6E-409C-BE32-E72D297353CC}">
                <c16:uniqueId val="{00000001-4E57-4F58-856D-BAFEBC0E71C1}"/>
              </c:ext>
            </c:extLst>
          </c:dPt>
          <c:dPt>
            <c:idx val="1"/>
            <c:invertIfNegative val="0"/>
            <c:bubble3D val="0"/>
            <c:spPr>
              <a:solidFill>
                <a:schemeClr val="accent2"/>
              </a:solidFill>
              <a:ln>
                <a:noFill/>
              </a:ln>
              <a:effectLst/>
            </c:spPr>
            <c:extLst>
              <c:ext xmlns:c16="http://schemas.microsoft.com/office/drawing/2014/chart" uri="{C3380CC4-5D6E-409C-BE32-E72D297353CC}">
                <c16:uniqueId val="{00000003-4E57-4F58-856D-BAFEBC0E71C1}"/>
              </c:ext>
            </c:extLst>
          </c:dPt>
          <c:dLbls>
            <c:spPr>
              <a:noFill/>
              <a:ln>
                <a:noFill/>
              </a:ln>
              <a:effectLst/>
            </c:spPr>
            <c:txPr>
              <a:bodyPr rot="0" spcFirstLastPara="1" vertOverflow="ellipsis" vert="horz" wrap="square" anchor="ctr" anchorCtr="1"/>
              <a:lstStyle/>
              <a:p>
                <a:pPr>
                  <a:defRPr sz="1600" b="0" i="0" u="none" strike="noStrike" kern="1200" baseline="0">
                    <a:solidFill>
                      <a:schemeClr val="tx1">
                        <a:lumMod val="75000"/>
                        <a:lumOff val="25000"/>
                      </a:schemeClr>
                    </a:solidFill>
                    <a:latin typeface="Arial" panose="020B0604020202020204" pitchFamily="34" charset="0"/>
                    <a:ea typeface="+mn-ea"/>
                    <a:cs typeface="Arial" panose="020B0604020202020204" pitchFamily="34" charset="0"/>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Portal</c:v>
                </c:pt>
                <c:pt idx="1">
                  <c:v>Mail</c:v>
                </c:pt>
                <c:pt idx="2">
                  <c:v>SPIA</c:v>
                </c:pt>
              </c:strCache>
            </c:strRef>
          </c:cat>
          <c:val>
            <c:numRef>
              <c:f>Sheet1!$B$2:$B$4</c:f>
              <c:numCache>
                <c:formatCode>#,##0</c:formatCode>
                <c:ptCount val="3"/>
                <c:pt idx="0">
                  <c:v>3661</c:v>
                </c:pt>
                <c:pt idx="1">
                  <c:v>9944</c:v>
                </c:pt>
                <c:pt idx="2">
                  <c:v>997867</c:v>
                </c:pt>
              </c:numCache>
            </c:numRef>
          </c:val>
          <c:extLst>
            <c:ext xmlns:c16="http://schemas.microsoft.com/office/drawing/2014/chart" uri="{C3380CC4-5D6E-409C-BE32-E72D297353CC}">
              <c16:uniqueId val="{00000004-4E57-4F58-856D-BAFEBC0E71C1}"/>
            </c:ext>
          </c:extLst>
        </c:ser>
        <c:dLbls>
          <c:dLblPos val="outEnd"/>
          <c:showLegendKey val="0"/>
          <c:showVal val="1"/>
          <c:showCatName val="0"/>
          <c:showSerName val="0"/>
          <c:showPercent val="0"/>
          <c:showBubbleSize val="0"/>
        </c:dLbls>
        <c:gapWidth val="182"/>
        <c:axId val="188339407"/>
        <c:axId val="188339887"/>
      </c:barChart>
      <c:catAx>
        <c:axId val="188339407"/>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crossAx val="188339887"/>
        <c:crosses val="autoZero"/>
        <c:auto val="1"/>
        <c:lblAlgn val="ctr"/>
        <c:lblOffset val="100"/>
        <c:noMultiLvlLbl val="0"/>
      </c:catAx>
      <c:valAx>
        <c:axId val="188339887"/>
        <c:scaling>
          <c:orientation val="minMax"/>
        </c:scaling>
        <c:delete val="0"/>
        <c:axPos val="b"/>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crossAx val="188339407"/>
        <c:crosses val="autoZero"/>
        <c:crossBetween val="between"/>
      </c:valAx>
      <c:spPr>
        <a:noFill/>
        <a:ln>
          <a:noFill/>
        </a:ln>
        <a:effectLst/>
      </c:spPr>
    </c:plotArea>
    <c:plotVisOnly val="1"/>
    <c:dispBlanksAs val="gap"/>
    <c:showDLblsOverMax val="0"/>
  </c:chart>
  <c:spPr>
    <a:noFill/>
    <a:ln>
      <a:noFill/>
    </a:ln>
    <a:effectLst/>
  </c:spPr>
  <c:txPr>
    <a:bodyPr/>
    <a:lstStyle/>
    <a:p>
      <a:pPr>
        <a:defRPr sz="1600">
          <a:latin typeface="Arial" panose="020B0604020202020204" pitchFamily="34" charset="0"/>
          <a:cs typeface="Arial" panose="020B0604020202020204" pitchFamily="34" charset="0"/>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Sheet1!$B$1</c:f>
              <c:strCache>
                <c:ptCount val="1"/>
                <c:pt idx="0">
                  <c:v>Count</c:v>
                </c:pt>
              </c:strCache>
            </c:strRef>
          </c:tx>
          <c:spPr>
            <a:solidFill>
              <a:schemeClr val="accent1"/>
            </a:solidFill>
            <a:ln>
              <a:noFill/>
            </a:ln>
            <a:effectLst/>
          </c:spPr>
          <c:invertIfNegative val="0"/>
          <c:dPt>
            <c:idx val="0"/>
            <c:invertIfNegative val="0"/>
            <c:bubble3D val="0"/>
            <c:spPr>
              <a:solidFill>
                <a:schemeClr val="accent6"/>
              </a:solidFill>
              <a:ln>
                <a:noFill/>
              </a:ln>
              <a:effectLst/>
            </c:spPr>
            <c:extLst>
              <c:ext xmlns:c16="http://schemas.microsoft.com/office/drawing/2014/chart" uri="{C3380CC4-5D6E-409C-BE32-E72D297353CC}">
                <c16:uniqueId val="{00000001-7EC4-4C11-BADF-C09A3BE1DC92}"/>
              </c:ext>
            </c:extLst>
          </c:dPt>
          <c:dPt>
            <c:idx val="1"/>
            <c:invertIfNegative val="0"/>
            <c:bubble3D val="0"/>
            <c:spPr>
              <a:solidFill>
                <a:schemeClr val="accent5"/>
              </a:solidFill>
              <a:ln>
                <a:noFill/>
              </a:ln>
              <a:effectLst/>
            </c:spPr>
            <c:extLst>
              <c:ext xmlns:c16="http://schemas.microsoft.com/office/drawing/2014/chart" uri="{C3380CC4-5D6E-409C-BE32-E72D297353CC}">
                <c16:uniqueId val="{00000003-7EC4-4C11-BADF-C09A3BE1DC92}"/>
              </c:ext>
            </c:extLst>
          </c:dPt>
          <c:dPt>
            <c:idx val="2"/>
            <c:invertIfNegative val="0"/>
            <c:bubble3D val="0"/>
            <c:spPr>
              <a:solidFill>
                <a:schemeClr val="accent4"/>
              </a:solidFill>
              <a:ln>
                <a:noFill/>
              </a:ln>
              <a:effectLst/>
            </c:spPr>
            <c:extLst>
              <c:ext xmlns:c16="http://schemas.microsoft.com/office/drawing/2014/chart" uri="{C3380CC4-5D6E-409C-BE32-E72D297353CC}">
                <c16:uniqueId val="{00000005-7EC4-4C11-BADF-C09A3BE1DC92}"/>
              </c:ext>
            </c:extLst>
          </c:dPt>
          <c:dPt>
            <c:idx val="3"/>
            <c:invertIfNegative val="0"/>
            <c:bubble3D val="0"/>
            <c:spPr>
              <a:solidFill>
                <a:schemeClr val="accent3"/>
              </a:solidFill>
              <a:ln>
                <a:noFill/>
              </a:ln>
              <a:effectLst/>
            </c:spPr>
            <c:extLst>
              <c:ext xmlns:c16="http://schemas.microsoft.com/office/drawing/2014/chart" uri="{C3380CC4-5D6E-409C-BE32-E72D297353CC}">
                <c16:uniqueId val="{00000007-7EC4-4C11-BADF-C09A3BE1DC92}"/>
              </c:ext>
            </c:extLst>
          </c:dPt>
          <c:dPt>
            <c:idx val="4"/>
            <c:invertIfNegative val="0"/>
            <c:bubble3D val="0"/>
            <c:spPr>
              <a:solidFill>
                <a:schemeClr val="accent2"/>
              </a:solidFill>
              <a:ln>
                <a:noFill/>
              </a:ln>
              <a:effectLst/>
            </c:spPr>
            <c:extLst>
              <c:ext xmlns:c16="http://schemas.microsoft.com/office/drawing/2014/chart" uri="{C3380CC4-5D6E-409C-BE32-E72D297353CC}">
                <c16:uniqueId val="{00000009-7EC4-4C11-BADF-C09A3BE1DC92}"/>
              </c:ext>
            </c:extLst>
          </c:dPt>
          <c:dLbls>
            <c:spPr>
              <a:noFill/>
              <a:ln>
                <a:noFill/>
              </a:ln>
              <a:effectLst/>
            </c:spPr>
            <c:txPr>
              <a:bodyPr rot="0" spcFirstLastPara="1" vertOverflow="ellipsis" vert="horz" wrap="square" anchor="ctr" anchorCtr="1"/>
              <a:lstStyle/>
              <a:p>
                <a:pPr>
                  <a:defRPr sz="1600" b="0" i="0" u="none" strike="noStrike" kern="1200" baseline="0">
                    <a:solidFill>
                      <a:schemeClr val="tx1">
                        <a:lumMod val="75000"/>
                        <a:lumOff val="25000"/>
                      </a:schemeClr>
                    </a:solidFill>
                    <a:latin typeface="Arial" panose="020B0604020202020204" pitchFamily="34" charset="0"/>
                    <a:ea typeface="+mn-ea"/>
                    <a:cs typeface="Arial" panose="020B0604020202020204" pitchFamily="34" charset="0"/>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Sheet1!$A$2:$A$8</c:f>
              <c:strCache>
                <c:ptCount val="6"/>
                <c:pt idx="0">
                  <c:v>IVR</c:v>
                </c:pt>
                <c:pt idx="1">
                  <c:v>SPIA</c:v>
                </c:pt>
                <c:pt idx="2">
                  <c:v>CSR-Assisted</c:v>
                </c:pt>
                <c:pt idx="3">
                  <c:v>Mail</c:v>
                </c:pt>
                <c:pt idx="4">
                  <c:v>Portal</c:v>
                </c:pt>
                <c:pt idx="5">
                  <c:v>System</c:v>
                </c:pt>
              </c:strCache>
            </c:strRef>
          </c:cat>
          <c:val>
            <c:numRef>
              <c:f>Sheet1!$B$2:$B$8</c:f>
              <c:numCache>
                <c:formatCode>#,##0</c:formatCode>
                <c:ptCount val="7"/>
                <c:pt idx="0">
                  <c:v>4032</c:v>
                </c:pt>
                <c:pt idx="1">
                  <c:v>4489</c:v>
                </c:pt>
                <c:pt idx="2">
                  <c:v>9401</c:v>
                </c:pt>
                <c:pt idx="3">
                  <c:v>14243</c:v>
                </c:pt>
                <c:pt idx="4">
                  <c:v>15463</c:v>
                </c:pt>
                <c:pt idx="5">
                  <c:v>268056</c:v>
                </c:pt>
              </c:numCache>
            </c:numRef>
          </c:val>
          <c:extLst>
            <c:ext xmlns:c16="http://schemas.microsoft.com/office/drawing/2014/chart" uri="{C3380CC4-5D6E-409C-BE32-E72D297353CC}">
              <c16:uniqueId val="{0000000A-7EC4-4C11-BADF-C09A3BE1DC92}"/>
            </c:ext>
          </c:extLst>
        </c:ser>
        <c:dLbls>
          <c:dLblPos val="outEnd"/>
          <c:showLegendKey val="0"/>
          <c:showVal val="1"/>
          <c:showCatName val="0"/>
          <c:showSerName val="0"/>
          <c:showPercent val="0"/>
          <c:showBubbleSize val="0"/>
        </c:dLbls>
        <c:gapWidth val="182"/>
        <c:axId val="1266173600"/>
        <c:axId val="1266171680"/>
      </c:barChart>
      <c:catAx>
        <c:axId val="1266173600"/>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crossAx val="1266171680"/>
        <c:crosses val="autoZero"/>
        <c:auto val="1"/>
        <c:lblAlgn val="ctr"/>
        <c:lblOffset val="100"/>
        <c:noMultiLvlLbl val="0"/>
      </c:catAx>
      <c:valAx>
        <c:axId val="1266171680"/>
        <c:scaling>
          <c:orientation val="minMax"/>
        </c:scaling>
        <c:delete val="0"/>
        <c:axPos val="b"/>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crossAx val="1266173600"/>
        <c:crosses val="autoZero"/>
        <c:crossBetween val="between"/>
      </c:valAx>
      <c:spPr>
        <a:noFill/>
        <a:ln>
          <a:noFill/>
        </a:ln>
        <a:effectLst/>
      </c:spPr>
    </c:plotArea>
    <c:plotVisOnly val="1"/>
    <c:dispBlanksAs val="gap"/>
    <c:showDLblsOverMax val="0"/>
  </c:chart>
  <c:spPr>
    <a:noFill/>
    <a:ln>
      <a:noFill/>
    </a:ln>
    <a:effectLst/>
  </c:spPr>
  <c:txPr>
    <a:bodyPr/>
    <a:lstStyle/>
    <a:p>
      <a:pPr>
        <a:defRPr sz="1600">
          <a:latin typeface="Arial" panose="020B0604020202020204" pitchFamily="34" charset="0"/>
          <a:cs typeface="Arial" panose="020B0604020202020204" pitchFamily="34" charset="0"/>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pieChart>
        <c:varyColors val="1"/>
        <c:ser>
          <c:idx val="0"/>
          <c:order val="0"/>
          <c:tx>
            <c:strRef>
              <c:f>Sheet1!$S$1</c:f>
              <c:strCache>
                <c:ptCount val="1"/>
                <c:pt idx="0">
                  <c:v>Percent of Total</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1-3E72-41EF-B7CD-BF461A63CD35}"/>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3E72-41EF-B7CD-BF461A63CD35}"/>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3E72-41EF-B7CD-BF461A63CD35}"/>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7-3E72-41EF-B7CD-BF461A63CD35}"/>
              </c:ext>
            </c:extLst>
          </c:dPt>
          <c:dPt>
            <c:idx val="4"/>
            <c:bubble3D val="0"/>
            <c:spPr>
              <a:solidFill>
                <a:schemeClr val="accent5"/>
              </a:solidFill>
              <a:ln w="19050">
                <a:solidFill>
                  <a:schemeClr val="lt1"/>
                </a:solidFill>
              </a:ln>
              <a:effectLst/>
            </c:spPr>
            <c:extLst>
              <c:ext xmlns:c16="http://schemas.microsoft.com/office/drawing/2014/chart" uri="{C3380CC4-5D6E-409C-BE32-E72D297353CC}">
                <c16:uniqueId val="{00000009-3E72-41EF-B7CD-BF461A63CD35}"/>
              </c:ext>
            </c:extLst>
          </c:dPt>
          <c:dPt>
            <c:idx val="5"/>
            <c:bubble3D val="0"/>
            <c:spPr>
              <a:solidFill>
                <a:schemeClr val="accent6"/>
              </a:solidFill>
              <a:ln w="19050">
                <a:solidFill>
                  <a:schemeClr val="lt1"/>
                </a:solidFill>
              </a:ln>
              <a:effectLst/>
            </c:spPr>
            <c:extLst>
              <c:ext xmlns:c16="http://schemas.microsoft.com/office/drawing/2014/chart" uri="{C3380CC4-5D6E-409C-BE32-E72D297353CC}">
                <c16:uniqueId val="{0000000B-3E72-41EF-B7CD-BF461A63CD35}"/>
              </c:ext>
            </c:extLst>
          </c:dPt>
          <c:dLbls>
            <c:dLbl>
              <c:idx val="0"/>
              <c:layout>
                <c:manualLayout>
                  <c:x val="3.2894306679248593E-2"/>
                  <c:y val="1.1423613900466052E-2"/>
                </c:manualLayout>
              </c:layout>
              <c:tx>
                <c:rich>
                  <a:bodyPr/>
                  <a:lstStyle/>
                  <a:p>
                    <a:r>
                      <a:rPr lang="en-US" dirty="0"/>
                      <a:t>CalFresh</a:t>
                    </a:r>
                  </a:p>
                  <a:p>
                    <a:r>
                      <a:rPr lang="en-US" dirty="0"/>
                      <a:t>70.6%</a:t>
                    </a:r>
                  </a:p>
                </c:rich>
              </c:tx>
              <c:dLblPos val="bestFit"/>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1-3E72-41EF-B7CD-BF461A63CD35}"/>
                </c:ext>
              </c:extLst>
            </c:dLbl>
            <c:dLbl>
              <c:idx val="1"/>
              <c:layout>
                <c:manualLayout>
                  <c:x val="-5.0739806836522648E-2"/>
                  <c:y val="3.3396565855209656E-2"/>
                </c:manualLayout>
              </c:layout>
              <c:tx>
                <c:rich>
                  <a:bodyPr/>
                  <a:lstStyle/>
                  <a:p>
                    <a:r>
                      <a:rPr lang="en-US" dirty="0"/>
                      <a:t>Medi-Cal</a:t>
                    </a:r>
                  </a:p>
                  <a:p>
                    <a:r>
                      <a:rPr lang="en-US" dirty="0"/>
                      <a:t>27.8%</a:t>
                    </a:r>
                  </a:p>
                </c:rich>
              </c:tx>
              <c:dLblPos val="bestFit"/>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3-3E72-41EF-B7CD-BF461A63CD35}"/>
                </c:ext>
              </c:extLst>
            </c:dLbl>
            <c:dLbl>
              <c:idx val="2"/>
              <c:layout>
                <c:manualLayout>
                  <c:x val="-0.13411867229759344"/>
                  <c:y val="1.9760982675151324E-2"/>
                </c:manualLayout>
              </c:layout>
              <c:tx>
                <c:rich>
                  <a:bodyPr rot="0" spcFirstLastPara="1" vertOverflow="ellipsis" vert="horz" wrap="square" lIns="38100" tIns="19050" rIns="38100" bIns="19050" anchor="ctr" anchorCtr="0">
                    <a:noAutofit/>
                  </a:bodyPr>
                  <a:lstStyle/>
                  <a:p>
                    <a:pPr algn="ctr">
                      <a:defRPr sz="1200" b="1" i="0" u="none" strike="noStrike" kern="1200" baseline="0">
                        <a:solidFill>
                          <a:schemeClr val="tx1">
                            <a:lumMod val="75000"/>
                            <a:lumOff val="25000"/>
                          </a:schemeClr>
                        </a:solidFill>
                        <a:latin typeface="Arial" panose="020B0604020202020204" pitchFamily="34" charset="0"/>
                        <a:ea typeface="+mn-ea"/>
                        <a:cs typeface="Arial" panose="020B0604020202020204" pitchFamily="34" charset="0"/>
                      </a:defRPr>
                    </a:pPr>
                    <a:r>
                      <a:rPr lang="en-US" dirty="0"/>
                      <a:t>SSI</a:t>
                    </a:r>
                  </a:p>
                  <a:p>
                    <a:pPr algn="ctr">
                      <a:defRPr sz="1200" b="1">
                        <a:latin typeface="Arial" panose="020B0604020202020204" pitchFamily="34" charset="0"/>
                        <a:cs typeface="Arial" panose="020B0604020202020204" pitchFamily="34" charset="0"/>
                      </a:defRPr>
                    </a:pPr>
                    <a:r>
                      <a:rPr lang="en-US" dirty="0"/>
                      <a:t>0.6%</a:t>
                    </a:r>
                  </a:p>
                </c:rich>
              </c:tx>
              <c:spPr>
                <a:noFill/>
                <a:ln>
                  <a:noFill/>
                </a:ln>
                <a:effectLst/>
              </c:spPr>
              <c:txPr>
                <a:bodyPr rot="0" spcFirstLastPara="1" vertOverflow="ellipsis" vert="horz" wrap="square" lIns="38100" tIns="19050" rIns="38100" bIns="19050" anchor="ctr" anchorCtr="0">
                  <a:noAutofit/>
                </a:bodyPr>
                <a:lstStyle/>
                <a:p>
                  <a:pPr algn="ctr">
                    <a:defRPr sz="1200" b="1" i="0" u="none" strike="noStrike" kern="1200" baseline="0">
                      <a:solidFill>
                        <a:schemeClr val="tx1">
                          <a:lumMod val="75000"/>
                          <a:lumOff val="25000"/>
                        </a:schemeClr>
                      </a:solidFill>
                      <a:latin typeface="Arial" panose="020B0604020202020204" pitchFamily="34" charset="0"/>
                      <a:ea typeface="+mn-ea"/>
                      <a:cs typeface="Arial" panose="020B0604020202020204" pitchFamily="34" charset="0"/>
                    </a:defRPr>
                  </a:pPr>
                  <a:endParaRPr lang="en-US"/>
                </a:p>
              </c:txPr>
              <c:dLblPos val="bestFit"/>
              <c:showLegendKey val="0"/>
              <c:showVal val="1"/>
              <c:showCatName val="0"/>
              <c:showSerName val="0"/>
              <c:showPercent val="0"/>
              <c:showBubbleSize val="0"/>
              <c:extLst>
                <c:ext xmlns:c15="http://schemas.microsoft.com/office/drawing/2012/chart" uri="{CE6537A1-D6FC-4f65-9D91-7224C49458BB}">
                  <c15:layout>
                    <c:manualLayout>
                      <c:w val="6.98821733727292E-2"/>
                      <c:h val="9.918583809325679E-2"/>
                    </c:manualLayout>
                  </c15:layout>
                  <c15:showDataLabelsRange val="0"/>
                </c:ext>
                <c:ext xmlns:c16="http://schemas.microsoft.com/office/drawing/2014/chart" uri="{C3380CC4-5D6E-409C-BE32-E72D297353CC}">
                  <c16:uniqueId val="{00000005-3E72-41EF-B7CD-BF461A63CD35}"/>
                </c:ext>
              </c:extLst>
            </c:dLbl>
            <c:dLbl>
              <c:idx val="3"/>
              <c:layout>
                <c:manualLayout>
                  <c:x val="-5.3973567645891021E-2"/>
                  <c:y val="-2.3918563712202412E-2"/>
                </c:manualLayout>
              </c:layout>
              <c:tx>
                <c:rich>
                  <a:bodyPr/>
                  <a:lstStyle/>
                  <a:p>
                    <a:r>
                      <a:rPr lang="en-US" dirty="0"/>
                      <a:t>WIC</a:t>
                    </a:r>
                  </a:p>
                  <a:p>
                    <a:r>
                      <a:rPr lang="en-US" dirty="0"/>
                      <a:t>0.5%</a:t>
                    </a:r>
                  </a:p>
                </c:rich>
              </c:tx>
              <c:dLblPos val="bestFit"/>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7-3E72-41EF-B7CD-BF461A63CD35}"/>
                </c:ext>
              </c:extLst>
            </c:dLbl>
            <c:dLbl>
              <c:idx val="4"/>
              <c:layout>
                <c:manualLayout>
                  <c:x val="1.8722831551753476E-3"/>
                  <c:y val="-3.1549903407025973E-2"/>
                </c:manualLayout>
              </c:layout>
              <c:tx>
                <c:rich>
                  <a:bodyPr/>
                  <a:lstStyle/>
                  <a:p>
                    <a:r>
                      <a:rPr lang="en-US" dirty="0"/>
                      <a:t>VSPBP</a:t>
                    </a:r>
                  </a:p>
                  <a:p>
                    <a:r>
                      <a:rPr lang="en-US" dirty="0"/>
                      <a:t>0.2%</a:t>
                    </a:r>
                  </a:p>
                </c:rich>
              </c:tx>
              <c:dLblPos val="bestFit"/>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9-3E72-41EF-B7CD-BF461A63CD35}"/>
                </c:ext>
              </c:extLst>
            </c:dLbl>
            <c:dLbl>
              <c:idx val="5"/>
              <c:layout>
                <c:manualLayout>
                  <c:x val="9.0073091386595444E-2"/>
                  <c:y val="5.6795138672694014E-6"/>
                </c:manualLayout>
              </c:layout>
              <c:tx>
                <c:rich>
                  <a:bodyPr/>
                  <a:lstStyle/>
                  <a:p>
                    <a:r>
                      <a:rPr lang="en-US"/>
                      <a:t>Others</a:t>
                    </a:r>
                  </a:p>
                  <a:p>
                    <a:fld id="{3610C823-17B9-484D-B8EF-C52204F9D9A0}" type="VALUE">
                      <a:rPr lang="en-US"/>
                      <a:pPr/>
                      <a:t>[VALUE]</a:t>
                    </a:fld>
                    <a:endParaRPr lang="en-US"/>
                  </a:p>
                </c:rich>
              </c:tx>
              <c:dLblPos val="bestFit"/>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B-3E72-41EF-B7CD-BF461A63CD35}"/>
                </c:ext>
              </c:extLst>
            </c:dLbl>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tx1">
                        <a:lumMod val="75000"/>
                        <a:lumOff val="25000"/>
                      </a:schemeClr>
                    </a:solidFill>
                    <a:latin typeface="Arial" panose="020B0604020202020204" pitchFamily="34" charset="0"/>
                    <a:ea typeface="+mn-ea"/>
                    <a:cs typeface="Arial" panose="020B0604020202020204" pitchFamily="34" charset="0"/>
                  </a:defRPr>
                </a:pPr>
                <a:endParaRPr lang="en-US"/>
              </a:p>
            </c:txPr>
            <c:dLblPos val="bestFit"/>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Sheet1!$R$2:$R$7</c:f>
              <c:strCache>
                <c:ptCount val="6"/>
                <c:pt idx="0">
                  <c:v>Cal-Fresh (SNAP)</c:v>
                </c:pt>
                <c:pt idx="1">
                  <c:v>Medi-Cal (Medicaid)</c:v>
                </c:pt>
                <c:pt idx="2">
                  <c:v>SSI</c:v>
                </c:pt>
                <c:pt idx="3">
                  <c:v>WIC</c:v>
                </c:pt>
                <c:pt idx="4">
                  <c:v>VSPBP</c:v>
                </c:pt>
                <c:pt idx="5">
                  <c:v>Others</c:v>
                </c:pt>
              </c:strCache>
            </c:strRef>
          </c:cat>
          <c:val>
            <c:numRef>
              <c:f>Sheet1!$S$2:$S$7</c:f>
              <c:numCache>
                <c:formatCode>0.0%</c:formatCode>
                <c:ptCount val="6"/>
                <c:pt idx="0">
                  <c:v>0.6890198621050625</c:v>
                </c:pt>
                <c:pt idx="1">
                  <c:v>0.2937657805638571</c:v>
                </c:pt>
                <c:pt idx="2">
                  <c:v>6.9788958559571382E-3</c:v>
                </c:pt>
                <c:pt idx="3">
                  <c:v>4.3231539711798151E-3</c:v>
                </c:pt>
                <c:pt idx="4">
                  <c:v>2.6506929458328791E-3</c:v>
                </c:pt>
                <c:pt idx="5">
                  <c:v>3.2616145581105525E-3</c:v>
                </c:pt>
              </c:numCache>
            </c:numRef>
          </c:val>
          <c:extLst>
            <c:ext xmlns:c16="http://schemas.microsoft.com/office/drawing/2014/chart" uri="{C3380CC4-5D6E-409C-BE32-E72D297353CC}">
              <c16:uniqueId val="{0000000C-3E72-41EF-B7CD-BF461A63CD35}"/>
            </c:ext>
          </c:extLst>
        </c:ser>
        <c:dLbls>
          <c:dLblPos val="bestFit"/>
          <c:showLegendKey val="0"/>
          <c:showVal val="1"/>
          <c:showCatName val="0"/>
          <c:showSerName val="0"/>
          <c:showPercent val="0"/>
          <c:showBubbleSize val="0"/>
          <c:showLeaderLines val="1"/>
        </c:dLbls>
        <c:firstSliceAng val="0"/>
      </c:pieChart>
      <c:spPr>
        <a:noFill/>
        <a:ln>
          <a:noFill/>
        </a:ln>
        <a:effectLst/>
      </c:spPr>
    </c:plotArea>
    <c:legend>
      <c:legendPos val="b"/>
      <c:overlay val="0"/>
      <c:spPr>
        <a:noFill/>
        <a:ln>
          <a:noFill/>
        </a:ln>
        <a:effectLst/>
      </c:spPr>
      <c:txPr>
        <a:bodyPr rot="0" spcFirstLastPara="1" vertOverflow="ellipsis" vert="horz" wrap="square" anchor="ctr" anchorCtr="1"/>
        <a:lstStyle/>
        <a:p>
          <a:pPr>
            <a:defRPr sz="1600" b="1"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legend>
    <c:plotVisOnly val="1"/>
    <c:dispBlanksAs val="gap"/>
    <c:showDLblsOverMax val="0"/>
  </c:chart>
  <c:spPr>
    <a:noFill/>
    <a:ln>
      <a:noFill/>
    </a:ln>
    <a:effectLst/>
  </c:spPr>
  <c:txPr>
    <a:bodyPr/>
    <a:lstStyle/>
    <a:p>
      <a:pPr>
        <a:defRPr/>
      </a:pPr>
      <a:endParaRPr lang="en-US"/>
    </a:p>
  </c:txPr>
  <c:externalData r:id="rId4">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barChart>
        <c:barDir val="bar"/>
        <c:grouping val="clustered"/>
        <c:varyColors val="0"/>
        <c:ser>
          <c:idx val="0"/>
          <c:order val="0"/>
          <c:tx>
            <c:strRef>
              <c:f>Sheet1!$B$1</c:f>
              <c:strCache>
                <c:ptCount val="1"/>
                <c:pt idx="0">
                  <c:v># Denied</c:v>
                </c:pt>
              </c:strCache>
            </c:strRef>
          </c:tx>
          <c:spPr>
            <a:solidFill>
              <a:schemeClr val="accent1"/>
            </a:solidFill>
            <a:ln>
              <a:noFill/>
            </a:ln>
            <a:effectLst/>
          </c:spPr>
          <c:invertIfNegative val="0"/>
          <c:dLbls>
            <c:spPr>
              <a:noFill/>
              <a:ln>
                <a:noFill/>
              </a:ln>
              <a:effectLst/>
            </c:spPr>
            <c:txPr>
              <a:bodyPr rot="0" spcFirstLastPara="1" vertOverflow="ellipsis" vert="horz" wrap="square" anchor="ctr" anchorCtr="1"/>
              <a:lstStyle/>
              <a:p>
                <a:pPr>
                  <a:defRPr sz="1600" b="0" i="0" u="none" strike="noStrike" kern="1200" baseline="0">
                    <a:solidFill>
                      <a:schemeClr val="tx1">
                        <a:lumMod val="75000"/>
                        <a:lumOff val="25000"/>
                      </a:schemeClr>
                    </a:solidFill>
                    <a:latin typeface="Arial" panose="020B0604020202020204" pitchFamily="34" charset="0"/>
                    <a:ea typeface="+mn-ea"/>
                    <a:cs typeface="Arial" panose="020B0604020202020204" pitchFamily="34" charset="0"/>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6-21</c:v>
                </c:pt>
                <c:pt idx="1">
                  <c:v>6-18</c:v>
                </c:pt>
                <c:pt idx="2">
                  <c:v>5-12</c:v>
                </c:pt>
                <c:pt idx="3">
                  <c:v>6-22</c:v>
                </c:pt>
                <c:pt idx="4">
                  <c:v>8-9</c:v>
                </c:pt>
              </c:strCache>
            </c:strRef>
          </c:cat>
          <c:val>
            <c:numRef>
              <c:f>Sheet1!$B$2:$B$6</c:f>
              <c:numCache>
                <c:formatCode>#,##0</c:formatCode>
                <c:ptCount val="5"/>
                <c:pt idx="0">
                  <c:v>11397</c:v>
                </c:pt>
                <c:pt idx="1">
                  <c:v>20256</c:v>
                </c:pt>
                <c:pt idx="2">
                  <c:v>22535</c:v>
                </c:pt>
                <c:pt idx="3">
                  <c:v>69452</c:v>
                </c:pt>
                <c:pt idx="4">
                  <c:v>80327</c:v>
                </c:pt>
              </c:numCache>
            </c:numRef>
          </c:val>
          <c:extLst>
            <c:ext xmlns:c16="http://schemas.microsoft.com/office/drawing/2014/chart" uri="{C3380CC4-5D6E-409C-BE32-E72D297353CC}">
              <c16:uniqueId val="{00000000-A478-4C78-82DE-44828C1F49BA}"/>
            </c:ext>
          </c:extLst>
        </c:ser>
        <c:dLbls>
          <c:dLblPos val="outEnd"/>
          <c:showLegendKey val="0"/>
          <c:showVal val="1"/>
          <c:showCatName val="0"/>
          <c:showSerName val="0"/>
          <c:showPercent val="0"/>
          <c:showBubbleSize val="0"/>
        </c:dLbls>
        <c:gapWidth val="182"/>
        <c:axId val="713045488"/>
        <c:axId val="713044048"/>
      </c:barChart>
      <c:catAx>
        <c:axId val="713045488"/>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1"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crossAx val="713044048"/>
        <c:crosses val="autoZero"/>
        <c:auto val="1"/>
        <c:lblAlgn val="ctr"/>
        <c:lblOffset val="100"/>
        <c:noMultiLvlLbl val="0"/>
      </c:catAx>
      <c:valAx>
        <c:axId val="713044048"/>
        <c:scaling>
          <c:orientation val="minMax"/>
        </c:scaling>
        <c:delete val="0"/>
        <c:axPos val="b"/>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crossAx val="713045488"/>
        <c:crosses val="autoZero"/>
        <c:crossBetween val="between"/>
      </c:valAx>
      <c:spPr>
        <a:noFill/>
        <a:ln>
          <a:noFill/>
        </a:ln>
        <a:effectLst/>
      </c:spPr>
    </c:plotArea>
    <c:plotVisOnly val="1"/>
    <c:dispBlanksAs val="gap"/>
    <c:showDLblsOverMax val="0"/>
  </c:chart>
  <c:spPr>
    <a:noFill/>
    <a:ln>
      <a:noFill/>
    </a:ln>
    <a:effectLst/>
  </c:spPr>
  <c:txPr>
    <a:bodyPr/>
    <a:lstStyle/>
    <a:p>
      <a:pPr>
        <a:defRPr sz="1600">
          <a:latin typeface="Arial" panose="020B0604020202020204" pitchFamily="34" charset="0"/>
          <a:cs typeface="Arial" panose="020B0604020202020204" pitchFamily="34" charset="0"/>
        </a:defRPr>
      </a:pPr>
      <a:endParaRPr lang="en-US"/>
    </a:p>
  </c:txPr>
  <c:externalData r:id="rId4">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Sheet1!$B$1</c:f>
              <c:strCache>
                <c:ptCount val="1"/>
                <c:pt idx="0">
                  <c:v>Count</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tx1">
                        <a:lumMod val="75000"/>
                        <a:lumOff val="25000"/>
                      </a:schemeClr>
                    </a:solidFill>
                    <a:latin typeface="Arial" panose="020B0604020202020204" pitchFamily="34" charset="0"/>
                    <a:ea typeface="+mn-ea"/>
                    <a:cs typeface="Arial" panose="020B0604020202020204" pitchFamily="34" charset="0"/>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22-17</c:v>
                </c:pt>
                <c:pt idx="1">
                  <c:v>21-13</c:v>
                </c:pt>
                <c:pt idx="2">
                  <c:v>24-9</c:v>
                </c:pt>
                <c:pt idx="3">
                  <c:v>24-8</c:v>
                </c:pt>
                <c:pt idx="4">
                  <c:v>22-15</c:v>
                </c:pt>
              </c:strCache>
            </c:strRef>
          </c:cat>
          <c:val>
            <c:numRef>
              <c:f>Sheet1!$B$2:$B$6</c:f>
              <c:numCache>
                <c:formatCode>#,##0</c:formatCode>
                <c:ptCount val="5"/>
                <c:pt idx="0">
                  <c:v>861</c:v>
                </c:pt>
                <c:pt idx="1">
                  <c:v>2501</c:v>
                </c:pt>
                <c:pt idx="2">
                  <c:v>7554</c:v>
                </c:pt>
                <c:pt idx="3">
                  <c:v>80415</c:v>
                </c:pt>
                <c:pt idx="4">
                  <c:v>117505</c:v>
                </c:pt>
              </c:numCache>
            </c:numRef>
          </c:val>
          <c:extLst>
            <c:ext xmlns:c16="http://schemas.microsoft.com/office/drawing/2014/chart" uri="{C3380CC4-5D6E-409C-BE32-E72D297353CC}">
              <c16:uniqueId val="{00000000-8992-47F0-8C32-F33F0F9F81A0}"/>
            </c:ext>
          </c:extLst>
        </c:ser>
        <c:dLbls>
          <c:dLblPos val="outEnd"/>
          <c:showLegendKey val="0"/>
          <c:showVal val="1"/>
          <c:showCatName val="0"/>
          <c:showSerName val="0"/>
          <c:showPercent val="0"/>
          <c:showBubbleSize val="0"/>
        </c:dLbls>
        <c:gapWidth val="182"/>
        <c:axId val="847505088"/>
        <c:axId val="847499808"/>
      </c:barChart>
      <c:catAx>
        <c:axId val="847505088"/>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crossAx val="847499808"/>
        <c:crosses val="autoZero"/>
        <c:auto val="1"/>
        <c:lblAlgn val="ctr"/>
        <c:lblOffset val="100"/>
        <c:noMultiLvlLbl val="0"/>
      </c:catAx>
      <c:valAx>
        <c:axId val="847499808"/>
        <c:scaling>
          <c:orientation val="minMax"/>
        </c:scaling>
        <c:delete val="0"/>
        <c:axPos val="b"/>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crossAx val="847505088"/>
        <c:crosses val="autoZero"/>
        <c:crossBetween val="between"/>
      </c:valAx>
      <c:spPr>
        <a:noFill/>
        <a:ln>
          <a:noFill/>
        </a:ln>
        <a:effectLst/>
      </c:spPr>
    </c:plotArea>
    <c:plotVisOnly val="1"/>
    <c:dispBlanksAs val="gap"/>
    <c:showDLblsOverMax val="0"/>
  </c:chart>
  <c:spPr>
    <a:noFill/>
    <a:ln>
      <a:noFill/>
    </a:ln>
    <a:effectLst/>
  </c:spPr>
  <c:txPr>
    <a:bodyPr/>
    <a:lstStyle/>
    <a:p>
      <a:pPr>
        <a:defRPr sz="1600">
          <a:latin typeface="Arial" panose="020B0604020202020204" pitchFamily="34" charset="0"/>
          <a:cs typeface="Arial" panose="020B0604020202020204" pitchFamily="34" charset="0"/>
        </a:defRPr>
      </a:pPr>
      <a:endParaRPr lang="en-US"/>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Sheet1!$B$1</c:f>
              <c:strCache>
                <c:ptCount val="1"/>
                <c:pt idx="0">
                  <c:v># Application Forms</c:v>
                </c:pt>
              </c:strCache>
            </c:strRef>
          </c:tx>
          <c:spPr>
            <a:solidFill>
              <a:schemeClr val="accent1"/>
            </a:solidFill>
            <a:ln>
              <a:noFill/>
            </a:ln>
            <a:effectLst/>
          </c:spPr>
          <c:invertIfNegative val="0"/>
          <c:dPt>
            <c:idx val="0"/>
            <c:invertIfNegative val="0"/>
            <c:bubble3D val="0"/>
            <c:spPr>
              <a:solidFill>
                <a:srgbClr val="00B0F0"/>
              </a:solidFill>
              <a:ln>
                <a:noFill/>
              </a:ln>
              <a:effectLst/>
            </c:spPr>
            <c:extLst>
              <c:ext xmlns:c16="http://schemas.microsoft.com/office/drawing/2014/chart" uri="{C3380CC4-5D6E-409C-BE32-E72D297353CC}">
                <c16:uniqueId val="{00000001-DC5C-47A1-8C37-B72D05D492E0}"/>
              </c:ext>
            </c:extLst>
          </c:dPt>
          <c:dPt>
            <c:idx val="1"/>
            <c:invertIfNegative val="0"/>
            <c:bubble3D val="0"/>
            <c:spPr>
              <a:solidFill>
                <a:schemeClr val="accent3"/>
              </a:solidFill>
              <a:ln>
                <a:noFill/>
              </a:ln>
              <a:effectLst/>
            </c:spPr>
            <c:extLst>
              <c:ext xmlns:c16="http://schemas.microsoft.com/office/drawing/2014/chart" uri="{C3380CC4-5D6E-409C-BE32-E72D297353CC}">
                <c16:uniqueId val="{00000003-DC5C-47A1-8C37-B72D05D492E0}"/>
              </c:ext>
            </c:extLst>
          </c:dPt>
          <c:dPt>
            <c:idx val="2"/>
            <c:invertIfNegative val="0"/>
            <c:bubble3D val="0"/>
            <c:spPr>
              <a:solidFill>
                <a:schemeClr val="accent2"/>
              </a:solidFill>
              <a:ln>
                <a:noFill/>
              </a:ln>
              <a:effectLst/>
            </c:spPr>
            <c:extLst>
              <c:ext xmlns:c16="http://schemas.microsoft.com/office/drawing/2014/chart" uri="{C3380CC4-5D6E-409C-BE32-E72D297353CC}">
                <c16:uniqueId val="{00000005-DC5C-47A1-8C37-B72D05D492E0}"/>
              </c:ext>
            </c:extLst>
          </c:dPt>
          <c:dLbls>
            <c:spPr>
              <a:noFill/>
              <a:ln>
                <a:noFill/>
              </a:ln>
              <a:effectLst/>
            </c:spPr>
            <c:txPr>
              <a:bodyPr rot="0" spcFirstLastPara="1" vertOverflow="ellipsis" vert="horz" wrap="square" anchor="ctr" anchorCtr="1"/>
              <a:lstStyle/>
              <a:p>
                <a:pPr>
                  <a:defRPr sz="1600" b="0" i="0" u="none" strike="noStrike" kern="1200" baseline="0">
                    <a:solidFill>
                      <a:schemeClr val="tx1">
                        <a:lumMod val="75000"/>
                        <a:lumOff val="25000"/>
                      </a:schemeClr>
                    </a:solidFill>
                    <a:latin typeface="Arial" panose="020B0604020202020204" pitchFamily="34" charset="0"/>
                    <a:ea typeface="+mn-ea"/>
                    <a:cs typeface="Arial" panose="020B0604020202020204" pitchFamily="34" charset="0"/>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CSR-assisted</c:v>
                </c:pt>
                <c:pt idx="1">
                  <c:v>Mail</c:v>
                </c:pt>
                <c:pt idx="2">
                  <c:v>Portal</c:v>
                </c:pt>
                <c:pt idx="3">
                  <c:v>SPIA</c:v>
                </c:pt>
              </c:strCache>
            </c:strRef>
          </c:cat>
          <c:val>
            <c:numRef>
              <c:f>Sheet1!$B$2:$B$5</c:f>
              <c:numCache>
                <c:formatCode>#,##0</c:formatCode>
                <c:ptCount val="4"/>
                <c:pt idx="0">
                  <c:v>793</c:v>
                </c:pt>
                <c:pt idx="1">
                  <c:v>1446</c:v>
                </c:pt>
                <c:pt idx="2">
                  <c:v>6412</c:v>
                </c:pt>
                <c:pt idx="3">
                  <c:v>138697</c:v>
                </c:pt>
              </c:numCache>
            </c:numRef>
          </c:val>
          <c:extLst>
            <c:ext xmlns:c16="http://schemas.microsoft.com/office/drawing/2014/chart" uri="{C3380CC4-5D6E-409C-BE32-E72D297353CC}">
              <c16:uniqueId val="{00000006-DC5C-47A1-8C37-B72D05D492E0}"/>
            </c:ext>
          </c:extLst>
        </c:ser>
        <c:dLbls>
          <c:showLegendKey val="0"/>
          <c:showVal val="0"/>
          <c:showCatName val="0"/>
          <c:showSerName val="0"/>
          <c:showPercent val="0"/>
          <c:showBubbleSize val="0"/>
        </c:dLbls>
        <c:gapWidth val="182"/>
        <c:axId val="250266752"/>
        <c:axId val="250265792"/>
      </c:barChart>
      <c:catAx>
        <c:axId val="250266752"/>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crossAx val="250265792"/>
        <c:crosses val="autoZero"/>
        <c:auto val="1"/>
        <c:lblAlgn val="ctr"/>
        <c:lblOffset val="100"/>
        <c:noMultiLvlLbl val="0"/>
      </c:catAx>
      <c:valAx>
        <c:axId val="250265792"/>
        <c:scaling>
          <c:orientation val="minMax"/>
        </c:scaling>
        <c:delete val="0"/>
        <c:axPos val="b"/>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crossAx val="250266752"/>
        <c:crosses val="autoZero"/>
        <c:crossBetween val="between"/>
      </c:valAx>
      <c:spPr>
        <a:noFill/>
        <a:ln>
          <a:noFill/>
        </a:ln>
        <a:effectLst/>
      </c:spPr>
    </c:plotArea>
    <c:plotVisOnly val="1"/>
    <c:dispBlanksAs val="gap"/>
    <c:showDLblsOverMax val="0"/>
  </c:chart>
  <c:spPr>
    <a:noFill/>
    <a:ln>
      <a:noFill/>
    </a:ln>
    <a:effectLst/>
  </c:spPr>
  <c:txPr>
    <a:bodyPr/>
    <a:lstStyle/>
    <a:p>
      <a:pPr>
        <a:defRPr sz="1600">
          <a:latin typeface="Arial" panose="020B0604020202020204" pitchFamily="34" charset="0"/>
          <a:cs typeface="Arial" panose="020B0604020202020204" pitchFamily="34" charset="0"/>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0.3949</cdr:x>
      <cdr:y>0</cdr:y>
    </cdr:from>
    <cdr:to>
      <cdr:x>0.3949</cdr:x>
      <cdr:y>0.9859</cdr:y>
    </cdr:to>
    <cdr:cxnSp macro="">
      <cdr:nvCxnSpPr>
        <cdr:cNvPr id="5" name="Straight Connector 4">
          <a:extLst xmlns:a="http://schemas.openxmlformats.org/drawingml/2006/main">
            <a:ext uri="{FF2B5EF4-FFF2-40B4-BE49-F238E27FC236}">
              <a16:creationId xmlns:a16="http://schemas.microsoft.com/office/drawing/2014/main" id="{6DE60C21-26B1-6A74-9A84-7F2C64CBF03F}"/>
            </a:ext>
          </a:extLst>
        </cdr:cNvPr>
        <cdr:cNvCxnSpPr/>
      </cdr:nvCxnSpPr>
      <cdr:spPr>
        <a:xfrm xmlns:a="http://schemas.openxmlformats.org/drawingml/2006/main" flipV="1">
          <a:off x="3095625" y="-401999"/>
          <a:ext cx="0" cy="3133725"/>
        </a:xfrm>
        <a:prstGeom xmlns:a="http://schemas.openxmlformats.org/drawingml/2006/main" prst="line">
          <a:avLst/>
        </a:prstGeom>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BE4EE502-1DE0-414E-9C15-0B2705663CEC}"/>
              </a:ext>
            </a:extLst>
          </p:cNvPr>
          <p:cNvSpPr>
            <a:spLocks noGrp="1"/>
          </p:cNvSpPr>
          <p:nvPr>
            <p:ph type="hdr" sz="quarter"/>
          </p:nvPr>
        </p:nvSpPr>
        <p:spPr>
          <a:xfrm>
            <a:off x="0" y="0"/>
            <a:ext cx="3076363" cy="470895"/>
          </a:xfrm>
          <a:prstGeom prst="rect">
            <a:avLst/>
          </a:prstGeom>
        </p:spPr>
        <p:txBody>
          <a:bodyPr vert="horz" lIns="94192" tIns="47096" rIns="94192" bIns="47096" rtlCol="0"/>
          <a:lstStyle>
            <a:lvl1pPr algn="l">
              <a:defRPr sz="1200"/>
            </a:lvl1pPr>
          </a:lstStyle>
          <a:p>
            <a:endParaRPr lang="en-US" dirty="0"/>
          </a:p>
        </p:txBody>
      </p:sp>
      <p:sp>
        <p:nvSpPr>
          <p:cNvPr id="3" name="Date Placeholder 2">
            <a:extLst>
              <a:ext uri="{FF2B5EF4-FFF2-40B4-BE49-F238E27FC236}">
                <a16:creationId xmlns:a16="http://schemas.microsoft.com/office/drawing/2014/main" id="{3458E557-4278-42DC-B083-F285608D5991}"/>
              </a:ext>
            </a:extLst>
          </p:cNvPr>
          <p:cNvSpPr>
            <a:spLocks noGrp="1"/>
          </p:cNvSpPr>
          <p:nvPr>
            <p:ph type="dt" sz="quarter" idx="1"/>
          </p:nvPr>
        </p:nvSpPr>
        <p:spPr>
          <a:xfrm>
            <a:off x="4021294" y="0"/>
            <a:ext cx="3076363" cy="470895"/>
          </a:xfrm>
          <a:prstGeom prst="rect">
            <a:avLst/>
          </a:prstGeom>
        </p:spPr>
        <p:txBody>
          <a:bodyPr vert="horz" lIns="94192" tIns="47096" rIns="94192" bIns="47096" rtlCol="0"/>
          <a:lstStyle>
            <a:lvl1pPr algn="r">
              <a:defRPr sz="1200"/>
            </a:lvl1pPr>
          </a:lstStyle>
          <a:p>
            <a:fld id="{1AF385BA-B95E-4186-86D8-BABFEA880C06}" type="datetimeFigureOut">
              <a:rPr lang="en-US" smtClean="0"/>
              <a:t>9/14/2024</a:t>
            </a:fld>
            <a:endParaRPr lang="en-US" dirty="0"/>
          </a:p>
        </p:txBody>
      </p:sp>
      <p:sp>
        <p:nvSpPr>
          <p:cNvPr id="4" name="Footer Placeholder 3">
            <a:extLst>
              <a:ext uri="{FF2B5EF4-FFF2-40B4-BE49-F238E27FC236}">
                <a16:creationId xmlns:a16="http://schemas.microsoft.com/office/drawing/2014/main" id="{9DF12F17-502E-47C7-B9CF-F63C2E697CED}"/>
              </a:ext>
            </a:extLst>
          </p:cNvPr>
          <p:cNvSpPr>
            <a:spLocks noGrp="1"/>
          </p:cNvSpPr>
          <p:nvPr>
            <p:ph type="ftr" sz="quarter" idx="2"/>
          </p:nvPr>
        </p:nvSpPr>
        <p:spPr>
          <a:xfrm>
            <a:off x="0" y="8914407"/>
            <a:ext cx="3076363" cy="470894"/>
          </a:xfrm>
          <a:prstGeom prst="rect">
            <a:avLst/>
          </a:prstGeom>
        </p:spPr>
        <p:txBody>
          <a:bodyPr vert="horz" lIns="94192" tIns="47096" rIns="94192" bIns="47096" rtlCol="0" anchor="b"/>
          <a:lstStyle>
            <a:lvl1pPr algn="l">
              <a:defRPr sz="1200"/>
            </a:lvl1pPr>
          </a:lstStyle>
          <a:p>
            <a:endParaRPr lang="en-US" dirty="0"/>
          </a:p>
        </p:txBody>
      </p:sp>
      <p:sp>
        <p:nvSpPr>
          <p:cNvPr id="5" name="Slide Number Placeholder 4">
            <a:extLst>
              <a:ext uri="{FF2B5EF4-FFF2-40B4-BE49-F238E27FC236}">
                <a16:creationId xmlns:a16="http://schemas.microsoft.com/office/drawing/2014/main" id="{1DD48BE6-41C9-49D5-BF53-07BCB58726BD}"/>
              </a:ext>
            </a:extLst>
          </p:cNvPr>
          <p:cNvSpPr>
            <a:spLocks noGrp="1"/>
          </p:cNvSpPr>
          <p:nvPr>
            <p:ph type="sldNum" sz="quarter" idx="3"/>
          </p:nvPr>
        </p:nvSpPr>
        <p:spPr>
          <a:xfrm>
            <a:off x="4021294" y="8914407"/>
            <a:ext cx="3076363" cy="470894"/>
          </a:xfrm>
          <a:prstGeom prst="rect">
            <a:avLst/>
          </a:prstGeom>
        </p:spPr>
        <p:txBody>
          <a:bodyPr vert="horz" lIns="94192" tIns="47096" rIns="94192" bIns="47096" rtlCol="0" anchor="b"/>
          <a:lstStyle>
            <a:lvl1pPr algn="r">
              <a:defRPr sz="1200"/>
            </a:lvl1pPr>
          </a:lstStyle>
          <a:p>
            <a:fld id="{16297703-F35D-44AF-90AE-8C9527F80DFB}" type="slidenum">
              <a:rPr lang="en-US" smtClean="0"/>
              <a:t>‹#›</a:t>
            </a:fld>
            <a:endParaRPr lang="en-US" dirty="0"/>
          </a:p>
        </p:txBody>
      </p:sp>
    </p:spTree>
    <p:extLst>
      <p:ext uri="{BB962C8B-B14F-4D97-AF65-F5344CB8AC3E}">
        <p14:creationId xmlns:p14="http://schemas.microsoft.com/office/powerpoint/2010/main" val="221604293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6363" cy="470895"/>
          </a:xfrm>
          <a:prstGeom prst="rect">
            <a:avLst/>
          </a:prstGeom>
        </p:spPr>
        <p:txBody>
          <a:bodyPr vert="horz" lIns="94192" tIns="47096" rIns="94192" bIns="47096" rtlCol="0"/>
          <a:lstStyle>
            <a:lvl1pPr algn="l">
              <a:defRPr sz="1200"/>
            </a:lvl1pPr>
          </a:lstStyle>
          <a:p>
            <a:endParaRPr lang="en-US" dirty="0"/>
          </a:p>
        </p:txBody>
      </p:sp>
      <p:sp>
        <p:nvSpPr>
          <p:cNvPr id="3" name="Date Placeholder 2"/>
          <p:cNvSpPr>
            <a:spLocks noGrp="1"/>
          </p:cNvSpPr>
          <p:nvPr>
            <p:ph type="dt" idx="1"/>
          </p:nvPr>
        </p:nvSpPr>
        <p:spPr>
          <a:xfrm>
            <a:off x="4021294" y="0"/>
            <a:ext cx="3076363" cy="470895"/>
          </a:xfrm>
          <a:prstGeom prst="rect">
            <a:avLst/>
          </a:prstGeom>
        </p:spPr>
        <p:txBody>
          <a:bodyPr vert="horz" lIns="94192" tIns="47096" rIns="94192" bIns="47096" rtlCol="0"/>
          <a:lstStyle>
            <a:lvl1pPr algn="r">
              <a:defRPr sz="1200"/>
            </a:lvl1pPr>
          </a:lstStyle>
          <a:p>
            <a:fld id="{CEBE06FA-8DFC-4643-A388-580874438022}" type="datetimeFigureOut">
              <a:rPr lang="en-US" smtClean="0"/>
              <a:t>9/14/2024</a:t>
            </a:fld>
            <a:endParaRPr lang="en-US" dirty="0"/>
          </a:p>
        </p:txBody>
      </p:sp>
      <p:sp>
        <p:nvSpPr>
          <p:cNvPr id="4" name="Slide Image Placeholder 3"/>
          <p:cNvSpPr>
            <a:spLocks noGrp="1" noRot="1" noChangeAspect="1"/>
          </p:cNvSpPr>
          <p:nvPr>
            <p:ph type="sldImg" idx="2"/>
          </p:nvPr>
        </p:nvSpPr>
        <p:spPr>
          <a:xfrm>
            <a:off x="735013" y="1173163"/>
            <a:ext cx="5629275" cy="3167062"/>
          </a:xfrm>
          <a:prstGeom prst="rect">
            <a:avLst/>
          </a:prstGeom>
          <a:noFill/>
          <a:ln w="12700">
            <a:solidFill>
              <a:prstClr val="black"/>
            </a:solidFill>
          </a:ln>
        </p:spPr>
        <p:txBody>
          <a:bodyPr vert="horz" lIns="94192" tIns="47096" rIns="94192" bIns="47096" rtlCol="0" anchor="ctr"/>
          <a:lstStyle/>
          <a:p>
            <a:endParaRPr lang="en-US" dirty="0"/>
          </a:p>
        </p:txBody>
      </p:sp>
      <p:sp>
        <p:nvSpPr>
          <p:cNvPr id="5" name="Notes Placeholder 4"/>
          <p:cNvSpPr>
            <a:spLocks noGrp="1"/>
          </p:cNvSpPr>
          <p:nvPr>
            <p:ph type="body" sz="quarter" idx="3"/>
          </p:nvPr>
        </p:nvSpPr>
        <p:spPr>
          <a:xfrm>
            <a:off x="709930" y="4516676"/>
            <a:ext cx="5679440" cy="3695462"/>
          </a:xfrm>
          <a:prstGeom prst="rect">
            <a:avLst/>
          </a:prstGeom>
        </p:spPr>
        <p:txBody>
          <a:bodyPr vert="horz" lIns="94192" tIns="47096" rIns="94192" bIns="47096"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914407"/>
            <a:ext cx="3076363" cy="470894"/>
          </a:xfrm>
          <a:prstGeom prst="rect">
            <a:avLst/>
          </a:prstGeom>
        </p:spPr>
        <p:txBody>
          <a:bodyPr vert="horz" lIns="94192" tIns="47096" rIns="94192" bIns="47096" rtlCol="0" anchor="b"/>
          <a:lstStyle>
            <a:lvl1pPr algn="l">
              <a:defRPr sz="1200"/>
            </a:lvl1pPr>
          </a:lstStyle>
          <a:p>
            <a:endParaRPr lang="en-US" dirty="0"/>
          </a:p>
        </p:txBody>
      </p:sp>
      <p:sp>
        <p:nvSpPr>
          <p:cNvPr id="7" name="Slide Number Placeholder 6"/>
          <p:cNvSpPr>
            <a:spLocks noGrp="1"/>
          </p:cNvSpPr>
          <p:nvPr>
            <p:ph type="sldNum" sz="quarter" idx="5"/>
          </p:nvPr>
        </p:nvSpPr>
        <p:spPr>
          <a:xfrm>
            <a:off x="4021294" y="8914407"/>
            <a:ext cx="3076363" cy="470894"/>
          </a:xfrm>
          <a:prstGeom prst="rect">
            <a:avLst/>
          </a:prstGeom>
        </p:spPr>
        <p:txBody>
          <a:bodyPr vert="horz" lIns="94192" tIns="47096" rIns="94192" bIns="47096" rtlCol="0" anchor="b"/>
          <a:lstStyle>
            <a:lvl1pPr algn="r">
              <a:defRPr sz="1200"/>
            </a:lvl1pPr>
          </a:lstStyle>
          <a:p>
            <a:fld id="{5D90867F-770D-4202-805A-3FE73A5D0288}" type="slidenum">
              <a:rPr lang="en-US" smtClean="0"/>
              <a:t>‹#›</a:t>
            </a:fld>
            <a:endParaRPr lang="en-US" dirty="0"/>
          </a:p>
        </p:txBody>
      </p:sp>
    </p:spTree>
    <p:extLst>
      <p:ext uri="{BB962C8B-B14F-4D97-AF65-F5344CB8AC3E}">
        <p14:creationId xmlns:p14="http://schemas.microsoft.com/office/powerpoint/2010/main" val="157363617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Font typeface="+mj-lt"/>
              <a:buAutoNum type="arabicPeriod"/>
            </a:pPr>
            <a:endParaRPr lang="en-US" dirty="0"/>
          </a:p>
        </p:txBody>
      </p:sp>
      <p:sp>
        <p:nvSpPr>
          <p:cNvPr id="4" name="Slide Number Placeholder 3"/>
          <p:cNvSpPr>
            <a:spLocks noGrp="1"/>
          </p:cNvSpPr>
          <p:nvPr>
            <p:ph type="sldNum" sz="quarter" idx="10"/>
          </p:nvPr>
        </p:nvSpPr>
        <p:spPr/>
        <p:txBody>
          <a:bodyPr/>
          <a:lstStyle/>
          <a:p>
            <a:pPr marL="0" marR="0" lvl="0" indent="0" algn="r" defTabSz="942289" rtl="0" eaLnBrk="1" fontAlgn="auto" latinLnBrk="0" hangingPunct="1">
              <a:lnSpc>
                <a:spcPct val="100000"/>
              </a:lnSpc>
              <a:spcBef>
                <a:spcPts val="0"/>
              </a:spcBef>
              <a:spcAft>
                <a:spcPts val="0"/>
              </a:spcAft>
              <a:buClrTx/>
              <a:buSzTx/>
              <a:buFontTx/>
              <a:buNone/>
              <a:tabLst/>
              <a:defRPr/>
            </a:pPr>
            <a:fld id="{0D862E8A-B665-094E-8E65-136ADC900DB2}" type="slidenum">
              <a:rPr kumimoji="0" lang="en-US" sz="1200" b="0" i="0" u="none" strike="noStrike" kern="1200" cap="none" spc="0" normalizeH="0" baseline="0" noProof="0">
                <a:ln>
                  <a:noFill/>
                </a:ln>
                <a:solidFill>
                  <a:prstClr val="black"/>
                </a:solidFill>
                <a:effectLst/>
                <a:uLnTx/>
                <a:uFillTx/>
                <a:latin typeface="Calibri"/>
                <a:ea typeface="+mn-ea"/>
                <a:cs typeface="+mn-cs"/>
              </a:rPr>
              <a:pPr marL="0" marR="0" lvl="0" indent="0" algn="r" defTabSz="942289" rtl="0" eaLnBrk="1" fontAlgn="auto" latinLnBrk="0" hangingPunct="1">
                <a:lnSpc>
                  <a:spcPct val="100000"/>
                </a:lnSpc>
                <a:spcBef>
                  <a:spcPts val="0"/>
                </a:spcBef>
                <a:spcAft>
                  <a:spcPts val="0"/>
                </a:spcAft>
                <a:buClrTx/>
                <a:buSzTx/>
                <a:buFontTx/>
                <a:buNone/>
                <a:tabLst/>
                <a:defRPr/>
              </a:pPr>
              <a:t>7</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2478603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5D90867F-770D-4202-805A-3FE73A5D0288}" type="slidenum">
              <a:rPr lang="en-US" smtClean="0"/>
              <a:t>29</a:t>
            </a:fld>
            <a:endParaRPr lang="en-US" dirty="0"/>
          </a:p>
        </p:txBody>
      </p:sp>
    </p:spTree>
    <p:extLst>
      <p:ext uri="{BB962C8B-B14F-4D97-AF65-F5344CB8AC3E}">
        <p14:creationId xmlns:p14="http://schemas.microsoft.com/office/powerpoint/2010/main" val="6532832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p:cSld name="Cover Slide 1">
    <p:bg>
      <p:bgPr>
        <a:solidFill>
          <a:srgbClr val="502E91"/>
        </a:soli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97BF08D-ADF8-4EC5-B658-5328A20C6890}"/>
              </a:ext>
            </a:extLst>
          </p:cNvPr>
          <p:cNvSpPr>
            <a:spLocks noGrp="1"/>
          </p:cNvSpPr>
          <p:nvPr>
            <p:ph idx="1" hasCustomPrompt="1"/>
          </p:nvPr>
        </p:nvSpPr>
        <p:spPr>
          <a:xfrm>
            <a:off x="458724" y="1572595"/>
            <a:ext cx="11274552" cy="3712811"/>
          </a:xfrm>
        </p:spPr>
        <p:txBody>
          <a:bodyPr anchor="ctr" anchorCtr="0">
            <a:spAutoFit/>
          </a:bodyPr>
          <a:lstStyle>
            <a:lvl1pPr algn="ctr">
              <a:lnSpc>
                <a:spcPct val="80000"/>
              </a:lnSpc>
              <a:spcAft>
                <a:spcPts val="2400"/>
              </a:spcAft>
              <a:defRPr sz="6000" b="0" i="0">
                <a:solidFill>
                  <a:schemeClr val="bg1"/>
                </a:solidFill>
              </a:defRPr>
            </a:lvl1pPr>
            <a:lvl2pPr algn="ctr">
              <a:defRPr sz="3600" b="1">
                <a:solidFill>
                  <a:schemeClr val="bg1"/>
                </a:solidFill>
              </a:defRPr>
            </a:lvl2pPr>
            <a:lvl3pPr algn="ctr">
              <a:defRPr sz="3600">
                <a:solidFill>
                  <a:schemeClr val="bg1"/>
                </a:solidFill>
              </a:defRPr>
            </a:lvl3pPr>
            <a:lvl4pPr marL="0" indent="0" algn="ctr">
              <a:buNone/>
              <a:defRPr sz="2400">
                <a:solidFill>
                  <a:schemeClr val="bg1"/>
                </a:solidFill>
              </a:defRPr>
            </a:lvl4pPr>
            <a:lvl5pPr marL="0" indent="0" algn="ctr">
              <a:buNone/>
              <a:defRPr sz="1800" spc="300">
                <a:solidFill>
                  <a:schemeClr val="bg1"/>
                </a:solidFill>
              </a:defRPr>
            </a:lvl5pPr>
          </a:lstStyle>
          <a:p>
            <a:pPr lvl="0"/>
            <a:r>
              <a:rPr lang="en-US" dirty="0"/>
              <a:t>Click to edit </a:t>
            </a:r>
            <a:br>
              <a:rPr lang="en-US" dirty="0"/>
            </a:br>
            <a:r>
              <a:rPr lang="en-US" dirty="0"/>
              <a:t>Master text styles</a:t>
            </a:r>
          </a:p>
          <a:p>
            <a:pPr lvl="1"/>
            <a:r>
              <a:rPr lang="en-US" dirty="0"/>
              <a:t>Second level</a:t>
            </a:r>
          </a:p>
          <a:p>
            <a:pPr lvl="2"/>
            <a:r>
              <a:rPr lang="en-US" dirty="0"/>
              <a:t>Third level</a:t>
            </a:r>
          </a:p>
          <a:p>
            <a:pPr lvl="3"/>
            <a:r>
              <a:rPr lang="en-US" dirty="0"/>
              <a:t>Fourth level</a:t>
            </a:r>
          </a:p>
          <a:p>
            <a:pPr lvl="4"/>
            <a:r>
              <a:rPr lang="en-US" dirty="0"/>
              <a:t>Fifth level</a:t>
            </a:r>
          </a:p>
        </p:txBody>
      </p:sp>
      <p:grpSp>
        <p:nvGrpSpPr>
          <p:cNvPr id="21" name="Group 20">
            <a:extLst>
              <a:ext uri="{FF2B5EF4-FFF2-40B4-BE49-F238E27FC236}">
                <a16:creationId xmlns:a16="http://schemas.microsoft.com/office/drawing/2014/main" id="{DF596CAF-F233-4A87-AD06-EDCF9FFEF706}"/>
              </a:ext>
            </a:extLst>
          </p:cNvPr>
          <p:cNvGrpSpPr>
            <a:grpSpLocks noChangeAspect="1"/>
          </p:cNvGrpSpPr>
          <p:nvPr/>
        </p:nvGrpSpPr>
        <p:grpSpPr>
          <a:xfrm>
            <a:off x="4292665" y="457200"/>
            <a:ext cx="3606670" cy="457200"/>
            <a:chOff x="2931072" y="-829430"/>
            <a:chExt cx="6003607" cy="761048"/>
          </a:xfrm>
          <a:solidFill>
            <a:schemeClr val="bg1"/>
          </a:solidFill>
        </p:grpSpPr>
        <p:sp>
          <p:nvSpPr>
            <p:cNvPr id="22" name="Freeform: Shape 21">
              <a:extLst>
                <a:ext uri="{FF2B5EF4-FFF2-40B4-BE49-F238E27FC236}">
                  <a16:creationId xmlns:a16="http://schemas.microsoft.com/office/drawing/2014/main" id="{4D7DDA8F-287C-4ADD-91C1-23D1E2F28F3F}"/>
                </a:ext>
              </a:extLst>
            </p:cNvPr>
            <p:cNvSpPr/>
            <p:nvPr/>
          </p:nvSpPr>
          <p:spPr>
            <a:xfrm>
              <a:off x="8294599" y="-826572"/>
              <a:ext cx="640080" cy="758190"/>
            </a:xfrm>
            <a:custGeom>
              <a:avLst/>
              <a:gdLst>
                <a:gd name="connsiteX0" fmla="*/ 100965 w 640080"/>
                <a:gd name="connsiteY0" fmla="*/ 493395 h 758190"/>
                <a:gd name="connsiteX1" fmla="*/ 318135 w 640080"/>
                <a:gd name="connsiteY1" fmla="*/ 597218 h 758190"/>
                <a:gd name="connsiteX2" fmla="*/ 455295 w 640080"/>
                <a:gd name="connsiteY2" fmla="*/ 531495 h 758190"/>
                <a:gd name="connsiteX3" fmla="*/ 312420 w 640080"/>
                <a:gd name="connsiteY3" fmla="*/ 452438 h 758190"/>
                <a:gd name="connsiteX4" fmla="*/ 44768 w 640080"/>
                <a:gd name="connsiteY4" fmla="*/ 224790 h 758190"/>
                <a:gd name="connsiteX5" fmla="*/ 355283 w 640080"/>
                <a:gd name="connsiteY5" fmla="*/ 0 h 758190"/>
                <a:gd name="connsiteX6" fmla="*/ 625793 w 640080"/>
                <a:gd name="connsiteY6" fmla="*/ 88583 h 758190"/>
                <a:gd name="connsiteX7" fmla="*/ 534353 w 640080"/>
                <a:gd name="connsiteY7" fmla="*/ 221932 h 758190"/>
                <a:gd name="connsiteX8" fmla="*/ 355283 w 640080"/>
                <a:gd name="connsiteY8" fmla="*/ 160020 h 758190"/>
                <a:gd name="connsiteX9" fmla="*/ 224790 w 640080"/>
                <a:gd name="connsiteY9" fmla="*/ 228600 h 758190"/>
                <a:gd name="connsiteX10" fmla="*/ 395288 w 640080"/>
                <a:gd name="connsiteY10" fmla="*/ 309563 h 758190"/>
                <a:gd name="connsiteX11" fmla="*/ 640080 w 640080"/>
                <a:gd name="connsiteY11" fmla="*/ 536257 h 758190"/>
                <a:gd name="connsiteX12" fmla="*/ 325755 w 640080"/>
                <a:gd name="connsiteY12" fmla="*/ 758190 h 758190"/>
                <a:gd name="connsiteX13" fmla="*/ 0 w 640080"/>
                <a:gd name="connsiteY13" fmla="*/ 627697 h 758190"/>
                <a:gd name="connsiteX14" fmla="*/ 100965 w 640080"/>
                <a:gd name="connsiteY14" fmla="*/ 493395 h 7581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640080" h="758190">
                  <a:moveTo>
                    <a:pt x="100965" y="493395"/>
                  </a:moveTo>
                  <a:cubicBezTo>
                    <a:pt x="100965" y="493395"/>
                    <a:pt x="197168" y="597218"/>
                    <a:pt x="318135" y="597218"/>
                  </a:cubicBezTo>
                  <a:cubicBezTo>
                    <a:pt x="392430" y="597218"/>
                    <a:pt x="455295" y="576263"/>
                    <a:pt x="455295" y="531495"/>
                  </a:cubicBezTo>
                  <a:cubicBezTo>
                    <a:pt x="455295" y="484822"/>
                    <a:pt x="421958" y="475297"/>
                    <a:pt x="312420" y="452438"/>
                  </a:cubicBezTo>
                  <a:cubicBezTo>
                    <a:pt x="169545" y="421957"/>
                    <a:pt x="44768" y="360997"/>
                    <a:pt x="44768" y="224790"/>
                  </a:cubicBezTo>
                  <a:cubicBezTo>
                    <a:pt x="44768" y="112395"/>
                    <a:pt x="157163" y="0"/>
                    <a:pt x="355283" y="0"/>
                  </a:cubicBezTo>
                  <a:cubicBezTo>
                    <a:pt x="518160" y="0"/>
                    <a:pt x="625793" y="88583"/>
                    <a:pt x="625793" y="88583"/>
                  </a:cubicBezTo>
                  <a:lnTo>
                    <a:pt x="534353" y="221932"/>
                  </a:lnTo>
                  <a:cubicBezTo>
                    <a:pt x="534353" y="221932"/>
                    <a:pt x="452438" y="160020"/>
                    <a:pt x="355283" y="160020"/>
                  </a:cubicBezTo>
                  <a:cubicBezTo>
                    <a:pt x="286703" y="160020"/>
                    <a:pt x="224790" y="183832"/>
                    <a:pt x="224790" y="228600"/>
                  </a:cubicBezTo>
                  <a:cubicBezTo>
                    <a:pt x="224790" y="272415"/>
                    <a:pt x="273368" y="282893"/>
                    <a:pt x="395288" y="309563"/>
                  </a:cubicBezTo>
                  <a:cubicBezTo>
                    <a:pt x="538163" y="340043"/>
                    <a:pt x="640080" y="386715"/>
                    <a:pt x="640080" y="536257"/>
                  </a:cubicBezTo>
                  <a:cubicBezTo>
                    <a:pt x="640080" y="659130"/>
                    <a:pt x="509588" y="758190"/>
                    <a:pt x="325755" y="758190"/>
                  </a:cubicBezTo>
                  <a:cubicBezTo>
                    <a:pt x="114300" y="758190"/>
                    <a:pt x="0" y="627697"/>
                    <a:pt x="0" y="627697"/>
                  </a:cubicBezTo>
                  <a:lnTo>
                    <a:pt x="100965" y="493395"/>
                  </a:lnTo>
                  <a:close/>
                </a:path>
              </a:pathLst>
            </a:custGeom>
            <a:grpFill/>
            <a:ln w="9525" cap="flat">
              <a:noFill/>
              <a:prstDash val="solid"/>
              <a:miter/>
            </a:ln>
          </p:spPr>
          <p:txBody>
            <a:bodyPr rtlCol="0" anchor="ctr"/>
            <a:lstStyle/>
            <a:p>
              <a:endParaRPr lang="en-US" dirty="0"/>
            </a:p>
          </p:txBody>
        </p:sp>
        <p:sp>
          <p:nvSpPr>
            <p:cNvPr id="23" name="Freeform: Shape 22">
              <a:extLst>
                <a:ext uri="{FF2B5EF4-FFF2-40B4-BE49-F238E27FC236}">
                  <a16:creationId xmlns:a16="http://schemas.microsoft.com/office/drawing/2014/main" id="{F1881521-6FAA-417A-96C1-310012211E9E}"/>
                </a:ext>
              </a:extLst>
            </p:cNvPr>
            <p:cNvSpPr/>
            <p:nvPr/>
          </p:nvSpPr>
          <p:spPr>
            <a:xfrm>
              <a:off x="7506882" y="-809427"/>
              <a:ext cx="649604" cy="737235"/>
            </a:xfrm>
            <a:custGeom>
              <a:avLst/>
              <a:gdLst>
                <a:gd name="connsiteX0" fmla="*/ 0 w 649604"/>
                <a:gd name="connsiteY0" fmla="*/ 465773 h 737235"/>
                <a:gd name="connsiteX1" fmla="*/ 0 w 649604"/>
                <a:gd name="connsiteY1" fmla="*/ 0 h 737235"/>
                <a:gd name="connsiteX2" fmla="*/ 181927 w 649604"/>
                <a:gd name="connsiteY2" fmla="*/ 0 h 737235"/>
                <a:gd name="connsiteX3" fmla="*/ 181927 w 649604"/>
                <a:gd name="connsiteY3" fmla="*/ 415290 h 737235"/>
                <a:gd name="connsiteX4" fmla="*/ 324802 w 649604"/>
                <a:gd name="connsiteY4" fmla="*/ 566737 h 737235"/>
                <a:gd name="connsiteX5" fmla="*/ 467677 w 649604"/>
                <a:gd name="connsiteY5" fmla="*/ 501015 h 737235"/>
                <a:gd name="connsiteX6" fmla="*/ 467677 w 649604"/>
                <a:gd name="connsiteY6" fmla="*/ 0 h 737235"/>
                <a:gd name="connsiteX7" fmla="*/ 649605 w 649604"/>
                <a:gd name="connsiteY7" fmla="*/ 0 h 737235"/>
                <a:gd name="connsiteX8" fmla="*/ 649605 w 649604"/>
                <a:gd name="connsiteY8" fmla="*/ 721043 h 737235"/>
                <a:gd name="connsiteX9" fmla="*/ 467677 w 649604"/>
                <a:gd name="connsiteY9" fmla="*/ 721043 h 737235"/>
                <a:gd name="connsiteX10" fmla="*/ 467677 w 649604"/>
                <a:gd name="connsiteY10" fmla="*/ 614362 h 737235"/>
                <a:gd name="connsiteX11" fmla="*/ 264795 w 649604"/>
                <a:gd name="connsiteY11" fmla="*/ 737235 h 737235"/>
                <a:gd name="connsiteX12" fmla="*/ 0 w 649604"/>
                <a:gd name="connsiteY12" fmla="*/ 465773 h 7372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49604" h="737235">
                  <a:moveTo>
                    <a:pt x="0" y="465773"/>
                  </a:moveTo>
                  <a:lnTo>
                    <a:pt x="0" y="0"/>
                  </a:lnTo>
                  <a:lnTo>
                    <a:pt x="181927" y="0"/>
                  </a:lnTo>
                  <a:lnTo>
                    <a:pt x="181927" y="415290"/>
                  </a:lnTo>
                  <a:cubicBezTo>
                    <a:pt x="181927" y="521017"/>
                    <a:pt x="232410" y="566737"/>
                    <a:pt x="324802" y="566737"/>
                  </a:cubicBezTo>
                  <a:cubicBezTo>
                    <a:pt x="419100" y="566737"/>
                    <a:pt x="467677" y="501015"/>
                    <a:pt x="467677" y="501015"/>
                  </a:cubicBezTo>
                  <a:lnTo>
                    <a:pt x="467677" y="0"/>
                  </a:lnTo>
                  <a:lnTo>
                    <a:pt x="649605" y="0"/>
                  </a:lnTo>
                  <a:lnTo>
                    <a:pt x="649605" y="721043"/>
                  </a:lnTo>
                  <a:lnTo>
                    <a:pt x="467677" y="721043"/>
                  </a:lnTo>
                  <a:lnTo>
                    <a:pt x="467677" y="614362"/>
                  </a:lnTo>
                  <a:cubicBezTo>
                    <a:pt x="467677" y="614362"/>
                    <a:pt x="411480" y="737235"/>
                    <a:pt x="264795" y="737235"/>
                  </a:cubicBezTo>
                  <a:cubicBezTo>
                    <a:pt x="125730" y="737235"/>
                    <a:pt x="0" y="638175"/>
                    <a:pt x="0" y="465773"/>
                  </a:cubicBezTo>
                  <a:close/>
                </a:path>
              </a:pathLst>
            </a:custGeom>
            <a:grpFill/>
            <a:ln w="9525" cap="flat">
              <a:noFill/>
              <a:prstDash val="solid"/>
              <a:miter/>
            </a:ln>
          </p:spPr>
          <p:txBody>
            <a:bodyPr rtlCol="0" anchor="ctr"/>
            <a:lstStyle/>
            <a:p>
              <a:endParaRPr lang="en-US" dirty="0"/>
            </a:p>
          </p:txBody>
        </p:sp>
        <p:sp>
          <p:nvSpPr>
            <p:cNvPr id="24" name="Freeform: Shape 23">
              <a:extLst>
                <a:ext uri="{FF2B5EF4-FFF2-40B4-BE49-F238E27FC236}">
                  <a16:creationId xmlns:a16="http://schemas.microsoft.com/office/drawing/2014/main" id="{033FF76F-2113-4A71-BA99-9E2FEA5E455F}"/>
                </a:ext>
              </a:extLst>
            </p:cNvPr>
            <p:cNvSpPr/>
            <p:nvPr/>
          </p:nvSpPr>
          <p:spPr>
            <a:xfrm>
              <a:off x="6234341" y="-829430"/>
              <a:ext cx="1089660" cy="740092"/>
            </a:xfrm>
            <a:custGeom>
              <a:avLst/>
              <a:gdLst>
                <a:gd name="connsiteX0" fmla="*/ 1089660 w 1089660"/>
                <a:gd name="connsiteY0" fmla="*/ 276225 h 740092"/>
                <a:gd name="connsiteX1" fmla="*/ 1089660 w 1089660"/>
                <a:gd name="connsiteY1" fmla="*/ 740093 h 740092"/>
                <a:gd name="connsiteX2" fmla="*/ 906780 w 1089660"/>
                <a:gd name="connsiteY2" fmla="*/ 740093 h 740092"/>
                <a:gd name="connsiteX3" fmla="*/ 906780 w 1089660"/>
                <a:gd name="connsiteY3" fmla="*/ 323850 h 740092"/>
                <a:gd name="connsiteX4" fmla="*/ 777240 w 1089660"/>
                <a:gd name="connsiteY4" fmla="*/ 171450 h 740092"/>
                <a:gd name="connsiteX5" fmla="*/ 636270 w 1089660"/>
                <a:gd name="connsiteY5" fmla="*/ 226695 h 740092"/>
                <a:gd name="connsiteX6" fmla="*/ 636270 w 1089660"/>
                <a:gd name="connsiteY6" fmla="*/ 740093 h 740092"/>
                <a:gd name="connsiteX7" fmla="*/ 453390 w 1089660"/>
                <a:gd name="connsiteY7" fmla="*/ 740093 h 740092"/>
                <a:gd name="connsiteX8" fmla="*/ 453390 w 1089660"/>
                <a:gd name="connsiteY8" fmla="*/ 323850 h 740092"/>
                <a:gd name="connsiteX9" fmla="*/ 323850 w 1089660"/>
                <a:gd name="connsiteY9" fmla="*/ 171450 h 740092"/>
                <a:gd name="connsiteX10" fmla="*/ 182880 w 1089660"/>
                <a:gd name="connsiteY10" fmla="*/ 226695 h 740092"/>
                <a:gd name="connsiteX11" fmla="*/ 182880 w 1089660"/>
                <a:gd name="connsiteY11" fmla="*/ 740093 h 740092"/>
                <a:gd name="connsiteX12" fmla="*/ 0 w 1089660"/>
                <a:gd name="connsiteY12" fmla="*/ 740093 h 740092"/>
                <a:gd name="connsiteX13" fmla="*/ 0 w 1089660"/>
                <a:gd name="connsiteY13" fmla="*/ 19050 h 740092"/>
                <a:gd name="connsiteX14" fmla="*/ 182880 w 1089660"/>
                <a:gd name="connsiteY14" fmla="*/ 19050 h 740092"/>
                <a:gd name="connsiteX15" fmla="*/ 182880 w 1089660"/>
                <a:gd name="connsiteY15" fmla="*/ 123825 h 740092"/>
                <a:gd name="connsiteX16" fmla="*/ 382905 w 1089660"/>
                <a:gd name="connsiteY16" fmla="*/ 0 h 740092"/>
                <a:gd name="connsiteX17" fmla="*/ 606743 w 1089660"/>
                <a:gd name="connsiteY17" fmla="*/ 125730 h 740092"/>
                <a:gd name="connsiteX18" fmla="*/ 836295 w 1089660"/>
                <a:gd name="connsiteY18" fmla="*/ 0 h 740092"/>
                <a:gd name="connsiteX19" fmla="*/ 1089660 w 1089660"/>
                <a:gd name="connsiteY19" fmla="*/ 276225 h 7400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089660" h="740092">
                  <a:moveTo>
                    <a:pt x="1089660" y="276225"/>
                  </a:moveTo>
                  <a:lnTo>
                    <a:pt x="1089660" y="740093"/>
                  </a:lnTo>
                  <a:lnTo>
                    <a:pt x="906780" y="740093"/>
                  </a:lnTo>
                  <a:lnTo>
                    <a:pt x="906780" y="323850"/>
                  </a:lnTo>
                  <a:cubicBezTo>
                    <a:pt x="906780" y="224790"/>
                    <a:pt x="868680" y="171450"/>
                    <a:pt x="777240" y="171450"/>
                  </a:cubicBezTo>
                  <a:cubicBezTo>
                    <a:pt x="681038" y="171450"/>
                    <a:pt x="636270" y="226695"/>
                    <a:pt x="636270" y="226695"/>
                  </a:cubicBezTo>
                  <a:lnTo>
                    <a:pt x="636270" y="740093"/>
                  </a:lnTo>
                  <a:lnTo>
                    <a:pt x="453390" y="740093"/>
                  </a:lnTo>
                  <a:lnTo>
                    <a:pt x="453390" y="323850"/>
                  </a:lnTo>
                  <a:cubicBezTo>
                    <a:pt x="453390" y="224790"/>
                    <a:pt x="415290" y="171450"/>
                    <a:pt x="323850" y="171450"/>
                  </a:cubicBezTo>
                  <a:cubicBezTo>
                    <a:pt x="227648" y="171450"/>
                    <a:pt x="182880" y="226695"/>
                    <a:pt x="182880" y="226695"/>
                  </a:cubicBezTo>
                  <a:lnTo>
                    <a:pt x="182880" y="740093"/>
                  </a:lnTo>
                  <a:lnTo>
                    <a:pt x="0" y="740093"/>
                  </a:lnTo>
                  <a:lnTo>
                    <a:pt x="0" y="19050"/>
                  </a:lnTo>
                  <a:lnTo>
                    <a:pt x="182880" y="19050"/>
                  </a:lnTo>
                  <a:lnTo>
                    <a:pt x="182880" y="123825"/>
                  </a:lnTo>
                  <a:cubicBezTo>
                    <a:pt x="182880" y="123825"/>
                    <a:pt x="235268" y="0"/>
                    <a:pt x="382905" y="0"/>
                  </a:cubicBezTo>
                  <a:cubicBezTo>
                    <a:pt x="556260" y="0"/>
                    <a:pt x="606743" y="125730"/>
                    <a:pt x="606743" y="125730"/>
                  </a:cubicBezTo>
                  <a:cubicBezTo>
                    <a:pt x="606743" y="125730"/>
                    <a:pt x="667703" y="0"/>
                    <a:pt x="836295" y="0"/>
                  </a:cubicBezTo>
                  <a:cubicBezTo>
                    <a:pt x="982980" y="1905"/>
                    <a:pt x="1089660" y="102870"/>
                    <a:pt x="1089660" y="276225"/>
                  </a:cubicBezTo>
                  <a:close/>
                </a:path>
              </a:pathLst>
            </a:custGeom>
            <a:grpFill/>
            <a:ln w="9525" cap="flat">
              <a:noFill/>
              <a:prstDash val="solid"/>
              <a:miter/>
            </a:ln>
          </p:spPr>
          <p:txBody>
            <a:bodyPr rtlCol="0" anchor="ctr"/>
            <a:lstStyle/>
            <a:p>
              <a:endParaRPr lang="en-US" dirty="0"/>
            </a:p>
          </p:txBody>
        </p:sp>
        <p:sp>
          <p:nvSpPr>
            <p:cNvPr id="25" name="Freeform: Shape 24">
              <a:extLst>
                <a:ext uri="{FF2B5EF4-FFF2-40B4-BE49-F238E27FC236}">
                  <a16:creationId xmlns:a16="http://schemas.microsoft.com/office/drawing/2014/main" id="{246ED1D8-AC8B-4877-99C3-890B4124BB6A}"/>
                </a:ext>
              </a:extLst>
            </p:cNvPr>
            <p:cNvSpPr/>
            <p:nvPr/>
          </p:nvSpPr>
          <p:spPr>
            <a:xfrm>
              <a:off x="5841912" y="-809427"/>
              <a:ext cx="182879" cy="721042"/>
            </a:xfrm>
            <a:custGeom>
              <a:avLst/>
              <a:gdLst>
                <a:gd name="connsiteX0" fmla="*/ 0 w 182879"/>
                <a:gd name="connsiteY0" fmla="*/ 0 h 721042"/>
                <a:gd name="connsiteX1" fmla="*/ 182880 w 182879"/>
                <a:gd name="connsiteY1" fmla="*/ 0 h 721042"/>
                <a:gd name="connsiteX2" fmla="*/ 182880 w 182879"/>
                <a:gd name="connsiteY2" fmla="*/ 721043 h 721042"/>
                <a:gd name="connsiteX3" fmla="*/ 0 w 182879"/>
                <a:gd name="connsiteY3" fmla="*/ 721043 h 721042"/>
              </a:gdLst>
              <a:ahLst/>
              <a:cxnLst>
                <a:cxn ang="0">
                  <a:pos x="connsiteX0" y="connsiteY0"/>
                </a:cxn>
                <a:cxn ang="0">
                  <a:pos x="connsiteX1" y="connsiteY1"/>
                </a:cxn>
                <a:cxn ang="0">
                  <a:pos x="connsiteX2" y="connsiteY2"/>
                </a:cxn>
                <a:cxn ang="0">
                  <a:pos x="connsiteX3" y="connsiteY3"/>
                </a:cxn>
              </a:cxnLst>
              <a:rect l="l" t="t" r="r" b="b"/>
              <a:pathLst>
                <a:path w="182879" h="721042">
                  <a:moveTo>
                    <a:pt x="0" y="0"/>
                  </a:moveTo>
                  <a:lnTo>
                    <a:pt x="182880" y="0"/>
                  </a:lnTo>
                  <a:lnTo>
                    <a:pt x="182880" y="721043"/>
                  </a:lnTo>
                  <a:lnTo>
                    <a:pt x="0" y="721043"/>
                  </a:lnTo>
                  <a:close/>
                </a:path>
              </a:pathLst>
            </a:custGeom>
            <a:grpFill/>
            <a:ln w="9525" cap="flat">
              <a:noFill/>
              <a:prstDash val="solid"/>
              <a:miter/>
            </a:ln>
          </p:spPr>
          <p:txBody>
            <a:bodyPr rtlCol="0" anchor="ctr"/>
            <a:lstStyle/>
            <a:p>
              <a:endParaRPr lang="en-US" dirty="0"/>
            </a:p>
          </p:txBody>
        </p:sp>
        <p:sp>
          <p:nvSpPr>
            <p:cNvPr id="26" name="Freeform: Shape 25">
              <a:extLst>
                <a:ext uri="{FF2B5EF4-FFF2-40B4-BE49-F238E27FC236}">
                  <a16:creationId xmlns:a16="http://schemas.microsoft.com/office/drawing/2014/main" id="{A1C5DC76-87D4-4DDB-B894-9F330CD81E2E}"/>
                </a:ext>
              </a:extLst>
            </p:cNvPr>
            <p:cNvSpPr/>
            <p:nvPr/>
          </p:nvSpPr>
          <p:spPr>
            <a:xfrm>
              <a:off x="5406619" y="-365563"/>
              <a:ext cx="306705" cy="276225"/>
            </a:xfrm>
            <a:custGeom>
              <a:avLst/>
              <a:gdLst>
                <a:gd name="connsiteX0" fmla="*/ 106680 w 306705"/>
                <a:gd name="connsiteY0" fmla="*/ 0 h 276225"/>
                <a:gd name="connsiteX1" fmla="*/ 306705 w 306705"/>
                <a:gd name="connsiteY1" fmla="*/ 276225 h 276225"/>
                <a:gd name="connsiteX2" fmla="*/ 93345 w 306705"/>
                <a:gd name="connsiteY2" fmla="*/ 276225 h 276225"/>
                <a:gd name="connsiteX3" fmla="*/ 0 w 306705"/>
                <a:gd name="connsiteY3" fmla="*/ 147638 h 276225"/>
              </a:gdLst>
              <a:ahLst/>
              <a:cxnLst>
                <a:cxn ang="0">
                  <a:pos x="connsiteX0" y="connsiteY0"/>
                </a:cxn>
                <a:cxn ang="0">
                  <a:pos x="connsiteX1" y="connsiteY1"/>
                </a:cxn>
                <a:cxn ang="0">
                  <a:pos x="connsiteX2" y="connsiteY2"/>
                </a:cxn>
                <a:cxn ang="0">
                  <a:pos x="connsiteX3" y="connsiteY3"/>
                </a:cxn>
              </a:cxnLst>
              <a:rect l="l" t="t" r="r" b="b"/>
              <a:pathLst>
                <a:path w="306705" h="276225">
                  <a:moveTo>
                    <a:pt x="106680" y="0"/>
                  </a:moveTo>
                  <a:lnTo>
                    <a:pt x="306705" y="276225"/>
                  </a:lnTo>
                  <a:lnTo>
                    <a:pt x="93345" y="276225"/>
                  </a:lnTo>
                  <a:lnTo>
                    <a:pt x="0" y="147638"/>
                  </a:lnTo>
                  <a:close/>
                </a:path>
              </a:pathLst>
            </a:custGeom>
            <a:grpFill/>
            <a:ln w="9525" cap="flat">
              <a:noFill/>
              <a:prstDash val="solid"/>
              <a:miter/>
            </a:ln>
          </p:spPr>
          <p:txBody>
            <a:bodyPr rtlCol="0" anchor="ctr"/>
            <a:lstStyle/>
            <a:p>
              <a:endParaRPr lang="en-US" dirty="0"/>
            </a:p>
          </p:txBody>
        </p:sp>
        <p:sp>
          <p:nvSpPr>
            <p:cNvPr id="27" name="Freeform: Shape 26">
              <a:extLst>
                <a:ext uri="{FF2B5EF4-FFF2-40B4-BE49-F238E27FC236}">
                  <a16:creationId xmlns:a16="http://schemas.microsoft.com/office/drawing/2014/main" id="{7609E53C-48F1-4679-A483-25C5D426CFFD}"/>
                </a:ext>
              </a:extLst>
            </p:cNvPr>
            <p:cNvSpPr/>
            <p:nvPr/>
          </p:nvSpPr>
          <p:spPr>
            <a:xfrm>
              <a:off x="5407572" y="-809427"/>
              <a:ext cx="305752" cy="275272"/>
            </a:xfrm>
            <a:custGeom>
              <a:avLst/>
              <a:gdLst>
                <a:gd name="connsiteX0" fmla="*/ 105728 w 305752"/>
                <a:gd name="connsiteY0" fmla="*/ 275273 h 275272"/>
                <a:gd name="connsiteX1" fmla="*/ 305753 w 305752"/>
                <a:gd name="connsiteY1" fmla="*/ 0 h 275272"/>
                <a:gd name="connsiteX2" fmla="*/ 93345 w 305752"/>
                <a:gd name="connsiteY2" fmla="*/ 0 h 275272"/>
                <a:gd name="connsiteX3" fmla="*/ 0 w 305752"/>
                <a:gd name="connsiteY3" fmla="*/ 128587 h 275272"/>
              </a:gdLst>
              <a:ahLst/>
              <a:cxnLst>
                <a:cxn ang="0">
                  <a:pos x="connsiteX0" y="connsiteY0"/>
                </a:cxn>
                <a:cxn ang="0">
                  <a:pos x="connsiteX1" y="connsiteY1"/>
                </a:cxn>
                <a:cxn ang="0">
                  <a:pos x="connsiteX2" y="connsiteY2"/>
                </a:cxn>
                <a:cxn ang="0">
                  <a:pos x="connsiteX3" y="connsiteY3"/>
                </a:cxn>
              </a:cxnLst>
              <a:rect l="l" t="t" r="r" b="b"/>
              <a:pathLst>
                <a:path w="305752" h="275272">
                  <a:moveTo>
                    <a:pt x="105728" y="275273"/>
                  </a:moveTo>
                  <a:lnTo>
                    <a:pt x="305753" y="0"/>
                  </a:lnTo>
                  <a:lnTo>
                    <a:pt x="93345" y="0"/>
                  </a:lnTo>
                  <a:lnTo>
                    <a:pt x="0" y="128587"/>
                  </a:lnTo>
                  <a:close/>
                </a:path>
              </a:pathLst>
            </a:custGeom>
            <a:grpFill/>
            <a:ln w="9525" cap="flat">
              <a:noFill/>
              <a:prstDash val="solid"/>
              <a:miter/>
            </a:ln>
          </p:spPr>
          <p:txBody>
            <a:bodyPr rtlCol="0" anchor="ctr"/>
            <a:lstStyle/>
            <a:p>
              <a:endParaRPr lang="en-US" dirty="0"/>
            </a:p>
          </p:txBody>
        </p:sp>
        <p:sp>
          <p:nvSpPr>
            <p:cNvPr id="28" name="Freeform: Shape 27">
              <a:extLst>
                <a:ext uri="{FF2B5EF4-FFF2-40B4-BE49-F238E27FC236}">
                  <a16:creationId xmlns:a16="http://schemas.microsoft.com/office/drawing/2014/main" id="{3876E3ED-44E7-4E3B-9531-05B0F1E29805}"/>
                </a:ext>
              </a:extLst>
            </p:cNvPr>
            <p:cNvSpPr/>
            <p:nvPr/>
          </p:nvSpPr>
          <p:spPr>
            <a:xfrm>
              <a:off x="4977994" y="-809427"/>
              <a:ext cx="474345" cy="720089"/>
            </a:xfrm>
            <a:custGeom>
              <a:avLst/>
              <a:gdLst>
                <a:gd name="connsiteX0" fmla="*/ 213360 w 474345"/>
                <a:gd name="connsiteY0" fmla="*/ 0 h 720089"/>
                <a:gd name="connsiteX1" fmla="*/ 953 w 474345"/>
                <a:gd name="connsiteY1" fmla="*/ 0 h 720089"/>
                <a:gd name="connsiteX2" fmla="*/ 261938 w 474345"/>
                <a:gd name="connsiteY2" fmla="*/ 360045 h 720089"/>
                <a:gd name="connsiteX3" fmla="*/ 0 w 474345"/>
                <a:gd name="connsiteY3" fmla="*/ 720090 h 720089"/>
                <a:gd name="connsiteX4" fmla="*/ 211455 w 474345"/>
                <a:gd name="connsiteY4" fmla="*/ 720090 h 720089"/>
                <a:gd name="connsiteX5" fmla="*/ 368618 w 474345"/>
                <a:gd name="connsiteY5" fmla="*/ 505777 h 720089"/>
                <a:gd name="connsiteX6" fmla="*/ 474345 w 474345"/>
                <a:gd name="connsiteY6" fmla="*/ 360045 h 7200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74345" h="720089">
                  <a:moveTo>
                    <a:pt x="213360" y="0"/>
                  </a:moveTo>
                  <a:lnTo>
                    <a:pt x="953" y="0"/>
                  </a:lnTo>
                  <a:lnTo>
                    <a:pt x="261938" y="360045"/>
                  </a:lnTo>
                  <a:lnTo>
                    <a:pt x="0" y="720090"/>
                  </a:lnTo>
                  <a:lnTo>
                    <a:pt x="211455" y="720090"/>
                  </a:lnTo>
                  <a:lnTo>
                    <a:pt x="368618" y="505777"/>
                  </a:lnTo>
                  <a:lnTo>
                    <a:pt x="474345" y="360045"/>
                  </a:lnTo>
                  <a:close/>
                </a:path>
              </a:pathLst>
            </a:custGeom>
            <a:grpFill/>
            <a:ln w="9525" cap="flat">
              <a:noFill/>
              <a:prstDash val="solid"/>
              <a:miter/>
            </a:ln>
          </p:spPr>
          <p:txBody>
            <a:bodyPr rtlCol="0" anchor="ctr"/>
            <a:lstStyle/>
            <a:p>
              <a:endParaRPr lang="en-US" dirty="0"/>
            </a:p>
          </p:txBody>
        </p:sp>
        <p:sp>
          <p:nvSpPr>
            <p:cNvPr id="29" name="Freeform: Shape 28">
              <a:extLst>
                <a:ext uri="{FF2B5EF4-FFF2-40B4-BE49-F238E27FC236}">
                  <a16:creationId xmlns:a16="http://schemas.microsoft.com/office/drawing/2014/main" id="{81A85B1B-79FB-497E-8427-70F2E992FD17}"/>
                </a:ext>
              </a:extLst>
            </p:cNvPr>
            <p:cNvSpPr/>
            <p:nvPr/>
          </p:nvSpPr>
          <p:spPr>
            <a:xfrm>
              <a:off x="2931072" y="-828477"/>
              <a:ext cx="1089659" cy="739139"/>
            </a:xfrm>
            <a:custGeom>
              <a:avLst/>
              <a:gdLst>
                <a:gd name="connsiteX0" fmla="*/ 1089660 w 1089659"/>
                <a:gd name="connsiteY0" fmla="*/ 275273 h 739139"/>
                <a:gd name="connsiteX1" fmla="*/ 1089660 w 1089659"/>
                <a:gd name="connsiteY1" fmla="*/ 739140 h 739139"/>
                <a:gd name="connsiteX2" fmla="*/ 906780 w 1089659"/>
                <a:gd name="connsiteY2" fmla="*/ 739140 h 739139"/>
                <a:gd name="connsiteX3" fmla="*/ 906780 w 1089659"/>
                <a:gd name="connsiteY3" fmla="*/ 322898 h 739139"/>
                <a:gd name="connsiteX4" fmla="*/ 777240 w 1089659"/>
                <a:gd name="connsiteY4" fmla="*/ 170498 h 739139"/>
                <a:gd name="connsiteX5" fmla="*/ 636270 w 1089659"/>
                <a:gd name="connsiteY5" fmla="*/ 224790 h 739139"/>
                <a:gd name="connsiteX6" fmla="*/ 636270 w 1089659"/>
                <a:gd name="connsiteY6" fmla="*/ 739140 h 739139"/>
                <a:gd name="connsiteX7" fmla="*/ 453390 w 1089659"/>
                <a:gd name="connsiteY7" fmla="*/ 739140 h 739139"/>
                <a:gd name="connsiteX8" fmla="*/ 453390 w 1089659"/>
                <a:gd name="connsiteY8" fmla="*/ 322898 h 739139"/>
                <a:gd name="connsiteX9" fmla="*/ 323850 w 1089659"/>
                <a:gd name="connsiteY9" fmla="*/ 170498 h 739139"/>
                <a:gd name="connsiteX10" fmla="*/ 182880 w 1089659"/>
                <a:gd name="connsiteY10" fmla="*/ 225742 h 739139"/>
                <a:gd name="connsiteX11" fmla="*/ 182880 w 1089659"/>
                <a:gd name="connsiteY11" fmla="*/ 739140 h 739139"/>
                <a:gd name="connsiteX12" fmla="*/ 0 w 1089659"/>
                <a:gd name="connsiteY12" fmla="*/ 739140 h 739139"/>
                <a:gd name="connsiteX13" fmla="*/ 0 w 1089659"/>
                <a:gd name="connsiteY13" fmla="*/ 18097 h 739139"/>
                <a:gd name="connsiteX14" fmla="*/ 182880 w 1089659"/>
                <a:gd name="connsiteY14" fmla="*/ 18097 h 739139"/>
                <a:gd name="connsiteX15" fmla="*/ 182880 w 1089659"/>
                <a:gd name="connsiteY15" fmla="*/ 122872 h 739139"/>
                <a:gd name="connsiteX16" fmla="*/ 383858 w 1089659"/>
                <a:gd name="connsiteY16" fmla="*/ 0 h 739139"/>
                <a:gd name="connsiteX17" fmla="*/ 607695 w 1089659"/>
                <a:gd name="connsiteY17" fmla="*/ 125730 h 739139"/>
                <a:gd name="connsiteX18" fmla="*/ 837247 w 1089659"/>
                <a:gd name="connsiteY18" fmla="*/ 0 h 739139"/>
                <a:gd name="connsiteX19" fmla="*/ 1089660 w 1089659"/>
                <a:gd name="connsiteY19" fmla="*/ 275273 h 7391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089659" h="739139">
                  <a:moveTo>
                    <a:pt x="1089660" y="275273"/>
                  </a:moveTo>
                  <a:lnTo>
                    <a:pt x="1089660" y="739140"/>
                  </a:lnTo>
                  <a:lnTo>
                    <a:pt x="906780" y="739140"/>
                  </a:lnTo>
                  <a:lnTo>
                    <a:pt x="906780" y="322898"/>
                  </a:lnTo>
                  <a:cubicBezTo>
                    <a:pt x="906780" y="223837"/>
                    <a:pt x="868680" y="170498"/>
                    <a:pt x="777240" y="170498"/>
                  </a:cubicBezTo>
                  <a:cubicBezTo>
                    <a:pt x="681038" y="170498"/>
                    <a:pt x="636270" y="224790"/>
                    <a:pt x="636270" y="224790"/>
                  </a:cubicBezTo>
                  <a:lnTo>
                    <a:pt x="636270" y="739140"/>
                  </a:lnTo>
                  <a:lnTo>
                    <a:pt x="453390" y="739140"/>
                  </a:lnTo>
                  <a:lnTo>
                    <a:pt x="453390" y="322898"/>
                  </a:lnTo>
                  <a:cubicBezTo>
                    <a:pt x="453390" y="223837"/>
                    <a:pt x="415290" y="170498"/>
                    <a:pt x="323850" y="170498"/>
                  </a:cubicBezTo>
                  <a:cubicBezTo>
                    <a:pt x="227647" y="170498"/>
                    <a:pt x="182880" y="225742"/>
                    <a:pt x="182880" y="225742"/>
                  </a:cubicBezTo>
                  <a:lnTo>
                    <a:pt x="182880" y="739140"/>
                  </a:lnTo>
                  <a:lnTo>
                    <a:pt x="0" y="739140"/>
                  </a:lnTo>
                  <a:lnTo>
                    <a:pt x="0" y="18097"/>
                  </a:lnTo>
                  <a:lnTo>
                    <a:pt x="182880" y="18097"/>
                  </a:lnTo>
                  <a:lnTo>
                    <a:pt x="182880" y="122872"/>
                  </a:lnTo>
                  <a:cubicBezTo>
                    <a:pt x="182880" y="122872"/>
                    <a:pt x="236220" y="0"/>
                    <a:pt x="383858" y="0"/>
                  </a:cubicBezTo>
                  <a:cubicBezTo>
                    <a:pt x="557213" y="0"/>
                    <a:pt x="607695" y="125730"/>
                    <a:pt x="607695" y="125730"/>
                  </a:cubicBezTo>
                  <a:cubicBezTo>
                    <a:pt x="607695" y="125730"/>
                    <a:pt x="668655" y="0"/>
                    <a:pt x="837247" y="0"/>
                  </a:cubicBezTo>
                  <a:cubicBezTo>
                    <a:pt x="982980" y="952"/>
                    <a:pt x="1089660" y="101917"/>
                    <a:pt x="1089660" y="275273"/>
                  </a:cubicBezTo>
                  <a:close/>
                </a:path>
              </a:pathLst>
            </a:custGeom>
            <a:grpFill/>
            <a:ln w="9525" cap="flat">
              <a:noFill/>
              <a:prstDash val="solid"/>
              <a:miter/>
            </a:ln>
          </p:spPr>
          <p:txBody>
            <a:bodyPr rtlCol="0" anchor="ctr"/>
            <a:lstStyle/>
            <a:p>
              <a:endParaRPr lang="en-US" dirty="0"/>
            </a:p>
          </p:txBody>
        </p:sp>
        <p:sp>
          <p:nvSpPr>
            <p:cNvPr id="30" name="Freeform: Shape 29">
              <a:extLst>
                <a:ext uri="{FF2B5EF4-FFF2-40B4-BE49-F238E27FC236}">
                  <a16:creationId xmlns:a16="http://schemas.microsoft.com/office/drawing/2014/main" id="{77C25B42-BCBC-45D3-A573-D79CF6E0DE71}"/>
                </a:ext>
              </a:extLst>
            </p:cNvPr>
            <p:cNvSpPr/>
            <p:nvPr/>
          </p:nvSpPr>
          <p:spPr>
            <a:xfrm>
              <a:off x="4159797" y="-827525"/>
              <a:ext cx="692467" cy="756284"/>
            </a:xfrm>
            <a:custGeom>
              <a:avLst/>
              <a:gdLst>
                <a:gd name="connsiteX0" fmla="*/ 509588 w 692467"/>
                <a:gd name="connsiteY0" fmla="*/ 738188 h 756284"/>
                <a:gd name="connsiteX1" fmla="*/ 509588 w 692467"/>
                <a:gd name="connsiteY1" fmla="*/ 640080 h 756284"/>
                <a:gd name="connsiteX2" fmla="*/ 314325 w 692467"/>
                <a:gd name="connsiteY2" fmla="*/ 756285 h 756284"/>
                <a:gd name="connsiteX3" fmla="*/ 0 w 692467"/>
                <a:gd name="connsiteY3" fmla="*/ 378143 h 756284"/>
                <a:gd name="connsiteX4" fmla="*/ 314325 w 692467"/>
                <a:gd name="connsiteY4" fmla="*/ 0 h 756284"/>
                <a:gd name="connsiteX5" fmla="*/ 509588 w 692467"/>
                <a:gd name="connsiteY5" fmla="*/ 117158 h 756284"/>
                <a:gd name="connsiteX6" fmla="*/ 509588 w 692467"/>
                <a:gd name="connsiteY6" fmla="*/ 18098 h 756284"/>
                <a:gd name="connsiteX7" fmla="*/ 692468 w 692467"/>
                <a:gd name="connsiteY7" fmla="*/ 18098 h 756284"/>
                <a:gd name="connsiteX8" fmla="*/ 692468 w 692467"/>
                <a:gd name="connsiteY8" fmla="*/ 739140 h 756284"/>
                <a:gd name="connsiteX9" fmla="*/ 509588 w 692467"/>
                <a:gd name="connsiteY9" fmla="*/ 739140 h 756284"/>
                <a:gd name="connsiteX10" fmla="*/ 509588 w 692467"/>
                <a:gd name="connsiteY10" fmla="*/ 230505 h 756284"/>
                <a:gd name="connsiteX11" fmla="*/ 361950 w 692467"/>
                <a:gd name="connsiteY11" fmla="*/ 170497 h 756284"/>
                <a:gd name="connsiteX12" fmla="*/ 185738 w 692467"/>
                <a:gd name="connsiteY12" fmla="*/ 379095 h 756284"/>
                <a:gd name="connsiteX13" fmla="*/ 361950 w 692467"/>
                <a:gd name="connsiteY13" fmla="*/ 587693 h 756284"/>
                <a:gd name="connsiteX14" fmla="*/ 509588 w 692467"/>
                <a:gd name="connsiteY14" fmla="*/ 526733 h 756284"/>
                <a:gd name="connsiteX15" fmla="*/ 509588 w 692467"/>
                <a:gd name="connsiteY15" fmla="*/ 230505 h 7562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692467" h="756284">
                  <a:moveTo>
                    <a:pt x="509588" y="738188"/>
                  </a:moveTo>
                  <a:lnTo>
                    <a:pt x="509588" y="640080"/>
                  </a:lnTo>
                  <a:cubicBezTo>
                    <a:pt x="509588" y="640080"/>
                    <a:pt x="449580" y="756285"/>
                    <a:pt x="314325" y="756285"/>
                  </a:cubicBezTo>
                  <a:cubicBezTo>
                    <a:pt x="146685" y="756285"/>
                    <a:pt x="0" y="600075"/>
                    <a:pt x="0" y="378143"/>
                  </a:cubicBezTo>
                  <a:cubicBezTo>
                    <a:pt x="0" y="156210"/>
                    <a:pt x="146685" y="0"/>
                    <a:pt x="314325" y="0"/>
                  </a:cubicBezTo>
                  <a:cubicBezTo>
                    <a:pt x="453390" y="0"/>
                    <a:pt x="509588" y="117158"/>
                    <a:pt x="509588" y="117158"/>
                  </a:cubicBezTo>
                  <a:lnTo>
                    <a:pt x="509588" y="18098"/>
                  </a:lnTo>
                  <a:lnTo>
                    <a:pt x="692468" y="18098"/>
                  </a:lnTo>
                  <a:lnTo>
                    <a:pt x="692468" y="739140"/>
                  </a:lnTo>
                  <a:lnTo>
                    <a:pt x="509588" y="739140"/>
                  </a:lnTo>
                  <a:close/>
                  <a:moveTo>
                    <a:pt x="509588" y="230505"/>
                  </a:moveTo>
                  <a:cubicBezTo>
                    <a:pt x="509588" y="230505"/>
                    <a:pt x="466725" y="170497"/>
                    <a:pt x="361950" y="170497"/>
                  </a:cubicBezTo>
                  <a:cubicBezTo>
                    <a:pt x="251460" y="170497"/>
                    <a:pt x="185738" y="260033"/>
                    <a:pt x="185738" y="379095"/>
                  </a:cubicBezTo>
                  <a:cubicBezTo>
                    <a:pt x="185738" y="497205"/>
                    <a:pt x="251460" y="587693"/>
                    <a:pt x="361950" y="587693"/>
                  </a:cubicBezTo>
                  <a:cubicBezTo>
                    <a:pt x="466725" y="587693"/>
                    <a:pt x="509588" y="526733"/>
                    <a:pt x="509588" y="526733"/>
                  </a:cubicBezTo>
                  <a:lnTo>
                    <a:pt x="509588" y="230505"/>
                  </a:lnTo>
                  <a:close/>
                </a:path>
              </a:pathLst>
            </a:custGeom>
            <a:grpFill/>
            <a:ln w="9525" cap="flat">
              <a:noFill/>
              <a:prstDash val="solid"/>
              <a:miter/>
            </a:ln>
          </p:spPr>
          <p:txBody>
            <a:bodyPr rtlCol="0" anchor="ctr"/>
            <a:lstStyle/>
            <a:p>
              <a:endParaRPr lang="en-US" dirty="0"/>
            </a:p>
          </p:txBody>
        </p:sp>
      </p:grpSp>
    </p:spTree>
    <p:extLst>
      <p:ext uri="{BB962C8B-B14F-4D97-AF65-F5344CB8AC3E}">
        <p14:creationId xmlns:p14="http://schemas.microsoft.com/office/powerpoint/2010/main" val="2001643612"/>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pos="288">
          <p15:clr>
            <a:srgbClr val="FBAE40"/>
          </p15:clr>
        </p15:guide>
        <p15:guide id="2" pos="144">
          <p15:clr>
            <a:srgbClr val="FBAE40"/>
          </p15:clr>
        </p15:guide>
        <p15:guide id="3" pos="7392">
          <p15:clr>
            <a:srgbClr val="FBAE40"/>
          </p15:clr>
        </p15:guide>
        <p15:guide id="4" pos="7536">
          <p15:clr>
            <a:srgbClr val="FBAE40"/>
          </p15:clr>
        </p15:guide>
        <p15:guide id="5" orient="horz" pos="288">
          <p15:clr>
            <a:srgbClr val="FBAE40"/>
          </p15:clr>
        </p15:guide>
        <p15:guide id="6" orient="horz" pos="144">
          <p15:clr>
            <a:srgbClr val="FBAE40"/>
          </p15:clr>
        </p15:guide>
        <p15:guide id="7" orient="horz" pos="3744">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1 Line">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7AF45909-ACA0-497E-B7C2-1D1B5F478895}"/>
              </a:ext>
            </a:extLst>
          </p:cNvPr>
          <p:cNvSpPr>
            <a:spLocks noGrp="1"/>
          </p:cNvSpPr>
          <p:nvPr>
            <p:ph type="sldNum" sz="quarter" idx="11"/>
          </p:nvPr>
        </p:nvSpPr>
        <p:spPr/>
        <p:txBody>
          <a:bodyPr/>
          <a:lstStyle/>
          <a:p>
            <a:fld id="{C24CE0DD-0081-7A4A-817B-7ACC0C2B4AAB}" type="slidenum">
              <a:rPr lang="en-US" smtClean="0"/>
              <a:pPr/>
              <a:t>‹#›</a:t>
            </a:fld>
            <a:endParaRPr lang="en-US" dirty="0"/>
          </a:p>
        </p:txBody>
      </p:sp>
      <p:sp>
        <p:nvSpPr>
          <p:cNvPr id="8" name="Title 7">
            <a:extLst>
              <a:ext uri="{FF2B5EF4-FFF2-40B4-BE49-F238E27FC236}">
                <a16:creationId xmlns:a16="http://schemas.microsoft.com/office/drawing/2014/main" id="{9ACCD25C-DA1B-45C9-A660-92C9487665DE}"/>
              </a:ext>
            </a:extLst>
          </p:cNvPr>
          <p:cNvSpPr>
            <a:spLocks noGrp="1"/>
          </p:cNvSpPr>
          <p:nvPr>
            <p:ph type="title"/>
          </p:nvPr>
        </p:nvSpPr>
        <p:spPr>
          <a:xfrm>
            <a:off x="457200" y="444889"/>
            <a:ext cx="11277600" cy="615553"/>
          </a:xfrm>
        </p:spPr>
        <p:txBody>
          <a:bodyPr anchor="ctr" anchorCtr="0"/>
          <a:lstStyle>
            <a:lvl1pPr>
              <a:defRPr sz="4000" i="0"/>
            </a:lvl1pPr>
          </a:lstStyle>
          <a:p>
            <a:r>
              <a:rPr lang="en-US"/>
              <a:t>Click to edit Master title style</a:t>
            </a:r>
          </a:p>
        </p:txBody>
      </p:sp>
    </p:spTree>
    <p:extLst>
      <p:ext uri="{BB962C8B-B14F-4D97-AF65-F5344CB8AC3E}">
        <p14:creationId xmlns:p14="http://schemas.microsoft.com/office/powerpoint/2010/main" val="4159938298"/>
      </p:ext>
    </p:extLst>
  </p:cSld>
  <p:clrMapOvr>
    <a:masterClrMapping/>
  </p:clrMapOvr>
  <p:extLst>
    <p:ext uri="{DCECCB84-F9BA-43D5-87BE-67443E8EF086}">
      <p15:sldGuideLst xmlns:p15="http://schemas.microsoft.com/office/powerpoint/2012/main">
        <p15:guide id="1" pos="144">
          <p15:clr>
            <a:srgbClr val="FBAE40"/>
          </p15:clr>
        </p15:guide>
        <p15:guide id="2" pos="288">
          <p15:clr>
            <a:srgbClr val="FBAE40"/>
          </p15:clr>
        </p15:guide>
        <p15:guide id="3" pos="7392">
          <p15:clr>
            <a:srgbClr val="FBAE40"/>
          </p15:clr>
        </p15:guide>
        <p15:guide id="4" pos="7536">
          <p15:clr>
            <a:srgbClr val="FBAE40"/>
          </p15:clr>
        </p15:guide>
        <p15:guide id="5" orient="horz" pos="288">
          <p15:clr>
            <a:srgbClr val="FBAE40"/>
          </p15:clr>
        </p15:guide>
        <p15:guide id="6" orient="horz" pos="144">
          <p15:clr>
            <a:srgbClr val="FBAE40"/>
          </p15:clr>
        </p15:guide>
        <p15:guide id="7" orient="horz" pos="4032">
          <p15:clr>
            <a:srgbClr val="FBAE40"/>
          </p15:clr>
        </p15:guide>
      </p15:sldGuideLst>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2 Line">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7AF45909-ACA0-497E-B7C2-1D1B5F478895}"/>
              </a:ext>
            </a:extLst>
          </p:cNvPr>
          <p:cNvSpPr>
            <a:spLocks noGrp="1"/>
          </p:cNvSpPr>
          <p:nvPr>
            <p:ph type="sldNum" sz="quarter" idx="11"/>
          </p:nvPr>
        </p:nvSpPr>
        <p:spPr/>
        <p:txBody>
          <a:bodyPr/>
          <a:lstStyle/>
          <a:p>
            <a:fld id="{C24CE0DD-0081-7A4A-817B-7ACC0C2B4AAB}" type="slidenum">
              <a:rPr lang="en-US" smtClean="0"/>
              <a:pPr/>
              <a:t>‹#›</a:t>
            </a:fld>
            <a:endParaRPr lang="en-US" dirty="0"/>
          </a:p>
        </p:txBody>
      </p:sp>
      <p:sp>
        <p:nvSpPr>
          <p:cNvPr id="2" name="Title 1">
            <a:extLst>
              <a:ext uri="{FF2B5EF4-FFF2-40B4-BE49-F238E27FC236}">
                <a16:creationId xmlns:a16="http://schemas.microsoft.com/office/drawing/2014/main" id="{EA75EE15-C254-43DC-B077-8867D2968CA4}"/>
              </a:ext>
            </a:extLst>
          </p:cNvPr>
          <p:cNvSpPr>
            <a:spLocks noGrp="1"/>
          </p:cNvSpPr>
          <p:nvPr>
            <p:ph type="title" hasCustomPrompt="1"/>
          </p:nvPr>
        </p:nvSpPr>
        <p:spPr/>
        <p:txBody>
          <a:bodyPr/>
          <a:lstStyle>
            <a:lvl1pPr>
              <a:defRPr i="0"/>
            </a:lvl1pPr>
          </a:lstStyle>
          <a:p>
            <a:r>
              <a:rPr lang="en-US"/>
              <a:t>Click to edit </a:t>
            </a:r>
            <a:br>
              <a:rPr lang="en-US"/>
            </a:br>
            <a:r>
              <a:rPr lang="en-US"/>
              <a:t>Master title style</a:t>
            </a:r>
          </a:p>
        </p:txBody>
      </p:sp>
    </p:spTree>
    <p:extLst>
      <p:ext uri="{BB962C8B-B14F-4D97-AF65-F5344CB8AC3E}">
        <p14:creationId xmlns:p14="http://schemas.microsoft.com/office/powerpoint/2010/main" val="3627430991"/>
      </p:ext>
    </p:extLst>
  </p:cSld>
  <p:clrMapOvr>
    <a:masterClrMapping/>
  </p:clrMapOvr>
  <p:extLst>
    <p:ext uri="{DCECCB84-F9BA-43D5-87BE-67443E8EF086}">
      <p15:sldGuideLst xmlns:p15="http://schemas.microsoft.com/office/powerpoint/2012/main">
        <p15:guide id="1" pos="144">
          <p15:clr>
            <a:srgbClr val="FBAE40"/>
          </p15:clr>
        </p15:guide>
        <p15:guide id="2" pos="288">
          <p15:clr>
            <a:srgbClr val="FBAE40"/>
          </p15:clr>
        </p15:guide>
        <p15:guide id="3" pos="7392">
          <p15:clr>
            <a:srgbClr val="FBAE40"/>
          </p15:clr>
        </p15:guide>
        <p15:guide id="4" pos="7536">
          <p15:clr>
            <a:srgbClr val="FBAE40"/>
          </p15:clr>
        </p15:guide>
        <p15:guide id="5" orient="horz" pos="288">
          <p15:clr>
            <a:srgbClr val="FBAE40"/>
          </p15:clr>
        </p15:guide>
        <p15:guide id="6" orient="horz" pos="144">
          <p15:clr>
            <a:srgbClr val="FBAE40"/>
          </p15:clr>
        </p15:guide>
        <p15:guide id="7" orient="horz" pos="4032">
          <p15:clr>
            <a:srgbClr val="FBAE40"/>
          </p15:clr>
        </p15:guide>
      </p15:sldGuideLst>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itle 1 Line Subtitle">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97BF08D-ADF8-4EC5-B658-5328A20C6890}"/>
              </a:ext>
            </a:extLst>
          </p:cNvPr>
          <p:cNvSpPr>
            <a:spLocks noGrp="1"/>
          </p:cNvSpPr>
          <p:nvPr>
            <p:ph idx="1"/>
          </p:nvPr>
        </p:nvSpPr>
        <p:spPr>
          <a:xfrm>
            <a:off x="458724" y="1076267"/>
            <a:ext cx="11274552" cy="1595309"/>
          </a:xfrm>
        </p:spPr>
        <p:txBody>
          <a:bodyPr>
            <a:spAutoFit/>
          </a:bodyPr>
          <a:lstStyle>
            <a:lvl1pPr algn="l">
              <a:defRPr/>
            </a:lvl1pPr>
            <a:lvl2pPr algn="l">
              <a:defRPr sz="2400"/>
            </a:lvl2pPr>
            <a:lvl3pPr algn="l">
              <a:defRPr sz="1800">
                <a:solidFill>
                  <a:schemeClr val="tx1"/>
                </a:solidFill>
              </a:defRPr>
            </a:lvl3pPr>
            <a:lvl4pPr marL="0" indent="0" algn="l">
              <a:buNone/>
              <a:defRPr sz="1600"/>
            </a:lvl4pPr>
            <a:lvl5pPr marL="0" indent="0" algn="l">
              <a:buNone/>
              <a:defRPr sz="1400">
                <a:solidFill>
                  <a:schemeClr val="bg1">
                    <a:lumMod val="65000"/>
                  </a:schemeClr>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a:extLst>
              <a:ext uri="{FF2B5EF4-FFF2-40B4-BE49-F238E27FC236}">
                <a16:creationId xmlns:a16="http://schemas.microsoft.com/office/drawing/2014/main" id="{E40EB252-2002-4153-9FDD-988D88442409}"/>
              </a:ext>
            </a:extLst>
          </p:cNvPr>
          <p:cNvSpPr>
            <a:spLocks noGrp="1"/>
          </p:cNvSpPr>
          <p:nvPr>
            <p:ph type="sldNum" sz="quarter" idx="12"/>
          </p:nvPr>
        </p:nvSpPr>
        <p:spPr/>
        <p:txBody>
          <a:bodyPr/>
          <a:lstStyle/>
          <a:p>
            <a:fld id="{D4741E74-AF81-4148-9E14-11BBE01D944F}" type="slidenum">
              <a:rPr lang="en-US" smtClean="0"/>
              <a:t>‹#›</a:t>
            </a:fld>
            <a:endParaRPr lang="en-US" dirty="0"/>
          </a:p>
        </p:txBody>
      </p:sp>
      <p:sp>
        <p:nvSpPr>
          <p:cNvPr id="2" name="Title 1">
            <a:extLst>
              <a:ext uri="{FF2B5EF4-FFF2-40B4-BE49-F238E27FC236}">
                <a16:creationId xmlns:a16="http://schemas.microsoft.com/office/drawing/2014/main" id="{B804D29F-FD13-465F-8951-315C9780E48D}"/>
              </a:ext>
            </a:extLst>
          </p:cNvPr>
          <p:cNvSpPr>
            <a:spLocks noGrp="1"/>
          </p:cNvSpPr>
          <p:nvPr>
            <p:ph type="title"/>
          </p:nvPr>
        </p:nvSpPr>
        <p:spPr>
          <a:xfrm>
            <a:off x="457200" y="444889"/>
            <a:ext cx="11277600" cy="615553"/>
          </a:xfrm>
        </p:spPr>
        <p:txBody>
          <a:bodyPr anchor="ctr" anchorCtr="0"/>
          <a:lstStyle>
            <a:lvl1pPr>
              <a:defRPr sz="4000" i="0"/>
            </a:lvl1pPr>
          </a:lstStyle>
          <a:p>
            <a:r>
              <a:rPr lang="en-US"/>
              <a:t>Click to edit Master title style</a:t>
            </a:r>
          </a:p>
        </p:txBody>
      </p:sp>
    </p:spTree>
    <p:extLst>
      <p:ext uri="{BB962C8B-B14F-4D97-AF65-F5344CB8AC3E}">
        <p14:creationId xmlns:p14="http://schemas.microsoft.com/office/powerpoint/2010/main" val="1589412324"/>
      </p:ext>
    </p:extLst>
  </p:cSld>
  <p:clrMapOvr>
    <a:masterClrMapping/>
  </p:clrMapOvr>
  <p:extLst>
    <p:ext uri="{DCECCB84-F9BA-43D5-87BE-67443E8EF086}">
      <p15:sldGuideLst xmlns:p15="http://schemas.microsoft.com/office/powerpoint/2012/main">
        <p15:guide id="1" pos="288">
          <p15:clr>
            <a:srgbClr val="FBAE40"/>
          </p15:clr>
        </p15:guide>
        <p15:guide id="2" pos="144">
          <p15:clr>
            <a:srgbClr val="FBAE40"/>
          </p15:clr>
        </p15:guide>
        <p15:guide id="3" pos="7392">
          <p15:clr>
            <a:srgbClr val="FBAE40"/>
          </p15:clr>
        </p15:guide>
        <p15:guide id="4" pos="7536">
          <p15:clr>
            <a:srgbClr val="FBAE40"/>
          </p15:clr>
        </p15:guide>
        <p15:guide id="5" orient="horz" pos="288">
          <p15:clr>
            <a:srgbClr val="FBAE40"/>
          </p15:clr>
        </p15:guide>
        <p15:guide id="6" orient="horz" pos="144">
          <p15:clr>
            <a:srgbClr val="FBAE40"/>
          </p15:clr>
        </p15:guide>
        <p15:guide id="7" orient="horz" pos="4032">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itle 2 Line Subheader">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E40EB252-2002-4153-9FDD-988D88442409}"/>
              </a:ext>
            </a:extLst>
          </p:cNvPr>
          <p:cNvSpPr>
            <a:spLocks noGrp="1"/>
          </p:cNvSpPr>
          <p:nvPr>
            <p:ph type="sldNum" sz="quarter" idx="12"/>
          </p:nvPr>
        </p:nvSpPr>
        <p:spPr/>
        <p:txBody>
          <a:bodyPr/>
          <a:lstStyle/>
          <a:p>
            <a:fld id="{D4741E74-AF81-4148-9E14-11BBE01D944F}" type="slidenum">
              <a:rPr lang="en-US" smtClean="0"/>
              <a:t>‹#›</a:t>
            </a:fld>
            <a:endParaRPr lang="en-US" dirty="0"/>
          </a:p>
        </p:txBody>
      </p:sp>
      <p:sp>
        <p:nvSpPr>
          <p:cNvPr id="2" name="Title 1">
            <a:extLst>
              <a:ext uri="{FF2B5EF4-FFF2-40B4-BE49-F238E27FC236}">
                <a16:creationId xmlns:a16="http://schemas.microsoft.com/office/drawing/2014/main" id="{44AD4B79-9454-49D2-AC52-CF193552D088}"/>
              </a:ext>
            </a:extLst>
          </p:cNvPr>
          <p:cNvSpPr>
            <a:spLocks noGrp="1"/>
          </p:cNvSpPr>
          <p:nvPr>
            <p:ph type="title" hasCustomPrompt="1"/>
          </p:nvPr>
        </p:nvSpPr>
        <p:spPr/>
        <p:txBody>
          <a:bodyPr/>
          <a:lstStyle>
            <a:lvl1pPr>
              <a:defRPr/>
            </a:lvl1pPr>
          </a:lstStyle>
          <a:p>
            <a:r>
              <a:rPr lang="en-US"/>
              <a:t>Click to edit </a:t>
            </a:r>
            <a:br>
              <a:rPr lang="en-US"/>
            </a:br>
            <a:r>
              <a:rPr lang="en-US"/>
              <a:t>Master title style</a:t>
            </a:r>
          </a:p>
        </p:txBody>
      </p:sp>
      <p:sp>
        <p:nvSpPr>
          <p:cNvPr id="10" name="Content Placeholder 2">
            <a:extLst>
              <a:ext uri="{FF2B5EF4-FFF2-40B4-BE49-F238E27FC236}">
                <a16:creationId xmlns:a16="http://schemas.microsoft.com/office/drawing/2014/main" id="{03CB1A69-F507-4261-80B8-4607BB5DAA8F}"/>
              </a:ext>
            </a:extLst>
          </p:cNvPr>
          <p:cNvSpPr>
            <a:spLocks noGrp="1"/>
          </p:cNvSpPr>
          <p:nvPr>
            <p:ph idx="14"/>
          </p:nvPr>
        </p:nvSpPr>
        <p:spPr>
          <a:xfrm>
            <a:off x="458724" y="1737406"/>
            <a:ext cx="11274552" cy="1595309"/>
          </a:xfrm>
        </p:spPr>
        <p:txBody>
          <a:bodyPr>
            <a:spAutoFit/>
          </a:bodyPr>
          <a:lstStyle>
            <a:lvl1pPr algn="l">
              <a:defRPr/>
            </a:lvl1pPr>
            <a:lvl2pPr algn="l">
              <a:defRPr sz="2400"/>
            </a:lvl2pPr>
            <a:lvl3pPr algn="l">
              <a:defRPr sz="1800">
                <a:solidFill>
                  <a:schemeClr val="tx1"/>
                </a:solidFill>
              </a:defRPr>
            </a:lvl3pPr>
            <a:lvl4pPr marL="0" indent="0" algn="l">
              <a:buNone/>
              <a:defRPr sz="1600"/>
            </a:lvl4pPr>
            <a:lvl5pPr marL="0" indent="0" algn="l">
              <a:buNone/>
              <a:defRPr sz="1400">
                <a:solidFill>
                  <a:schemeClr val="bg1">
                    <a:lumMod val="65000"/>
                  </a:schemeClr>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471594337"/>
      </p:ext>
    </p:extLst>
  </p:cSld>
  <p:clrMapOvr>
    <a:masterClrMapping/>
  </p:clrMapOvr>
  <p:extLst>
    <p:ext uri="{DCECCB84-F9BA-43D5-87BE-67443E8EF086}">
      <p15:sldGuideLst xmlns:p15="http://schemas.microsoft.com/office/powerpoint/2012/main">
        <p15:guide id="1" pos="288">
          <p15:clr>
            <a:srgbClr val="FBAE40"/>
          </p15:clr>
        </p15:guide>
        <p15:guide id="2" pos="144">
          <p15:clr>
            <a:srgbClr val="FBAE40"/>
          </p15:clr>
        </p15:guide>
        <p15:guide id="3" pos="7392">
          <p15:clr>
            <a:srgbClr val="FBAE40"/>
          </p15:clr>
        </p15:guide>
        <p15:guide id="4" pos="7536">
          <p15:clr>
            <a:srgbClr val="FBAE40"/>
          </p15:clr>
        </p15:guide>
        <p15:guide id="5" orient="horz" pos="288">
          <p15:clr>
            <a:srgbClr val="FBAE40"/>
          </p15:clr>
        </p15:guide>
        <p15:guide id="6" orient="horz" pos="144">
          <p15:clr>
            <a:srgbClr val="FBAE40"/>
          </p15:clr>
        </p15:guide>
        <p15:guide id="7" orient="horz" pos="4032">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itle 2 Line Content">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97BF08D-ADF8-4EC5-B658-5328A20C6890}"/>
              </a:ext>
            </a:extLst>
          </p:cNvPr>
          <p:cNvSpPr>
            <a:spLocks noGrp="1"/>
          </p:cNvSpPr>
          <p:nvPr>
            <p:ph idx="1"/>
          </p:nvPr>
        </p:nvSpPr>
        <p:spPr/>
        <p:txBody>
          <a:bodyPr l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a:extLst>
              <a:ext uri="{FF2B5EF4-FFF2-40B4-BE49-F238E27FC236}">
                <a16:creationId xmlns:a16="http://schemas.microsoft.com/office/drawing/2014/main" id="{E40EB252-2002-4153-9FDD-988D88442409}"/>
              </a:ext>
            </a:extLst>
          </p:cNvPr>
          <p:cNvSpPr>
            <a:spLocks noGrp="1"/>
          </p:cNvSpPr>
          <p:nvPr>
            <p:ph type="sldNum" sz="quarter" idx="12"/>
          </p:nvPr>
        </p:nvSpPr>
        <p:spPr/>
        <p:txBody>
          <a:bodyPr/>
          <a:lstStyle/>
          <a:p>
            <a:fld id="{D4741E74-AF81-4148-9E14-11BBE01D944F}" type="slidenum">
              <a:rPr lang="en-US" smtClean="0"/>
              <a:t>‹#›</a:t>
            </a:fld>
            <a:endParaRPr lang="en-US" dirty="0"/>
          </a:p>
        </p:txBody>
      </p:sp>
      <p:sp>
        <p:nvSpPr>
          <p:cNvPr id="2" name="Title 1">
            <a:extLst>
              <a:ext uri="{FF2B5EF4-FFF2-40B4-BE49-F238E27FC236}">
                <a16:creationId xmlns:a16="http://schemas.microsoft.com/office/drawing/2014/main" id="{265C6EEE-2D74-49E2-9EFE-D6C04C314EF8}"/>
              </a:ext>
            </a:extLst>
          </p:cNvPr>
          <p:cNvSpPr>
            <a:spLocks noGrp="1"/>
          </p:cNvSpPr>
          <p:nvPr>
            <p:ph type="title" hasCustomPrompt="1"/>
          </p:nvPr>
        </p:nvSpPr>
        <p:spPr>
          <a:xfrm>
            <a:off x="457200" y="509522"/>
            <a:ext cx="11277600" cy="1138773"/>
          </a:xfrm>
        </p:spPr>
        <p:txBody>
          <a:bodyPr/>
          <a:lstStyle>
            <a:lvl1pPr>
              <a:defRPr sz="4000" i="0"/>
            </a:lvl1pPr>
          </a:lstStyle>
          <a:p>
            <a:r>
              <a:rPr lang="en-US"/>
              <a:t>Click to edit </a:t>
            </a:r>
            <a:br>
              <a:rPr lang="en-US"/>
            </a:br>
            <a:r>
              <a:rPr lang="en-US"/>
              <a:t>Master title style</a:t>
            </a:r>
          </a:p>
        </p:txBody>
      </p:sp>
    </p:spTree>
    <p:extLst>
      <p:ext uri="{BB962C8B-B14F-4D97-AF65-F5344CB8AC3E}">
        <p14:creationId xmlns:p14="http://schemas.microsoft.com/office/powerpoint/2010/main" val="1109692981"/>
      </p:ext>
    </p:extLst>
  </p:cSld>
  <p:clrMapOvr>
    <a:masterClrMapping/>
  </p:clrMapOvr>
  <p:extLst>
    <p:ext uri="{DCECCB84-F9BA-43D5-87BE-67443E8EF086}">
      <p15:sldGuideLst xmlns:p15="http://schemas.microsoft.com/office/powerpoint/2012/main">
        <p15:guide id="1" pos="288">
          <p15:clr>
            <a:srgbClr val="FBAE40"/>
          </p15:clr>
        </p15:guide>
        <p15:guide id="2" pos="144">
          <p15:clr>
            <a:srgbClr val="FBAE40"/>
          </p15:clr>
        </p15:guide>
        <p15:guide id="3" pos="7392">
          <p15:clr>
            <a:srgbClr val="FBAE40"/>
          </p15:clr>
        </p15:guide>
        <p15:guide id="4" pos="7536">
          <p15:clr>
            <a:srgbClr val="FBAE40"/>
          </p15:clr>
        </p15:guide>
        <p15:guide id="5" orient="horz" pos="288">
          <p15:clr>
            <a:srgbClr val="FBAE40"/>
          </p15:clr>
        </p15:guide>
        <p15:guide id="6" orient="horz" pos="144">
          <p15:clr>
            <a:srgbClr val="FBAE40"/>
          </p15:clr>
        </p15:guide>
        <p15:guide id="7" orient="horz" pos="4032">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itle 2 Line Chart Title 1">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7AF45909-ACA0-497E-B7C2-1D1B5F478895}"/>
              </a:ext>
            </a:extLst>
          </p:cNvPr>
          <p:cNvSpPr>
            <a:spLocks noGrp="1"/>
          </p:cNvSpPr>
          <p:nvPr>
            <p:ph type="sldNum" sz="quarter" idx="11"/>
          </p:nvPr>
        </p:nvSpPr>
        <p:spPr/>
        <p:txBody>
          <a:bodyPr/>
          <a:lstStyle/>
          <a:p>
            <a:fld id="{C24CE0DD-0081-7A4A-817B-7ACC0C2B4AAB}" type="slidenum">
              <a:rPr lang="en-US" smtClean="0"/>
              <a:pPr/>
              <a:t>‹#›</a:t>
            </a:fld>
            <a:endParaRPr lang="en-US" dirty="0"/>
          </a:p>
        </p:txBody>
      </p:sp>
      <p:sp>
        <p:nvSpPr>
          <p:cNvPr id="2" name="Title 1">
            <a:extLst>
              <a:ext uri="{FF2B5EF4-FFF2-40B4-BE49-F238E27FC236}">
                <a16:creationId xmlns:a16="http://schemas.microsoft.com/office/drawing/2014/main" id="{EA75EE15-C254-43DC-B077-8867D2968CA4}"/>
              </a:ext>
            </a:extLst>
          </p:cNvPr>
          <p:cNvSpPr>
            <a:spLocks noGrp="1"/>
          </p:cNvSpPr>
          <p:nvPr>
            <p:ph type="title" hasCustomPrompt="1"/>
          </p:nvPr>
        </p:nvSpPr>
        <p:spPr>
          <a:xfrm>
            <a:off x="457200" y="509522"/>
            <a:ext cx="11277600" cy="1138773"/>
          </a:xfrm>
        </p:spPr>
        <p:txBody>
          <a:bodyPr/>
          <a:lstStyle>
            <a:lvl1pPr>
              <a:defRPr sz="4000" i="0"/>
            </a:lvl1pPr>
          </a:lstStyle>
          <a:p>
            <a:r>
              <a:rPr lang="en-US"/>
              <a:t>Click to edit </a:t>
            </a:r>
            <a:br>
              <a:rPr lang="en-US"/>
            </a:br>
            <a:r>
              <a:rPr lang="en-US"/>
              <a:t>Master title style</a:t>
            </a:r>
          </a:p>
        </p:txBody>
      </p:sp>
      <p:sp>
        <p:nvSpPr>
          <p:cNvPr id="6" name="Text Placeholder 2">
            <a:extLst>
              <a:ext uri="{FF2B5EF4-FFF2-40B4-BE49-F238E27FC236}">
                <a16:creationId xmlns:a16="http://schemas.microsoft.com/office/drawing/2014/main" id="{E1025CB0-1BD3-4800-A9D9-53A31E01899E}"/>
              </a:ext>
            </a:extLst>
          </p:cNvPr>
          <p:cNvSpPr>
            <a:spLocks noGrp="1"/>
          </p:cNvSpPr>
          <p:nvPr>
            <p:ph idx="12" hasCustomPrompt="1"/>
          </p:nvPr>
        </p:nvSpPr>
        <p:spPr>
          <a:xfrm>
            <a:off x="457203" y="2008803"/>
            <a:ext cx="11277592" cy="193899"/>
          </a:xfrm>
          <a:prstGeom prst="rect">
            <a:avLst/>
          </a:prstGeom>
        </p:spPr>
        <p:txBody>
          <a:bodyPr vert="horz" wrap="square" lIns="0" tIns="0" rIns="0" bIns="0" rtlCol="0">
            <a:spAutoFit/>
          </a:bodyPr>
          <a:lstStyle>
            <a:lvl1pPr algn="ctr">
              <a:defRPr/>
            </a:lvl1pPr>
            <a:lvl2pPr algn="l">
              <a:defRPr/>
            </a:lvl2pPr>
            <a:lvl3pPr algn="ctr">
              <a:defRPr/>
            </a:lvl3pPr>
            <a:lvl5pPr marL="475476">
              <a:buClr>
                <a:schemeClr val="bg1">
                  <a:lumMod val="65000"/>
                </a:schemeClr>
              </a:buClr>
              <a:defRPr/>
            </a:lvl5pPr>
          </a:lstStyle>
          <a:p>
            <a:pPr lvl="1"/>
            <a:r>
              <a:rPr lang="en-US"/>
              <a:t>Click to edit Template text styles</a:t>
            </a:r>
          </a:p>
        </p:txBody>
      </p:sp>
    </p:spTree>
    <p:extLst>
      <p:ext uri="{BB962C8B-B14F-4D97-AF65-F5344CB8AC3E}">
        <p14:creationId xmlns:p14="http://schemas.microsoft.com/office/powerpoint/2010/main" val="2106079719"/>
      </p:ext>
    </p:extLst>
  </p:cSld>
  <p:clrMapOvr>
    <a:masterClrMapping/>
  </p:clrMapOvr>
  <p:extLst>
    <p:ext uri="{DCECCB84-F9BA-43D5-87BE-67443E8EF086}">
      <p15:sldGuideLst xmlns:p15="http://schemas.microsoft.com/office/powerpoint/2012/main">
        <p15:guide id="1" pos="144">
          <p15:clr>
            <a:srgbClr val="FBAE40"/>
          </p15:clr>
        </p15:guide>
        <p15:guide id="2" pos="288">
          <p15:clr>
            <a:srgbClr val="FBAE40"/>
          </p15:clr>
        </p15:guide>
        <p15:guide id="3" pos="7392">
          <p15:clr>
            <a:srgbClr val="FBAE40"/>
          </p15:clr>
        </p15:guide>
        <p15:guide id="4" pos="7536">
          <p15:clr>
            <a:srgbClr val="FBAE40"/>
          </p15:clr>
        </p15:guide>
        <p15:guide id="5" orient="horz" pos="288">
          <p15:clr>
            <a:srgbClr val="FBAE40"/>
          </p15:clr>
        </p15:guide>
        <p15:guide id="6" orient="horz" pos="144">
          <p15:clr>
            <a:srgbClr val="FBAE40"/>
          </p15:clr>
        </p15:guide>
        <p15:guide id="7" orient="horz" pos="4032">
          <p15:clr>
            <a:srgbClr val="FBAE40"/>
          </p15:clr>
        </p15:guide>
      </p15:sldGuideLst>
    </p:ext>
  </p:extLs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Title 2 Line Chart Title 2">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7AF45909-ACA0-497E-B7C2-1D1B5F478895}"/>
              </a:ext>
            </a:extLst>
          </p:cNvPr>
          <p:cNvSpPr>
            <a:spLocks noGrp="1"/>
          </p:cNvSpPr>
          <p:nvPr>
            <p:ph type="sldNum" sz="quarter" idx="11"/>
          </p:nvPr>
        </p:nvSpPr>
        <p:spPr/>
        <p:txBody>
          <a:bodyPr/>
          <a:lstStyle/>
          <a:p>
            <a:fld id="{C24CE0DD-0081-7A4A-817B-7ACC0C2B4AAB}" type="slidenum">
              <a:rPr lang="en-US" smtClean="0"/>
              <a:pPr/>
              <a:t>‹#›</a:t>
            </a:fld>
            <a:endParaRPr lang="en-US" dirty="0"/>
          </a:p>
        </p:txBody>
      </p:sp>
      <p:sp>
        <p:nvSpPr>
          <p:cNvPr id="2" name="Title 1">
            <a:extLst>
              <a:ext uri="{FF2B5EF4-FFF2-40B4-BE49-F238E27FC236}">
                <a16:creationId xmlns:a16="http://schemas.microsoft.com/office/drawing/2014/main" id="{EA75EE15-C254-43DC-B077-8867D2968CA4}"/>
              </a:ext>
            </a:extLst>
          </p:cNvPr>
          <p:cNvSpPr>
            <a:spLocks noGrp="1"/>
          </p:cNvSpPr>
          <p:nvPr>
            <p:ph type="title" hasCustomPrompt="1"/>
          </p:nvPr>
        </p:nvSpPr>
        <p:spPr>
          <a:xfrm>
            <a:off x="457200" y="509522"/>
            <a:ext cx="11277600" cy="1138773"/>
          </a:xfrm>
        </p:spPr>
        <p:txBody>
          <a:bodyPr/>
          <a:lstStyle>
            <a:lvl1pPr>
              <a:defRPr sz="4000" i="0"/>
            </a:lvl1pPr>
          </a:lstStyle>
          <a:p>
            <a:r>
              <a:rPr lang="en-US"/>
              <a:t>Click to edit </a:t>
            </a:r>
            <a:br>
              <a:rPr lang="en-US"/>
            </a:br>
            <a:r>
              <a:rPr lang="en-US"/>
              <a:t>Master title style</a:t>
            </a:r>
          </a:p>
        </p:txBody>
      </p:sp>
      <p:sp>
        <p:nvSpPr>
          <p:cNvPr id="5" name="Text Placeholder 2">
            <a:extLst>
              <a:ext uri="{FF2B5EF4-FFF2-40B4-BE49-F238E27FC236}">
                <a16:creationId xmlns:a16="http://schemas.microsoft.com/office/drawing/2014/main" id="{5CD18B82-ACDC-4A34-9717-7D698C372263}"/>
              </a:ext>
            </a:extLst>
          </p:cNvPr>
          <p:cNvSpPr>
            <a:spLocks noGrp="1"/>
          </p:cNvSpPr>
          <p:nvPr>
            <p:ph idx="1"/>
          </p:nvPr>
        </p:nvSpPr>
        <p:spPr>
          <a:xfrm>
            <a:off x="457200" y="2559430"/>
            <a:ext cx="11277594" cy="3720492"/>
          </a:xfrm>
          <a:prstGeom prst="rect">
            <a:avLst/>
          </a:prstGeom>
        </p:spPr>
        <p:txBody>
          <a:bodyPr vert="horz" lIns="0" tIns="0" rIns="0" bIns="0" rtlCol="0" anchor="ctr" anchorCtr="0">
            <a:noAutofit/>
          </a:bodyPr>
          <a:lstStyle>
            <a:lvl1pPr algn="ctr">
              <a:defRPr b="0">
                <a:solidFill>
                  <a:schemeClr val="tx1"/>
                </a:solidFill>
              </a:defRPr>
            </a:lvl1pPr>
            <a:lvl5pPr marL="475476">
              <a:buClr>
                <a:schemeClr val="bg1">
                  <a:lumMod val="65000"/>
                </a:schemeClr>
              </a:buClr>
              <a:defRPr/>
            </a:lvl5pPr>
          </a:lstStyle>
          <a:p>
            <a:pPr lvl="0"/>
            <a:r>
              <a:rPr lang="en-US"/>
              <a:t>Click to edit Master text styles</a:t>
            </a:r>
          </a:p>
        </p:txBody>
      </p:sp>
      <p:sp>
        <p:nvSpPr>
          <p:cNvPr id="6" name="Text Placeholder 2">
            <a:extLst>
              <a:ext uri="{FF2B5EF4-FFF2-40B4-BE49-F238E27FC236}">
                <a16:creationId xmlns:a16="http://schemas.microsoft.com/office/drawing/2014/main" id="{E1025CB0-1BD3-4800-A9D9-53A31E01899E}"/>
              </a:ext>
            </a:extLst>
          </p:cNvPr>
          <p:cNvSpPr>
            <a:spLocks noGrp="1"/>
          </p:cNvSpPr>
          <p:nvPr>
            <p:ph idx="12" hasCustomPrompt="1"/>
          </p:nvPr>
        </p:nvSpPr>
        <p:spPr>
          <a:xfrm>
            <a:off x="457203" y="2008803"/>
            <a:ext cx="11277592" cy="193899"/>
          </a:xfrm>
          <a:prstGeom prst="rect">
            <a:avLst/>
          </a:prstGeom>
        </p:spPr>
        <p:txBody>
          <a:bodyPr vert="horz" wrap="square" lIns="0" tIns="0" rIns="0" bIns="0" rtlCol="0">
            <a:spAutoFit/>
          </a:bodyPr>
          <a:lstStyle>
            <a:lvl1pPr algn="ctr">
              <a:defRPr/>
            </a:lvl1pPr>
            <a:lvl2pPr algn="l">
              <a:defRPr/>
            </a:lvl2pPr>
            <a:lvl3pPr algn="ctr">
              <a:defRPr/>
            </a:lvl3pPr>
            <a:lvl5pPr marL="475476">
              <a:buClr>
                <a:schemeClr val="bg1">
                  <a:lumMod val="65000"/>
                </a:schemeClr>
              </a:buClr>
              <a:defRPr/>
            </a:lvl5pPr>
          </a:lstStyle>
          <a:p>
            <a:pPr lvl="1"/>
            <a:r>
              <a:rPr lang="en-US"/>
              <a:t>Click to edit Template text styles</a:t>
            </a:r>
          </a:p>
        </p:txBody>
      </p:sp>
    </p:spTree>
    <p:extLst>
      <p:ext uri="{BB962C8B-B14F-4D97-AF65-F5344CB8AC3E}">
        <p14:creationId xmlns:p14="http://schemas.microsoft.com/office/powerpoint/2010/main" val="2039001181"/>
      </p:ext>
    </p:extLst>
  </p:cSld>
  <p:clrMapOvr>
    <a:masterClrMapping/>
  </p:clrMapOvr>
  <p:extLst>
    <p:ext uri="{DCECCB84-F9BA-43D5-87BE-67443E8EF086}">
      <p15:sldGuideLst xmlns:p15="http://schemas.microsoft.com/office/powerpoint/2012/main">
        <p15:guide id="1" pos="144">
          <p15:clr>
            <a:srgbClr val="FBAE40"/>
          </p15:clr>
        </p15:guide>
        <p15:guide id="2" pos="288">
          <p15:clr>
            <a:srgbClr val="FBAE40"/>
          </p15:clr>
        </p15:guide>
        <p15:guide id="3" pos="7392">
          <p15:clr>
            <a:srgbClr val="FBAE40"/>
          </p15:clr>
        </p15:guide>
        <p15:guide id="4" pos="7536">
          <p15:clr>
            <a:srgbClr val="FBAE40"/>
          </p15:clr>
        </p15:guide>
        <p15:guide id="5" orient="horz" pos="288">
          <p15:clr>
            <a:srgbClr val="FBAE40"/>
          </p15:clr>
        </p15:guide>
        <p15:guide id="6" orient="horz" pos="144">
          <p15:clr>
            <a:srgbClr val="FBAE40"/>
          </p15:clr>
        </p15:guide>
        <p15:guide id="7" orient="horz" pos="4032">
          <p15:clr>
            <a:srgbClr val="FBAE40"/>
          </p15:clr>
        </p15:guide>
      </p15:sldGuideLst>
    </p:ext>
  </p:extLst>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name="Title 2 Line Content Left 1">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E40EB252-2002-4153-9FDD-988D88442409}"/>
              </a:ext>
            </a:extLst>
          </p:cNvPr>
          <p:cNvSpPr>
            <a:spLocks noGrp="1"/>
          </p:cNvSpPr>
          <p:nvPr>
            <p:ph type="sldNum" sz="quarter" idx="12"/>
          </p:nvPr>
        </p:nvSpPr>
        <p:spPr/>
        <p:txBody>
          <a:bodyPr/>
          <a:lstStyle/>
          <a:p>
            <a:fld id="{D4741E74-AF81-4148-9E14-11BBE01D944F}" type="slidenum">
              <a:rPr lang="en-US" smtClean="0"/>
              <a:t>‹#›</a:t>
            </a:fld>
            <a:endParaRPr lang="en-US" dirty="0"/>
          </a:p>
        </p:txBody>
      </p:sp>
      <p:sp>
        <p:nvSpPr>
          <p:cNvPr id="7" name="Text Placeholder 2">
            <a:extLst>
              <a:ext uri="{FF2B5EF4-FFF2-40B4-BE49-F238E27FC236}">
                <a16:creationId xmlns:a16="http://schemas.microsoft.com/office/drawing/2014/main" id="{6565065E-851A-48FF-92F0-3C413BB209E7}"/>
              </a:ext>
            </a:extLst>
          </p:cNvPr>
          <p:cNvSpPr>
            <a:spLocks noGrp="1"/>
          </p:cNvSpPr>
          <p:nvPr>
            <p:ph idx="1" hasCustomPrompt="1"/>
          </p:nvPr>
        </p:nvSpPr>
        <p:spPr>
          <a:xfrm>
            <a:off x="457200" y="1409442"/>
            <a:ext cx="5486400" cy="4039119"/>
          </a:xfrm>
          <a:prstGeom prst="rect">
            <a:avLst/>
          </a:prstGeom>
        </p:spPr>
        <p:txBody>
          <a:bodyPr vert="horz" lIns="0" tIns="45720" rIns="0" bIns="45720" rtlCol="0" anchor="ctr" anchorCtr="0">
            <a:spAutoFit/>
          </a:bodyPr>
          <a:lstStyle>
            <a:lvl1pPr algn="l">
              <a:lnSpc>
                <a:spcPct val="85000"/>
              </a:lnSpc>
              <a:spcAft>
                <a:spcPts val="800"/>
              </a:spcAft>
              <a:defRPr sz="3333" b="0" i="0" spc="-107" baseline="0">
                <a:solidFill>
                  <a:schemeClr val="bg2"/>
                </a:solidFill>
              </a:defRPr>
            </a:lvl1pPr>
            <a:lvl2pPr algn="l">
              <a:lnSpc>
                <a:spcPct val="85000"/>
              </a:lnSpc>
              <a:spcAft>
                <a:spcPts val="800"/>
              </a:spcAft>
              <a:defRPr sz="4267" b="0" i="0" spc="-133" baseline="0">
                <a:solidFill>
                  <a:schemeClr val="bg2"/>
                </a:solidFill>
              </a:defRPr>
            </a:lvl2pPr>
            <a:lvl3pPr algn="l">
              <a:lnSpc>
                <a:spcPct val="85000"/>
              </a:lnSpc>
              <a:spcAft>
                <a:spcPts val="800"/>
              </a:spcAft>
              <a:defRPr sz="3600" b="0" i="0" spc="-200">
                <a:solidFill>
                  <a:schemeClr val="bg2"/>
                </a:solidFill>
              </a:defRPr>
            </a:lvl3pPr>
            <a:lvl4pPr marL="0" indent="0" algn="l">
              <a:buNone/>
              <a:defRPr sz="1867">
                <a:solidFill>
                  <a:schemeClr val="tx1"/>
                </a:solidFill>
              </a:defRPr>
            </a:lvl4pPr>
            <a:lvl5pPr marL="109728" indent="-109728" algn="l">
              <a:buClr>
                <a:schemeClr val="tx2"/>
              </a:buClr>
              <a:buFont typeface="Arial" panose="020B0604020202020204" pitchFamily="34" charset="0"/>
              <a:buChar char="•"/>
              <a:defRPr>
                <a:solidFill>
                  <a:schemeClr val="tx1"/>
                </a:solidFill>
              </a:defRPr>
            </a:lvl5pPr>
          </a:lstStyle>
          <a:p>
            <a:pPr lvl="0"/>
            <a:r>
              <a:rPr lang="en-US" dirty="0"/>
              <a:t>Click to Edit </a:t>
            </a:r>
            <a:br>
              <a:rPr lang="en-US" dirty="0"/>
            </a:br>
            <a:r>
              <a:rPr lang="en-US" dirty="0"/>
              <a:t>Template Title Style</a:t>
            </a:r>
          </a:p>
          <a:p>
            <a:pPr lvl="1"/>
            <a:r>
              <a:rPr lang="en-US" dirty="0"/>
              <a:t>Second </a:t>
            </a:r>
            <a:br>
              <a:rPr lang="en-US" dirty="0"/>
            </a:br>
            <a:r>
              <a:rPr lang="en-US" dirty="0"/>
              <a:t>Level</a:t>
            </a:r>
          </a:p>
          <a:p>
            <a:pPr lvl="2"/>
            <a:r>
              <a:rPr lang="en-US" dirty="0"/>
              <a:t>Third </a:t>
            </a:r>
            <a:br>
              <a:rPr lang="en-US" dirty="0"/>
            </a:br>
            <a:r>
              <a:rPr lang="en-US" dirty="0"/>
              <a:t>Level</a:t>
            </a:r>
          </a:p>
          <a:p>
            <a:pPr lvl="3"/>
            <a:r>
              <a:rPr lang="en-US" dirty="0"/>
              <a:t>Fourth level</a:t>
            </a:r>
          </a:p>
          <a:p>
            <a:pPr lvl="4"/>
            <a:r>
              <a:rPr lang="en-US" dirty="0"/>
              <a:t>Fifth level</a:t>
            </a:r>
          </a:p>
        </p:txBody>
      </p:sp>
    </p:spTree>
    <p:extLst>
      <p:ext uri="{BB962C8B-B14F-4D97-AF65-F5344CB8AC3E}">
        <p14:creationId xmlns:p14="http://schemas.microsoft.com/office/powerpoint/2010/main" val="1102877057"/>
      </p:ext>
    </p:extLst>
  </p:cSld>
  <p:clrMapOvr>
    <a:masterClrMapping/>
  </p:clrMapOvr>
  <p:extLst>
    <p:ext uri="{DCECCB84-F9BA-43D5-87BE-67443E8EF086}">
      <p15:sldGuideLst xmlns:p15="http://schemas.microsoft.com/office/powerpoint/2012/main">
        <p15:guide id="1" pos="288">
          <p15:clr>
            <a:srgbClr val="FBAE40"/>
          </p15:clr>
        </p15:guide>
        <p15:guide id="2" pos="144">
          <p15:clr>
            <a:srgbClr val="FBAE40"/>
          </p15:clr>
        </p15:guide>
        <p15:guide id="3" pos="7392">
          <p15:clr>
            <a:srgbClr val="FBAE40"/>
          </p15:clr>
        </p15:guide>
        <p15:guide id="4" pos="7536">
          <p15:clr>
            <a:srgbClr val="FBAE40"/>
          </p15:clr>
        </p15:guide>
        <p15:guide id="5" orient="horz" pos="288">
          <p15:clr>
            <a:srgbClr val="FBAE40"/>
          </p15:clr>
        </p15:guide>
        <p15:guide id="6" orient="horz" pos="144">
          <p15:clr>
            <a:srgbClr val="FBAE40"/>
          </p15:clr>
        </p15:guide>
        <p15:guide id="7" orient="horz" pos="4032">
          <p15:clr>
            <a:srgbClr val="FBAE40"/>
          </p15:clr>
        </p15:guide>
      </p15:sldGuideLst>
    </p:ext>
  </p:extLst>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p:cSld name="Title 2 Line Content Left 2">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E40EB252-2002-4153-9FDD-988D88442409}"/>
              </a:ext>
            </a:extLst>
          </p:cNvPr>
          <p:cNvSpPr>
            <a:spLocks noGrp="1"/>
          </p:cNvSpPr>
          <p:nvPr>
            <p:ph type="sldNum" sz="quarter" idx="12"/>
          </p:nvPr>
        </p:nvSpPr>
        <p:spPr/>
        <p:txBody>
          <a:bodyPr/>
          <a:lstStyle/>
          <a:p>
            <a:fld id="{D4741E74-AF81-4148-9E14-11BBE01D944F}" type="slidenum">
              <a:rPr lang="en-US" smtClean="0"/>
              <a:t>‹#›</a:t>
            </a:fld>
            <a:endParaRPr lang="en-US" dirty="0"/>
          </a:p>
        </p:txBody>
      </p:sp>
      <p:sp>
        <p:nvSpPr>
          <p:cNvPr id="5" name="Text Placeholder 2">
            <a:extLst>
              <a:ext uri="{FF2B5EF4-FFF2-40B4-BE49-F238E27FC236}">
                <a16:creationId xmlns:a16="http://schemas.microsoft.com/office/drawing/2014/main" id="{5F77D1C1-0D0A-40A2-9152-AFB7C138FB40}"/>
              </a:ext>
            </a:extLst>
          </p:cNvPr>
          <p:cNvSpPr>
            <a:spLocks noGrp="1"/>
          </p:cNvSpPr>
          <p:nvPr>
            <p:ph idx="1" hasCustomPrompt="1"/>
          </p:nvPr>
        </p:nvSpPr>
        <p:spPr>
          <a:xfrm>
            <a:off x="457200" y="457202"/>
            <a:ext cx="4572000" cy="5943598"/>
          </a:xfrm>
          <a:prstGeom prst="rect">
            <a:avLst/>
          </a:prstGeom>
        </p:spPr>
        <p:txBody>
          <a:bodyPr vert="horz" lIns="0" tIns="45720" rIns="0" bIns="45720" rtlCol="0" anchor="ctr" anchorCtr="0">
            <a:noAutofit/>
          </a:bodyPr>
          <a:lstStyle>
            <a:lvl1pPr algn="l">
              <a:lnSpc>
                <a:spcPct val="85000"/>
              </a:lnSpc>
              <a:spcAft>
                <a:spcPts val="800"/>
              </a:spcAft>
              <a:defRPr sz="4400" b="0" i="0" spc="-107" baseline="0">
                <a:solidFill>
                  <a:schemeClr val="bg2"/>
                </a:solidFill>
              </a:defRPr>
            </a:lvl1pPr>
            <a:lvl2pPr algn="l">
              <a:defRPr sz="1800" b="1">
                <a:solidFill>
                  <a:schemeClr val="tx1"/>
                </a:solidFill>
              </a:defRPr>
            </a:lvl2pPr>
            <a:lvl3pPr algn="l">
              <a:defRPr sz="1400">
                <a:solidFill>
                  <a:schemeClr val="tx1"/>
                </a:solidFill>
              </a:defRPr>
            </a:lvl3pPr>
            <a:lvl4pPr algn="l">
              <a:defRPr/>
            </a:lvl4pPr>
            <a:lvl5pPr marL="475464" algn="l">
              <a:buClr>
                <a:schemeClr val="bg1">
                  <a:lumMod val="65000"/>
                </a:schemeClr>
              </a:buClr>
              <a:defRPr/>
            </a:lvl5pPr>
          </a:lstStyle>
          <a:p>
            <a:pPr lvl="0"/>
            <a:r>
              <a:rPr lang="en-US"/>
              <a:t>Click to edit </a:t>
            </a:r>
            <a:br>
              <a:rPr lang="en-US"/>
            </a:br>
            <a:r>
              <a:rPr lang="en-US"/>
              <a:t>Template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639050257"/>
      </p:ext>
    </p:extLst>
  </p:cSld>
  <p:clrMapOvr>
    <a:masterClrMapping/>
  </p:clrMapOvr>
  <p:extLst>
    <p:ext uri="{DCECCB84-F9BA-43D5-87BE-67443E8EF086}">
      <p15:sldGuideLst xmlns:p15="http://schemas.microsoft.com/office/powerpoint/2012/main">
        <p15:guide id="1" pos="288">
          <p15:clr>
            <a:srgbClr val="FBAE40"/>
          </p15:clr>
        </p15:guide>
        <p15:guide id="2" pos="144">
          <p15:clr>
            <a:srgbClr val="FBAE40"/>
          </p15:clr>
        </p15:guide>
        <p15:guide id="3" pos="7392">
          <p15:clr>
            <a:srgbClr val="FBAE40"/>
          </p15:clr>
        </p15:guide>
        <p15:guide id="4" pos="7536">
          <p15:clr>
            <a:srgbClr val="FBAE40"/>
          </p15:clr>
        </p15:guide>
        <p15:guide id="5" orient="horz" pos="288">
          <p15:clr>
            <a:srgbClr val="FBAE40"/>
          </p15:clr>
        </p15:guide>
        <p15:guide id="6" orient="horz" pos="144">
          <p15:clr>
            <a:srgbClr val="FBAE40"/>
          </p15:clr>
        </p15:guide>
        <p15:guide id="7" orient="horz" pos="4032">
          <p15:clr>
            <a:srgbClr val="FBAE40"/>
          </p15:clr>
        </p15:guide>
      </p15:sldGuideLst>
    </p:ext>
  </p:extLst>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preserve="1">
  <p:cSld name="1_Title 2 Line Content Left 2">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E40EB252-2002-4153-9FDD-988D88442409}"/>
              </a:ext>
            </a:extLst>
          </p:cNvPr>
          <p:cNvSpPr>
            <a:spLocks noGrp="1"/>
          </p:cNvSpPr>
          <p:nvPr>
            <p:ph type="sldNum" sz="quarter" idx="12"/>
          </p:nvPr>
        </p:nvSpPr>
        <p:spPr/>
        <p:txBody>
          <a:bodyPr/>
          <a:lstStyle/>
          <a:p>
            <a:fld id="{D4741E74-AF81-4148-9E14-11BBE01D944F}" type="slidenum">
              <a:rPr lang="en-US" smtClean="0"/>
              <a:t>‹#›</a:t>
            </a:fld>
            <a:endParaRPr lang="en-US" dirty="0"/>
          </a:p>
        </p:txBody>
      </p:sp>
      <p:grpSp>
        <p:nvGrpSpPr>
          <p:cNvPr id="7" name="Group 6">
            <a:extLst>
              <a:ext uri="{FF2B5EF4-FFF2-40B4-BE49-F238E27FC236}">
                <a16:creationId xmlns:a16="http://schemas.microsoft.com/office/drawing/2014/main" id="{EF094B4D-3008-4855-8B57-135BA3528DFE}"/>
              </a:ext>
            </a:extLst>
          </p:cNvPr>
          <p:cNvGrpSpPr>
            <a:grpSpLocks noChangeAspect="1"/>
          </p:cNvGrpSpPr>
          <p:nvPr/>
        </p:nvGrpSpPr>
        <p:grpSpPr>
          <a:xfrm>
            <a:off x="3896348" y="6494246"/>
            <a:ext cx="1066177" cy="135154"/>
            <a:chOff x="2931072" y="-829430"/>
            <a:chExt cx="6003607" cy="761048"/>
          </a:xfrm>
        </p:grpSpPr>
        <p:sp>
          <p:nvSpPr>
            <p:cNvPr id="8" name="Freeform: Shape 7">
              <a:extLst>
                <a:ext uri="{FF2B5EF4-FFF2-40B4-BE49-F238E27FC236}">
                  <a16:creationId xmlns:a16="http://schemas.microsoft.com/office/drawing/2014/main" id="{A14CF801-689B-4469-B6ED-4D6BFBB2E292}"/>
                </a:ext>
              </a:extLst>
            </p:cNvPr>
            <p:cNvSpPr/>
            <p:nvPr/>
          </p:nvSpPr>
          <p:spPr>
            <a:xfrm>
              <a:off x="8294599" y="-826572"/>
              <a:ext cx="640080" cy="758190"/>
            </a:xfrm>
            <a:custGeom>
              <a:avLst/>
              <a:gdLst>
                <a:gd name="connsiteX0" fmla="*/ 100965 w 640080"/>
                <a:gd name="connsiteY0" fmla="*/ 493395 h 758190"/>
                <a:gd name="connsiteX1" fmla="*/ 318135 w 640080"/>
                <a:gd name="connsiteY1" fmla="*/ 597218 h 758190"/>
                <a:gd name="connsiteX2" fmla="*/ 455295 w 640080"/>
                <a:gd name="connsiteY2" fmla="*/ 531495 h 758190"/>
                <a:gd name="connsiteX3" fmla="*/ 312420 w 640080"/>
                <a:gd name="connsiteY3" fmla="*/ 452438 h 758190"/>
                <a:gd name="connsiteX4" fmla="*/ 44768 w 640080"/>
                <a:gd name="connsiteY4" fmla="*/ 224790 h 758190"/>
                <a:gd name="connsiteX5" fmla="*/ 355283 w 640080"/>
                <a:gd name="connsiteY5" fmla="*/ 0 h 758190"/>
                <a:gd name="connsiteX6" fmla="*/ 625793 w 640080"/>
                <a:gd name="connsiteY6" fmla="*/ 88583 h 758190"/>
                <a:gd name="connsiteX7" fmla="*/ 534353 w 640080"/>
                <a:gd name="connsiteY7" fmla="*/ 221932 h 758190"/>
                <a:gd name="connsiteX8" fmla="*/ 355283 w 640080"/>
                <a:gd name="connsiteY8" fmla="*/ 160020 h 758190"/>
                <a:gd name="connsiteX9" fmla="*/ 224790 w 640080"/>
                <a:gd name="connsiteY9" fmla="*/ 228600 h 758190"/>
                <a:gd name="connsiteX10" fmla="*/ 395288 w 640080"/>
                <a:gd name="connsiteY10" fmla="*/ 309563 h 758190"/>
                <a:gd name="connsiteX11" fmla="*/ 640080 w 640080"/>
                <a:gd name="connsiteY11" fmla="*/ 536257 h 758190"/>
                <a:gd name="connsiteX12" fmla="*/ 325755 w 640080"/>
                <a:gd name="connsiteY12" fmla="*/ 758190 h 758190"/>
                <a:gd name="connsiteX13" fmla="*/ 0 w 640080"/>
                <a:gd name="connsiteY13" fmla="*/ 627697 h 758190"/>
                <a:gd name="connsiteX14" fmla="*/ 100965 w 640080"/>
                <a:gd name="connsiteY14" fmla="*/ 493395 h 7581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640080" h="758190">
                  <a:moveTo>
                    <a:pt x="100965" y="493395"/>
                  </a:moveTo>
                  <a:cubicBezTo>
                    <a:pt x="100965" y="493395"/>
                    <a:pt x="197168" y="597218"/>
                    <a:pt x="318135" y="597218"/>
                  </a:cubicBezTo>
                  <a:cubicBezTo>
                    <a:pt x="392430" y="597218"/>
                    <a:pt x="455295" y="576263"/>
                    <a:pt x="455295" y="531495"/>
                  </a:cubicBezTo>
                  <a:cubicBezTo>
                    <a:pt x="455295" y="484822"/>
                    <a:pt x="421958" y="475297"/>
                    <a:pt x="312420" y="452438"/>
                  </a:cubicBezTo>
                  <a:cubicBezTo>
                    <a:pt x="169545" y="421957"/>
                    <a:pt x="44768" y="360997"/>
                    <a:pt x="44768" y="224790"/>
                  </a:cubicBezTo>
                  <a:cubicBezTo>
                    <a:pt x="44768" y="112395"/>
                    <a:pt x="157163" y="0"/>
                    <a:pt x="355283" y="0"/>
                  </a:cubicBezTo>
                  <a:cubicBezTo>
                    <a:pt x="518160" y="0"/>
                    <a:pt x="625793" y="88583"/>
                    <a:pt x="625793" y="88583"/>
                  </a:cubicBezTo>
                  <a:lnTo>
                    <a:pt x="534353" y="221932"/>
                  </a:lnTo>
                  <a:cubicBezTo>
                    <a:pt x="534353" y="221932"/>
                    <a:pt x="452438" y="160020"/>
                    <a:pt x="355283" y="160020"/>
                  </a:cubicBezTo>
                  <a:cubicBezTo>
                    <a:pt x="286703" y="160020"/>
                    <a:pt x="224790" y="183832"/>
                    <a:pt x="224790" y="228600"/>
                  </a:cubicBezTo>
                  <a:cubicBezTo>
                    <a:pt x="224790" y="272415"/>
                    <a:pt x="273368" y="282893"/>
                    <a:pt x="395288" y="309563"/>
                  </a:cubicBezTo>
                  <a:cubicBezTo>
                    <a:pt x="538163" y="340043"/>
                    <a:pt x="640080" y="386715"/>
                    <a:pt x="640080" y="536257"/>
                  </a:cubicBezTo>
                  <a:cubicBezTo>
                    <a:pt x="640080" y="659130"/>
                    <a:pt x="509588" y="758190"/>
                    <a:pt x="325755" y="758190"/>
                  </a:cubicBezTo>
                  <a:cubicBezTo>
                    <a:pt x="114300" y="758190"/>
                    <a:pt x="0" y="627697"/>
                    <a:pt x="0" y="627697"/>
                  </a:cubicBezTo>
                  <a:lnTo>
                    <a:pt x="100965" y="493395"/>
                  </a:lnTo>
                  <a:close/>
                </a:path>
              </a:pathLst>
            </a:custGeom>
            <a:solidFill>
              <a:schemeClr val="bg2"/>
            </a:solidFill>
            <a:ln w="9525" cap="flat">
              <a:noFill/>
              <a:prstDash val="solid"/>
              <a:miter/>
            </a:ln>
          </p:spPr>
          <p:txBody>
            <a:bodyPr rtlCol="0" anchor="ctr"/>
            <a:lstStyle/>
            <a:p>
              <a:endParaRPr lang="en-US" dirty="0"/>
            </a:p>
          </p:txBody>
        </p:sp>
        <p:sp>
          <p:nvSpPr>
            <p:cNvPr id="9" name="Freeform: Shape 8">
              <a:extLst>
                <a:ext uri="{FF2B5EF4-FFF2-40B4-BE49-F238E27FC236}">
                  <a16:creationId xmlns:a16="http://schemas.microsoft.com/office/drawing/2014/main" id="{00B63F58-8C3F-4B44-B0B7-F6002F92A131}"/>
                </a:ext>
              </a:extLst>
            </p:cNvPr>
            <p:cNvSpPr/>
            <p:nvPr/>
          </p:nvSpPr>
          <p:spPr>
            <a:xfrm>
              <a:off x="7506882" y="-809427"/>
              <a:ext cx="649604" cy="737235"/>
            </a:xfrm>
            <a:custGeom>
              <a:avLst/>
              <a:gdLst>
                <a:gd name="connsiteX0" fmla="*/ 0 w 649604"/>
                <a:gd name="connsiteY0" fmla="*/ 465773 h 737235"/>
                <a:gd name="connsiteX1" fmla="*/ 0 w 649604"/>
                <a:gd name="connsiteY1" fmla="*/ 0 h 737235"/>
                <a:gd name="connsiteX2" fmla="*/ 181927 w 649604"/>
                <a:gd name="connsiteY2" fmla="*/ 0 h 737235"/>
                <a:gd name="connsiteX3" fmla="*/ 181927 w 649604"/>
                <a:gd name="connsiteY3" fmla="*/ 415290 h 737235"/>
                <a:gd name="connsiteX4" fmla="*/ 324802 w 649604"/>
                <a:gd name="connsiteY4" fmla="*/ 566737 h 737235"/>
                <a:gd name="connsiteX5" fmla="*/ 467677 w 649604"/>
                <a:gd name="connsiteY5" fmla="*/ 501015 h 737235"/>
                <a:gd name="connsiteX6" fmla="*/ 467677 w 649604"/>
                <a:gd name="connsiteY6" fmla="*/ 0 h 737235"/>
                <a:gd name="connsiteX7" fmla="*/ 649605 w 649604"/>
                <a:gd name="connsiteY7" fmla="*/ 0 h 737235"/>
                <a:gd name="connsiteX8" fmla="*/ 649605 w 649604"/>
                <a:gd name="connsiteY8" fmla="*/ 721043 h 737235"/>
                <a:gd name="connsiteX9" fmla="*/ 467677 w 649604"/>
                <a:gd name="connsiteY9" fmla="*/ 721043 h 737235"/>
                <a:gd name="connsiteX10" fmla="*/ 467677 w 649604"/>
                <a:gd name="connsiteY10" fmla="*/ 614362 h 737235"/>
                <a:gd name="connsiteX11" fmla="*/ 264795 w 649604"/>
                <a:gd name="connsiteY11" fmla="*/ 737235 h 737235"/>
                <a:gd name="connsiteX12" fmla="*/ 0 w 649604"/>
                <a:gd name="connsiteY12" fmla="*/ 465773 h 7372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49604" h="737235">
                  <a:moveTo>
                    <a:pt x="0" y="465773"/>
                  </a:moveTo>
                  <a:lnTo>
                    <a:pt x="0" y="0"/>
                  </a:lnTo>
                  <a:lnTo>
                    <a:pt x="181927" y="0"/>
                  </a:lnTo>
                  <a:lnTo>
                    <a:pt x="181927" y="415290"/>
                  </a:lnTo>
                  <a:cubicBezTo>
                    <a:pt x="181927" y="521017"/>
                    <a:pt x="232410" y="566737"/>
                    <a:pt x="324802" y="566737"/>
                  </a:cubicBezTo>
                  <a:cubicBezTo>
                    <a:pt x="419100" y="566737"/>
                    <a:pt x="467677" y="501015"/>
                    <a:pt x="467677" y="501015"/>
                  </a:cubicBezTo>
                  <a:lnTo>
                    <a:pt x="467677" y="0"/>
                  </a:lnTo>
                  <a:lnTo>
                    <a:pt x="649605" y="0"/>
                  </a:lnTo>
                  <a:lnTo>
                    <a:pt x="649605" y="721043"/>
                  </a:lnTo>
                  <a:lnTo>
                    <a:pt x="467677" y="721043"/>
                  </a:lnTo>
                  <a:lnTo>
                    <a:pt x="467677" y="614362"/>
                  </a:lnTo>
                  <a:cubicBezTo>
                    <a:pt x="467677" y="614362"/>
                    <a:pt x="411480" y="737235"/>
                    <a:pt x="264795" y="737235"/>
                  </a:cubicBezTo>
                  <a:cubicBezTo>
                    <a:pt x="125730" y="737235"/>
                    <a:pt x="0" y="638175"/>
                    <a:pt x="0" y="465773"/>
                  </a:cubicBezTo>
                  <a:close/>
                </a:path>
              </a:pathLst>
            </a:custGeom>
            <a:solidFill>
              <a:schemeClr val="bg2"/>
            </a:solidFill>
            <a:ln w="9525" cap="flat">
              <a:noFill/>
              <a:prstDash val="solid"/>
              <a:miter/>
            </a:ln>
          </p:spPr>
          <p:txBody>
            <a:bodyPr rtlCol="0" anchor="ctr"/>
            <a:lstStyle/>
            <a:p>
              <a:endParaRPr lang="en-US" dirty="0"/>
            </a:p>
          </p:txBody>
        </p:sp>
        <p:sp>
          <p:nvSpPr>
            <p:cNvPr id="10" name="Freeform: Shape 9">
              <a:extLst>
                <a:ext uri="{FF2B5EF4-FFF2-40B4-BE49-F238E27FC236}">
                  <a16:creationId xmlns:a16="http://schemas.microsoft.com/office/drawing/2014/main" id="{4220D36E-6462-4F5E-89E1-0D34C06509D9}"/>
                </a:ext>
              </a:extLst>
            </p:cNvPr>
            <p:cNvSpPr/>
            <p:nvPr/>
          </p:nvSpPr>
          <p:spPr>
            <a:xfrm>
              <a:off x="6234341" y="-829430"/>
              <a:ext cx="1089660" cy="740092"/>
            </a:xfrm>
            <a:custGeom>
              <a:avLst/>
              <a:gdLst>
                <a:gd name="connsiteX0" fmla="*/ 1089660 w 1089660"/>
                <a:gd name="connsiteY0" fmla="*/ 276225 h 740092"/>
                <a:gd name="connsiteX1" fmla="*/ 1089660 w 1089660"/>
                <a:gd name="connsiteY1" fmla="*/ 740093 h 740092"/>
                <a:gd name="connsiteX2" fmla="*/ 906780 w 1089660"/>
                <a:gd name="connsiteY2" fmla="*/ 740093 h 740092"/>
                <a:gd name="connsiteX3" fmla="*/ 906780 w 1089660"/>
                <a:gd name="connsiteY3" fmla="*/ 323850 h 740092"/>
                <a:gd name="connsiteX4" fmla="*/ 777240 w 1089660"/>
                <a:gd name="connsiteY4" fmla="*/ 171450 h 740092"/>
                <a:gd name="connsiteX5" fmla="*/ 636270 w 1089660"/>
                <a:gd name="connsiteY5" fmla="*/ 226695 h 740092"/>
                <a:gd name="connsiteX6" fmla="*/ 636270 w 1089660"/>
                <a:gd name="connsiteY6" fmla="*/ 740093 h 740092"/>
                <a:gd name="connsiteX7" fmla="*/ 453390 w 1089660"/>
                <a:gd name="connsiteY7" fmla="*/ 740093 h 740092"/>
                <a:gd name="connsiteX8" fmla="*/ 453390 w 1089660"/>
                <a:gd name="connsiteY8" fmla="*/ 323850 h 740092"/>
                <a:gd name="connsiteX9" fmla="*/ 323850 w 1089660"/>
                <a:gd name="connsiteY9" fmla="*/ 171450 h 740092"/>
                <a:gd name="connsiteX10" fmla="*/ 182880 w 1089660"/>
                <a:gd name="connsiteY10" fmla="*/ 226695 h 740092"/>
                <a:gd name="connsiteX11" fmla="*/ 182880 w 1089660"/>
                <a:gd name="connsiteY11" fmla="*/ 740093 h 740092"/>
                <a:gd name="connsiteX12" fmla="*/ 0 w 1089660"/>
                <a:gd name="connsiteY12" fmla="*/ 740093 h 740092"/>
                <a:gd name="connsiteX13" fmla="*/ 0 w 1089660"/>
                <a:gd name="connsiteY13" fmla="*/ 19050 h 740092"/>
                <a:gd name="connsiteX14" fmla="*/ 182880 w 1089660"/>
                <a:gd name="connsiteY14" fmla="*/ 19050 h 740092"/>
                <a:gd name="connsiteX15" fmla="*/ 182880 w 1089660"/>
                <a:gd name="connsiteY15" fmla="*/ 123825 h 740092"/>
                <a:gd name="connsiteX16" fmla="*/ 382905 w 1089660"/>
                <a:gd name="connsiteY16" fmla="*/ 0 h 740092"/>
                <a:gd name="connsiteX17" fmla="*/ 606743 w 1089660"/>
                <a:gd name="connsiteY17" fmla="*/ 125730 h 740092"/>
                <a:gd name="connsiteX18" fmla="*/ 836295 w 1089660"/>
                <a:gd name="connsiteY18" fmla="*/ 0 h 740092"/>
                <a:gd name="connsiteX19" fmla="*/ 1089660 w 1089660"/>
                <a:gd name="connsiteY19" fmla="*/ 276225 h 7400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089660" h="740092">
                  <a:moveTo>
                    <a:pt x="1089660" y="276225"/>
                  </a:moveTo>
                  <a:lnTo>
                    <a:pt x="1089660" y="740093"/>
                  </a:lnTo>
                  <a:lnTo>
                    <a:pt x="906780" y="740093"/>
                  </a:lnTo>
                  <a:lnTo>
                    <a:pt x="906780" y="323850"/>
                  </a:lnTo>
                  <a:cubicBezTo>
                    <a:pt x="906780" y="224790"/>
                    <a:pt x="868680" y="171450"/>
                    <a:pt x="777240" y="171450"/>
                  </a:cubicBezTo>
                  <a:cubicBezTo>
                    <a:pt x="681038" y="171450"/>
                    <a:pt x="636270" y="226695"/>
                    <a:pt x="636270" y="226695"/>
                  </a:cubicBezTo>
                  <a:lnTo>
                    <a:pt x="636270" y="740093"/>
                  </a:lnTo>
                  <a:lnTo>
                    <a:pt x="453390" y="740093"/>
                  </a:lnTo>
                  <a:lnTo>
                    <a:pt x="453390" y="323850"/>
                  </a:lnTo>
                  <a:cubicBezTo>
                    <a:pt x="453390" y="224790"/>
                    <a:pt x="415290" y="171450"/>
                    <a:pt x="323850" y="171450"/>
                  </a:cubicBezTo>
                  <a:cubicBezTo>
                    <a:pt x="227648" y="171450"/>
                    <a:pt x="182880" y="226695"/>
                    <a:pt x="182880" y="226695"/>
                  </a:cubicBezTo>
                  <a:lnTo>
                    <a:pt x="182880" y="740093"/>
                  </a:lnTo>
                  <a:lnTo>
                    <a:pt x="0" y="740093"/>
                  </a:lnTo>
                  <a:lnTo>
                    <a:pt x="0" y="19050"/>
                  </a:lnTo>
                  <a:lnTo>
                    <a:pt x="182880" y="19050"/>
                  </a:lnTo>
                  <a:lnTo>
                    <a:pt x="182880" y="123825"/>
                  </a:lnTo>
                  <a:cubicBezTo>
                    <a:pt x="182880" y="123825"/>
                    <a:pt x="235268" y="0"/>
                    <a:pt x="382905" y="0"/>
                  </a:cubicBezTo>
                  <a:cubicBezTo>
                    <a:pt x="556260" y="0"/>
                    <a:pt x="606743" y="125730"/>
                    <a:pt x="606743" y="125730"/>
                  </a:cubicBezTo>
                  <a:cubicBezTo>
                    <a:pt x="606743" y="125730"/>
                    <a:pt x="667703" y="0"/>
                    <a:pt x="836295" y="0"/>
                  </a:cubicBezTo>
                  <a:cubicBezTo>
                    <a:pt x="982980" y="1905"/>
                    <a:pt x="1089660" y="102870"/>
                    <a:pt x="1089660" y="276225"/>
                  </a:cubicBezTo>
                  <a:close/>
                </a:path>
              </a:pathLst>
            </a:custGeom>
            <a:solidFill>
              <a:schemeClr val="bg2"/>
            </a:solidFill>
            <a:ln w="9525" cap="flat">
              <a:noFill/>
              <a:prstDash val="solid"/>
              <a:miter/>
            </a:ln>
          </p:spPr>
          <p:txBody>
            <a:bodyPr rtlCol="0" anchor="ctr"/>
            <a:lstStyle/>
            <a:p>
              <a:endParaRPr lang="en-US" dirty="0"/>
            </a:p>
          </p:txBody>
        </p:sp>
        <p:sp>
          <p:nvSpPr>
            <p:cNvPr id="11" name="Freeform: Shape 10">
              <a:extLst>
                <a:ext uri="{FF2B5EF4-FFF2-40B4-BE49-F238E27FC236}">
                  <a16:creationId xmlns:a16="http://schemas.microsoft.com/office/drawing/2014/main" id="{23B55852-84C1-40A1-83E6-0059A832E047}"/>
                </a:ext>
              </a:extLst>
            </p:cNvPr>
            <p:cNvSpPr/>
            <p:nvPr/>
          </p:nvSpPr>
          <p:spPr>
            <a:xfrm>
              <a:off x="5841912" y="-809427"/>
              <a:ext cx="182879" cy="721042"/>
            </a:xfrm>
            <a:custGeom>
              <a:avLst/>
              <a:gdLst>
                <a:gd name="connsiteX0" fmla="*/ 0 w 182879"/>
                <a:gd name="connsiteY0" fmla="*/ 0 h 721042"/>
                <a:gd name="connsiteX1" fmla="*/ 182880 w 182879"/>
                <a:gd name="connsiteY1" fmla="*/ 0 h 721042"/>
                <a:gd name="connsiteX2" fmla="*/ 182880 w 182879"/>
                <a:gd name="connsiteY2" fmla="*/ 721043 h 721042"/>
                <a:gd name="connsiteX3" fmla="*/ 0 w 182879"/>
                <a:gd name="connsiteY3" fmla="*/ 721043 h 721042"/>
              </a:gdLst>
              <a:ahLst/>
              <a:cxnLst>
                <a:cxn ang="0">
                  <a:pos x="connsiteX0" y="connsiteY0"/>
                </a:cxn>
                <a:cxn ang="0">
                  <a:pos x="connsiteX1" y="connsiteY1"/>
                </a:cxn>
                <a:cxn ang="0">
                  <a:pos x="connsiteX2" y="connsiteY2"/>
                </a:cxn>
                <a:cxn ang="0">
                  <a:pos x="connsiteX3" y="connsiteY3"/>
                </a:cxn>
              </a:cxnLst>
              <a:rect l="l" t="t" r="r" b="b"/>
              <a:pathLst>
                <a:path w="182879" h="721042">
                  <a:moveTo>
                    <a:pt x="0" y="0"/>
                  </a:moveTo>
                  <a:lnTo>
                    <a:pt x="182880" y="0"/>
                  </a:lnTo>
                  <a:lnTo>
                    <a:pt x="182880" y="721043"/>
                  </a:lnTo>
                  <a:lnTo>
                    <a:pt x="0" y="721043"/>
                  </a:lnTo>
                  <a:close/>
                </a:path>
              </a:pathLst>
            </a:custGeom>
            <a:solidFill>
              <a:schemeClr val="bg2"/>
            </a:solidFill>
            <a:ln w="9525" cap="flat">
              <a:noFill/>
              <a:prstDash val="solid"/>
              <a:miter/>
            </a:ln>
          </p:spPr>
          <p:txBody>
            <a:bodyPr rtlCol="0" anchor="ctr"/>
            <a:lstStyle/>
            <a:p>
              <a:endParaRPr lang="en-US" dirty="0"/>
            </a:p>
          </p:txBody>
        </p:sp>
        <p:sp>
          <p:nvSpPr>
            <p:cNvPr id="12" name="Freeform: Shape 11">
              <a:extLst>
                <a:ext uri="{FF2B5EF4-FFF2-40B4-BE49-F238E27FC236}">
                  <a16:creationId xmlns:a16="http://schemas.microsoft.com/office/drawing/2014/main" id="{D48AD716-F6D3-4707-81D9-29A03D699BF3}"/>
                </a:ext>
              </a:extLst>
            </p:cNvPr>
            <p:cNvSpPr/>
            <p:nvPr/>
          </p:nvSpPr>
          <p:spPr>
            <a:xfrm>
              <a:off x="5406619" y="-365563"/>
              <a:ext cx="306705" cy="276225"/>
            </a:xfrm>
            <a:custGeom>
              <a:avLst/>
              <a:gdLst>
                <a:gd name="connsiteX0" fmla="*/ 106680 w 306705"/>
                <a:gd name="connsiteY0" fmla="*/ 0 h 276225"/>
                <a:gd name="connsiteX1" fmla="*/ 306705 w 306705"/>
                <a:gd name="connsiteY1" fmla="*/ 276225 h 276225"/>
                <a:gd name="connsiteX2" fmla="*/ 93345 w 306705"/>
                <a:gd name="connsiteY2" fmla="*/ 276225 h 276225"/>
                <a:gd name="connsiteX3" fmla="*/ 0 w 306705"/>
                <a:gd name="connsiteY3" fmla="*/ 147638 h 276225"/>
              </a:gdLst>
              <a:ahLst/>
              <a:cxnLst>
                <a:cxn ang="0">
                  <a:pos x="connsiteX0" y="connsiteY0"/>
                </a:cxn>
                <a:cxn ang="0">
                  <a:pos x="connsiteX1" y="connsiteY1"/>
                </a:cxn>
                <a:cxn ang="0">
                  <a:pos x="connsiteX2" y="connsiteY2"/>
                </a:cxn>
                <a:cxn ang="0">
                  <a:pos x="connsiteX3" y="connsiteY3"/>
                </a:cxn>
              </a:cxnLst>
              <a:rect l="l" t="t" r="r" b="b"/>
              <a:pathLst>
                <a:path w="306705" h="276225">
                  <a:moveTo>
                    <a:pt x="106680" y="0"/>
                  </a:moveTo>
                  <a:lnTo>
                    <a:pt x="306705" y="276225"/>
                  </a:lnTo>
                  <a:lnTo>
                    <a:pt x="93345" y="276225"/>
                  </a:lnTo>
                  <a:lnTo>
                    <a:pt x="0" y="147638"/>
                  </a:lnTo>
                  <a:close/>
                </a:path>
              </a:pathLst>
            </a:custGeom>
            <a:solidFill>
              <a:schemeClr val="bg2"/>
            </a:solidFill>
            <a:ln w="9525" cap="flat">
              <a:noFill/>
              <a:prstDash val="solid"/>
              <a:miter/>
            </a:ln>
          </p:spPr>
          <p:txBody>
            <a:bodyPr rtlCol="0" anchor="ctr"/>
            <a:lstStyle/>
            <a:p>
              <a:endParaRPr lang="en-US" dirty="0"/>
            </a:p>
          </p:txBody>
        </p:sp>
        <p:sp>
          <p:nvSpPr>
            <p:cNvPr id="13" name="Freeform: Shape 12">
              <a:extLst>
                <a:ext uri="{FF2B5EF4-FFF2-40B4-BE49-F238E27FC236}">
                  <a16:creationId xmlns:a16="http://schemas.microsoft.com/office/drawing/2014/main" id="{0029FE5F-0978-434C-A78F-96F6FE1643D3}"/>
                </a:ext>
              </a:extLst>
            </p:cNvPr>
            <p:cNvSpPr/>
            <p:nvPr/>
          </p:nvSpPr>
          <p:spPr>
            <a:xfrm>
              <a:off x="5407572" y="-809427"/>
              <a:ext cx="305752" cy="275272"/>
            </a:xfrm>
            <a:custGeom>
              <a:avLst/>
              <a:gdLst>
                <a:gd name="connsiteX0" fmla="*/ 105728 w 305752"/>
                <a:gd name="connsiteY0" fmla="*/ 275273 h 275272"/>
                <a:gd name="connsiteX1" fmla="*/ 305753 w 305752"/>
                <a:gd name="connsiteY1" fmla="*/ 0 h 275272"/>
                <a:gd name="connsiteX2" fmla="*/ 93345 w 305752"/>
                <a:gd name="connsiteY2" fmla="*/ 0 h 275272"/>
                <a:gd name="connsiteX3" fmla="*/ 0 w 305752"/>
                <a:gd name="connsiteY3" fmla="*/ 128587 h 275272"/>
              </a:gdLst>
              <a:ahLst/>
              <a:cxnLst>
                <a:cxn ang="0">
                  <a:pos x="connsiteX0" y="connsiteY0"/>
                </a:cxn>
                <a:cxn ang="0">
                  <a:pos x="connsiteX1" y="connsiteY1"/>
                </a:cxn>
                <a:cxn ang="0">
                  <a:pos x="connsiteX2" y="connsiteY2"/>
                </a:cxn>
                <a:cxn ang="0">
                  <a:pos x="connsiteX3" y="connsiteY3"/>
                </a:cxn>
              </a:cxnLst>
              <a:rect l="l" t="t" r="r" b="b"/>
              <a:pathLst>
                <a:path w="305752" h="275272">
                  <a:moveTo>
                    <a:pt x="105728" y="275273"/>
                  </a:moveTo>
                  <a:lnTo>
                    <a:pt x="305753" y="0"/>
                  </a:lnTo>
                  <a:lnTo>
                    <a:pt x="93345" y="0"/>
                  </a:lnTo>
                  <a:lnTo>
                    <a:pt x="0" y="128587"/>
                  </a:lnTo>
                  <a:close/>
                </a:path>
              </a:pathLst>
            </a:custGeom>
            <a:solidFill>
              <a:schemeClr val="bg2"/>
            </a:solidFill>
            <a:ln w="9525" cap="flat">
              <a:noFill/>
              <a:prstDash val="solid"/>
              <a:miter/>
            </a:ln>
          </p:spPr>
          <p:txBody>
            <a:bodyPr rtlCol="0" anchor="ctr"/>
            <a:lstStyle/>
            <a:p>
              <a:endParaRPr lang="en-US" dirty="0"/>
            </a:p>
          </p:txBody>
        </p:sp>
        <p:sp>
          <p:nvSpPr>
            <p:cNvPr id="14" name="Freeform: Shape 13">
              <a:extLst>
                <a:ext uri="{FF2B5EF4-FFF2-40B4-BE49-F238E27FC236}">
                  <a16:creationId xmlns:a16="http://schemas.microsoft.com/office/drawing/2014/main" id="{F2A0BD45-6573-4422-B47A-62D25E66EC39}"/>
                </a:ext>
              </a:extLst>
            </p:cNvPr>
            <p:cNvSpPr/>
            <p:nvPr/>
          </p:nvSpPr>
          <p:spPr>
            <a:xfrm>
              <a:off x="4977994" y="-809427"/>
              <a:ext cx="474345" cy="720089"/>
            </a:xfrm>
            <a:custGeom>
              <a:avLst/>
              <a:gdLst>
                <a:gd name="connsiteX0" fmla="*/ 213360 w 474345"/>
                <a:gd name="connsiteY0" fmla="*/ 0 h 720089"/>
                <a:gd name="connsiteX1" fmla="*/ 953 w 474345"/>
                <a:gd name="connsiteY1" fmla="*/ 0 h 720089"/>
                <a:gd name="connsiteX2" fmla="*/ 261938 w 474345"/>
                <a:gd name="connsiteY2" fmla="*/ 360045 h 720089"/>
                <a:gd name="connsiteX3" fmla="*/ 0 w 474345"/>
                <a:gd name="connsiteY3" fmla="*/ 720090 h 720089"/>
                <a:gd name="connsiteX4" fmla="*/ 211455 w 474345"/>
                <a:gd name="connsiteY4" fmla="*/ 720090 h 720089"/>
                <a:gd name="connsiteX5" fmla="*/ 368618 w 474345"/>
                <a:gd name="connsiteY5" fmla="*/ 505777 h 720089"/>
                <a:gd name="connsiteX6" fmla="*/ 474345 w 474345"/>
                <a:gd name="connsiteY6" fmla="*/ 360045 h 7200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74345" h="720089">
                  <a:moveTo>
                    <a:pt x="213360" y="0"/>
                  </a:moveTo>
                  <a:lnTo>
                    <a:pt x="953" y="0"/>
                  </a:lnTo>
                  <a:lnTo>
                    <a:pt x="261938" y="360045"/>
                  </a:lnTo>
                  <a:lnTo>
                    <a:pt x="0" y="720090"/>
                  </a:lnTo>
                  <a:lnTo>
                    <a:pt x="211455" y="720090"/>
                  </a:lnTo>
                  <a:lnTo>
                    <a:pt x="368618" y="505777"/>
                  </a:lnTo>
                  <a:lnTo>
                    <a:pt x="474345" y="360045"/>
                  </a:lnTo>
                  <a:close/>
                </a:path>
              </a:pathLst>
            </a:custGeom>
            <a:solidFill>
              <a:schemeClr val="bg2"/>
            </a:solidFill>
            <a:ln w="9525" cap="flat">
              <a:noFill/>
              <a:prstDash val="solid"/>
              <a:miter/>
            </a:ln>
          </p:spPr>
          <p:txBody>
            <a:bodyPr rtlCol="0" anchor="ctr"/>
            <a:lstStyle/>
            <a:p>
              <a:endParaRPr lang="en-US" dirty="0"/>
            </a:p>
          </p:txBody>
        </p:sp>
        <p:sp>
          <p:nvSpPr>
            <p:cNvPr id="15" name="Freeform: Shape 14">
              <a:extLst>
                <a:ext uri="{FF2B5EF4-FFF2-40B4-BE49-F238E27FC236}">
                  <a16:creationId xmlns:a16="http://schemas.microsoft.com/office/drawing/2014/main" id="{CBC2C676-A0C2-4F24-BA97-6C41A4975CC1}"/>
                </a:ext>
              </a:extLst>
            </p:cNvPr>
            <p:cNvSpPr/>
            <p:nvPr/>
          </p:nvSpPr>
          <p:spPr>
            <a:xfrm>
              <a:off x="2931072" y="-828477"/>
              <a:ext cx="1089659" cy="739139"/>
            </a:xfrm>
            <a:custGeom>
              <a:avLst/>
              <a:gdLst>
                <a:gd name="connsiteX0" fmla="*/ 1089660 w 1089659"/>
                <a:gd name="connsiteY0" fmla="*/ 275273 h 739139"/>
                <a:gd name="connsiteX1" fmla="*/ 1089660 w 1089659"/>
                <a:gd name="connsiteY1" fmla="*/ 739140 h 739139"/>
                <a:gd name="connsiteX2" fmla="*/ 906780 w 1089659"/>
                <a:gd name="connsiteY2" fmla="*/ 739140 h 739139"/>
                <a:gd name="connsiteX3" fmla="*/ 906780 w 1089659"/>
                <a:gd name="connsiteY3" fmla="*/ 322898 h 739139"/>
                <a:gd name="connsiteX4" fmla="*/ 777240 w 1089659"/>
                <a:gd name="connsiteY4" fmla="*/ 170498 h 739139"/>
                <a:gd name="connsiteX5" fmla="*/ 636270 w 1089659"/>
                <a:gd name="connsiteY5" fmla="*/ 224790 h 739139"/>
                <a:gd name="connsiteX6" fmla="*/ 636270 w 1089659"/>
                <a:gd name="connsiteY6" fmla="*/ 739140 h 739139"/>
                <a:gd name="connsiteX7" fmla="*/ 453390 w 1089659"/>
                <a:gd name="connsiteY7" fmla="*/ 739140 h 739139"/>
                <a:gd name="connsiteX8" fmla="*/ 453390 w 1089659"/>
                <a:gd name="connsiteY8" fmla="*/ 322898 h 739139"/>
                <a:gd name="connsiteX9" fmla="*/ 323850 w 1089659"/>
                <a:gd name="connsiteY9" fmla="*/ 170498 h 739139"/>
                <a:gd name="connsiteX10" fmla="*/ 182880 w 1089659"/>
                <a:gd name="connsiteY10" fmla="*/ 225742 h 739139"/>
                <a:gd name="connsiteX11" fmla="*/ 182880 w 1089659"/>
                <a:gd name="connsiteY11" fmla="*/ 739140 h 739139"/>
                <a:gd name="connsiteX12" fmla="*/ 0 w 1089659"/>
                <a:gd name="connsiteY12" fmla="*/ 739140 h 739139"/>
                <a:gd name="connsiteX13" fmla="*/ 0 w 1089659"/>
                <a:gd name="connsiteY13" fmla="*/ 18097 h 739139"/>
                <a:gd name="connsiteX14" fmla="*/ 182880 w 1089659"/>
                <a:gd name="connsiteY14" fmla="*/ 18097 h 739139"/>
                <a:gd name="connsiteX15" fmla="*/ 182880 w 1089659"/>
                <a:gd name="connsiteY15" fmla="*/ 122872 h 739139"/>
                <a:gd name="connsiteX16" fmla="*/ 383858 w 1089659"/>
                <a:gd name="connsiteY16" fmla="*/ 0 h 739139"/>
                <a:gd name="connsiteX17" fmla="*/ 607695 w 1089659"/>
                <a:gd name="connsiteY17" fmla="*/ 125730 h 739139"/>
                <a:gd name="connsiteX18" fmla="*/ 837247 w 1089659"/>
                <a:gd name="connsiteY18" fmla="*/ 0 h 739139"/>
                <a:gd name="connsiteX19" fmla="*/ 1089660 w 1089659"/>
                <a:gd name="connsiteY19" fmla="*/ 275273 h 7391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089659" h="739139">
                  <a:moveTo>
                    <a:pt x="1089660" y="275273"/>
                  </a:moveTo>
                  <a:lnTo>
                    <a:pt x="1089660" y="739140"/>
                  </a:lnTo>
                  <a:lnTo>
                    <a:pt x="906780" y="739140"/>
                  </a:lnTo>
                  <a:lnTo>
                    <a:pt x="906780" y="322898"/>
                  </a:lnTo>
                  <a:cubicBezTo>
                    <a:pt x="906780" y="223837"/>
                    <a:pt x="868680" y="170498"/>
                    <a:pt x="777240" y="170498"/>
                  </a:cubicBezTo>
                  <a:cubicBezTo>
                    <a:pt x="681038" y="170498"/>
                    <a:pt x="636270" y="224790"/>
                    <a:pt x="636270" y="224790"/>
                  </a:cubicBezTo>
                  <a:lnTo>
                    <a:pt x="636270" y="739140"/>
                  </a:lnTo>
                  <a:lnTo>
                    <a:pt x="453390" y="739140"/>
                  </a:lnTo>
                  <a:lnTo>
                    <a:pt x="453390" y="322898"/>
                  </a:lnTo>
                  <a:cubicBezTo>
                    <a:pt x="453390" y="223837"/>
                    <a:pt x="415290" y="170498"/>
                    <a:pt x="323850" y="170498"/>
                  </a:cubicBezTo>
                  <a:cubicBezTo>
                    <a:pt x="227647" y="170498"/>
                    <a:pt x="182880" y="225742"/>
                    <a:pt x="182880" y="225742"/>
                  </a:cubicBezTo>
                  <a:lnTo>
                    <a:pt x="182880" y="739140"/>
                  </a:lnTo>
                  <a:lnTo>
                    <a:pt x="0" y="739140"/>
                  </a:lnTo>
                  <a:lnTo>
                    <a:pt x="0" y="18097"/>
                  </a:lnTo>
                  <a:lnTo>
                    <a:pt x="182880" y="18097"/>
                  </a:lnTo>
                  <a:lnTo>
                    <a:pt x="182880" y="122872"/>
                  </a:lnTo>
                  <a:cubicBezTo>
                    <a:pt x="182880" y="122872"/>
                    <a:pt x="236220" y="0"/>
                    <a:pt x="383858" y="0"/>
                  </a:cubicBezTo>
                  <a:cubicBezTo>
                    <a:pt x="557213" y="0"/>
                    <a:pt x="607695" y="125730"/>
                    <a:pt x="607695" y="125730"/>
                  </a:cubicBezTo>
                  <a:cubicBezTo>
                    <a:pt x="607695" y="125730"/>
                    <a:pt x="668655" y="0"/>
                    <a:pt x="837247" y="0"/>
                  </a:cubicBezTo>
                  <a:cubicBezTo>
                    <a:pt x="982980" y="952"/>
                    <a:pt x="1089660" y="101917"/>
                    <a:pt x="1089660" y="275273"/>
                  </a:cubicBezTo>
                  <a:close/>
                </a:path>
              </a:pathLst>
            </a:custGeom>
            <a:solidFill>
              <a:schemeClr val="bg2"/>
            </a:solidFill>
            <a:ln w="9525" cap="flat">
              <a:noFill/>
              <a:prstDash val="solid"/>
              <a:miter/>
            </a:ln>
          </p:spPr>
          <p:txBody>
            <a:bodyPr rtlCol="0" anchor="ctr"/>
            <a:lstStyle/>
            <a:p>
              <a:endParaRPr lang="en-US" dirty="0"/>
            </a:p>
          </p:txBody>
        </p:sp>
        <p:sp>
          <p:nvSpPr>
            <p:cNvPr id="16" name="Freeform: Shape 15">
              <a:extLst>
                <a:ext uri="{FF2B5EF4-FFF2-40B4-BE49-F238E27FC236}">
                  <a16:creationId xmlns:a16="http://schemas.microsoft.com/office/drawing/2014/main" id="{1B3EBBBB-A89C-4670-B63B-6D35921BC110}"/>
                </a:ext>
              </a:extLst>
            </p:cNvPr>
            <p:cNvSpPr/>
            <p:nvPr/>
          </p:nvSpPr>
          <p:spPr>
            <a:xfrm>
              <a:off x="4159797" y="-827525"/>
              <a:ext cx="692467" cy="756284"/>
            </a:xfrm>
            <a:custGeom>
              <a:avLst/>
              <a:gdLst>
                <a:gd name="connsiteX0" fmla="*/ 509588 w 692467"/>
                <a:gd name="connsiteY0" fmla="*/ 738188 h 756284"/>
                <a:gd name="connsiteX1" fmla="*/ 509588 w 692467"/>
                <a:gd name="connsiteY1" fmla="*/ 640080 h 756284"/>
                <a:gd name="connsiteX2" fmla="*/ 314325 w 692467"/>
                <a:gd name="connsiteY2" fmla="*/ 756285 h 756284"/>
                <a:gd name="connsiteX3" fmla="*/ 0 w 692467"/>
                <a:gd name="connsiteY3" fmla="*/ 378143 h 756284"/>
                <a:gd name="connsiteX4" fmla="*/ 314325 w 692467"/>
                <a:gd name="connsiteY4" fmla="*/ 0 h 756284"/>
                <a:gd name="connsiteX5" fmla="*/ 509588 w 692467"/>
                <a:gd name="connsiteY5" fmla="*/ 117158 h 756284"/>
                <a:gd name="connsiteX6" fmla="*/ 509588 w 692467"/>
                <a:gd name="connsiteY6" fmla="*/ 18098 h 756284"/>
                <a:gd name="connsiteX7" fmla="*/ 692468 w 692467"/>
                <a:gd name="connsiteY7" fmla="*/ 18098 h 756284"/>
                <a:gd name="connsiteX8" fmla="*/ 692468 w 692467"/>
                <a:gd name="connsiteY8" fmla="*/ 739140 h 756284"/>
                <a:gd name="connsiteX9" fmla="*/ 509588 w 692467"/>
                <a:gd name="connsiteY9" fmla="*/ 739140 h 756284"/>
                <a:gd name="connsiteX10" fmla="*/ 509588 w 692467"/>
                <a:gd name="connsiteY10" fmla="*/ 230505 h 756284"/>
                <a:gd name="connsiteX11" fmla="*/ 361950 w 692467"/>
                <a:gd name="connsiteY11" fmla="*/ 170497 h 756284"/>
                <a:gd name="connsiteX12" fmla="*/ 185738 w 692467"/>
                <a:gd name="connsiteY12" fmla="*/ 379095 h 756284"/>
                <a:gd name="connsiteX13" fmla="*/ 361950 w 692467"/>
                <a:gd name="connsiteY13" fmla="*/ 587693 h 756284"/>
                <a:gd name="connsiteX14" fmla="*/ 509588 w 692467"/>
                <a:gd name="connsiteY14" fmla="*/ 526733 h 756284"/>
                <a:gd name="connsiteX15" fmla="*/ 509588 w 692467"/>
                <a:gd name="connsiteY15" fmla="*/ 230505 h 7562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692467" h="756284">
                  <a:moveTo>
                    <a:pt x="509588" y="738188"/>
                  </a:moveTo>
                  <a:lnTo>
                    <a:pt x="509588" y="640080"/>
                  </a:lnTo>
                  <a:cubicBezTo>
                    <a:pt x="509588" y="640080"/>
                    <a:pt x="449580" y="756285"/>
                    <a:pt x="314325" y="756285"/>
                  </a:cubicBezTo>
                  <a:cubicBezTo>
                    <a:pt x="146685" y="756285"/>
                    <a:pt x="0" y="600075"/>
                    <a:pt x="0" y="378143"/>
                  </a:cubicBezTo>
                  <a:cubicBezTo>
                    <a:pt x="0" y="156210"/>
                    <a:pt x="146685" y="0"/>
                    <a:pt x="314325" y="0"/>
                  </a:cubicBezTo>
                  <a:cubicBezTo>
                    <a:pt x="453390" y="0"/>
                    <a:pt x="509588" y="117158"/>
                    <a:pt x="509588" y="117158"/>
                  </a:cubicBezTo>
                  <a:lnTo>
                    <a:pt x="509588" y="18098"/>
                  </a:lnTo>
                  <a:lnTo>
                    <a:pt x="692468" y="18098"/>
                  </a:lnTo>
                  <a:lnTo>
                    <a:pt x="692468" y="739140"/>
                  </a:lnTo>
                  <a:lnTo>
                    <a:pt x="509588" y="739140"/>
                  </a:lnTo>
                  <a:close/>
                  <a:moveTo>
                    <a:pt x="509588" y="230505"/>
                  </a:moveTo>
                  <a:cubicBezTo>
                    <a:pt x="509588" y="230505"/>
                    <a:pt x="466725" y="170497"/>
                    <a:pt x="361950" y="170497"/>
                  </a:cubicBezTo>
                  <a:cubicBezTo>
                    <a:pt x="251460" y="170497"/>
                    <a:pt x="185738" y="260033"/>
                    <a:pt x="185738" y="379095"/>
                  </a:cubicBezTo>
                  <a:cubicBezTo>
                    <a:pt x="185738" y="497205"/>
                    <a:pt x="251460" y="587693"/>
                    <a:pt x="361950" y="587693"/>
                  </a:cubicBezTo>
                  <a:cubicBezTo>
                    <a:pt x="466725" y="587693"/>
                    <a:pt x="509588" y="526733"/>
                    <a:pt x="509588" y="526733"/>
                  </a:cubicBezTo>
                  <a:lnTo>
                    <a:pt x="509588" y="230505"/>
                  </a:lnTo>
                  <a:close/>
                </a:path>
              </a:pathLst>
            </a:custGeom>
            <a:solidFill>
              <a:schemeClr val="bg2"/>
            </a:solidFill>
            <a:ln w="9525" cap="flat">
              <a:noFill/>
              <a:prstDash val="solid"/>
              <a:miter/>
            </a:ln>
          </p:spPr>
          <p:txBody>
            <a:bodyPr rtlCol="0" anchor="ctr"/>
            <a:lstStyle/>
            <a:p>
              <a:endParaRPr lang="en-US" dirty="0"/>
            </a:p>
          </p:txBody>
        </p:sp>
      </p:grpSp>
      <p:sp>
        <p:nvSpPr>
          <p:cNvPr id="17" name="Slide Number Placeholder 5">
            <a:extLst>
              <a:ext uri="{FF2B5EF4-FFF2-40B4-BE49-F238E27FC236}">
                <a16:creationId xmlns:a16="http://schemas.microsoft.com/office/drawing/2014/main" id="{6A1FDFBB-DB60-4E60-8358-E92BEBA8546A}"/>
              </a:ext>
            </a:extLst>
          </p:cNvPr>
          <p:cNvSpPr txBox="1">
            <a:spLocks/>
          </p:cNvSpPr>
          <p:nvPr/>
        </p:nvSpPr>
        <p:spPr>
          <a:xfrm>
            <a:off x="764126" y="6485443"/>
            <a:ext cx="3053926" cy="215444"/>
          </a:xfrm>
          <a:prstGeom prst="rect">
            <a:avLst/>
          </a:prstGeom>
          <a:noFill/>
        </p:spPr>
        <p:txBody>
          <a:bodyPr vert="horz" wrap="square" lIns="91440" tIns="45720" rIns="91440" bIns="45720" rtlCol="0" anchor="ctr" anchorCtr="0">
            <a:spAutoFit/>
          </a:bodyPr>
          <a:lstStyle>
            <a:defPPr>
              <a:defRPr lang="en-US"/>
            </a:defPPr>
            <a:lvl1pPr marL="0" algn="r" defTabSz="914400" rtl="0" eaLnBrk="1" latinLnBrk="0" hangingPunct="1">
              <a:defRPr sz="800" b="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US" sz="800" spc="50" baseline="0" dirty="0">
                <a:solidFill>
                  <a:schemeClr val="tx1"/>
                </a:solidFill>
              </a:rPr>
              <a:t>PRESENTATION NAME</a:t>
            </a:r>
          </a:p>
        </p:txBody>
      </p:sp>
      <p:sp>
        <p:nvSpPr>
          <p:cNvPr id="18" name="Rectangle 17">
            <a:extLst>
              <a:ext uri="{FF2B5EF4-FFF2-40B4-BE49-F238E27FC236}">
                <a16:creationId xmlns:a16="http://schemas.microsoft.com/office/drawing/2014/main" id="{915E6837-D10F-473B-AC4F-3D7E824A3357}"/>
              </a:ext>
            </a:extLst>
          </p:cNvPr>
          <p:cNvSpPr/>
          <p:nvPr/>
        </p:nvSpPr>
        <p:spPr>
          <a:xfrm>
            <a:off x="5191125" y="0"/>
            <a:ext cx="7000875" cy="685800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dirty="0">
              <a:solidFill>
                <a:schemeClr val="tx1"/>
              </a:solidFill>
            </a:endParaRPr>
          </a:p>
        </p:txBody>
      </p:sp>
      <p:sp>
        <p:nvSpPr>
          <p:cNvPr id="19" name="Rectangle 18">
            <a:extLst>
              <a:ext uri="{FF2B5EF4-FFF2-40B4-BE49-F238E27FC236}">
                <a16:creationId xmlns:a16="http://schemas.microsoft.com/office/drawing/2014/main" id="{0849EEF3-D014-4609-ABE1-D13B83B7DE47}"/>
              </a:ext>
            </a:extLst>
          </p:cNvPr>
          <p:cNvSpPr/>
          <p:nvPr/>
        </p:nvSpPr>
        <p:spPr>
          <a:xfrm>
            <a:off x="5421745" y="3007445"/>
            <a:ext cx="6541655" cy="362195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dirty="0">
              <a:solidFill>
                <a:schemeClr val="tx1"/>
              </a:solidFill>
            </a:endParaRPr>
          </a:p>
        </p:txBody>
      </p:sp>
      <p:sp>
        <p:nvSpPr>
          <p:cNvPr id="20" name="Rectangle 19">
            <a:extLst>
              <a:ext uri="{FF2B5EF4-FFF2-40B4-BE49-F238E27FC236}">
                <a16:creationId xmlns:a16="http://schemas.microsoft.com/office/drawing/2014/main" id="{DBDEAE43-E17D-4B18-BBE7-4508577C59A8}"/>
              </a:ext>
            </a:extLst>
          </p:cNvPr>
          <p:cNvSpPr/>
          <p:nvPr/>
        </p:nvSpPr>
        <p:spPr>
          <a:xfrm>
            <a:off x="5421745" y="228600"/>
            <a:ext cx="6541655" cy="256050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dirty="0">
              <a:solidFill>
                <a:schemeClr val="tx1"/>
              </a:solidFill>
            </a:endParaRPr>
          </a:p>
        </p:txBody>
      </p:sp>
    </p:spTree>
    <p:extLst>
      <p:ext uri="{BB962C8B-B14F-4D97-AF65-F5344CB8AC3E}">
        <p14:creationId xmlns:p14="http://schemas.microsoft.com/office/powerpoint/2010/main" val="891015895"/>
      </p:ext>
    </p:extLst>
  </p:cSld>
  <p:clrMapOvr>
    <a:masterClrMapping/>
  </p:clrMapOvr>
  <p:extLst>
    <p:ext uri="{DCECCB84-F9BA-43D5-87BE-67443E8EF086}">
      <p15:sldGuideLst xmlns:p15="http://schemas.microsoft.com/office/powerpoint/2012/main">
        <p15:guide id="1" pos="288">
          <p15:clr>
            <a:srgbClr val="FBAE40"/>
          </p15:clr>
        </p15:guide>
        <p15:guide id="2" pos="144">
          <p15:clr>
            <a:srgbClr val="FBAE40"/>
          </p15:clr>
        </p15:guide>
        <p15:guide id="3" pos="7392">
          <p15:clr>
            <a:srgbClr val="FBAE40"/>
          </p15:clr>
        </p15:guide>
        <p15:guide id="4" pos="7536">
          <p15:clr>
            <a:srgbClr val="FBAE40"/>
          </p15:clr>
        </p15:guide>
        <p15:guide id="5" orient="horz" pos="288">
          <p15:clr>
            <a:srgbClr val="FBAE40"/>
          </p15:clr>
        </p15:guide>
        <p15:guide id="6" orient="horz" pos="144">
          <p15:clr>
            <a:srgbClr val="FBAE40"/>
          </p15:clr>
        </p15:guide>
        <p15:guide id="7" orient="horz" pos="4032">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p:cSld name="Cover Slide 2">
    <p:bg>
      <p:bgPr>
        <a:solidFill>
          <a:srgbClr val="502E91"/>
        </a:solidFill>
        <a:effectLst/>
      </p:bgPr>
    </p:bg>
    <p:spTree>
      <p:nvGrpSpPr>
        <p:cNvPr id="1" name=""/>
        <p:cNvGrpSpPr/>
        <p:nvPr/>
      </p:nvGrpSpPr>
      <p:grpSpPr>
        <a:xfrm>
          <a:off x="0" y="0"/>
          <a:ext cx="0" cy="0"/>
          <a:chOff x="0" y="0"/>
          <a:chExt cx="0" cy="0"/>
        </a:xfrm>
      </p:grpSpPr>
      <p:sp>
        <p:nvSpPr>
          <p:cNvPr id="7" name="Text Placeholder 2">
            <a:extLst>
              <a:ext uri="{FF2B5EF4-FFF2-40B4-BE49-F238E27FC236}">
                <a16:creationId xmlns:a16="http://schemas.microsoft.com/office/drawing/2014/main" id="{544CF600-8977-4B99-922B-A470C2CE113D}"/>
              </a:ext>
            </a:extLst>
          </p:cNvPr>
          <p:cNvSpPr>
            <a:spLocks noGrp="1"/>
          </p:cNvSpPr>
          <p:nvPr>
            <p:ph idx="37" hasCustomPrompt="1"/>
          </p:nvPr>
        </p:nvSpPr>
        <p:spPr>
          <a:xfrm>
            <a:off x="463295" y="1856229"/>
            <a:ext cx="5975605" cy="3145541"/>
          </a:xfrm>
          <a:prstGeom prst="rect">
            <a:avLst/>
          </a:prstGeom>
        </p:spPr>
        <p:txBody>
          <a:bodyPr vert="horz" wrap="square" lIns="0" tIns="0" rIns="0" bIns="0" rtlCol="0" anchor="ctr" anchorCtr="0">
            <a:spAutoFit/>
          </a:bodyPr>
          <a:lstStyle>
            <a:lvl1pPr algn="ctr">
              <a:lnSpc>
                <a:spcPct val="85000"/>
              </a:lnSpc>
              <a:spcAft>
                <a:spcPts val="800"/>
              </a:spcAft>
              <a:defRPr sz="3333" b="0" i="0" spc="-107" baseline="0">
                <a:solidFill>
                  <a:schemeClr val="tx1"/>
                </a:solidFill>
              </a:defRPr>
            </a:lvl1pPr>
            <a:lvl2pPr algn="ctr">
              <a:lnSpc>
                <a:spcPct val="85000"/>
              </a:lnSpc>
              <a:spcAft>
                <a:spcPts val="800"/>
              </a:spcAft>
              <a:defRPr sz="4267" b="0" i="0" spc="-133" baseline="0">
                <a:solidFill>
                  <a:schemeClr val="tx1"/>
                </a:solidFill>
              </a:defRPr>
            </a:lvl2pPr>
            <a:lvl3pPr algn="ctr">
              <a:lnSpc>
                <a:spcPct val="85000"/>
              </a:lnSpc>
              <a:spcAft>
                <a:spcPts val="800"/>
              </a:spcAft>
              <a:defRPr sz="3600" b="0" i="0" spc="-200">
                <a:solidFill>
                  <a:schemeClr val="tx1"/>
                </a:solidFill>
              </a:defRPr>
            </a:lvl3pPr>
            <a:lvl4pPr marL="0" indent="0" algn="ctr">
              <a:buNone/>
              <a:defRPr sz="2667" spc="-107" baseline="0">
                <a:solidFill>
                  <a:schemeClr val="tx1"/>
                </a:solidFill>
              </a:defRPr>
            </a:lvl4pPr>
            <a:lvl5pPr marL="3048" indent="0" algn="ctr">
              <a:buClr>
                <a:schemeClr val="tx2"/>
              </a:buClr>
              <a:buFontTx/>
              <a:buNone/>
              <a:defRPr sz="1867" spc="300" baseline="0">
                <a:solidFill>
                  <a:schemeClr val="tx1"/>
                </a:solidFill>
              </a:defRPr>
            </a:lvl5pPr>
          </a:lstStyle>
          <a:p>
            <a:pPr lvl="0"/>
            <a:r>
              <a:rPr lang="en-US" dirty="0"/>
              <a:t>Click to Edit </a:t>
            </a:r>
            <a:br>
              <a:rPr lang="en-US" dirty="0"/>
            </a:br>
            <a:r>
              <a:rPr lang="en-US" dirty="0"/>
              <a:t>Master Title Style</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0" name="Picture Placeholder 19">
            <a:extLst>
              <a:ext uri="{FF2B5EF4-FFF2-40B4-BE49-F238E27FC236}">
                <a16:creationId xmlns:a16="http://schemas.microsoft.com/office/drawing/2014/main" id="{469AE500-AC9E-4AD4-A365-360F9927D365}"/>
              </a:ext>
            </a:extLst>
          </p:cNvPr>
          <p:cNvSpPr>
            <a:spLocks noGrp="1"/>
          </p:cNvSpPr>
          <p:nvPr>
            <p:ph type="pic" sz="quarter" idx="14"/>
          </p:nvPr>
        </p:nvSpPr>
        <p:spPr>
          <a:xfrm>
            <a:off x="6895867" y="457295"/>
            <a:ext cx="4838933" cy="6400705"/>
          </a:xfrm>
          <a:custGeom>
            <a:avLst/>
            <a:gdLst>
              <a:gd name="connsiteX0" fmla="*/ 0 w 4666183"/>
              <a:gd name="connsiteY0" fmla="*/ 0 h 6172200"/>
              <a:gd name="connsiteX1" fmla="*/ 3633368 w 4666183"/>
              <a:gd name="connsiteY1" fmla="*/ 0 h 6172200"/>
              <a:gd name="connsiteX2" fmla="*/ 3637483 w 4666183"/>
              <a:gd name="connsiteY2" fmla="*/ 0 h 6172200"/>
              <a:gd name="connsiteX3" fmla="*/ 3635426 w 4666183"/>
              <a:gd name="connsiteY3" fmla="*/ 105 h 6172200"/>
              <a:gd name="connsiteX4" fmla="*/ 3738968 w 4666183"/>
              <a:gd name="connsiteY4" fmla="*/ 5333 h 6172200"/>
              <a:gd name="connsiteX5" fmla="*/ 4660851 w 4666183"/>
              <a:gd name="connsiteY5" fmla="*/ 927216 h 6172200"/>
              <a:gd name="connsiteX6" fmla="*/ 4666079 w 4666183"/>
              <a:gd name="connsiteY6" fmla="*/ 1030757 h 6172200"/>
              <a:gd name="connsiteX7" fmla="*/ 4666183 w 4666183"/>
              <a:gd name="connsiteY7" fmla="*/ 1028700 h 6172200"/>
              <a:gd name="connsiteX8" fmla="*/ 4666183 w 4666183"/>
              <a:gd name="connsiteY8" fmla="*/ 1032815 h 6172200"/>
              <a:gd name="connsiteX9" fmla="*/ 4666183 w 4666183"/>
              <a:gd name="connsiteY9" fmla="*/ 6172200 h 6172200"/>
              <a:gd name="connsiteX10" fmla="*/ 0 w 4666183"/>
              <a:gd name="connsiteY10" fmla="*/ 6172200 h 6172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4666183" h="6172200">
                <a:moveTo>
                  <a:pt x="0" y="0"/>
                </a:moveTo>
                <a:lnTo>
                  <a:pt x="3633368" y="0"/>
                </a:lnTo>
                <a:lnTo>
                  <a:pt x="3637483" y="0"/>
                </a:lnTo>
                <a:lnTo>
                  <a:pt x="3635426" y="105"/>
                </a:lnTo>
                <a:lnTo>
                  <a:pt x="3738968" y="5333"/>
                </a:lnTo>
                <a:cubicBezTo>
                  <a:pt x="4225051" y="54697"/>
                  <a:pt x="4611487" y="441133"/>
                  <a:pt x="4660851" y="927216"/>
                </a:cubicBezTo>
                <a:lnTo>
                  <a:pt x="4666079" y="1030757"/>
                </a:lnTo>
                <a:lnTo>
                  <a:pt x="4666183" y="1028700"/>
                </a:lnTo>
                <a:lnTo>
                  <a:pt x="4666183" y="1032815"/>
                </a:lnTo>
                <a:lnTo>
                  <a:pt x="4666183" y="6172200"/>
                </a:lnTo>
                <a:lnTo>
                  <a:pt x="0" y="6172200"/>
                </a:lnTo>
                <a:close/>
              </a:path>
            </a:pathLst>
          </a:custGeom>
          <a:solidFill>
            <a:schemeClr val="tx1">
              <a:lumMod val="95000"/>
            </a:schemeClr>
          </a:solidFill>
        </p:spPr>
        <p:txBody>
          <a:bodyPr vert="horz" wrap="square" lIns="0" tIns="0" rIns="0" bIns="0" rtlCol="0" anchor="ctr">
            <a:noAutofit/>
          </a:bodyPr>
          <a:lstStyle>
            <a:lvl1pPr algn="ctr">
              <a:defRPr lang="en-US" sz="1600" b="0" baseline="0" dirty="0">
                <a:solidFill>
                  <a:schemeClr val="bg1"/>
                </a:solidFill>
              </a:defRPr>
            </a:lvl1pPr>
          </a:lstStyle>
          <a:p>
            <a:pPr lvl="0"/>
            <a:r>
              <a:rPr lang="en-US" noProof="0" dirty="0"/>
              <a:t>Click icon to add picture</a:t>
            </a:r>
          </a:p>
        </p:txBody>
      </p:sp>
      <p:sp>
        <p:nvSpPr>
          <p:cNvPr id="48" name="Freeform: Shape 47">
            <a:extLst>
              <a:ext uri="{FF2B5EF4-FFF2-40B4-BE49-F238E27FC236}">
                <a16:creationId xmlns:a16="http://schemas.microsoft.com/office/drawing/2014/main" id="{0FA6559E-A6EE-4F7A-BEF2-4452E56DC828}"/>
              </a:ext>
            </a:extLst>
          </p:cNvPr>
          <p:cNvSpPr/>
          <p:nvPr/>
        </p:nvSpPr>
        <p:spPr>
          <a:xfrm>
            <a:off x="0" y="4447238"/>
            <a:ext cx="1745736" cy="2410763"/>
          </a:xfrm>
          <a:custGeom>
            <a:avLst/>
            <a:gdLst>
              <a:gd name="connsiteX0" fmla="*/ 0 w 1745736"/>
              <a:gd name="connsiteY0" fmla="*/ 0 h 2410763"/>
              <a:gd name="connsiteX1" fmla="*/ 1745736 w 1745736"/>
              <a:gd name="connsiteY1" fmla="*/ 2410763 h 2410763"/>
              <a:gd name="connsiteX2" fmla="*/ 0 w 1745736"/>
              <a:gd name="connsiteY2" fmla="*/ 2410763 h 2410763"/>
            </a:gdLst>
            <a:ahLst/>
            <a:cxnLst>
              <a:cxn ang="0">
                <a:pos x="connsiteX0" y="connsiteY0"/>
              </a:cxn>
              <a:cxn ang="0">
                <a:pos x="connsiteX1" y="connsiteY1"/>
              </a:cxn>
              <a:cxn ang="0">
                <a:pos x="connsiteX2" y="connsiteY2"/>
              </a:cxn>
            </a:cxnLst>
            <a:rect l="l" t="t" r="r" b="b"/>
            <a:pathLst>
              <a:path w="1745736" h="2410763">
                <a:moveTo>
                  <a:pt x="0" y="0"/>
                </a:moveTo>
                <a:lnTo>
                  <a:pt x="1745736" y="2410763"/>
                </a:lnTo>
                <a:lnTo>
                  <a:pt x="0" y="2410763"/>
                </a:lnTo>
                <a:close/>
              </a:path>
            </a:pathLst>
          </a:custGeom>
          <a:solidFill>
            <a:schemeClr val="bg2">
              <a:alpha val="70000"/>
            </a:schemeClr>
          </a:solidFill>
          <a:ln w="9525" cap="flat">
            <a:noFill/>
            <a:prstDash val="solid"/>
            <a:miter/>
          </a:ln>
        </p:spPr>
        <p:txBody>
          <a:bodyPr wrap="square" rtlCol="0" anchor="ctr">
            <a:noAutofit/>
          </a:bodyPr>
          <a:lstStyle/>
          <a:p>
            <a:endParaRPr lang="en-US" dirty="0"/>
          </a:p>
        </p:txBody>
      </p:sp>
      <p:sp>
        <p:nvSpPr>
          <p:cNvPr id="46" name="Freeform: Shape 45">
            <a:extLst>
              <a:ext uri="{FF2B5EF4-FFF2-40B4-BE49-F238E27FC236}">
                <a16:creationId xmlns:a16="http://schemas.microsoft.com/office/drawing/2014/main" id="{38C3A638-067D-4C72-A84C-E9F38B40D89B}"/>
              </a:ext>
            </a:extLst>
          </p:cNvPr>
          <p:cNvSpPr/>
          <p:nvPr/>
        </p:nvSpPr>
        <p:spPr>
          <a:xfrm>
            <a:off x="0" y="1"/>
            <a:ext cx="1743701" cy="2399681"/>
          </a:xfrm>
          <a:custGeom>
            <a:avLst/>
            <a:gdLst>
              <a:gd name="connsiteX0" fmla="*/ 0 w 1743701"/>
              <a:gd name="connsiteY0" fmla="*/ 0 h 2399681"/>
              <a:gd name="connsiteX1" fmla="*/ 1743701 w 1743701"/>
              <a:gd name="connsiteY1" fmla="*/ 0 h 2399681"/>
              <a:gd name="connsiteX2" fmla="*/ 0 w 1743701"/>
              <a:gd name="connsiteY2" fmla="*/ 2399681 h 2399681"/>
            </a:gdLst>
            <a:ahLst/>
            <a:cxnLst>
              <a:cxn ang="0">
                <a:pos x="connsiteX0" y="connsiteY0"/>
              </a:cxn>
              <a:cxn ang="0">
                <a:pos x="connsiteX1" y="connsiteY1"/>
              </a:cxn>
              <a:cxn ang="0">
                <a:pos x="connsiteX2" y="connsiteY2"/>
              </a:cxn>
            </a:cxnLst>
            <a:rect l="l" t="t" r="r" b="b"/>
            <a:pathLst>
              <a:path w="1743701" h="2399681">
                <a:moveTo>
                  <a:pt x="0" y="0"/>
                </a:moveTo>
                <a:lnTo>
                  <a:pt x="1743701" y="0"/>
                </a:lnTo>
                <a:lnTo>
                  <a:pt x="0" y="2399681"/>
                </a:lnTo>
                <a:close/>
              </a:path>
            </a:pathLst>
          </a:custGeom>
          <a:solidFill>
            <a:schemeClr val="bg2">
              <a:alpha val="70000"/>
            </a:schemeClr>
          </a:solidFill>
          <a:ln w="9525" cap="flat">
            <a:noFill/>
            <a:prstDash val="solid"/>
            <a:miter/>
          </a:ln>
        </p:spPr>
        <p:txBody>
          <a:bodyPr wrap="square" rtlCol="0" anchor="ctr">
            <a:noAutofit/>
          </a:bodyPr>
          <a:lstStyle/>
          <a:p>
            <a:endParaRPr lang="en-US" dirty="0"/>
          </a:p>
        </p:txBody>
      </p:sp>
    </p:spTree>
    <p:extLst>
      <p:ext uri="{BB962C8B-B14F-4D97-AF65-F5344CB8AC3E}">
        <p14:creationId xmlns:p14="http://schemas.microsoft.com/office/powerpoint/2010/main" val="1060116718"/>
      </p:ext>
    </p:extLst>
  </p:cSld>
  <p:clrMapOvr>
    <a:overrideClrMapping bg1="dk1" tx1="lt1" bg2="dk2" tx2="lt2" accent1="accent1" accent2="accent2" accent3="accent3" accent4="accent4" accent5="accent5" accent6="accent6" hlink="hlink" folHlink="folHlink"/>
  </p:clrMapOvr>
  <p:extLst>
    <p:ext uri="{DCECCB84-F9BA-43D5-87BE-67443E8EF086}">
      <p15:sldGuideLst xmlns:p15="http://schemas.microsoft.com/office/powerpoint/2012/main">
        <p15:guide id="1" orient="horz" pos="288">
          <p15:clr>
            <a:srgbClr val="FBAE40"/>
          </p15:clr>
        </p15:guide>
        <p15:guide id="2" orient="horz" pos="144">
          <p15:clr>
            <a:srgbClr val="FBAE40"/>
          </p15:clr>
        </p15:guide>
        <p15:guide id="3" orient="horz" pos="3744">
          <p15:clr>
            <a:srgbClr val="FBAE40"/>
          </p15:clr>
        </p15:guide>
        <p15:guide id="4" pos="144">
          <p15:clr>
            <a:srgbClr val="FBAE40"/>
          </p15:clr>
        </p15:guide>
        <p15:guide id="5" pos="288">
          <p15:clr>
            <a:srgbClr val="FBAE40"/>
          </p15:clr>
        </p15:guide>
        <p15:guide id="8" pos="4344">
          <p15:clr>
            <a:srgbClr val="FBAE40"/>
          </p15:clr>
        </p15:guide>
        <p15:guide id="9" pos="4200">
          <p15:clr>
            <a:srgbClr val="FBAE40"/>
          </p15:clr>
        </p15:guide>
        <p15:guide id="10" pos="4056">
          <p15:clr>
            <a:srgbClr val="FBAE40"/>
          </p15:clr>
        </p15:guide>
        <p15:guide id="11" pos="7536">
          <p15:clr>
            <a:srgbClr val="FBAE40"/>
          </p15:clr>
        </p15:guide>
        <p15:guide id="12" pos="7392">
          <p15:clr>
            <a:srgbClr val="FBAE40"/>
          </p15:clr>
        </p15:guide>
      </p15:sldGuideLst>
    </p:ext>
  </p:extLst>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preserve="1">
  <p:cSld name="2_Title 2 Line Content Left 2">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E40EB252-2002-4153-9FDD-988D88442409}"/>
              </a:ext>
            </a:extLst>
          </p:cNvPr>
          <p:cNvSpPr>
            <a:spLocks noGrp="1"/>
          </p:cNvSpPr>
          <p:nvPr>
            <p:ph type="sldNum" sz="quarter" idx="12"/>
          </p:nvPr>
        </p:nvSpPr>
        <p:spPr/>
        <p:txBody>
          <a:bodyPr/>
          <a:lstStyle/>
          <a:p>
            <a:fld id="{D4741E74-AF81-4148-9E14-11BBE01D944F}" type="slidenum">
              <a:rPr lang="en-US" smtClean="0"/>
              <a:t>‹#›</a:t>
            </a:fld>
            <a:endParaRPr lang="en-US" dirty="0"/>
          </a:p>
        </p:txBody>
      </p:sp>
      <p:grpSp>
        <p:nvGrpSpPr>
          <p:cNvPr id="7" name="Group 6">
            <a:extLst>
              <a:ext uri="{FF2B5EF4-FFF2-40B4-BE49-F238E27FC236}">
                <a16:creationId xmlns:a16="http://schemas.microsoft.com/office/drawing/2014/main" id="{EF094B4D-3008-4855-8B57-135BA3528DFE}"/>
              </a:ext>
            </a:extLst>
          </p:cNvPr>
          <p:cNvGrpSpPr>
            <a:grpSpLocks noChangeAspect="1"/>
          </p:cNvGrpSpPr>
          <p:nvPr/>
        </p:nvGrpSpPr>
        <p:grpSpPr>
          <a:xfrm>
            <a:off x="3896348" y="6490703"/>
            <a:ext cx="1066177" cy="135154"/>
            <a:chOff x="2931072" y="-829430"/>
            <a:chExt cx="6003607" cy="761048"/>
          </a:xfrm>
        </p:grpSpPr>
        <p:sp>
          <p:nvSpPr>
            <p:cNvPr id="8" name="Freeform: Shape 7">
              <a:extLst>
                <a:ext uri="{FF2B5EF4-FFF2-40B4-BE49-F238E27FC236}">
                  <a16:creationId xmlns:a16="http://schemas.microsoft.com/office/drawing/2014/main" id="{A14CF801-689B-4469-B6ED-4D6BFBB2E292}"/>
                </a:ext>
              </a:extLst>
            </p:cNvPr>
            <p:cNvSpPr/>
            <p:nvPr/>
          </p:nvSpPr>
          <p:spPr>
            <a:xfrm>
              <a:off x="8294599" y="-826572"/>
              <a:ext cx="640080" cy="758190"/>
            </a:xfrm>
            <a:custGeom>
              <a:avLst/>
              <a:gdLst>
                <a:gd name="connsiteX0" fmla="*/ 100965 w 640080"/>
                <a:gd name="connsiteY0" fmla="*/ 493395 h 758190"/>
                <a:gd name="connsiteX1" fmla="*/ 318135 w 640080"/>
                <a:gd name="connsiteY1" fmla="*/ 597218 h 758190"/>
                <a:gd name="connsiteX2" fmla="*/ 455295 w 640080"/>
                <a:gd name="connsiteY2" fmla="*/ 531495 h 758190"/>
                <a:gd name="connsiteX3" fmla="*/ 312420 w 640080"/>
                <a:gd name="connsiteY3" fmla="*/ 452438 h 758190"/>
                <a:gd name="connsiteX4" fmla="*/ 44768 w 640080"/>
                <a:gd name="connsiteY4" fmla="*/ 224790 h 758190"/>
                <a:gd name="connsiteX5" fmla="*/ 355283 w 640080"/>
                <a:gd name="connsiteY5" fmla="*/ 0 h 758190"/>
                <a:gd name="connsiteX6" fmla="*/ 625793 w 640080"/>
                <a:gd name="connsiteY6" fmla="*/ 88583 h 758190"/>
                <a:gd name="connsiteX7" fmla="*/ 534353 w 640080"/>
                <a:gd name="connsiteY7" fmla="*/ 221932 h 758190"/>
                <a:gd name="connsiteX8" fmla="*/ 355283 w 640080"/>
                <a:gd name="connsiteY8" fmla="*/ 160020 h 758190"/>
                <a:gd name="connsiteX9" fmla="*/ 224790 w 640080"/>
                <a:gd name="connsiteY9" fmla="*/ 228600 h 758190"/>
                <a:gd name="connsiteX10" fmla="*/ 395288 w 640080"/>
                <a:gd name="connsiteY10" fmla="*/ 309563 h 758190"/>
                <a:gd name="connsiteX11" fmla="*/ 640080 w 640080"/>
                <a:gd name="connsiteY11" fmla="*/ 536257 h 758190"/>
                <a:gd name="connsiteX12" fmla="*/ 325755 w 640080"/>
                <a:gd name="connsiteY12" fmla="*/ 758190 h 758190"/>
                <a:gd name="connsiteX13" fmla="*/ 0 w 640080"/>
                <a:gd name="connsiteY13" fmla="*/ 627697 h 758190"/>
                <a:gd name="connsiteX14" fmla="*/ 100965 w 640080"/>
                <a:gd name="connsiteY14" fmla="*/ 493395 h 7581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640080" h="758190">
                  <a:moveTo>
                    <a:pt x="100965" y="493395"/>
                  </a:moveTo>
                  <a:cubicBezTo>
                    <a:pt x="100965" y="493395"/>
                    <a:pt x="197168" y="597218"/>
                    <a:pt x="318135" y="597218"/>
                  </a:cubicBezTo>
                  <a:cubicBezTo>
                    <a:pt x="392430" y="597218"/>
                    <a:pt x="455295" y="576263"/>
                    <a:pt x="455295" y="531495"/>
                  </a:cubicBezTo>
                  <a:cubicBezTo>
                    <a:pt x="455295" y="484822"/>
                    <a:pt x="421958" y="475297"/>
                    <a:pt x="312420" y="452438"/>
                  </a:cubicBezTo>
                  <a:cubicBezTo>
                    <a:pt x="169545" y="421957"/>
                    <a:pt x="44768" y="360997"/>
                    <a:pt x="44768" y="224790"/>
                  </a:cubicBezTo>
                  <a:cubicBezTo>
                    <a:pt x="44768" y="112395"/>
                    <a:pt x="157163" y="0"/>
                    <a:pt x="355283" y="0"/>
                  </a:cubicBezTo>
                  <a:cubicBezTo>
                    <a:pt x="518160" y="0"/>
                    <a:pt x="625793" y="88583"/>
                    <a:pt x="625793" y="88583"/>
                  </a:cubicBezTo>
                  <a:lnTo>
                    <a:pt x="534353" y="221932"/>
                  </a:lnTo>
                  <a:cubicBezTo>
                    <a:pt x="534353" y="221932"/>
                    <a:pt x="452438" y="160020"/>
                    <a:pt x="355283" y="160020"/>
                  </a:cubicBezTo>
                  <a:cubicBezTo>
                    <a:pt x="286703" y="160020"/>
                    <a:pt x="224790" y="183832"/>
                    <a:pt x="224790" y="228600"/>
                  </a:cubicBezTo>
                  <a:cubicBezTo>
                    <a:pt x="224790" y="272415"/>
                    <a:pt x="273368" y="282893"/>
                    <a:pt x="395288" y="309563"/>
                  </a:cubicBezTo>
                  <a:cubicBezTo>
                    <a:pt x="538163" y="340043"/>
                    <a:pt x="640080" y="386715"/>
                    <a:pt x="640080" y="536257"/>
                  </a:cubicBezTo>
                  <a:cubicBezTo>
                    <a:pt x="640080" y="659130"/>
                    <a:pt x="509588" y="758190"/>
                    <a:pt x="325755" y="758190"/>
                  </a:cubicBezTo>
                  <a:cubicBezTo>
                    <a:pt x="114300" y="758190"/>
                    <a:pt x="0" y="627697"/>
                    <a:pt x="0" y="627697"/>
                  </a:cubicBezTo>
                  <a:lnTo>
                    <a:pt x="100965" y="493395"/>
                  </a:lnTo>
                  <a:close/>
                </a:path>
              </a:pathLst>
            </a:custGeom>
            <a:solidFill>
              <a:schemeClr val="bg2"/>
            </a:solidFill>
            <a:ln w="9525" cap="flat">
              <a:noFill/>
              <a:prstDash val="solid"/>
              <a:miter/>
            </a:ln>
          </p:spPr>
          <p:txBody>
            <a:bodyPr rtlCol="0" anchor="ctr"/>
            <a:lstStyle/>
            <a:p>
              <a:endParaRPr lang="en-US" dirty="0"/>
            </a:p>
          </p:txBody>
        </p:sp>
        <p:sp>
          <p:nvSpPr>
            <p:cNvPr id="9" name="Freeform: Shape 8">
              <a:extLst>
                <a:ext uri="{FF2B5EF4-FFF2-40B4-BE49-F238E27FC236}">
                  <a16:creationId xmlns:a16="http://schemas.microsoft.com/office/drawing/2014/main" id="{00B63F58-8C3F-4B44-B0B7-F6002F92A131}"/>
                </a:ext>
              </a:extLst>
            </p:cNvPr>
            <p:cNvSpPr/>
            <p:nvPr/>
          </p:nvSpPr>
          <p:spPr>
            <a:xfrm>
              <a:off x="7506882" y="-809427"/>
              <a:ext cx="649604" cy="737235"/>
            </a:xfrm>
            <a:custGeom>
              <a:avLst/>
              <a:gdLst>
                <a:gd name="connsiteX0" fmla="*/ 0 w 649604"/>
                <a:gd name="connsiteY0" fmla="*/ 465773 h 737235"/>
                <a:gd name="connsiteX1" fmla="*/ 0 w 649604"/>
                <a:gd name="connsiteY1" fmla="*/ 0 h 737235"/>
                <a:gd name="connsiteX2" fmla="*/ 181927 w 649604"/>
                <a:gd name="connsiteY2" fmla="*/ 0 h 737235"/>
                <a:gd name="connsiteX3" fmla="*/ 181927 w 649604"/>
                <a:gd name="connsiteY3" fmla="*/ 415290 h 737235"/>
                <a:gd name="connsiteX4" fmla="*/ 324802 w 649604"/>
                <a:gd name="connsiteY4" fmla="*/ 566737 h 737235"/>
                <a:gd name="connsiteX5" fmla="*/ 467677 w 649604"/>
                <a:gd name="connsiteY5" fmla="*/ 501015 h 737235"/>
                <a:gd name="connsiteX6" fmla="*/ 467677 w 649604"/>
                <a:gd name="connsiteY6" fmla="*/ 0 h 737235"/>
                <a:gd name="connsiteX7" fmla="*/ 649605 w 649604"/>
                <a:gd name="connsiteY7" fmla="*/ 0 h 737235"/>
                <a:gd name="connsiteX8" fmla="*/ 649605 w 649604"/>
                <a:gd name="connsiteY8" fmla="*/ 721043 h 737235"/>
                <a:gd name="connsiteX9" fmla="*/ 467677 w 649604"/>
                <a:gd name="connsiteY9" fmla="*/ 721043 h 737235"/>
                <a:gd name="connsiteX10" fmla="*/ 467677 w 649604"/>
                <a:gd name="connsiteY10" fmla="*/ 614362 h 737235"/>
                <a:gd name="connsiteX11" fmla="*/ 264795 w 649604"/>
                <a:gd name="connsiteY11" fmla="*/ 737235 h 737235"/>
                <a:gd name="connsiteX12" fmla="*/ 0 w 649604"/>
                <a:gd name="connsiteY12" fmla="*/ 465773 h 7372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49604" h="737235">
                  <a:moveTo>
                    <a:pt x="0" y="465773"/>
                  </a:moveTo>
                  <a:lnTo>
                    <a:pt x="0" y="0"/>
                  </a:lnTo>
                  <a:lnTo>
                    <a:pt x="181927" y="0"/>
                  </a:lnTo>
                  <a:lnTo>
                    <a:pt x="181927" y="415290"/>
                  </a:lnTo>
                  <a:cubicBezTo>
                    <a:pt x="181927" y="521017"/>
                    <a:pt x="232410" y="566737"/>
                    <a:pt x="324802" y="566737"/>
                  </a:cubicBezTo>
                  <a:cubicBezTo>
                    <a:pt x="419100" y="566737"/>
                    <a:pt x="467677" y="501015"/>
                    <a:pt x="467677" y="501015"/>
                  </a:cubicBezTo>
                  <a:lnTo>
                    <a:pt x="467677" y="0"/>
                  </a:lnTo>
                  <a:lnTo>
                    <a:pt x="649605" y="0"/>
                  </a:lnTo>
                  <a:lnTo>
                    <a:pt x="649605" y="721043"/>
                  </a:lnTo>
                  <a:lnTo>
                    <a:pt x="467677" y="721043"/>
                  </a:lnTo>
                  <a:lnTo>
                    <a:pt x="467677" y="614362"/>
                  </a:lnTo>
                  <a:cubicBezTo>
                    <a:pt x="467677" y="614362"/>
                    <a:pt x="411480" y="737235"/>
                    <a:pt x="264795" y="737235"/>
                  </a:cubicBezTo>
                  <a:cubicBezTo>
                    <a:pt x="125730" y="737235"/>
                    <a:pt x="0" y="638175"/>
                    <a:pt x="0" y="465773"/>
                  </a:cubicBezTo>
                  <a:close/>
                </a:path>
              </a:pathLst>
            </a:custGeom>
            <a:solidFill>
              <a:schemeClr val="bg2"/>
            </a:solidFill>
            <a:ln w="9525" cap="flat">
              <a:noFill/>
              <a:prstDash val="solid"/>
              <a:miter/>
            </a:ln>
          </p:spPr>
          <p:txBody>
            <a:bodyPr rtlCol="0" anchor="ctr"/>
            <a:lstStyle/>
            <a:p>
              <a:endParaRPr lang="en-US" dirty="0"/>
            </a:p>
          </p:txBody>
        </p:sp>
        <p:sp>
          <p:nvSpPr>
            <p:cNvPr id="10" name="Freeform: Shape 9">
              <a:extLst>
                <a:ext uri="{FF2B5EF4-FFF2-40B4-BE49-F238E27FC236}">
                  <a16:creationId xmlns:a16="http://schemas.microsoft.com/office/drawing/2014/main" id="{4220D36E-6462-4F5E-89E1-0D34C06509D9}"/>
                </a:ext>
              </a:extLst>
            </p:cNvPr>
            <p:cNvSpPr/>
            <p:nvPr/>
          </p:nvSpPr>
          <p:spPr>
            <a:xfrm>
              <a:off x="6234341" y="-829430"/>
              <a:ext cx="1089660" cy="740092"/>
            </a:xfrm>
            <a:custGeom>
              <a:avLst/>
              <a:gdLst>
                <a:gd name="connsiteX0" fmla="*/ 1089660 w 1089660"/>
                <a:gd name="connsiteY0" fmla="*/ 276225 h 740092"/>
                <a:gd name="connsiteX1" fmla="*/ 1089660 w 1089660"/>
                <a:gd name="connsiteY1" fmla="*/ 740093 h 740092"/>
                <a:gd name="connsiteX2" fmla="*/ 906780 w 1089660"/>
                <a:gd name="connsiteY2" fmla="*/ 740093 h 740092"/>
                <a:gd name="connsiteX3" fmla="*/ 906780 w 1089660"/>
                <a:gd name="connsiteY3" fmla="*/ 323850 h 740092"/>
                <a:gd name="connsiteX4" fmla="*/ 777240 w 1089660"/>
                <a:gd name="connsiteY4" fmla="*/ 171450 h 740092"/>
                <a:gd name="connsiteX5" fmla="*/ 636270 w 1089660"/>
                <a:gd name="connsiteY5" fmla="*/ 226695 h 740092"/>
                <a:gd name="connsiteX6" fmla="*/ 636270 w 1089660"/>
                <a:gd name="connsiteY6" fmla="*/ 740093 h 740092"/>
                <a:gd name="connsiteX7" fmla="*/ 453390 w 1089660"/>
                <a:gd name="connsiteY7" fmla="*/ 740093 h 740092"/>
                <a:gd name="connsiteX8" fmla="*/ 453390 w 1089660"/>
                <a:gd name="connsiteY8" fmla="*/ 323850 h 740092"/>
                <a:gd name="connsiteX9" fmla="*/ 323850 w 1089660"/>
                <a:gd name="connsiteY9" fmla="*/ 171450 h 740092"/>
                <a:gd name="connsiteX10" fmla="*/ 182880 w 1089660"/>
                <a:gd name="connsiteY10" fmla="*/ 226695 h 740092"/>
                <a:gd name="connsiteX11" fmla="*/ 182880 w 1089660"/>
                <a:gd name="connsiteY11" fmla="*/ 740093 h 740092"/>
                <a:gd name="connsiteX12" fmla="*/ 0 w 1089660"/>
                <a:gd name="connsiteY12" fmla="*/ 740093 h 740092"/>
                <a:gd name="connsiteX13" fmla="*/ 0 w 1089660"/>
                <a:gd name="connsiteY13" fmla="*/ 19050 h 740092"/>
                <a:gd name="connsiteX14" fmla="*/ 182880 w 1089660"/>
                <a:gd name="connsiteY14" fmla="*/ 19050 h 740092"/>
                <a:gd name="connsiteX15" fmla="*/ 182880 w 1089660"/>
                <a:gd name="connsiteY15" fmla="*/ 123825 h 740092"/>
                <a:gd name="connsiteX16" fmla="*/ 382905 w 1089660"/>
                <a:gd name="connsiteY16" fmla="*/ 0 h 740092"/>
                <a:gd name="connsiteX17" fmla="*/ 606743 w 1089660"/>
                <a:gd name="connsiteY17" fmla="*/ 125730 h 740092"/>
                <a:gd name="connsiteX18" fmla="*/ 836295 w 1089660"/>
                <a:gd name="connsiteY18" fmla="*/ 0 h 740092"/>
                <a:gd name="connsiteX19" fmla="*/ 1089660 w 1089660"/>
                <a:gd name="connsiteY19" fmla="*/ 276225 h 7400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089660" h="740092">
                  <a:moveTo>
                    <a:pt x="1089660" y="276225"/>
                  </a:moveTo>
                  <a:lnTo>
                    <a:pt x="1089660" y="740093"/>
                  </a:lnTo>
                  <a:lnTo>
                    <a:pt x="906780" y="740093"/>
                  </a:lnTo>
                  <a:lnTo>
                    <a:pt x="906780" y="323850"/>
                  </a:lnTo>
                  <a:cubicBezTo>
                    <a:pt x="906780" y="224790"/>
                    <a:pt x="868680" y="171450"/>
                    <a:pt x="777240" y="171450"/>
                  </a:cubicBezTo>
                  <a:cubicBezTo>
                    <a:pt x="681038" y="171450"/>
                    <a:pt x="636270" y="226695"/>
                    <a:pt x="636270" y="226695"/>
                  </a:cubicBezTo>
                  <a:lnTo>
                    <a:pt x="636270" y="740093"/>
                  </a:lnTo>
                  <a:lnTo>
                    <a:pt x="453390" y="740093"/>
                  </a:lnTo>
                  <a:lnTo>
                    <a:pt x="453390" y="323850"/>
                  </a:lnTo>
                  <a:cubicBezTo>
                    <a:pt x="453390" y="224790"/>
                    <a:pt x="415290" y="171450"/>
                    <a:pt x="323850" y="171450"/>
                  </a:cubicBezTo>
                  <a:cubicBezTo>
                    <a:pt x="227648" y="171450"/>
                    <a:pt x="182880" y="226695"/>
                    <a:pt x="182880" y="226695"/>
                  </a:cubicBezTo>
                  <a:lnTo>
                    <a:pt x="182880" y="740093"/>
                  </a:lnTo>
                  <a:lnTo>
                    <a:pt x="0" y="740093"/>
                  </a:lnTo>
                  <a:lnTo>
                    <a:pt x="0" y="19050"/>
                  </a:lnTo>
                  <a:lnTo>
                    <a:pt x="182880" y="19050"/>
                  </a:lnTo>
                  <a:lnTo>
                    <a:pt x="182880" y="123825"/>
                  </a:lnTo>
                  <a:cubicBezTo>
                    <a:pt x="182880" y="123825"/>
                    <a:pt x="235268" y="0"/>
                    <a:pt x="382905" y="0"/>
                  </a:cubicBezTo>
                  <a:cubicBezTo>
                    <a:pt x="556260" y="0"/>
                    <a:pt x="606743" y="125730"/>
                    <a:pt x="606743" y="125730"/>
                  </a:cubicBezTo>
                  <a:cubicBezTo>
                    <a:pt x="606743" y="125730"/>
                    <a:pt x="667703" y="0"/>
                    <a:pt x="836295" y="0"/>
                  </a:cubicBezTo>
                  <a:cubicBezTo>
                    <a:pt x="982980" y="1905"/>
                    <a:pt x="1089660" y="102870"/>
                    <a:pt x="1089660" y="276225"/>
                  </a:cubicBezTo>
                  <a:close/>
                </a:path>
              </a:pathLst>
            </a:custGeom>
            <a:solidFill>
              <a:schemeClr val="bg2"/>
            </a:solidFill>
            <a:ln w="9525" cap="flat">
              <a:noFill/>
              <a:prstDash val="solid"/>
              <a:miter/>
            </a:ln>
          </p:spPr>
          <p:txBody>
            <a:bodyPr rtlCol="0" anchor="ctr"/>
            <a:lstStyle/>
            <a:p>
              <a:endParaRPr lang="en-US" dirty="0"/>
            </a:p>
          </p:txBody>
        </p:sp>
        <p:sp>
          <p:nvSpPr>
            <p:cNvPr id="11" name="Freeform: Shape 10">
              <a:extLst>
                <a:ext uri="{FF2B5EF4-FFF2-40B4-BE49-F238E27FC236}">
                  <a16:creationId xmlns:a16="http://schemas.microsoft.com/office/drawing/2014/main" id="{23B55852-84C1-40A1-83E6-0059A832E047}"/>
                </a:ext>
              </a:extLst>
            </p:cNvPr>
            <p:cNvSpPr/>
            <p:nvPr/>
          </p:nvSpPr>
          <p:spPr>
            <a:xfrm>
              <a:off x="5841912" y="-809427"/>
              <a:ext cx="182879" cy="721042"/>
            </a:xfrm>
            <a:custGeom>
              <a:avLst/>
              <a:gdLst>
                <a:gd name="connsiteX0" fmla="*/ 0 w 182879"/>
                <a:gd name="connsiteY0" fmla="*/ 0 h 721042"/>
                <a:gd name="connsiteX1" fmla="*/ 182880 w 182879"/>
                <a:gd name="connsiteY1" fmla="*/ 0 h 721042"/>
                <a:gd name="connsiteX2" fmla="*/ 182880 w 182879"/>
                <a:gd name="connsiteY2" fmla="*/ 721043 h 721042"/>
                <a:gd name="connsiteX3" fmla="*/ 0 w 182879"/>
                <a:gd name="connsiteY3" fmla="*/ 721043 h 721042"/>
              </a:gdLst>
              <a:ahLst/>
              <a:cxnLst>
                <a:cxn ang="0">
                  <a:pos x="connsiteX0" y="connsiteY0"/>
                </a:cxn>
                <a:cxn ang="0">
                  <a:pos x="connsiteX1" y="connsiteY1"/>
                </a:cxn>
                <a:cxn ang="0">
                  <a:pos x="connsiteX2" y="connsiteY2"/>
                </a:cxn>
                <a:cxn ang="0">
                  <a:pos x="connsiteX3" y="connsiteY3"/>
                </a:cxn>
              </a:cxnLst>
              <a:rect l="l" t="t" r="r" b="b"/>
              <a:pathLst>
                <a:path w="182879" h="721042">
                  <a:moveTo>
                    <a:pt x="0" y="0"/>
                  </a:moveTo>
                  <a:lnTo>
                    <a:pt x="182880" y="0"/>
                  </a:lnTo>
                  <a:lnTo>
                    <a:pt x="182880" y="721043"/>
                  </a:lnTo>
                  <a:lnTo>
                    <a:pt x="0" y="721043"/>
                  </a:lnTo>
                  <a:close/>
                </a:path>
              </a:pathLst>
            </a:custGeom>
            <a:solidFill>
              <a:schemeClr val="bg2"/>
            </a:solidFill>
            <a:ln w="9525" cap="flat">
              <a:noFill/>
              <a:prstDash val="solid"/>
              <a:miter/>
            </a:ln>
          </p:spPr>
          <p:txBody>
            <a:bodyPr rtlCol="0" anchor="ctr"/>
            <a:lstStyle/>
            <a:p>
              <a:endParaRPr lang="en-US" dirty="0"/>
            </a:p>
          </p:txBody>
        </p:sp>
        <p:sp>
          <p:nvSpPr>
            <p:cNvPr id="12" name="Freeform: Shape 11">
              <a:extLst>
                <a:ext uri="{FF2B5EF4-FFF2-40B4-BE49-F238E27FC236}">
                  <a16:creationId xmlns:a16="http://schemas.microsoft.com/office/drawing/2014/main" id="{D48AD716-F6D3-4707-81D9-29A03D699BF3}"/>
                </a:ext>
              </a:extLst>
            </p:cNvPr>
            <p:cNvSpPr/>
            <p:nvPr/>
          </p:nvSpPr>
          <p:spPr>
            <a:xfrm>
              <a:off x="5406619" y="-365563"/>
              <a:ext cx="306705" cy="276225"/>
            </a:xfrm>
            <a:custGeom>
              <a:avLst/>
              <a:gdLst>
                <a:gd name="connsiteX0" fmla="*/ 106680 w 306705"/>
                <a:gd name="connsiteY0" fmla="*/ 0 h 276225"/>
                <a:gd name="connsiteX1" fmla="*/ 306705 w 306705"/>
                <a:gd name="connsiteY1" fmla="*/ 276225 h 276225"/>
                <a:gd name="connsiteX2" fmla="*/ 93345 w 306705"/>
                <a:gd name="connsiteY2" fmla="*/ 276225 h 276225"/>
                <a:gd name="connsiteX3" fmla="*/ 0 w 306705"/>
                <a:gd name="connsiteY3" fmla="*/ 147638 h 276225"/>
              </a:gdLst>
              <a:ahLst/>
              <a:cxnLst>
                <a:cxn ang="0">
                  <a:pos x="connsiteX0" y="connsiteY0"/>
                </a:cxn>
                <a:cxn ang="0">
                  <a:pos x="connsiteX1" y="connsiteY1"/>
                </a:cxn>
                <a:cxn ang="0">
                  <a:pos x="connsiteX2" y="connsiteY2"/>
                </a:cxn>
                <a:cxn ang="0">
                  <a:pos x="connsiteX3" y="connsiteY3"/>
                </a:cxn>
              </a:cxnLst>
              <a:rect l="l" t="t" r="r" b="b"/>
              <a:pathLst>
                <a:path w="306705" h="276225">
                  <a:moveTo>
                    <a:pt x="106680" y="0"/>
                  </a:moveTo>
                  <a:lnTo>
                    <a:pt x="306705" y="276225"/>
                  </a:lnTo>
                  <a:lnTo>
                    <a:pt x="93345" y="276225"/>
                  </a:lnTo>
                  <a:lnTo>
                    <a:pt x="0" y="147638"/>
                  </a:lnTo>
                  <a:close/>
                </a:path>
              </a:pathLst>
            </a:custGeom>
            <a:solidFill>
              <a:schemeClr val="bg2"/>
            </a:solidFill>
            <a:ln w="9525" cap="flat">
              <a:noFill/>
              <a:prstDash val="solid"/>
              <a:miter/>
            </a:ln>
          </p:spPr>
          <p:txBody>
            <a:bodyPr rtlCol="0" anchor="ctr"/>
            <a:lstStyle/>
            <a:p>
              <a:endParaRPr lang="en-US" dirty="0"/>
            </a:p>
          </p:txBody>
        </p:sp>
        <p:sp>
          <p:nvSpPr>
            <p:cNvPr id="13" name="Freeform: Shape 12">
              <a:extLst>
                <a:ext uri="{FF2B5EF4-FFF2-40B4-BE49-F238E27FC236}">
                  <a16:creationId xmlns:a16="http://schemas.microsoft.com/office/drawing/2014/main" id="{0029FE5F-0978-434C-A78F-96F6FE1643D3}"/>
                </a:ext>
              </a:extLst>
            </p:cNvPr>
            <p:cNvSpPr/>
            <p:nvPr/>
          </p:nvSpPr>
          <p:spPr>
            <a:xfrm>
              <a:off x="5407572" y="-809427"/>
              <a:ext cx="305752" cy="275272"/>
            </a:xfrm>
            <a:custGeom>
              <a:avLst/>
              <a:gdLst>
                <a:gd name="connsiteX0" fmla="*/ 105728 w 305752"/>
                <a:gd name="connsiteY0" fmla="*/ 275273 h 275272"/>
                <a:gd name="connsiteX1" fmla="*/ 305753 w 305752"/>
                <a:gd name="connsiteY1" fmla="*/ 0 h 275272"/>
                <a:gd name="connsiteX2" fmla="*/ 93345 w 305752"/>
                <a:gd name="connsiteY2" fmla="*/ 0 h 275272"/>
                <a:gd name="connsiteX3" fmla="*/ 0 w 305752"/>
                <a:gd name="connsiteY3" fmla="*/ 128587 h 275272"/>
              </a:gdLst>
              <a:ahLst/>
              <a:cxnLst>
                <a:cxn ang="0">
                  <a:pos x="connsiteX0" y="connsiteY0"/>
                </a:cxn>
                <a:cxn ang="0">
                  <a:pos x="connsiteX1" y="connsiteY1"/>
                </a:cxn>
                <a:cxn ang="0">
                  <a:pos x="connsiteX2" y="connsiteY2"/>
                </a:cxn>
                <a:cxn ang="0">
                  <a:pos x="connsiteX3" y="connsiteY3"/>
                </a:cxn>
              </a:cxnLst>
              <a:rect l="l" t="t" r="r" b="b"/>
              <a:pathLst>
                <a:path w="305752" h="275272">
                  <a:moveTo>
                    <a:pt x="105728" y="275273"/>
                  </a:moveTo>
                  <a:lnTo>
                    <a:pt x="305753" y="0"/>
                  </a:lnTo>
                  <a:lnTo>
                    <a:pt x="93345" y="0"/>
                  </a:lnTo>
                  <a:lnTo>
                    <a:pt x="0" y="128587"/>
                  </a:lnTo>
                  <a:close/>
                </a:path>
              </a:pathLst>
            </a:custGeom>
            <a:solidFill>
              <a:schemeClr val="bg2"/>
            </a:solidFill>
            <a:ln w="9525" cap="flat">
              <a:noFill/>
              <a:prstDash val="solid"/>
              <a:miter/>
            </a:ln>
          </p:spPr>
          <p:txBody>
            <a:bodyPr rtlCol="0" anchor="ctr"/>
            <a:lstStyle/>
            <a:p>
              <a:endParaRPr lang="en-US" dirty="0"/>
            </a:p>
          </p:txBody>
        </p:sp>
        <p:sp>
          <p:nvSpPr>
            <p:cNvPr id="14" name="Freeform: Shape 13">
              <a:extLst>
                <a:ext uri="{FF2B5EF4-FFF2-40B4-BE49-F238E27FC236}">
                  <a16:creationId xmlns:a16="http://schemas.microsoft.com/office/drawing/2014/main" id="{F2A0BD45-6573-4422-B47A-62D25E66EC39}"/>
                </a:ext>
              </a:extLst>
            </p:cNvPr>
            <p:cNvSpPr/>
            <p:nvPr/>
          </p:nvSpPr>
          <p:spPr>
            <a:xfrm>
              <a:off x="4977994" y="-809427"/>
              <a:ext cx="474345" cy="720089"/>
            </a:xfrm>
            <a:custGeom>
              <a:avLst/>
              <a:gdLst>
                <a:gd name="connsiteX0" fmla="*/ 213360 w 474345"/>
                <a:gd name="connsiteY0" fmla="*/ 0 h 720089"/>
                <a:gd name="connsiteX1" fmla="*/ 953 w 474345"/>
                <a:gd name="connsiteY1" fmla="*/ 0 h 720089"/>
                <a:gd name="connsiteX2" fmla="*/ 261938 w 474345"/>
                <a:gd name="connsiteY2" fmla="*/ 360045 h 720089"/>
                <a:gd name="connsiteX3" fmla="*/ 0 w 474345"/>
                <a:gd name="connsiteY3" fmla="*/ 720090 h 720089"/>
                <a:gd name="connsiteX4" fmla="*/ 211455 w 474345"/>
                <a:gd name="connsiteY4" fmla="*/ 720090 h 720089"/>
                <a:gd name="connsiteX5" fmla="*/ 368618 w 474345"/>
                <a:gd name="connsiteY5" fmla="*/ 505777 h 720089"/>
                <a:gd name="connsiteX6" fmla="*/ 474345 w 474345"/>
                <a:gd name="connsiteY6" fmla="*/ 360045 h 7200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74345" h="720089">
                  <a:moveTo>
                    <a:pt x="213360" y="0"/>
                  </a:moveTo>
                  <a:lnTo>
                    <a:pt x="953" y="0"/>
                  </a:lnTo>
                  <a:lnTo>
                    <a:pt x="261938" y="360045"/>
                  </a:lnTo>
                  <a:lnTo>
                    <a:pt x="0" y="720090"/>
                  </a:lnTo>
                  <a:lnTo>
                    <a:pt x="211455" y="720090"/>
                  </a:lnTo>
                  <a:lnTo>
                    <a:pt x="368618" y="505777"/>
                  </a:lnTo>
                  <a:lnTo>
                    <a:pt x="474345" y="360045"/>
                  </a:lnTo>
                  <a:close/>
                </a:path>
              </a:pathLst>
            </a:custGeom>
            <a:solidFill>
              <a:schemeClr val="bg2"/>
            </a:solidFill>
            <a:ln w="9525" cap="flat">
              <a:noFill/>
              <a:prstDash val="solid"/>
              <a:miter/>
            </a:ln>
          </p:spPr>
          <p:txBody>
            <a:bodyPr rtlCol="0" anchor="ctr"/>
            <a:lstStyle/>
            <a:p>
              <a:endParaRPr lang="en-US" dirty="0"/>
            </a:p>
          </p:txBody>
        </p:sp>
        <p:sp>
          <p:nvSpPr>
            <p:cNvPr id="15" name="Freeform: Shape 14">
              <a:extLst>
                <a:ext uri="{FF2B5EF4-FFF2-40B4-BE49-F238E27FC236}">
                  <a16:creationId xmlns:a16="http://schemas.microsoft.com/office/drawing/2014/main" id="{CBC2C676-A0C2-4F24-BA97-6C41A4975CC1}"/>
                </a:ext>
              </a:extLst>
            </p:cNvPr>
            <p:cNvSpPr/>
            <p:nvPr/>
          </p:nvSpPr>
          <p:spPr>
            <a:xfrm>
              <a:off x="2931072" y="-828477"/>
              <a:ext cx="1089659" cy="739139"/>
            </a:xfrm>
            <a:custGeom>
              <a:avLst/>
              <a:gdLst>
                <a:gd name="connsiteX0" fmla="*/ 1089660 w 1089659"/>
                <a:gd name="connsiteY0" fmla="*/ 275273 h 739139"/>
                <a:gd name="connsiteX1" fmla="*/ 1089660 w 1089659"/>
                <a:gd name="connsiteY1" fmla="*/ 739140 h 739139"/>
                <a:gd name="connsiteX2" fmla="*/ 906780 w 1089659"/>
                <a:gd name="connsiteY2" fmla="*/ 739140 h 739139"/>
                <a:gd name="connsiteX3" fmla="*/ 906780 w 1089659"/>
                <a:gd name="connsiteY3" fmla="*/ 322898 h 739139"/>
                <a:gd name="connsiteX4" fmla="*/ 777240 w 1089659"/>
                <a:gd name="connsiteY4" fmla="*/ 170498 h 739139"/>
                <a:gd name="connsiteX5" fmla="*/ 636270 w 1089659"/>
                <a:gd name="connsiteY5" fmla="*/ 224790 h 739139"/>
                <a:gd name="connsiteX6" fmla="*/ 636270 w 1089659"/>
                <a:gd name="connsiteY6" fmla="*/ 739140 h 739139"/>
                <a:gd name="connsiteX7" fmla="*/ 453390 w 1089659"/>
                <a:gd name="connsiteY7" fmla="*/ 739140 h 739139"/>
                <a:gd name="connsiteX8" fmla="*/ 453390 w 1089659"/>
                <a:gd name="connsiteY8" fmla="*/ 322898 h 739139"/>
                <a:gd name="connsiteX9" fmla="*/ 323850 w 1089659"/>
                <a:gd name="connsiteY9" fmla="*/ 170498 h 739139"/>
                <a:gd name="connsiteX10" fmla="*/ 182880 w 1089659"/>
                <a:gd name="connsiteY10" fmla="*/ 225742 h 739139"/>
                <a:gd name="connsiteX11" fmla="*/ 182880 w 1089659"/>
                <a:gd name="connsiteY11" fmla="*/ 739140 h 739139"/>
                <a:gd name="connsiteX12" fmla="*/ 0 w 1089659"/>
                <a:gd name="connsiteY12" fmla="*/ 739140 h 739139"/>
                <a:gd name="connsiteX13" fmla="*/ 0 w 1089659"/>
                <a:gd name="connsiteY13" fmla="*/ 18097 h 739139"/>
                <a:gd name="connsiteX14" fmla="*/ 182880 w 1089659"/>
                <a:gd name="connsiteY14" fmla="*/ 18097 h 739139"/>
                <a:gd name="connsiteX15" fmla="*/ 182880 w 1089659"/>
                <a:gd name="connsiteY15" fmla="*/ 122872 h 739139"/>
                <a:gd name="connsiteX16" fmla="*/ 383858 w 1089659"/>
                <a:gd name="connsiteY16" fmla="*/ 0 h 739139"/>
                <a:gd name="connsiteX17" fmla="*/ 607695 w 1089659"/>
                <a:gd name="connsiteY17" fmla="*/ 125730 h 739139"/>
                <a:gd name="connsiteX18" fmla="*/ 837247 w 1089659"/>
                <a:gd name="connsiteY18" fmla="*/ 0 h 739139"/>
                <a:gd name="connsiteX19" fmla="*/ 1089660 w 1089659"/>
                <a:gd name="connsiteY19" fmla="*/ 275273 h 7391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089659" h="739139">
                  <a:moveTo>
                    <a:pt x="1089660" y="275273"/>
                  </a:moveTo>
                  <a:lnTo>
                    <a:pt x="1089660" y="739140"/>
                  </a:lnTo>
                  <a:lnTo>
                    <a:pt x="906780" y="739140"/>
                  </a:lnTo>
                  <a:lnTo>
                    <a:pt x="906780" y="322898"/>
                  </a:lnTo>
                  <a:cubicBezTo>
                    <a:pt x="906780" y="223837"/>
                    <a:pt x="868680" y="170498"/>
                    <a:pt x="777240" y="170498"/>
                  </a:cubicBezTo>
                  <a:cubicBezTo>
                    <a:pt x="681038" y="170498"/>
                    <a:pt x="636270" y="224790"/>
                    <a:pt x="636270" y="224790"/>
                  </a:cubicBezTo>
                  <a:lnTo>
                    <a:pt x="636270" y="739140"/>
                  </a:lnTo>
                  <a:lnTo>
                    <a:pt x="453390" y="739140"/>
                  </a:lnTo>
                  <a:lnTo>
                    <a:pt x="453390" y="322898"/>
                  </a:lnTo>
                  <a:cubicBezTo>
                    <a:pt x="453390" y="223837"/>
                    <a:pt x="415290" y="170498"/>
                    <a:pt x="323850" y="170498"/>
                  </a:cubicBezTo>
                  <a:cubicBezTo>
                    <a:pt x="227647" y="170498"/>
                    <a:pt x="182880" y="225742"/>
                    <a:pt x="182880" y="225742"/>
                  </a:cubicBezTo>
                  <a:lnTo>
                    <a:pt x="182880" y="739140"/>
                  </a:lnTo>
                  <a:lnTo>
                    <a:pt x="0" y="739140"/>
                  </a:lnTo>
                  <a:lnTo>
                    <a:pt x="0" y="18097"/>
                  </a:lnTo>
                  <a:lnTo>
                    <a:pt x="182880" y="18097"/>
                  </a:lnTo>
                  <a:lnTo>
                    <a:pt x="182880" y="122872"/>
                  </a:lnTo>
                  <a:cubicBezTo>
                    <a:pt x="182880" y="122872"/>
                    <a:pt x="236220" y="0"/>
                    <a:pt x="383858" y="0"/>
                  </a:cubicBezTo>
                  <a:cubicBezTo>
                    <a:pt x="557213" y="0"/>
                    <a:pt x="607695" y="125730"/>
                    <a:pt x="607695" y="125730"/>
                  </a:cubicBezTo>
                  <a:cubicBezTo>
                    <a:pt x="607695" y="125730"/>
                    <a:pt x="668655" y="0"/>
                    <a:pt x="837247" y="0"/>
                  </a:cubicBezTo>
                  <a:cubicBezTo>
                    <a:pt x="982980" y="952"/>
                    <a:pt x="1089660" y="101917"/>
                    <a:pt x="1089660" y="275273"/>
                  </a:cubicBezTo>
                  <a:close/>
                </a:path>
              </a:pathLst>
            </a:custGeom>
            <a:solidFill>
              <a:schemeClr val="bg2"/>
            </a:solidFill>
            <a:ln w="9525" cap="flat">
              <a:noFill/>
              <a:prstDash val="solid"/>
              <a:miter/>
            </a:ln>
          </p:spPr>
          <p:txBody>
            <a:bodyPr rtlCol="0" anchor="ctr"/>
            <a:lstStyle/>
            <a:p>
              <a:endParaRPr lang="en-US" dirty="0"/>
            </a:p>
          </p:txBody>
        </p:sp>
        <p:sp>
          <p:nvSpPr>
            <p:cNvPr id="16" name="Freeform: Shape 15">
              <a:extLst>
                <a:ext uri="{FF2B5EF4-FFF2-40B4-BE49-F238E27FC236}">
                  <a16:creationId xmlns:a16="http://schemas.microsoft.com/office/drawing/2014/main" id="{1B3EBBBB-A89C-4670-B63B-6D35921BC110}"/>
                </a:ext>
              </a:extLst>
            </p:cNvPr>
            <p:cNvSpPr/>
            <p:nvPr/>
          </p:nvSpPr>
          <p:spPr>
            <a:xfrm>
              <a:off x="4159797" y="-827525"/>
              <a:ext cx="692467" cy="756284"/>
            </a:xfrm>
            <a:custGeom>
              <a:avLst/>
              <a:gdLst>
                <a:gd name="connsiteX0" fmla="*/ 509588 w 692467"/>
                <a:gd name="connsiteY0" fmla="*/ 738188 h 756284"/>
                <a:gd name="connsiteX1" fmla="*/ 509588 w 692467"/>
                <a:gd name="connsiteY1" fmla="*/ 640080 h 756284"/>
                <a:gd name="connsiteX2" fmla="*/ 314325 w 692467"/>
                <a:gd name="connsiteY2" fmla="*/ 756285 h 756284"/>
                <a:gd name="connsiteX3" fmla="*/ 0 w 692467"/>
                <a:gd name="connsiteY3" fmla="*/ 378143 h 756284"/>
                <a:gd name="connsiteX4" fmla="*/ 314325 w 692467"/>
                <a:gd name="connsiteY4" fmla="*/ 0 h 756284"/>
                <a:gd name="connsiteX5" fmla="*/ 509588 w 692467"/>
                <a:gd name="connsiteY5" fmla="*/ 117158 h 756284"/>
                <a:gd name="connsiteX6" fmla="*/ 509588 w 692467"/>
                <a:gd name="connsiteY6" fmla="*/ 18098 h 756284"/>
                <a:gd name="connsiteX7" fmla="*/ 692468 w 692467"/>
                <a:gd name="connsiteY7" fmla="*/ 18098 h 756284"/>
                <a:gd name="connsiteX8" fmla="*/ 692468 w 692467"/>
                <a:gd name="connsiteY8" fmla="*/ 739140 h 756284"/>
                <a:gd name="connsiteX9" fmla="*/ 509588 w 692467"/>
                <a:gd name="connsiteY9" fmla="*/ 739140 h 756284"/>
                <a:gd name="connsiteX10" fmla="*/ 509588 w 692467"/>
                <a:gd name="connsiteY10" fmla="*/ 230505 h 756284"/>
                <a:gd name="connsiteX11" fmla="*/ 361950 w 692467"/>
                <a:gd name="connsiteY11" fmla="*/ 170497 h 756284"/>
                <a:gd name="connsiteX12" fmla="*/ 185738 w 692467"/>
                <a:gd name="connsiteY12" fmla="*/ 379095 h 756284"/>
                <a:gd name="connsiteX13" fmla="*/ 361950 w 692467"/>
                <a:gd name="connsiteY13" fmla="*/ 587693 h 756284"/>
                <a:gd name="connsiteX14" fmla="*/ 509588 w 692467"/>
                <a:gd name="connsiteY14" fmla="*/ 526733 h 756284"/>
                <a:gd name="connsiteX15" fmla="*/ 509588 w 692467"/>
                <a:gd name="connsiteY15" fmla="*/ 230505 h 7562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692467" h="756284">
                  <a:moveTo>
                    <a:pt x="509588" y="738188"/>
                  </a:moveTo>
                  <a:lnTo>
                    <a:pt x="509588" y="640080"/>
                  </a:lnTo>
                  <a:cubicBezTo>
                    <a:pt x="509588" y="640080"/>
                    <a:pt x="449580" y="756285"/>
                    <a:pt x="314325" y="756285"/>
                  </a:cubicBezTo>
                  <a:cubicBezTo>
                    <a:pt x="146685" y="756285"/>
                    <a:pt x="0" y="600075"/>
                    <a:pt x="0" y="378143"/>
                  </a:cubicBezTo>
                  <a:cubicBezTo>
                    <a:pt x="0" y="156210"/>
                    <a:pt x="146685" y="0"/>
                    <a:pt x="314325" y="0"/>
                  </a:cubicBezTo>
                  <a:cubicBezTo>
                    <a:pt x="453390" y="0"/>
                    <a:pt x="509588" y="117158"/>
                    <a:pt x="509588" y="117158"/>
                  </a:cubicBezTo>
                  <a:lnTo>
                    <a:pt x="509588" y="18098"/>
                  </a:lnTo>
                  <a:lnTo>
                    <a:pt x="692468" y="18098"/>
                  </a:lnTo>
                  <a:lnTo>
                    <a:pt x="692468" y="739140"/>
                  </a:lnTo>
                  <a:lnTo>
                    <a:pt x="509588" y="739140"/>
                  </a:lnTo>
                  <a:close/>
                  <a:moveTo>
                    <a:pt x="509588" y="230505"/>
                  </a:moveTo>
                  <a:cubicBezTo>
                    <a:pt x="509588" y="230505"/>
                    <a:pt x="466725" y="170497"/>
                    <a:pt x="361950" y="170497"/>
                  </a:cubicBezTo>
                  <a:cubicBezTo>
                    <a:pt x="251460" y="170497"/>
                    <a:pt x="185738" y="260033"/>
                    <a:pt x="185738" y="379095"/>
                  </a:cubicBezTo>
                  <a:cubicBezTo>
                    <a:pt x="185738" y="497205"/>
                    <a:pt x="251460" y="587693"/>
                    <a:pt x="361950" y="587693"/>
                  </a:cubicBezTo>
                  <a:cubicBezTo>
                    <a:pt x="466725" y="587693"/>
                    <a:pt x="509588" y="526733"/>
                    <a:pt x="509588" y="526733"/>
                  </a:cubicBezTo>
                  <a:lnTo>
                    <a:pt x="509588" y="230505"/>
                  </a:lnTo>
                  <a:close/>
                </a:path>
              </a:pathLst>
            </a:custGeom>
            <a:solidFill>
              <a:schemeClr val="bg2"/>
            </a:solidFill>
            <a:ln w="9525" cap="flat">
              <a:noFill/>
              <a:prstDash val="solid"/>
              <a:miter/>
            </a:ln>
          </p:spPr>
          <p:txBody>
            <a:bodyPr rtlCol="0" anchor="ctr"/>
            <a:lstStyle/>
            <a:p>
              <a:endParaRPr lang="en-US" dirty="0"/>
            </a:p>
          </p:txBody>
        </p:sp>
      </p:grpSp>
      <p:sp>
        <p:nvSpPr>
          <p:cNvPr id="17" name="Slide Number Placeholder 5">
            <a:extLst>
              <a:ext uri="{FF2B5EF4-FFF2-40B4-BE49-F238E27FC236}">
                <a16:creationId xmlns:a16="http://schemas.microsoft.com/office/drawing/2014/main" id="{6A1FDFBB-DB60-4E60-8358-E92BEBA8546A}"/>
              </a:ext>
            </a:extLst>
          </p:cNvPr>
          <p:cNvSpPr txBox="1">
            <a:spLocks/>
          </p:cNvSpPr>
          <p:nvPr/>
        </p:nvSpPr>
        <p:spPr>
          <a:xfrm>
            <a:off x="759333" y="6485690"/>
            <a:ext cx="2904608" cy="215444"/>
          </a:xfrm>
          <a:prstGeom prst="rect">
            <a:avLst/>
          </a:prstGeom>
          <a:noFill/>
        </p:spPr>
        <p:txBody>
          <a:bodyPr vert="horz" wrap="square" lIns="91440" tIns="45720" rIns="91440" bIns="45720" rtlCol="0" anchor="ctr" anchorCtr="0">
            <a:spAutoFit/>
          </a:bodyPr>
          <a:lstStyle>
            <a:defPPr>
              <a:defRPr lang="en-US"/>
            </a:defPPr>
            <a:lvl1pPr marL="0" algn="r" defTabSz="914400" rtl="0" eaLnBrk="1" latinLnBrk="0" hangingPunct="1">
              <a:defRPr sz="800" b="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US" sz="800" spc="50" baseline="0" dirty="0">
                <a:solidFill>
                  <a:schemeClr val="tx1"/>
                </a:solidFill>
              </a:rPr>
              <a:t>PRESENTATION NAME</a:t>
            </a:r>
          </a:p>
        </p:txBody>
      </p:sp>
      <p:sp>
        <p:nvSpPr>
          <p:cNvPr id="18" name="Rectangle 17">
            <a:extLst>
              <a:ext uri="{FF2B5EF4-FFF2-40B4-BE49-F238E27FC236}">
                <a16:creationId xmlns:a16="http://schemas.microsoft.com/office/drawing/2014/main" id="{915E6837-D10F-473B-AC4F-3D7E824A3357}"/>
              </a:ext>
            </a:extLst>
          </p:cNvPr>
          <p:cNvSpPr/>
          <p:nvPr/>
        </p:nvSpPr>
        <p:spPr>
          <a:xfrm>
            <a:off x="5191125" y="0"/>
            <a:ext cx="7000875" cy="685800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dirty="0">
              <a:solidFill>
                <a:schemeClr val="tx1"/>
              </a:solidFill>
            </a:endParaRPr>
          </a:p>
        </p:txBody>
      </p:sp>
      <p:sp>
        <p:nvSpPr>
          <p:cNvPr id="21" name="Rectangle 20">
            <a:extLst>
              <a:ext uri="{FF2B5EF4-FFF2-40B4-BE49-F238E27FC236}">
                <a16:creationId xmlns:a16="http://schemas.microsoft.com/office/drawing/2014/main" id="{B8C5E0FD-165D-4608-9C2F-DC95199C7675}"/>
              </a:ext>
            </a:extLst>
          </p:cNvPr>
          <p:cNvSpPr/>
          <p:nvPr/>
        </p:nvSpPr>
        <p:spPr>
          <a:xfrm>
            <a:off x="5421745" y="228599"/>
            <a:ext cx="6541655" cy="641560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dirty="0">
              <a:solidFill>
                <a:schemeClr val="tx1"/>
              </a:solidFill>
            </a:endParaRPr>
          </a:p>
        </p:txBody>
      </p:sp>
    </p:spTree>
    <p:extLst>
      <p:ext uri="{BB962C8B-B14F-4D97-AF65-F5344CB8AC3E}">
        <p14:creationId xmlns:p14="http://schemas.microsoft.com/office/powerpoint/2010/main" val="4191031016"/>
      </p:ext>
    </p:extLst>
  </p:cSld>
  <p:clrMapOvr>
    <a:masterClrMapping/>
  </p:clrMapOvr>
  <p:extLst>
    <p:ext uri="{DCECCB84-F9BA-43D5-87BE-67443E8EF086}">
      <p15:sldGuideLst xmlns:p15="http://schemas.microsoft.com/office/powerpoint/2012/main">
        <p15:guide id="1" pos="288">
          <p15:clr>
            <a:srgbClr val="FBAE40"/>
          </p15:clr>
        </p15:guide>
        <p15:guide id="2" pos="144">
          <p15:clr>
            <a:srgbClr val="FBAE40"/>
          </p15:clr>
        </p15:guide>
        <p15:guide id="3" pos="7392">
          <p15:clr>
            <a:srgbClr val="FBAE40"/>
          </p15:clr>
        </p15:guide>
        <p15:guide id="4" pos="7536">
          <p15:clr>
            <a:srgbClr val="FBAE40"/>
          </p15:clr>
        </p15:guide>
        <p15:guide id="5" orient="horz" pos="288">
          <p15:clr>
            <a:srgbClr val="FBAE40"/>
          </p15:clr>
        </p15:guide>
        <p15:guide id="6" orient="horz" pos="144">
          <p15:clr>
            <a:srgbClr val="FBAE40"/>
          </p15:clr>
        </p15:guide>
        <p15:guide id="7" orient="horz" pos="4032">
          <p15:clr>
            <a:srgbClr val="FBAE40"/>
          </p15:clr>
        </p15:guide>
      </p15:sldGuideLst>
    </p:ext>
  </p:extLst>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p:cSld name="Title 2 Line Content Right 1">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E40EB252-2002-4153-9FDD-988D88442409}"/>
              </a:ext>
            </a:extLst>
          </p:cNvPr>
          <p:cNvSpPr>
            <a:spLocks noGrp="1"/>
          </p:cNvSpPr>
          <p:nvPr>
            <p:ph type="sldNum" sz="quarter" idx="12"/>
          </p:nvPr>
        </p:nvSpPr>
        <p:spPr/>
        <p:txBody>
          <a:bodyPr/>
          <a:lstStyle/>
          <a:p>
            <a:fld id="{D4741E74-AF81-4148-9E14-11BBE01D944F}" type="slidenum">
              <a:rPr lang="en-US" smtClean="0"/>
              <a:t>‹#›</a:t>
            </a:fld>
            <a:endParaRPr lang="en-US" dirty="0"/>
          </a:p>
        </p:txBody>
      </p:sp>
      <p:sp>
        <p:nvSpPr>
          <p:cNvPr id="7" name="Text Placeholder 2">
            <a:extLst>
              <a:ext uri="{FF2B5EF4-FFF2-40B4-BE49-F238E27FC236}">
                <a16:creationId xmlns:a16="http://schemas.microsoft.com/office/drawing/2014/main" id="{6565065E-851A-48FF-92F0-3C413BB209E7}"/>
              </a:ext>
            </a:extLst>
          </p:cNvPr>
          <p:cNvSpPr>
            <a:spLocks noGrp="1"/>
          </p:cNvSpPr>
          <p:nvPr>
            <p:ph idx="1" hasCustomPrompt="1"/>
          </p:nvPr>
        </p:nvSpPr>
        <p:spPr>
          <a:xfrm>
            <a:off x="6248400" y="1182778"/>
            <a:ext cx="5486400" cy="4492448"/>
          </a:xfrm>
          <a:prstGeom prst="rect">
            <a:avLst/>
          </a:prstGeom>
        </p:spPr>
        <p:txBody>
          <a:bodyPr vert="horz" lIns="0" tIns="45720" rIns="0" bIns="45720" rtlCol="0" anchor="ctr" anchorCtr="0">
            <a:spAutoFit/>
          </a:bodyPr>
          <a:lstStyle>
            <a:lvl1pPr algn="l">
              <a:lnSpc>
                <a:spcPct val="85000"/>
              </a:lnSpc>
              <a:spcAft>
                <a:spcPts val="800"/>
              </a:spcAft>
              <a:defRPr sz="3333" b="0" i="0" spc="-107" baseline="0">
                <a:solidFill>
                  <a:schemeClr val="bg2"/>
                </a:solidFill>
              </a:defRPr>
            </a:lvl1pPr>
            <a:lvl2pPr algn="l">
              <a:lnSpc>
                <a:spcPct val="85000"/>
              </a:lnSpc>
              <a:spcAft>
                <a:spcPts val="800"/>
              </a:spcAft>
              <a:defRPr sz="4267" b="0" i="0" spc="-133" baseline="0">
                <a:solidFill>
                  <a:schemeClr val="bg2"/>
                </a:solidFill>
              </a:defRPr>
            </a:lvl2pPr>
            <a:lvl3pPr algn="l">
              <a:lnSpc>
                <a:spcPct val="85000"/>
              </a:lnSpc>
              <a:spcAft>
                <a:spcPts val="800"/>
              </a:spcAft>
              <a:defRPr sz="5333" b="0" i="0" spc="-200">
                <a:solidFill>
                  <a:schemeClr val="bg2"/>
                </a:solidFill>
              </a:defRPr>
            </a:lvl3pPr>
            <a:lvl4pPr marL="0" indent="0" algn="l">
              <a:buNone/>
              <a:defRPr sz="1867">
                <a:solidFill>
                  <a:schemeClr val="tx1"/>
                </a:solidFill>
              </a:defRPr>
            </a:lvl4pPr>
            <a:lvl5pPr marL="109728" indent="-109728" algn="l">
              <a:buClr>
                <a:schemeClr val="tx2"/>
              </a:buClr>
              <a:buFont typeface="Arial" panose="020B0604020202020204" pitchFamily="34" charset="0"/>
              <a:buChar char="•"/>
              <a:defRPr>
                <a:solidFill>
                  <a:schemeClr val="tx1"/>
                </a:solidFill>
              </a:defRPr>
            </a:lvl5pPr>
          </a:lstStyle>
          <a:p>
            <a:pPr lvl="0"/>
            <a:r>
              <a:rPr lang="en-US" dirty="0"/>
              <a:t>Click to Edit </a:t>
            </a:r>
            <a:br>
              <a:rPr lang="en-US" dirty="0"/>
            </a:br>
            <a:r>
              <a:rPr lang="en-US" dirty="0"/>
              <a:t>Template Title Style</a:t>
            </a:r>
          </a:p>
          <a:p>
            <a:pPr lvl="1"/>
            <a:r>
              <a:rPr lang="en-US" dirty="0"/>
              <a:t>Second </a:t>
            </a:r>
            <a:br>
              <a:rPr lang="en-US" dirty="0"/>
            </a:br>
            <a:r>
              <a:rPr lang="en-US" dirty="0"/>
              <a:t>Level</a:t>
            </a:r>
          </a:p>
          <a:p>
            <a:pPr lvl="2"/>
            <a:r>
              <a:rPr lang="en-US" dirty="0"/>
              <a:t>Third </a:t>
            </a:r>
            <a:br>
              <a:rPr lang="en-US" dirty="0"/>
            </a:br>
            <a:r>
              <a:rPr lang="en-US" dirty="0"/>
              <a:t>Level</a:t>
            </a:r>
          </a:p>
          <a:p>
            <a:pPr lvl="3"/>
            <a:r>
              <a:rPr lang="en-US" dirty="0"/>
              <a:t>Fourth level</a:t>
            </a:r>
          </a:p>
          <a:p>
            <a:pPr lvl="4"/>
            <a:r>
              <a:rPr lang="en-US" dirty="0"/>
              <a:t>Fifth level</a:t>
            </a:r>
          </a:p>
        </p:txBody>
      </p:sp>
    </p:spTree>
    <p:extLst>
      <p:ext uri="{BB962C8B-B14F-4D97-AF65-F5344CB8AC3E}">
        <p14:creationId xmlns:p14="http://schemas.microsoft.com/office/powerpoint/2010/main" val="3398470263"/>
      </p:ext>
    </p:extLst>
  </p:cSld>
  <p:clrMapOvr>
    <a:masterClrMapping/>
  </p:clrMapOvr>
  <p:extLst>
    <p:ext uri="{DCECCB84-F9BA-43D5-87BE-67443E8EF086}">
      <p15:sldGuideLst xmlns:p15="http://schemas.microsoft.com/office/powerpoint/2012/main">
        <p15:guide id="1" pos="288">
          <p15:clr>
            <a:srgbClr val="FBAE40"/>
          </p15:clr>
        </p15:guide>
        <p15:guide id="2" pos="144">
          <p15:clr>
            <a:srgbClr val="FBAE40"/>
          </p15:clr>
        </p15:guide>
        <p15:guide id="3" pos="7392">
          <p15:clr>
            <a:srgbClr val="FBAE40"/>
          </p15:clr>
        </p15:guide>
        <p15:guide id="4" pos="7536">
          <p15:clr>
            <a:srgbClr val="FBAE40"/>
          </p15:clr>
        </p15:guide>
        <p15:guide id="5" orient="horz" pos="288">
          <p15:clr>
            <a:srgbClr val="FBAE40"/>
          </p15:clr>
        </p15:guide>
        <p15:guide id="6" orient="horz" pos="144">
          <p15:clr>
            <a:srgbClr val="FBAE40"/>
          </p15:clr>
        </p15:guide>
        <p15:guide id="7" orient="horz" pos="4032">
          <p15:clr>
            <a:srgbClr val="FBAE40"/>
          </p15:clr>
        </p15:guide>
      </p15:sldGuideLst>
    </p:ext>
  </p:extLst>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p:cSld name="Title 2 Line Content Right 2">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E40EB252-2002-4153-9FDD-988D88442409}"/>
              </a:ext>
            </a:extLst>
          </p:cNvPr>
          <p:cNvSpPr>
            <a:spLocks noGrp="1"/>
          </p:cNvSpPr>
          <p:nvPr>
            <p:ph type="sldNum" sz="quarter" idx="12"/>
          </p:nvPr>
        </p:nvSpPr>
        <p:spPr/>
        <p:txBody>
          <a:bodyPr/>
          <a:lstStyle/>
          <a:p>
            <a:fld id="{D4741E74-AF81-4148-9E14-11BBE01D944F}" type="slidenum">
              <a:rPr lang="en-US" smtClean="0"/>
              <a:t>‹#›</a:t>
            </a:fld>
            <a:endParaRPr lang="en-US" dirty="0"/>
          </a:p>
        </p:txBody>
      </p:sp>
      <p:sp>
        <p:nvSpPr>
          <p:cNvPr id="5" name="Text Placeholder 2">
            <a:extLst>
              <a:ext uri="{FF2B5EF4-FFF2-40B4-BE49-F238E27FC236}">
                <a16:creationId xmlns:a16="http://schemas.microsoft.com/office/drawing/2014/main" id="{5F77D1C1-0D0A-40A2-9152-AFB7C138FB40}"/>
              </a:ext>
            </a:extLst>
          </p:cNvPr>
          <p:cNvSpPr>
            <a:spLocks noGrp="1"/>
          </p:cNvSpPr>
          <p:nvPr>
            <p:ph idx="1" hasCustomPrompt="1"/>
          </p:nvPr>
        </p:nvSpPr>
        <p:spPr>
          <a:xfrm>
            <a:off x="7467600" y="457202"/>
            <a:ext cx="4267200" cy="5943598"/>
          </a:xfrm>
          <a:prstGeom prst="rect">
            <a:avLst/>
          </a:prstGeom>
        </p:spPr>
        <p:txBody>
          <a:bodyPr vert="horz" lIns="0" tIns="45720" rIns="0" bIns="45720" rtlCol="0" anchor="ctr" anchorCtr="0">
            <a:noAutofit/>
          </a:bodyPr>
          <a:lstStyle>
            <a:lvl1pPr algn="l">
              <a:lnSpc>
                <a:spcPct val="85000"/>
              </a:lnSpc>
              <a:spcAft>
                <a:spcPts val="800"/>
              </a:spcAft>
              <a:defRPr sz="4000" b="0" i="0" spc="-107" baseline="0">
                <a:solidFill>
                  <a:schemeClr val="bg2"/>
                </a:solidFill>
              </a:defRPr>
            </a:lvl1pPr>
            <a:lvl2pPr algn="l">
              <a:defRPr sz="1800" b="1">
                <a:solidFill>
                  <a:schemeClr val="tx1"/>
                </a:solidFill>
              </a:defRPr>
            </a:lvl2pPr>
            <a:lvl3pPr algn="l">
              <a:defRPr sz="1400">
                <a:solidFill>
                  <a:schemeClr val="tx1"/>
                </a:solidFill>
              </a:defRPr>
            </a:lvl3pPr>
            <a:lvl4pPr algn="l">
              <a:defRPr/>
            </a:lvl4pPr>
            <a:lvl5pPr marL="475464" algn="l">
              <a:buClr>
                <a:schemeClr val="bg1">
                  <a:lumMod val="65000"/>
                </a:schemeClr>
              </a:buClr>
              <a:defRPr/>
            </a:lvl5pPr>
          </a:lstStyle>
          <a:p>
            <a:pPr lvl="0"/>
            <a:r>
              <a:rPr lang="en-US"/>
              <a:t>Click to edit </a:t>
            </a:r>
            <a:br>
              <a:rPr lang="en-US"/>
            </a:br>
            <a:r>
              <a:rPr lang="en-US"/>
              <a:t>Template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703533783"/>
      </p:ext>
    </p:extLst>
  </p:cSld>
  <p:clrMapOvr>
    <a:masterClrMapping/>
  </p:clrMapOvr>
  <p:extLst>
    <p:ext uri="{DCECCB84-F9BA-43D5-87BE-67443E8EF086}">
      <p15:sldGuideLst xmlns:p15="http://schemas.microsoft.com/office/powerpoint/2012/main">
        <p15:guide id="1" pos="288">
          <p15:clr>
            <a:srgbClr val="FBAE40"/>
          </p15:clr>
        </p15:guide>
        <p15:guide id="2" pos="144">
          <p15:clr>
            <a:srgbClr val="FBAE40"/>
          </p15:clr>
        </p15:guide>
        <p15:guide id="3" pos="7392">
          <p15:clr>
            <a:srgbClr val="FBAE40"/>
          </p15:clr>
        </p15:guide>
        <p15:guide id="4" pos="7536">
          <p15:clr>
            <a:srgbClr val="FBAE40"/>
          </p15:clr>
        </p15:guide>
        <p15:guide id="5" orient="horz" pos="288">
          <p15:clr>
            <a:srgbClr val="FBAE40"/>
          </p15:clr>
        </p15:guide>
        <p15:guide id="6" orient="horz" pos="144">
          <p15:clr>
            <a:srgbClr val="FBAE40"/>
          </p15:clr>
        </p15:guide>
        <p15:guide id="7" orient="horz" pos="4032">
          <p15:clr>
            <a:srgbClr val="FBAE40"/>
          </p15:clr>
        </p15:guide>
      </p15:sldGuideLst>
    </p:ext>
  </p:extLst>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p:cSld name="1_Stacked Bar Graphs (2)">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0A92291D-DF8C-4B66-87E1-1D98D33A3DB0}"/>
              </a:ext>
            </a:extLst>
          </p:cNvPr>
          <p:cNvSpPr/>
          <p:nvPr/>
        </p:nvSpPr>
        <p:spPr>
          <a:xfrm>
            <a:off x="0" y="0"/>
            <a:ext cx="6858000" cy="685800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dirty="0">
              <a:solidFill>
                <a:schemeClr val="tx1"/>
              </a:solidFill>
            </a:endParaRPr>
          </a:p>
        </p:txBody>
      </p:sp>
      <p:sp>
        <p:nvSpPr>
          <p:cNvPr id="9" name="Rectangle 8">
            <a:extLst>
              <a:ext uri="{FF2B5EF4-FFF2-40B4-BE49-F238E27FC236}">
                <a16:creationId xmlns:a16="http://schemas.microsoft.com/office/drawing/2014/main" id="{31167BBE-C2B3-4B6F-B2B6-1B72C19310F1}"/>
              </a:ext>
            </a:extLst>
          </p:cNvPr>
          <p:cNvSpPr/>
          <p:nvPr/>
        </p:nvSpPr>
        <p:spPr>
          <a:xfrm>
            <a:off x="228600" y="3557017"/>
            <a:ext cx="6400800" cy="307238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dirty="0">
              <a:solidFill>
                <a:schemeClr val="tx1"/>
              </a:solidFill>
            </a:endParaRPr>
          </a:p>
        </p:txBody>
      </p:sp>
      <p:sp>
        <p:nvSpPr>
          <p:cNvPr id="11" name="Rectangle 10">
            <a:extLst>
              <a:ext uri="{FF2B5EF4-FFF2-40B4-BE49-F238E27FC236}">
                <a16:creationId xmlns:a16="http://schemas.microsoft.com/office/drawing/2014/main" id="{E3C79DDE-7FE1-4C75-8EFC-AC748CCB3BAD}"/>
              </a:ext>
            </a:extLst>
          </p:cNvPr>
          <p:cNvSpPr/>
          <p:nvPr/>
        </p:nvSpPr>
        <p:spPr>
          <a:xfrm>
            <a:off x="228600" y="242317"/>
            <a:ext cx="6400800" cy="307238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dirty="0">
              <a:solidFill>
                <a:schemeClr val="tx1"/>
              </a:solidFill>
            </a:endParaRPr>
          </a:p>
        </p:txBody>
      </p:sp>
      <p:sp>
        <p:nvSpPr>
          <p:cNvPr id="6" name="Slide Number Placeholder 5">
            <a:extLst>
              <a:ext uri="{FF2B5EF4-FFF2-40B4-BE49-F238E27FC236}">
                <a16:creationId xmlns:a16="http://schemas.microsoft.com/office/drawing/2014/main" id="{E40EB252-2002-4153-9FDD-988D88442409}"/>
              </a:ext>
            </a:extLst>
          </p:cNvPr>
          <p:cNvSpPr>
            <a:spLocks noGrp="1"/>
          </p:cNvSpPr>
          <p:nvPr>
            <p:ph type="sldNum" sz="quarter" idx="12"/>
          </p:nvPr>
        </p:nvSpPr>
        <p:spPr>
          <a:xfrm>
            <a:off x="7010401" y="6515100"/>
            <a:ext cx="296359" cy="228600"/>
          </a:xfrm>
        </p:spPr>
        <p:txBody>
          <a:bodyPr/>
          <a:lstStyle/>
          <a:p>
            <a:fld id="{D4741E74-AF81-4148-9E14-11BBE01D944F}" type="slidenum">
              <a:rPr lang="en-US" smtClean="0"/>
              <a:t>‹#›</a:t>
            </a:fld>
            <a:endParaRPr lang="en-US" dirty="0"/>
          </a:p>
        </p:txBody>
      </p:sp>
      <p:sp>
        <p:nvSpPr>
          <p:cNvPr id="10" name="Slide Number Placeholder 5">
            <a:extLst>
              <a:ext uri="{FF2B5EF4-FFF2-40B4-BE49-F238E27FC236}">
                <a16:creationId xmlns:a16="http://schemas.microsoft.com/office/drawing/2014/main" id="{5B33E42E-05C5-437E-B1FD-9C2D96B2CDCC}"/>
              </a:ext>
            </a:extLst>
          </p:cNvPr>
          <p:cNvSpPr txBox="1">
            <a:spLocks/>
          </p:cNvSpPr>
          <p:nvPr/>
        </p:nvSpPr>
        <p:spPr>
          <a:xfrm>
            <a:off x="7322342" y="6515100"/>
            <a:ext cx="2929097" cy="222022"/>
          </a:xfrm>
          <a:prstGeom prst="rect">
            <a:avLst/>
          </a:prstGeom>
          <a:noFill/>
        </p:spPr>
        <p:txBody>
          <a:bodyPr vert="horz" wrap="square" lIns="91440" tIns="45720" rIns="91440" bIns="45720" rtlCol="0" anchor="ctr" anchorCtr="0">
            <a:spAutoFit/>
          </a:bodyPr>
          <a:lstStyle>
            <a:defPPr>
              <a:defRPr lang="en-US"/>
            </a:defPPr>
            <a:lvl1pPr marL="0" algn="r" defTabSz="914400" rtl="0" eaLnBrk="1" latinLnBrk="0" hangingPunct="1">
              <a:defRPr sz="800" b="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US" sz="800" spc="50" baseline="0" dirty="0">
                <a:solidFill>
                  <a:schemeClr val="tx1"/>
                </a:solidFill>
              </a:rPr>
              <a:t>PRESENTATION NAME</a:t>
            </a:r>
          </a:p>
        </p:txBody>
      </p:sp>
    </p:spTree>
    <p:extLst>
      <p:ext uri="{BB962C8B-B14F-4D97-AF65-F5344CB8AC3E}">
        <p14:creationId xmlns:p14="http://schemas.microsoft.com/office/powerpoint/2010/main" val="3919051959"/>
      </p:ext>
    </p:extLst>
  </p:cSld>
  <p:clrMapOvr>
    <a:masterClrMapping/>
  </p:clrMapOvr>
  <p:extLst>
    <p:ext uri="{DCECCB84-F9BA-43D5-87BE-67443E8EF086}">
      <p15:sldGuideLst xmlns:p15="http://schemas.microsoft.com/office/powerpoint/2012/main">
        <p15:guide id="1" pos="288">
          <p15:clr>
            <a:srgbClr val="FBAE40"/>
          </p15:clr>
        </p15:guide>
        <p15:guide id="2" pos="144">
          <p15:clr>
            <a:srgbClr val="FBAE40"/>
          </p15:clr>
        </p15:guide>
        <p15:guide id="3" pos="7392">
          <p15:clr>
            <a:srgbClr val="FBAE40"/>
          </p15:clr>
        </p15:guide>
        <p15:guide id="4" pos="7536">
          <p15:clr>
            <a:srgbClr val="FBAE40"/>
          </p15:clr>
        </p15:guide>
        <p15:guide id="5" orient="horz" pos="288">
          <p15:clr>
            <a:srgbClr val="FBAE40"/>
          </p15:clr>
        </p15:guide>
        <p15:guide id="6" orient="horz" pos="144">
          <p15:clr>
            <a:srgbClr val="FBAE40"/>
          </p15:clr>
        </p15:guide>
        <p15:guide id="7" orient="horz" pos="4032">
          <p15:clr>
            <a:srgbClr val="FBAE40"/>
          </p15:clr>
        </p15:guide>
      </p15:sldGuideLst>
    </p:ext>
  </p:extLst>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p:cSld name="Title 2 Line Content Left Color">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689E9299-EC2D-47FD-ADDA-BC0C48628F18}"/>
              </a:ext>
            </a:extLst>
          </p:cNvPr>
          <p:cNvSpPr/>
          <p:nvPr/>
        </p:nvSpPr>
        <p:spPr>
          <a:xfrm>
            <a:off x="0" y="-6096"/>
            <a:ext cx="4572000" cy="6864096"/>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prstTxWarp prst="textNoShape">
              <a:avLst/>
            </a:prstTxWarp>
            <a:noAutofit/>
          </a:bodyPr>
          <a:lstStyle/>
          <a:p>
            <a:pPr lvl="0" algn="ctr"/>
            <a:endParaRPr lang="en-US" sz="2400" dirty="0"/>
          </a:p>
        </p:txBody>
      </p:sp>
      <p:sp>
        <p:nvSpPr>
          <p:cNvPr id="8" name="Text Placeholder 2">
            <a:extLst>
              <a:ext uri="{FF2B5EF4-FFF2-40B4-BE49-F238E27FC236}">
                <a16:creationId xmlns:a16="http://schemas.microsoft.com/office/drawing/2014/main" id="{EE201459-D08B-4B58-8EBE-983F10EC535F}"/>
              </a:ext>
            </a:extLst>
          </p:cNvPr>
          <p:cNvSpPr>
            <a:spLocks noGrp="1"/>
          </p:cNvSpPr>
          <p:nvPr>
            <p:ph idx="14" hasCustomPrompt="1"/>
          </p:nvPr>
        </p:nvSpPr>
        <p:spPr>
          <a:xfrm>
            <a:off x="457201" y="457200"/>
            <a:ext cx="3658508" cy="5943602"/>
          </a:xfrm>
          <a:prstGeom prst="rect">
            <a:avLst/>
          </a:prstGeom>
        </p:spPr>
        <p:txBody>
          <a:bodyPr vert="horz" lIns="0" tIns="0" rIns="0" bIns="0" rtlCol="0" anchor="ctr" anchorCtr="0">
            <a:noAutofit/>
          </a:bodyPr>
          <a:lstStyle>
            <a:lvl1pPr algn="l">
              <a:lnSpc>
                <a:spcPct val="85000"/>
              </a:lnSpc>
              <a:spcAft>
                <a:spcPts val="800"/>
              </a:spcAft>
              <a:defRPr sz="3333" b="0" i="0" spc="-107" baseline="0">
                <a:solidFill>
                  <a:schemeClr val="bg1"/>
                </a:solidFill>
              </a:defRPr>
            </a:lvl1pPr>
            <a:lvl2pPr algn="l">
              <a:defRPr sz="1800" b="1">
                <a:solidFill>
                  <a:schemeClr val="bg1"/>
                </a:solidFill>
              </a:defRPr>
            </a:lvl2pPr>
            <a:lvl3pPr algn="l">
              <a:defRPr sz="1400">
                <a:solidFill>
                  <a:schemeClr val="bg1"/>
                </a:solidFill>
              </a:defRPr>
            </a:lvl3pPr>
            <a:lvl4pPr algn="l">
              <a:buClr>
                <a:schemeClr val="bg1"/>
              </a:buClr>
              <a:defRPr>
                <a:solidFill>
                  <a:schemeClr val="bg1"/>
                </a:solidFill>
              </a:defRPr>
            </a:lvl4pPr>
            <a:lvl5pPr marL="475476" algn="l">
              <a:buClr>
                <a:schemeClr val="bg1">
                  <a:lumMod val="65000"/>
                </a:schemeClr>
              </a:buClr>
              <a:defRPr>
                <a:solidFill>
                  <a:schemeClr val="bg1"/>
                </a:solidFill>
              </a:defRPr>
            </a:lvl5pPr>
          </a:lstStyle>
          <a:p>
            <a:pPr lvl="0"/>
            <a:r>
              <a:rPr lang="en-US" dirty="0"/>
              <a:t>Click to edit </a:t>
            </a:r>
            <a:br>
              <a:rPr lang="en-US" dirty="0"/>
            </a:br>
            <a:r>
              <a:rPr lang="en-US" dirty="0"/>
              <a:t>Template </a:t>
            </a:r>
            <a:br>
              <a:rPr lang="en-US" dirty="0"/>
            </a:br>
            <a:r>
              <a:rPr lang="en-US" dirty="0"/>
              <a:t>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a:extLst>
              <a:ext uri="{FF2B5EF4-FFF2-40B4-BE49-F238E27FC236}">
                <a16:creationId xmlns:a16="http://schemas.microsoft.com/office/drawing/2014/main" id="{E40EB252-2002-4153-9FDD-988D88442409}"/>
              </a:ext>
            </a:extLst>
          </p:cNvPr>
          <p:cNvSpPr>
            <a:spLocks noGrp="1"/>
          </p:cNvSpPr>
          <p:nvPr>
            <p:ph type="sldNum" sz="quarter" idx="12"/>
          </p:nvPr>
        </p:nvSpPr>
        <p:spPr/>
        <p:txBody>
          <a:bodyPr/>
          <a:lstStyle>
            <a:lvl1pPr>
              <a:defRPr>
                <a:solidFill>
                  <a:schemeClr val="bg1"/>
                </a:solidFill>
              </a:defRPr>
            </a:lvl1pPr>
          </a:lstStyle>
          <a:p>
            <a:fld id="{D4741E74-AF81-4148-9E14-11BBE01D944F}" type="slidenum">
              <a:rPr lang="en-US" smtClean="0"/>
              <a:pPr/>
              <a:t>‹#›</a:t>
            </a:fld>
            <a:endParaRPr lang="en-US" dirty="0"/>
          </a:p>
        </p:txBody>
      </p:sp>
      <p:sp>
        <p:nvSpPr>
          <p:cNvPr id="10" name="Slide Number Placeholder 5">
            <a:extLst>
              <a:ext uri="{FF2B5EF4-FFF2-40B4-BE49-F238E27FC236}">
                <a16:creationId xmlns:a16="http://schemas.microsoft.com/office/drawing/2014/main" id="{91FBE0F4-9FA7-47AA-851D-D5500410F0E8}"/>
              </a:ext>
            </a:extLst>
          </p:cNvPr>
          <p:cNvSpPr txBox="1">
            <a:spLocks/>
          </p:cNvSpPr>
          <p:nvPr/>
        </p:nvSpPr>
        <p:spPr>
          <a:xfrm>
            <a:off x="774173" y="6470878"/>
            <a:ext cx="3341536" cy="215444"/>
          </a:xfrm>
          <a:prstGeom prst="rect">
            <a:avLst/>
          </a:prstGeom>
          <a:noFill/>
        </p:spPr>
        <p:txBody>
          <a:bodyPr vert="horz" wrap="square" lIns="91440" tIns="45720" rIns="91440" bIns="45720" rtlCol="0" anchor="ctr" anchorCtr="0">
            <a:spAutoFit/>
          </a:bodyPr>
          <a:lstStyle>
            <a:defPPr>
              <a:defRPr lang="en-US"/>
            </a:defPPr>
            <a:lvl1pPr marL="0" algn="r" defTabSz="914400" rtl="0" eaLnBrk="1" latinLnBrk="0" hangingPunct="1">
              <a:defRPr sz="800" b="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US" sz="800" spc="50" baseline="0" dirty="0">
                <a:solidFill>
                  <a:schemeClr val="bg1"/>
                </a:solidFill>
              </a:rPr>
              <a:t>PRESENTATION NAME</a:t>
            </a:r>
          </a:p>
        </p:txBody>
      </p:sp>
    </p:spTree>
    <p:extLst>
      <p:ext uri="{BB962C8B-B14F-4D97-AF65-F5344CB8AC3E}">
        <p14:creationId xmlns:p14="http://schemas.microsoft.com/office/powerpoint/2010/main" val="1003102308"/>
      </p:ext>
    </p:extLst>
  </p:cSld>
  <p:clrMapOvr>
    <a:masterClrMapping/>
  </p:clrMapOvr>
  <p:extLst>
    <p:ext uri="{DCECCB84-F9BA-43D5-87BE-67443E8EF086}">
      <p15:sldGuideLst xmlns:p15="http://schemas.microsoft.com/office/powerpoint/2012/main">
        <p15:guide id="1" pos="288">
          <p15:clr>
            <a:srgbClr val="FBAE40"/>
          </p15:clr>
        </p15:guide>
        <p15:guide id="2" pos="144">
          <p15:clr>
            <a:srgbClr val="FBAE40"/>
          </p15:clr>
        </p15:guide>
        <p15:guide id="3" pos="7392">
          <p15:clr>
            <a:srgbClr val="FBAE40"/>
          </p15:clr>
        </p15:guide>
        <p15:guide id="4" pos="7536">
          <p15:clr>
            <a:srgbClr val="FBAE40"/>
          </p15:clr>
        </p15:guide>
        <p15:guide id="5" orient="horz" pos="288">
          <p15:clr>
            <a:srgbClr val="FBAE40"/>
          </p15:clr>
        </p15:guide>
        <p15:guide id="6" orient="horz" pos="144">
          <p15:clr>
            <a:srgbClr val="FBAE40"/>
          </p15:clr>
        </p15:guide>
        <p15:guide id="7" orient="horz" pos="4032">
          <p15:clr>
            <a:srgbClr val="FBAE40"/>
          </p15:clr>
        </p15:guide>
        <p15:guide id="8" pos="2592">
          <p15:clr>
            <a:srgbClr val="FBAE40"/>
          </p15:clr>
        </p15:guide>
        <p15:guide id="9" pos="2736">
          <p15:clr>
            <a:srgbClr val="FBAE40"/>
          </p15:clr>
        </p15:guide>
        <p15:guide id="10" pos="2880">
          <p15:clr>
            <a:srgbClr val="FBAE40"/>
          </p15:clr>
        </p15:guide>
        <p15:guide id="11" pos="3024">
          <p15:clr>
            <a:srgbClr val="FBAE40"/>
          </p15:clr>
        </p15:guide>
        <p15:guide id="12" pos="3168">
          <p15:clr>
            <a:srgbClr val="FBAE40"/>
          </p15:clr>
        </p15:guide>
      </p15:sldGuideLst>
    </p:ext>
  </p:extLst>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p:cSld name="Left Med Half Image">
    <p:spTree>
      <p:nvGrpSpPr>
        <p:cNvPr id="1" name=""/>
        <p:cNvGrpSpPr/>
        <p:nvPr/>
      </p:nvGrpSpPr>
      <p:grpSpPr>
        <a:xfrm>
          <a:off x="0" y="0"/>
          <a:ext cx="0" cy="0"/>
          <a:chOff x="0" y="0"/>
          <a:chExt cx="0" cy="0"/>
        </a:xfrm>
      </p:grpSpPr>
      <p:sp>
        <p:nvSpPr>
          <p:cNvPr id="19" name="Picture Placeholder 18">
            <a:extLst>
              <a:ext uri="{FF2B5EF4-FFF2-40B4-BE49-F238E27FC236}">
                <a16:creationId xmlns:a16="http://schemas.microsoft.com/office/drawing/2014/main" id="{60A530C3-8F59-4E0F-A812-B3CCEF38F120}"/>
              </a:ext>
            </a:extLst>
          </p:cNvPr>
          <p:cNvSpPr>
            <a:spLocks noGrp="1"/>
          </p:cNvSpPr>
          <p:nvPr>
            <p:ph type="pic" sz="quarter" idx="13"/>
          </p:nvPr>
        </p:nvSpPr>
        <p:spPr>
          <a:xfrm>
            <a:off x="0" y="0"/>
            <a:ext cx="5181600" cy="6858000"/>
          </a:xfrm>
          <a:custGeom>
            <a:avLst/>
            <a:gdLst>
              <a:gd name="connsiteX0" fmla="*/ 0 w 5181600"/>
              <a:gd name="connsiteY0" fmla="*/ 0 h 6858000"/>
              <a:gd name="connsiteX1" fmla="*/ 4037076 w 5181600"/>
              <a:gd name="connsiteY1" fmla="*/ 0 h 6858000"/>
              <a:gd name="connsiteX2" fmla="*/ 4041648 w 5181600"/>
              <a:gd name="connsiteY2" fmla="*/ 0 h 6858000"/>
              <a:gd name="connsiteX3" fmla="*/ 4039362 w 5181600"/>
              <a:gd name="connsiteY3" fmla="*/ 116 h 6858000"/>
              <a:gd name="connsiteX4" fmla="*/ 4154409 w 5181600"/>
              <a:gd name="connsiteY4" fmla="*/ 5925 h 6858000"/>
              <a:gd name="connsiteX5" fmla="*/ 5178723 w 5181600"/>
              <a:gd name="connsiteY5" fmla="*/ 1030240 h 6858000"/>
              <a:gd name="connsiteX6" fmla="*/ 5181600 w 5181600"/>
              <a:gd name="connsiteY6" fmla="*/ 1087209 h 6858000"/>
              <a:gd name="connsiteX7" fmla="*/ 5181600 w 5181600"/>
              <a:gd name="connsiteY7" fmla="*/ 6858000 h 6858000"/>
              <a:gd name="connsiteX8" fmla="*/ 0 w 5181600"/>
              <a:gd name="connsiteY8"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181600" h="6858000">
                <a:moveTo>
                  <a:pt x="0" y="0"/>
                </a:moveTo>
                <a:lnTo>
                  <a:pt x="4037076" y="0"/>
                </a:lnTo>
                <a:lnTo>
                  <a:pt x="4041648" y="0"/>
                </a:lnTo>
                <a:lnTo>
                  <a:pt x="4039362" y="116"/>
                </a:lnTo>
                <a:lnTo>
                  <a:pt x="4154409" y="5925"/>
                </a:lnTo>
                <a:cubicBezTo>
                  <a:pt x="4694501" y="60774"/>
                  <a:pt x="5123874" y="490148"/>
                  <a:pt x="5178723" y="1030240"/>
                </a:cubicBezTo>
                <a:lnTo>
                  <a:pt x="5181600" y="1087209"/>
                </a:lnTo>
                <a:lnTo>
                  <a:pt x="5181600" y="6858000"/>
                </a:lnTo>
                <a:lnTo>
                  <a:pt x="0" y="6858000"/>
                </a:lnTo>
                <a:close/>
              </a:path>
            </a:pathLst>
          </a:custGeom>
          <a:solidFill>
            <a:schemeClr val="bg1">
              <a:lumMod val="95000"/>
            </a:schemeClr>
          </a:solidFill>
        </p:spPr>
        <p:txBody>
          <a:bodyPr wrap="square" anchor="ctr">
            <a:noAutofit/>
          </a:bodyPr>
          <a:lstStyle>
            <a:lvl1pPr marL="0" indent="0" algn="ctr">
              <a:buNone/>
              <a:defRPr sz="1600" b="0" baseline="0">
                <a:solidFill>
                  <a:schemeClr val="tx1"/>
                </a:solidFill>
                <a:latin typeface="+mj-lt"/>
              </a:defRPr>
            </a:lvl1pPr>
          </a:lstStyle>
          <a:p>
            <a:pPr lvl="0"/>
            <a:r>
              <a:rPr lang="en-US" noProof="0" dirty="0"/>
              <a:t>Click icon to add picture</a:t>
            </a:r>
          </a:p>
        </p:txBody>
      </p:sp>
      <p:sp>
        <p:nvSpPr>
          <p:cNvPr id="5" name="Slide Number Placeholder 4">
            <a:extLst>
              <a:ext uri="{FF2B5EF4-FFF2-40B4-BE49-F238E27FC236}">
                <a16:creationId xmlns:a16="http://schemas.microsoft.com/office/drawing/2014/main" id="{098D0E14-AE13-48D9-A1E1-1D029C325E2C}"/>
              </a:ext>
            </a:extLst>
          </p:cNvPr>
          <p:cNvSpPr>
            <a:spLocks noGrp="1"/>
          </p:cNvSpPr>
          <p:nvPr>
            <p:ph type="sldNum" sz="quarter" idx="15"/>
          </p:nvPr>
        </p:nvSpPr>
        <p:spPr>
          <a:xfrm>
            <a:off x="5334003" y="6515100"/>
            <a:ext cx="296359" cy="228600"/>
          </a:xfrm>
        </p:spPr>
        <p:txBody>
          <a:bodyPr/>
          <a:lstStyle/>
          <a:p>
            <a:fld id="{C24CE0DD-0081-7A4A-817B-7ACC0C2B4AAB}" type="slidenum">
              <a:rPr lang="en-US" smtClean="0"/>
              <a:pPr/>
              <a:t>‹#›</a:t>
            </a:fld>
            <a:endParaRPr lang="en-US" dirty="0"/>
          </a:p>
        </p:txBody>
      </p:sp>
      <p:sp>
        <p:nvSpPr>
          <p:cNvPr id="68" name="Slide Number Placeholder 5">
            <a:extLst>
              <a:ext uri="{FF2B5EF4-FFF2-40B4-BE49-F238E27FC236}">
                <a16:creationId xmlns:a16="http://schemas.microsoft.com/office/drawing/2014/main" id="{A731898C-46C3-4096-86C9-F93C44868782}"/>
              </a:ext>
            </a:extLst>
          </p:cNvPr>
          <p:cNvSpPr txBox="1">
            <a:spLocks/>
          </p:cNvSpPr>
          <p:nvPr/>
        </p:nvSpPr>
        <p:spPr>
          <a:xfrm>
            <a:off x="5645944" y="6515100"/>
            <a:ext cx="4107655" cy="222022"/>
          </a:xfrm>
          <a:prstGeom prst="rect">
            <a:avLst/>
          </a:prstGeom>
          <a:noFill/>
        </p:spPr>
        <p:txBody>
          <a:bodyPr vert="horz" wrap="square" lIns="91440" tIns="45720" rIns="91440" bIns="45720" rtlCol="0" anchor="ctr" anchorCtr="0">
            <a:spAutoFit/>
          </a:bodyPr>
          <a:lstStyle>
            <a:defPPr>
              <a:defRPr lang="en-US"/>
            </a:defPPr>
            <a:lvl1pPr marL="0" algn="r" defTabSz="914400" rtl="0" eaLnBrk="1" latinLnBrk="0" hangingPunct="1">
              <a:defRPr sz="800" b="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US" sz="800" spc="50" baseline="0" dirty="0">
                <a:solidFill>
                  <a:schemeClr val="tx1"/>
                </a:solidFill>
              </a:rPr>
              <a:t>PRESENTATION NAME</a:t>
            </a:r>
          </a:p>
        </p:txBody>
      </p:sp>
    </p:spTree>
    <p:extLst>
      <p:ext uri="{BB962C8B-B14F-4D97-AF65-F5344CB8AC3E}">
        <p14:creationId xmlns:p14="http://schemas.microsoft.com/office/powerpoint/2010/main" val="2029181110"/>
      </p:ext>
    </p:extLst>
  </p:cSld>
  <p:clrMapOvr>
    <a:masterClrMapping/>
  </p:clrMapOvr>
  <p:extLst>
    <p:ext uri="{DCECCB84-F9BA-43D5-87BE-67443E8EF086}">
      <p15:sldGuideLst xmlns:p15="http://schemas.microsoft.com/office/powerpoint/2012/main">
        <p15:guide id="1" pos="3264">
          <p15:clr>
            <a:srgbClr val="FBAE40"/>
          </p15:clr>
        </p15:guide>
        <p15:guide id="5" orient="horz" pos="146">
          <p15:clr>
            <a:srgbClr val="FBAE40"/>
          </p15:clr>
        </p15:guide>
        <p15:guide id="6" orient="horz" pos="288">
          <p15:clr>
            <a:srgbClr val="FBAE40"/>
          </p15:clr>
        </p15:guide>
        <p15:guide id="7" orient="horz" pos="4032">
          <p15:clr>
            <a:srgbClr val="FBAE40"/>
          </p15:clr>
        </p15:guide>
        <p15:guide id="9" pos="3408">
          <p15:clr>
            <a:srgbClr val="FBAE40"/>
          </p15:clr>
        </p15:guide>
        <p15:guide id="10" pos="7536">
          <p15:clr>
            <a:srgbClr val="FBAE40"/>
          </p15:clr>
        </p15:guide>
        <p15:guide id="12" pos="3552">
          <p15:clr>
            <a:srgbClr val="FBAE40"/>
          </p15:clr>
        </p15:guide>
        <p15:guide id="13" pos="7392">
          <p15:clr>
            <a:srgbClr val="FBAE40"/>
          </p15:clr>
        </p15:guide>
      </p15:sldGuideLst>
    </p:ext>
  </p:extLst>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p:cSld name="Left Med Half Image Title 1">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475F86-DE37-405F-91F0-8FAA2BF759B8}"/>
              </a:ext>
            </a:extLst>
          </p:cNvPr>
          <p:cNvSpPr>
            <a:spLocks noGrp="1"/>
          </p:cNvSpPr>
          <p:nvPr>
            <p:ph type="title" hasCustomPrompt="1"/>
          </p:nvPr>
        </p:nvSpPr>
        <p:spPr>
          <a:xfrm>
            <a:off x="5638800" y="2807292"/>
            <a:ext cx="6096000" cy="1243417"/>
          </a:xfrm>
        </p:spPr>
        <p:txBody>
          <a:bodyPr/>
          <a:lstStyle>
            <a:lvl1pPr algn="l">
              <a:defRPr/>
            </a:lvl1pPr>
          </a:lstStyle>
          <a:p>
            <a:r>
              <a:rPr lang="en-US"/>
              <a:t>Click to edit </a:t>
            </a:r>
            <a:br>
              <a:rPr lang="en-US"/>
            </a:br>
            <a:r>
              <a:rPr lang="en-US"/>
              <a:t>Master title style</a:t>
            </a:r>
          </a:p>
        </p:txBody>
      </p:sp>
      <p:sp>
        <p:nvSpPr>
          <p:cNvPr id="5" name="Slide Number Placeholder 4">
            <a:extLst>
              <a:ext uri="{FF2B5EF4-FFF2-40B4-BE49-F238E27FC236}">
                <a16:creationId xmlns:a16="http://schemas.microsoft.com/office/drawing/2014/main" id="{098D0E14-AE13-48D9-A1E1-1D029C325E2C}"/>
              </a:ext>
            </a:extLst>
          </p:cNvPr>
          <p:cNvSpPr>
            <a:spLocks noGrp="1"/>
          </p:cNvSpPr>
          <p:nvPr>
            <p:ph type="sldNum" sz="quarter" idx="15"/>
          </p:nvPr>
        </p:nvSpPr>
        <p:spPr>
          <a:xfrm>
            <a:off x="5334003" y="6515100"/>
            <a:ext cx="296359" cy="228600"/>
          </a:xfrm>
        </p:spPr>
        <p:txBody>
          <a:bodyPr/>
          <a:lstStyle/>
          <a:p>
            <a:fld id="{C24CE0DD-0081-7A4A-817B-7ACC0C2B4AAB}" type="slidenum">
              <a:rPr lang="en-US" smtClean="0"/>
              <a:pPr/>
              <a:t>‹#›</a:t>
            </a:fld>
            <a:endParaRPr lang="en-US" dirty="0"/>
          </a:p>
        </p:txBody>
      </p:sp>
      <p:sp>
        <p:nvSpPr>
          <p:cNvPr id="68" name="Slide Number Placeholder 5">
            <a:extLst>
              <a:ext uri="{FF2B5EF4-FFF2-40B4-BE49-F238E27FC236}">
                <a16:creationId xmlns:a16="http://schemas.microsoft.com/office/drawing/2014/main" id="{A731898C-46C3-4096-86C9-F93C44868782}"/>
              </a:ext>
            </a:extLst>
          </p:cNvPr>
          <p:cNvSpPr txBox="1">
            <a:spLocks/>
          </p:cNvSpPr>
          <p:nvPr/>
        </p:nvSpPr>
        <p:spPr>
          <a:xfrm>
            <a:off x="5645944" y="6515100"/>
            <a:ext cx="4351495" cy="222022"/>
          </a:xfrm>
          <a:prstGeom prst="rect">
            <a:avLst/>
          </a:prstGeom>
          <a:noFill/>
        </p:spPr>
        <p:txBody>
          <a:bodyPr vert="horz" wrap="square" lIns="91440" tIns="45720" rIns="91440" bIns="45720" rtlCol="0" anchor="ctr" anchorCtr="0">
            <a:spAutoFit/>
          </a:bodyPr>
          <a:lstStyle>
            <a:defPPr>
              <a:defRPr lang="en-US"/>
            </a:defPPr>
            <a:lvl1pPr marL="0" algn="r" defTabSz="914400" rtl="0" eaLnBrk="1" latinLnBrk="0" hangingPunct="1">
              <a:defRPr sz="800" b="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US" sz="800" spc="50" baseline="0" dirty="0">
                <a:solidFill>
                  <a:schemeClr val="tx1"/>
                </a:solidFill>
              </a:rPr>
              <a:t>PRESENTATION NAME</a:t>
            </a:r>
          </a:p>
        </p:txBody>
      </p:sp>
      <p:sp>
        <p:nvSpPr>
          <p:cNvPr id="11" name="Picture Placeholder 10">
            <a:extLst>
              <a:ext uri="{FF2B5EF4-FFF2-40B4-BE49-F238E27FC236}">
                <a16:creationId xmlns:a16="http://schemas.microsoft.com/office/drawing/2014/main" id="{85C8209D-33E6-4861-B580-B682A9C48022}"/>
              </a:ext>
            </a:extLst>
          </p:cNvPr>
          <p:cNvSpPr>
            <a:spLocks noGrp="1"/>
          </p:cNvSpPr>
          <p:nvPr>
            <p:ph type="pic" sz="quarter" idx="13"/>
          </p:nvPr>
        </p:nvSpPr>
        <p:spPr>
          <a:xfrm>
            <a:off x="0" y="0"/>
            <a:ext cx="5181600" cy="6858000"/>
          </a:xfrm>
          <a:custGeom>
            <a:avLst/>
            <a:gdLst>
              <a:gd name="connsiteX0" fmla="*/ 0 w 5181600"/>
              <a:gd name="connsiteY0" fmla="*/ 0 h 6858000"/>
              <a:gd name="connsiteX1" fmla="*/ 4037076 w 5181600"/>
              <a:gd name="connsiteY1" fmla="*/ 0 h 6858000"/>
              <a:gd name="connsiteX2" fmla="*/ 4041648 w 5181600"/>
              <a:gd name="connsiteY2" fmla="*/ 0 h 6858000"/>
              <a:gd name="connsiteX3" fmla="*/ 4039362 w 5181600"/>
              <a:gd name="connsiteY3" fmla="*/ 116 h 6858000"/>
              <a:gd name="connsiteX4" fmla="*/ 4154409 w 5181600"/>
              <a:gd name="connsiteY4" fmla="*/ 5925 h 6858000"/>
              <a:gd name="connsiteX5" fmla="*/ 5178723 w 5181600"/>
              <a:gd name="connsiteY5" fmla="*/ 1030240 h 6858000"/>
              <a:gd name="connsiteX6" fmla="*/ 5181600 w 5181600"/>
              <a:gd name="connsiteY6" fmla="*/ 1087209 h 6858000"/>
              <a:gd name="connsiteX7" fmla="*/ 5181600 w 5181600"/>
              <a:gd name="connsiteY7" fmla="*/ 6858000 h 6858000"/>
              <a:gd name="connsiteX8" fmla="*/ 0 w 5181600"/>
              <a:gd name="connsiteY8"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181600" h="6858000">
                <a:moveTo>
                  <a:pt x="0" y="0"/>
                </a:moveTo>
                <a:lnTo>
                  <a:pt x="4037076" y="0"/>
                </a:lnTo>
                <a:lnTo>
                  <a:pt x="4041648" y="0"/>
                </a:lnTo>
                <a:lnTo>
                  <a:pt x="4039362" y="116"/>
                </a:lnTo>
                <a:lnTo>
                  <a:pt x="4154409" y="5925"/>
                </a:lnTo>
                <a:cubicBezTo>
                  <a:pt x="4694501" y="60774"/>
                  <a:pt x="5123874" y="490148"/>
                  <a:pt x="5178723" y="1030240"/>
                </a:cubicBezTo>
                <a:lnTo>
                  <a:pt x="5181600" y="1087209"/>
                </a:lnTo>
                <a:lnTo>
                  <a:pt x="5181600" y="6858000"/>
                </a:lnTo>
                <a:lnTo>
                  <a:pt x="0" y="6858000"/>
                </a:lnTo>
                <a:close/>
              </a:path>
            </a:pathLst>
          </a:custGeom>
          <a:solidFill>
            <a:schemeClr val="bg1">
              <a:lumMod val="95000"/>
            </a:schemeClr>
          </a:solidFill>
        </p:spPr>
        <p:txBody>
          <a:bodyPr wrap="square" anchor="ctr">
            <a:noAutofit/>
          </a:bodyPr>
          <a:lstStyle>
            <a:lvl1pPr marL="0" indent="0" algn="ctr">
              <a:buNone/>
              <a:defRPr sz="1600" b="0" baseline="0">
                <a:solidFill>
                  <a:schemeClr val="tx1"/>
                </a:solidFill>
                <a:latin typeface="+mj-lt"/>
              </a:defRPr>
            </a:lvl1pPr>
          </a:lstStyle>
          <a:p>
            <a:pPr lvl="0"/>
            <a:r>
              <a:rPr lang="en-US" noProof="0" dirty="0"/>
              <a:t>Click icon to add picture</a:t>
            </a:r>
          </a:p>
        </p:txBody>
      </p:sp>
    </p:spTree>
    <p:extLst>
      <p:ext uri="{BB962C8B-B14F-4D97-AF65-F5344CB8AC3E}">
        <p14:creationId xmlns:p14="http://schemas.microsoft.com/office/powerpoint/2010/main" val="1264224989"/>
      </p:ext>
    </p:extLst>
  </p:cSld>
  <p:clrMapOvr>
    <a:masterClrMapping/>
  </p:clrMapOvr>
  <p:extLst>
    <p:ext uri="{DCECCB84-F9BA-43D5-87BE-67443E8EF086}">
      <p15:sldGuideLst xmlns:p15="http://schemas.microsoft.com/office/powerpoint/2012/main">
        <p15:guide id="1" pos="3264">
          <p15:clr>
            <a:srgbClr val="FBAE40"/>
          </p15:clr>
        </p15:guide>
        <p15:guide id="5" orient="horz" pos="146">
          <p15:clr>
            <a:srgbClr val="FBAE40"/>
          </p15:clr>
        </p15:guide>
        <p15:guide id="6" orient="horz" pos="288">
          <p15:clr>
            <a:srgbClr val="FBAE40"/>
          </p15:clr>
        </p15:guide>
        <p15:guide id="7" orient="horz" pos="4032">
          <p15:clr>
            <a:srgbClr val="FBAE40"/>
          </p15:clr>
        </p15:guide>
        <p15:guide id="9" pos="3408">
          <p15:clr>
            <a:srgbClr val="FBAE40"/>
          </p15:clr>
        </p15:guide>
        <p15:guide id="10" pos="7536">
          <p15:clr>
            <a:srgbClr val="FBAE40"/>
          </p15:clr>
        </p15:guide>
        <p15:guide id="12" pos="3552">
          <p15:clr>
            <a:srgbClr val="FBAE40"/>
          </p15:clr>
        </p15:guide>
        <p15:guide id="13" pos="7392">
          <p15:clr>
            <a:srgbClr val="FBAE40"/>
          </p15:clr>
        </p15:guide>
      </p15:sldGuideLst>
    </p:ext>
  </p:extLst>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p:cSld name="Left Med Half Image Title 2">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475F86-DE37-405F-91F0-8FAA2BF759B8}"/>
              </a:ext>
            </a:extLst>
          </p:cNvPr>
          <p:cNvSpPr>
            <a:spLocks noGrp="1"/>
          </p:cNvSpPr>
          <p:nvPr>
            <p:ph type="title" hasCustomPrompt="1"/>
          </p:nvPr>
        </p:nvSpPr>
        <p:spPr>
          <a:xfrm>
            <a:off x="5638800" y="457200"/>
            <a:ext cx="6096000" cy="1089529"/>
          </a:xfrm>
        </p:spPr>
        <p:txBody>
          <a:bodyPr/>
          <a:lstStyle>
            <a:lvl1pPr algn="l">
              <a:defRPr/>
            </a:lvl1pPr>
          </a:lstStyle>
          <a:p>
            <a:r>
              <a:rPr lang="en-US"/>
              <a:t>Click to edit </a:t>
            </a:r>
            <a:br>
              <a:rPr lang="en-US"/>
            </a:br>
            <a:r>
              <a:rPr lang="en-US"/>
              <a:t>Master title style</a:t>
            </a:r>
          </a:p>
        </p:txBody>
      </p:sp>
      <p:sp>
        <p:nvSpPr>
          <p:cNvPr id="5" name="Slide Number Placeholder 4">
            <a:extLst>
              <a:ext uri="{FF2B5EF4-FFF2-40B4-BE49-F238E27FC236}">
                <a16:creationId xmlns:a16="http://schemas.microsoft.com/office/drawing/2014/main" id="{098D0E14-AE13-48D9-A1E1-1D029C325E2C}"/>
              </a:ext>
            </a:extLst>
          </p:cNvPr>
          <p:cNvSpPr>
            <a:spLocks noGrp="1"/>
          </p:cNvSpPr>
          <p:nvPr>
            <p:ph type="sldNum" sz="quarter" idx="15"/>
          </p:nvPr>
        </p:nvSpPr>
        <p:spPr>
          <a:xfrm>
            <a:off x="5334003" y="6515100"/>
            <a:ext cx="296359" cy="228600"/>
          </a:xfrm>
        </p:spPr>
        <p:txBody>
          <a:bodyPr/>
          <a:lstStyle/>
          <a:p>
            <a:fld id="{C24CE0DD-0081-7A4A-817B-7ACC0C2B4AAB}" type="slidenum">
              <a:rPr lang="en-US" smtClean="0"/>
              <a:pPr/>
              <a:t>‹#›</a:t>
            </a:fld>
            <a:endParaRPr lang="en-US" dirty="0"/>
          </a:p>
        </p:txBody>
      </p:sp>
      <p:sp>
        <p:nvSpPr>
          <p:cNvPr id="68" name="Slide Number Placeholder 5">
            <a:extLst>
              <a:ext uri="{FF2B5EF4-FFF2-40B4-BE49-F238E27FC236}">
                <a16:creationId xmlns:a16="http://schemas.microsoft.com/office/drawing/2014/main" id="{A731898C-46C3-4096-86C9-F93C44868782}"/>
              </a:ext>
            </a:extLst>
          </p:cNvPr>
          <p:cNvSpPr txBox="1">
            <a:spLocks/>
          </p:cNvSpPr>
          <p:nvPr/>
        </p:nvSpPr>
        <p:spPr>
          <a:xfrm>
            <a:off x="5645944" y="6515100"/>
            <a:ext cx="4148295" cy="222022"/>
          </a:xfrm>
          <a:prstGeom prst="rect">
            <a:avLst/>
          </a:prstGeom>
          <a:noFill/>
        </p:spPr>
        <p:txBody>
          <a:bodyPr vert="horz" wrap="square" lIns="91440" tIns="45720" rIns="91440" bIns="45720" rtlCol="0" anchor="ctr" anchorCtr="0">
            <a:spAutoFit/>
          </a:bodyPr>
          <a:lstStyle>
            <a:defPPr>
              <a:defRPr lang="en-US"/>
            </a:defPPr>
            <a:lvl1pPr marL="0" algn="r" defTabSz="914400" rtl="0" eaLnBrk="1" latinLnBrk="0" hangingPunct="1">
              <a:defRPr sz="800" b="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US" sz="800" spc="50" baseline="0" dirty="0">
                <a:solidFill>
                  <a:schemeClr val="tx1"/>
                </a:solidFill>
              </a:rPr>
              <a:t>PRESENTATION NAME</a:t>
            </a:r>
          </a:p>
        </p:txBody>
      </p:sp>
      <p:sp>
        <p:nvSpPr>
          <p:cNvPr id="10" name="Picture Placeholder 9">
            <a:extLst>
              <a:ext uri="{FF2B5EF4-FFF2-40B4-BE49-F238E27FC236}">
                <a16:creationId xmlns:a16="http://schemas.microsoft.com/office/drawing/2014/main" id="{00601FC2-84EF-406D-97F1-10B0DEB20B1D}"/>
              </a:ext>
            </a:extLst>
          </p:cNvPr>
          <p:cNvSpPr>
            <a:spLocks noGrp="1"/>
          </p:cNvSpPr>
          <p:nvPr>
            <p:ph type="pic" sz="quarter" idx="13"/>
          </p:nvPr>
        </p:nvSpPr>
        <p:spPr>
          <a:xfrm>
            <a:off x="0" y="0"/>
            <a:ext cx="5181600" cy="6858000"/>
          </a:xfrm>
          <a:custGeom>
            <a:avLst/>
            <a:gdLst>
              <a:gd name="connsiteX0" fmla="*/ 0 w 5181600"/>
              <a:gd name="connsiteY0" fmla="*/ 0 h 6858000"/>
              <a:gd name="connsiteX1" fmla="*/ 4037076 w 5181600"/>
              <a:gd name="connsiteY1" fmla="*/ 0 h 6858000"/>
              <a:gd name="connsiteX2" fmla="*/ 4041648 w 5181600"/>
              <a:gd name="connsiteY2" fmla="*/ 0 h 6858000"/>
              <a:gd name="connsiteX3" fmla="*/ 4039362 w 5181600"/>
              <a:gd name="connsiteY3" fmla="*/ 116 h 6858000"/>
              <a:gd name="connsiteX4" fmla="*/ 4154409 w 5181600"/>
              <a:gd name="connsiteY4" fmla="*/ 5925 h 6858000"/>
              <a:gd name="connsiteX5" fmla="*/ 5178723 w 5181600"/>
              <a:gd name="connsiteY5" fmla="*/ 1030240 h 6858000"/>
              <a:gd name="connsiteX6" fmla="*/ 5181600 w 5181600"/>
              <a:gd name="connsiteY6" fmla="*/ 1087209 h 6858000"/>
              <a:gd name="connsiteX7" fmla="*/ 5181600 w 5181600"/>
              <a:gd name="connsiteY7" fmla="*/ 6858000 h 6858000"/>
              <a:gd name="connsiteX8" fmla="*/ 0 w 5181600"/>
              <a:gd name="connsiteY8"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181600" h="6858000">
                <a:moveTo>
                  <a:pt x="0" y="0"/>
                </a:moveTo>
                <a:lnTo>
                  <a:pt x="4037076" y="0"/>
                </a:lnTo>
                <a:lnTo>
                  <a:pt x="4041648" y="0"/>
                </a:lnTo>
                <a:lnTo>
                  <a:pt x="4039362" y="116"/>
                </a:lnTo>
                <a:lnTo>
                  <a:pt x="4154409" y="5925"/>
                </a:lnTo>
                <a:cubicBezTo>
                  <a:pt x="4694501" y="60774"/>
                  <a:pt x="5123874" y="490148"/>
                  <a:pt x="5178723" y="1030240"/>
                </a:cubicBezTo>
                <a:lnTo>
                  <a:pt x="5181600" y="1087209"/>
                </a:lnTo>
                <a:lnTo>
                  <a:pt x="5181600" y="6858000"/>
                </a:lnTo>
                <a:lnTo>
                  <a:pt x="0" y="6858000"/>
                </a:lnTo>
                <a:close/>
              </a:path>
            </a:pathLst>
          </a:custGeom>
          <a:solidFill>
            <a:schemeClr val="bg1">
              <a:lumMod val="95000"/>
            </a:schemeClr>
          </a:solidFill>
        </p:spPr>
        <p:txBody>
          <a:bodyPr wrap="square" anchor="ctr">
            <a:noAutofit/>
          </a:bodyPr>
          <a:lstStyle>
            <a:lvl1pPr marL="0" indent="0" algn="ctr">
              <a:buNone/>
              <a:defRPr sz="1600" b="0" baseline="0">
                <a:solidFill>
                  <a:schemeClr val="tx1"/>
                </a:solidFill>
                <a:latin typeface="+mj-lt"/>
              </a:defRPr>
            </a:lvl1pPr>
          </a:lstStyle>
          <a:p>
            <a:pPr lvl="0"/>
            <a:r>
              <a:rPr lang="en-US" noProof="0" dirty="0"/>
              <a:t>Click icon to add picture</a:t>
            </a:r>
          </a:p>
        </p:txBody>
      </p:sp>
    </p:spTree>
    <p:extLst>
      <p:ext uri="{BB962C8B-B14F-4D97-AF65-F5344CB8AC3E}">
        <p14:creationId xmlns:p14="http://schemas.microsoft.com/office/powerpoint/2010/main" val="2493643426"/>
      </p:ext>
    </p:extLst>
  </p:cSld>
  <p:clrMapOvr>
    <a:masterClrMapping/>
  </p:clrMapOvr>
  <p:extLst>
    <p:ext uri="{DCECCB84-F9BA-43D5-87BE-67443E8EF086}">
      <p15:sldGuideLst xmlns:p15="http://schemas.microsoft.com/office/powerpoint/2012/main">
        <p15:guide id="1" pos="3264">
          <p15:clr>
            <a:srgbClr val="FBAE40"/>
          </p15:clr>
        </p15:guide>
        <p15:guide id="5" orient="horz" pos="146">
          <p15:clr>
            <a:srgbClr val="FBAE40"/>
          </p15:clr>
        </p15:guide>
        <p15:guide id="6" orient="horz" pos="288">
          <p15:clr>
            <a:srgbClr val="FBAE40"/>
          </p15:clr>
        </p15:guide>
        <p15:guide id="7" orient="horz" pos="4032">
          <p15:clr>
            <a:srgbClr val="FBAE40"/>
          </p15:clr>
        </p15:guide>
        <p15:guide id="9" pos="3408">
          <p15:clr>
            <a:srgbClr val="FBAE40"/>
          </p15:clr>
        </p15:guide>
        <p15:guide id="10" pos="7536">
          <p15:clr>
            <a:srgbClr val="FBAE40"/>
          </p15:clr>
        </p15:guide>
        <p15:guide id="12" pos="3552">
          <p15:clr>
            <a:srgbClr val="FBAE40"/>
          </p15:clr>
        </p15:guide>
        <p15:guide id="13" pos="7392">
          <p15:clr>
            <a:srgbClr val="FBAE40"/>
          </p15:clr>
        </p15:guide>
      </p15:sldGuideLst>
    </p:ext>
  </p:extLst>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Left Med Half Image Title Content">
    <p:spTree>
      <p:nvGrpSpPr>
        <p:cNvPr id="1" name=""/>
        <p:cNvGrpSpPr/>
        <p:nvPr/>
      </p:nvGrpSpPr>
      <p:grpSpPr>
        <a:xfrm>
          <a:off x="0" y="0"/>
          <a:ext cx="0" cy="0"/>
          <a:chOff x="0" y="0"/>
          <a:chExt cx="0" cy="0"/>
        </a:xfrm>
      </p:grpSpPr>
      <p:sp>
        <p:nvSpPr>
          <p:cNvPr id="109" name="Text Placeholder 2">
            <a:extLst>
              <a:ext uri="{FF2B5EF4-FFF2-40B4-BE49-F238E27FC236}">
                <a16:creationId xmlns:a16="http://schemas.microsoft.com/office/drawing/2014/main" id="{75D685BD-A577-EA48-AB79-78E89A76F6AF}"/>
              </a:ext>
            </a:extLst>
          </p:cNvPr>
          <p:cNvSpPr>
            <a:spLocks noGrp="1"/>
          </p:cNvSpPr>
          <p:nvPr>
            <p:ph idx="1" hasCustomPrompt="1"/>
          </p:nvPr>
        </p:nvSpPr>
        <p:spPr>
          <a:xfrm>
            <a:off x="5638800" y="2008803"/>
            <a:ext cx="6095998" cy="4271119"/>
          </a:xfrm>
          <a:prstGeom prst="rect">
            <a:avLst/>
          </a:prstGeom>
        </p:spPr>
        <p:txBody>
          <a:bodyPr vert="horz" lIns="0" tIns="0" rIns="0" bIns="0" rtlCol="0">
            <a:noAutofit/>
          </a:bodyPr>
          <a:lstStyle>
            <a:lvl1pPr algn="l">
              <a:defRPr/>
            </a:lvl1pPr>
            <a:lvl2pPr algn="l">
              <a:defRPr/>
            </a:lvl2pPr>
            <a:lvl3pPr algn="l">
              <a:defRPr/>
            </a:lvl3pPr>
            <a:lvl4pPr algn="l">
              <a:defRPr/>
            </a:lvl4pPr>
            <a:lvl5pPr marL="475476" algn="l">
              <a:buClr>
                <a:schemeClr val="bg1">
                  <a:lumMod val="65000"/>
                </a:schemeClr>
              </a:buClr>
              <a:defRPr/>
            </a:lvl5pPr>
          </a:lstStyle>
          <a:p>
            <a:pPr lvl="0"/>
            <a:r>
              <a:rPr lang="en-US"/>
              <a:t>Click to edit Template text styles</a:t>
            </a:r>
          </a:p>
          <a:p>
            <a:pPr lvl="1"/>
            <a:r>
              <a:rPr lang="en-US"/>
              <a:t>Second level</a:t>
            </a:r>
          </a:p>
          <a:p>
            <a:pPr lvl="2"/>
            <a:r>
              <a:rPr lang="en-US"/>
              <a:t>Third Level</a:t>
            </a:r>
          </a:p>
          <a:p>
            <a:pPr lvl="3"/>
            <a:r>
              <a:rPr lang="en-US"/>
              <a:t>Fourth level</a:t>
            </a:r>
          </a:p>
          <a:p>
            <a:pPr lvl="4"/>
            <a:r>
              <a:rPr lang="en-US"/>
              <a:t>Fifth level</a:t>
            </a:r>
          </a:p>
        </p:txBody>
      </p:sp>
      <p:sp>
        <p:nvSpPr>
          <p:cNvPr id="2" name="Title 1">
            <a:extLst>
              <a:ext uri="{FF2B5EF4-FFF2-40B4-BE49-F238E27FC236}">
                <a16:creationId xmlns:a16="http://schemas.microsoft.com/office/drawing/2014/main" id="{82475F86-DE37-405F-91F0-8FAA2BF759B8}"/>
              </a:ext>
            </a:extLst>
          </p:cNvPr>
          <p:cNvSpPr>
            <a:spLocks noGrp="1"/>
          </p:cNvSpPr>
          <p:nvPr>
            <p:ph type="title" hasCustomPrompt="1"/>
          </p:nvPr>
        </p:nvSpPr>
        <p:spPr>
          <a:xfrm>
            <a:off x="5638800" y="432578"/>
            <a:ext cx="6096000" cy="1138773"/>
          </a:xfrm>
        </p:spPr>
        <p:txBody>
          <a:bodyPr/>
          <a:lstStyle>
            <a:lvl1pPr algn="l">
              <a:defRPr sz="4000" i="0"/>
            </a:lvl1pPr>
          </a:lstStyle>
          <a:p>
            <a:r>
              <a:rPr lang="en-US"/>
              <a:t>Click to edit </a:t>
            </a:r>
            <a:br>
              <a:rPr lang="en-US"/>
            </a:br>
            <a:r>
              <a:rPr lang="en-US"/>
              <a:t>Master title style</a:t>
            </a:r>
          </a:p>
        </p:txBody>
      </p:sp>
      <p:sp>
        <p:nvSpPr>
          <p:cNvPr id="5" name="Slide Number Placeholder 4">
            <a:extLst>
              <a:ext uri="{FF2B5EF4-FFF2-40B4-BE49-F238E27FC236}">
                <a16:creationId xmlns:a16="http://schemas.microsoft.com/office/drawing/2014/main" id="{098D0E14-AE13-48D9-A1E1-1D029C325E2C}"/>
              </a:ext>
            </a:extLst>
          </p:cNvPr>
          <p:cNvSpPr>
            <a:spLocks noGrp="1"/>
          </p:cNvSpPr>
          <p:nvPr>
            <p:ph type="sldNum" sz="quarter" idx="15"/>
          </p:nvPr>
        </p:nvSpPr>
        <p:spPr>
          <a:xfrm>
            <a:off x="5334003" y="6515100"/>
            <a:ext cx="296359" cy="228600"/>
          </a:xfrm>
        </p:spPr>
        <p:txBody>
          <a:bodyPr/>
          <a:lstStyle/>
          <a:p>
            <a:fld id="{C24CE0DD-0081-7A4A-817B-7ACC0C2B4AAB}" type="slidenum">
              <a:rPr lang="en-US" smtClean="0"/>
              <a:pPr/>
              <a:t>‹#›</a:t>
            </a:fld>
            <a:endParaRPr lang="en-US" dirty="0"/>
          </a:p>
        </p:txBody>
      </p:sp>
      <p:sp>
        <p:nvSpPr>
          <p:cNvPr id="68" name="Slide Number Placeholder 5">
            <a:extLst>
              <a:ext uri="{FF2B5EF4-FFF2-40B4-BE49-F238E27FC236}">
                <a16:creationId xmlns:a16="http://schemas.microsoft.com/office/drawing/2014/main" id="{A731898C-46C3-4096-86C9-F93C44868782}"/>
              </a:ext>
            </a:extLst>
          </p:cNvPr>
          <p:cNvSpPr txBox="1">
            <a:spLocks/>
          </p:cNvSpPr>
          <p:nvPr/>
        </p:nvSpPr>
        <p:spPr>
          <a:xfrm>
            <a:off x="5645944" y="6515100"/>
            <a:ext cx="4300695" cy="222022"/>
          </a:xfrm>
          <a:prstGeom prst="rect">
            <a:avLst/>
          </a:prstGeom>
          <a:noFill/>
        </p:spPr>
        <p:txBody>
          <a:bodyPr vert="horz" wrap="square" lIns="91440" tIns="45720" rIns="91440" bIns="45720" rtlCol="0" anchor="ctr" anchorCtr="0">
            <a:spAutoFit/>
          </a:bodyPr>
          <a:lstStyle>
            <a:defPPr>
              <a:defRPr lang="en-US"/>
            </a:defPPr>
            <a:lvl1pPr marL="0" algn="r" defTabSz="914400" rtl="0" eaLnBrk="1" latinLnBrk="0" hangingPunct="1">
              <a:defRPr sz="800" b="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US" sz="800" spc="50" baseline="0" dirty="0">
                <a:solidFill>
                  <a:schemeClr val="tx1"/>
                </a:solidFill>
              </a:rPr>
              <a:t>PRESENTATION NAME</a:t>
            </a:r>
          </a:p>
        </p:txBody>
      </p:sp>
      <p:sp>
        <p:nvSpPr>
          <p:cNvPr id="10" name="Picture Placeholder 9">
            <a:extLst>
              <a:ext uri="{FF2B5EF4-FFF2-40B4-BE49-F238E27FC236}">
                <a16:creationId xmlns:a16="http://schemas.microsoft.com/office/drawing/2014/main" id="{EDF93B50-360D-48AF-8A98-5D163AC8A718}"/>
              </a:ext>
            </a:extLst>
          </p:cNvPr>
          <p:cNvSpPr>
            <a:spLocks noGrp="1"/>
          </p:cNvSpPr>
          <p:nvPr>
            <p:ph type="pic" sz="quarter" idx="13"/>
          </p:nvPr>
        </p:nvSpPr>
        <p:spPr>
          <a:xfrm>
            <a:off x="0" y="0"/>
            <a:ext cx="5181600" cy="6858000"/>
          </a:xfrm>
          <a:custGeom>
            <a:avLst/>
            <a:gdLst>
              <a:gd name="connsiteX0" fmla="*/ 0 w 5181600"/>
              <a:gd name="connsiteY0" fmla="*/ 0 h 6858000"/>
              <a:gd name="connsiteX1" fmla="*/ 4037076 w 5181600"/>
              <a:gd name="connsiteY1" fmla="*/ 0 h 6858000"/>
              <a:gd name="connsiteX2" fmla="*/ 4041648 w 5181600"/>
              <a:gd name="connsiteY2" fmla="*/ 0 h 6858000"/>
              <a:gd name="connsiteX3" fmla="*/ 4039362 w 5181600"/>
              <a:gd name="connsiteY3" fmla="*/ 116 h 6858000"/>
              <a:gd name="connsiteX4" fmla="*/ 4154409 w 5181600"/>
              <a:gd name="connsiteY4" fmla="*/ 5925 h 6858000"/>
              <a:gd name="connsiteX5" fmla="*/ 5178723 w 5181600"/>
              <a:gd name="connsiteY5" fmla="*/ 1030240 h 6858000"/>
              <a:gd name="connsiteX6" fmla="*/ 5181600 w 5181600"/>
              <a:gd name="connsiteY6" fmla="*/ 1087209 h 6858000"/>
              <a:gd name="connsiteX7" fmla="*/ 5181600 w 5181600"/>
              <a:gd name="connsiteY7" fmla="*/ 6858000 h 6858000"/>
              <a:gd name="connsiteX8" fmla="*/ 0 w 5181600"/>
              <a:gd name="connsiteY8"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181600" h="6858000">
                <a:moveTo>
                  <a:pt x="0" y="0"/>
                </a:moveTo>
                <a:lnTo>
                  <a:pt x="4037076" y="0"/>
                </a:lnTo>
                <a:lnTo>
                  <a:pt x="4041648" y="0"/>
                </a:lnTo>
                <a:lnTo>
                  <a:pt x="4039362" y="116"/>
                </a:lnTo>
                <a:lnTo>
                  <a:pt x="4154409" y="5925"/>
                </a:lnTo>
                <a:cubicBezTo>
                  <a:pt x="4694501" y="60774"/>
                  <a:pt x="5123874" y="490148"/>
                  <a:pt x="5178723" y="1030240"/>
                </a:cubicBezTo>
                <a:lnTo>
                  <a:pt x="5181600" y="1087209"/>
                </a:lnTo>
                <a:lnTo>
                  <a:pt x="5181600" y="6858000"/>
                </a:lnTo>
                <a:lnTo>
                  <a:pt x="0" y="6858000"/>
                </a:lnTo>
                <a:close/>
              </a:path>
            </a:pathLst>
          </a:custGeom>
          <a:solidFill>
            <a:schemeClr val="bg1">
              <a:lumMod val="95000"/>
            </a:schemeClr>
          </a:solidFill>
        </p:spPr>
        <p:txBody>
          <a:bodyPr wrap="square" anchor="ctr">
            <a:noAutofit/>
          </a:bodyPr>
          <a:lstStyle>
            <a:lvl1pPr marL="0" indent="0" algn="ctr">
              <a:buNone/>
              <a:defRPr sz="1600" b="0" baseline="0">
                <a:solidFill>
                  <a:schemeClr val="tx1"/>
                </a:solidFill>
                <a:latin typeface="+mj-lt"/>
              </a:defRPr>
            </a:lvl1pPr>
          </a:lstStyle>
          <a:p>
            <a:pPr lvl="0"/>
            <a:r>
              <a:rPr lang="en-US" noProof="0" dirty="0"/>
              <a:t>Click icon to add picture</a:t>
            </a:r>
          </a:p>
        </p:txBody>
      </p:sp>
    </p:spTree>
    <p:extLst>
      <p:ext uri="{BB962C8B-B14F-4D97-AF65-F5344CB8AC3E}">
        <p14:creationId xmlns:p14="http://schemas.microsoft.com/office/powerpoint/2010/main" val="2219269212"/>
      </p:ext>
    </p:extLst>
  </p:cSld>
  <p:clrMapOvr>
    <a:masterClrMapping/>
  </p:clrMapOvr>
  <p:extLst>
    <p:ext uri="{DCECCB84-F9BA-43D5-87BE-67443E8EF086}">
      <p15:sldGuideLst xmlns:p15="http://schemas.microsoft.com/office/powerpoint/2012/main">
        <p15:guide id="1" pos="3264">
          <p15:clr>
            <a:srgbClr val="FBAE40"/>
          </p15:clr>
        </p15:guide>
        <p15:guide id="5" orient="horz" pos="146">
          <p15:clr>
            <a:srgbClr val="FBAE40"/>
          </p15:clr>
        </p15:guide>
        <p15:guide id="6" orient="horz" pos="288">
          <p15:clr>
            <a:srgbClr val="FBAE40"/>
          </p15:clr>
        </p15:guide>
        <p15:guide id="7" orient="horz" pos="4032">
          <p15:clr>
            <a:srgbClr val="FBAE40"/>
          </p15:clr>
        </p15:guide>
        <p15:guide id="9" pos="3408">
          <p15:clr>
            <a:srgbClr val="FBAE40"/>
          </p15:clr>
        </p15:guide>
        <p15:guide id="10" pos="7536">
          <p15:clr>
            <a:srgbClr val="FBAE40"/>
          </p15:clr>
        </p15:guide>
        <p15:guide id="12" pos="3552">
          <p15:clr>
            <a:srgbClr val="FBAE40"/>
          </p15:clr>
        </p15:guide>
        <p15:guide id="13" pos="7392">
          <p15:clr>
            <a:srgbClr val="FBAE40"/>
          </p15:clr>
        </p15:guide>
      </p15:sldGuideLst>
    </p:ext>
  </p:extLst>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p:cSld name="Left Title Image 3">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E40EB252-2002-4153-9FDD-988D88442409}"/>
              </a:ext>
            </a:extLst>
          </p:cNvPr>
          <p:cNvSpPr>
            <a:spLocks noGrp="1"/>
          </p:cNvSpPr>
          <p:nvPr>
            <p:ph type="sldNum" sz="quarter" idx="12"/>
          </p:nvPr>
        </p:nvSpPr>
        <p:spPr/>
        <p:txBody>
          <a:bodyPr/>
          <a:lstStyle/>
          <a:p>
            <a:fld id="{D4741E74-AF81-4148-9E14-11BBE01D944F}" type="slidenum">
              <a:rPr lang="en-US" smtClean="0"/>
              <a:t>‹#›</a:t>
            </a:fld>
            <a:endParaRPr lang="en-US" dirty="0"/>
          </a:p>
        </p:txBody>
      </p:sp>
      <p:sp>
        <p:nvSpPr>
          <p:cNvPr id="5" name="Text Placeholder 2">
            <a:extLst>
              <a:ext uri="{FF2B5EF4-FFF2-40B4-BE49-F238E27FC236}">
                <a16:creationId xmlns:a16="http://schemas.microsoft.com/office/drawing/2014/main" id="{5F77D1C1-0D0A-40A2-9152-AFB7C138FB40}"/>
              </a:ext>
            </a:extLst>
          </p:cNvPr>
          <p:cNvSpPr>
            <a:spLocks noGrp="1"/>
          </p:cNvSpPr>
          <p:nvPr>
            <p:ph idx="1" hasCustomPrompt="1"/>
          </p:nvPr>
        </p:nvSpPr>
        <p:spPr>
          <a:xfrm>
            <a:off x="457200" y="457202"/>
            <a:ext cx="5029200" cy="5943598"/>
          </a:xfrm>
          <a:prstGeom prst="rect">
            <a:avLst/>
          </a:prstGeom>
        </p:spPr>
        <p:txBody>
          <a:bodyPr vert="horz" lIns="0" tIns="45720" rIns="0" bIns="45720" rtlCol="0" anchor="ctr" anchorCtr="0">
            <a:noAutofit/>
          </a:bodyPr>
          <a:lstStyle>
            <a:lvl1pPr algn="l">
              <a:lnSpc>
                <a:spcPct val="85000"/>
              </a:lnSpc>
              <a:spcAft>
                <a:spcPts val="800"/>
              </a:spcAft>
              <a:defRPr sz="4000" b="0" i="0" spc="-107" baseline="0">
                <a:solidFill>
                  <a:schemeClr val="bg2"/>
                </a:solidFill>
              </a:defRPr>
            </a:lvl1pPr>
            <a:lvl2pPr algn="l">
              <a:defRPr sz="1800" b="1">
                <a:solidFill>
                  <a:schemeClr val="tx1"/>
                </a:solidFill>
              </a:defRPr>
            </a:lvl2pPr>
            <a:lvl3pPr algn="l">
              <a:defRPr sz="1400">
                <a:solidFill>
                  <a:schemeClr val="tx1"/>
                </a:solidFill>
              </a:defRPr>
            </a:lvl3pPr>
            <a:lvl4pPr algn="l">
              <a:defRPr/>
            </a:lvl4pPr>
            <a:lvl5pPr marL="475464" algn="l">
              <a:buClr>
                <a:schemeClr val="bg1">
                  <a:lumMod val="65000"/>
                </a:schemeClr>
              </a:buClr>
              <a:defRPr/>
            </a:lvl5pPr>
          </a:lstStyle>
          <a:p>
            <a:pPr lvl="0"/>
            <a:r>
              <a:rPr lang="en-US"/>
              <a:t>Click to edit </a:t>
            </a:r>
            <a:br>
              <a:rPr lang="en-US"/>
            </a:br>
            <a:r>
              <a:rPr lang="en-US"/>
              <a:t>Template text styles</a:t>
            </a:r>
          </a:p>
          <a:p>
            <a:pPr lvl="1"/>
            <a:r>
              <a:rPr lang="en-US"/>
              <a:t>Second level</a:t>
            </a:r>
          </a:p>
          <a:p>
            <a:pPr lvl="2"/>
            <a:r>
              <a:rPr lang="en-US"/>
              <a:t>Third Level</a:t>
            </a:r>
          </a:p>
          <a:p>
            <a:pPr lvl="3"/>
            <a:r>
              <a:rPr lang="en-US"/>
              <a:t>Fourth level</a:t>
            </a:r>
          </a:p>
          <a:p>
            <a:pPr lvl="4"/>
            <a:r>
              <a:rPr lang="en-US"/>
              <a:t>Fifth level</a:t>
            </a:r>
          </a:p>
        </p:txBody>
      </p:sp>
      <p:sp>
        <p:nvSpPr>
          <p:cNvPr id="16" name="Picture Placeholder 15">
            <a:extLst>
              <a:ext uri="{FF2B5EF4-FFF2-40B4-BE49-F238E27FC236}">
                <a16:creationId xmlns:a16="http://schemas.microsoft.com/office/drawing/2014/main" id="{7AC2E674-34E8-4122-8105-B32A44965828}"/>
              </a:ext>
            </a:extLst>
          </p:cNvPr>
          <p:cNvSpPr>
            <a:spLocks noGrp="1" noChangeAspect="1"/>
          </p:cNvSpPr>
          <p:nvPr>
            <p:ph type="pic" sz="quarter" idx="14"/>
          </p:nvPr>
        </p:nvSpPr>
        <p:spPr>
          <a:xfrm>
            <a:off x="6089989" y="609599"/>
            <a:ext cx="1633728" cy="1636774"/>
          </a:xfrm>
          <a:custGeom>
            <a:avLst/>
            <a:gdLst>
              <a:gd name="connsiteX0" fmla="*/ 0 w 1633728"/>
              <a:gd name="connsiteY0" fmla="*/ 0 h 1636774"/>
              <a:gd name="connsiteX1" fmla="*/ 1271444 w 1633728"/>
              <a:gd name="connsiteY1" fmla="*/ 0 h 1636774"/>
              <a:gd name="connsiteX2" fmla="*/ 1272887 w 1633728"/>
              <a:gd name="connsiteY2" fmla="*/ 0 h 1636774"/>
              <a:gd name="connsiteX3" fmla="*/ 1272165 w 1633728"/>
              <a:gd name="connsiteY3" fmla="*/ 37 h 1636774"/>
              <a:gd name="connsiteX4" fmla="*/ 1308485 w 1633728"/>
              <a:gd name="connsiteY4" fmla="*/ 1871 h 1636774"/>
              <a:gd name="connsiteX5" fmla="*/ 1631858 w 1633728"/>
              <a:gd name="connsiteY5" fmla="*/ 325243 h 1636774"/>
              <a:gd name="connsiteX6" fmla="*/ 1633692 w 1633728"/>
              <a:gd name="connsiteY6" fmla="*/ 361563 h 1636774"/>
              <a:gd name="connsiteX7" fmla="*/ 1633728 w 1633728"/>
              <a:gd name="connsiteY7" fmla="*/ 360841 h 1636774"/>
              <a:gd name="connsiteX8" fmla="*/ 1633728 w 1633728"/>
              <a:gd name="connsiteY8" fmla="*/ 362285 h 1636774"/>
              <a:gd name="connsiteX9" fmla="*/ 1633728 w 1633728"/>
              <a:gd name="connsiteY9" fmla="*/ 1636774 h 1636774"/>
              <a:gd name="connsiteX10" fmla="*/ 0 w 1633728"/>
              <a:gd name="connsiteY10" fmla="*/ 1636774 h 16367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633728" h="1636774">
                <a:moveTo>
                  <a:pt x="0" y="0"/>
                </a:moveTo>
                <a:lnTo>
                  <a:pt x="1271444" y="0"/>
                </a:lnTo>
                <a:lnTo>
                  <a:pt x="1272887" y="0"/>
                </a:lnTo>
                <a:lnTo>
                  <a:pt x="1272165" y="37"/>
                </a:lnTo>
                <a:lnTo>
                  <a:pt x="1308485" y="1871"/>
                </a:lnTo>
                <a:cubicBezTo>
                  <a:pt x="1478990" y="19186"/>
                  <a:pt x="1614542" y="154738"/>
                  <a:pt x="1631858" y="325243"/>
                </a:cubicBezTo>
                <a:lnTo>
                  <a:pt x="1633692" y="361563"/>
                </a:lnTo>
                <a:lnTo>
                  <a:pt x="1633728" y="360841"/>
                </a:lnTo>
                <a:lnTo>
                  <a:pt x="1633728" y="362285"/>
                </a:lnTo>
                <a:lnTo>
                  <a:pt x="1633728" y="1636774"/>
                </a:lnTo>
                <a:lnTo>
                  <a:pt x="0" y="1636774"/>
                </a:lnTo>
                <a:close/>
              </a:path>
            </a:pathLst>
          </a:custGeom>
          <a:solidFill>
            <a:schemeClr val="bg1">
              <a:lumMod val="95000"/>
            </a:schemeClr>
          </a:solidFill>
          <a:ln w="9525">
            <a:solidFill>
              <a:schemeClr val="bg1">
                <a:lumMod val="85000"/>
              </a:schemeClr>
            </a:solidFill>
          </a:ln>
        </p:spPr>
        <p:txBody>
          <a:bodyPr wrap="square" anchor="ctr">
            <a:noAutofit/>
          </a:bodyPr>
          <a:lstStyle>
            <a:lvl1pPr algn="ctr">
              <a:defRPr sz="1600" b="0">
                <a:solidFill>
                  <a:schemeClr val="tx1"/>
                </a:solidFill>
              </a:defRPr>
            </a:lvl1pPr>
          </a:lstStyle>
          <a:p>
            <a:r>
              <a:rPr lang="en-US" dirty="0"/>
              <a:t>Click icon to add picture</a:t>
            </a:r>
          </a:p>
        </p:txBody>
      </p:sp>
      <p:sp>
        <p:nvSpPr>
          <p:cNvPr id="17" name="Picture Placeholder 16">
            <a:extLst>
              <a:ext uri="{FF2B5EF4-FFF2-40B4-BE49-F238E27FC236}">
                <a16:creationId xmlns:a16="http://schemas.microsoft.com/office/drawing/2014/main" id="{E5C505DF-DD76-48EC-9FD1-17DE2065C22F}"/>
              </a:ext>
            </a:extLst>
          </p:cNvPr>
          <p:cNvSpPr>
            <a:spLocks noGrp="1" noChangeAspect="1"/>
          </p:cNvSpPr>
          <p:nvPr>
            <p:ph type="pic" sz="quarter" idx="15"/>
          </p:nvPr>
        </p:nvSpPr>
        <p:spPr>
          <a:xfrm>
            <a:off x="6089989" y="2614718"/>
            <a:ext cx="1633728" cy="1636774"/>
          </a:xfrm>
          <a:custGeom>
            <a:avLst/>
            <a:gdLst>
              <a:gd name="connsiteX0" fmla="*/ 0 w 1633728"/>
              <a:gd name="connsiteY0" fmla="*/ 0 h 1636774"/>
              <a:gd name="connsiteX1" fmla="*/ 1271444 w 1633728"/>
              <a:gd name="connsiteY1" fmla="*/ 0 h 1636774"/>
              <a:gd name="connsiteX2" fmla="*/ 1272887 w 1633728"/>
              <a:gd name="connsiteY2" fmla="*/ 0 h 1636774"/>
              <a:gd name="connsiteX3" fmla="*/ 1272165 w 1633728"/>
              <a:gd name="connsiteY3" fmla="*/ 37 h 1636774"/>
              <a:gd name="connsiteX4" fmla="*/ 1308485 w 1633728"/>
              <a:gd name="connsiteY4" fmla="*/ 1871 h 1636774"/>
              <a:gd name="connsiteX5" fmla="*/ 1631858 w 1633728"/>
              <a:gd name="connsiteY5" fmla="*/ 325243 h 1636774"/>
              <a:gd name="connsiteX6" fmla="*/ 1633692 w 1633728"/>
              <a:gd name="connsiteY6" fmla="*/ 361563 h 1636774"/>
              <a:gd name="connsiteX7" fmla="*/ 1633728 w 1633728"/>
              <a:gd name="connsiteY7" fmla="*/ 360841 h 1636774"/>
              <a:gd name="connsiteX8" fmla="*/ 1633728 w 1633728"/>
              <a:gd name="connsiteY8" fmla="*/ 362285 h 1636774"/>
              <a:gd name="connsiteX9" fmla="*/ 1633728 w 1633728"/>
              <a:gd name="connsiteY9" fmla="*/ 1636774 h 1636774"/>
              <a:gd name="connsiteX10" fmla="*/ 0 w 1633728"/>
              <a:gd name="connsiteY10" fmla="*/ 1636774 h 16367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633728" h="1636774">
                <a:moveTo>
                  <a:pt x="0" y="0"/>
                </a:moveTo>
                <a:lnTo>
                  <a:pt x="1271444" y="0"/>
                </a:lnTo>
                <a:lnTo>
                  <a:pt x="1272887" y="0"/>
                </a:lnTo>
                <a:lnTo>
                  <a:pt x="1272165" y="37"/>
                </a:lnTo>
                <a:lnTo>
                  <a:pt x="1308485" y="1871"/>
                </a:lnTo>
                <a:cubicBezTo>
                  <a:pt x="1478990" y="19186"/>
                  <a:pt x="1614542" y="154738"/>
                  <a:pt x="1631858" y="325243"/>
                </a:cubicBezTo>
                <a:lnTo>
                  <a:pt x="1633692" y="361563"/>
                </a:lnTo>
                <a:lnTo>
                  <a:pt x="1633728" y="360841"/>
                </a:lnTo>
                <a:lnTo>
                  <a:pt x="1633728" y="362285"/>
                </a:lnTo>
                <a:lnTo>
                  <a:pt x="1633728" y="1636774"/>
                </a:lnTo>
                <a:lnTo>
                  <a:pt x="0" y="1636774"/>
                </a:lnTo>
                <a:close/>
              </a:path>
            </a:pathLst>
          </a:custGeom>
          <a:solidFill>
            <a:schemeClr val="bg1">
              <a:lumMod val="95000"/>
            </a:schemeClr>
          </a:solidFill>
          <a:ln w="9525">
            <a:solidFill>
              <a:schemeClr val="bg1">
                <a:lumMod val="85000"/>
              </a:schemeClr>
            </a:solidFill>
          </a:ln>
        </p:spPr>
        <p:txBody>
          <a:bodyPr wrap="square" anchor="ctr">
            <a:noAutofit/>
          </a:bodyPr>
          <a:lstStyle>
            <a:lvl1pPr algn="ctr">
              <a:defRPr sz="1600" b="0">
                <a:solidFill>
                  <a:schemeClr val="tx1"/>
                </a:solidFill>
              </a:defRPr>
            </a:lvl1pPr>
          </a:lstStyle>
          <a:p>
            <a:r>
              <a:rPr lang="en-US" dirty="0"/>
              <a:t>Click icon to add picture</a:t>
            </a:r>
          </a:p>
        </p:txBody>
      </p:sp>
      <p:sp>
        <p:nvSpPr>
          <p:cNvPr id="18" name="Picture Placeholder 17">
            <a:extLst>
              <a:ext uri="{FF2B5EF4-FFF2-40B4-BE49-F238E27FC236}">
                <a16:creationId xmlns:a16="http://schemas.microsoft.com/office/drawing/2014/main" id="{1EB4504F-C3A4-46CD-91DE-4134B4DD20D5}"/>
              </a:ext>
            </a:extLst>
          </p:cNvPr>
          <p:cNvSpPr>
            <a:spLocks noGrp="1" noChangeAspect="1"/>
          </p:cNvSpPr>
          <p:nvPr>
            <p:ph type="pic" sz="quarter" idx="16"/>
          </p:nvPr>
        </p:nvSpPr>
        <p:spPr>
          <a:xfrm>
            <a:off x="6089989" y="4617730"/>
            <a:ext cx="1633728" cy="1636774"/>
          </a:xfrm>
          <a:custGeom>
            <a:avLst/>
            <a:gdLst>
              <a:gd name="connsiteX0" fmla="*/ 0 w 1633728"/>
              <a:gd name="connsiteY0" fmla="*/ 0 h 1636774"/>
              <a:gd name="connsiteX1" fmla="*/ 1271444 w 1633728"/>
              <a:gd name="connsiteY1" fmla="*/ 0 h 1636774"/>
              <a:gd name="connsiteX2" fmla="*/ 1272887 w 1633728"/>
              <a:gd name="connsiteY2" fmla="*/ 0 h 1636774"/>
              <a:gd name="connsiteX3" fmla="*/ 1272165 w 1633728"/>
              <a:gd name="connsiteY3" fmla="*/ 37 h 1636774"/>
              <a:gd name="connsiteX4" fmla="*/ 1308485 w 1633728"/>
              <a:gd name="connsiteY4" fmla="*/ 1871 h 1636774"/>
              <a:gd name="connsiteX5" fmla="*/ 1631858 w 1633728"/>
              <a:gd name="connsiteY5" fmla="*/ 325243 h 1636774"/>
              <a:gd name="connsiteX6" fmla="*/ 1633692 w 1633728"/>
              <a:gd name="connsiteY6" fmla="*/ 361563 h 1636774"/>
              <a:gd name="connsiteX7" fmla="*/ 1633728 w 1633728"/>
              <a:gd name="connsiteY7" fmla="*/ 360841 h 1636774"/>
              <a:gd name="connsiteX8" fmla="*/ 1633728 w 1633728"/>
              <a:gd name="connsiteY8" fmla="*/ 362285 h 1636774"/>
              <a:gd name="connsiteX9" fmla="*/ 1633728 w 1633728"/>
              <a:gd name="connsiteY9" fmla="*/ 1636774 h 1636774"/>
              <a:gd name="connsiteX10" fmla="*/ 0 w 1633728"/>
              <a:gd name="connsiteY10" fmla="*/ 1636774 h 16367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633728" h="1636774">
                <a:moveTo>
                  <a:pt x="0" y="0"/>
                </a:moveTo>
                <a:lnTo>
                  <a:pt x="1271444" y="0"/>
                </a:lnTo>
                <a:lnTo>
                  <a:pt x="1272887" y="0"/>
                </a:lnTo>
                <a:lnTo>
                  <a:pt x="1272165" y="37"/>
                </a:lnTo>
                <a:lnTo>
                  <a:pt x="1308485" y="1871"/>
                </a:lnTo>
                <a:cubicBezTo>
                  <a:pt x="1478990" y="19186"/>
                  <a:pt x="1614542" y="154738"/>
                  <a:pt x="1631858" y="325243"/>
                </a:cubicBezTo>
                <a:lnTo>
                  <a:pt x="1633692" y="361563"/>
                </a:lnTo>
                <a:lnTo>
                  <a:pt x="1633728" y="360841"/>
                </a:lnTo>
                <a:lnTo>
                  <a:pt x="1633728" y="362285"/>
                </a:lnTo>
                <a:lnTo>
                  <a:pt x="1633728" y="1636774"/>
                </a:lnTo>
                <a:lnTo>
                  <a:pt x="0" y="1636774"/>
                </a:lnTo>
                <a:close/>
              </a:path>
            </a:pathLst>
          </a:custGeom>
          <a:solidFill>
            <a:schemeClr val="bg1">
              <a:lumMod val="95000"/>
            </a:schemeClr>
          </a:solidFill>
          <a:ln w="9525">
            <a:solidFill>
              <a:schemeClr val="bg1">
                <a:lumMod val="85000"/>
              </a:schemeClr>
            </a:solidFill>
          </a:ln>
        </p:spPr>
        <p:txBody>
          <a:bodyPr wrap="square" anchor="ctr">
            <a:noAutofit/>
          </a:bodyPr>
          <a:lstStyle>
            <a:lvl1pPr algn="ctr">
              <a:defRPr sz="1600" b="0">
                <a:solidFill>
                  <a:schemeClr val="tx1"/>
                </a:solidFill>
              </a:defRPr>
            </a:lvl1pPr>
          </a:lstStyle>
          <a:p>
            <a:r>
              <a:rPr lang="en-US" dirty="0"/>
              <a:t>Click icon to add picture</a:t>
            </a:r>
          </a:p>
        </p:txBody>
      </p:sp>
      <p:cxnSp>
        <p:nvCxnSpPr>
          <p:cNvPr id="10" name="Straight Connector 9">
            <a:extLst>
              <a:ext uri="{FF2B5EF4-FFF2-40B4-BE49-F238E27FC236}">
                <a16:creationId xmlns:a16="http://schemas.microsoft.com/office/drawing/2014/main" id="{979C33CC-BE94-4A93-987C-93CDDA16171A}"/>
              </a:ext>
            </a:extLst>
          </p:cNvPr>
          <p:cNvCxnSpPr>
            <a:cxnSpLocks/>
          </p:cNvCxnSpPr>
          <p:nvPr/>
        </p:nvCxnSpPr>
        <p:spPr>
          <a:xfrm>
            <a:off x="6089990" y="4433556"/>
            <a:ext cx="5486061" cy="0"/>
          </a:xfrm>
          <a:prstGeom prst="line">
            <a:avLst/>
          </a:prstGeom>
          <a:ln w="9525" cap="sq" cmpd="sng">
            <a:solidFill>
              <a:schemeClr val="bg1">
                <a:lumMod val="85000"/>
              </a:schemeClr>
            </a:solidFill>
            <a:prstDash val="solid"/>
            <a:bevel/>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11" name="Straight Connector 10">
            <a:extLst>
              <a:ext uri="{FF2B5EF4-FFF2-40B4-BE49-F238E27FC236}">
                <a16:creationId xmlns:a16="http://schemas.microsoft.com/office/drawing/2014/main" id="{E45BC642-A0E8-4526-AA7D-DB07A9AD1986}"/>
              </a:ext>
            </a:extLst>
          </p:cNvPr>
          <p:cNvCxnSpPr>
            <a:cxnSpLocks/>
          </p:cNvCxnSpPr>
          <p:nvPr/>
        </p:nvCxnSpPr>
        <p:spPr>
          <a:xfrm>
            <a:off x="6089990" y="2430545"/>
            <a:ext cx="5486061" cy="0"/>
          </a:xfrm>
          <a:prstGeom prst="line">
            <a:avLst/>
          </a:prstGeom>
          <a:ln w="9525" cap="sq" cmpd="sng">
            <a:solidFill>
              <a:schemeClr val="bg1">
                <a:lumMod val="85000"/>
              </a:schemeClr>
            </a:solidFill>
            <a:prstDash val="solid"/>
            <a:bevel/>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041047699"/>
      </p:ext>
    </p:extLst>
  </p:cSld>
  <p:clrMapOvr>
    <a:masterClrMapping/>
  </p:clrMapOvr>
  <p:extLst>
    <p:ext uri="{DCECCB84-F9BA-43D5-87BE-67443E8EF086}">
      <p15:sldGuideLst xmlns:p15="http://schemas.microsoft.com/office/powerpoint/2012/main">
        <p15:guide id="1" pos="288">
          <p15:clr>
            <a:srgbClr val="FBAE40"/>
          </p15:clr>
        </p15:guide>
        <p15:guide id="2" pos="144">
          <p15:clr>
            <a:srgbClr val="FBAE40"/>
          </p15:clr>
        </p15:guide>
        <p15:guide id="3" pos="7392">
          <p15:clr>
            <a:srgbClr val="FBAE40"/>
          </p15:clr>
        </p15:guide>
        <p15:guide id="4" pos="7536">
          <p15:clr>
            <a:srgbClr val="FBAE40"/>
          </p15:clr>
        </p15:guide>
        <p15:guide id="5" orient="horz" pos="288">
          <p15:clr>
            <a:srgbClr val="FBAE40"/>
          </p15:clr>
        </p15:guide>
        <p15:guide id="6" orient="horz" pos="144">
          <p15:clr>
            <a:srgbClr val="FBAE40"/>
          </p15:clr>
        </p15:guide>
        <p15:guide id="7" orient="horz" pos="4032">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p:cSld name="Cover Slide 5">
    <p:bg>
      <p:bgRef idx="1001">
        <a:schemeClr val="bg1"/>
      </p:bgRef>
    </p:bg>
    <p:spTree>
      <p:nvGrpSpPr>
        <p:cNvPr id="1" name=""/>
        <p:cNvGrpSpPr/>
        <p:nvPr/>
      </p:nvGrpSpPr>
      <p:grpSpPr>
        <a:xfrm>
          <a:off x="0" y="0"/>
          <a:ext cx="0" cy="0"/>
          <a:chOff x="0" y="0"/>
          <a:chExt cx="0" cy="0"/>
        </a:xfrm>
      </p:grpSpPr>
      <p:sp>
        <p:nvSpPr>
          <p:cNvPr id="68" name="Picture Placeholder 2">
            <a:extLst>
              <a:ext uri="{FF2B5EF4-FFF2-40B4-BE49-F238E27FC236}">
                <a16:creationId xmlns:a16="http://schemas.microsoft.com/office/drawing/2014/main" id="{B3893579-91D2-254C-B20E-8F23C13B839D}"/>
              </a:ext>
            </a:extLst>
          </p:cNvPr>
          <p:cNvSpPr>
            <a:spLocks noGrp="1"/>
          </p:cNvSpPr>
          <p:nvPr>
            <p:ph type="pic" sz="quarter" idx="31"/>
          </p:nvPr>
        </p:nvSpPr>
        <p:spPr>
          <a:xfrm>
            <a:off x="-1" y="0"/>
            <a:ext cx="2747264" cy="2273808"/>
          </a:xfrm>
          <a:solidFill>
            <a:schemeClr val="bg1">
              <a:lumMod val="95000"/>
            </a:schemeClr>
          </a:solidFill>
        </p:spPr>
        <p:txBody>
          <a:bodyPr anchor="ctr">
            <a:normAutofit/>
          </a:bodyPr>
          <a:lstStyle>
            <a:lvl1pPr marL="0" indent="0" algn="ctr">
              <a:buNone/>
              <a:defRPr sz="1600" b="0" baseline="0">
                <a:solidFill>
                  <a:schemeClr val="tx1"/>
                </a:solidFill>
                <a:latin typeface="+mj-lt"/>
              </a:defRPr>
            </a:lvl1pPr>
          </a:lstStyle>
          <a:p>
            <a:pPr lvl="0"/>
            <a:r>
              <a:rPr lang="en-US" noProof="0" dirty="0"/>
              <a:t>Click icon to add picture</a:t>
            </a:r>
          </a:p>
        </p:txBody>
      </p:sp>
      <p:sp>
        <p:nvSpPr>
          <p:cNvPr id="69" name="Picture Placeholder 2">
            <a:extLst>
              <a:ext uri="{FF2B5EF4-FFF2-40B4-BE49-F238E27FC236}">
                <a16:creationId xmlns:a16="http://schemas.microsoft.com/office/drawing/2014/main" id="{68DFFF5C-C576-FB47-A6E6-DF31C36642BD}"/>
              </a:ext>
            </a:extLst>
          </p:cNvPr>
          <p:cNvSpPr>
            <a:spLocks noGrp="1"/>
          </p:cNvSpPr>
          <p:nvPr>
            <p:ph type="pic" sz="quarter" idx="32"/>
          </p:nvPr>
        </p:nvSpPr>
        <p:spPr>
          <a:xfrm>
            <a:off x="-1" y="4584192"/>
            <a:ext cx="2747264" cy="2273808"/>
          </a:xfrm>
          <a:solidFill>
            <a:schemeClr val="bg1">
              <a:lumMod val="95000"/>
            </a:schemeClr>
          </a:solidFill>
        </p:spPr>
        <p:txBody>
          <a:bodyPr anchor="ctr">
            <a:normAutofit/>
          </a:bodyPr>
          <a:lstStyle>
            <a:lvl1pPr marL="0" indent="0" algn="ctr">
              <a:buNone/>
              <a:defRPr sz="1600" b="0" baseline="0">
                <a:solidFill>
                  <a:schemeClr val="tx1"/>
                </a:solidFill>
                <a:latin typeface="+mj-lt"/>
              </a:defRPr>
            </a:lvl1pPr>
          </a:lstStyle>
          <a:p>
            <a:pPr lvl="0"/>
            <a:r>
              <a:rPr lang="en-US" noProof="0" dirty="0"/>
              <a:t>Click icon to add picture</a:t>
            </a:r>
          </a:p>
        </p:txBody>
      </p:sp>
      <p:sp>
        <p:nvSpPr>
          <p:cNvPr id="70" name="Picture Placeholder 2">
            <a:extLst>
              <a:ext uri="{FF2B5EF4-FFF2-40B4-BE49-F238E27FC236}">
                <a16:creationId xmlns:a16="http://schemas.microsoft.com/office/drawing/2014/main" id="{0674A712-B576-2641-B3F5-C5D67F02618C}"/>
              </a:ext>
            </a:extLst>
          </p:cNvPr>
          <p:cNvSpPr>
            <a:spLocks noGrp="1"/>
          </p:cNvSpPr>
          <p:nvPr>
            <p:ph type="pic" sz="quarter" idx="33"/>
          </p:nvPr>
        </p:nvSpPr>
        <p:spPr>
          <a:xfrm>
            <a:off x="-1" y="2273808"/>
            <a:ext cx="2747264" cy="2310384"/>
          </a:xfrm>
          <a:solidFill>
            <a:schemeClr val="bg1">
              <a:lumMod val="95000"/>
            </a:schemeClr>
          </a:solidFill>
        </p:spPr>
        <p:txBody>
          <a:bodyPr anchor="ctr">
            <a:normAutofit/>
          </a:bodyPr>
          <a:lstStyle>
            <a:lvl1pPr marL="0" indent="0" algn="ctr">
              <a:buNone/>
              <a:defRPr sz="1600" b="0" baseline="0">
                <a:solidFill>
                  <a:schemeClr val="tx1"/>
                </a:solidFill>
                <a:latin typeface="+mj-lt"/>
              </a:defRPr>
            </a:lvl1pPr>
          </a:lstStyle>
          <a:p>
            <a:pPr lvl="0"/>
            <a:r>
              <a:rPr lang="en-US" noProof="0" dirty="0"/>
              <a:t>Click icon to add picture</a:t>
            </a:r>
          </a:p>
        </p:txBody>
      </p:sp>
      <p:sp>
        <p:nvSpPr>
          <p:cNvPr id="71" name="Picture Placeholder 2">
            <a:extLst>
              <a:ext uri="{FF2B5EF4-FFF2-40B4-BE49-F238E27FC236}">
                <a16:creationId xmlns:a16="http://schemas.microsoft.com/office/drawing/2014/main" id="{328A3B26-0B11-F34E-B08F-8436482F40AE}"/>
              </a:ext>
            </a:extLst>
          </p:cNvPr>
          <p:cNvSpPr>
            <a:spLocks noGrp="1"/>
          </p:cNvSpPr>
          <p:nvPr>
            <p:ph type="pic" sz="quarter" idx="34"/>
          </p:nvPr>
        </p:nvSpPr>
        <p:spPr>
          <a:xfrm>
            <a:off x="9444736" y="0"/>
            <a:ext cx="2747264" cy="2273808"/>
          </a:xfrm>
          <a:solidFill>
            <a:schemeClr val="bg1">
              <a:lumMod val="95000"/>
            </a:schemeClr>
          </a:solidFill>
        </p:spPr>
        <p:txBody>
          <a:bodyPr anchor="ctr">
            <a:normAutofit/>
          </a:bodyPr>
          <a:lstStyle>
            <a:lvl1pPr marL="0" indent="0" algn="ctr">
              <a:buNone/>
              <a:defRPr sz="1600" b="0" baseline="0">
                <a:solidFill>
                  <a:schemeClr val="tx1"/>
                </a:solidFill>
                <a:latin typeface="+mj-lt"/>
              </a:defRPr>
            </a:lvl1pPr>
          </a:lstStyle>
          <a:p>
            <a:pPr lvl="0"/>
            <a:r>
              <a:rPr lang="en-US" noProof="0" dirty="0"/>
              <a:t>Click icon to add picture</a:t>
            </a:r>
          </a:p>
        </p:txBody>
      </p:sp>
      <p:sp>
        <p:nvSpPr>
          <p:cNvPr id="72" name="Picture Placeholder 2">
            <a:extLst>
              <a:ext uri="{FF2B5EF4-FFF2-40B4-BE49-F238E27FC236}">
                <a16:creationId xmlns:a16="http://schemas.microsoft.com/office/drawing/2014/main" id="{7B825D32-817B-BB45-AB47-C6671013BF37}"/>
              </a:ext>
            </a:extLst>
          </p:cNvPr>
          <p:cNvSpPr>
            <a:spLocks noGrp="1"/>
          </p:cNvSpPr>
          <p:nvPr>
            <p:ph type="pic" sz="quarter" idx="35"/>
          </p:nvPr>
        </p:nvSpPr>
        <p:spPr>
          <a:xfrm>
            <a:off x="9444736" y="4584192"/>
            <a:ext cx="2747264" cy="2273808"/>
          </a:xfrm>
          <a:solidFill>
            <a:schemeClr val="bg1">
              <a:lumMod val="95000"/>
            </a:schemeClr>
          </a:solidFill>
        </p:spPr>
        <p:txBody>
          <a:bodyPr anchor="ctr">
            <a:normAutofit/>
          </a:bodyPr>
          <a:lstStyle>
            <a:lvl1pPr marL="0" indent="0" algn="ctr">
              <a:buNone/>
              <a:defRPr sz="1600" b="0" baseline="0">
                <a:solidFill>
                  <a:schemeClr val="tx1"/>
                </a:solidFill>
                <a:latin typeface="+mj-lt"/>
              </a:defRPr>
            </a:lvl1pPr>
          </a:lstStyle>
          <a:p>
            <a:pPr lvl="0"/>
            <a:r>
              <a:rPr lang="en-US" noProof="0" dirty="0"/>
              <a:t>Click icon to add picture</a:t>
            </a:r>
          </a:p>
        </p:txBody>
      </p:sp>
      <p:sp>
        <p:nvSpPr>
          <p:cNvPr id="74" name="Picture Placeholder 2">
            <a:extLst>
              <a:ext uri="{FF2B5EF4-FFF2-40B4-BE49-F238E27FC236}">
                <a16:creationId xmlns:a16="http://schemas.microsoft.com/office/drawing/2014/main" id="{98EC7B97-05E7-7A4E-88DB-DED59D401E0E}"/>
              </a:ext>
            </a:extLst>
          </p:cNvPr>
          <p:cNvSpPr>
            <a:spLocks noGrp="1"/>
          </p:cNvSpPr>
          <p:nvPr>
            <p:ph type="pic" sz="quarter" idx="36"/>
          </p:nvPr>
        </p:nvSpPr>
        <p:spPr>
          <a:xfrm>
            <a:off x="9444736" y="2273808"/>
            <a:ext cx="2747264" cy="2310384"/>
          </a:xfrm>
          <a:solidFill>
            <a:schemeClr val="bg1">
              <a:lumMod val="95000"/>
            </a:schemeClr>
          </a:solidFill>
        </p:spPr>
        <p:txBody>
          <a:bodyPr anchor="ctr">
            <a:normAutofit/>
          </a:bodyPr>
          <a:lstStyle>
            <a:lvl1pPr marL="0" indent="0" algn="ctr">
              <a:buNone/>
              <a:defRPr sz="1600" b="0" baseline="0">
                <a:solidFill>
                  <a:schemeClr val="tx1"/>
                </a:solidFill>
                <a:latin typeface="+mj-lt"/>
              </a:defRPr>
            </a:lvl1pPr>
          </a:lstStyle>
          <a:p>
            <a:pPr lvl="0"/>
            <a:r>
              <a:rPr lang="en-US" noProof="0" dirty="0"/>
              <a:t>Click icon to add picture</a:t>
            </a:r>
          </a:p>
        </p:txBody>
      </p:sp>
      <p:sp>
        <p:nvSpPr>
          <p:cNvPr id="80" name="Text Placeholder 2">
            <a:extLst>
              <a:ext uri="{FF2B5EF4-FFF2-40B4-BE49-F238E27FC236}">
                <a16:creationId xmlns:a16="http://schemas.microsoft.com/office/drawing/2014/main" id="{0B6FD433-6B1E-4EF2-8E33-BA5EEE72DDCA}"/>
              </a:ext>
            </a:extLst>
          </p:cNvPr>
          <p:cNvSpPr>
            <a:spLocks noGrp="1"/>
          </p:cNvSpPr>
          <p:nvPr>
            <p:ph idx="37" hasCustomPrompt="1"/>
          </p:nvPr>
        </p:nvSpPr>
        <p:spPr>
          <a:xfrm>
            <a:off x="3200400" y="1856229"/>
            <a:ext cx="5791200" cy="3145541"/>
          </a:xfrm>
          <a:prstGeom prst="rect">
            <a:avLst/>
          </a:prstGeom>
        </p:spPr>
        <p:txBody>
          <a:bodyPr vert="horz" wrap="square" lIns="0" tIns="0" rIns="0" bIns="0" rtlCol="0" anchor="ctr" anchorCtr="0">
            <a:spAutoFit/>
          </a:bodyPr>
          <a:lstStyle>
            <a:lvl1pPr algn="ctr">
              <a:lnSpc>
                <a:spcPct val="85000"/>
              </a:lnSpc>
              <a:spcAft>
                <a:spcPts val="800"/>
              </a:spcAft>
              <a:defRPr sz="3333" b="0" i="0" spc="-107" baseline="0">
                <a:solidFill>
                  <a:schemeClr val="bg2"/>
                </a:solidFill>
              </a:defRPr>
            </a:lvl1pPr>
            <a:lvl2pPr algn="ctr">
              <a:lnSpc>
                <a:spcPct val="85000"/>
              </a:lnSpc>
              <a:spcAft>
                <a:spcPts val="800"/>
              </a:spcAft>
              <a:defRPr sz="4267" b="0" i="0" spc="-133" baseline="0">
                <a:solidFill>
                  <a:schemeClr val="bg2"/>
                </a:solidFill>
              </a:defRPr>
            </a:lvl2pPr>
            <a:lvl3pPr algn="ctr">
              <a:lnSpc>
                <a:spcPct val="85000"/>
              </a:lnSpc>
              <a:spcAft>
                <a:spcPts val="800"/>
              </a:spcAft>
              <a:defRPr sz="3600" b="0" i="0" spc="-200">
                <a:solidFill>
                  <a:schemeClr val="bg2"/>
                </a:solidFill>
              </a:defRPr>
            </a:lvl3pPr>
            <a:lvl4pPr marL="0" indent="0" algn="ctr">
              <a:buNone/>
              <a:defRPr sz="2667" spc="-107" baseline="0">
                <a:solidFill>
                  <a:schemeClr val="accent1"/>
                </a:solidFill>
              </a:defRPr>
            </a:lvl4pPr>
            <a:lvl5pPr marL="3048" indent="0" algn="ctr">
              <a:buClr>
                <a:schemeClr val="tx2"/>
              </a:buClr>
              <a:buFontTx/>
              <a:buNone/>
              <a:defRPr sz="1867" spc="300" baseline="0">
                <a:solidFill>
                  <a:schemeClr val="accent1"/>
                </a:solidFill>
              </a:defRPr>
            </a:lvl5pPr>
          </a:lstStyle>
          <a:p>
            <a:pPr lvl="0"/>
            <a:r>
              <a:rPr lang="en-US" dirty="0"/>
              <a:t>Click to Edit </a:t>
            </a:r>
            <a:br>
              <a:rPr lang="en-US" dirty="0"/>
            </a:br>
            <a:r>
              <a:rPr lang="en-US" dirty="0"/>
              <a:t>Master Title Style</a:t>
            </a:r>
          </a:p>
          <a:p>
            <a:pPr lvl="1"/>
            <a:r>
              <a:rPr lang="en-US" dirty="0"/>
              <a:t>Second level</a:t>
            </a:r>
          </a:p>
          <a:p>
            <a:pPr lvl="2"/>
            <a:r>
              <a:rPr lang="en-US" dirty="0"/>
              <a:t>Third Level</a:t>
            </a:r>
          </a:p>
          <a:p>
            <a:pPr lvl="3"/>
            <a:r>
              <a:rPr lang="en-US" dirty="0"/>
              <a:t>Fourth level</a:t>
            </a:r>
          </a:p>
          <a:p>
            <a:pPr lvl="4"/>
            <a:r>
              <a:rPr lang="en-US" dirty="0"/>
              <a:t>Fifth level</a:t>
            </a:r>
          </a:p>
        </p:txBody>
      </p:sp>
      <p:grpSp>
        <p:nvGrpSpPr>
          <p:cNvPr id="11" name="Group 10">
            <a:extLst>
              <a:ext uri="{FF2B5EF4-FFF2-40B4-BE49-F238E27FC236}">
                <a16:creationId xmlns:a16="http://schemas.microsoft.com/office/drawing/2014/main" id="{F7E46A6A-7759-4B13-A8FB-4FF8335DA518}"/>
              </a:ext>
            </a:extLst>
          </p:cNvPr>
          <p:cNvGrpSpPr>
            <a:grpSpLocks noChangeAspect="1"/>
          </p:cNvGrpSpPr>
          <p:nvPr/>
        </p:nvGrpSpPr>
        <p:grpSpPr>
          <a:xfrm>
            <a:off x="4292669" y="457199"/>
            <a:ext cx="3606662" cy="457199"/>
            <a:chOff x="2931072" y="-829430"/>
            <a:chExt cx="6003607" cy="761048"/>
          </a:xfrm>
        </p:grpSpPr>
        <p:sp>
          <p:nvSpPr>
            <p:cNvPr id="12" name="Freeform: Shape 11">
              <a:extLst>
                <a:ext uri="{FF2B5EF4-FFF2-40B4-BE49-F238E27FC236}">
                  <a16:creationId xmlns:a16="http://schemas.microsoft.com/office/drawing/2014/main" id="{1E52E071-1D82-48C8-83D7-E3BB83318545}"/>
                </a:ext>
              </a:extLst>
            </p:cNvPr>
            <p:cNvSpPr/>
            <p:nvPr/>
          </p:nvSpPr>
          <p:spPr>
            <a:xfrm>
              <a:off x="8294599" y="-826572"/>
              <a:ext cx="640080" cy="758190"/>
            </a:xfrm>
            <a:custGeom>
              <a:avLst/>
              <a:gdLst>
                <a:gd name="connsiteX0" fmla="*/ 100965 w 640080"/>
                <a:gd name="connsiteY0" fmla="*/ 493395 h 758190"/>
                <a:gd name="connsiteX1" fmla="*/ 318135 w 640080"/>
                <a:gd name="connsiteY1" fmla="*/ 597218 h 758190"/>
                <a:gd name="connsiteX2" fmla="*/ 455295 w 640080"/>
                <a:gd name="connsiteY2" fmla="*/ 531495 h 758190"/>
                <a:gd name="connsiteX3" fmla="*/ 312420 w 640080"/>
                <a:gd name="connsiteY3" fmla="*/ 452438 h 758190"/>
                <a:gd name="connsiteX4" fmla="*/ 44768 w 640080"/>
                <a:gd name="connsiteY4" fmla="*/ 224790 h 758190"/>
                <a:gd name="connsiteX5" fmla="*/ 355283 w 640080"/>
                <a:gd name="connsiteY5" fmla="*/ 0 h 758190"/>
                <a:gd name="connsiteX6" fmla="*/ 625793 w 640080"/>
                <a:gd name="connsiteY6" fmla="*/ 88583 h 758190"/>
                <a:gd name="connsiteX7" fmla="*/ 534353 w 640080"/>
                <a:gd name="connsiteY7" fmla="*/ 221932 h 758190"/>
                <a:gd name="connsiteX8" fmla="*/ 355283 w 640080"/>
                <a:gd name="connsiteY8" fmla="*/ 160020 h 758190"/>
                <a:gd name="connsiteX9" fmla="*/ 224790 w 640080"/>
                <a:gd name="connsiteY9" fmla="*/ 228600 h 758190"/>
                <a:gd name="connsiteX10" fmla="*/ 395288 w 640080"/>
                <a:gd name="connsiteY10" fmla="*/ 309563 h 758190"/>
                <a:gd name="connsiteX11" fmla="*/ 640080 w 640080"/>
                <a:gd name="connsiteY11" fmla="*/ 536257 h 758190"/>
                <a:gd name="connsiteX12" fmla="*/ 325755 w 640080"/>
                <a:gd name="connsiteY12" fmla="*/ 758190 h 758190"/>
                <a:gd name="connsiteX13" fmla="*/ 0 w 640080"/>
                <a:gd name="connsiteY13" fmla="*/ 627697 h 758190"/>
                <a:gd name="connsiteX14" fmla="*/ 100965 w 640080"/>
                <a:gd name="connsiteY14" fmla="*/ 493395 h 7581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640080" h="758190">
                  <a:moveTo>
                    <a:pt x="100965" y="493395"/>
                  </a:moveTo>
                  <a:cubicBezTo>
                    <a:pt x="100965" y="493395"/>
                    <a:pt x="197168" y="597218"/>
                    <a:pt x="318135" y="597218"/>
                  </a:cubicBezTo>
                  <a:cubicBezTo>
                    <a:pt x="392430" y="597218"/>
                    <a:pt x="455295" y="576263"/>
                    <a:pt x="455295" y="531495"/>
                  </a:cubicBezTo>
                  <a:cubicBezTo>
                    <a:pt x="455295" y="484822"/>
                    <a:pt x="421958" y="475297"/>
                    <a:pt x="312420" y="452438"/>
                  </a:cubicBezTo>
                  <a:cubicBezTo>
                    <a:pt x="169545" y="421957"/>
                    <a:pt x="44768" y="360997"/>
                    <a:pt x="44768" y="224790"/>
                  </a:cubicBezTo>
                  <a:cubicBezTo>
                    <a:pt x="44768" y="112395"/>
                    <a:pt x="157163" y="0"/>
                    <a:pt x="355283" y="0"/>
                  </a:cubicBezTo>
                  <a:cubicBezTo>
                    <a:pt x="518160" y="0"/>
                    <a:pt x="625793" y="88583"/>
                    <a:pt x="625793" y="88583"/>
                  </a:cubicBezTo>
                  <a:lnTo>
                    <a:pt x="534353" y="221932"/>
                  </a:lnTo>
                  <a:cubicBezTo>
                    <a:pt x="534353" y="221932"/>
                    <a:pt x="452438" y="160020"/>
                    <a:pt x="355283" y="160020"/>
                  </a:cubicBezTo>
                  <a:cubicBezTo>
                    <a:pt x="286703" y="160020"/>
                    <a:pt x="224790" y="183832"/>
                    <a:pt x="224790" y="228600"/>
                  </a:cubicBezTo>
                  <a:cubicBezTo>
                    <a:pt x="224790" y="272415"/>
                    <a:pt x="273368" y="282893"/>
                    <a:pt x="395288" y="309563"/>
                  </a:cubicBezTo>
                  <a:cubicBezTo>
                    <a:pt x="538163" y="340043"/>
                    <a:pt x="640080" y="386715"/>
                    <a:pt x="640080" y="536257"/>
                  </a:cubicBezTo>
                  <a:cubicBezTo>
                    <a:pt x="640080" y="659130"/>
                    <a:pt x="509588" y="758190"/>
                    <a:pt x="325755" y="758190"/>
                  </a:cubicBezTo>
                  <a:cubicBezTo>
                    <a:pt x="114300" y="758190"/>
                    <a:pt x="0" y="627697"/>
                    <a:pt x="0" y="627697"/>
                  </a:cubicBezTo>
                  <a:lnTo>
                    <a:pt x="100965" y="493395"/>
                  </a:lnTo>
                  <a:close/>
                </a:path>
              </a:pathLst>
            </a:custGeom>
            <a:solidFill>
              <a:schemeClr val="bg2"/>
            </a:solidFill>
            <a:ln w="9525" cap="flat">
              <a:noFill/>
              <a:prstDash val="solid"/>
              <a:miter/>
            </a:ln>
          </p:spPr>
          <p:txBody>
            <a:bodyPr rtlCol="0" anchor="ctr"/>
            <a:lstStyle/>
            <a:p>
              <a:endParaRPr lang="en-US" dirty="0"/>
            </a:p>
          </p:txBody>
        </p:sp>
        <p:sp>
          <p:nvSpPr>
            <p:cNvPr id="13" name="Freeform: Shape 12">
              <a:extLst>
                <a:ext uri="{FF2B5EF4-FFF2-40B4-BE49-F238E27FC236}">
                  <a16:creationId xmlns:a16="http://schemas.microsoft.com/office/drawing/2014/main" id="{597DA692-63B6-4FA7-AC7C-6174C277DED1}"/>
                </a:ext>
              </a:extLst>
            </p:cNvPr>
            <p:cNvSpPr/>
            <p:nvPr/>
          </p:nvSpPr>
          <p:spPr>
            <a:xfrm>
              <a:off x="7506882" y="-809427"/>
              <a:ext cx="649604" cy="737235"/>
            </a:xfrm>
            <a:custGeom>
              <a:avLst/>
              <a:gdLst>
                <a:gd name="connsiteX0" fmla="*/ 0 w 649604"/>
                <a:gd name="connsiteY0" fmla="*/ 465773 h 737235"/>
                <a:gd name="connsiteX1" fmla="*/ 0 w 649604"/>
                <a:gd name="connsiteY1" fmla="*/ 0 h 737235"/>
                <a:gd name="connsiteX2" fmla="*/ 181927 w 649604"/>
                <a:gd name="connsiteY2" fmla="*/ 0 h 737235"/>
                <a:gd name="connsiteX3" fmla="*/ 181927 w 649604"/>
                <a:gd name="connsiteY3" fmla="*/ 415290 h 737235"/>
                <a:gd name="connsiteX4" fmla="*/ 324802 w 649604"/>
                <a:gd name="connsiteY4" fmla="*/ 566737 h 737235"/>
                <a:gd name="connsiteX5" fmla="*/ 467677 w 649604"/>
                <a:gd name="connsiteY5" fmla="*/ 501015 h 737235"/>
                <a:gd name="connsiteX6" fmla="*/ 467677 w 649604"/>
                <a:gd name="connsiteY6" fmla="*/ 0 h 737235"/>
                <a:gd name="connsiteX7" fmla="*/ 649605 w 649604"/>
                <a:gd name="connsiteY7" fmla="*/ 0 h 737235"/>
                <a:gd name="connsiteX8" fmla="*/ 649605 w 649604"/>
                <a:gd name="connsiteY8" fmla="*/ 721043 h 737235"/>
                <a:gd name="connsiteX9" fmla="*/ 467677 w 649604"/>
                <a:gd name="connsiteY9" fmla="*/ 721043 h 737235"/>
                <a:gd name="connsiteX10" fmla="*/ 467677 w 649604"/>
                <a:gd name="connsiteY10" fmla="*/ 614362 h 737235"/>
                <a:gd name="connsiteX11" fmla="*/ 264795 w 649604"/>
                <a:gd name="connsiteY11" fmla="*/ 737235 h 737235"/>
                <a:gd name="connsiteX12" fmla="*/ 0 w 649604"/>
                <a:gd name="connsiteY12" fmla="*/ 465773 h 7372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49604" h="737235">
                  <a:moveTo>
                    <a:pt x="0" y="465773"/>
                  </a:moveTo>
                  <a:lnTo>
                    <a:pt x="0" y="0"/>
                  </a:lnTo>
                  <a:lnTo>
                    <a:pt x="181927" y="0"/>
                  </a:lnTo>
                  <a:lnTo>
                    <a:pt x="181927" y="415290"/>
                  </a:lnTo>
                  <a:cubicBezTo>
                    <a:pt x="181927" y="521017"/>
                    <a:pt x="232410" y="566737"/>
                    <a:pt x="324802" y="566737"/>
                  </a:cubicBezTo>
                  <a:cubicBezTo>
                    <a:pt x="419100" y="566737"/>
                    <a:pt x="467677" y="501015"/>
                    <a:pt x="467677" y="501015"/>
                  </a:cubicBezTo>
                  <a:lnTo>
                    <a:pt x="467677" y="0"/>
                  </a:lnTo>
                  <a:lnTo>
                    <a:pt x="649605" y="0"/>
                  </a:lnTo>
                  <a:lnTo>
                    <a:pt x="649605" y="721043"/>
                  </a:lnTo>
                  <a:lnTo>
                    <a:pt x="467677" y="721043"/>
                  </a:lnTo>
                  <a:lnTo>
                    <a:pt x="467677" y="614362"/>
                  </a:lnTo>
                  <a:cubicBezTo>
                    <a:pt x="467677" y="614362"/>
                    <a:pt x="411480" y="737235"/>
                    <a:pt x="264795" y="737235"/>
                  </a:cubicBezTo>
                  <a:cubicBezTo>
                    <a:pt x="125730" y="737235"/>
                    <a:pt x="0" y="638175"/>
                    <a:pt x="0" y="465773"/>
                  </a:cubicBezTo>
                  <a:close/>
                </a:path>
              </a:pathLst>
            </a:custGeom>
            <a:solidFill>
              <a:schemeClr val="bg2"/>
            </a:solidFill>
            <a:ln w="9525" cap="flat">
              <a:noFill/>
              <a:prstDash val="solid"/>
              <a:miter/>
            </a:ln>
          </p:spPr>
          <p:txBody>
            <a:bodyPr rtlCol="0" anchor="ctr"/>
            <a:lstStyle/>
            <a:p>
              <a:endParaRPr lang="en-US" dirty="0"/>
            </a:p>
          </p:txBody>
        </p:sp>
        <p:sp>
          <p:nvSpPr>
            <p:cNvPr id="14" name="Freeform: Shape 13">
              <a:extLst>
                <a:ext uri="{FF2B5EF4-FFF2-40B4-BE49-F238E27FC236}">
                  <a16:creationId xmlns:a16="http://schemas.microsoft.com/office/drawing/2014/main" id="{BF544205-A5D2-490E-A15C-F46572BEAB2D}"/>
                </a:ext>
              </a:extLst>
            </p:cNvPr>
            <p:cNvSpPr/>
            <p:nvPr/>
          </p:nvSpPr>
          <p:spPr>
            <a:xfrm>
              <a:off x="6234341" y="-829430"/>
              <a:ext cx="1089660" cy="740092"/>
            </a:xfrm>
            <a:custGeom>
              <a:avLst/>
              <a:gdLst>
                <a:gd name="connsiteX0" fmla="*/ 1089660 w 1089660"/>
                <a:gd name="connsiteY0" fmla="*/ 276225 h 740092"/>
                <a:gd name="connsiteX1" fmla="*/ 1089660 w 1089660"/>
                <a:gd name="connsiteY1" fmla="*/ 740093 h 740092"/>
                <a:gd name="connsiteX2" fmla="*/ 906780 w 1089660"/>
                <a:gd name="connsiteY2" fmla="*/ 740093 h 740092"/>
                <a:gd name="connsiteX3" fmla="*/ 906780 w 1089660"/>
                <a:gd name="connsiteY3" fmla="*/ 323850 h 740092"/>
                <a:gd name="connsiteX4" fmla="*/ 777240 w 1089660"/>
                <a:gd name="connsiteY4" fmla="*/ 171450 h 740092"/>
                <a:gd name="connsiteX5" fmla="*/ 636270 w 1089660"/>
                <a:gd name="connsiteY5" fmla="*/ 226695 h 740092"/>
                <a:gd name="connsiteX6" fmla="*/ 636270 w 1089660"/>
                <a:gd name="connsiteY6" fmla="*/ 740093 h 740092"/>
                <a:gd name="connsiteX7" fmla="*/ 453390 w 1089660"/>
                <a:gd name="connsiteY7" fmla="*/ 740093 h 740092"/>
                <a:gd name="connsiteX8" fmla="*/ 453390 w 1089660"/>
                <a:gd name="connsiteY8" fmla="*/ 323850 h 740092"/>
                <a:gd name="connsiteX9" fmla="*/ 323850 w 1089660"/>
                <a:gd name="connsiteY9" fmla="*/ 171450 h 740092"/>
                <a:gd name="connsiteX10" fmla="*/ 182880 w 1089660"/>
                <a:gd name="connsiteY10" fmla="*/ 226695 h 740092"/>
                <a:gd name="connsiteX11" fmla="*/ 182880 w 1089660"/>
                <a:gd name="connsiteY11" fmla="*/ 740093 h 740092"/>
                <a:gd name="connsiteX12" fmla="*/ 0 w 1089660"/>
                <a:gd name="connsiteY12" fmla="*/ 740093 h 740092"/>
                <a:gd name="connsiteX13" fmla="*/ 0 w 1089660"/>
                <a:gd name="connsiteY13" fmla="*/ 19050 h 740092"/>
                <a:gd name="connsiteX14" fmla="*/ 182880 w 1089660"/>
                <a:gd name="connsiteY14" fmla="*/ 19050 h 740092"/>
                <a:gd name="connsiteX15" fmla="*/ 182880 w 1089660"/>
                <a:gd name="connsiteY15" fmla="*/ 123825 h 740092"/>
                <a:gd name="connsiteX16" fmla="*/ 382905 w 1089660"/>
                <a:gd name="connsiteY16" fmla="*/ 0 h 740092"/>
                <a:gd name="connsiteX17" fmla="*/ 606743 w 1089660"/>
                <a:gd name="connsiteY17" fmla="*/ 125730 h 740092"/>
                <a:gd name="connsiteX18" fmla="*/ 836295 w 1089660"/>
                <a:gd name="connsiteY18" fmla="*/ 0 h 740092"/>
                <a:gd name="connsiteX19" fmla="*/ 1089660 w 1089660"/>
                <a:gd name="connsiteY19" fmla="*/ 276225 h 7400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089660" h="740092">
                  <a:moveTo>
                    <a:pt x="1089660" y="276225"/>
                  </a:moveTo>
                  <a:lnTo>
                    <a:pt x="1089660" y="740093"/>
                  </a:lnTo>
                  <a:lnTo>
                    <a:pt x="906780" y="740093"/>
                  </a:lnTo>
                  <a:lnTo>
                    <a:pt x="906780" y="323850"/>
                  </a:lnTo>
                  <a:cubicBezTo>
                    <a:pt x="906780" y="224790"/>
                    <a:pt x="868680" y="171450"/>
                    <a:pt x="777240" y="171450"/>
                  </a:cubicBezTo>
                  <a:cubicBezTo>
                    <a:pt x="681038" y="171450"/>
                    <a:pt x="636270" y="226695"/>
                    <a:pt x="636270" y="226695"/>
                  </a:cubicBezTo>
                  <a:lnTo>
                    <a:pt x="636270" y="740093"/>
                  </a:lnTo>
                  <a:lnTo>
                    <a:pt x="453390" y="740093"/>
                  </a:lnTo>
                  <a:lnTo>
                    <a:pt x="453390" y="323850"/>
                  </a:lnTo>
                  <a:cubicBezTo>
                    <a:pt x="453390" y="224790"/>
                    <a:pt x="415290" y="171450"/>
                    <a:pt x="323850" y="171450"/>
                  </a:cubicBezTo>
                  <a:cubicBezTo>
                    <a:pt x="227648" y="171450"/>
                    <a:pt x="182880" y="226695"/>
                    <a:pt x="182880" y="226695"/>
                  </a:cubicBezTo>
                  <a:lnTo>
                    <a:pt x="182880" y="740093"/>
                  </a:lnTo>
                  <a:lnTo>
                    <a:pt x="0" y="740093"/>
                  </a:lnTo>
                  <a:lnTo>
                    <a:pt x="0" y="19050"/>
                  </a:lnTo>
                  <a:lnTo>
                    <a:pt x="182880" y="19050"/>
                  </a:lnTo>
                  <a:lnTo>
                    <a:pt x="182880" y="123825"/>
                  </a:lnTo>
                  <a:cubicBezTo>
                    <a:pt x="182880" y="123825"/>
                    <a:pt x="235268" y="0"/>
                    <a:pt x="382905" y="0"/>
                  </a:cubicBezTo>
                  <a:cubicBezTo>
                    <a:pt x="556260" y="0"/>
                    <a:pt x="606743" y="125730"/>
                    <a:pt x="606743" y="125730"/>
                  </a:cubicBezTo>
                  <a:cubicBezTo>
                    <a:pt x="606743" y="125730"/>
                    <a:pt x="667703" y="0"/>
                    <a:pt x="836295" y="0"/>
                  </a:cubicBezTo>
                  <a:cubicBezTo>
                    <a:pt x="982980" y="1905"/>
                    <a:pt x="1089660" y="102870"/>
                    <a:pt x="1089660" y="276225"/>
                  </a:cubicBezTo>
                  <a:close/>
                </a:path>
              </a:pathLst>
            </a:custGeom>
            <a:solidFill>
              <a:schemeClr val="bg2"/>
            </a:solidFill>
            <a:ln w="9525" cap="flat">
              <a:noFill/>
              <a:prstDash val="solid"/>
              <a:miter/>
            </a:ln>
          </p:spPr>
          <p:txBody>
            <a:bodyPr rtlCol="0" anchor="ctr"/>
            <a:lstStyle/>
            <a:p>
              <a:endParaRPr lang="en-US" dirty="0"/>
            </a:p>
          </p:txBody>
        </p:sp>
        <p:sp>
          <p:nvSpPr>
            <p:cNvPr id="15" name="Freeform: Shape 14">
              <a:extLst>
                <a:ext uri="{FF2B5EF4-FFF2-40B4-BE49-F238E27FC236}">
                  <a16:creationId xmlns:a16="http://schemas.microsoft.com/office/drawing/2014/main" id="{615E96FC-E771-4808-8D22-ADA7F96AD4F1}"/>
                </a:ext>
              </a:extLst>
            </p:cNvPr>
            <p:cNvSpPr/>
            <p:nvPr/>
          </p:nvSpPr>
          <p:spPr>
            <a:xfrm>
              <a:off x="5841912" y="-809427"/>
              <a:ext cx="182879" cy="721042"/>
            </a:xfrm>
            <a:custGeom>
              <a:avLst/>
              <a:gdLst>
                <a:gd name="connsiteX0" fmla="*/ 0 w 182879"/>
                <a:gd name="connsiteY0" fmla="*/ 0 h 721042"/>
                <a:gd name="connsiteX1" fmla="*/ 182880 w 182879"/>
                <a:gd name="connsiteY1" fmla="*/ 0 h 721042"/>
                <a:gd name="connsiteX2" fmla="*/ 182880 w 182879"/>
                <a:gd name="connsiteY2" fmla="*/ 721043 h 721042"/>
                <a:gd name="connsiteX3" fmla="*/ 0 w 182879"/>
                <a:gd name="connsiteY3" fmla="*/ 721043 h 721042"/>
              </a:gdLst>
              <a:ahLst/>
              <a:cxnLst>
                <a:cxn ang="0">
                  <a:pos x="connsiteX0" y="connsiteY0"/>
                </a:cxn>
                <a:cxn ang="0">
                  <a:pos x="connsiteX1" y="connsiteY1"/>
                </a:cxn>
                <a:cxn ang="0">
                  <a:pos x="connsiteX2" y="connsiteY2"/>
                </a:cxn>
                <a:cxn ang="0">
                  <a:pos x="connsiteX3" y="connsiteY3"/>
                </a:cxn>
              </a:cxnLst>
              <a:rect l="l" t="t" r="r" b="b"/>
              <a:pathLst>
                <a:path w="182879" h="721042">
                  <a:moveTo>
                    <a:pt x="0" y="0"/>
                  </a:moveTo>
                  <a:lnTo>
                    <a:pt x="182880" y="0"/>
                  </a:lnTo>
                  <a:lnTo>
                    <a:pt x="182880" y="721043"/>
                  </a:lnTo>
                  <a:lnTo>
                    <a:pt x="0" y="721043"/>
                  </a:lnTo>
                  <a:close/>
                </a:path>
              </a:pathLst>
            </a:custGeom>
            <a:solidFill>
              <a:schemeClr val="bg2"/>
            </a:solidFill>
            <a:ln w="9525" cap="flat">
              <a:noFill/>
              <a:prstDash val="solid"/>
              <a:miter/>
            </a:ln>
          </p:spPr>
          <p:txBody>
            <a:bodyPr rtlCol="0" anchor="ctr"/>
            <a:lstStyle/>
            <a:p>
              <a:endParaRPr lang="en-US" dirty="0"/>
            </a:p>
          </p:txBody>
        </p:sp>
        <p:sp>
          <p:nvSpPr>
            <p:cNvPr id="16" name="Freeform: Shape 15">
              <a:extLst>
                <a:ext uri="{FF2B5EF4-FFF2-40B4-BE49-F238E27FC236}">
                  <a16:creationId xmlns:a16="http://schemas.microsoft.com/office/drawing/2014/main" id="{9A698C94-5D0E-4B27-9252-70243AACB982}"/>
                </a:ext>
              </a:extLst>
            </p:cNvPr>
            <p:cNvSpPr/>
            <p:nvPr/>
          </p:nvSpPr>
          <p:spPr>
            <a:xfrm>
              <a:off x="5406619" y="-365563"/>
              <a:ext cx="306705" cy="276225"/>
            </a:xfrm>
            <a:custGeom>
              <a:avLst/>
              <a:gdLst>
                <a:gd name="connsiteX0" fmla="*/ 106680 w 306705"/>
                <a:gd name="connsiteY0" fmla="*/ 0 h 276225"/>
                <a:gd name="connsiteX1" fmla="*/ 306705 w 306705"/>
                <a:gd name="connsiteY1" fmla="*/ 276225 h 276225"/>
                <a:gd name="connsiteX2" fmla="*/ 93345 w 306705"/>
                <a:gd name="connsiteY2" fmla="*/ 276225 h 276225"/>
                <a:gd name="connsiteX3" fmla="*/ 0 w 306705"/>
                <a:gd name="connsiteY3" fmla="*/ 147638 h 276225"/>
              </a:gdLst>
              <a:ahLst/>
              <a:cxnLst>
                <a:cxn ang="0">
                  <a:pos x="connsiteX0" y="connsiteY0"/>
                </a:cxn>
                <a:cxn ang="0">
                  <a:pos x="connsiteX1" y="connsiteY1"/>
                </a:cxn>
                <a:cxn ang="0">
                  <a:pos x="connsiteX2" y="connsiteY2"/>
                </a:cxn>
                <a:cxn ang="0">
                  <a:pos x="connsiteX3" y="connsiteY3"/>
                </a:cxn>
              </a:cxnLst>
              <a:rect l="l" t="t" r="r" b="b"/>
              <a:pathLst>
                <a:path w="306705" h="276225">
                  <a:moveTo>
                    <a:pt x="106680" y="0"/>
                  </a:moveTo>
                  <a:lnTo>
                    <a:pt x="306705" y="276225"/>
                  </a:lnTo>
                  <a:lnTo>
                    <a:pt x="93345" y="276225"/>
                  </a:lnTo>
                  <a:lnTo>
                    <a:pt x="0" y="147638"/>
                  </a:lnTo>
                  <a:close/>
                </a:path>
              </a:pathLst>
            </a:custGeom>
            <a:solidFill>
              <a:schemeClr val="bg2"/>
            </a:solidFill>
            <a:ln w="9525" cap="flat">
              <a:noFill/>
              <a:prstDash val="solid"/>
              <a:miter/>
            </a:ln>
          </p:spPr>
          <p:txBody>
            <a:bodyPr rtlCol="0" anchor="ctr"/>
            <a:lstStyle/>
            <a:p>
              <a:endParaRPr lang="en-US" dirty="0"/>
            </a:p>
          </p:txBody>
        </p:sp>
        <p:sp>
          <p:nvSpPr>
            <p:cNvPr id="17" name="Freeform: Shape 16">
              <a:extLst>
                <a:ext uri="{FF2B5EF4-FFF2-40B4-BE49-F238E27FC236}">
                  <a16:creationId xmlns:a16="http://schemas.microsoft.com/office/drawing/2014/main" id="{1D4BDABB-1FA7-4654-B6E8-026E175DB2A3}"/>
                </a:ext>
              </a:extLst>
            </p:cNvPr>
            <p:cNvSpPr/>
            <p:nvPr/>
          </p:nvSpPr>
          <p:spPr>
            <a:xfrm>
              <a:off x="5407572" y="-809427"/>
              <a:ext cx="305752" cy="275272"/>
            </a:xfrm>
            <a:custGeom>
              <a:avLst/>
              <a:gdLst>
                <a:gd name="connsiteX0" fmla="*/ 105728 w 305752"/>
                <a:gd name="connsiteY0" fmla="*/ 275273 h 275272"/>
                <a:gd name="connsiteX1" fmla="*/ 305753 w 305752"/>
                <a:gd name="connsiteY1" fmla="*/ 0 h 275272"/>
                <a:gd name="connsiteX2" fmla="*/ 93345 w 305752"/>
                <a:gd name="connsiteY2" fmla="*/ 0 h 275272"/>
                <a:gd name="connsiteX3" fmla="*/ 0 w 305752"/>
                <a:gd name="connsiteY3" fmla="*/ 128587 h 275272"/>
              </a:gdLst>
              <a:ahLst/>
              <a:cxnLst>
                <a:cxn ang="0">
                  <a:pos x="connsiteX0" y="connsiteY0"/>
                </a:cxn>
                <a:cxn ang="0">
                  <a:pos x="connsiteX1" y="connsiteY1"/>
                </a:cxn>
                <a:cxn ang="0">
                  <a:pos x="connsiteX2" y="connsiteY2"/>
                </a:cxn>
                <a:cxn ang="0">
                  <a:pos x="connsiteX3" y="connsiteY3"/>
                </a:cxn>
              </a:cxnLst>
              <a:rect l="l" t="t" r="r" b="b"/>
              <a:pathLst>
                <a:path w="305752" h="275272">
                  <a:moveTo>
                    <a:pt x="105728" y="275273"/>
                  </a:moveTo>
                  <a:lnTo>
                    <a:pt x="305753" y="0"/>
                  </a:lnTo>
                  <a:lnTo>
                    <a:pt x="93345" y="0"/>
                  </a:lnTo>
                  <a:lnTo>
                    <a:pt x="0" y="128587"/>
                  </a:lnTo>
                  <a:close/>
                </a:path>
              </a:pathLst>
            </a:custGeom>
            <a:solidFill>
              <a:schemeClr val="bg2"/>
            </a:solidFill>
            <a:ln w="9525" cap="flat">
              <a:noFill/>
              <a:prstDash val="solid"/>
              <a:miter/>
            </a:ln>
          </p:spPr>
          <p:txBody>
            <a:bodyPr rtlCol="0" anchor="ctr"/>
            <a:lstStyle/>
            <a:p>
              <a:endParaRPr lang="en-US" dirty="0"/>
            </a:p>
          </p:txBody>
        </p:sp>
        <p:sp>
          <p:nvSpPr>
            <p:cNvPr id="18" name="Freeform: Shape 17">
              <a:extLst>
                <a:ext uri="{FF2B5EF4-FFF2-40B4-BE49-F238E27FC236}">
                  <a16:creationId xmlns:a16="http://schemas.microsoft.com/office/drawing/2014/main" id="{EEA55DE5-9DAF-4A69-8F7B-328CA280C083}"/>
                </a:ext>
              </a:extLst>
            </p:cNvPr>
            <p:cNvSpPr/>
            <p:nvPr/>
          </p:nvSpPr>
          <p:spPr>
            <a:xfrm>
              <a:off x="4977994" y="-809427"/>
              <a:ext cx="474345" cy="720089"/>
            </a:xfrm>
            <a:custGeom>
              <a:avLst/>
              <a:gdLst>
                <a:gd name="connsiteX0" fmla="*/ 213360 w 474345"/>
                <a:gd name="connsiteY0" fmla="*/ 0 h 720089"/>
                <a:gd name="connsiteX1" fmla="*/ 953 w 474345"/>
                <a:gd name="connsiteY1" fmla="*/ 0 h 720089"/>
                <a:gd name="connsiteX2" fmla="*/ 261938 w 474345"/>
                <a:gd name="connsiteY2" fmla="*/ 360045 h 720089"/>
                <a:gd name="connsiteX3" fmla="*/ 0 w 474345"/>
                <a:gd name="connsiteY3" fmla="*/ 720090 h 720089"/>
                <a:gd name="connsiteX4" fmla="*/ 211455 w 474345"/>
                <a:gd name="connsiteY4" fmla="*/ 720090 h 720089"/>
                <a:gd name="connsiteX5" fmla="*/ 368618 w 474345"/>
                <a:gd name="connsiteY5" fmla="*/ 505777 h 720089"/>
                <a:gd name="connsiteX6" fmla="*/ 474345 w 474345"/>
                <a:gd name="connsiteY6" fmla="*/ 360045 h 7200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74345" h="720089">
                  <a:moveTo>
                    <a:pt x="213360" y="0"/>
                  </a:moveTo>
                  <a:lnTo>
                    <a:pt x="953" y="0"/>
                  </a:lnTo>
                  <a:lnTo>
                    <a:pt x="261938" y="360045"/>
                  </a:lnTo>
                  <a:lnTo>
                    <a:pt x="0" y="720090"/>
                  </a:lnTo>
                  <a:lnTo>
                    <a:pt x="211455" y="720090"/>
                  </a:lnTo>
                  <a:lnTo>
                    <a:pt x="368618" y="505777"/>
                  </a:lnTo>
                  <a:lnTo>
                    <a:pt x="474345" y="360045"/>
                  </a:lnTo>
                  <a:close/>
                </a:path>
              </a:pathLst>
            </a:custGeom>
            <a:solidFill>
              <a:schemeClr val="bg2"/>
            </a:solidFill>
            <a:ln w="9525" cap="flat">
              <a:noFill/>
              <a:prstDash val="solid"/>
              <a:miter/>
            </a:ln>
          </p:spPr>
          <p:txBody>
            <a:bodyPr rtlCol="0" anchor="ctr"/>
            <a:lstStyle/>
            <a:p>
              <a:endParaRPr lang="en-US" dirty="0"/>
            </a:p>
          </p:txBody>
        </p:sp>
        <p:sp>
          <p:nvSpPr>
            <p:cNvPr id="19" name="Freeform: Shape 18">
              <a:extLst>
                <a:ext uri="{FF2B5EF4-FFF2-40B4-BE49-F238E27FC236}">
                  <a16:creationId xmlns:a16="http://schemas.microsoft.com/office/drawing/2014/main" id="{787D0798-163C-42A7-B7A9-E9FADDF15EFA}"/>
                </a:ext>
              </a:extLst>
            </p:cNvPr>
            <p:cNvSpPr/>
            <p:nvPr/>
          </p:nvSpPr>
          <p:spPr>
            <a:xfrm>
              <a:off x="2931072" y="-828477"/>
              <a:ext cx="1089659" cy="739139"/>
            </a:xfrm>
            <a:custGeom>
              <a:avLst/>
              <a:gdLst>
                <a:gd name="connsiteX0" fmla="*/ 1089660 w 1089659"/>
                <a:gd name="connsiteY0" fmla="*/ 275273 h 739139"/>
                <a:gd name="connsiteX1" fmla="*/ 1089660 w 1089659"/>
                <a:gd name="connsiteY1" fmla="*/ 739140 h 739139"/>
                <a:gd name="connsiteX2" fmla="*/ 906780 w 1089659"/>
                <a:gd name="connsiteY2" fmla="*/ 739140 h 739139"/>
                <a:gd name="connsiteX3" fmla="*/ 906780 w 1089659"/>
                <a:gd name="connsiteY3" fmla="*/ 322898 h 739139"/>
                <a:gd name="connsiteX4" fmla="*/ 777240 w 1089659"/>
                <a:gd name="connsiteY4" fmla="*/ 170498 h 739139"/>
                <a:gd name="connsiteX5" fmla="*/ 636270 w 1089659"/>
                <a:gd name="connsiteY5" fmla="*/ 224790 h 739139"/>
                <a:gd name="connsiteX6" fmla="*/ 636270 w 1089659"/>
                <a:gd name="connsiteY6" fmla="*/ 739140 h 739139"/>
                <a:gd name="connsiteX7" fmla="*/ 453390 w 1089659"/>
                <a:gd name="connsiteY7" fmla="*/ 739140 h 739139"/>
                <a:gd name="connsiteX8" fmla="*/ 453390 w 1089659"/>
                <a:gd name="connsiteY8" fmla="*/ 322898 h 739139"/>
                <a:gd name="connsiteX9" fmla="*/ 323850 w 1089659"/>
                <a:gd name="connsiteY9" fmla="*/ 170498 h 739139"/>
                <a:gd name="connsiteX10" fmla="*/ 182880 w 1089659"/>
                <a:gd name="connsiteY10" fmla="*/ 225742 h 739139"/>
                <a:gd name="connsiteX11" fmla="*/ 182880 w 1089659"/>
                <a:gd name="connsiteY11" fmla="*/ 739140 h 739139"/>
                <a:gd name="connsiteX12" fmla="*/ 0 w 1089659"/>
                <a:gd name="connsiteY12" fmla="*/ 739140 h 739139"/>
                <a:gd name="connsiteX13" fmla="*/ 0 w 1089659"/>
                <a:gd name="connsiteY13" fmla="*/ 18097 h 739139"/>
                <a:gd name="connsiteX14" fmla="*/ 182880 w 1089659"/>
                <a:gd name="connsiteY14" fmla="*/ 18097 h 739139"/>
                <a:gd name="connsiteX15" fmla="*/ 182880 w 1089659"/>
                <a:gd name="connsiteY15" fmla="*/ 122872 h 739139"/>
                <a:gd name="connsiteX16" fmla="*/ 383858 w 1089659"/>
                <a:gd name="connsiteY16" fmla="*/ 0 h 739139"/>
                <a:gd name="connsiteX17" fmla="*/ 607695 w 1089659"/>
                <a:gd name="connsiteY17" fmla="*/ 125730 h 739139"/>
                <a:gd name="connsiteX18" fmla="*/ 837247 w 1089659"/>
                <a:gd name="connsiteY18" fmla="*/ 0 h 739139"/>
                <a:gd name="connsiteX19" fmla="*/ 1089660 w 1089659"/>
                <a:gd name="connsiteY19" fmla="*/ 275273 h 7391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089659" h="739139">
                  <a:moveTo>
                    <a:pt x="1089660" y="275273"/>
                  </a:moveTo>
                  <a:lnTo>
                    <a:pt x="1089660" y="739140"/>
                  </a:lnTo>
                  <a:lnTo>
                    <a:pt x="906780" y="739140"/>
                  </a:lnTo>
                  <a:lnTo>
                    <a:pt x="906780" y="322898"/>
                  </a:lnTo>
                  <a:cubicBezTo>
                    <a:pt x="906780" y="223837"/>
                    <a:pt x="868680" y="170498"/>
                    <a:pt x="777240" y="170498"/>
                  </a:cubicBezTo>
                  <a:cubicBezTo>
                    <a:pt x="681038" y="170498"/>
                    <a:pt x="636270" y="224790"/>
                    <a:pt x="636270" y="224790"/>
                  </a:cubicBezTo>
                  <a:lnTo>
                    <a:pt x="636270" y="739140"/>
                  </a:lnTo>
                  <a:lnTo>
                    <a:pt x="453390" y="739140"/>
                  </a:lnTo>
                  <a:lnTo>
                    <a:pt x="453390" y="322898"/>
                  </a:lnTo>
                  <a:cubicBezTo>
                    <a:pt x="453390" y="223837"/>
                    <a:pt x="415290" y="170498"/>
                    <a:pt x="323850" y="170498"/>
                  </a:cubicBezTo>
                  <a:cubicBezTo>
                    <a:pt x="227647" y="170498"/>
                    <a:pt x="182880" y="225742"/>
                    <a:pt x="182880" y="225742"/>
                  </a:cubicBezTo>
                  <a:lnTo>
                    <a:pt x="182880" y="739140"/>
                  </a:lnTo>
                  <a:lnTo>
                    <a:pt x="0" y="739140"/>
                  </a:lnTo>
                  <a:lnTo>
                    <a:pt x="0" y="18097"/>
                  </a:lnTo>
                  <a:lnTo>
                    <a:pt x="182880" y="18097"/>
                  </a:lnTo>
                  <a:lnTo>
                    <a:pt x="182880" y="122872"/>
                  </a:lnTo>
                  <a:cubicBezTo>
                    <a:pt x="182880" y="122872"/>
                    <a:pt x="236220" y="0"/>
                    <a:pt x="383858" y="0"/>
                  </a:cubicBezTo>
                  <a:cubicBezTo>
                    <a:pt x="557213" y="0"/>
                    <a:pt x="607695" y="125730"/>
                    <a:pt x="607695" y="125730"/>
                  </a:cubicBezTo>
                  <a:cubicBezTo>
                    <a:pt x="607695" y="125730"/>
                    <a:pt x="668655" y="0"/>
                    <a:pt x="837247" y="0"/>
                  </a:cubicBezTo>
                  <a:cubicBezTo>
                    <a:pt x="982980" y="952"/>
                    <a:pt x="1089660" y="101917"/>
                    <a:pt x="1089660" y="275273"/>
                  </a:cubicBezTo>
                  <a:close/>
                </a:path>
              </a:pathLst>
            </a:custGeom>
            <a:solidFill>
              <a:schemeClr val="bg2"/>
            </a:solidFill>
            <a:ln w="9525" cap="flat">
              <a:noFill/>
              <a:prstDash val="solid"/>
              <a:miter/>
            </a:ln>
          </p:spPr>
          <p:txBody>
            <a:bodyPr rtlCol="0" anchor="ctr"/>
            <a:lstStyle/>
            <a:p>
              <a:endParaRPr lang="en-US" dirty="0"/>
            </a:p>
          </p:txBody>
        </p:sp>
        <p:sp>
          <p:nvSpPr>
            <p:cNvPr id="20" name="Freeform: Shape 19">
              <a:extLst>
                <a:ext uri="{FF2B5EF4-FFF2-40B4-BE49-F238E27FC236}">
                  <a16:creationId xmlns:a16="http://schemas.microsoft.com/office/drawing/2014/main" id="{B37A9C59-C810-4E53-BCED-B132E9881486}"/>
                </a:ext>
              </a:extLst>
            </p:cNvPr>
            <p:cNvSpPr/>
            <p:nvPr/>
          </p:nvSpPr>
          <p:spPr>
            <a:xfrm>
              <a:off x="4159797" y="-827525"/>
              <a:ext cx="692467" cy="756284"/>
            </a:xfrm>
            <a:custGeom>
              <a:avLst/>
              <a:gdLst>
                <a:gd name="connsiteX0" fmla="*/ 509588 w 692467"/>
                <a:gd name="connsiteY0" fmla="*/ 738188 h 756284"/>
                <a:gd name="connsiteX1" fmla="*/ 509588 w 692467"/>
                <a:gd name="connsiteY1" fmla="*/ 640080 h 756284"/>
                <a:gd name="connsiteX2" fmla="*/ 314325 w 692467"/>
                <a:gd name="connsiteY2" fmla="*/ 756285 h 756284"/>
                <a:gd name="connsiteX3" fmla="*/ 0 w 692467"/>
                <a:gd name="connsiteY3" fmla="*/ 378143 h 756284"/>
                <a:gd name="connsiteX4" fmla="*/ 314325 w 692467"/>
                <a:gd name="connsiteY4" fmla="*/ 0 h 756284"/>
                <a:gd name="connsiteX5" fmla="*/ 509588 w 692467"/>
                <a:gd name="connsiteY5" fmla="*/ 117158 h 756284"/>
                <a:gd name="connsiteX6" fmla="*/ 509588 w 692467"/>
                <a:gd name="connsiteY6" fmla="*/ 18098 h 756284"/>
                <a:gd name="connsiteX7" fmla="*/ 692468 w 692467"/>
                <a:gd name="connsiteY7" fmla="*/ 18098 h 756284"/>
                <a:gd name="connsiteX8" fmla="*/ 692468 w 692467"/>
                <a:gd name="connsiteY8" fmla="*/ 739140 h 756284"/>
                <a:gd name="connsiteX9" fmla="*/ 509588 w 692467"/>
                <a:gd name="connsiteY9" fmla="*/ 739140 h 756284"/>
                <a:gd name="connsiteX10" fmla="*/ 509588 w 692467"/>
                <a:gd name="connsiteY10" fmla="*/ 230505 h 756284"/>
                <a:gd name="connsiteX11" fmla="*/ 361950 w 692467"/>
                <a:gd name="connsiteY11" fmla="*/ 170497 h 756284"/>
                <a:gd name="connsiteX12" fmla="*/ 185738 w 692467"/>
                <a:gd name="connsiteY12" fmla="*/ 379095 h 756284"/>
                <a:gd name="connsiteX13" fmla="*/ 361950 w 692467"/>
                <a:gd name="connsiteY13" fmla="*/ 587693 h 756284"/>
                <a:gd name="connsiteX14" fmla="*/ 509588 w 692467"/>
                <a:gd name="connsiteY14" fmla="*/ 526733 h 756284"/>
                <a:gd name="connsiteX15" fmla="*/ 509588 w 692467"/>
                <a:gd name="connsiteY15" fmla="*/ 230505 h 7562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692467" h="756284">
                  <a:moveTo>
                    <a:pt x="509588" y="738188"/>
                  </a:moveTo>
                  <a:lnTo>
                    <a:pt x="509588" y="640080"/>
                  </a:lnTo>
                  <a:cubicBezTo>
                    <a:pt x="509588" y="640080"/>
                    <a:pt x="449580" y="756285"/>
                    <a:pt x="314325" y="756285"/>
                  </a:cubicBezTo>
                  <a:cubicBezTo>
                    <a:pt x="146685" y="756285"/>
                    <a:pt x="0" y="600075"/>
                    <a:pt x="0" y="378143"/>
                  </a:cubicBezTo>
                  <a:cubicBezTo>
                    <a:pt x="0" y="156210"/>
                    <a:pt x="146685" y="0"/>
                    <a:pt x="314325" y="0"/>
                  </a:cubicBezTo>
                  <a:cubicBezTo>
                    <a:pt x="453390" y="0"/>
                    <a:pt x="509588" y="117158"/>
                    <a:pt x="509588" y="117158"/>
                  </a:cubicBezTo>
                  <a:lnTo>
                    <a:pt x="509588" y="18098"/>
                  </a:lnTo>
                  <a:lnTo>
                    <a:pt x="692468" y="18098"/>
                  </a:lnTo>
                  <a:lnTo>
                    <a:pt x="692468" y="739140"/>
                  </a:lnTo>
                  <a:lnTo>
                    <a:pt x="509588" y="739140"/>
                  </a:lnTo>
                  <a:close/>
                  <a:moveTo>
                    <a:pt x="509588" y="230505"/>
                  </a:moveTo>
                  <a:cubicBezTo>
                    <a:pt x="509588" y="230505"/>
                    <a:pt x="466725" y="170497"/>
                    <a:pt x="361950" y="170497"/>
                  </a:cubicBezTo>
                  <a:cubicBezTo>
                    <a:pt x="251460" y="170497"/>
                    <a:pt x="185738" y="260033"/>
                    <a:pt x="185738" y="379095"/>
                  </a:cubicBezTo>
                  <a:cubicBezTo>
                    <a:pt x="185738" y="497205"/>
                    <a:pt x="251460" y="587693"/>
                    <a:pt x="361950" y="587693"/>
                  </a:cubicBezTo>
                  <a:cubicBezTo>
                    <a:pt x="466725" y="587693"/>
                    <a:pt x="509588" y="526733"/>
                    <a:pt x="509588" y="526733"/>
                  </a:cubicBezTo>
                  <a:lnTo>
                    <a:pt x="509588" y="230505"/>
                  </a:lnTo>
                  <a:close/>
                </a:path>
              </a:pathLst>
            </a:custGeom>
            <a:solidFill>
              <a:schemeClr val="bg2"/>
            </a:solidFill>
            <a:ln w="9525" cap="flat">
              <a:noFill/>
              <a:prstDash val="solid"/>
              <a:miter/>
            </a:ln>
          </p:spPr>
          <p:txBody>
            <a:bodyPr rtlCol="0" anchor="ctr"/>
            <a:lstStyle/>
            <a:p>
              <a:endParaRPr lang="en-US" dirty="0"/>
            </a:p>
          </p:txBody>
        </p:sp>
      </p:grpSp>
    </p:spTree>
    <p:extLst>
      <p:ext uri="{BB962C8B-B14F-4D97-AF65-F5344CB8AC3E}">
        <p14:creationId xmlns:p14="http://schemas.microsoft.com/office/powerpoint/2010/main" val="1166539363"/>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288">
          <p15:clr>
            <a:srgbClr val="FBAE40"/>
          </p15:clr>
        </p15:guide>
        <p15:guide id="2" orient="horz" pos="144">
          <p15:clr>
            <a:srgbClr val="FBAE40"/>
          </p15:clr>
        </p15:guide>
        <p15:guide id="3" orient="horz" pos="3744">
          <p15:clr>
            <a:srgbClr val="FBAE40"/>
          </p15:clr>
        </p15:guide>
        <p15:guide id="4" pos="5808">
          <p15:clr>
            <a:srgbClr val="FBAE40"/>
          </p15:clr>
        </p15:guide>
        <p15:guide id="5" pos="5952">
          <p15:clr>
            <a:srgbClr val="FBAE40"/>
          </p15:clr>
        </p15:guide>
        <p15:guide id="8" pos="1728">
          <p15:clr>
            <a:srgbClr val="FBAE40"/>
          </p15:clr>
        </p15:guide>
        <p15:guide id="9" pos="1872">
          <p15:clr>
            <a:srgbClr val="FBAE40"/>
          </p15:clr>
        </p15:guide>
        <p15:guide id="10" pos="2016">
          <p15:clr>
            <a:srgbClr val="FBAE40"/>
          </p15:clr>
        </p15:guide>
        <p15:guide id="11" pos="5664">
          <p15:clr>
            <a:srgbClr val="FBAE40"/>
          </p15:clr>
        </p15:guide>
      </p15:sldGuideLst>
    </p:ext>
  </p:extLst>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p:cSld name="Title 2 Line Image 5">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7AF45909-ACA0-497E-B7C2-1D1B5F478895}"/>
              </a:ext>
            </a:extLst>
          </p:cNvPr>
          <p:cNvSpPr>
            <a:spLocks noGrp="1"/>
          </p:cNvSpPr>
          <p:nvPr>
            <p:ph type="sldNum" sz="quarter" idx="11"/>
          </p:nvPr>
        </p:nvSpPr>
        <p:spPr/>
        <p:txBody>
          <a:bodyPr/>
          <a:lstStyle/>
          <a:p>
            <a:fld id="{C24CE0DD-0081-7A4A-817B-7ACC0C2B4AAB}" type="slidenum">
              <a:rPr lang="en-US" smtClean="0"/>
              <a:pPr/>
              <a:t>‹#›</a:t>
            </a:fld>
            <a:endParaRPr lang="en-US" dirty="0"/>
          </a:p>
        </p:txBody>
      </p:sp>
      <p:sp>
        <p:nvSpPr>
          <p:cNvPr id="2" name="Title 1">
            <a:extLst>
              <a:ext uri="{FF2B5EF4-FFF2-40B4-BE49-F238E27FC236}">
                <a16:creationId xmlns:a16="http://schemas.microsoft.com/office/drawing/2014/main" id="{EA75EE15-C254-43DC-B077-8867D2968CA4}"/>
              </a:ext>
            </a:extLst>
          </p:cNvPr>
          <p:cNvSpPr>
            <a:spLocks noGrp="1"/>
          </p:cNvSpPr>
          <p:nvPr>
            <p:ph type="title" hasCustomPrompt="1"/>
          </p:nvPr>
        </p:nvSpPr>
        <p:spPr>
          <a:xfrm>
            <a:off x="457200" y="509522"/>
            <a:ext cx="11277600" cy="1138773"/>
          </a:xfrm>
        </p:spPr>
        <p:txBody>
          <a:bodyPr/>
          <a:lstStyle>
            <a:lvl1pPr>
              <a:defRPr sz="4000" i="0"/>
            </a:lvl1pPr>
          </a:lstStyle>
          <a:p>
            <a:r>
              <a:rPr lang="en-US"/>
              <a:t>Click to edit </a:t>
            </a:r>
            <a:br>
              <a:rPr lang="en-US"/>
            </a:br>
            <a:r>
              <a:rPr lang="en-US"/>
              <a:t>Master title style</a:t>
            </a:r>
          </a:p>
        </p:txBody>
      </p:sp>
      <p:sp>
        <p:nvSpPr>
          <p:cNvPr id="11" name="Picture Placeholder 10">
            <a:extLst>
              <a:ext uri="{FF2B5EF4-FFF2-40B4-BE49-F238E27FC236}">
                <a16:creationId xmlns:a16="http://schemas.microsoft.com/office/drawing/2014/main" id="{114F0B4B-AC70-4958-B8D9-CA963F87FA7D}"/>
              </a:ext>
            </a:extLst>
          </p:cNvPr>
          <p:cNvSpPr>
            <a:spLocks noGrp="1"/>
          </p:cNvSpPr>
          <p:nvPr>
            <p:ph type="pic" sz="quarter" idx="13"/>
          </p:nvPr>
        </p:nvSpPr>
        <p:spPr>
          <a:xfrm>
            <a:off x="609600" y="2130552"/>
            <a:ext cx="1975104" cy="2596896"/>
          </a:xfrm>
          <a:custGeom>
            <a:avLst/>
            <a:gdLst>
              <a:gd name="connsiteX0" fmla="*/ 0 w 1975104"/>
              <a:gd name="connsiteY0" fmla="*/ 0 h 2596896"/>
              <a:gd name="connsiteX1" fmla="*/ 1537934 w 1975104"/>
              <a:gd name="connsiteY1" fmla="*/ 0 h 2596896"/>
              <a:gd name="connsiteX2" fmla="*/ 1539676 w 1975104"/>
              <a:gd name="connsiteY2" fmla="*/ 0 h 2596896"/>
              <a:gd name="connsiteX3" fmla="*/ 1538805 w 1975104"/>
              <a:gd name="connsiteY3" fmla="*/ 44 h 2596896"/>
              <a:gd name="connsiteX4" fmla="*/ 1582632 w 1975104"/>
              <a:gd name="connsiteY4" fmla="*/ 2257 h 2596896"/>
              <a:gd name="connsiteX5" fmla="*/ 1972847 w 1975104"/>
              <a:gd name="connsiteY5" fmla="*/ 392473 h 2596896"/>
              <a:gd name="connsiteX6" fmla="*/ 1975060 w 1975104"/>
              <a:gd name="connsiteY6" fmla="*/ 436300 h 2596896"/>
              <a:gd name="connsiteX7" fmla="*/ 1975104 w 1975104"/>
              <a:gd name="connsiteY7" fmla="*/ 435429 h 2596896"/>
              <a:gd name="connsiteX8" fmla="*/ 1975104 w 1975104"/>
              <a:gd name="connsiteY8" fmla="*/ 437171 h 2596896"/>
              <a:gd name="connsiteX9" fmla="*/ 1975104 w 1975104"/>
              <a:gd name="connsiteY9" fmla="*/ 2596896 h 2596896"/>
              <a:gd name="connsiteX10" fmla="*/ 0 w 1975104"/>
              <a:gd name="connsiteY10" fmla="*/ 2596896 h 25968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975104" h="2596896">
                <a:moveTo>
                  <a:pt x="0" y="0"/>
                </a:moveTo>
                <a:lnTo>
                  <a:pt x="1537934" y="0"/>
                </a:lnTo>
                <a:lnTo>
                  <a:pt x="1539676" y="0"/>
                </a:lnTo>
                <a:lnTo>
                  <a:pt x="1538805" y="44"/>
                </a:lnTo>
                <a:lnTo>
                  <a:pt x="1582632" y="2257"/>
                </a:lnTo>
                <a:cubicBezTo>
                  <a:pt x="1788382" y="23152"/>
                  <a:pt x="1951952" y="186723"/>
                  <a:pt x="1972847" y="392473"/>
                </a:cubicBezTo>
                <a:lnTo>
                  <a:pt x="1975060" y="436300"/>
                </a:lnTo>
                <a:lnTo>
                  <a:pt x="1975104" y="435429"/>
                </a:lnTo>
                <a:lnTo>
                  <a:pt x="1975104" y="437171"/>
                </a:lnTo>
                <a:lnTo>
                  <a:pt x="1975104" y="2596896"/>
                </a:lnTo>
                <a:lnTo>
                  <a:pt x="0" y="2596896"/>
                </a:lnTo>
                <a:close/>
              </a:path>
            </a:pathLst>
          </a:custGeom>
          <a:solidFill>
            <a:schemeClr val="bg1">
              <a:lumMod val="95000"/>
            </a:schemeClr>
          </a:solidFill>
        </p:spPr>
        <p:txBody>
          <a:bodyPr wrap="square" anchor="ctr">
            <a:noAutofit/>
          </a:bodyPr>
          <a:lstStyle>
            <a:lvl1pPr marL="0" indent="0" algn="ctr">
              <a:buNone/>
              <a:defRPr sz="1600" b="0" baseline="0">
                <a:solidFill>
                  <a:schemeClr val="tx1"/>
                </a:solidFill>
                <a:latin typeface="+mj-lt"/>
              </a:defRPr>
            </a:lvl1pPr>
          </a:lstStyle>
          <a:p>
            <a:pPr lvl="0"/>
            <a:r>
              <a:rPr lang="en-US" noProof="0" dirty="0"/>
              <a:t>Click icon to add picture</a:t>
            </a:r>
          </a:p>
        </p:txBody>
      </p:sp>
      <p:sp>
        <p:nvSpPr>
          <p:cNvPr id="16" name="Picture Placeholder 15">
            <a:extLst>
              <a:ext uri="{FF2B5EF4-FFF2-40B4-BE49-F238E27FC236}">
                <a16:creationId xmlns:a16="http://schemas.microsoft.com/office/drawing/2014/main" id="{535A8153-41BE-4B59-A111-37ED2D8A4797}"/>
              </a:ext>
            </a:extLst>
          </p:cNvPr>
          <p:cNvSpPr>
            <a:spLocks noGrp="1"/>
          </p:cNvSpPr>
          <p:nvPr>
            <p:ph type="pic" sz="quarter" idx="14"/>
          </p:nvPr>
        </p:nvSpPr>
        <p:spPr>
          <a:xfrm>
            <a:off x="2859024" y="2130552"/>
            <a:ext cx="1975104" cy="2596896"/>
          </a:xfrm>
          <a:custGeom>
            <a:avLst/>
            <a:gdLst>
              <a:gd name="connsiteX0" fmla="*/ 0 w 1975104"/>
              <a:gd name="connsiteY0" fmla="*/ 0 h 2596896"/>
              <a:gd name="connsiteX1" fmla="*/ 1537934 w 1975104"/>
              <a:gd name="connsiteY1" fmla="*/ 0 h 2596896"/>
              <a:gd name="connsiteX2" fmla="*/ 1539676 w 1975104"/>
              <a:gd name="connsiteY2" fmla="*/ 0 h 2596896"/>
              <a:gd name="connsiteX3" fmla="*/ 1538805 w 1975104"/>
              <a:gd name="connsiteY3" fmla="*/ 44 h 2596896"/>
              <a:gd name="connsiteX4" fmla="*/ 1582632 w 1975104"/>
              <a:gd name="connsiteY4" fmla="*/ 2257 h 2596896"/>
              <a:gd name="connsiteX5" fmla="*/ 1972847 w 1975104"/>
              <a:gd name="connsiteY5" fmla="*/ 392473 h 2596896"/>
              <a:gd name="connsiteX6" fmla="*/ 1975060 w 1975104"/>
              <a:gd name="connsiteY6" fmla="*/ 436300 h 2596896"/>
              <a:gd name="connsiteX7" fmla="*/ 1975104 w 1975104"/>
              <a:gd name="connsiteY7" fmla="*/ 435429 h 2596896"/>
              <a:gd name="connsiteX8" fmla="*/ 1975104 w 1975104"/>
              <a:gd name="connsiteY8" fmla="*/ 437171 h 2596896"/>
              <a:gd name="connsiteX9" fmla="*/ 1975104 w 1975104"/>
              <a:gd name="connsiteY9" fmla="*/ 2596896 h 2596896"/>
              <a:gd name="connsiteX10" fmla="*/ 0 w 1975104"/>
              <a:gd name="connsiteY10" fmla="*/ 2596896 h 25968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975104" h="2596896">
                <a:moveTo>
                  <a:pt x="0" y="0"/>
                </a:moveTo>
                <a:lnTo>
                  <a:pt x="1537934" y="0"/>
                </a:lnTo>
                <a:lnTo>
                  <a:pt x="1539676" y="0"/>
                </a:lnTo>
                <a:lnTo>
                  <a:pt x="1538805" y="44"/>
                </a:lnTo>
                <a:lnTo>
                  <a:pt x="1582632" y="2257"/>
                </a:lnTo>
                <a:cubicBezTo>
                  <a:pt x="1788382" y="23152"/>
                  <a:pt x="1951952" y="186723"/>
                  <a:pt x="1972847" y="392473"/>
                </a:cubicBezTo>
                <a:lnTo>
                  <a:pt x="1975060" y="436300"/>
                </a:lnTo>
                <a:lnTo>
                  <a:pt x="1975104" y="435429"/>
                </a:lnTo>
                <a:lnTo>
                  <a:pt x="1975104" y="437171"/>
                </a:lnTo>
                <a:lnTo>
                  <a:pt x="1975104" y="2596896"/>
                </a:lnTo>
                <a:lnTo>
                  <a:pt x="0" y="2596896"/>
                </a:lnTo>
                <a:close/>
              </a:path>
            </a:pathLst>
          </a:custGeom>
          <a:solidFill>
            <a:schemeClr val="bg1">
              <a:lumMod val="95000"/>
            </a:schemeClr>
          </a:solidFill>
        </p:spPr>
        <p:txBody>
          <a:bodyPr wrap="square" anchor="ctr">
            <a:noAutofit/>
          </a:bodyPr>
          <a:lstStyle>
            <a:lvl1pPr marL="0" indent="0" algn="ctr">
              <a:buNone/>
              <a:defRPr sz="1600" b="0" baseline="0">
                <a:solidFill>
                  <a:schemeClr val="tx1"/>
                </a:solidFill>
                <a:latin typeface="+mj-lt"/>
              </a:defRPr>
            </a:lvl1pPr>
          </a:lstStyle>
          <a:p>
            <a:pPr lvl="0"/>
            <a:r>
              <a:rPr lang="en-US" noProof="0" dirty="0"/>
              <a:t>Click icon to add picture</a:t>
            </a:r>
          </a:p>
        </p:txBody>
      </p:sp>
      <p:sp>
        <p:nvSpPr>
          <p:cNvPr id="17" name="Picture Placeholder 16">
            <a:extLst>
              <a:ext uri="{FF2B5EF4-FFF2-40B4-BE49-F238E27FC236}">
                <a16:creationId xmlns:a16="http://schemas.microsoft.com/office/drawing/2014/main" id="{D724032F-050D-46C3-B9B2-FA6C750B93F1}"/>
              </a:ext>
            </a:extLst>
          </p:cNvPr>
          <p:cNvSpPr>
            <a:spLocks noGrp="1"/>
          </p:cNvSpPr>
          <p:nvPr>
            <p:ph type="pic" sz="quarter" idx="15"/>
          </p:nvPr>
        </p:nvSpPr>
        <p:spPr>
          <a:xfrm>
            <a:off x="5108448" y="2130552"/>
            <a:ext cx="1975104" cy="2596896"/>
          </a:xfrm>
          <a:custGeom>
            <a:avLst/>
            <a:gdLst>
              <a:gd name="connsiteX0" fmla="*/ 0 w 1975104"/>
              <a:gd name="connsiteY0" fmla="*/ 0 h 2596896"/>
              <a:gd name="connsiteX1" fmla="*/ 1537934 w 1975104"/>
              <a:gd name="connsiteY1" fmla="*/ 0 h 2596896"/>
              <a:gd name="connsiteX2" fmla="*/ 1539676 w 1975104"/>
              <a:gd name="connsiteY2" fmla="*/ 0 h 2596896"/>
              <a:gd name="connsiteX3" fmla="*/ 1538805 w 1975104"/>
              <a:gd name="connsiteY3" fmla="*/ 44 h 2596896"/>
              <a:gd name="connsiteX4" fmla="*/ 1582632 w 1975104"/>
              <a:gd name="connsiteY4" fmla="*/ 2257 h 2596896"/>
              <a:gd name="connsiteX5" fmla="*/ 1972847 w 1975104"/>
              <a:gd name="connsiteY5" fmla="*/ 392473 h 2596896"/>
              <a:gd name="connsiteX6" fmla="*/ 1975060 w 1975104"/>
              <a:gd name="connsiteY6" fmla="*/ 436300 h 2596896"/>
              <a:gd name="connsiteX7" fmla="*/ 1975104 w 1975104"/>
              <a:gd name="connsiteY7" fmla="*/ 435429 h 2596896"/>
              <a:gd name="connsiteX8" fmla="*/ 1975104 w 1975104"/>
              <a:gd name="connsiteY8" fmla="*/ 437171 h 2596896"/>
              <a:gd name="connsiteX9" fmla="*/ 1975104 w 1975104"/>
              <a:gd name="connsiteY9" fmla="*/ 2596896 h 2596896"/>
              <a:gd name="connsiteX10" fmla="*/ 0 w 1975104"/>
              <a:gd name="connsiteY10" fmla="*/ 2596896 h 25968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975104" h="2596896">
                <a:moveTo>
                  <a:pt x="0" y="0"/>
                </a:moveTo>
                <a:lnTo>
                  <a:pt x="1537934" y="0"/>
                </a:lnTo>
                <a:lnTo>
                  <a:pt x="1539676" y="0"/>
                </a:lnTo>
                <a:lnTo>
                  <a:pt x="1538805" y="44"/>
                </a:lnTo>
                <a:lnTo>
                  <a:pt x="1582632" y="2257"/>
                </a:lnTo>
                <a:cubicBezTo>
                  <a:pt x="1788382" y="23152"/>
                  <a:pt x="1951952" y="186723"/>
                  <a:pt x="1972847" y="392473"/>
                </a:cubicBezTo>
                <a:lnTo>
                  <a:pt x="1975060" y="436300"/>
                </a:lnTo>
                <a:lnTo>
                  <a:pt x="1975104" y="435429"/>
                </a:lnTo>
                <a:lnTo>
                  <a:pt x="1975104" y="437171"/>
                </a:lnTo>
                <a:lnTo>
                  <a:pt x="1975104" y="2596896"/>
                </a:lnTo>
                <a:lnTo>
                  <a:pt x="0" y="2596896"/>
                </a:lnTo>
                <a:close/>
              </a:path>
            </a:pathLst>
          </a:custGeom>
          <a:solidFill>
            <a:schemeClr val="bg1">
              <a:lumMod val="95000"/>
            </a:schemeClr>
          </a:solidFill>
        </p:spPr>
        <p:txBody>
          <a:bodyPr wrap="square" anchor="ctr">
            <a:noAutofit/>
          </a:bodyPr>
          <a:lstStyle>
            <a:lvl1pPr marL="0" indent="0" algn="ctr">
              <a:buNone/>
              <a:defRPr sz="1600" b="0" baseline="0">
                <a:solidFill>
                  <a:schemeClr val="tx1"/>
                </a:solidFill>
                <a:latin typeface="+mj-lt"/>
              </a:defRPr>
            </a:lvl1pPr>
          </a:lstStyle>
          <a:p>
            <a:pPr lvl="0"/>
            <a:r>
              <a:rPr lang="en-US" noProof="0" dirty="0"/>
              <a:t>Click icon to add picture</a:t>
            </a:r>
          </a:p>
        </p:txBody>
      </p:sp>
      <p:sp>
        <p:nvSpPr>
          <p:cNvPr id="18" name="Picture Placeholder 17">
            <a:extLst>
              <a:ext uri="{FF2B5EF4-FFF2-40B4-BE49-F238E27FC236}">
                <a16:creationId xmlns:a16="http://schemas.microsoft.com/office/drawing/2014/main" id="{6076BDE7-EFCD-47D2-ADA7-0CB5B7151410}"/>
              </a:ext>
            </a:extLst>
          </p:cNvPr>
          <p:cNvSpPr>
            <a:spLocks noGrp="1"/>
          </p:cNvSpPr>
          <p:nvPr>
            <p:ph type="pic" sz="quarter" idx="16"/>
          </p:nvPr>
        </p:nvSpPr>
        <p:spPr>
          <a:xfrm>
            <a:off x="7357872" y="2130552"/>
            <a:ext cx="1975104" cy="2596896"/>
          </a:xfrm>
          <a:custGeom>
            <a:avLst/>
            <a:gdLst>
              <a:gd name="connsiteX0" fmla="*/ 0 w 1975104"/>
              <a:gd name="connsiteY0" fmla="*/ 0 h 2596896"/>
              <a:gd name="connsiteX1" fmla="*/ 1537934 w 1975104"/>
              <a:gd name="connsiteY1" fmla="*/ 0 h 2596896"/>
              <a:gd name="connsiteX2" fmla="*/ 1539675 w 1975104"/>
              <a:gd name="connsiteY2" fmla="*/ 0 h 2596896"/>
              <a:gd name="connsiteX3" fmla="*/ 1538805 w 1975104"/>
              <a:gd name="connsiteY3" fmla="*/ 44 h 2596896"/>
              <a:gd name="connsiteX4" fmla="*/ 1582632 w 1975104"/>
              <a:gd name="connsiteY4" fmla="*/ 2257 h 2596896"/>
              <a:gd name="connsiteX5" fmla="*/ 1972847 w 1975104"/>
              <a:gd name="connsiteY5" fmla="*/ 392473 h 2596896"/>
              <a:gd name="connsiteX6" fmla="*/ 1975060 w 1975104"/>
              <a:gd name="connsiteY6" fmla="*/ 436300 h 2596896"/>
              <a:gd name="connsiteX7" fmla="*/ 1975104 w 1975104"/>
              <a:gd name="connsiteY7" fmla="*/ 435429 h 2596896"/>
              <a:gd name="connsiteX8" fmla="*/ 1975104 w 1975104"/>
              <a:gd name="connsiteY8" fmla="*/ 437171 h 2596896"/>
              <a:gd name="connsiteX9" fmla="*/ 1975104 w 1975104"/>
              <a:gd name="connsiteY9" fmla="*/ 2596896 h 2596896"/>
              <a:gd name="connsiteX10" fmla="*/ 0 w 1975104"/>
              <a:gd name="connsiteY10" fmla="*/ 2596896 h 25968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975104" h="2596896">
                <a:moveTo>
                  <a:pt x="0" y="0"/>
                </a:moveTo>
                <a:lnTo>
                  <a:pt x="1537934" y="0"/>
                </a:lnTo>
                <a:lnTo>
                  <a:pt x="1539675" y="0"/>
                </a:lnTo>
                <a:lnTo>
                  <a:pt x="1538805" y="44"/>
                </a:lnTo>
                <a:lnTo>
                  <a:pt x="1582632" y="2257"/>
                </a:lnTo>
                <a:cubicBezTo>
                  <a:pt x="1788381" y="23152"/>
                  <a:pt x="1951952" y="186723"/>
                  <a:pt x="1972847" y="392473"/>
                </a:cubicBezTo>
                <a:lnTo>
                  <a:pt x="1975060" y="436300"/>
                </a:lnTo>
                <a:lnTo>
                  <a:pt x="1975104" y="435429"/>
                </a:lnTo>
                <a:lnTo>
                  <a:pt x="1975104" y="437171"/>
                </a:lnTo>
                <a:lnTo>
                  <a:pt x="1975104" y="2596896"/>
                </a:lnTo>
                <a:lnTo>
                  <a:pt x="0" y="2596896"/>
                </a:lnTo>
                <a:close/>
              </a:path>
            </a:pathLst>
          </a:custGeom>
          <a:solidFill>
            <a:schemeClr val="bg1">
              <a:lumMod val="95000"/>
            </a:schemeClr>
          </a:solidFill>
        </p:spPr>
        <p:txBody>
          <a:bodyPr wrap="square" anchor="ctr">
            <a:noAutofit/>
          </a:bodyPr>
          <a:lstStyle>
            <a:lvl1pPr marL="0" indent="0" algn="ctr">
              <a:buNone/>
              <a:defRPr sz="1600" b="0" baseline="0">
                <a:solidFill>
                  <a:schemeClr val="tx1"/>
                </a:solidFill>
                <a:latin typeface="+mj-lt"/>
              </a:defRPr>
            </a:lvl1pPr>
          </a:lstStyle>
          <a:p>
            <a:pPr lvl="0"/>
            <a:r>
              <a:rPr lang="en-US" noProof="0" dirty="0"/>
              <a:t>Click icon to add picture</a:t>
            </a:r>
          </a:p>
        </p:txBody>
      </p:sp>
      <p:sp>
        <p:nvSpPr>
          <p:cNvPr id="19" name="Picture Placeholder 18">
            <a:extLst>
              <a:ext uri="{FF2B5EF4-FFF2-40B4-BE49-F238E27FC236}">
                <a16:creationId xmlns:a16="http://schemas.microsoft.com/office/drawing/2014/main" id="{0AEE3F05-2862-48CD-9133-7CF4779F1A94}"/>
              </a:ext>
            </a:extLst>
          </p:cNvPr>
          <p:cNvSpPr>
            <a:spLocks noGrp="1"/>
          </p:cNvSpPr>
          <p:nvPr>
            <p:ph type="pic" sz="quarter" idx="17"/>
          </p:nvPr>
        </p:nvSpPr>
        <p:spPr>
          <a:xfrm>
            <a:off x="9607296" y="2130552"/>
            <a:ext cx="1975104" cy="2596896"/>
          </a:xfrm>
          <a:custGeom>
            <a:avLst/>
            <a:gdLst>
              <a:gd name="connsiteX0" fmla="*/ 0 w 1975104"/>
              <a:gd name="connsiteY0" fmla="*/ 0 h 2596896"/>
              <a:gd name="connsiteX1" fmla="*/ 1537934 w 1975104"/>
              <a:gd name="connsiteY1" fmla="*/ 0 h 2596896"/>
              <a:gd name="connsiteX2" fmla="*/ 1539675 w 1975104"/>
              <a:gd name="connsiteY2" fmla="*/ 0 h 2596896"/>
              <a:gd name="connsiteX3" fmla="*/ 1538805 w 1975104"/>
              <a:gd name="connsiteY3" fmla="*/ 44 h 2596896"/>
              <a:gd name="connsiteX4" fmla="*/ 1582632 w 1975104"/>
              <a:gd name="connsiteY4" fmla="*/ 2257 h 2596896"/>
              <a:gd name="connsiteX5" fmla="*/ 1972847 w 1975104"/>
              <a:gd name="connsiteY5" fmla="*/ 392473 h 2596896"/>
              <a:gd name="connsiteX6" fmla="*/ 1975060 w 1975104"/>
              <a:gd name="connsiteY6" fmla="*/ 436300 h 2596896"/>
              <a:gd name="connsiteX7" fmla="*/ 1975104 w 1975104"/>
              <a:gd name="connsiteY7" fmla="*/ 435429 h 2596896"/>
              <a:gd name="connsiteX8" fmla="*/ 1975104 w 1975104"/>
              <a:gd name="connsiteY8" fmla="*/ 437171 h 2596896"/>
              <a:gd name="connsiteX9" fmla="*/ 1975104 w 1975104"/>
              <a:gd name="connsiteY9" fmla="*/ 2596896 h 2596896"/>
              <a:gd name="connsiteX10" fmla="*/ 0 w 1975104"/>
              <a:gd name="connsiteY10" fmla="*/ 2596896 h 25968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975104" h="2596896">
                <a:moveTo>
                  <a:pt x="0" y="0"/>
                </a:moveTo>
                <a:lnTo>
                  <a:pt x="1537934" y="0"/>
                </a:lnTo>
                <a:lnTo>
                  <a:pt x="1539675" y="0"/>
                </a:lnTo>
                <a:lnTo>
                  <a:pt x="1538805" y="44"/>
                </a:lnTo>
                <a:lnTo>
                  <a:pt x="1582632" y="2257"/>
                </a:lnTo>
                <a:cubicBezTo>
                  <a:pt x="1788381" y="23152"/>
                  <a:pt x="1951952" y="186723"/>
                  <a:pt x="1972847" y="392473"/>
                </a:cubicBezTo>
                <a:lnTo>
                  <a:pt x="1975060" y="436300"/>
                </a:lnTo>
                <a:lnTo>
                  <a:pt x="1975104" y="435429"/>
                </a:lnTo>
                <a:lnTo>
                  <a:pt x="1975104" y="437171"/>
                </a:lnTo>
                <a:lnTo>
                  <a:pt x="1975104" y="2596896"/>
                </a:lnTo>
                <a:lnTo>
                  <a:pt x="0" y="2596896"/>
                </a:lnTo>
                <a:close/>
              </a:path>
            </a:pathLst>
          </a:custGeom>
          <a:solidFill>
            <a:schemeClr val="bg1">
              <a:lumMod val="95000"/>
            </a:schemeClr>
          </a:solidFill>
        </p:spPr>
        <p:txBody>
          <a:bodyPr wrap="square" anchor="ctr">
            <a:noAutofit/>
          </a:bodyPr>
          <a:lstStyle>
            <a:lvl1pPr marL="0" indent="0" algn="ctr">
              <a:buNone/>
              <a:defRPr sz="1600" b="0" baseline="0">
                <a:solidFill>
                  <a:schemeClr val="tx1"/>
                </a:solidFill>
                <a:latin typeface="+mj-lt"/>
              </a:defRPr>
            </a:lvl1pPr>
          </a:lstStyle>
          <a:p>
            <a:pPr lvl="0"/>
            <a:r>
              <a:rPr lang="en-US" noProof="0" dirty="0"/>
              <a:t>Click icon to add picture</a:t>
            </a:r>
          </a:p>
        </p:txBody>
      </p:sp>
    </p:spTree>
    <p:extLst>
      <p:ext uri="{BB962C8B-B14F-4D97-AF65-F5344CB8AC3E}">
        <p14:creationId xmlns:p14="http://schemas.microsoft.com/office/powerpoint/2010/main" val="1213572992"/>
      </p:ext>
    </p:extLst>
  </p:cSld>
  <p:clrMapOvr>
    <a:masterClrMapping/>
  </p:clrMapOvr>
  <p:extLst>
    <p:ext uri="{DCECCB84-F9BA-43D5-87BE-67443E8EF086}">
      <p15:sldGuideLst xmlns:p15="http://schemas.microsoft.com/office/powerpoint/2012/main">
        <p15:guide id="1" pos="144">
          <p15:clr>
            <a:srgbClr val="FBAE40"/>
          </p15:clr>
        </p15:guide>
        <p15:guide id="2" pos="288">
          <p15:clr>
            <a:srgbClr val="FBAE40"/>
          </p15:clr>
        </p15:guide>
        <p15:guide id="3" pos="7392">
          <p15:clr>
            <a:srgbClr val="FBAE40"/>
          </p15:clr>
        </p15:guide>
        <p15:guide id="4" pos="7536">
          <p15:clr>
            <a:srgbClr val="FBAE40"/>
          </p15:clr>
        </p15:guide>
        <p15:guide id="5" orient="horz" pos="288">
          <p15:clr>
            <a:srgbClr val="FBAE40"/>
          </p15:clr>
        </p15:guide>
        <p15:guide id="6" orient="horz" pos="144">
          <p15:clr>
            <a:srgbClr val="FBAE40"/>
          </p15:clr>
        </p15:guide>
        <p15:guide id="7" orient="horz" pos="4032">
          <p15:clr>
            <a:srgbClr val="FBAE40"/>
          </p15:clr>
        </p15:guide>
      </p15:sldGuideLst>
    </p:ext>
  </p:extLst>
</p:sldLayout>
</file>

<file path=ppt/slideLayouts/slideLayout31.xml><?xml version="1.0" encoding="utf-8"?>
<p:sldLayout xmlns:a="http://schemas.openxmlformats.org/drawingml/2006/main" xmlns:r="http://schemas.openxmlformats.org/officeDocument/2006/relationships" xmlns:p="http://schemas.openxmlformats.org/presentationml/2006/main" userDrawn="1">
  <p:cSld name="Title Slide">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63ABE601-271A-74A3-8B23-1E41139D5723}"/>
              </a:ext>
            </a:extLst>
          </p:cNvPr>
          <p:cNvSpPr/>
          <p:nvPr userDrawn="1"/>
        </p:nvSpPr>
        <p:spPr>
          <a:xfrm>
            <a:off x="0" y="0"/>
            <a:ext cx="12192000" cy="6858000"/>
          </a:xfrm>
          <a:prstGeom prst="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502E91"/>
              </a:solidFill>
            </a:endParaRPr>
          </a:p>
        </p:txBody>
      </p:sp>
      <p:pic>
        <p:nvPicPr>
          <p:cNvPr id="8" name="Picture 7" descr="Shape, arrow&#10;&#10;Description automatically generated">
            <a:extLst>
              <a:ext uri="{FF2B5EF4-FFF2-40B4-BE49-F238E27FC236}">
                <a16:creationId xmlns:a16="http://schemas.microsoft.com/office/drawing/2014/main" id="{286143AA-10AF-029E-FA4C-9D5D393DF09D}"/>
              </a:ext>
            </a:extLst>
          </p:cNvPr>
          <p:cNvPicPr>
            <a:picLocks noChangeAspect="1"/>
          </p:cNvPicPr>
          <p:nvPr userDrawn="1"/>
        </p:nvPicPr>
        <p:blipFill>
          <a:blip r:embed="rId2"/>
          <a:stretch>
            <a:fillRect/>
          </a:stretch>
        </p:blipFill>
        <p:spPr>
          <a:xfrm>
            <a:off x="4707536" y="-3"/>
            <a:ext cx="7001471" cy="6857999"/>
          </a:xfrm>
          <a:prstGeom prst="rect">
            <a:avLst/>
          </a:prstGeom>
        </p:spPr>
      </p:pic>
      <p:sp>
        <p:nvSpPr>
          <p:cNvPr id="6" name="Title Placeholder 1">
            <a:extLst>
              <a:ext uri="{FF2B5EF4-FFF2-40B4-BE49-F238E27FC236}">
                <a16:creationId xmlns:a16="http://schemas.microsoft.com/office/drawing/2014/main" id="{207C2A6F-9724-E478-25BD-54E4D08CFF65}"/>
              </a:ext>
            </a:extLst>
          </p:cNvPr>
          <p:cNvSpPr>
            <a:spLocks noGrp="1"/>
          </p:cNvSpPr>
          <p:nvPr>
            <p:ph type="title"/>
          </p:nvPr>
        </p:nvSpPr>
        <p:spPr>
          <a:xfrm>
            <a:off x="1338545" y="2194587"/>
            <a:ext cx="6117374" cy="2247446"/>
          </a:xfrm>
          <a:prstGeom prst="rect">
            <a:avLst/>
          </a:prstGeom>
        </p:spPr>
        <p:txBody>
          <a:bodyPr vert="horz" lIns="91440" tIns="45720" rIns="91440" bIns="45720" rtlCol="0" anchor="ctr">
            <a:noAutofit/>
          </a:bodyPr>
          <a:lstStyle>
            <a:lvl1pPr>
              <a:defRPr sz="6000" b="0" i="0">
                <a:solidFill>
                  <a:schemeClr val="bg1"/>
                </a:solidFill>
                <a:latin typeface="Arial" panose="020B0604020202020204" pitchFamily="34" charset="0"/>
                <a:cs typeface="Arial" panose="020B0604020202020204" pitchFamily="34" charset="0"/>
              </a:defRPr>
            </a:lvl1pPr>
          </a:lstStyle>
          <a:p>
            <a:r>
              <a:rPr lang="en-US" dirty="0"/>
              <a:t>Click to edit Master title style</a:t>
            </a:r>
          </a:p>
        </p:txBody>
      </p:sp>
      <p:sp>
        <p:nvSpPr>
          <p:cNvPr id="4" name="Content Placeholder 3">
            <a:extLst>
              <a:ext uri="{FF2B5EF4-FFF2-40B4-BE49-F238E27FC236}">
                <a16:creationId xmlns:a16="http://schemas.microsoft.com/office/drawing/2014/main" id="{DB7CD5B6-F745-E986-A527-FBB92F6D57EC}"/>
              </a:ext>
            </a:extLst>
          </p:cNvPr>
          <p:cNvSpPr>
            <a:spLocks noGrp="1"/>
          </p:cNvSpPr>
          <p:nvPr>
            <p:ph sz="quarter" idx="10"/>
          </p:nvPr>
        </p:nvSpPr>
        <p:spPr>
          <a:xfrm>
            <a:off x="1338119" y="4713061"/>
            <a:ext cx="6118225" cy="392113"/>
          </a:xfrm>
          <a:prstGeom prst="rect">
            <a:avLst/>
          </a:prstGeom>
        </p:spPr>
        <p:txBody>
          <a:bodyPr/>
          <a:lstStyle>
            <a:lvl1pPr marL="0" indent="0">
              <a:buNone/>
              <a:defRPr sz="1600">
                <a:solidFill>
                  <a:schemeClr val="bg1"/>
                </a:solidFill>
                <a:latin typeface="Arial" panose="020B0604020202020204" pitchFamily="34" charset="0"/>
                <a:cs typeface="Arial" panose="020B0604020202020204" pitchFamily="34" charset="0"/>
              </a:defRPr>
            </a:lvl1pPr>
            <a:lvl2pPr marL="457200" indent="0">
              <a:buNone/>
              <a:defRPr sz="1600">
                <a:solidFill>
                  <a:schemeClr val="bg1"/>
                </a:solidFill>
                <a:latin typeface="Avenir Next" panose="020B0503020202020204" pitchFamily="34" charset="0"/>
              </a:defRPr>
            </a:lvl2pPr>
            <a:lvl3pPr marL="914400" indent="0">
              <a:buNone/>
              <a:defRPr sz="1600">
                <a:solidFill>
                  <a:schemeClr val="bg1"/>
                </a:solidFill>
                <a:latin typeface="Avenir Next" panose="020B0503020202020204" pitchFamily="34" charset="0"/>
              </a:defRPr>
            </a:lvl3pPr>
            <a:lvl4pPr marL="1371600" indent="0">
              <a:buNone/>
              <a:defRPr sz="1600">
                <a:solidFill>
                  <a:schemeClr val="bg1"/>
                </a:solidFill>
                <a:latin typeface="Avenir Next" panose="020B0503020202020204" pitchFamily="34" charset="0"/>
              </a:defRPr>
            </a:lvl4pPr>
            <a:lvl5pPr marL="1828800" indent="0">
              <a:buNone/>
              <a:defRPr sz="1600">
                <a:solidFill>
                  <a:schemeClr val="bg1"/>
                </a:solidFill>
                <a:latin typeface="Avenir Next" panose="020B0503020202020204" pitchFamily="34" charset="0"/>
              </a:defRPr>
            </a:lvl5pPr>
          </a:lstStyle>
          <a:p>
            <a:pPr lvl="0"/>
            <a:r>
              <a:rPr lang="en-US" dirty="0"/>
              <a:t>Click to edit Master text styles</a:t>
            </a:r>
          </a:p>
        </p:txBody>
      </p:sp>
    </p:spTree>
    <p:extLst>
      <p:ext uri="{BB962C8B-B14F-4D97-AF65-F5344CB8AC3E}">
        <p14:creationId xmlns:p14="http://schemas.microsoft.com/office/powerpoint/2010/main" val="87249031"/>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userDrawn="1">
  <p:cSld name="Text Slide">
    <p:spTree>
      <p:nvGrpSpPr>
        <p:cNvPr id="1" name=""/>
        <p:cNvGrpSpPr/>
        <p:nvPr/>
      </p:nvGrpSpPr>
      <p:grpSpPr>
        <a:xfrm>
          <a:off x="0" y="0"/>
          <a:ext cx="0" cy="0"/>
          <a:chOff x="0" y="0"/>
          <a:chExt cx="0" cy="0"/>
        </a:xfrm>
      </p:grpSpPr>
      <p:pic>
        <p:nvPicPr>
          <p:cNvPr id="7" name="Picture 6" descr="Shape, circle&#10;&#10;Description automatically generated">
            <a:extLst>
              <a:ext uri="{FF2B5EF4-FFF2-40B4-BE49-F238E27FC236}">
                <a16:creationId xmlns:a16="http://schemas.microsoft.com/office/drawing/2014/main" id="{33D0EA6E-CB14-731E-CCB8-92C07A8175CF}"/>
              </a:ext>
            </a:extLst>
          </p:cNvPr>
          <p:cNvPicPr>
            <a:picLocks noChangeAspect="1"/>
          </p:cNvPicPr>
          <p:nvPr userDrawn="1"/>
        </p:nvPicPr>
        <p:blipFill>
          <a:blip r:embed="rId2"/>
          <a:stretch>
            <a:fillRect/>
          </a:stretch>
        </p:blipFill>
        <p:spPr>
          <a:xfrm>
            <a:off x="10337786" y="0"/>
            <a:ext cx="1854214" cy="1854214"/>
          </a:xfrm>
          <a:prstGeom prst="rect">
            <a:avLst/>
          </a:prstGeom>
        </p:spPr>
      </p:pic>
      <p:sp>
        <p:nvSpPr>
          <p:cNvPr id="11" name="TextBox 10">
            <a:extLst>
              <a:ext uri="{FF2B5EF4-FFF2-40B4-BE49-F238E27FC236}">
                <a16:creationId xmlns:a16="http://schemas.microsoft.com/office/drawing/2014/main" id="{43AF3B55-BF44-F020-85D4-FB9A5E9D0264}"/>
              </a:ext>
            </a:extLst>
          </p:cNvPr>
          <p:cNvSpPr txBox="1"/>
          <p:nvPr userDrawn="1"/>
        </p:nvSpPr>
        <p:spPr>
          <a:xfrm>
            <a:off x="10920914" y="239173"/>
            <a:ext cx="1071154" cy="276999"/>
          </a:xfrm>
          <a:prstGeom prst="rect">
            <a:avLst/>
          </a:prstGeom>
          <a:noFill/>
        </p:spPr>
        <p:txBody>
          <a:bodyPr wrap="square" rtlCol="0">
            <a:spAutoFit/>
          </a:bodyPr>
          <a:lstStyle/>
          <a:p>
            <a:pPr algn="r"/>
            <a:fld id="{06B0878C-769E-1B43-B7EC-09BB50880372}" type="slidenum">
              <a:rPr lang="en-US" sz="1200">
                <a:solidFill>
                  <a:schemeClr val="bg1"/>
                </a:solidFill>
                <a:latin typeface="Avenir Next" panose="020B0503020202020204" pitchFamily="34" charset="0"/>
              </a:rPr>
              <a:pPr algn="r"/>
              <a:t>‹#›</a:t>
            </a:fld>
            <a:endParaRPr lang="en-US" sz="1200" dirty="0">
              <a:solidFill>
                <a:schemeClr val="bg1"/>
              </a:solidFill>
              <a:latin typeface="Avenir Next" panose="020B0503020202020204" pitchFamily="34" charset="0"/>
            </a:endParaRPr>
          </a:p>
        </p:txBody>
      </p:sp>
      <p:pic>
        <p:nvPicPr>
          <p:cNvPr id="13" name="Picture 12" descr="Shape&#10;&#10;Description automatically generated">
            <a:extLst>
              <a:ext uri="{FF2B5EF4-FFF2-40B4-BE49-F238E27FC236}">
                <a16:creationId xmlns:a16="http://schemas.microsoft.com/office/drawing/2014/main" id="{F3A3361B-D289-263B-C4DB-DAC10DA19A7F}"/>
              </a:ext>
            </a:extLst>
          </p:cNvPr>
          <p:cNvPicPr>
            <a:picLocks noChangeAspect="1"/>
          </p:cNvPicPr>
          <p:nvPr userDrawn="1"/>
        </p:nvPicPr>
        <p:blipFill>
          <a:blip r:embed="rId3"/>
          <a:stretch>
            <a:fillRect/>
          </a:stretch>
        </p:blipFill>
        <p:spPr>
          <a:xfrm>
            <a:off x="393868" y="387226"/>
            <a:ext cx="327022" cy="320597"/>
          </a:xfrm>
          <a:prstGeom prst="rect">
            <a:avLst/>
          </a:prstGeom>
        </p:spPr>
      </p:pic>
      <p:sp>
        <p:nvSpPr>
          <p:cNvPr id="3" name="Text Placeholder 2">
            <a:extLst>
              <a:ext uri="{FF2B5EF4-FFF2-40B4-BE49-F238E27FC236}">
                <a16:creationId xmlns:a16="http://schemas.microsoft.com/office/drawing/2014/main" id="{F38DEAEF-FB86-CF42-8BB2-2F5C7D4768EB}"/>
              </a:ext>
            </a:extLst>
          </p:cNvPr>
          <p:cNvSpPr>
            <a:spLocks noGrp="1"/>
          </p:cNvSpPr>
          <p:nvPr>
            <p:ph type="body" sz="quarter" idx="10"/>
          </p:nvPr>
        </p:nvSpPr>
        <p:spPr>
          <a:xfrm>
            <a:off x="793185" y="1964971"/>
            <a:ext cx="7918450" cy="587308"/>
          </a:xfrm>
          <a:prstGeom prst="rect">
            <a:avLst/>
          </a:prstGeom>
        </p:spPr>
        <p:txBody>
          <a:bodyPr/>
          <a:lstStyle>
            <a:lvl1pPr marL="0" indent="0">
              <a:buNone/>
              <a:defRPr sz="4000" b="0" i="0">
                <a:solidFill>
                  <a:srgbClr val="502E91"/>
                </a:solidFill>
                <a:latin typeface="Arial" panose="020B0604020202020204" pitchFamily="34" charset="0"/>
                <a:cs typeface="Arial" panose="020B0604020202020204" pitchFamily="34" charset="0"/>
              </a:defRPr>
            </a:lvl1pPr>
          </a:lstStyle>
          <a:p>
            <a:pPr lvl="0"/>
            <a:r>
              <a:rPr lang="en-US" dirty="0"/>
              <a:t>Click to edit Master text styles</a:t>
            </a:r>
          </a:p>
        </p:txBody>
      </p:sp>
      <p:sp>
        <p:nvSpPr>
          <p:cNvPr id="5" name="Text Placeholder 4">
            <a:extLst>
              <a:ext uri="{FF2B5EF4-FFF2-40B4-BE49-F238E27FC236}">
                <a16:creationId xmlns:a16="http://schemas.microsoft.com/office/drawing/2014/main" id="{5635A247-EE8D-65AE-2984-5372D02C70B4}"/>
              </a:ext>
            </a:extLst>
          </p:cNvPr>
          <p:cNvSpPr>
            <a:spLocks noGrp="1"/>
          </p:cNvSpPr>
          <p:nvPr>
            <p:ph type="body" sz="quarter" idx="11"/>
          </p:nvPr>
        </p:nvSpPr>
        <p:spPr>
          <a:xfrm>
            <a:off x="793185" y="2875180"/>
            <a:ext cx="10741025" cy="3123685"/>
          </a:xfrm>
          <a:prstGeom prst="rect">
            <a:avLst/>
          </a:prstGeom>
        </p:spPr>
        <p:txBody>
          <a:bodyPr numCol="2"/>
          <a:lstStyle>
            <a:lvl1pPr marL="0" indent="0">
              <a:buNone/>
              <a:defRPr sz="1800" b="0" i="0">
                <a:latin typeface="Arial" panose="020B0604020202020204" pitchFamily="34" charset="0"/>
                <a:cs typeface="Arial" panose="020B0604020202020204" pitchFamily="34" charset="0"/>
              </a:defRPr>
            </a:lvl1pPr>
          </a:lstStyle>
          <a:p>
            <a:pPr lvl="0"/>
            <a:endParaRPr lang="en-US" dirty="0"/>
          </a:p>
        </p:txBody>
      </p:sp>
      <p:sp>
        <p:nvSpPr>
          <p:cNvPr id="8" name="Slide Number Placeholder 3">
            <a:extLst>
              <a:ext uri="{FF2B5EF4-FFF2-40B4-BE49-F238E27FC236}">
                <a16:creationId xmlns:a16="http://schemas.microsoft.com/office/drawing/2014/main" id="{C1B4DA15-C0E3-D2EA-A62F-831A059075A7}"/>
              </a:ext>
            </a:extLst>
          </p:cNvPr>
          <p:cNvSpPr>
            <a:spLocks noGrp="1"/>
          </p:cNvSpPr>
          <p:nvPr>
            <p:ph type="sldNum" sz="quarter" idx="12"/>
          </p:nvPr>
        </p:nvSpPr>
        <p:spPr>
          <a:xfrm>
            <a:off x="457200" y="6464300"/>
            <a:ext cx="296359" cy="228600"/>
          </a:xfrm>
        </p:spPr>
        <p:txBody>
          <a:bodyPr/>
          <a:lstStyle/>
          <a:p>
            <a:fld id="{C24CE0DD-0081-7A4A-817B-7ACC0C2B4AAB}" type="slidenum">
              <a:rPr lang="en-US" smtClean="0"/>
              <a:pPr/>
              <a:t>‹#›</a:t>
            </a:fld>
            <a:endParaRPr lang="en-US" dirty="0"/>
          </a:p>
        </p:txBody>
      </p:sp>
    </p:spTree>
    <p:extLst>
      <p:ext uri="{BB962C8B-B14F-4D97-AF65-F5344CB8AC3E}">
        <p14:creationId xmlns:p14="http://schemas.microsoft.com/office/powerpoint/2010/main" val="3739295817"/>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End Slide">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5710AA47-5BC3-7074-A23B-8E6405990FD4}"/>
              </a:ext>
            </a:extLst>
          </p:cNvPr>
          <p:cNvSpPr/>
          <p:nvPr userDrawn="1"/>
        </p:nvSpPr>
        <p:spPr>
          <a:xfrm>
            <a:off x="0" y="0"/>
            <a:ext cx="12192000" cy="6858000"/>
          </a:xfrm>
          <a:prstGeom prst="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502E91"/>
              </a:solidFill>
            </a:endParaRPr>
          </a:p>
        </p:txBody>
      </p:sp>
      <p:pic>
        <p:nvPicPr>
          <p:cNvPr id="9" name="Picture 8" descr="A close up of a person's face&#10;&#10;Description automatically generated with low confidence">
            <a:extLst>
              <a:ext uri="{FF2B5EF4-FFF2-40B4-BE49-F238E27FC236}">
                <a16:creationId xmlns:a16="http://schemas.microsoft.com/office/drawing/2014/main" id="{F5F30B61-D1D5-F3FF-3E42-D03580B761A3}"/>
              </a:ext>
            </a:extLst>
          </p:cNvPr>
          <p:cNvPicPr>
            <a:picLocks noChangeAspect="1"/>
          </p:cNvPicPr>
          <p:nvPr userDrawn="1"/>
        </p:nvPicPr>
        <p:blipFill>
          <a:blip r:embed="rId2"/>
          <a:stretch>
            <a:fillRect/>
          </a:stretch>
        </p:blipFill>
        <p:spPr>
          <a:xfrm>
            <a:off x="3914870" y="3010111"/>
            <a:ext cx="4362259" cy="550865"/>
          </a:xfrm>
          <a:prstGeom prst="rect">
            <a:avLst/>
          </a:prstGeom>
        </p:spPr>
      </p:pic>
    </p:spTree>
    <p:extLst>
      <p:ext uri="{BB962C8B-B14F-4D97-AF65-F5344CB8AC3E}">
        <p14:creationId xmlns:p14="http://schemas.microsoft.com/office/powerpoint/2010/main" val="1857458265"/>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userDrawn="1">
  <p:cSld name="Single Column Checklist, Photo">
    <p:spTree>
      <p:nvGrpSpPr>
        <p:cNvPr id="1" name=""/>
        <p:cNvGrpSpPr/>
        <p:nvPr/>
      </p:nvGrpSpPr>
      <p:grpSpPr>
        <a:xfrm>
          <a:off x="0" y="0"/>
          <a:ext cx="0" cy="0"/>
          <a:chOff x="0" y="0"/>
          <a:chExt cx="0" cy="0"/>
        </a:xfrm>
      </p:grpSpPr>
      <p:sp>
        <p:nvSpPr>
          <p:cNvPr id="7" name="Content Placeholder 6"/>
          <p:cNvSpPr>
            <a:spLocks noGrp="1"/>
          </p:cNvSpPr>
          <p:nvPr>
            <p:ph sz="quarter" idx="10"/>
          </p:nvPr>
        </p:nvSpPr>
        <p:spPr>
          <a:xfrm>
            <a:off x="1051132" y="1741170"/>
            <a:ext cx="8725166" cy="2012167"/>
          </a:xfrm>
        </p:spPr>
        <p:txBody>
          <a:bodyPr>
            <a:noAutofit/>
          </a:bodyPr>
          <a:lstStyle/>
          <a:p>
            <a:pPr lvl="0"/>
            <a:r>
              <a:rPr lang="en-US" dirty="0"/>
              <a:t>Click to edit Master text styles</a:t>
            </a:r>
          </a:p>
          <a:p>
            <a:pPr lvl="1"/>
            <a:r>
              <a:rPr lang="en-US" dirty="0"/>
              <a:t>Second level</a:t>
            </a:r>
          </a:p>
        </p:txBody>
      </p:sp>
      <p:sp>
        <p:nvSpPr>
          <p:cNvPr id="2" name="Title 1"/>
          <p:cNvSpPr>
            <a:spLocks noGrp="1"/>
          </p:cNvSpPr>
          <p:nvPr>
            <p:ph type="title"/>
          </p:nvPr>
        </p:nvSpPr>
        <p:spPr>
          <a:xfrm>
            <a:off x="1051132" y="435864"/>
            <a:ext cx="10302668" cy="1073788"/>
          </a:xfrm>
        </p:spPr>
        <p:txBody>
          <a:bodyPr anchor="t"/>
          <a:lstStyle>
            <a:lvl1pPr marL="0" algn="l" defTabSz="914400" rtl="0" eaLnBrk="1" latinLnBrk="0" hangingPunct="1">
              <a:lnSpc>
                <a:spcPct val="100000"/>
              </a:lnSpc>
              <a:spcBef>
                <a:spcPts val="0"/>
              </a:spcBef>
              <a:spcAft>
                <a:spcPts val="0"/>
              </a:spcAft>
              <a:buNone/>
              <a:defRPr lang="en-US" sz="3600" b="0" i="0" kern="1200" baseline="0" dirty="0">
                <a:solidFill>
                  <a:schemeClr val="tx1"/>
                </a:solidFill>
                <a:latin typeface="Arial" charset="0"/>
                <a:ea typeface="Arial" charset="0"/>
                <a:cs typeface="Arial" charset="0"/>
              </a:defRPr>
            </a:lvl1pPr>
          </a:lstStyle>
          <a:p>
            <a:r>
              <a:rPr lang="en-US" dirty="0"/>
              <a:t>Click to edit Master title style</a:t>
            </a:r>
          </a:p>
        </p:txBody>
      </p:sp>
    </p:spTree>
    <p:extLst>
      <p:ext uri="{BB962C8B-B14F-4D97-AF65-F5344CB8AC3E}">
        <p14:creationId xmlns:p14="http://schemas.microsoft.com/office/powerpoint/2010/main" val="1257713783"/>
      </p:ext>
    </p:extLst>
  </p:cSld>
  <p:clrMapOvr>
    <a:masterClrMapping/>
  </p:clrMapOvr>
  <p:extLst>
    <p:ext uri="{DCECCB84-F9BA-43D5-87BE-67443E8EF086}">
      <p15:sldGuideLst xmlns:p15="http://schemas.microsoft.com/office/powerpoint/2012/main">
        <p15:guide id="1" orient="horz" pos="3936">
          <p15:clr>
            <a:srgbClr val="FBAE40"/>
          </p15:clr>
        </p15:guide>
        <p15:guide id="2" orient="horz" pos="2544">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p:cSld name="Divider Slide 2">
    <p:bg>
      <p:bgRef idx="1001">
        <a:schemeClr val="bg2"/>
      </p:bgRef>
    </p:bg>
    <p:spTree>
      <p:nvGrpSpPr>
        <p:cNvPr id="1" name=""/>
        <p:cNvGrpSpPr/>
        <p:nvPr/>
      </p:nvGrpSpPr>
      <p:grpSpPr>
        <a:xfrm>
          <a:off x="0" y="0"/>
          <a:ext cx="0" cy="0"/>
          <a:chOff x="0" y="0"/>
          <a:chExt cx="0" cy="0"/>
        </a:xfrm>
      </p:grpSpPr>
      <p:sp>
        <p:nvSpPr>
          <p:cNvPr id="8" name="Slide Number Placeholder 7">
            <a:extLst>
              <a:ext uri="{FF2B5EF4-FFF2-40B4-BE49-F238E27FC236}">
                <a16:creationId xmlns:a16="http://schemas.microsoft.com/office/drawing/2014/main" id="{8DB7C332-4F1D-4C9C-BD64-843B87412293}"/>
              </a:ext>
            </a:extLst>
          </p:cNvPr>
          <p:cNvSpPr>
            <a:spLocks noGrp="1"/>
          </p:cNvSpPr>
          <p:nvPr>
            <p:ph type="sldNum" sz="quarter" idx="11"/>
          </p:nvPr>
        </p:nvSpPr>
        <p:spPr/>
        <p:txBody>
          <a:bodyPr/>
          <a:lstStyle>
            <a:lvl1pPr>
              <a:defRPr>
                <a:solidFill>
                  <a:schemeClr val="bg1"/>
                </a:solidFill>
              </a:defRPr>
            </a:lvl1pPr>
          </a:lstStyle>
          <a:p>
            <a:fld id="{C24CE0DD-0081-7A4A-817B-7ACC0C2B4AAB}" type="slidenum">
              <a:rPr lang="en-US" smtClean="0"/>
              <a:pPr/>
              <a:t>‹#›</a:t>
            </a:fld>
            <a:endParaRPr lang="en-US" dirty="0"/>
          </a:p>
        </p:txBody>
      </p:sp>
      <p:sp>
        <p:nvSpPr>
          <p:cNvPr id="5" name="Text Placeholder 2">
            <a:extLst>
              <a:ext uri="{FF2B5EF4-FFF2-40B4-BE49-F238E27FC236}">
                <a16:creationId xmlns:a16="http://schemas.microsoft.com/office/drawing/2014/main" id="{54021124-939F-4CBD-BC61-7FA152E0574F}"/>
              </a:ext>
            </a:extLst>
          </p:cNvPr>
          <p:cNvSpPr>
            <a:spLocks noGrp="1"/>
          </p:cNvSpPr>
          <p:nvPr>
            <p:ph idx="1" hasCustomPrompt="1"/>
          </p:nvPr>
        </p:nvSpPr>
        <p:spPr>
          <a:xfrm>
            <a:off x="457200" y="1831848"/>
            <a:ext cx="11277600" cy="3194304"/>
          </a:xfrm>
          <a:prstGeom prst="rect">
            <a:avLst/>
          </a:prstGeom>
        </p:spPr>
        <p:txBody>
          <a:bodyPr vert="horz" lIns="0" tIns="0" rIns="0" bIns="0" rtlCol="0" anchor="ctr" anchorCtr="0">
            <a:noAutofit/>
          </a:bodyPr>
          <a:lstStyle>
            <a:lvl1pPr marL="0" indent="0" algn="ctr">
              <a:lnSpc>
                <a:spcPct val="80000"/>
              </a:lnSpc>
              <a:spcBef>
                <a:spcPts val="800"/>
              </a:spcBef>
              <a:buFont typeface="Arial" panose="020B0604020202020204" pitchFamily="34" charset="0"/>
              <a:buNone/>
              <a:defRPr sz="5400" b="0" i="0" spc="-200">
                <a:solidFill>
                  <a:schemeClr val="bg1"/>
                </a:solidFill>
              </a:defRPr>
            </a:lvl1pPr>
            <a:lvl2pPr marL="0" indent="0" algn="ctr">
              <a:lnSpc>
                <a:spcPct val="90000"/>
              </a:lnSpc>
              <a:spcBef>
                <a:spcPts val="800"/>
              </a:spcBef>
              <a:buFont typeface="Arial" panose="020B0604020202020204" pitchFamily="34" charset="0"/>
              <a:buNone/>
              <a:defRPr sz="4800" spc="-200">
                <a:solidFill>
                  <a:schemeClr val="bg1"/>
                </a:solidFill>
              </a:defRPr>
            </a:lvl2pPr>
            <a:lvl3pPr marL="0" indent="0" algn="ctr">
              <a:lnSpc>
                <a:spcPct val="90000"/>
              </a:lnSpc>
              <a:spcBef>
                <a:spcPts val="800"/>
              </a:spcBef>
              <a:buFont typeface="Arial" panose="020B0604020202020204" pitchFamily="34" charset="0"/>
              <a:buNone/>
              <a:defRPr sz="4267" spc="-133" baseline="0">
                <a:solidFill>
                  <a:schemeClr val="bg1"/>
                </a:solidFill>
              </a:defRPr>
            </a:lvl3pPr>
            <a:lvl4pPr marL="0" indent="0" algn="ctr">
              <a:lnSpc>
                <a:spcPct val="90000"/>
              </a:lnSpc>
              <a:spcBef>
                <a:spcPts val="800"/>
              </a:spcBef>
              <a:buNone/>
              <a:defRPr sz="3733" spc="-67" baseline="0">
                <a:solidFill>
                  <a:schemeClr val="bg1"/>
                </a:solidFill>
              </a:defRPr>
            </a:lvl4pPr>
            <a:lvl5pPr marL="3048" indent="0" algn="ctr">
              <a:lnSpc>
                <a:spcPct val="90000"/>
              </a:lnSpc>
              <a:spcBef>
                <a:spcPts val="800"/>
              </a:spcBef>
              <a:buClr>
                <a:schemeClr val="bg1">
                  <a:lumMod val="65000"/>
                </a:schemeClr>
              </a:buClr>
              <a:buNone/>
              <a:defRPr sz="2400" b="1" spc="300">
                <a:solidFill>
                  <a:schemeClr val="bg1"/>
                </a:solidFill>
              </a:defRPr>
            </a:lvl5pPr>
          </a:lstStyle>
          <a:p>
            <a:pPr lvl="0"/>
            <a:r>
              <a:rPr lang="en-US" dirty="0"/>
              <a:t>Click To Edit </a:t>
            </a:r>
            <a:br>
              <a:rPr lang="en-US" dirty="0"/>
            </a:br>
            <a:r>
              <a:rPr lang="en-US" dirty="0"/>
              <a:t>Template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a:extLst>
              <a:ext uri="{FF2B5EF4-FFF2-40B4-BE49-F238E27FC236}">
                <a16:creationId xmlns:a16="http://schemas.microsoft.com/office/drawing/2014/main" id="{628927E3-AB15-4894-BF12-D8595DF561DB}"/>
              </a:ext>
            </a:extLst>
          </p:cNvPr>
          <p:cNvSpPr txBox="1">
            <a:spLocks/>
          </p:cNvSpPr>
          <p:nvPr/>
        </p:nvSpPr>
        <p:spPr>
          <a:xfrm>
            <a:off x="822034" y="6472284"/>
            <a:ext cx="5792125" cy="215444"/>
          </a:xfrm>
          <a:prstGeom prst="rect">
            <a:avLst/>
          </a:prstGeom>
          <a:noFill/>
        </p:spPr>
        <p:txBody>
          <a:bodyPr vert="horz" wrap="square" lIns="91440" tIns="45720" rIns="91440" bIns="45720" rtlCol="0" anchor="ctr" anchorCtr="0">
            <a:spAutoFit/>
          </a:bodyPr>
          <a:lstStyle>
            <a:defPPr>
              <a:defRPr lang="en-US"/>
            </a:defPPr>
            <a:lvl1pPr marL="0" algn="r" defTabSz="914400" rtl="0" eaLnBrk="1" latinLnBrk="0" hangingPunct="1">
              <a:defRPr sz="800" b="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US" sz="800" spc="50" baseline="0" dirty="0">
                <a:solidFill>
                  <a:schemeClr val="bg1"/>
                </a:solidFill>
              </a:rPr>
              <a:t>PRESENTATION NAME</a:t>
            </a:r>
          </a:p>
        </p:txBody>
      </p:sp>
      <p:grpSp>
        <p:nvGrpSpPr>
          <p:cNvPr id="11" name="Group 10">
            <a:extLst>
              <a:ext uri="{FF2B5EF4-FFF2-40B4-BE49-F238E27FC236}">
                <a16:creationId xmlns:a16="http://schemas.microsoft.com/office/drawing/2014/main" id="{4AFA1941-E604-4149-A950-8E6B4A93A767}"/>
              </a:ext>
            </a:extLst>
          </p:cNvPr>
          <p:cNvGrpSpPr>
            <a:grpSpLocks noChangeAspect="1"/>
          </p:cNvGrpSpPr>
          <p:nvPr/>
        </p:nvGrpSpPr>
        <p:grpSpPr>
          <a:xfrm>
            <a:off x="10180094" y="6431280"/>
            <a:ext cx="1562890" cy="198120"/>
            <a:chOff x="2931072" y="-829430"/>
            <a:chExt cx="6003607" cy="761048"/>
          </a:xfrm>
          <a:solidFill>
            <a:schemeClr val="bg1"/>
          </a:solidFill>
        </p:grpSpPr>
        <p:sp>
          <p:nvSpPr>
            <p:cNvPr id="12" name="Freeform: Shape 11">
              <a:extLst>
                <a:ext uri="{FF2B5EF4-FFF2-40B4-BE49-F238E27FC236}">
                  <a16:creationId xmlns:a16="http://schemas.microsoft.com/office/drawing/2014/main" id="{B823C51B-6FA2-4622-A877-CC694A9F839D}"/>
                </a:ext>
              </a:extLst>
            </p:cNvPr>
            <p:cNvSpPr/>
            <p:nvPr/>
          </p:nvSpPr>
          <p:spPr>
            <a:xfrm>
              <a:off x="8294599" y="-826572"/>
              <a:ext cx="640080" cy="758190"/>
            </a:xfrm>
            <a:custGeom>
              <a:avLst/>
              <a:gdLst>
                <a:gd name="connsiteX0" fmla="*/ 100965 w 640080"/>
                <a:gd name="connsiteY0" fmla="*/ 493395 h 758190"/>
                <a:gd name="connsiteX1" fmla="*/ 318135 w 640080"/>
                <a:gd name="connsiteY1" fmla="*/ 597218 h 758190"/>
                <a:gd name="connsiteX2" fmla="*/ 455295 w 640080"/>
                <a:gd name="connsiteY2" fmla="*/ 531495 h 758190"/>
                <a:gd name="connsiteX3" fmla="*/ 312420 w 640080"/>
                <a:gd name="connsiteY3" fmla="*/ 452438 h 758190"/>
                <a:gd name="connsiteX4" fmla="*/ 44768 w 640080"/>
                <a:gd name="connsiteY4" fmla="*/ 224790 h 758190"/>
                <a:gd name="connsiteX5" fmla="*/ 355283 w 640080"/>
                <a:gd name="connsiteY5" fmla="*/ 0 h 758190"/>
                <a:gd name="connsiteX6" fmla="*/ 625793 w 640080"/>
                <a:gd name="connsiteY6" fmla="*/ 88583 h 758190"/>
                <a:gd name="connsiteX7" fmla="*/ 534353 w 640080"/>
                <a:gd name="connsiteY7" fmla="*/ 221932 h 758190"/>
                <a:gd name="connsiteX8" fmla="*/ 355283 w 640080"/>
                <a:gd name="connsiteY8" fmla="*/ 160020 h 758190"/>
                <a:gd name="connsiteX9" fmla="*/ 224790 w 640080"/>
                <a:gd name="connsiteY9" fmla="*/ 228600 h 758190"/>
                <a:gd name="connsiteX10" fmla="*/ 395288 w 640080"/>
                <a:gd name="connsiteY10" fmla="*/ 309563 h 758190"/>
                <a:gd name="connsiteX11" fmla="*/ 640080 w 640080"/>
                <a:gd name="connsiteY11" fmla="*/ 536257 h 758190"/>
                <a:gd name="connsiteX12" fmla="*/ 325755 w 640080"/>
                <a:gd name="connsiteY12" fmla="*/ 758190 h 758190"/>
                <a:gd name="connsiteX13" fmla="*/ 0 w 640080"/>
                <a:gd name="connsiteY13" fmla="*/ 627697 h 758190"/>
                <a:gd name="connsiteX14" fmla="*/ 100965 w 640080"/>
                <a:gd name="connsiteY14" fmla="*/ 493395 h 7581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640080" h="758190">
                  <a:moveTo>
                    <a:pt x="100965" y="493395"/>
                  </a:moveTo>
                  <a:cubicBezTo>
                    <a:pt x="100965" y="493395"/>
                    <a:pt x="197168" y="597218"/>
                    <a:pt x="318135" y="597218"/>
                  </a:cubicBezTo>
                  <a:cubicBezTo>
                    <a:pt x="392430" y="597218"/>
                    <a:pt x="455295" y="576263"/>
                    <a:pt x="455295" y="531495"/>
                  </a:cubicBezTo>
                  <a:cubicBezTo>
                    <a:pt x="455295" y="484822"/>
                    <a:pt x="421958" y="475297"/>
                    <a:pt x="312420" y="452438"/>
                  </a:cubicBezTo>
                  <a:cubicBezTo>
                    <a:pt x="169545" y="421957"/>
                    <a:pt x="44768" y="360997"/>
                    <a:pt x="44768" y="224790"/>
                  </a:cubicBezTo>
                  <a:cubicBezTo>
                    <a:pt x="44768" y="112395"/>
                    <a:pt x="157163" y="0"/>
                    <a:pt x="355283" y="0"/>
                  </a:cubicBezTo>
                  <a:cubicBezTo>
                    <a:pt x="518160" y="0"/>
                    <a:pt x="625793" y="88583"/>
                    <a:pt x="625793" y="88583"/>
                  </a:cubicBezTo>
                  <a:lnTo>
                    <a:pt x="534353" y="221932"/>
                  </a:lnTo>
                  <a:cubicBezTo>
                    <a:pt x="534353" y="221932"/>
                    <a:pt x="452438" y="160020"/>
                    <a:pt x="355283" y="160020"/>
                  </a:cubicBezTo>
                  <a:cubicBezTo>
                    <a:pt x="286703" y="160020"/>
                    <a:pt x="224790" y="183832"/>
                    <a:pt x="224790" y="228600"/>
                  </a:cubicBezTo>
                  <a:cubicBezTo>
                    <a:pt x="224790" y="272415"/>
                    <a:pt x="273368" y="282893"/>
                    <a:pt x="395288" y="309563"/>
                  </a:cubicBezTo>
                  <a:cubicBezTo>
                    <a:pt x="538163" y="340043"/>
                    <a:pt x="640080" y="386715"/>
                    <a:pt x="640080" y="536257"/>
                  </a:cubicBezTo>
                  <a:cubicBezTo>
                    <a:pt x="640080" y="659130"/>
                    <a:pt x="509588" y="758190"/>
                    <a:pt x="325755" y="758190"/>
                  </a:cubicBezTo>
                  <a:cubicBezTo>
                    <a:pt x="114300" y="758190"/>
                    <a:pt x="0" y="627697"/>
                    <a:pt x="0" y="627697"/>
                  </a:cubicBezTo>
                  <a:lnTo>
                    <a:pt x="100965" y="493395"/>
                  </a:lnTo>
                  <a:close/>
                </a:path>
              </a:pathLst>
            </a:custGeom>
            <a:grpFill/>
            <a:ln w="9525" cap="flat">
              <a:noFill/>
              <a:prstDash val="solid"/>
              <a:miter/>
            </a:ln>
          </p:spPr>
          <p:txBody>
            <a:bodyPr rtlCol="0" anchor="ctr"/>
            <a:lstStyle/>
            <a:p>
              <a:endParaRPr lang="en-US" dirty="0"/>
            </a:p>
          </p:txBody>
        </p:sp>
        <p:sp>
          <p:nvSpPr>
            <p:cNvPr id="13" name="Freeform: Shape 12">
              <a:extLst>
                <a:ext uri="{FF2B5EF4-FFF2-40B4-BE49-F238E27FC236}">
                  <a16:creationId xmlns:a16="http://schemas.microsoft.com/office/drawing/2014/main" id="{5AE9DBEA-113C-45A7-AD49-88D224BFE40D}"/>
                </a:ext>
              </a:extLst>
            </p:cNvPr>
            <p:cNvSpPr/>
            <p:nvPr/>
          </p:nvSpPr>
          <p:spPr>
            <a:xfrm>
              <a:off x="7506882" y="-809427"/>
              <a:ext cx="649604" cy="737235"/>
            </a:xfrm>
            <a:custGeom>
              <a:avLst/>
              <a:gdLst>
                <a:gd name="connsiteX0" fmla="*/ 0 w 649604"/>
                <a:gd name="connsiteY0" fmla="*/ 465773 h 737235"/>
                <a:gd name="connsiteX1" fmla="*/ 0 w 649604"/>
                <a:gd name="connsiteY1" fmla="*/ 0 h 737235"/>
                <a:gd name="connsiteX2" fmla="*/ 181927 w 649604"/>
                <a:gd name="connsiteY2" fmla="*/ 0 h 737235"/>
                <a:gd name="connsiteX3" fmla="*/ 181927 w 649604"/>
                <a:gd name="connsiteY3" fmla="*/ 415290 h 737235"/>
                <a:gd name="connsiteX4" fmla="*/ 324802 w 649604"/>
                <a:gd name="connsiteY4" fmla="*/ 566737 h 737235"/>
                <a:gd name="connsiteX5" fmla="*/ 467677 w 649604"/>
                <a:gd name="connsiteY5" fmla="*/ 501015 h 737235"/>
                <a:gd name="connsiteX6" fmla="*/ 467677 w 649604"/>
                <a:gd name="connsiteY6" fmla="*/ 0 h 737235"/>
                <a:gd name="connsiteX7" fmla="*/ 649605 w 649604"/>
                <a:gd name="connsiteY7" fmla="*/ 0 h 737235"/>
                <a:gd name="connsiteX8" fmla="*/ 649605 w 649604"/>
                <a:gd name="connsiteY8" fmla="*/ 721043 h 737235"/>
                <a:gd name="connsiteX9" fmla="*/ 467677 w 649604"/>
                <a:gd name="connsiteY9" fmla="*/ 721043 h 737235"/>
                <a:gd name="connsiteX10" fmla="*/ 467677 w 649604"/>
                <a:gd name="connsiteY10" fmla="*/ 614362 h 737235"/>
                <a:gd name="connsiteX11" fmla="*/ 264795 w 649604"/>
                <a:gd name="connsiteY11" fmla="*/ 737235 h 737235"/>
                <a:gd name="connsiteX12" fmla="*/ 0 w 649604"/>
                <a:gd name="connsiteY12" fmla="*/ 465773 h 7372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49604" h="737235">
                  <a:moveTo>
                    <a:pt x="0" y="465773"/>
                  </a:moveTo>
                  <a:lnTo>
                    <a:pt x="0" y="0"/>
                  </a:lnTo>
                  <a:lnTo>
                    <a:pt x="181927" y="0"/>
                  </a:lnTo>
                  <a:lnTo>
                    <a:pt x="181927" y="415290"/>
                  </a:lnTo>
                  <a:cubicBezTo>
                    <a:pt x="181927" y="521017"/>
                    <a:pt x="232410" y="566737"/>
                    <a:pt x="324802" y="566737"/>
                  </a:cubicBezTo>
                  <a:cubicBezTo>
                    <a:pt x="419100" y="566737"/>
                    <a:pt x="467677" y="501015"/>
                    <a:pt x="467677" y="501015"/>
                  </a:cubicBezTo>
                  <a:lnTo>
                    <a:pt x="467677" y="0"/>
                  </a:lnTo>
                  <a:lnTo>
                    <a:pt x="649605" y="0"/>
                  </a:lnTo>
                  <a:lnTo>
                    <a:pt x="649605" y="721043"/>
                  </a:lnTo>
                  <a:lnTo>
                    <a:pt x="467677" y="721043"/>
                  </a:lnTo>
                  <a:lnTo>
                    <a:pt x="467677" y="614362"/>
                  </a:lnTo>
                  <a:cubicBezTo>
                    <a:pt x="467677" y="614362"/>
                    <a:pt x="411480" y="737235"/>
                    <a:pt x="264795" y="737235"/>
                  </a:cubicBezTo>
                  <a:cubicBezTo>
                    <a:pt x="125730" y="737235"/>
                    <a:pt x="0" y="638175"/>
                    <a:pt x="0" y="465773"/>
                  </a:cubicBezTo>
                  <a:close/>
                </a:path>
              </a:pathLst>
            </a:custGeom>
            <a:grpFill/>
            <a:ln w="9525" cap="flat">
              <a:noFill/>
              <a:prstDash val="solid"/>
              <a:miter/>
            </a:ln>
          </p:spPr>
          <p:txBody>
            <a:bodyPr rtlCol="0" anchor="ctr"/>
            <a:lstStyle/>
            <a:p>
              <a:endParaRPr lang="en-US" dirty="0"/>
            </a:p>
          </p:txBody>
        </p:sp>
        <p:sp>
          <p:nvSpPr>
            <p:cNvPr id="14" name="Freeform: Shape 13">
              <a:extLst>
                <a:ext uri="{FF2B5EF4-FFF2-40B4-BE49-F238E27FC236}">
                  <a16:creationId xmlns:a16="http://schemas.microsoft.com/office/drawing/2014/main" id="{E6FD3941-0CDB-4FE6-860A-510828B14D12}"/>
                </a:ext>
              </a:extLst>
            </p:cNvPr>
            <p:cNvSpPr/>
            <p:nvPr/>
          </p:nvSpPr>
          <p:spPr>
            <a:xfrm>
              <a:off x="6234341" y="-829430"/>
              <a:ext cx="1089660" cy="740092"/>
            </a:xfrm>
            <a:custGeom>
              <a:avLst/>
              <a:gdLst>
                <a:gd name="connsiteX0" fmla="*/ 1089660 w 1089660"/>
                <a:gd name="connsiteY0" fmla="*/ 276225 h 740092"/>
                <a:gd name="connsiteX1" fmla="*/ 1089660 w 1089660"/>
                <a:gd name="connsiteY1" fmla="*/ 740093 h 740092"/>
                <a:gd name="connsiteX2" fmla="*/ 906780 w 1089660"/>
                <a:gd name="connsiteY2" fmla="*/ 740093 h 740092"/>
                <a:gd name="connsiteX3" fmla="*/ 906780 w 1089660"/>
                <a:gd name="connsiteY3" fmla="*/ 323850 h 740092"/>
                <a:gd name="connsiteX4" fmla="*/ 777240 w 1089660"/>
                <a:gd name="connsiteY4" fmla="*/ 171450 h 740092"/>
                <a:gd name="connsiteX5" fmla="*/ 636270 w 1089660"/>
                <a:gd name="connsiteY5" fmla="*/ 226695 h 740092"/>
                <a:gd name="connsiteX6" fmla="*/ 636270 w 1089660"/>
                <a:gd name="connsiteY6" fmla="*/ 740093 h 740092"/>
                <a:gd name="connsiteX7" fmla="*/ 453390 w 1089660"/>
                <a:gd name="connsiteY7" fmla="*/ 740093 h 740092"/>
                <a:gd name="connsiteX8" fmla="*/ 453390 w 1089660"/>
                <a:gd name="connsiteY8" fmla="*/ 323850 h 740092"/>
                <a:gd name="connsiteX9" fmla="*/ 323850 w 1089660"/>
                <a:gd name="connsiteY9" fmla="*/ 171450 h 740092"/>
                <a:gd name="connsiteX10" fmla="*/ 182880 w 1089660"/>
                <a:gd name="connsiteY10" fmla="*/ 226695 h 740092"/>
                <a:gd name="connsiteX11" fmla="*/ 182880 w 1089660"/>
                <a:gd name="connsiteY11" fmla="*/ 740093 h 740092"/>
                <a:gd name="connsiteX12" fmla="*/ 0 w 1089660"/>
                <a:gd name="connsiteY12" fmla="*/ 740093 h 740092"/>
                <a:gd name="connsiteX13" fmla="*/ 0 w 1089660"/>
                <a:gd name="connsiteY13" fmla="*/ 19050 h 740092"/>
                <a:gd name="connsiteX14" fmla="*/ 182880 w 1089660"/>
                <a:gd name="connsiteY14" fmla="*/ 19050 h 740092"/>
                <a:gd name="connsiteX15" fmla="*/ 182880 w 1089660"/>
                <a:gd name="connsiteY15" fmla="*/ 123825 h 740092"/>
                <a:gd name="connsiteX16" fmla="*/ 382905 w 1089660"/>
                <a:gd name="connsiteY16" fmla="*/ 0 h 740092"/>
                <a:gd name="connsiteX17" fmla="*/ 606743 w 1089660"/>
                <a:gd name="connsiteY17" fmla="*/ 125730 h 740092"/>
                <a:gd name="connsiteX18" fmla="*/ 836295 w 1089660"/>
                <a:gd name="connsiteY18" fmla="*/ 0 h 740092"/>
                <a:gd name="connsiteX19" fmla="*/ 1089660 w 1089660"/>
                <a:gd name="connsiteY19" fmla="*/ 276225 h 7400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089660" h="740092">
                  <a:moveTo>
                    <a:pt x="1089660" y="276225"/>
                  </a:moveTo>
                  <a:lnTo>
                    <a:pt x="1089660" y="740093"/>
                  </a:lnTo>
                  <a:lnTo>
                    <a:pt x="906780" y="740093"/>
                  </a:lnTo>
                  <a:lnTo>
                    <a:pt x="906780" y="323850"/>
                  </a:lnTo>
                  <a:cubicBezTo>
                    <a:pt x="906780" y="224790"/>
                    <a:pt x="868680" y="171450"/>
                    <a:pt x="777240" y="171450"/>
                  </a:cubicBezTo>
                  <a:cubicBezTo>
                    <a:pt x="681038" y="171450"/>
                    <a:pt x="636270" y="226695"/>
                    <a:pt x="636270" y="226695"/>
                  </a:cubicBezTo>
                  <a:lnTo>
                    <a:pt x="636270" y="740093"/>
                  </a:lnTo>
                  <a:lnTo>
                    <a:pt x="453390" y="740093"/>
                  </a:lnTo>
                  <a:lnTo>
                    <a:pt x="453390" y="323850"/>
                  </a:lnTo>
                  <a:cubicBezTo>
                    <a:pt x="453390" y="224790"/>
                    <a:pt x="415290" y="171450"/>
                    <a:pt x="323850" y="171450"/>
                  </a:cubicBezTo>
                  <a:cubicBezTo>
                    <a:pt x="227648" y="171450"/>
                    <a:pt x="182880" y="226695"/>
                    <a:pt x="182880" y="226695"/>
                  </a:cubicBezTo>
                  <a:lnTo>
                    <a:pt x="182880" y="740093"/>
                  </a:lnTo>
                  <a:lnTo>
                    <a:pt x="0" y="740093"/>
                  </a:lnTo>
                  <a:lnTo>
                    <a:pt x="0" y="19050"/>
                  </a:lnTo>
                  <a:lnTo>
                    <a:pt x="182880" y="19050"/>
                  </a:lnTo>
                  <a:lnTo>
                    <a:pt x="182880" y="123825"/>
                  </a:lnTo>
                  <a:cubicBezTo>
                    <a:pt x="182880" y="123825"/>
                    <a:pt x="235268" y="0"/>
                    <a:pt x="382905" y="0"/>
                  </a:cubicBezTo>
                  <a:cubicBezTo>
                    <a:pt x="556260" y="0"/>
                    <a:pt x="606743" y="125730"/>
                    <a:pt x="606743" y="125730"/>
                  </a:cubicBezTo>
                  <a:cubicBezTo>
                    <a:pt x="606743" y="125730"/>
                    <a:pt x="667703" y="0"/>
                    <a:pt x="836295" y="0"/>
                  </a:cubicBezTo>
                  <a:cubicBezTo>
                    <a:pt x="982980" y="1905"/>
                    <a:pt x="1089660" y="102870"/>
                    <a:pt x="1089660" y="276225"/>
                  </a:cubicBezTo>
                  <a:close/>
                </a:path>
              </a:pathLst>
            </a:custGeom>
            <a:grpFill/>
            <a:ln w="9525" cap="flat">
              <a:noFill/>
              <a:prstDash val="solid"/>
              <a:miter/>
            </a:ln>
          </p:spPr>
          <p:txBody>
            <a:bodyPr rtlCol="0" anchor="ctr"/>
            <a:lstStyle/>
            <a:p>
              <a:endParaRPr lang="en-US" dirty="0"/>
            </a:p>
          </p:txBody>
        </p:sp>
        <p:sp>
          <p:nvSpPr>
            <p:cNvPr id="15" name="Freeform: Shape 14">
              <a:extLst>
                <a:ext uri="{FF2B5EF4-FFF2-40B4-BE49-F238E27FC236}">
                  <a16:creationId xmlns:a16="http://schemas.microsoft.com/office/drawing/2014/main" id="{A86CE130-FFA8-429E-A61D-1266D3D23403}"/>
                </a:ext>
              </a:extLst>
            </p:cNvPr>
            <p:cNvSpPr/>
            <p:nvPr/>
          </p:nvSpPr>
          <p:spPr>
            <a:xfrm>
              <a:off x="5841912" y="-809427"/>
              <a:ext cx="182879" cy="721042"/>
            </a:xfrm>
            <a:custGeom>
              <a:avLst/>
              <a:gdLst>
                <a:gd name="connsiteX0" fmla="*/ 0 w 182879"/>
                <a:gd name="connsiteY0" fmla="*/ 0 h 721042"/>
                <a:gd name="connsiteX1" fmla="*/ 182880 w 182879"/>
                <a:gd name="connsiteY1" fmla="*/ 0 h 721042"/>
                <a:gd name="connsiteX2" fmla="*/ 182880 w 182879"/>
                <a:gd name="connsiteY2" fmla="*/ 721043 h 721042"/>
                <a:gd name="connsiteX3" fmla="*/ 0 w 182879"/>
                <a:gd name="connsiteY3" fmla="*/ 721043 h 721042"/>
              </a:gdLst>
              <a:ahLst/>
              <a:cxnLst>
                <a:cxn ang="0">
                  <a:pos x="connsiteX0" y="connsiteY0"/>
                </a:cxn>
                <a:cxn ang="0">
                  <a:pos x="connsiteX1" y="connsiteY1"/>
                </a:cxn>
                <a:cxn ang="0">
                  <a:pos x="connsiteX2" y="connsiteY2"/>
                </a:cxn>
                <a:cxn ang="0">
                  <a:pos x="connsiteX3" y="connsiteY3"/>
                </a:cxn>
              </a:cxnLst>
              <a:rect l="l" t="t" r="r" b="b"/>
              <a:pathLst>
                <a:path w="182879" h="721042">
                  <a:moveTo>
                    <a:pt x="0" y="0"/>
                  </a:moveTo>
                  <a:lnTo>
                    <a:pt x="182880" y="0"/>
                  </a:lnTo>
                  <a:lnTo>
                    <a:pt x="182880" y="721043"/>
                  </a:lnTo>
                  <a:lnTo>
                    <a:pt x="0" y="721043"/>
                  </a:lnTo>
                  <a:close/>
                </a:path>
              </a:pathLst>
            </a:custGeom>
            <a:grpFill/>
            <a:ln w="9525" cap="flat">
              <a:noFill/>
              <a:prstDash val="solid"/>
              <a:miter/>
            </a:ln>
          </p:spPr>
          <p:txBody>
            <a:bodyPr rtlCol="0" anchor="ctr"/>
            <a:lstStyle/>
            <a:p>
              <a:endParaRPr lang="en-US" dirty="0"/>
            </a:p>
          </p:txBody>
        </p:sp>
        <p:sp>
          <p:nvSpPr>
            <p:cNvPr id="16" name="Freeform: Shape 15">
              <a:extLst>
                <a:ext uri="{FF2B5EF4-FFF2-40B4-BE49-F238E27FC236}">
                  <a16:creationId xmlns:a16="http://schemas.microsoft.com/office/drawing/2014/main" id="{6EFD2DD6-2F2A-4021-9D00-2B9325616FC2}"/>
                </a:ext>
              </a:extLst>
            </p:cNvPr>
            <p:cNvSpPr/>
            <p:nvPr/>
          </p:nvSpPr>
          <p:spPr>
            <a:xfrm>
              <a:off x="5406619" y="-365563"/>
              <a:ext cx="306705" cy="276225"/>
            </a:xfrm>
            <a:custGeom>
              <a:avLst/>
              <a:gdLst>
                <a:gd name="connsiteX0" fmla="*/ 106680 w 306705"/>
                <a:gd name="connsiteY0" fmla="*/ 0 h 276225"/>
                <a:gd name="connsiteX1" fmla="*/ 306705 w 306705"/>
                <a:gd name="connsiteY1" fmla="*/ 276225 h 276225"/>
                <a:gd name="connsiteX2" fmla="*/ 93345 w 306705"/>
                <a:gd name="connsiteY2" fmla="*/ 276225 h 276225"/>
                <a:gd name="connsiteX3" fmla="*/ 0 w 306705"/>
                <a:gd name="connsiteY3" fmla="*/ 147638 h 276225"/>
              </a:gdLst>
              <a:ahLst/>
              <a:cxnLst>
                <a:cxn ang="0">
                  <a:pos x="connsiteX0" y="connsiteY0"/>
                </a:cxn>
                <a:cxn ang="0">
                  <a:pos x="connsiteX1" y="connsiteY1"/>
                </a:cxn>
                <a:cxn ang="0">
                  <a:pos x="connsiteX2" y="connsiteY2"/>
                </a:cxn>
                <a:cxn ang="0">
                  <a:pos x="connsiteX3" y="connsiteY3"/>
                </a:cxn>
              </a:cxnLst>
              <a:rect l="l" t="t" r="r" b="b"/>
              <a:pathLst>
                <a:path w="306705" h="276225">
                  <a:moveTo>
                    <a:pt x="106680" y="0"/>
                  </a:moveTo>
                  <a:lnTo>
                    <a:pt x="306705" y="276225"/>
                  </a:lnTo>
                  <a:lnTo>
                    <a:pt x="93345" y="276225"/>
                  </a:lnTo>
                  <a:lnTo>
                    <a:pt x="0" y="147638"/>
                  </a:lnTo>
                  <a:close/>
                </a:path>
              </a:pathLst>
            </a:custGeom>
            <a:grpFill/>
            <a:ln w="9525" cap="flat">
              <a:noFill/>
              <a:prstDash val="solid"/>
              <a:miter/>
            </a:ln>
          </p:spPr>
          <p:txBody>
            <a:bodyPr rtlCol="0" anchor="ctr"/>
            <a:lstStyle/>
            <a:p>
              <a:endParaRPr lang="en-US" dirty="0"/>
            </a:p>
          </p:txBody>
        </p:sp>
        <p:sp>
          <p:nvSpPr>
            <p:cNvPr id="17" name="Freeform: Shape 16">
              <a:extLst>
                <a:ext uri="{FF2B5EF4-FFF2-40B4-BE49-F238E27FC236}">
                  <a16:creationId xmlns:a16="http://schemas.microsoft.com/office/drawing/2014/main" id="{A241D4B2-AA52-4E3D-BA70-FB185FC11D98}"/>
                </a:ext>
              </a:extLst>
            </p:cNvPr>
            <p:cNvSpPr/>
            <p:nvPr/>
          </p:nvSpPr>
          <p:spPr>
            <a:xfrm>
              <a:off x="5407572" y="-809427"/>
              <a:ext cx="305752" cy="275272"/>
            </a:xfrm>
            <a:custGeom>
              <a:avLst/>
              <a:gdLst>
                <a:gd name="connsiteX0" fmla="*/ 105728 w 305752"/>
                <a:gd name="connsiteY0" fmla="*/ 275273 h 275272"/>
                <a:gd name="connsiteX1" fmla="*/ 305753 w 305752"/>
                <a:gd name="connsiteY1" fmla="*/ 0 h 275272"/>
                <a:gd name="connsiteX2" fmla="*/ 93345 w 305752"/>
                <a:gd name="connsiteY2" fmla="*/ 0 h 275272"/>
                <a:gd name="connsiteX3" fmla="*/ 0 w 305752"/>
                <a:gd name="connsiteY3" fmla="*/ 128587 h 275272"/>
              </a:gdLst>
              <a:ahLst/>
              <a:cxnLst>
                <a:cxn ang="0">
                  <a:pos x="connsiteX0" y="connsiteY0"/>
                </a:cxn>
                <a:cxn ang="0">
                  <a:pos x="connsiteX1" y="connsiteY1"/>
                </a:cxn>
                <a:cxn ang="0">
                  <a:pos x="connsiteX2" y="connsiteY2"/>
                </a:cxn>
                <a:cxn ang="0">
                  <a:pos x="connsiteX3" y="connsiteY3"/>
                </a:cxn>
              </a:cxnLst>
              <a:rect l="l" t="t" r="r" b="b"/>
              <a:pathLst>
                <a:path w="305752" h="275272">
                  <a:moveTo>
                    <a:pt x="105728" y="275273"/>
                  </a:moveTo>
                  <a:lnTo>
                    <a:pt x="305753" y="0"/>
                  </a:lnTo>
                  <a:lnTo>
                    <a:pt x="93345" y="0"/>
                  </a:lnTo>
                  <a:lnTo>
                    <a:pt x="0" y="128587"/>
                  </a:lnTo>
                  <a:close/>
                </a:path>
              </a:pathLst>
            </a:custGeom>
            <a:grpFill/>
            <a:ln w="9525" cap="flat">
              <a:noFill/>
              <a:prstDash val="solid"/>
              <a:miter/>
            </a:ln>
          </p:spPr>
          <p:txBody>
            <a:bodyPr rtlCol="0" anchor="ctr"/>
            <a:lstStyle/>
            <a:p>
              <a:endParaRPr lang="en-US" dirty="0"/>
            </a:p>
          </p:txBody>
        </p:sp>
        <p:sp>
          <p:nvSpPr>
            <p:cNvPr id="18" name="Freeform: Shape 17">
              <a:extLst>
                <a:ext uri="{FF2B5EF4-FFF2-40B4-BE49-F238E27FC236}">
                  <a16:creationId xmlns:a16="http://schemas.microsoft.com/office/drawing/2014/main" id="{6B39AC82-346E-408E-9BFB-FBD1C1E735F6}"/>
                </a:ext>
              </a:extLst>
            </p:cNvPr>
            <p:cNvSpPr/>
            <p:nvPr/>
          </p:nvSpPr>
          <p:spPr>
            <a:xfrm>
              <a:off x="4977994" y="-809427"/>
              <a:ext cx="474345" cy="720089"/>
            </a:xfrm>
            <a:custGeom>
              <a:avLst/>
              <a:gdLst>
                <a:gd name="connsiteX0" fmla="*/ 213360 w 474345"/>
                <a:gd name="connsiteY0" fmla="*/ 0 h 720089"/>
                <a:gd name="connsiteX1" fmla="*/ 953 w 474345"/>
                <a:gd name="connsiteY1" fmla="*/ 0 h 720089"/>
                <a:gd name="connsiteX2" fmla="*/ 261938 w 474345"/>
                <a:gd name="connsiteY2" fmla="*/ 360045 h 720089"/>
                <a:gd name="connsiteX3" fmla="*/ 0 w 474345"/>
                <a:gd name="connsiteY3" fmla="*/ 720090 h 720089"/>
                <a:gd name="connsiteX4" fmla="*/ 211455 w 474345"/>
                <a:gd name="connsiteY4" fmla="*/ 720090 h 720089"/>
                <a:gd name="connsiteX5" fmla="*/ 368618 w 474345"/>
                <a:gd name="connsiteY5" fmla="*/ 505777 h 720089"/>
                <a:gd name="connsiteX6" fmla="*/ 474345 w 474345"/>
                <a:gd name="connsiteY6" fmla="*/ 360045 h 7200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74345" h="720089">
                  <a:moveTo>
                    <a:pt x="213360" y="0"/>
                  </a:moveTo>
                  <a:lnTo>
                    <a:pt x="953" y="0"/>
                  </a:lnTo>
                  <a:lnTo>
                    <a:pt x="261938" y="360045"/>
                  </a:lnTo>
                  <a:lnTo>
                    <a:pt x="0" y="720090"/>
                  </a:lnTo>
                  <a:lnTo>
                    <a:pt x="211455" y="720090"/>
                  </a:lnTo>
                  <a:lnTo>
                    <a:pt x="368618" y="505777"/>
                  </a:lnTo>
                  <a:lnTo>
                    <a:pt x="474345" y="360045"/>
                  </a:lnTo>
                  <a:close/>
                </a:path>
              </a:pathLst>
            </a:custGeom>
            <a:grpFill/>
            <a:ln w="9525" cap="flat">
              <a:noFill/>
              <a:prstDash val="solid"/>
              <a:miter/>
            </a:ln>
          </p:spPr>
          <p:txBody>
            <a:bodyPr rtlCol="0" anchor="ctr"/>
            <a:lstStyle/>
            <a:p>
              <a:endParaRPr lang="en-US" dirty="0"/>
            </a:p>
          </p:txBody>
        </p:sp>
        <p:sp>
          <p:nvSpPr>
            <p:cNvPr id="19" name="Freeform: Shape 18">
              <a:extLst>
                <a:ext uri="{FF2B5EF4-FFF2-40B4-BE49-F238E27FC236}">
                  <a16:creationId xmlns:a16="http://schemas.microsoft.com/office/drawing/2014/main" id="{8337F52D-DD9B-441C-9F46-21CAF37357FB}"/>
                </a:ext>
              </a:extLst>
            </p:cNvPr>
            <p:cNvSpPr/>
            <p:nvPr/>
          </p:nvSpPr>
          <p:spPr>
            <a:xfrm>
              <a:off x="2931072" y="-828477"/>
              <a:ext cx="1089659" cy="739139"/>
            </a:xfrm>
            <a:custGeom>
              <a:avLst/>
              <a:gdLst>
                <a:gd name="connsiteX0" fmla="*/ 1089660 w 1089659"/>
                <a:gd name="connsiteY0" fmla="*/ 275273 h 739139"/>
                <a:gd name="connsiteX1" fmla="*/ 1089660 w 1089659"/>
                <a:gd name="connsiteY1" fmla="*/ 739140 h 739139"/>
                <a:gd name="connsiteX2" fmla="*/ 906780 w 1089659"/>
                <a:gd name="connsiteY2" fmla="*/ 739140 h 739139"/>
                <a:gd name="connsiteX3" fmla="*/ 906780 w 1089659"/>
                <a:gd name="connsiteY3" fmla="*/ 322898 h 739139"/>
                <a:gd name="connsiteX4" fmla="*/ 777240 w 1089659"/>
                <a:gd name="connsiteY4" fmla="*/ 170498 h 739139"/>
                <a:gd name="connsiteX5" fmla="*/ 636270 w 1089659"/>
                <a:gd name="connsiteY5" fmla="*/ 224790 h 739139"/>
                <a:gd name="connsiteX6" fmla="*/ 636270 w 1089659"/>
                <a:gd name="connsiteY6" fmla="*/ 739140 h 739139"/>
                <a:gd name="connsiteX7" fmla="*/ 453390 w 1089659"/>
                <a:gd name="connsiteY7" fmla="*/ 739140 h 739139"/>
                <a:gd name="connsiteX8" fmla="*/ 453390 w 1089659"/>
                <a:gd name="connsiteY8" fmla="*/ 322898 h 739139"/>
                <a:gd name="connsiteX9" fmla="*/ 323850 w 1089659"/>
                <a:gd name="connsiteY9" fmla="*/ 170498 h 739139"/>
                <a:gd name="connsiteX10" fmla="*/ 182880 w 1089659"/>
                <a:gd name="connsiteY10" fmla="*/ 225742 h 739139"/>
                <a:gd name="connsiteX11" fmla="*/ 182880 w 1089659"/>
                <a:gd name="connsiteY11" fmla="*/ 739140 h 739139"/>
                <a:gd name="connsiteX12" fmla="*/ 0 w 1089659"/>
                <a:gd name="connsiteY12" fmla="*/ 739140 h 739139"/>
                <a:gd name="connsiteX13" fmla="*/ 0 w 1089659"/>
                <a:gd name="connsiteY13" fmla="*/ 18097 h 739139"/>
                <a:gd name="connsiteX14" fmla="*/ 182880 w 1089659"/>
                <a:gd name="connsiteY14" fmla="*/ 18097 h 739139"/>
                <a:gd name="connsiteX15" fmla="*/ 182880 w 1089659"/>
                <a:gd name="connsiteY15" fmla="*/ 122872 h 739139"/>
                <a:gd name="connsiteX16" fmla="*/ 383858 w 1089659"/>
                <a:gd name="connsiteY16" fmla="*/ 0 h 739139"/>
                <a:gd name="connsiteX17" fmla="*/ 607695 w 1089659"/>
                <a:gd name="connsiteY17" fmla="*/ 125730 h 739139"/>
                <a:gd name="connsiteX18" fmla="*/ 837247 w 1089659"/>
                <a:gd name="connsiteY18" fmla="*/ 0 h 739139"/>
                <a:gd name="connsiteX19" fmla="*/ 1089660 w 1089659"/>
                <a:gd name="connsiteY19" fmla="*/ 275273 h 7391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089659" h="739139">
                  <a:moveTo>
                    <a:pt x="1089660" y="275273"/>
                  </a:moveTo>
                  <a:lnTo>
                    <a:pt x="1089660" y="739140"/>
                  </a:lnTo>
                  <a:lnTo>
                    <a:pt x="906780" y="739140"/>
                  </a:lnTo>
                  <a:lnTo>
                    <a:pt x="906780" y="322898"/>
                  </a:lnTo>
                  <a:cubicBezTo>
                    <a:pt x="906780" y="223837"/>
                    <a:pt x="868680" y="170498"/>
                    <a:pt x="777240" y="170498"/>
                  </a:cubicBezTo>
                  <a:cubicBezTo>
                    <a:pt x="681038" y="170498"/>
                    <a:pt x="636270" y="224790"/>
                    <a:pt x="636270" y="224790"/>
                  </a:cubicBezTo>
                  <a:lnTo>
                    <a:pt x="636270" y="739140"/>
                  </a:lnTo>
                  <a:lnTo>
                    <a:pt x="453390" y="739140"/>
                  </a:lnTo>
                  <a:lnTo>
                    <a:pt x="453390" y="322898"/>
                  </a:lnTo>
                  <a:cubicBezTo>
                    <a:pt x="453390" y="223837"/>
                    <a:pt x="415290" y="170498"/>
                    <a:pt x="323850" y="170498"/>
                  </a:cubicBezTo>
                  <a:cubicBezTo>
                    <a:pt x="227647" y="170498"/>
                    <a:pt x="182880" y="225742"/>
                    <a:pt x="182880" y="225742"/>
                  </a:cubicBezTo>
                  <a:lnTo>
                    <a:pt x="182880" y="739140"/>
                  </a:lnTo>
                  <a:lnTo>
                    <a:pt x="0" y="739140"/>
                  </a:lnTo>
                  <a:lnTo>
                    <a:pt x="0" y="18097"/>
                  </a:lnTo>
                  <a:lnTo>
                    <a:pt x="182880" y="18097"/>
                  </a:lnTo>
                  <a:lnTo>
                    <a:pt x="182880" y="122872"/>
                  </a:lnTo>
                  <a:cubicBezTo>
                    <a:pt x="182880" y="122872"/>
                    <a:pt x="236220" y="0"/>
                    <a:pt x="383858" y="0"/>
                  </a:cubicBezTo>
                  <a:cubicBezTo>
                    <a:pt x="557213" y="0"/>
                    <a:pt x="607695" y="125730"/>
                    <a:pt x="607695" y="125730"/>
                  </a:cubicBezTo>
                  <a:cubicBezTo>
                    <a:pt x="607695" y="125730"/>
                    <a:pt x="668655" y="0"/>
                    <a:pt x="837247" y="0"/>
                  </a:cubicBezTo>
                  <a:cubicBezTo>
                    <a:pt x="982980" y="952"/>
                    <a:pt x="1089660" y="101917"/>
                    <a:pt x="1089660" y="275273"/>
                  </a:cubicBezTo>
                  <a:close/>
                </a:path>
              </a:pathLst>
            </a:custGeom>
            <a:grpFill/>
            <a:ln w="9525" cap="flat">
              <a:noFill/>
              <a:prstDash val="solid"/>
              <a:miter/>
            </a:ln>
          </p:spPr>
          <p:txBody>
            <a:bodyPr rtlCol="0" anchor="ctr"/>
            <a:lstStyle/>
            <a:p>
              <a:endParaRPr lang="en-US" dirty="0"/>
            </a:p>
          </p:txBody>
        </p:sp>
        <p:sp>
          <p:nvSpPr>
            <p:cNvPr id="20" name="Freeform: Shape 19">
              <a:extLst>
                <a:ext uri="{FF2B5EF4-FFF2-40B4-BE49-F238E27FC236}">
                  <a16:creationId xmlns:a16="http://schemas.microsoft.com/office/drawing/2014/main" id="{BB3E9936-B162-43AA-B474-9B2B52A4A7AD}"/>
                </a:ext>
              </a:extLst>
            </p:cNvPr>
            <p:cNvSpPr/>
            <p:nvPr/>
          </p:nvSpPr>
          <p:spPr>
            <a:xfrm>
              <a:off x="4159797" y="-827525"/>
              <a:ext cx="692467" cy="756284"/>
            </a:xfrm>
            <a:custGeom>
              <a:avLst/>
              <a:gdLst>
                <a:gd name="connsiteX0" fmla="*/ 509588 w 692467"/>
                <a:gd name="connsiteY0" fmla="*/ 738188 h 756284"/>
                <a:gd name="connsiteX1" fmla="*/ 509588 w 692467"/>
                <a:gd name="connsiteY1" fmla="*/ 640080 h 756284"/>
                <a:gd name="connsiteX2" fmla="*/ 314325 w 692467"/>
                <a:gd name="connsiteY2" fmla="*/ 756285 h 756284"/>
                <a:gd name="connsiteX3" fmla="*/ 0 w 692467"/>
                <a:gd name="connsiteY3" fmla="*/ 378143 h 756284"/>
                <a:gd name="connsiteX4" fmla="*/ 314325 w 692467"/>
                <a:gd name="connsiteY4" fmla="*/ 0 h 756284"/>
                <a:gd name="connsiteX5" fmla="*/ 509588 w 692467"/>
                <a:gd name="connsiteY5" fmla="*/ 117158 h 756284"/>
                <a:gd name="connsiteX6" fmla="*/ 509588 w 692467"/>
                <a:gd name="connsiteY6" fmla="*/ 18098 h 756284"/>
                <a:gd name="connsiteX7" fmla="*/ 692468 w 692467"/>
                <a:gd name="connsiteY7" fmla="*/ 18098 h 756284"/>
                <a:gd name="connsiteX8" fmla="*/ 692468 w 692467"/>
                <a:gd name="connsiteY8" fmla="*/ 739140 h 756284"/>
                <a:gd name="connsiteX9" fmla="*/ 509588 w 692467"/>
                <a:gd name="connsiteY9" fmla="*/ 739140 h 756284"/>
                <a:gd name="connsiteX10" fmla="*/ 509588 w 692467"/>
                <a:gd name="connsiteY10" fmla="*/ 230505 h 756284"/>
                <a:gd name="connsiteX11" fmla="*/ 361950 w 692467"/>
                <a:gd name="connsiteY11" fmla="*/ 170497 h 756284"/>
                <a:gd name="connsiteX12" fmla="*/ 185738 w 692467"/>
                <a:gd name="connsiteY12" fmla="*/ 379095 h 756284"/>
                <a:gd name="connsiteX13" fmla="*/ 361950 w 692467"/>
                <a:gd name="connsiteY13" fmla="*/ 587693 h 756284"/>
                <a:gd name="connsiteX14" fmla="*/ 509588 w 692467"/>
                <a:gd name="connsiteY14" fmla="*/ 526733 h 756284"/>
                <a:gd name="connsiteX15" fmla="*/ 509588 w 692467"/>
                <a:gd name="connsiteY15" fmla="*/ 230505 h 7562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692467" h="756284">
                  <a:moveTo>
                    <a:pt x="509588" y="738188"/>
                  </a:moveTo>
                  <a:lnTo>
                    <a:pt x="509588" y="640080"/>
                  </a:lnTo>
                  <a:cubicBezTo>
                    <a:pt x="509588" y="640080"/>
                    <a:pt x="449580" y="756285"/>
                    <a:pt x="314325" y="756285"/>
                  </a:cubicBezTo>
                  <a:cubicBezTo>
                    <a:pt x="146685" y="756285"/>
                    <a:pt x="0" y="600075"/>
                    <a:pt x="0" y="378143"/>
                  </a:cubicBezTo>
                  <a:cubicBezTo>
                    <a:pt x="0" y="156210"/>
                    <a:pt x="146685" y="0"/>
                    <a:pt x="314325" y="0"/>
                  </a:cubicBezTo>
                  <a:cubicBezTo>
                    <a:pt x="453390" y="0"/>
                    <a:pt x="509588" y="117158"/>
                    <a:pt x="509588" y="117158"/>
                  </a:cubicBezTo>
                  <a:lnTo>
                    <a:pt x="509588" y="18098"/>
                  </a:lnTo>
                  <a:lnTo>
                    <a:pt x="692468" y="18098"/>
                  </a:lnTo>
                  <a:lnTo>
                    <a:pt x="692468" y="739140"/>
                  </a:lnTo>
                  <a:lnTo>
                    <a:pt x="509588" y="739140"/>
                  </a:lnTo>
                  <a:close/>
                  <a:moveTo>
                    <a:pt x="509588" y="230505"/>
                  </a:moveTo>
                  <a:cubicBezTo>
                    <a:pt x="509588" y="230505"/>
                    <a:pt x="466725" y="170497"/>
                    <a:pt x="361950" y="170497"/>
                  </a:cubicBezTo>
                  <a:cubicBezTo>
                    <a:pt x="251460" y="170497"/>
                    <a:pt x="185738" y="260033"/>
                    <a:pt x="185738" y="379095"/>
                  </a:cubicBezTo>
                  <a:cubicBezTo>
                    <a:pt x="185738" y="497205"/>
                    <a:pt x="251460" y="587693"/>
                    <a:pt x="361950" y="587693"/>
                  </a:cubicBezTo>
                  <a:cubicBezTo>
                    <a:pt x="466725" y="587693"/>
                    <a:pt x="509588" y="526733"/>
                    <a:pt x="509588" y="526733"/>
                  </a:cubicBezTo>
                  <a:lnTo>
                    <a:pt x="509588" y="230505"/>
                  </a:lnTo>
                  <a:close/>
                </a:path>
              </a:pathLst>
            </a:custGeom>
            <a:grpFill/>
            <a:ln w="9525" cap="flat">
              <a:noFill/>
              <a:prstDash val="solid"/>
              <a:miter/>
            </a:ln>
          </p:spPr>
          <p:txBody>
            <a:bodyPr rtlCol="0" anchor="ctr"/>
            <a:lstStyle/>
            <a:p>
              <a:endParaRPr lang="en-US" dirty="0"/>
            </a:p>
          </p:txBody>
        </p:sp>
      </p:grpSp>
    </p:spTree>
    <p:extLst>
      <p:ext uri="{BB962C8B-B14F-4D97-AF65-F5344CB8AC3E}">
        <p14:creationId xmlns:p14="http://schemas.microsoft.com/office/powerpoint/2010/main" val="2442248697"/>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288">
          <p15:clr>
            <a:srgbClr val="FBAE40"/>
          </p15:clr>
        </p15:guide>
        <p15:guide id="2" orient="horz" pos="144">
          <p15:clr>
            <a:srgbClr val="FBAE40"/>
          </p15:clr>
        </p15:guide>
        <p15:guide id="3" orient="horz" pos="4032">
          <p15:clr>
            <a:srgbClr val="FBAE40"/>
          </p15:clr>
        </p15:guide>
        <p15:guide id="4" pos="144">
          <p15:clr>
            <a:srgbClr val="FBAE40"/>
          </p15:clr>
        </p15:guide>
        <p15:guide id="5" pos="288">
          <p15:clr>
            <a:srgbClr val="FBAE40"/>
          </p15:clr>
        </p15:guide>
        <p15:guide id="6" pos="7392">
          <p15:clr>
            <a:srgbClr val="FBAE40"/>
          </p15:clr>
        </p15:guide>
        <p15:guide id="7" pos="7536">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p:cSld name="1_Divider Slide 2">
    <p:bg>
      <p:bgRef idx="1001">
        <a:schemeClr val="bg2"/>
      </p:bgRef>
    </p:bg>
    <p:spTree>
      <p:nvGrpSpPr>
        <p:cNvPr id="1" name=""/>
        <p:cNvGrpSpPr/>
        <p:nvPr/>
      </p:nvGrpSpPr>
      <p:grpSpPr>
        <a:xfrm>
          <a:off x="0" y="0"/>
          <a:ext cx="0" cy="0"/>
          <a:chOff x="0" y="0"/>
          <a:chExt cx="0" cy="0"/>
        </a:xfrm>
      </p:grpSpPr>
      <p:grpSp>
        <p:nvGrpSpPr>
          <p:cNvPr id="4" name="Group 3">
            <a:extLst>
              <a:ext uri="{FF2B5EF4-FFF2-40B4-BE49-F238E27FC236}">
                <a16:creationId xmlns:a16="http://schemas.microsoft.com/office/drawing/2014/main" id="{58E0291D-9EB3-4EEE-8502-757D833E6BB9}"/>
              </a:ext>
            </a:extLst>
          </p:cNvPr>
          <p:cNvGrpSpPr/>
          <p:nvPr/>
        </p:nvGrpSpPr>
        <p:grpSpPr>
          <a:xfrm>
            <a:off x="4960467" y="0"/>
            <a:ext cx="7231533" cy="6858000"/>
            <a:chOff x="4960467" y="0"/>
            <a:chExt cx="7231533" cy="6858000"/>
          </a:xfrm>
          <a:solidFill>
            <a:schemeClr val="tx2">
              <a:alpha val="70000"/>
            </a:schemeClr>
          </a:solidFill>
        </p:grpSpPr>
        <p:sp>
          <p:nvSpPr>
            <p:cNvPr id="60" name="Freeform: Shape 59">
              <a:extLst>
                <a:ext uri="{FF2B5EF4-FFF2-40B4-BE49-F238E27FC236}">
                  <a16:creationId xmlns:a16="http://schemas.microsoft.com/office/drawing/2014/main" id="{8C356984-8A53-44D3-8728-BC163330A500}"/>
                </a:ext>
              </a:extLst>
            </p:cNvPr>
            <p:cNvSpPr/>
            <p:nvPr/>
          </p:nvSpPr>
          <p:spPr>
            <a:xfrm>
              <a:off x="9402667" y="4408356"/>
              <a:ext cx="2789333" cy="2449644"/>
            </a:xfrm>
            <a:custGeom>
              <a:avLst/>
              <a:gdLst>
                <a:gd name="connsiteX0" fmla="*/ 1246456 w 2789333"/>
                <a:gd name="connsiteY0" fmla="*/ 0 h 2449644"/>
                <a:gd name="connsiteX1" fmla="*/ 2789333 w 2789333"/>
                <a:gd name="connsiteY1" fmla="*/ 2130627 h 2449644"/>
                <a:gd name="connsiteX2" fmla="*/ 2789333 w 2789333"/>
                <a:gd name="connsiteY2" fmla="*/ 2449644 h 2449644"/>
                <a:gd name="connsiteX3" fmla="*/ 526043 w 2789333"/>
                <a:gd name="connsiteY3" fmla="*/ 2449644 h 2449644"/>
                <a:gd name="connsiteX4" fmla="*/ 0 w 2789333"/>
                <a:gd name="connsiteY4" fmla="*/ 1725001 h 244964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789333" h="2449644">
                  <a:moveTo>
                    <a:pt x="1246456" y="0"/>
                  </a:moveTo>
                  <a:lnTo>
                    <a:pt x="2789333" y="2130627"/>
                  </a:lnTo>
                  <a:lnTo>
                    <a:pt x="2789333" y="2449644"/>
                  </a:lnTo>
                  <a:lnTo>
                    <a:pt x="526043" y="2449644"/>
                  </a:lnTo>
                  <a:lnTo>
                    <a:pt x="0" y="1725001"/>
                  </a:lnTo>
                  <a:close/>
                </a:path>
              </a:pathLst>
            </a:custGeom>
            <a:grpFill/>
            <a:ln w="9525" cap="flat">
              <a:noFill/>
              <a:prstDash val="solid"/>
              <a:miter/>
            </a:ln>
          </p:spPr>
          <p:txBody>
            <a:bodyPr rtlCol="0" anchor="ctr"/>
            <a:lstStyle/>
            <a:p>
              <a:endParaRPr lang="en-US" dirty="0"/>
            </a:p>
          </p:txBody>
        </p:sp>
        <p:sp>
          <p:nvSpPr>
            <p:cNvPr id="58" name="Freeform: Shape 57">
              <a:extLst>
                <a:ext uri="{FF2B5EF4-FFF2-40B4-BE49-F238E27FC236}">
                  <a16:creationId xmlns:a16="http://schemas.microsoft.com/office/drawing/2014/main" id="{0792F183-84B4-4046-A3CD-67B3C688C9AF}"/>
                </a:ext>
              </a:extLst>
            </p:cNvPr>
            <p:cNvSpPr/>
            <p:nvPr/>
          </p:nvSpPr>
          <p:spPr>
            <a:xfrm>
              <a:off x="9413792" y="0"/>
              <a:ext cx="2778208" cy="2438531"/>
            </a:xfrm>
            <a:custGeom>
              <a:avLst/>
              <a:gdLst>
                <a:gd name="connsiteX0" fmla="*/ 526040 w 2778208"/>
                <a:gd name="connsiteY0" fmla="*/ 0 h 2438531"/>
                <a:gd name="connsiteX1" fmla="*/ 2778208 w 2778208"/>
                <a:gd name="connsiteY1" fmla="*/ 0 h 2438531"/>
                <a:gd name="connsiteX2" fmla="*/ 2778208 w 2778208"/>
                <a:gd name="connsiteY2" fmla="*/ 315213 h 2438531"/>
                <a:gd name="connsiteX3" fmla="*/ 1235323 w 2778208"/>
                <a:gd name="connsiteY3" fmla="*/ 2438531 h 2438531"/>
                <a:gd name="connsiteX4" fmla="*/ 0 w 2778208"/>
                <a:gd name="connsiteY4" fmla="*/ 724648 h 243853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778208" h="2438531">
                  <a:moveTo>
                    <a:pt x="526040" y="0"/>
                  </a:moveTo>
                  <a:lnTo>
                    <a:pt x="2778208" y="0"/>
                  </a:lnTo>
                  <a:lnTo>
                    <a:pt x="2778208" y="315213"/>
                  </a:lnTo>
                  <a:lnTo>
                    <a:pt x="1235323" y="2438531"/>
                  </a:lnTo>
                  <a:lnTo>
                    <a:pt x="0" y="724648"/>
                  </a:lnTo>
                  <a:close/>
                </a:path>
              </a:pathLst>
            </a:custGeom>
            <a:grpFill/>
            <a:ln w="9525" cap="flat">
              <a:noFill/>
              <a:prstDash val="solid"/>
              <a:miter/>
            </a:ln>
          </p:spPr>
          <p:txBody>
            <a:bodyPr rtlCol="0" anchor="ctr"/>
            <a:lstStyle/>
            <a:p>
              <a:endParaRPr lang="en-US" dirty="0"/>
            </a:p>
          </p:txBody>
        </p:sp>
        <p:sp>
          <p:nvSpPr>
            <p:cNvPr id="54" name="Freeform: Shape 53">
              <a:extLst>
                <a:ext uri="{FF2B5EF4-FFF2-40B4-BE49-F238E27FC236}">
                  <a16:creationId xmlns:a16="http://schemas.microsoft.com/office/drawing/2014/main" id="{9DDFE6DF-042B-47EB-9B63-0D0ACB6BA75B}"/>
                </a:ext>
              </a:extLst>
            </p:cNvPr>
            <p:cNvSpPr/>
            <p:nvPr/>
          </p:nvSpPr>
          <p:spPr>
            <a:xfrm>
              <a:off x="4960467" y="0"/>
              <a:ext cx="4976426" cy="6858000"/>
            </a:xfrm>
            <a:custGeom>
              <a:avLst/>
              <a:gdLst>
                <a:gd name="connsiteX0" fmla="*/ 9068 w 4976426"/>
                <a:gd name="connsiteY0" fmla="*/ 0 h 6858000"/>
                <a:gd name="connsiteX1" fmla="*/ 2490843 w 4976426"/>
                <a:gd name="connsiteY1" fmla="*/ 0 h 6858000"/>
                <a:gd name="connsiteX2" fmla="*/ 4976426 w 4976426"/>
                <a:gd name="connsiteY2" fmla="*/ 3429006 h 6858000"/>
                <a:gd name="connsiteX3" fmla="*/ 3741106 w 4976426"/>
                <a:gd name="connsiteY3" fmla="*/ 5131741 h 6858000"/>
                <a:gd name="connsiteX4" fmla="*/ 2475178 w 4976426"/>
                <a:gd name="connsiteY4" fmla="*/ 6858000 h 6858000"/>
                <a:gd name="connsiteX5" fmla="*/ 0 w 4976426"/>
                <a:gd name="connsiteY5" fmla="*/ 6858000 h 6858000"/>
                <a:gd name="connsiteX6" fmla="*/ 2494651 w 4976426"/>
                <a:gd name="connsiteY6" fmla="*/ 3429006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76426" h="6858000">
                  <a:moveTo>
                    <a:pt x="9068" y="0"/>
                  </a:moveTo>
                  <a:lnTo>
                    <a:pt x="2490843" y="0"/>
                  </a:lnTo>
                  <a:lnTo>
                    <a:pt x="4976426" y="3429006"/>
                  </a:lnTo>
                  <a:lnTo>
                    <a:pt x="3741106" y="5131741"/>
                  </a:lnTo>
                  <a:lnTo>
                    <a:pt x="2475178" y="6858000"/>
                  </a:lnTo>
                  <a:lnTo>
                    <a:pt x="0" y="6858000"/>
                  </a:lnTo>
                  <a:lnTo>
                    <a:pt x="2494651" y="3429006"/>
                  </a:lnTo>
                  <a:close/>
                </a:path>
              </a:pathLst>
            </a:custGeom>
            <a:grpFill/>
            <a:ln w="9525" cap="flat">
              <a:noFill/>
              <a:prstDash val="solid"/>
              <a:miter/>
            </a:ln>
          </p:spPr>
          <p:txBody>
            <a:bodyPr rtlCol="0" anchor="ctr"/>
            <a:lstStyle/>
            <a:p>
              <a:endParaRPr lang="en-US" dirty="0"/>
            </a:p>
          </p:txBody>
        </p:sp>
      </p:grpSp>
      <p:sp>
        <p:nvSpPr>
          <p:cNvPr id="8" name="Slide Number Placeholder 7">
            <a:extLst>
              <a:ext uri="{FF2B5EF4-FFF2-40B4-BE49-F238E27FC236}">
                <a16:creationId xmlns:a16="http://schemas.microsoft.com/office/drawing/2014/main" id="{8DB7C332-4F1D-4C9C-BD64-843B87412293}"/>
              </a:ext>
            </a:extLst>
          </p:cNvPr>
          <p:cNvSpPr>
            <a:spLocks noGrp="1"/>
          </p:cNvSpPr>
          <p:nvPr>
            <p:ph type="sldNum" sz="quarter" idx="11"/>
          </p:nvPr>
        </p:nvSpPr>
        <p:spPr/>
        <p:txBody>
          <a:bodyPr/>
          <a:lstStyle>
            <a:lvl1pPr>
              <a:defRPr>
                <a:solidFill>
                  <a:schemeClr val="bg1"/>
                </a:solidFill>
              </a:defRPr>
            </a:lvl1pPr>
          </a:lstStyle>
          <a:p>
            <a:fld id="{C24CE0DD-0081-7A4A-817B-7ACC0C2B4AAB}" type="slidenum">
              <a:rPr lang="en-US" smtClean="0"/>
              <a:pPr/>
              <a:t>‹#›</a:t>
            </a:fld>
            <a:endParaRPr lang="en-US" dirty="0"/>
          </a:p>
        </p:txBody>
      </p:sp>
      <p:sp>
        <p:nvSpPr>
          <p:cNvPr id="5" name="Text Placeholder 2">
            <a:extLst>
              <a:ext uri="{FF2B5EF4-FFF2-40B4-BE49-F238E27FC236}">
                <a16:creationId xmlns:a16="http://schemas.microsoft.com/office/drawing/2014/main" id="{54021124-939F-4CBD-BC61-7FA152E0574F}"/>
              </a:ext>
            </a:extLst>
          </p:cNvPr>
          <p:cNvSpPr>
            <a:spLocks noGrp="1"/>
          </p:cNvSpPr>
          <p:nvPr>
            <p:ph idx="1" hasCustomPrompt="1"/>
          </p:nvPr>
        </p:nvSpPr>
        <p:spPr>
          <a:xfrm>
            <a:off x="457200" y="1066399"/>
            <a:ext cx="11277600" cy="4143698"/>
          </a:xfrm>
          <a:prstGeom prst="rect">
            <a:avLst/>
          </a:prstGeom>
        </p:spPr>
        <p:txBody>
          <a:bodyPr vert="horz" lIns="0" tIns="0" rIns="0" bIns="0" rtlCol="0" anchor="ctr" anchorCtr="0">
            <a:spAutoFit/>
          </a:bodyPr>
          <a:lstStyle>
            <a:lvl1pPr marL="0" indent="0" algn="l">
              <a:lnSpc>
                <a:spcPct val="80000"/>
              </a:lnSpc>
              <a:spcBef>
                <a:spcPts val="800"/>
              </a:spcBef>
              <a:buFont typeface="Arial" panose="020B0604020202020204" pitchFamily="34" charset="0"/>
              <a:buNone/>
              <a:defRPr sz="5400" b="0" i="0" spc="0">
                <a:solidFill>
                  <a:schemeClr val="bg1"/>
                </a:solidFill>
              </a:defRPr>
            </a:lvl1pPr>
            <a:lvl2pPr marL="0" indent="0" algn="l">
              <a:lnSpc>
                <a:spcPct val="85000"/>
              </a:lnSpc>
              <a:spcBef>
                <a:spcPts val="800"/>
              </a:spcBef>
              <a:buFont typeface="Arial" panose="020B0604020202020204" pitchFamily="34" charset="0"/>
              <a:buNone/>
              <a:defRPr sz="4000" i="0" spc="0">
                <a:solidFill>
                  <a:schemeClr val="bg1"/>
                </a:solidFill>
              </a:defRPr>
            </a:lvl2pPr>
            <a:lvl3pPr marL="0" indent="0" algn="l">
              <a:lnSpc>
                <a:spcPct val="90000"/>
              </a:lnSpc>
              <a:spcBef>
                <a:spcPts val="800"/>
              </a:spcBef>
              <a:buFont typeface="Arial" panose="020B0604020202020204" pitchFamily="34" charset="0"/>
              <a:buNone/>
              <a:defRPr sz="3200" spc="0" baseline="0">
                <a:solidFill>
                  <a:schemeClr val="bg1"/>
                </a:solidFill>
              </a:defRPr>
            </a:lvl3pPr>
            <a:lvl4pPr marL="0" indent="0" algn="l">
              <a:lnSpc>
                <a:spcPct val="90000"/>
              </a:lnSpc>
              <a:spcBef>
                <a:spcPts val="800"/>
              </a:spcBef>
              <a:buNone/>
              <a:defRPr sz="2800" spc="0" baseline="0">
                <a:solidFill>
                  <a:schemeClr val="bg1"/>
                </a:solidFill>
              </a:defRPr>
            </a:lvl4pPr>
            <a:lvl5pPr marL="3048" indent="0" algn="l">
              <a:lnSpc>
                <a:spcPct val="90000"/>
              </a:lnSpc>
              <a:spcBef>
                <a:spcPts val="800"/>
              </a:spcBef>
              <a:buClr>
                <a:schemeClr val="bg1">
                  <a:lumMod val="65000"/>
                </a:schemeClr>
              </a:buClr>
              <a:buNone/>
              <a:defRPr sz="2400" b="1" spc="300">
                <a:solidFill>
                  <a:schemeClr val="bg1"/>
                </a:solidFill>
              </a:defRPr>
            </a:lvl5pPr>
          </a:lstStyle>
          <a:p>
            <a:pPr lvl="0"/>
            <a:r>
              <a:rPr lang="en-US" dirty="0"/>
              <a:t>Click To </a:t>
            </a:r>
            <a:br>
              <a:rPr lang="en-US" dirty="0"/>
            </a:br>
            <a:r>
              <a:rPr lang="en-US" dirty="0"/>
              <a:t>Edit Template </a:t>
            </a:r>
            <a:br>
              <a:rPr lang="en-US" dirty="0"/>
            </a:br>
            <a:r>
              <a:rPr lang="en-US" dirty="0"/>
              <a:t>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a:extLst>
              <a:ext uri="{FF2B5EF4-FFF2-40B4-BE49-F238E27FC236}">
                <a16:creationId xmlns:a16="http://schemas.microsoft.com/office/drawing/2014/main" id="{628927E3-AB15-4894-BF12-D8595DF561DB}"/>
              </a:ext>
            </a:extLst>
          </p:cNvPr>
          <p:cNvSpPr txBox="1">
            <a:spLocks/>
          </p:cNvSpPr>
          <p:nvPr/>
        </p:nvSpPr>
        <p:spPr>
          <a:xfrm>
            <a:off x="883506" y="6484034"/>
            <a:ext cx="4976425" cy="215444"/>
          </a:xfrm>
          <a:prstGeom prst="rect">
            <a:avLst/>
          </a:prstGeom>
          <a:noFill/>
        </p:spPr>
        <p:txBody>
          <a:bodyPr vert="horz" wrap="square" lIns="91440" tIns="45720" rIns="91440" bIns="45720" rtlCol="0" anchor="ctr" anchorCtr="0">
            <a:spAutoFit/>
          </a:bodyPr>
          <a:lstStyle>
            <a:defPPr>
              <a:defRPr lang="en-US"/>
            </a:defPPr>
            <a:lvl1pPr marL="0" algn="r" defTabSz="914400" rtl="0" eaLnBrk="1" latinLnBrk="0" hangingPunct="1">
              <a:defRPr sz="800" b="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US" sz="800" spc="50" baseline="0" dirty="0">
                <a:solidFill>
                  <a:schemeClr val="bg1"/>
                </a:solidFill>
              </a:rPr>
              <a:t>PRESENTATION NAME</a:t>
            </a:r>
          </a:p>
        </p:txBody>
      </p:sp>
    </p:spTree>
    <p:extLst>
      <p:ext uri="{BB962C8B-B14F-4D97-AF65-F5344CB8AC3E}">
        <p14:creationId xmlns:p14="http://schemas.microsoft.com/office/powerpoint/2010/main" val="2314980948"/>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288">
          <p15:clr>
            <a:srgbClr val="FBAE40"/>
          </p15:clr>
        </p15:guide>
        <p15:guide id="2" orient="horz" pos="144">
          <p15:clr>
            <a:srgbClr val="FBAE40"/>
          </p15:clr>
        </p15:guide>
        <p15:guide id="3" orient="horz" pos="4032">
          <p15:clr>
            <a:srgbClr val="FBAE40"/>
          </p15:clr>
        </p15:guide>
        <p15:guide id="4" pos="144">
          <p15:clr>
            <a:srgbClr val="FBAE40"/>
          </p15:clr>
        </p15:guide>
        <p15:guide id="5" pos="288">
          <p15:clr>
            <a:srgbClr val="FBAE40"/>
          </p15:clr>
        </p15:guide>
        <p15:guide id="6" pos="7392">
          <p15:clr>
            <a:srgbClr val="FBAE40"/>
          </p15:clr>
        </p15:guide>
        <p15:guide id="7" pos="7536">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Divider Slide 4">
    <p:bg>
      <p:bgRef idx="1001">
        <a:schemeClr val="bg1"/>
      </p:bgRef>
    </p:bg>
    <p:spTree>
      <p:nvGrpSpPr>
        <p:cNvPr id="1" name=""/>
        <p:cNvGrpSpPr/>
        <p:nvPr/>
      </p:nvGrpSpPr>
      <p:grpSpPr>
        <a:xfrm>
          <a:off x="0" y="0"/>
          <a:ext cx="0" cy="0"/>
          <a:chOff x="0" y="0"/>
          <a:chExt cx="0" cy="0"/>
        </a:xfrm>
      </p:grpSpPr>
      <p:sp>
        <p:nvSpPr>
          <p:cNvPr id="8" name="Slide Number Placeholder 7">
            <a:extLst>
              <a:ext uri="{FF2B5EF4-FFF2-40B4-BE49-F238E27FC236}">
                <a16:creationId xmlns:a16="http://schemas.microsoft.com/office/drawing/2014/main" id="{8DB7C332-4F1D-4C9C-BD64-843B87412293}"/>
              </a:ext>
            </a:extLst>
          </p:cNvPr>
          <p:cNvSpPr>
            <a:spLocks noGrp="1"/>
          </p:cNvSpPr>
          <p:nvPr>
            <p:ph type="sldNum" sz="quarter" idx="11"/>
          </p:nvPr>
        </p:nvSpPr>
        <p:spPr/>
        <p:txBody>
          <a:bodyPr/>
          <a:lstStyle/>
          <a:p>
            <a:fld id="{C24CE0DD-0081-7A4A-817B-7ACC0C2B4AAB}" type="slidenum">
              <a:rPr lang="en-US" smtClean="0"/>
              <a:pPr/>
              <a:t>‹#›</a:t>
            </a:fld>
            <a:endParaRPr lang="en-US" dirty="0"/>
          </a:p>
        </p:txBody>
      </p:sp>
      <p:sp>
        <p:nvSpPr>
          <p:cNvPr id="5" name="Text Placeholder 2">
            <a:extLst>
              <a:ext uri="{FF2B5EF4-FFF2-40B4-BE49-F238E27FC236}">
                <a16:creationId xmlns:a16="http://schemas.microsoft.com/office/drawing/2014/main" id="{54021124-939F-4CBD-BC61-7FA152E0574F}"/>
              </a:ext>
            </a:extLst>
          </p:cNvPr>
          <p:cNvSpPr>
            <a:spLocks noGrp="1"/>
          </p:cNvSpPr>
          <p:nvPr>
            <p:ph idx="1" hasCustomPrompt="1"/>
          </p:nvPr>
        </p:nvSpPr>
        <p:spPr>
          <a:xfrm>
            <a:off x="457200" y="1831848"/>
            <a:ext cx="11277600" cy="3194304"/>
          </a:xfrm>
          <a:prstGeom prst="rect">
            <a:avLst/>
          </a:prstGeom>
        </p:spPr>
        <p:txBody>
          <a:bodyPr vert="horz" lIns="0" tIns="0" rIns="0" bIns="0" rtlCol="0" anchor="ctr" anchorCtr="0">
            <a:noAutofit/>
          </a:bodyPr>
          <a:lstStyle>
            <a:lvl1pPr marL="0" indent="0" algn="l">
              <a:lnSpc>
                <a:spcPct val="85000"/>
              </a:lnSpc>
              <a:spcBef>
                <a:spcPts val="800"/>
              </a:spcBef>
              <a:buFont typeface="Arial" panose="020B0604020202020204" pitchFamily="34" charset="0"/>
              <a:buNone/>
              <a:defRPr sz="5400" b="0" i="0" spc="-200">
                <a:solidFill>
                  <a:schemeClr val="bg2"/>
                </a:solidFill>
              </a:defRPr>
            </a:lvl1pPr>
            <a:lvl2pPr marL="0" indent="0" algn="l">
              <a:lnSpc>
                <a:spcPct val="90000"/>
              </a:lnSpc>
              <a:spcBef>
                <a:spcPts val="800"/>
              </a:spcBef>
              <a:buFont typeface="Arial" panose="020B0604020202020204" pitchFamily="34" charset="0"/>
              <a:buNone/>
              <a:defRPr sz="4800" b="1" spc="-200">
                <a:solidFill>
                  <a:schemeClr val="tx1"/>
                </a:solidFill>
              </a:defRPr>
            </a:lvl2pPr>
            <a:lvl3pPr marL="0" indent="0" algn="l">
              <a:lnSpc>
                <a:spcPct val="90000"/>
              </a:lnSpc>
              <a:spcBef>
                <a:spcPts val="800"/>
              </a:spcBef>
              <a:buFont typeface="Arial" panose="020B0604020202020204" pitchFamily="34" charset="0"/>
              <a:buNone/>
              <a:defRPr sz="4267" spc="-133" baseline="0">
                <a:solidFill>
                  <a:schemeClr val="tx1"/>
                </a:solidFill>
              </a:defRPr>
            </a:lvl3pPr>
            <a:lvl4pPr marL="0" indent="0" algn="l">
              <a:lnSpc>
                <a:spcPct val="90000"/>
              </a:lnSpc>
              <a:spcBef>
                <a:spcPts val="800"/>
              </a:spcBef>
              <a:buNone/>
              <a:defRPr sz="3733" b="1" spc="-67" baseline="0">
                <a:solidFill>
                  <a:schemeClr val="tx1"/>
                </a:solidFill>
              </a:defRPr>
            </a:lvl4pPr>
            <a:lvl5pPr marL="3048" indent="0" algn="l">
              <a:lnSpc>
                <a:spcPct val="90000"/>
              </a:lnSpc>
              <a:spcBef>
                <a:spcPts val="800"/>
              </a:spcBef>
              <a:buClr>
                <a:schemeClr val="bg1">
                  <a:lumMod val="65000"/>
                </a:schemeClr>
              </a:buClr>
              <a:buNone/>
              <a:defRPr sz="2400" b="1" spc="300">
                <a:solidFill>
                  <a:schemeClr val="accent1"/>
                </a:solidFill>
              </a:defRPr>
            </a:lvl5pPr>
          </a:lstStyle>
          <a:p>
            <a:pPr lvl="0"/>
            <a:r>
              <a:rPr lang="en-US"/>
              <a:t>Click To Edit </a:t>
            </a:r>
            <a:br>
              <a:rPr lang="en-US"/>
            </a:br>
            <a:r>
              <a:rPr lang="en-US"/>
              <a:t>Template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916684290"/>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288">
          <p15:clr>
            <a:srgbClr val="FBAE40"/>
          </p15:clr>
        </p15:guide>
        <p15:guide id="2" orient="horz" pos="144">
          <p15:clr>
            <a:srgbClr val="FBAE40"/>
          </p15:clr>
        </p15:guide>
        <p15:guide id="3" orient="horz" pos="4032">
          <p15:clr>
            <a:srgbClr val="FBAE40"/>
          </p15:clr>
        </p15:guide>
        <p15:guide id="4" pos="144">
          <p15:clr>
            <a:srgbClr val="FBAE40"/>
          </p15:clr>
        </p15:guide>
        <p15:guide id="5" pos="288">
          <p15:clr>
            <a:srgbClr val="FBAE40"/>
          </p15:clr>
        </p15:guide>
        <p15:guide id="6" pos="7392">
          <p15:clr>
            <a:srgbClr val="FBAE40"/>
          </p15:clr>
        </p15:guide>
        <p15:guide id="7" pos="7536">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Divider Slide 5">
    <p:bg>
      <p:bgRef idx="1001">
        <a:schemeClr val="bg1"/>
      </p:bgRef>
    </p:bg>
    <p:spTree>
      <p:nvGrpSpPr>
        <p:cNvPr id="1" name=""/>
        <p:cNvGrpSpPr/>
        <p:nvPr/>
      </p:nvGrpSpPr>
      <p:grpSpPr>
        <a:xfrm>
          <a:off x="0" y="0"/>
          <a:ext cx="0" cy="0"/>
          <a:chOff x="0" y="0"/>
          <a:chExt cx="0" cy="0"/>
        </a:xfrm>
      </p:grpSpPr>
      <p:sp>
        <p:nvSpPr>
          <p:cNvPr id="8" name="Slide Number Placeholder 7">
            <a:extLst>
              <a:ext uri="{FF2B5EF4-FFF2-40B4-BE49-F238E27FC236}">
                <a16:creationId xmlns:a16="http://schemas.microsoft.com/office/drawing/2014/main" id="{8DB7C332-4F1D-4C9C-BD64-843B87412293}"/>
              </a:ext>
            </a:extLst>
          </p:cNvPr>
          <p:cNvSpPr>
            <a:spLocks noGrp="1"/>
          </p:cNvSpPr>
          <p:nvPr>
            <p:ph type="sldNum" sz="quarter" idx="11"/>
          </p:nvPr>
        </p:nvSpPr>
        <p:spPr/>
        <p:txBody>
          <a:bodyPr/>
          <a:lstStyle/>
          <a:p>
            <a:fld id="{C24CE0DD-0081-7A4A-817B-7ACC0C2B4AAB}" type="slidenum">
              <a:rPr lang="en-US" smtClean="0"/>
              <a:pPr/>
              <a:t>‹#›</a:t>
            </a:fld>
            <a:endParaRPr lang="en-US" dirty="0"/>
          </a:p>
        </p:txBody>
      </p:sp>
      <p:sp>
        <p:nvSpPr>
          <p:cNvPr id="6" name="Text Placeholder 2">
            <a:extLst>
              <a:ext uri="{FF2B5EF4-FFF2-40B4-BE49-F238E27FC236}">
                <a16:creationId xmlns:a16="http://schemas.microsoft.com/office/drawing/2014/main" id="{F45E4363-2FCB-41C1-979D-8702DFED09DE}"/>
              </a:ext>
            </a:extLst>
          </p:cNvPr>
          <p:cNvSpPr>
            <a:spLocks noGrp="1"/>
          </p:cNvSpPr>
          <p:nvPr>
            <p:ph idx="1" hasCustomPrompt="1"/>
          </p:nvPr>
        </p:nvSpPr>
        <p:spPr>
          <a:xfrm>
            <a:off x="457200" y="2652354"/>
            <a:ext cx="11277600" cy="697563"/>
          </a:xfrm>
          <a:prstGeom prst="rect">
            <a:avLst/>
          </a:prstGeom>
        </p:spPr>
        <p:txBody>
          <a:bodyPr vert="horz" wrap="square" lIns="0" tIns="0" rIns="0" bIns="0" rtlCol="0" anchor="b" anchorCtr="0">
            <a:spAutoFit/>
          </a:bodyPr>
          <a:lstStyle>
            <a:lvl1pPr marL="0" indent="0" algn="ctr">
              <a:lnSpc>
                <a:spcPct val="85000"/>
              </a:lnSpc>
              <a:spcBef>
                <a:spcPts val="0"/>
              </a:spcBef>
              <a:buFont typeface="Arial" panose="020B0604020202020204" pitchFamily="34" charset="0"/>
              <a:buNone/>
              <a:defRPr sz="5333" b="0" i="0" spc="0">
                <a:solidFill>
                  <a:schemeClr val="bg2"/>
                </a:solidFill>
              </a:defRPr>
            </a:lvl1pPr>
            <a:lvl2pPr marL="0" indent="0" algn="ctr">
              <a:spcBef>
                <a:spcPts val="0"/>
              </a:spcBef>
              <a:buFont typeface="Arial" panose="020B0604020202020204" pitchFamily="34" charset="0"/>
              <a:buNone/>
              <a:defRPr sz="4800"/>
            </a:lvl2pPr>
            <a:lvl3pPr marL="0" indent="0" algn="ctr">
              <a:spcBef>
                <a:spcPts val="0"/>
              </a:spcBef>
              <a:buFont typeface="Arial" panose="020B0604020202020204" pitchFamily="34" charset="0"/>
              <a:buNone/>
              <a:defRPr sz="4267"/>
            </a:lvl3pPr>
            <a:lvl4pPr marL="0" indent="0" algn="ctr">
              <a:spcBef>
                <a:spcPts val="0"/>
              </a:spcBef>
              <a:buNone/>
              <a:defRPr sz="3733"/>
            </a:lvl4pPr>
            <a:lvl5pPr marL="3048" indent="0" algn="ctr">
              <a:spcBef>
                <a:spcPts val="0"/>
              </a:spcBef>
              <a:buClr>
                <a:schemeClr val="bg1">
                  <a:lumMod val="65000"/>
                </a:schemeClr>
              </a:buClr>
              <a:buNone/>
              <a:defRPr sz="2400" b="1">
                <a:solidFill>
                  <a:schemeClr val="tx1">
                    <a:lumMod val="50000"/>
                    <a:lumOff val="50000"/>
                  </a:schemeClr>
                </a:solidFill>
              </a:defRPr>
            </a:lvl5pPr>
          </a:lstStyle>
          <a:p>
            <a:pPr lvl="0"/>
            <a:r>
              <a:rPr lang="en-US" dirty="0"/>
              <a:t>Click To Edit Template Text Styles</a:t>
            </a:r>
          </a:p>
        </p:txBody>
      </p:sp>
      <p:cxnSp>
        <p:nvCxnSpPr>
          <p:cNvPr id="9" name="Straight Connector 8">
            <a:extLst>
              <a:ext uri="{FF2B5EF4-FFF2-40B4-BE49-F238E27FC236}">
                <a16:creationId xmlns:a16="http://schemas.microsoft.com/office/drawing/2014/main" id="{70151D55-A115-45D4-B38C-EC1B9816A78E}"/>
              </a:ext>
            </a:extLst>
          </p:cNvPr>
          <p:cNvCxnSpPr/>
          <p:nvPr/>
        </p:nvCxnSpPr>
        <p:spPr>
          <a:xfrm>
            <a:off x="5791200" y="3654704"/>
            <a:ext cx="609600" cy="0"/>
          </a:xfrm>
          <a:prstGeom prst="line">
            <a:avLst/>
          </a:prstGeom>
          <a:ln w="50800" cap="flat" cmpd="sng">
            <a:solidFill>
              <a:schemeClr val="bg1">
                <a:lumMod val="85000"/>
              </a:schemeClr>
            </a:solidFill>
            <a:prstDash val="solid"/>
            <a:bevel/>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10" name="Text Placeholder 2">
            <a:extLst>
              <a:ext uri="{FF2B5EF4-FFF2-40B4-BE49-F238E27FC236}">
                <a16:creationId xmlns:a16="http://schemas.microsoft.com/office/drawing/2014/main" id="{F21967CB-C526-4CCC-BF31-91673D8DBABF}"/>
              </a:ext>
            </a:extLst>
          </p:cNvPr>
          <p:cNvSpPr>
            <a:spLocks noGrp="1"/>
          </p:cNvSpPr>
          <p:nvPr>
            <p:ph idx="12" hasCustomPrompt="1"/>
          </p:nvPr>
        </p:nvSpPr>
        <p:spPr>
          <a:xfrm>
            <a:off x="457200" y="3959493"/>
            <a:ext cx="11277600" cy="332399"/>
          </a:xfrm>
          <a:prstGeom prst="rect">
            <a:avLst/>
          </a:prstGeom>
        </p:spPr>
        <p:txBody>
          <a:bodyPr vert="horz" wrap="square" lIns="0" tIns="0" rIns="0" bIns="0" rtlCol="0" anchor="t" anchorCtr="0">
            <a:spAutoFit/>
          </a:bodyPr>
          <a:lstStyle>
            <a:lvl1pPr marL="0" indent="0" algn="ctr">
              <a:spcBef>
                <a:spcPts val="0"/>
              </a:spcBef>
              <a:buFont typeface="Arial" panose="020B0604020202020204" pitchFamily="34" charset="0"/>
              <a:buNone/>
              <a:defRPr sz="2400" b="1">
                <a:solidFill>
                  <a:schemeClr val="tx1"/>
                </a:solidFill>
              </a:defRPr>
            </a:lvl1pPr>
            <a:lvl2pPr marL="0" indent="0" algn="ctr">
              <a:spcBef>
                <a:spcPts val="0"/>
              </a:spcBef>
              <a:buFont typeface="Arial" panose="020B0604020202020204" pitchFamily="34" charset="0"/>
              <a:buNone/>
              <a:defRPr sz="4800"/>
            </a:lvl2pPr>
            <a:lvl3pPr marL="0" indent="0" algn="ctr">
              <a:spcBef>
                <a:spcPts val="0"/>
              </a:spcBef>
              <a:buFont typeface="Arial" panose="020B0604020202020204" pitchFamily="34" charset="0"/>
              <a:buNone/>
              <a:defRPr sz="4267"/>
            </a:lvl3pPr>
            <a:lvl4pPr marL="0" indent="0" algn="ctr">
              <a:spcBef>
                <a:spcPts val="0"/>
              </a:spcBef>
              <a:buNone/>
              <a:defRPr sz="3733"/>
            </a:lvl4pPr>
            <a:lvl5pPr marL="3048" indent="0" algn="ctr">
              <a:spcBef>
                <a:spcPts val="0"/>
              </a:spcBef>
              <a:buClr>
                <a:schemeClr val="bg1">
                  <a:lumMod val="65000"/>
                </a:schemeClr>
              </a:buClr>
              <a:buNone/>
              <a:defRPr sz="2400" b="1">
                <a:solidFill>
                  <a:schemeClr val="tx1">
                    <a:lumMod val="50000"/>
                    <a:lumOff val="50000"/>
                  </a:schemeClr>
                </a:solidFill>
              </a:defRPr>
            </a:lvl5pPr>
          </a:lstStyle>
          <a:p>
            <a:pPr lvl="0"/>
            <a:r>
              <a:rPr lang="en-US"/>
              <a:t>Click To Edit Template Text Styles</a:t>
            </a:r>
          </a:p>
        </p:txBody>
      </p:sp>
    </p:spTree>
    <p:extLst>
      <p:ext uri="{BB962C8B-B14F-4D97-AF65-F5344CB8AC3E}">
        <p14:creationId xmlns:p14="http://schemas.microsoft.com/office/powerpoint/2010/main" val="3148859276"/>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288">
          <p15:clr>
            <a:srgbClr val="FBAE40"/>
          </p15:clr>
        </p15:guide>
        <p15:guide id="2" orient="horz" pos="144">
          <p15:clr>
            <a:srgbClr val="FBAE40"/>
          </p15:clr>
        </p15:guide>
        <p15:guide id="3" orient="horz" pos="4032">
          <p15:clr>
            <a:srgbClr val="FBAE40"/>
          </p15:clr>
        </p15:guide>
        <p15:guide id="4" pos="144">
          <p15:clr>
            <a:srgbClr val="FBAE40"/>
          </p15:clr>
        </p15:guide>
        <p15:guide id="5" pos="288">
          <p15:clr>
            <a:srgbClr val="FBAE40"/>
          </p15:clr>
        </p15:guide>
        <p15:guide id="6" pos="7392">
          <p15:clr>
            <a:srgbClr val="FBAE40"/>
          </p15:clr>
        </p15:guide>
        <p15:guide id="7" pos="7536">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Divider Slide 7">
    <p:bg>
      <p:bgRef idx="1001">
        <a:schemeClr val="bg1"/>
      </p:bgRef>
    </p:bg>
    <p:spTree>
      <p:nvGrpSpPr>
        <p:cNvPr id="1" name=""/>
        <p:cNvGrpSpPr/>
        <p:nvPr/>
      </p:nvGrpSpPr>
      <p:grpSpPr>
        <a:xfrm>
          <a:off x="0" y="0"/>
          <a:ext cx="0" cy="0"/>
          <a:chOff x="0" y="0"/>
          <a:chExt cx="0" cy="0"/>
        </a:xfrm>
      </p:grpSpPr>
      <p:sp>
        <p:nvSpPr>
          <p:cNvPr id="8" name="Slide Number Placeholder 7">
            <a:extLst>
              <a:ext uri="{FF2B5EF4-FFF2-40B4-BE49-F238E27FC236}">
                <a16:creationId xmlns:a16="http://schemas.microsoft.com/office/drawing/2014/main" id="{8DB7C332-4F1D-4C9C-BD64-843B87412293}"/>
              </a:ext>
            </a:extLst>
          </p:cNvPr>
          <p:cNvSpPr>
            <a:spLocks noGrp="1"/>
          </p:cNvSpPr>
          <p:nvPr>
            <p:ph type="sldNum" sz="quarter" idx="11"/>
          </p:nvPr>
        </p:nvSpPr>
        <p:spPr/>
        <p:txBody>
          <a:bodyPr/>
          <a:lstStyle/>
          <a:p>
            <a:fld id="{C24CE0DD-0081-7A4A-817B-7ACC0C2B4AAB}" type="slidenum">
              <a:rPr lang="en-US" smtClean="0"/>
              <a:pPr/>
              <a:t>‹#›</a:t>
            </a:fld>
            <a:endParaRPr lang="en-US" dirty="0"/>
          </a:p>
        </p:txBody>
      </p:sp>
      <p:sp>
        <p:nvSpPr>
          <p:cNvPr id="11" name="Text Placeholder 2">
            <a:extLst>
              <a:ext uri="{FF2B5EF4-FFF2-40B4-BE49-F238E27FC236}">
                <a16:creationId xmlns:a16="http://schemas.microsoft.com/office/drawing/2014/main" id="{274028D5-EFEA-4300-998A-7A540A5F9AAF}"/>
              </a:ext>
            </a:extLst>
          </p:cNvPr>
          <p:cNvSpPr>
            <a:spLocks noGrp="1"/>
          </p:cNvSpPr>
          <p:nvPr>
            <p:ph idx="1" hasCustomPrompt="1"/>
          </p:nvPr>
        </p:nvSpPr>
        <p:spPr>
          <a:xfrm>
            <a:off x="457200" y="2283084"/>
            <a:ext cx="11277600" cy="1395126"/>
          </a:xfrm>
          <a:prstGeom prst="rect">
            <a:avLst/>
          </a:prstGeom>
        </p:spPr>
        <p:txBody>
          <a:bodyPr vert="horz" wrap="square" lIns="0" tIns="0" rIns="0" bIns="0" rtlCol="0" anchor="b" anchorCtr="0">
            <a:spAutoFit/>
          </a:bodyPr>
          <a:lstStyle>
            <a:lvl1pPr marL="0" indent="0" algn="ctr">
              <a:lnSpc>
                <a:spcPct val="85000"/>
              </a:lnSpc>
              <a:spcBef>
                <a:spcPts val="0"/>
              </a:spcBef>
              <a:buFont typeface="Arial" panose="020B0604020202020204" pitchFamily="34" charset="0"/>
              <a:buNone/>
              <a:defRPr sz="5333" b="0" i="0" spc="0">
                <a:solidFill>
                  <a:schemeClr val="bg2"/>
                </a:solidFill>
              </a:defRPr>
            </a:lvl1pPr>
            <a:lvl2pPr marL="0" indent="0" algn="ctr">
              <a:spcBef>
                <a:spcPts val="0"/>
              </a:spcBef>
              <a:buFont typeface="Arial" panose="020B0604020202020204" pitchFamily="34" charset="0"/>
              <a:buNone/>
              <a:defRPr sz="4800"/>
            </a:lvl2pPr>
            <a:lvl3pPr marL="0" indent="0" algn="ctr">
              <a:spcBef>
                <a:spcPts val="0"/>
              </a:spcBef>
              <a:buFont typeface="Arial" panose="020B0604020202020204" pitchFamily="34" charset="0"/>
              <a:buNone/>
              <a:defRPr sz="4267"/>
            </a:lvl3pPr>
            <a:lvl4pPr marL="0" indent="0" algn="ctr">
              <a:spcBef>
                <a:spcPts val="0"/>
              </a:spcBef>
              <a:buNone/>
              <a:defRPr sz="3733"/>
            </a:lvl4pPr>
            <a:lvl5pPr marL="3048" indent="0" algn="ctr">
              <a:spcBef>
                <a:spcPts val="0"/>
              </a:spcBef>
              <a:buClr>
                <a:schemeClr val="bg1">
                  <a:lumMod val="65000"/>
                </a:schemeClr>
              </a:buClr>
              <a:buNone/>
              <a:defRPr sz="2400" b="1">
                <a:solidFill>
                  <a:schemeClr val="tx1">
                    <a:lumMod val="50000"/>
                    <a:lumOff val="50000"/>
                  </a:schemeClr>
                </a:solidFill>
              </a:defRPr>
            </a:lvl5pPr>
          </a:lstStyle>
          <a:p>
            <a:pPr lvl="0"/>
            <a:r>
              <a:rPr lang="en-US" dirty="0"/>
              <a:t>Click To Edit </a:t>
            </a:r>
            <a:br>
              <a:rPr lang="en-US" dirty="0"/>
            </a:br>
            <a:r>
              <a:rPr lang="en-US" dirty="0"/>
              <a:t>Template Text Styles</a:t>
            </a:r>
          </a:p>
        </p:txBody>
      </p:sp>
      <p:cxnSp>
        <p:nvCxnSpPr>
          <p:cNvPr id="12" name="Straight Connector 11">
            <a:extLst>
              <a:ext uri="{FF2B5EF4-FFF2-40B4-BE49-F238E27FC236}">
                <a16:creationId xmlns:a16="http://schemas.microsoft.com/office/drawing/2014/main" id="{BA5AFE86-C950-4DAD-A713-819A7036912A}"/>
              </a:ext>
            </a:extLst>
          </p:cNvPr>
          <p:cNvCxnSpPr/>
          <p:nvPr/>
        </p:nvCxnSpPr>
        <p:spPr>
          <a:xfrm>
            <a:off x="5791200" y="3982997"/>
            <a:ext cx="609600" cy="0"/>
          </a:xfrm>
          <a:prstGeom prst="line">
            <a:avLst/>
          </a:prstGeom>
          <a:ln w="50800" cap="flat" cmpd="sng">
            <a:solidFill>
              <a:schemeClr val="bg1">
                <a:lumMod val="85000"/>
              </a:schemeClr>
            </a:solidFill>
            <a:prstDash val="solid"/>
            <a:bevel/>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13" name="Text Placeholder 2">
            <a:extLst>
              <a:ext uri="{FF2B5EF4-FFF2-40B4-BE49-F238E27FC236}">
                <a16:creationId xmlns:a16="http://schemas.microsoft.com/office/drawing/2014/main" id="{F31D3052-E314-4BB7-8CAC-4FA86287D223}"/>
              </a:ext>
            </a:extLst>
          </p:cNvPr>
          <p:cNvSpPr>
            <a:spLocks noGrp="1"/>
          </p:cNvSpPr>
          <p:nvPr>
            <p:ph idx="12" hasCustomPrompt="1"/>
          </p:nvPr>
        </p:nvSpPr>
        <p:spPr>
          <a:xfrm>
            <a:off x="457200" y="4287787"/>
            <a:ext cx="11277600" cy="332399"/>
          </a:xfrm>
          <a:prstGeom prst="rect">
            <a:avLst/>
          </a:prstGeom>
        </p:spPr>
        <p:txBody>
          <a:bodyPr vert="horz" wrap="square" lIns="0" tIns="0" rIns="0" bIns="0" rtlCol="0" anchor="t" anchorCtr="0">
            <a:spAutoFit/>
          </a:bodyPr>
          <a:lstStyle>
            <a:lvl1pPr marL="0" indent="0" algn="ctr">
              <a:spcBef>
                <a:spcPts val="0"/>
              </a:spcBef>
              <a:buFont typeface="Arial" panose="020B0604020202020204" pitchFamily="34" charset="0"/>
              <a:buNone/>
              <a:defRPr sz="2400" b="1">
                <a:solidFill>
                  <a:schemeClr val="tx1"/>
                </a:solidFill>
              </a:defRPr>
            </a:lvl1pPr>
            <a:lvl2pPr marL="0" indent="0" algn="ctr">
              <a:spcBef>
                <a:spcPts val="0"/>
              </a:spcBef>
              <a:buFont typeface="Arial" panose="020B0604020202020204" pitchFamily="34" charset="0"/>
              <a:buNone/>
              <a:defRPr sz="4800"/>
            </a:lvl2pPr>
            <a:lvl3pPr marL="0" indent="0" algn="ctr">
              <a:spcBef>
                <a:spcPts val="0"/>
              </a:spcBef>
              <a:buFont typeface="Arial" panose="020B0604020202020204" pitchFamily="34" charset="0"/>
              <a:buNone/>
              <a:defRPr sz="4267"/>
            </a:lvl3pPr>
            <a:lvl4pPr marL="0" indent="0" algn="ctr">
              <a:spcBef>
                <a:spcPts val="0"/>
              </a:spcBef>
              <a:buNone/>
              <a:defRPr sz="3733"/>
            </a:lvl4pPr>
            <a:lvl5pPr marL="3048" indent="0" algn="ctr">
              <a:spcBef>
                <a:spcPts val="0"/>
              </a:spcBef>
              <a:buClr>
                <a:schemeClr val="bg1">
                  <a:lumMod val="65000"/>
                </a:schemeClr>
              </a:buClr>
              <a:buNone/>
              <a:defRPr sz="2400" b="1">
                <a:solidFill>
                  <a:schemeClr val="tx1">
                    <a:lumMod val="50000"/>
                    <a:lumOff val="50000"/>
                  </a:schemeClr>
                </a:solidFill>
              </a:defRPr>
            </a:lvl5pPr>
          </a:lstStyle>
          <a:p>
            <a:pPr lvl="0"/>
            <a:r>
              <a:rPr lang="en-US"/>
              <a:t>Click To Edit Template Text Styles</a:t>
            </a:r>
          </a:p>
        </p:txBody>
      </p:sp>
    </p:spTree>
    <p:extLst>
      <p:ext uri="{BB962C8B-B14F-4D97-AF65-F5344CB8AC3E}">
        <p14:creationId xmlns:p14="http://schemas.microsoft.com/office/powerpoint/2010/main" val="2788969230"/>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288">
          <p15:clr>
            <a:srgbClr val="FBAE40"/>
          </p15:clr>
        </p15:guide>
        <p15:guide id="2" orient="horz" pos="144">
          <p15:clr>
            <a:srgbClr val="FBAE40"/>
          </p15:clr>
        </p15:guide>
        <p15:guide id="3" orient="horz" pos="4032">
          <p15:clr>
            <a:srgbClr val="FBAE40"/>
          </p15:clr>
        </p15:guide>
        <p15:guide id="4" pos="144">
          <p15:clr>
            <a:srgbClr val="FBAE40"/>
          </p15:clr>
        </p15:guide>
        <p15:guide id="5" pos="288">
          <p15:clr>
            <a:srgbClr val="FBAE40"/>
          </p15:clr>
        </p15:guide>
        <p15:guide id="6" pos="7392">
          <p15:clr>
            <a:srgbClr val="FBAE40"/>
          </p15:clr>
        </p15:guide>
        <p15:guide id="7" pos="7536">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Blank Slide 2">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9F8D033E-882F-4905-8721-38F845341B81}"/>
              </a:ext>
            </a:extLst>
          </p:cNvPr>
          <p:cNvSpPr>
            <a:spLocks noGrp="1"/>
          </p:cNvSpPr>
          <p:nvPr>
            <p:ph type="sldNum" sz="quarter" idx="11"/>
          </p:nvPr>
        </p:nvSpPr>
        <p:spPr/>
        <p:txBody>
          <a:bodyPr/>
          <a:lstStyle/>
          <a:p>
            <a:fld id="{C24CE0DD-0081-7A4A-817B-7ACC0C2B4AAB}" type="slidenum">
              <a:rPr lang="en-US" smtClean="0"/>
              <a:pPr/>
              <a:t>‹#›</a:t>
            </a:fld>
            <a:endParaRPr lang="en-US" dirty="0"/>
          </a:p>
        </p:txBody>
      </p:sp>
    </p:spTree>
    <p:extLst>
      <p:ext uri="{BB962C8B-B14F-4D97-AF65-F5344CB8AC3E}">
        <p14:creationId xmlns:p14="http://schemas.microsoft.com/office/powerpoint/2010/main" val="2957524995"/>
      </p:ext>
    </p:extLst>
  </p:cSld>
  <p:clrMapOvr>
    <a:masterClrMapping/>
  </p:clrMapOvr>
  <p:extLst>
    <p:ext uri="{DCECCB84-F9BA-43D5-87BE-67443E8EF086}">
      <p15:sldGuideLst xmlns:p15="http://schemas.microsoft.com/office/powerpoint/2012/main">
        <p15:guide id="1" pos="144">
          <p15:clr>
            <a:srgbClr val="FBAE40"/>
          </p15:clr>
        </p15:guide>
        <p15:guide id="2" pos="288">
          <p15:clr>
            <a:srgbClr val="FBAE40"/>
          </p15:clr>
        </p15:guide>
        <p15:guide id="3" pos="7392">
          <p15:clr>
            <a:srgbClr val="FBAE40"/>
          </p15:clr>
        </p15:guide>
        <p15:guide id="4" pos="7536">
          <p15:clr>
            <a:srgbClr val="FBAE40"/>
          </p15:clr>
        </p15:guide>
        <p15:guide id="5" orient="horz" pos="144">
          <p15:clr>
            <a:srgbClr val="FBAE40"/>
          </p15:clr>
        </p15:guide>
        <p15:guide id="6" orient="horz" pos="288">
          <p15:clr>
            <a:srgbClr val="FBAE40"/>
          </p15:clr>
        </p15:guide>
        <p15:guide id="7" orient="horz" pos="4032">
          <p15:clr>
            <a:srgbClr val="FBAE40"/>
          </p15:clr>
        </p15:guide>
      </p15:sldGuideLst>
    </p:ext>
  </p:extLst>
</p:sldLayout>
</file>

<file path=ppt/slideMasters/_rels/slideMaster1.xml.rels><?xml version="1.0" encoding="UTF-8" standalone="yes"?>
<Relationships xmlns="http://schemas.openxmlformats.org/package/2006/relationships"><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34" Type="http://schemas.openxmlformats.org/officeDocument/2006/relationships/slideLayout" Target="../slideLayouts/slideLayout34.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theme" Target="../theme/theme1.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0FDF9DC-5703-4178-B33C-1F784C8F6E74}"/>
              </a:ext>
            </a:extLst>
          </p:cNvPr>
          <p:cNvSpPr>
            <a:spLocks noGrp="1"/>
          </p:cNvSpPr>
          <p:nvPr>
            <p:ph type="title"/>
          </p:nvPr>
        </p:nvSpPr>
        <p:spPr>
          <a:xfrm>
            <a:off x="457200" y="457200"/>
            <a:ext cx="11277600" cy="1243417"/>
          </a:xfrm>
          <a:prstGeom prst="rect">
            <a:avLst/>
          </a:prstGeom>
        </p:spPr>
        <p:txBody>
          <a:bodyPr vert="horz" wrap="square" lIns="0" tIns="45720" rIns="0" bIns="45720" rtlCol="0" anchor="ctr">
            <a:spAutoFit/>
          </a:bodyPr>
          <a:lstStyle/>
          <a:p>
            <a:r>
              <a:rPr lang="en-US" dirty="0"/>
              <a:t>Click to edit </a:t>
            </a:r>
            <a:br>
              <a:rPr lang="en-US" dirty="0"/>
            </a:br>
            <a:r>
              <a:rPr lang="en-US" dirty="0"/>
              <a:t>Master title style</a:t>
            </a:r>
          </a:p>
        </p:txBody>
      </p:sp>
      <p:sp>
        <p:nvSpPr>
          <p:cNvPr id="3" name="Text Placeholder 2">
            <a:extLst>
              <a:ext uri="{FF2B5EF4-FFF2-40B4-BE49-F238E27FC236}">
                <a16:creationId xmlns:a16="http://schemas.microsoft.com/office/drawing/2014/main" id="{543F9B61-FE06-4AD3-BFD0-849AD957C074}"/>
              </a:ext>
            </a:extLst>
          </p:cNvPr>
          <p:cNvSpPr>
            <a:spLocks noGrp="1"/>
          </p:cNvSpPr>
          <p:nvPr>
            <p:ph type="body" idx="1"/>
          </p:nvPr>
        </p:nvSpPr>
        <p:spPr>
          <a:xfrm>
            <a:off x="458724" y="1964077"/>
            <a:ext cx="11274552" cy="4315845"/>
          </a:xfrm>
          <a:prstGeom prst="rect">
            <a:avLst/>
          </a:prstGeom>
        </p:spPr>
        <p:txBody>
          <a:bodyPr vert="horz" lIns="0" tIns="45720" rIns="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Slide Number Placeholder 61">
            <a:extLst>
              <a:ext uri="{FF2B5EF4-FFF2-40B4-BE49-F238E27FC236}">
                <a16:creationId xmlns:a16="http://schemas.microsoft.com/office/drawing/2014/main" id="{76C2FCC9-2F09-4721-9A6D-A8D770C763C7}"/>
              </a:ext>
            </a:extLst>
          </p:cNvPr>
          <p:cNvSpPr>
            <a:spLocks noGrp="1"/>
          </p:cNvSpPr>
          <p:nvPr>
            <p:ph type="sldNum" sz="quarter" idx="4"/>
          </p:nvPr>
        </p:nvSpPr>
        <p:spPr>
          <a:xfrm>
            <a:off x="457200" y="6464300"/>
            <a:ext cx="296359" cy="228600"/>
          </a:xfrm>
          <a:prstGeom prst="rect">
            <a:avLst/>
          </a:prstGeom>
          <a:noFill/>
        </p:spPr>
        <p:txBody>
          <a:bodyPr vert="horz" wrap="none" lIns="91440" tIns="45720" rIns="91440" bIns="45720" rtlCol="0" anchor="ctr" anchorCtr="0">
            <a:noAutofit/>
          </a:bodyPr>
          <a:lstStyle>
            <a:lvl1pPr algn="r">
              <a:defRPr sz="1200" b="1" i="0">
                <a:solidFill>
                  <a:schemeClr val="bg2"/>
                </a:solidFill>
              </a:defRPr>
            </a:lvl1pPr>
          </a:lstStyle>
          <a:p>
            <a:fld id="{C24CE0DD-0081-7A4A-817B-7ACC0C2B4AAB}" type="slidenum">
              <a:rPr lang="en-US" smtClean="0"/>
              <a:pPr/>
              <a:t>‹#›</a:t>
            </a:fld>
            <a:endParaRPr lang="en-US" dirty="0"/>
          </a:p>
        </p:txBody>
      </p:sp>
      <p:sp>
        <p:nvSpPr>
          <p:cNvPr id="17" name="Slide Number Placeholder 5">
            <a:extLst>
              <a:ext uri="{FF2B5EF4-FFF2-40B4-BE49-F238E27FC236}">
                <a16:creationId xmlns:a16="http://schemas.microsoft.com/office/drawing/2014/main" id="{5EE6105E-4C9A-4B95-89E5-B4D8F1DCB443}"/>
              </a:ext>
            </a:extLst>
          </p:cNvPr>
          <p:cNvSpPr txBox="1">
            <a:spLocks/>
          </p:cNvSpPr>
          <p:nvPr/>
        </p:nvSpPr>
        <p:spPr>
          <a:xfrm>
            <a:off x="764280" y="6477456"/>
            <a:ext cx="6582701" cy="215444"/>
          </a:xfrm>
          <a:prstGeom prst="rect">
            <a:avLst/>
          </a:prstGeom>
          <a:noFill/>
        </p:spPr>
        <p:txBody>
          <a:bodyPr vert="horz" wrap="square" lIns="91440" tIns="45720" rIns="91440" bIns="45720" rtlCol="0" anchor="ctr" anchorCtr="0">
            <a:spAutoFit/>
          </a:bodyPr>
          <a:lstStyle>
            <a:defPPr>
              <a:defRPr lang="en-US"/>
            </a:defPPr>
            <a:lvl1pPr marL="0" algn="r" defTabSz="914400" rtl="0" eaLnBrk="1" latinLnBrk="0" hangingPunct="1">
              <a:defRPr sz="800" b="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US" sz="800" spc="50" baseline="0" dirty="0">
                <a:solidFill>
                  <a:schemeClr val="tx1"/>
                </a:solidFill>
              </a:rPr>
              <a:t>Presentation to the ULTS Administrative Committee</a:t>
            </a:r>
          </a:p>
        </p:txBody>
      </p:sp>
      <p:grpSp>
        <p:nvGrpSpPr>
          <p:cNvPr id="26" name="Group 25">
            <a:extLst>
              <a:ext uri="{FF2B5EF4-FFF2-40B4-BE49-F238E27FC236}">
                <a16:creationId xmlns:a16="http://schemas.microsoft.com/office/drawing/2014/main" id="{C575405C-B2DF-4F58-9801-02AE2578731C}"/>
              </a:ext>
            </a:extLst>
          </p:cNvPr>
          <p:cNvGrpSpPr>
            <a:grpSpLocks noChangeAspect="1"/>
          </p:cNvGrpSpPr>
          <p:nvPr/>
        </p:nvGrpSpPr>
        <p:grpSpPr>
          <a:xfrm>
            <a:off x="10683863" y="6539890"/>
            <a:ext cx="1066177" cy="135154"/>
            <a:chOff x="2931072" y="-829430"/>
            <a:chExt cx="6003607" cy="761048"/>
          </a:xfrm>
        </p:grpSpPr>
        <p:sp>
          <p:nvSpPr>
            <p:cNvPr id="27" name="Freeform: Shape 26">
              <a:extLst>
                <a:ext uri="{FF2B5EF4-FFF2-40B4-BE49-F238E27FC236}">
                  <a16:creationId xmlns:a16="http://schemas.microsoft.com/office/drawing/2014/main" id="{6D2A2581-A149-4D6E-B65C-0B123B2B9D79}"/>
                </a:ext>
              </a:extLst>
            </p:cNvPr>
            <p:cNvSpPr/>
            <p:nvPr/>
          </p:nvSpPr>
          <p:spPr>
            <a:xfrm>
              <a:off x="8294599" y="-826572"/>
              <a:ext cx="640080" cy="758190"/>
            </a:xfrm>
            <a:custGeom>
              <a:avLst/>
              <a:gdLst>
                <a:gd name="connsiteX0" fmla="*/ 100965 w 640080"/>
                <a:gd name="connsiteY0" fmla="*/ 493395 h 758190"/>
                <a:gd name="connsiteX1" fmla="*/ 318135 w 640080"/>
                <a:gd name="connsiteY1" fmla="*/ 597218 h 758190"/>
                <a:gd name="connsiteX2" fmla="*/ 455295 w 640080"/>
                <a:gd name="connsiteY2" fmla="*/ 531495 h 758190"/>
                <a:gd name="connsiteX3" fmla="*/ 312420 w 640080"/>
                <a:gd name="connsiteY3" fmla="*/ 452438 h 758190"/>
                <a:gd name="connsiteX4" fmla="*/ 44768 w 640080"/>
                <a:gd name="connsiteY4" fmla="*/ 224790 h 758190"/>
                <a:gd name="connsiteX5" fmla="*/ 355283 w 640080"/>
                <a:gd name="connsiteY5" fmla="*/ 0 h 758190"/>
                <a:gd name="connsiteX6" fmla="*/ 625793 w 640080"/>
                <a:gd name="connsiteY6" fmla="*/ 88583 h 758190"/>
                <a:gd name="connsiteX7" fmla="*/ 534353 w 640080"/>
                <a:gd name="connsiteY7" fmla="*/ 221932 h 758190"/>
                <a:gd name="connsiteX8" fmla="*/ 355283 w 640080"/>
                <a:gd name="connsiteY8" fmla="*/ 160020 h 758190"/>
                <a:gd name="connsiteX9" fmla="*/ 224790 w 640080"/>
                <a:gd name="connsiteY9" fmla="*/ 228600 h 758190"/>
                <a:gd name="connsiteX10" fmla="*/ 395288 w 640080"/>
                <a:gd name="connsiteY10" fmla="*/ 309563 h 758190"/>
                <a:gd name="connsiteX11" fmla="*/ 640080 w 640080"/>
                <a:gd name="connsiteY11" fmla="*/ 536257 h 758190"/>
                <a:gd name="connsiteX12" fmla="*/ 325755 w 640080"/>
                <a:gd name="connsiteY12" fmla="*/ 758190 h 758190"/>
                <a:gd name="connsiteX13" fmla="*/ 0 w 640080"/>
                <a:gd name="connsiteY13" fmla="*/ 627697 h 758190"/>
                <a:gd name="connsiteX14" fmla="*/ 100965 w 640080"/>
                <a:gd name="connsiteY14" fmla="*/ 493395 h 7581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640080" h="758190">
                  <a:moveTo>
                    <a:pt x="100965" y="493395"/>
                  </a:moveTo>
                  <a:cubicBezTo>
                    <a:pt x="100965" y="493395"/>
                    <a:pt x="197168" y="597218"/>
                    <a:pt x="318135" y="597218"/>
                  </a:cubicBezTo>
                  <a:cubicBezTo>
                    <a:pt x="392430" y="597218"/>
                    <a:pt x="455295" y="576263"/>
                    <a:pt x="455295" y="531495"/>
                  </a:cubicBezTo>
                  <a:cubicBezTo>
                    <a:pt x="455295" y="484822"/>
                    <a:pt x="421958" y="475297"/>
                    <a:pt x="312420" y="452438"/>
                  </a:cubicBezTo>
                  <a:cubicBezTo>
                    <a:pt x="169545" y="421957"/>
                    <a:pt x="44768" y="360997"/>
                    <a:pt x="44768" y="224790"/>
                  </a:cubicBezTo>
                  <a:cubicBezTo>
                    <a:pt x="44768" y="112395"/>
                    <a:pt x="157163" y="0"/>
                    <a:pt x="355283" y="0"/>
                  </a:cubicBezTo>
                  <a:cubicBezTo>
                    <a:pt x="518160" y="0"/>
                    <a:pt x="625793" y="88583"/>
                    <a:pt x="625793" y="88583"/>
                  </a:cubicBezTo>
                  <a:lnTo>
                    <a:pt x="534353" y="221932"/>
                  </a:lnTo>
                  <a:cubicBezTo>
                    <a:pt x="534353" y="221932"/>
                    <a:pt x="452438" y="160020"/>
                    <a:pt x="355283" y="160020"/>
                  </a:cubicBezTo>
                  <a:cubicBezTo>
                    <a:pt x="286703" y="160020"/>
                    <a:pt x="224790" y="183832"/>
                    <a:pt x="224790" y="228600"/>
                  </a:cubicBezTo>
                  <a:cubicBezTo>
                    <a:pt x="224790" y="272415"/>
                    <a:pt x="273368" y="282893"/>
                    <a:pt x="395288" y="309563"/>
                  </a:cubicBezTo>
                  <a:cubicBezTo>
                    <a:pt x="538163" y="340043"/>
                    <a:pt x="640080" y="386715"/>
                    <a:pt x="640080" y="536257"/>
                  </a:cubicBezTo>
                  <a:cubicBezTo>
                    <a:pt x="640080" y="659130"/>
                    <a:pt x="509588" y="758190"/>
                    <a:pt x="325755" y="758190"/>
                  </a:cubicBezTo>
                  <a:cubicBezTo>
                    <a:pt x="114300" y="758190"/>
                    <a:pt x="0" y="627697"/>
                    <a:pt x="0" y="627697"/>
                  </a:cubicBezTo>
                  <a:lnTo>
                    <a:pt x="100965" y="493395"/>
                  </a:lnTo>
                  <a:close/>
                </a:path>
              </a:pathLst>
            </a:custGeom>
            <a:solidFill>
              <a:schemeClr val="bg2"/>
            </a:solidFill>
            <a:ln w="9525" cap="flat">
              <a:noFill/>
              <a:prstDash val="solid"/>
              <a:miter/>
            </a:ln>
          </p:spPr>
          <p:txBody>
            <a:bodyPr rtlCol="0" anchor="ctr"/>
            <a:lstStyle/>
            <a:p>
              <a:endParaRPr lang="en-US" dirty="0"/>
            </a:p>
          </p:txBody>
        </p:sp>
        <p:sp>
          <p:nvSpPr>
            <p:cNvPr id="28" name="Freeform: Shape 27">
              <a:extLst>
                <a:ext uri="{FF2B5EF4-FFF2-40B4-BE49-F238E27FC236}">
                  <a16:creationId xmlns:a16="http://schemas.microsoft.com/office/drawing/2014/main" id="{6DC8D56B-3D68-4FE3-9F03-89ACA7EDF220}"/>
                </a:ext>
              </a:extLst>
            </p:cNvPr>
            <p:cNvSpPr/>
            <p:nvPr/>
          </p:nvSpPr>
          <p:spPr>
            <a:xfrm>
              <a:off x="7506882" y="-809427"/>
              <a:ext cx="649604" cy="737235"/>
            </a:xfrm>
            <a:custGeom>
              <a:avLst/>
              <a:gdLst>
                <a:gd name="connsiteX0" fmla="*/ 0 w 649604"/>
                <a:gd name="connsiteY0" fmla="*/ 465773 h 737235"/>
                <a:gd name="connsiteX1" fmla="*/ 0 w 649604"/>
                <a:gd name="connsiteY1" fmla="*/ 0 h 737235"/>
                <a:gd name="connsiteX2" fmla="*/ 181927 w 649604"/>
                <a:gd name="connsiteY2" fmla="*/ 0 h 737235"/>
                <a:gd name="connsiteX3" fmla="*/ 181927 w 649604"/>
                <a:gd name="connsiteY3" fmla="*/ 415290 h 737235"/>
                <a:gd name="connsiteX4" fmla="*/ 324802 w 649604"/>
                <a:gd name="connsiteY4" fmla="*/ 566737 h 737235"/>
                <a:gd name="connsiteX5" fmla="*/ 467677 w 649604"/>
                <a:gd name="connsiteY5" fmla="*/ 501015 h 737235"/>
                <a:gd name="connsiteX6" fmla="*/ 467677 w 649604"/>
                <a:gd name="connsiteY6" fmla="*/ 0 h 737235"/>
                <a:gd name="connsiteX7" fmla="*/ 649605 w 649604"/>
                <a:gd name="connsiteY7" fmla="*/ 0 h 737235"/>
                <a:gd name="connsiteX8" fmla="*/ 649605 w 649604"/>
                <a:gd name="connsiteY8" fmla="*/ 721043 h 737235"/>
                <a:gd name="connsiteX9" fmla="*/ 467677 w 649604"/>
                <a:gd name="connsiteY9" fmla="*/ 721043 h 737235"/>
                <a:gd name="connsiteX10" fmla="*/ 467677 w 649604"/>
                <a:gd name="connsiteY10" fmla="*/ 614362 h 737235"/>
                <a:gd name="connsiteX11" fmla="*/ 264795 w 649604"/>
                <a:gd name="connsiteY11" fmla="*/ 737235 h 737235"/>
                <a:gd name="connsiteX12" fmla="*/ 0 w 649604"/>
                <a:gd name="connsiteY12" fmla="*/ 465773 h 7372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49604" h="737235">
                  <a:moveTo>
                    <a:pt x="0" y="465773"/>
                  </a:moveTo>
                  <a:lnTo>
                    <a:pt x="0" y="0"/>
                  </a:lnTo>
                  <a:lnTo>
                    <a:pt x="181927" y="0"/>
                  </a:lnTo>
                  <a:lnTo>
                    <a:pt x="181927" y="415290"/>
                  </a:lnTo>
                  <a:cubicBezTo>
                    <a:pt x="181927" y="521017"/>
                    <a:pt x="232410" y="566737"/>
                    <a:pt x="324802" y="566737"/>
                  </a:cubicBezTo>
                  <a:cubicBezTo>
                    <a:pt x="419100" y="566737"/>
                    <a:pt x="467677" y="501015"/>
                    <a:pt x="467677" y="501015"/>
                  </a:cubicBezTo>
                  <a:lnTo>
                    <a:pt x="467677" y="0"/>
                  </a:lnTo>
                  <a:lnTo>
                    <a:pt x="649605" y="0"/>
                  </a:lnTo>
                  <a:lnTo>
                    <a:pt x="649605" y="721043"/>
                  </a:lnTo>
                  <a:lnTo>
                    <a:pt x="467677" y="721043"/>
                  </a:lnTo>
                  <a:lnTo>
                    <a:pt x="467677" y="614362"/>
                  </a:lnTo>
                  <a:cubicBezTo>
                    <a:pt x="467677" y="614362"/>
                    <a:pt x="411480" y="737235"/>
                    <a:pt x="264795" y="737235"/>
                  </a:cubicBezTo>
                  <a:cubicBezTo>
                    <a:pt x="125730" y="737235"/>
                    <a:pt x="0" y="638175"/>
                    <a:pt x="0" y="465773"/>
                  </a:cubicBezTo>
                  <a:close/>
                </a:path>
              </a:pathLst>
            </a:custGeom>
            <a:solidFill>
              <a:schemeClr val="bg2"/>
            </a:solidFill>
            <a:ln w="9525" cap="flat">
              <a:noFill/>
              <a:prstDash val="solid"/>
              <a:miter/>
            </a:ln>
          </p:spPr>
          <p:txBody>
            <a:bodyPr rtlCol="0" anchor="ctr"/>
            <a:lstStyle/>
            <a:p>
              <a:endParaRPr lang="en-US" dirty="0"/>
            </a:p>
          </p:txBody>
        </p:sp>
        <p:sp>
          <p:nvSpPr>
            <p:cNvPr id="29" name="Freeform: Shape 28">
              <a:extLst>
                <a:ext uri="{FF2B5EF4-FFF2-40B4-BE49-F238E27FC236}">
                  <a16:creationId xmlns:a16="http://schemas.microsoft.com/office/drawing/2014/main" id="{D45015DA-2801-4267-853F-30DDB91F5BD8}"/>
                </a:ext>
              </a:extLst>
            </p:cNvPr>
            <p:cNvSpPr/>
            <p:nvPr/>
          </p:nvSpPr>
          <p:spPr>
            <a:xfrm>
              <a:off x="6234341" y="-829430"/>
              <a:ext cx="1089660" cy="740092"/>
            </a:xfrm>
            <a:custGeom>
              <a:avLst/>
              <a:gdLst>
                <a:gd name="connsiteX0" fmla="*/ 1089660 w 1089660"/>
                <a:gd name="connsiteY0" fmla="*/ 276225 h 740092"/>
                <a:gd name="connsiteX1" fmla="*/ 1089660 w 1089660"/>
                <a:gd name="connsiteY1" fmla="*/ 740093 h 740092"/>
                <a:gd name="connsiteX2" fmla="*/ 906780 w 1089660"/>
                <a:gd name="connsiteY2" fmla="*/ 740093 h 740092"/>
                <a:gd name="connsiteX3" fmla="*/ 906780 w 1089660"/>
                <a:gd name="connsiteY3" fmla="*/ 323850 h 740092"/>
                <a:gd name="connsiteX4" fmla="*/ 777240 w 1089660"/>
                <a:gd name="connsiteY4" fmla="*/ 171450 h 740092"/>
                <a:gd name="connsiteX5" fmla="*/ 636270 w 1089660"/>
                <a:gd name="connsiteY5" fmla="*/ 226695 h 740092"/>
                <a:gd name="connsiteX6" fmla="*/ 636270 w 1089660"/>
                <a:gd name="connsiteY6" fmla="*/ 740093 h 740092"/>
                <a:gd name="connsiteX7" fmla="*/ 453390 w 1089660"/>
                <a:gd name="connsiteY7" fmla="*/ 740093 h 740092"/>
                <a:gd name="connsiteX8" fmla="*/ 453390 w 1089660"/>
                <a:gd name="connsiteY8" fmla="*/ 323850 h 740092"/>
                <a:gd name="connsiteX9" fmla="*/ 323850 w 1089660"/>
                <a:gd name="connsiteY9" fmla="*/ 171450 h 740092"/>
                <a:gd name="connsiteX10" fmla="*/ 182880 w 1089660"/>
                <a:gd name="connsiteY10" fmla="*/ 226695 h 740092"/>
                <a:gd name="connsiteX11" fmla="*/ 182880 w 1089660"/>
                <a:gd name="connsiteY11" fmla="*/ 740093 h 740092"/>
                <a:gd name="connsiteX12" fmla="*/ 0 w 1089660"/>
                <a:gd name="connsiteY12" fmla="*/ 740093 h 740092"/>
                <a:gd name="connsiteX13" fmla="*/ 0 w 1089660"/>
                <a:gd name="connsiteY13" fmla="*/ 19050 h 740092"/>
                <a:gd name="connsiteX14" fmla="*/ 182880 w 1089660"/>
                <a:gd name="connsiteY14" fmla="*/ 19050 h 740092"/>
                <a:gd name="connsiteX15" fmla="*/ 182880 w 1089660"/>
                <a:gd name="connsiteY15" fmla="*/ 123825 h 740092"/>
                <a:gd name="connsiteX16" fmla="*/ 382905 w 1089660"/>
                <a:gd name="connsiteY16" fmla="*/ 0 h 740092"/>
                <a:gd name="connsiteX17" fmla="*/ 606743 w 1089660"/>
                <a:gd name="connsiteY17" fmla="*/ 125730 h 740092"/>
                <a:gd name="connsiteX18" fmla="*/ 836295 w 1089660"/>
                <a:gd name="connsiteY18" fmla="*/ 0 h 740092"/>
                <a:gd name="connsiteX19" fmla="*/ 1089660 w 1089660"/>
                <a:gd name="connsiteY19" fmla="*/ 276225 h 7400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089660" h="740092">
                  <a:moveTo>
                    <a:pt x="1089660" y="276225"/>
                  </a:moveTo>
                  <a:lnTo>
                    <a:pt x="1089660" y="740093"/>
                  </a:lnTo>
                  <a:lnTo>
                    <a:pt x="906780" y="740093"/>
                  </a:lnTo>
                  <a:lnTo>
                    <a:pt x="906780" y="323850"/>
                  </a:lnTo>
                  <a:cubicBezTo>
                    <a:pt x="906780" y="224790"/>
                    <a:pt x="868680" y="171450"/>
                    <a:pt x="777240" y="171450"/>
                  </a:cubicBezTo>
                  <a:cubicBezTo>
                    <a:pt x="681038" y="171450"/>
                    <a:pt x="636270" y="226695"/>
                    <a:pt x="636270" y="226695"/>
                  </a:cubicBezTo>
                  <a:lnTo>
                    <a:pt x="636270" y="740093"/>
                  </a:lnTo>
                  <a:lnTo>
                    <a:pt x="453390" y="740093"/>
                  </a:lnTo>
                  <a:lnTo>
                    <a:pt x="453390" y="323850"/>
                  </a:lnTo>
                  <a:cubicBezTo>
                    <a:pt x="453390" y="224790"/>
                    <a:pt x="415290" y="171450"/>
                    <a:pt x="323850" y="171450"/>
                  </a:cubicBezTo>
                  <a:cubicBezTo>
                    <a:pt x="227648" y="171450"/>
                    <a:pt x="182880" y="226695"/>
                    <a:pt x="182880" y="226695"/>
                  </a:cubicBezTo>
                  <a:lnTo>
                    <a:pt x="182880" y="740093"/>
                  </a:lnTo>
                  <a:lnTo>
                    <a:pt x="0" y="740093"/>
                  </a:lnTo>
                  <a:lnTo>
                    <a:pt x="0" y="19050"/>
                  </a:lnTo>
                  <a:lnTo>
                    <a:pt x="182880" y="19050"/>
                  </a:lnTo>
                  <a:lnTo>
                    <a:pt x="182880" y="123825"/>
                  </a:lnTo>
                  <a:cubicBezTo>
                    <a:pt x="182880" y="123825"/>
                    <a:pt x="235268" y="0"/>
                    <a:pt x="382905" y="0"/>
                  </a:cubicBezTo>
                  <a:cubicBezTo>
                    <a:pt x="556260" y="0"/>
                    <a:pt x="606743" y="125730"/>
                    <a:pt x="606743" y="125730"/>
                  </a:cubicBezTo>
                  <a:cubicBezTo>
                    <a:pt x="606743" y="125730"/>
                    <a:pt x="667703" y="0"/>
                    <a:pt x="836295" y="0"/>
                  </a:cubicBezTo>
                  <a:cubicBezTo>
                    <a:pt x="982980" y="1905"/>
                    <a:pt x="1089660" y="102870"/>
                    <a:pt x="1089660" y="276225"/>
                  </a:cubicBezTo>
                  <a:close/>
                </a:path>
              </a:pathLst>
            </a:custGeom>
            <a:solidFill>
              <a:schemeClr val="bg2"/>
            </a:solidFill>
            <a:ln w="9525" cap="flat">
              <a:noFill/>
              <a:prstDash val="solid"/>
              <a:miter/>
            </a:ln>
          </p:spPr>
          <p:txBody>
            <a:bodyPr rtlCol="0" anchor="ctr"/>
            <a:lstStyle/>
            <a:p>
              <a:endParaRPr lang="en-US" dirty="0"/>
            </a:p>
          </p:txBody>
        </p:sp>
        <p:sp>
          <p:nvSpPr>
            <p:cNvPr id="30" name="Freeform: Shape 29">
              <a:extLst>
                <a:ext uri="{FF2B5EF4-FFF2-40B4-BE49-F238E27FC236}">
                  <a16:creationId xmlns:a16="http://schemas.microsoft.com/office/drawing/2014/main" id="{81FEDFE6-6D64-4A15-BC73-D0D3F971885C}"/>
                </a:ext>
              </a:extLst>
            </p:cNvPr>
            <p:cNvSpPr/>
            <p:nvPr/>
          </p:nvSpPr>
          <p:spPr>
            <a:xfrm>
              <a:off x="5841912" y="-809427"/>
              <a:ext cx="182879" cy="721042"/>
            </a:xfrm>
            <a:custGeom>
              <a:avLst/>
              <a:gdLst>
                <a:gd name="connsiteX0" fmla="*/ 0 w 182879"/>
                <a:gd name="connsiteY0" fmla="*/ 0 h 721042"/>
                <a:gd name="connsiteX1" fmla="*/ 182880 w 182879"/>
                <a:gd name="connsiteY1" fmla="*/ 0 h 721042"/>
                <a:gd name="connsiteX2" fmla="*/ 182880 w 182879"/>
                <a:gd name="connsiteY2" fmla="*/ 721043 h 721042"/>
                <a:gd name="connsiteX3" fmla="*/ 0 w 182879"/>
                <a:gd name="connsiteY3" fmla="*/ 721043 h 721042"/>
              </a:gdLst>
              <a:ahLst/>
              <a:cxnLst>
                <a:cxn ang="0">
                  <a:pos x="connsiteX0" y="connsiteY0"/>
                </a:cxn>
                <a:cxn ang="0">
                  <a:pos x="connsiteX1" y="connsiteY1"/>
                </a:cxn>
                <a:cxn ang="0">
                  <a:pos x="connsiteX2" y="connsiteY2"/>
                </a:cxn>
                <a:cxn ang="0">
                  <a:pos x="connsiteX3" y="connsiteY3"/>
                </a:cxn>
              </a:cxnLst>
              <a:rect l="l" t="t" r="r" b="b"/>
              <a:pathLst>
                <a:path w="182879" h="721042">
                  <a:moveTo>
                    <a:pt x="0" y="0"/>
                  </a:moveTo>
                  <a:lnTo>
                    <a:pt x="182880" y="0"/>
                  </a:lnTo>
                  <a:lnTo>
                    <a:pt x="182880" y="721043"/>
                  </a:lnTo>
                  <a:lnTo>
                    <a:pt x="0" y="721043"/>
                  </a:lnTo>
                  <a:close/>
                </a:path>
              </a:pathLst>
            </a:custGeom>
            <a:solidFill>
              <a:schemeClr val="bg2"/>
            </a:solidFill>
            <a:ln w="9525" cap="flat">
              <a:noFill/>
              <a:prstDash val="solid"/>
              <a:miter/>
            </a:ln>
          </p:spPr>
          <p:txBody>
            <a:bodyPr rtlCol="0" anchor="ctr"/>
            <a:lstStyle/>
            <a:p>
              <a:endParaRPr lang="en-US" dirty="0"/>
            </a:p>
          </p:txBody>
        </p:sp>
        <p:sp>
          <p:nvSpPr>
            <p:cNvPr id="31" name="Freeform: Shape 30">
              <a:extLst>
                <a:ext uri="{FF2B5EF4-FFF2-40B4-BE49-F238E27FC236}">
                  <a16:creationId xmlns:a16="http://schemas.microsoft.com/office/drawing/2014/main" id="{8770722C-1442-42DE-9D16-247602FF4D57}"/>
                </a:ext>
              </a:extLst>
            </p:cNvPr>
            <p:cNvSpPr/>
            <p:nvPr/>
          </p:nvSpPr>
          <p:spPr>
            <a:xfrm>
              <a:off x="5406619" y="-365563"/>
              <a:ext cx="306705" cy="276225"/>
            </a:xfrm>
            <a:custGeom>
              <a:avLst/>
              <a:gdLst>
                <a:gd name="connsiteX0" fmla="*/ 106680 w 306705"/>
                <a:gd name="connsiteY0" fmla="*/ 0 h 276225"/>
                <a:gd name="connsiteX1" fmla="*/ 306705 w 306705"/>
                <a:gd name="connsiteY1" fmla="*/ 276225 h 276225"/>
                <a:gd name="connsiteX2" fmla="*/ 93345 w 306705"/>
                <a:gd name="connsiteY2" fmla="*/ 276225 h 276225"/>
                <a:gd name="connsiteX3" fmla="*/ 0 w 306705"/>
                <a:gd name="connsiteY3" fmla="*/ 147638 h 276225"/>
              </a:gdLst>
              <a:ahLst/>
              <a:cxnLst>
                <a:cxn ang="0">
                  <a:pos x="connsiteX0" y="connsiteY0"/>
                </a:cxn>
                <a:cxn ang="0">
                  <a:pos x="connsiteX1" y="connsiteY1"/>
                </a:cxn>
                <a:cxn ang="0">
                  <a:pos x="connsiteX2" y="connsiteY2"/>
                </a:cxn>
                <a:cxn ang="0">
                  <a:pos x="connsiteX3" y="connsiteY3"/>
                </a:cxn>
              </a:cxnLst>
              <a:rect l="l" t="t" r="r" b="b"/>
              <a:pathLst>
                <a:path w="306705" h="276225">
                  <a:moveTo>
                    <a:pt x="106680" y="0"/>
                  </a:moveTo>
                  <a:lnTo>
                    <a:pt x="306705" y="276225"/>
                  </a:lnTo>
                  <a:lnTo>
                    <a:pt x="93345" y="276225"/>
                  </a:lnTo>
                  <a:lnTo>
                    <a:pt x="0" y="147638"/>
                  </a:lnTo>
                  <a:close/>
                </a:path>
              </a:pathLst>
            </a:custGeom>
            <a:solidFill>
              <a:schemeClr val="bg2"/>
            </a:solidFill>
            <a:ln w="9525" cap="flat">
              <a:noFill/>
              <a:prstDash val="solid"/>
              <a:miter/>
            </a:ln>
          </p:spPr>
          <p:txBody>
            <a:bodyPr rtlCol="0" anchor="ctr"/>
            <a:lstStyle/>
            <a:p>
              <a:endParaRPr lang="en-US" dirty="0"/>
            </a:p>
          </p:txBody>
        </p:sp>
        <p:sp>
          <p:nvSpPr>
            <p:cNvPr id="32" name="Freeform: Shape 31">
              <a:extLst>
                <a:ext uri="{FF2B5EF4-FFF2-40B4-BE49-F238E27FC236}">
                  <a16:creationId xmlns:a16="http://schemas.microsoft.com/office/drawing/2014/main" id="{E2CBA79E-CAAC-4523-8747-65718A49628E}"/>
                </a:ext>
              </a:extLst>
            </p:cNvPr>
            <p:cNvSpPr/>
            <p:nvPr/>
          </p:nvSpPr>
          <p:spPr>
            <a:xfrm>
              <a:off x="5407572" y="-809427"/>
              <a:ext cx="305752" cy="275272"/>
            </a:xfrm>
            <a:custGeom>
              <a:avLst/>
              <a:gdLst>
                <a:gd name="connsiteX0" fmla="*/ 105728 w 305752"/>
                <a:gd name="connsiteY0" fmla="*/ 275273 h 275272"/>
                <a:gd name="connsiteX1" fmla="*/ 305753 w 305752"/>
                <a:gd name="connsiteY1" fmla="*/ 0 h 275272"/>
                <a:gd name="connsiteX2" fmla="*/ 93345 w 305752"/>
                <a:gd name="connsiteY2" fmla="*/ 0 h 275272"/>
                <a:gd name="connsiteX3" fmla="*/ 0 w 305752"/>
                <a:gd name="connsiteY3" fmla="*/ 128587 h 275272"/>
              </a:gdLst>
              <a:ahLst/>
              <a:cxnLst>
                <a:cxn ang="0">
                  <a:pos x="connsiteX0" y="connsiteY0"/>
                </a:cxn>
                <a:cxn ang="0">
                  <a:pos x="connsiteX1" y="connsiteY1"/>
                </a:cxn>
                <a:cxn ang="0">
                  <a:pos x="connsiteX2" y="connsiteY2"/>
                </a:cxn>
                <a:cxn ang="0">
                  <a:pos x="connsiteX3" y="connsiteY3"/>
                </a:cxn>
              </a:cxnLst>
              <a:rect l="l" t="t" r="r" b="b"/>
              <a:pathLst>
                <a:path w="305752" h="275272">
                  <a:moveTo>
                    <a:pt x="105728" y="275273"/>
                  </a:moveTo>
                  <a:lnTo>
                    <a:pt x="305753" y="0"/>
                  </a:lnTo>
                  <a:lnTo>
                    <a:pt x="93345" y="0"/>
                  </a:lnTo>
                  <a:lnTo>
                    <a:pt x="0" y="128587"/>
                  </a:lnTo>
                  <a:close/>
                </a:path>
              </a:pathLst>
            </a:custGeom>
            <a:solidFill>
              <a:schemeClr val="bg2"/>
            </a:solidFill>
            <a:ln w="9525" cap="flat">
              <a:noFill/>
              <a:prstDash val="solid"/>
              <a:miter/>
            </a:ln>
          </p:spPr>
          <p:txBody>
            <a:bodyPr rtlCol="0" anchor="ctr"/>
            <a:lstStyle/>
            <a:p>
              <a:endParaRPr lang="en-US" dirty="0"/>
            </a:p>
          </p:txBody>
        </p:sp>
        <p:sp>
          <p:nvSpPr>
            <p:cNvPr id="33" name="Freeform: Shape 32">
              <a:extLst>
                <a:ext uri="{FF2B5EF4-FFF2-40B4-BE49-F238E27FC236}">
                  <a16:creationId xmlns:a16="http://schemas.microsoft.com/office/drawing/2014/main" id="{C80304FC-C366-4BDB-A2C6-4D5741C00D35}"/>
                </a:ext>
              </a:extLst>
            </p:cNvPr>
            <p:cNvSpPr/>
            <p:nvPr/>
          </p:nvSpPr>
          <p:spPr>
            <a:xfrm>
              <a:off x="4977994" y="-809427"/>
              <a:ext cx="474345" cy="720089"/>
            </a:xfrm>
            <a:custGeom>
              <a:avLst/>
              <a:gdLst>
                <a:gd name="connsiteX0" fmla="*/ 213360 w 474345"/>
                <a:gd name="connsiteY0" fmla="*/ 0 h 720089"/>
                <a:gd name="connsiteX1" fmla="*/ 953 w 474345"/>
                <a:gd name="connsiteY1" fmla="*/ 0 h 720089"/>
                <a:gd name="connsiteX2" fmla="*/ 261938 w 474345"/>
                <a:gd name="connsiteY2" fmla="*/ 360045 h 720089"/>
                <a:gd name="connsiteX3" fmla="*/ 0 w 474345"/>
                <a:gd name="connsiteY3" fmla="*/ 720090 h 720089"/>
                <a:gd name="connsiteX4" fmla="*/ 211455 w 474345"/>
                <a:gd name="connsiteY4" fmla="*/ 720090 h 720089"/>
                <a:gd name="connsiteX5" fmla="*/ 368618 w 474345"/>
                <a:gd name="connsiteY5" fmla="*/ 505777 h 720089"/>
                <a:gd name="connsiteX6" fmla="*/ 474345 w 474345"/>
                <a:gd name="connsiteY6" fmla="*/ 360045 h 7200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74345" h="720089">
                  <a:moveTo>
                    <a:pt x="213360" y="0"/>
                  </a:moveTo>
                  <a:lnTo>
                    <a:pt x="953" y="0"/>
                  </a:lnTo>
                  <a:lnTo>
                    <a:pt x="261938" y="360045"/>
                  </a:lnTo>
                  <a:lnTo>
                    <a:pt x="0" y="720090"/>
                  </a:lnTo>
                  <a:lnTo>
                    <a:pt x="211455" y="720090"/>
                  </a:lnTo>
                  <a:lnTo>
                    <a:pt x="368618" y="505777"/>
                  </a:lnTo>
                  <a:lnTo>
                    <a:pt x="474345" y="360045"/>
                  </a:lnTo>
                  <a:close/>
                </a:path>
              </a:pathLst>
            </a:custGeom>
            <a:solidFill>
              <a:schemeClr val="bg2"/>
            </a:solidFill>
            <a:ln w="9525" cap="flat">
              <a:noFill/>
              <a:prstDash val="solid"/>
              <a:miter/>
            </a:ln>
          </p:spPr>
          <p:txBody>
            <a:bodyPr rtlCol="0" anchor="ctr"/>
            <a:lstStyle/>
            <a:p>
              <a:endParaRPr lang="en-US" dirty="0"/>
            </a:p>
          </p:txBody>
        </p:sp>
        <p:sp>
          <p:nvSpPr>
            <p:cNvPr id="34" name="Freeform: Shape 33">
              <a:extLst>
                <a:ext uri="{FF2B5EF4-FFF2-40B4-BE49-F238E27FC236}">
                  <a16:creationId xmlns:a16="http://schemas.microsoft.com/office/drawing/2014/main" id="{54FE65FC-513D-4292-B667-A3E8B7158317}"/>
                </a:ext>
              </a:extLst>
            </p:cNvPr>
            <p:cNvSpPr/>
            <p:nvPr/>
          </p:nvSpPr>
          <p:spPr>
            <a:xfrm>
              <a:off x="2931072" y="-828477"/>
              <a:ext cx="1089659" cy="739139"/>
            </a:xfrm>
            <a:custGeom>
              <a:avLst/>
              <a:gdLst>
                <a:gd name="connsiteX0" fmla="*/ 1089660 w 1089659"/>
                <a:gd name="connsiteY0" fmla="*/ 275273 h 739139"/>
                <a:gd name="connsiteX1" fmla="*/ 1089660 w 1089659"/>
                <a:gd name="connsiteY1" fmla="*/ 739140 h 739139"/>
                <a:gd name="connsiteX2" fmla="*/ 906780 w 1089659"/>
                <a:gd name="connsiteY2" fmla="*/ 739140 h 739139"/>
                <a:gd name="connsiteX3" fmla="*/ 906780 w 1089659"/>
                <a:gd name="connsiteY3" fmla="*/ 322898 h 739139"/>
                <a:gd name="connsiteX4" fmla="*/ 777240 w 1089659"/>
                <a:gd name="connsiteY4" fmla="*/ 170498 h 739139"/>
                <a:gd name="connsiteX5" fmla="*/ 636270 w 1089659"/>
                <a:gd name="connsiteY5" fmla="*/ 224790 h 739139"/>
                <a:gd name="connsiteX6" fmla="*/ 636270 w 1089659"/>
                <a:gd name="connsiteY6" fmla="*/ 739140 h 739139"/>
                <a:gd name="connsiteX7" fmla="*/ 453390 w 1089659"/>
                <a:gd name="connsiteY7" fmla="*/ 739140 h 739139"/>
                <a:gd name="connsiteX8" fmla="*/ 453390 w 1089659"/>
                <a:gd name="connsiteY8" fmla="*/ 322898 h 739139"/>
                <a:gd name="connsiteX9" fmla="*/ 323850 w 1089659"/>
                <a:gd name="connsiteY9" fmla="*/ 170498 h 739139"/>
                <a:gd name="connsiteX10" fmla="*/ 182880 w 1089659"/>
                <a:gd name="connsiteY10" fmla="*/ 225742 h 739139"/>
                <a:gd name="connsiteX11" fmla="*/ 182880 w 1089659"/>
                <a:gd name="connsiteY11" fmla="*/ 739140 h 739139"/>
                <a:gd name="connsiteX12" fmla="*/ 0 w 1089659"/>
                <a:gd name="connsiteY12" fmla="*/ 739140 h 739139"/>
                <a:gd name="connsiteX13" fmla="*/ 0 w 1089659"/>
                <a:gd name="connsiteY13" fmla="*/ 18097 h 739139"/>
                <a:gd name="connsiteX14" fmla="*/ 182880 w 1089659"/>
                <a:gd name="connsiteY14" fmla="*/ 18097 h 739139"/>
                <a:gd name="connsiteX15" fmla="*/ 182880 w 1089659"/>
                <a:gd name="connsiteY15" fmla="*/ 122872 h 739139"/>
                <a:gd name="connsiteX16" fmla="*/ 383858 w 1089659"/>
                <a:gd name="connsiteY16" fmla="*/ 0 h 739139"/>
                <a:gd name="connsiteX17" fmla="*/ 607695 w 1089659"/>
                <a:gd name="connsiteY17" fmla="*/ 125730 h 739139"/>
                <a:gd name="connsiteX18" fmla="*/ 837247 w 1089659"/>
                <a:gd name="connsiteY18" fmla="*/ 0 h 739139"/>
                <a:gd name="connsiteX19" fmla="*/ 1089660 w 1089659"/>
                <a:gd name="connsiteY19" fmla="*/ 275273 h 7391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089659" h="739139">
                  <a:moveTo>
                    <a:pt x="1089660" y="275273"/>
                  </a:moveTo>
                  <a:lnTo>
                    <a:pt x="1089660" y="739140"/>
                  </a:lnTo>
                  <a:lnTo>
                    <a:pt x="906780" y="739140"/>
                  </a:lnTo>
                  <a:lnTo>
                    <a:pt x="906780" y="322898"/>
                  </a:lnTo>
                  <a:cubicBezTo>
                    <a:pt x="906780" y="223837"/>
                    <a:pt x="868680" y="170498"/>
                    <a:pt x="777240" y="170498"/>
                  </a:cubicBezTo>
                  <a:cubicBezTo>
                    <a:pt x="681038" y="170498"/>
                    <a:pt x="636270" y="224790"/>
                    <a:pt x="636270" y="224790"/>
                  </a:cubicBezTo>
                  <a:lnTo>
                    <a:pt x="636270" y="739140"/>
                  </a:lnTo>
                  <a:lnTo>
                    <a:pt x="453390" y="739140"/>
                  </a:lnTo>
                  <a:lnTo>
                    <a:pt x="453390" y="322898"/>
                  </a:lnTo>
                  <a:cubicBezTo>
                    <a:pt x="453390" y="223837"/>
                    <a:pt x="415290" y="170498"/>
                    <a:pt x="323850" y="170498"/>
                  </a:cubicBezTo>
                  <a:cubicBezTo>
                    <a:pt x="227647" y="170498"/>
                    <a:pt x="182880" y="225742"/>
                    <a:pt x="182880" y="225742"/>
                  </a:cubicBezTo>
                  <a:lnTo>
                    <a:pt x="182880" y="739140"/>
                  </a:lnTo>
                  <a:lnTo>
                    <a:pt x="0" y="739140"/>
                  </a:lnTo>
                  <a:lnTo>
                    <a:pt x="0" y="18097"/>
                  </a:lnTo>
                  <a:lnTo>
                    <a:pt x="182880" y="18097"/>
                  </a:lnTo>
                  <a:lnTo>
                    <a:pt x="182880" y="122872"/>
                  </a:lnTo>
                  <a:cubicBezTo>
                    <a:pt x="182880" y="122872"/>
                    <a:pt x="236220" y="0"/>
                    <a:pt x="383858" y="0"/>
                  </a:cubicBezTo>
                  <a:cubicBezTo>
                    <a:pt x="557213" y="0"/>
                    <a:pt x="607695" y="125730"/>
                    <a:pt x="607695" y="125730"/>
                  </a:cubicBezTo>
                  <a:cubicBezTo>
                    <a:pt x="607695" y="125730"/>
                    <a:pt x="668655" y="0"/>
                    <a:pt x="837247" y="0"/>
                  </a:cubicBezTo>
                  <a:cubicBezTo>
                    <a:pt x="982980" y="952"/>
                    <a:pt x="1089660" y="101917"/>
                    <a:pt x="1089660" y="275273"/>
                  </a:cubicBezTo>
                  <a:close/>
                </a:path>
              </a:pathLst>
            </a:custGeom>
            <a:solidFill>
              <a:schemeClr val="bg2"/>
            </a:solidFill>
            <a:ln w="9525" cap="flat">
              <a:noFill/>
              <a:prstDash val="solid"/>
              <a:miter/>
            </a:ln>
          </p:spPr>
          <p:txBody>
            <a:bodyPr rtlCol="0" anchor="ctr"/>
            <a:lstStyle/>
            <a:p>
              <a:endParaRPr lang="en-US" dirty="0"/>
            </a:p>
          </p:txBody>
        </p:sp>
        <p:sp>
          <p:nvSpPr>
            <p:cNvPr id="35" name="Freeform: Shape 34">
              <a:extLst>
                <a:ext uri="{FF2B5EF4-FFF2-40B4-BE49-F238E27FC236}">
                  <a16:creationId xmlns:a16="http://schemas.microsoft.com/office/drawing/2014/main" id="{1852962B-BF8B-4F79-9667-AEA13077FD18}"/>
                </a:ext>
              </a:extLst>
            </p:cNvPr>
            <p:cNvSpPr/>
            <p:nvPr/>
          </p:nvSpPr>
          <p:spPr>
            <a:xfrm>
              <a:off x="4159797" y="-827525"/>
              <a:ext cx="692467" cy="756284"/>
            </a:xfrm>
            <a:custGeom>
              <a:avLst/>
              <a:gdLst>
                <a:gd name="connsiteX0" fmla="*/ 509588 w 692467"/>
                <a:gd name="connsiteY0" fmla="*/ 738188 h 756284"/>
                <a:gd name="connsiteX1" fmla="*/ 509588 w 692467"/>
                <a:gd name="connsiteY1" fmla="*/ 640080 h 756284"/>
                <a:gd name="connsiteX2" fmla="*/ 314325 w 692467"/>
                <a:gd name="connsiteY2" fmla="*/ 756285 h 756284"/>
                <a:gd name="connsiteX3" fmla="*/ 0 w 692467"/>
                <a:gd name="connsiteY3" fmla="*/ 378143 h 756284"/>
                <a:gd name="connsiteX4" fmla="*/ 314325 w 692467"/>
                <a:gd name="connsiteY4" fmla="*/ 0 h 756284"/>
                <a:gd name="connsiteX5" fmla="*/ 509588 w 692467"/>
                <a:gd name="connsiteY5" fmla="*/ 117158 h 756284"/>
                <a:gd name="connsiteX6" fmla="*/ 509588 w 692467"/>
                <a:gd name="connsiteY6" fmla="*/ 18098 h 756284"/>
                <a:gd name="connsiteX7" fmla="*/ 692468 w 692467"/>
                <a:gd name="connsiteY7" fmla="*/ 18098 h 756284"/>
                <a:gd name="connsiteX8" fmla="*/ 692468 w 692467"/>
                <a:gd name="connsiteY8" fmla="*/ 739140 h 756284"/>
                <a:gd name="connsiteX9" fmla="*/ 509588 w 692467"/>
                <a:gd name="connsiteY9" fmla="*/ 739140 h 756284"/>
                <a:gd name="connsiteX10" fmla="*/ 509588 w 692467"/>
                <a:gd name="connsiteY10" fmla="*/ 230505 h 756284"/>
                <a:gd name="connsiteX11" fmla="*/ 361950 w 692467"/>
                <a:gd name="connsiteY11" fmla="*/ 170497 h 756284"/>
                <a:gd name="connsiteX12" fmla="*/ 185738 w 692467"/>
                <a:gd name="connsiteY12" fmla="*/ 379095 h 756284"/>
                <a:gd name="connsiteX13" fmla="*/ 361950 w 692467"/>
                <a:gd name="connsiteY13" fmla="*/ 587693 h 756284"/>
                <a:gd name="connsiteX14" fmla="*/ 509588 w 692467"/>
                <a:gd name="connsiteY14" fmla="*/ 526733 h 756284"/>
                <a:gd name="connsiteX15" fmla="*/ 509588 w 692467"/>
                <a:gd name="connsiteY15" fmla="*/ 230505 h 7562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692467" h="756284">
                  <a:moveTo>
                    <a:pt x="509588" y="738188"/>
                  </a:moveTo>
                  <a:lnTo>
                    <a:pt x="509588" y="640080"/>
                  </a:lnTo>
                  <a:cubicBezTo>
                    <a:pt x="509588" y="640080"/>
                    <a:pt x="449580" y="756285"/>
                    <a:pt x="314325" y="756285"/>
                  </a:cubicBezTo>
                  <a:cubicBezTo>
                    <a:pt x="146685" y="756285"/>
                    <a:pt x="0" y="600075"/>
                    <a:pt x="0" y="378143"/>
                  </a:cubicBezTo>
                  <a:cubicBezTo>
                    <a:pt x="0" y="156210"/>
                    <a:pt x="146685" y="0"/>
                    <a:pt x="314325" y="0"/>
                  </a:cubicBezTo>
                  <a:cubicBezTo>
                    <a:pt x="453390" y="0"/>
                    <a:pt x="509588" y="117158"/>
                    <a:pt x="509588" y="117158"/>
                  </a:cubicBezTo>
                  <a:lnTo>
                    <a:pt x="509588" y="18098"/>
                  </a:lnTo>
                  <a:lnTo>
                    <a:pt x="692468" y="18098"/>
                  </a:lnTo>
                  <a:lnTo>
                    <a:pt x="692468" y="739140"/>
                  </a:lnTo>
                  <a:lnTo>
                    <a:pt x="509588" y="739140"/>
                  </a:lnTo>
                  <a:close/>
                  <a:moveTo>
                    <a:pt x="509588" y="230505"/>
                  </a:moveTo>
                  <a:cubicBezTo>
                    <a:pt x="509588" y="230505"/>
                    <a:pt x="466725" y="170497"/>
                    <a:pt x="361950" y="170497"/>
                  </a:cubicBezTo>
                  <a:cubicBezTo>
                    <a:pt x="251460" y="170497"/>
                    <a:pt x="185738" y="260033"/>
                    <a:pt x="185738" y="379095"/>
                  </a:cubicBezTo>
                  <a:cubicBezTo>
                    <a:pt x="185738" y="497205"/>
                    <a:pt x="251460" y="587693"/>
                    <a:pt x="361950" y="587693"/>
                  </a:cubicBezTo>
                  <a:cubicBezTo>
                    <a:pt x="466725" y="587693"/>
                    <a:pt x="509588" y="526733"/>
                    <a:pt x="509588" y="526733"/>
                  </a:cubicBezTo>
                  <a:lnTo>
                    <a:pt x="509588" y="230505"/>
                  </a:lnTo>
                  <a:close/>
                </a:path>
              </a:pathLst>
            </a:custGeom>
            <a:solidFill>
              <a:schemeClr val="bg2"/>
            </a:solidFill>
            <a:ln w="9525" cap="flat">
              <a:noFill/>
              <a:prstDash val="solid"/>
              <a:miter/>
            </a:ln>
          </p:spPr>
          <p:txBody>
            <a:bodyPr rtlCol="0" anchor="ctr"/>
            <a:lstStyle/>
            <a:p>
              <a:endParaRPr lang="en-US" dirty="0"/>
            </a:p>
          </p:txBody>
        </p:sp>
      </p:grpSp>
    </p:spTree>
    <p:extLst>
      <p:ext uri="{BB962C8B-B14F-4D97-AF65-F5344CB8AC3E}">
        <p14:creationId xmlns:p14="http://schemas.microsoft.com/office/powerpoint/2010/main" val="2782093610"/>
      </p:ext>
    </p:extLst>
  </p:cSld>
  <p:clrMap bg1="lt1" tx1="dk1" bg2="lt2" tx2="dk2" accent1="accent1" accent2="accent2" accent3="accent3" accent4="accent4" accent5="accent5" accent6="accent6" hlink="hlink" folHlink="folHlink"/>
  <p:sldLayoutIdLst>
    <p:sldLayoutId id="2147483660" r:id="rId1"/>
    <p:sldLayoutId id="2147483661" r:id="rId2"/>
    <p:sldLayoutId id="2147483662" r:id="rId3"/>
    <p:sldLayoutId id="2147483663" r:id="rId4"/>
    <p:sldLayoutId id="2147483664" r:id="rId5"/>
    <p:sldLayoutId id="2147483665" r:id="rId6"/>
    <p:sldLayoutId id="2147483666" r:id="rId7"/>
    <p:sldLayoutId id="2147483667"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78" r:id="rId18"/>
    <p:sldLayoutId id="2147483679" r:id="rId19"/>
    <p:sldLayoutId id="2147483680" r:id="rId20"/>
    <p:sldLayoutId id="2147483681" r:id="rId21"/>
    <p:sldLayoutId id="2147483682" r:id="rId22"/>
    <p:sldLayoutId id="2147483683" r:id="rId23"/>
    <p:sldLayoutId id="2147483684" r:id="rId24"/>
    <p:sldLayoutId id="2147483685" r:id="rId25"/>
    <p:sldLayoutId id="2147483686" r:id="rId26"/>
    <p:sldLayoutId id="2147483687" r:id="rId27"/>
    <p:sldLayoutId id="2147483688" r:id="rId28"/>
    <p:sldLayoutId id="2147483689" r:id="rId29"/>
    <p:sldLayoutId id="2147483690" r:id="rId30"/>
    <p:sldLayoutId id="2147483692" r:id="rId31"/>
    <p:sldLayoutId id="2147483693" r:id="rId32"/>
    <p:sldLayoutId id="2147483656" r:id="rId33"/>
    <p:sldLayoutId id="2147483694" r:id="rId34"/>
  </p:sldLayoutIdLst>
  <p:txStyles>
    <p:titleStyle>
      <a:lvl1pPr algn="l" defTabSz="914400" rtl="0" eaLnBrk="1" latinLnBrk="0" hangingPunct="1">
        <a:lnSpc>
          <a:spcPct val="85000"/>
        </a:lnSpc>
        <a:spcBef>
          <a:spcPct val="0"/>
        </a:spcBef>
        <a:buNone/>
        <a:defRPr sz="4400" b="0" i="0" kern="1200">
          <a:solidFill>
            <a:schemeClr val="bg2"/>
          </a:solidFill>
          <a:latin typeface="+mj-lt"/>
          <a:ea typeface="+mj-ea"/>
          <a:cs typeface="+mj-cs"/>
        </a:defRPr>
      </a:lvl1pPr>
    </p:titleStyle>
    <p:bodyStyle>
      <a:lvl1pPr marL="0" indent="0" algn="l" defTabSz="914400" rtl="0" eaLnBrk="1" latinLnBrk="0" hangingPunct="1">
        <a:lnSpc>
          <a:spcPct val="90000"/>
        </a:lnSpc>
        <a:spcBef>
          <a:spcPts val="1000"/>
        </a:spcBef>
        <a:buFont typeface="Arial" panose="020B0604020202020204" pitchFamily="34" charset="0"/>
        <a:buNone/>
        <a:defRPr sz="1800" b="1" kern="1200">
          <a:solidFill>
            <a:schemeClr val="tx1">
              <a:lumMod val="50000"/>
            </a:schemeClr>
          </a:solidFill>
          <a:latin typeface="+mn-lt"/>
          <a:ea typeface="+mn-ea"/>
          <a:cs typeface="+mn-cs"/>
        </a:defRPr>
      </a:lvl1pPr>
      <a:lvl2pPr marL="0" indent="0" algn="l" defTabSz="914400" rtl="0" eaLnBrk="1" latinLnBrk="0" hangingPunct="1">
        <a:lnSpc>
          <a:spcPct val="90000"/>
        </a:lnSpc>
        <a:spcBef>
          <a:spcPts val="500"/>
        </a:spcBef>
        <a:buFont typeface="Arial" panose="020B0604020202020204" pitchFamily="34" charset="0"/>
        <a:buNone/>
        <a:defRPr sz="1400" kern="1200">
          <a:solidFill>
            <a:schemeClr val="tx1"/>
          </a:solidFill>
          <a:latin typeface="+mn-lt"/>
          <a:ea typeface="+mn-ea"/>
          <a:cs typeface="+mn-cs"/>
        </a:defRPr>
      </a:lvl2pPr>
      <a:lvl3pPr marL="0" indent="0" algn="l" defTabSz="914400" rtl="0" eaLnBrk="1" latinLnBrk="0" hangingPunct="1">
        <a:lnSpc>
          <a:spcPct val="90000"/>
        </a:lnSpc>
        <a:spcBef>
          <a:spcPts val="500"/>
        </a:spcBef>
        <a:buFont typeface="Arial" panose="020B0604020202020204" pitchFamily="34" charset="0"/>
        <a:buNone/>
        <a:defRPr sz="1200" kern="1200">
          <a:solidFill>
            <a:schemeClr val="bg1">
              <a:lumMod val="65000"/>
            </a:schemeClr>
          </a:solidFill>
          <a:latin typeface="+mn-lt"/>
          <a:ea typeface="+mn-ea"/>
          <a:cs typeface="+mn-cs"/>
        </a:defRPr>
      </a:lvl3pPr>
      <a:lvl4pPr marL="173736" indent="-173736" algn="l" defTabSz="914400" rtl="0" eaLnBrk="1" latinLnBrk="0" hangingPunct="1">
        <a:lnSpc>
          <a:spcPct val="90000"/>
        </a:lnSpc>
        <a:spcBef>
          <a:spcPts val="500"/>
        </a:spcBef>
        <a:buClr>
          <a:schemeClr val="bg2"/>
        </a:buClr>
        <a:buFont typeface="Arial" panose="020B0604020202020204" pitchFamily="34" charset="0"/>
        <a:buChar char="•"/>
        <a:defRPr sz="1400" kern="1200">
          <a:solidFill>
            <a:schemeClr val="tx1"/>
          </a:solidFill>
          <a:latin typeface="+mn-lt"/>
          <a:ea typeface="+mn-ea"/>
          <a:cs typeface="+mn-cs"/>
        </a:defRPr>
      </a:lvl4pPr>
      <a:lvl5pPr marL="356616" indent="-173736" algn="l" defTabSz="914400" rtl="0" eaLnBrk="1" latinLnBrk="0" hangingPunct="1">
        <a:lnSpc>
          <a:spcPct val="90000"/>
        </a:lnSpc>
        <a:spcBef>
          <a:spcPts val="500"/>
        </a:spcBef>
        <a:buClr>
          <a:schemeClr val="accent1"/>
        </a:buClr>
        <a:buFont typeface="Arial" panose="020B0604020202020204" pitchFamily="34" charset="0"/>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3" Type="http://schemas.openxmlformats.org/officeDocument/2006/relationships/slideLayout" Target="../slideLayouts/slideLayout31.xml"/><Relationship Id="rId2" Type="http://schemas.openxmlformats.org/officeDocument/2006/relationships/customXml" Target="../../customXml/item7.xml"/><Relationship Id="rId1" Type="http://schemas.openxmlformats.org/officeDocument/2006/relationships/customXml" Target="../../customXml/item6.xml"/></Relationships>
</file>

<file path=ppt/slides/_rels/slide10.xml.rels><?xml version="1.0" encoding="UTF-8" standalone="yes"?>
<Relationships xmlns="http://schemas.openxmlformats.org/package/2006/relationships"><Relationship Id="rId3" Type="http://schemas.openxmlformats.org/officeDocument/2006/relationships/slideLayout" Target="../slideLayouts/slideLayout32.xml"/><Relationship Id="rId2" Type="http://schemas.openxmlformats.org/officeDocument/2006/relationships/customXml" Target="../../customXml/item23.xml"/><Relationship Id="rId1" Type="http://schemas.openxmlformats.org/officeDocument/2006/relationships/customXml" Target="../../customXml/item22.xml"/></Relationships>
</file>

<file path=ppt/slides/_rels/slide11.xml.rels><?xml version="1.0" encoding="UTF-8" standalone="yes"?>
<Relationships xmlns="http://schemas.openxmlformats.org/package/2006/relationships"><Relationship Id="rId3" Type="http://schemas.openxmlformats.org/officeDocument/2006/relationships/slideLayout" Target="../slideLayouts/slideLayout32.xml"/><Relationship Id="rId2" Type="http://schemas.openxmlformats.org/officeDocument/2006/relationships/customXml" Target="../../customXml/item25.xml"/><Relationship Id="rId1" Type="http://schemas.openxmlformats.org/officeDocument/2006/relationships/customXml" Target="../../customXml/item24.xml"/></Relationships>
</file>

<file path=ppt/slides/_rels/slide12.xml.rels><?xml version="1.0" encoding="UTF-8" standalone="yes"?>
<Relationships xmlns="http://schemas.openxmlformats.org/package/2006/relationships"><Relationship Id="rId3" Type="http://schemas.openxmlformats.org/officeDocument/2006/relationships/slideLayout" Target="../slideLayouts/slideLayout32.xml"/><Relationship Id="rId2" Type="http://schemas.openxmlformats.org/officeDocument/2006/relationships/customXml" Target="../../customXml/item27.xml"/><Relationship Id="rId1" Type="http://schemas.openxmlformats.org/officeDocument/2006/relationships/customXml" Target="../../customXml/item26.xml"/></Relationships>
</file>

<file path=ppt/slides/_rels/slide13.xml.rels><?xml version="1.0" encoding="UTF-8" standalone="yes"?>
<Relationships xmlns="http://schemas.openxmlformats.org/package/2006/relationships"><Relationship Id="rId3" Type="http://schemas.openxmlformats.org/officeDocument/2006/relationships/slideLayout" Target="../slideLayouts/slideLayout32.xml"/><Relationship Id="rId2" Type="http://schemas.openxmlformats.org/officeDocument/2006/relationships/customXml" Target="../../customXml/item29.xml"/><Relationship Id="rId1" Type="http://schemas.openxmlformats.org/officeDocument/2006/relationships/customXml" Target="../../customXml/item28.xml"/></Relationships>
</file>

<file path=ppt/slides/_rels/slide14.xml.rels><?xml version="1.0" encoding="UTF-8" standalone="yes"?>
<Relationships xmlns="http://schemas.openxmlformats.org/package/2006/relationships"><Relationship Id="rId3" Type="http://schemas.openxmlformats.org/officeDocument/2006/relationships/slideLayout" Target="../slideLayouts/slideLayout32.xml"/><Relationship Id="rId2" Type="http://schemas.openxmlformats.org/officeDocument/2006/relationships/customXml" Target="../../customXml/item31.xml"/><Relationship Id="rId1" Type="http://schemas.openxmlformats.org/officeDocument/2006/relationships/customXml" Target="../../customXml/item30.xml"/></Relationships>
</file>

<file path=ppt/slides/_rels/slide15.xml.rels><?xml version="1.0" encoding="UTF-8" standalone="yes"?>
<Relationships xmlns="http://schemas.openxmlformats.org/package/2006/relationships"><Relationship Id="rId3" Type="http://schemas.openxmlformats.org/officeDocument/2006/relationships/slideLayout" Target="../slideLayouts/slideLayout32.xml"/><Relationship Id="rId2" Type="http://schemas.openxmlformats.org/officeDocument/2006/relationships/customXml" Target="../../customXml/item33.xml"/><Relationship Id="rId1" Type="http://schemas.openxmlformats.org/officeDocument/2006/relationships/customXml" Target="../../customXml/item32.xml"/></Relationships>
</file>

<file path=ppt/slides/_rels/slide16.xml.rels><?xml version="1.0" encoding="UTF-8" standalone="yes"?>
<Relationships xmlns="http://schemas.openxmlformats.org/package/2006/relationships"><Relationship Id="rId3" Type="http://schemas.openxmlformats.org/officeDocument/2006/relationships/slideLayout" Target="../slideLayouts/slideLayout14.xml"/><Relationship Id="rId2" Type="http://schemas.openxmlformats.org/officeDocument/2006/relationships/customXml" Target="../../customXml/item35.xml"/><Relationship Id="rId1" Type="http://schemas.openxmlformats.org/officeDocument/2006/relationships/customXml" Target="../../customXml/item34.xml"/><Relationship Id="rId4" Type="http://schemas.openxmlformats.org/officeDocument/2006/relationships/chart" Target="../charts/chart2.xml"/></Relationships>
</file>

<file path=ppt/slides/_rels/slide17.xml.rels><?xml version="1.0" encoding="UTF-8" standalone="yes"?>
<Relationships xmlns="http://schemas.openxmlformats.org/package/2006/relationships"><Relationship Id="rId3" Type="http://schemas.openxmlformats.org/officeDocument/2006/relationships/slideLayout" Target="../slideLayouts/slideLayout16.xml"/><Relationship Id="rId2" Type="http://schemas.openxmlformats.org/officeDocument/2006/relationships/customXml" Target="../../customXml/item37.xml"/><Relationship Id="rId1" Type="http://schemas.openxmlformats.org/officeDocument/2006/relationships/customXml" Target="../../customXml/item36.xml"/></Relationships>
</file>

<file path=ppt/slides/_rels/slide18.xml.rels><?xml version="1.0" encoding="UTF-8" standalone="yes"?>
<Relationships xmlns="http://schemas.openxmlformats.org/package/2006/relationships"><Relationship Id="rId3" Type="http://schemas.openxmlformats.org/officeDocument/2006/relationships/slideLayout" Target="../slideLayouts/slideLayout14.xml"/><Relationship Id="rId2" Type="http://schemas.openxmlformats.org/officeDocument/2006/relationships/customXml" Target="../../customXml/item39.xml"/><Relationship Id="rId1" Type="http://schemas.openxmlformats.org/officeDocument/2006/relationships/customXml" Target="../../customXml/item38.xml"/></Relationships>
</file>

<file path=ppt/slides/_rels/slide19.xml.rels><?xml version="1.0" encoding="UTF-8" standalone="yes"?>
<Relationships xmlns="http://schemas.openxmlformats.org/package/2006/relationships"><Relationship Id="rId3" Type="http://schemas.openxmlformats.org/officeDocument/2006/relationships/slideLayout" Target="../slideLayouts/slideLayout14.xml"/><Relationship Id="rId2" Type="http://schemas.openxmlformats.org/officeDocument/2006/relationships/customXml" Target="../../customXml/item41.xml"/><Relationship Id="rId1" Type="http://schemas.openxmlformats.org/officeDocument/2006/relationships/customXml" Target="../../customXml/item40.xml"/></Relationships>
</file>

<file path=ppt/slides/_rels/slide2.xml.rels><?xml version="1.0" encoding="UTF-8" standalone="yes"?>
<Relationships xmlns="http://schemas.openxmlformats.org/package/2006/relationships"><Relationship Id="rId3" Type="http://schemas.openxmlformats.org/officeDocument/2006/relationships/slideLayout" Target="../slideLayouts/slideLayout32.xml"/><Relationship Id="rId2" Type="http://schemas.openxmlformats.org/officeDocument/2006/relationships/customXml" Target="../../customXml/item9.xml"/><Relationship Id="rId1" Type="http://schemas.openxmlformats.org/officeDocument/2006/relationships/customXml" Target="../../customXml/item8.xml"/></Relationships>
</file>

<file path=ppt/slides/_rels/slide20.xml.rels><?xml version="1.0" encoding="UTF-8" standalone="yes"?>
<Relationships xmlns="http://schemas.openxmlformats.org/package/2006/relationships"><Relationship Id="rId3" Type="http://schemas.openxmlformats.org/officeDocument/2006/relationships/slideLayout" Target="../slideLayouts/slideLayout14.xml"/><Relationship Id="rId2" Type="http://schemas.openxmlformats.org/officeDocument/2006/relationships/customXml" Target="../../customXml/item43.xml"/><Relationship Id="rId1" Type="http://schemas.openxmlformats.org/officeDocument/2006/relationships/customXml" Target="../../customXml/item42.xml"/></Relationships>
</file>

<file path=ppt/slides/_rels/slide21.xml.rels><?xml version="1.0" encoding="UTF-8" standalone="yes"?>
<Relationships xmlns="http://schemas.openxmlformats.org/package/2006/relationships"><Relationship Id="rId3" Type="http://schemas.openxmlformats.org/officeDocument/2006/relationships/slideLayout" Target="../slideLayouts/slideLayout14.xml"/><Relationship Id="rId2" Type="http://schemas.openxmlformats.org/officeDocument/2006/relationships/customXml" Target="../../customXml/item45.xml"/><Relationship Id="rId1" Type="http://schemas.openxmlformats.org/officeDocument/2006/relationships/customXml" Target="../../customXml/item44.xml"/></Relationships>
</file>

<file path=ppt/slides/_rels/slide22.xml.rels><?xml version="1.0" encoding="UTF-8" standalone="yes"?>
<Relationships xmlns="http://schemas.openxmlformats.org/package/2006/relationships"><Relationship Id="rId3" Type="http://schemas.openxmlformats.org/officeDocument/2006/relationships/slideLayout" Target="../slideLayouts/slideLayout14.xml"/><Relationship Id="rId2" Type="http://schemas.openxmlformats.org/officeDocument/2006/relationships/customXml" Target="../../customXml/item47.xml"/><Relationship Id="rId1" Type="http://schemas.openxmlformats.org/officeDocument/2006/relationships/customXml" Target="../../customXml/item46.xml"/></Relationships>
</file>

<file path=ppt/slides/_rels/slide23.xml.rels><?xml version="1.0" encoding="UTF-8" standalone="yes"?>
<Relationships xmlns="http://schemas.openxmlformats.org/package/2006/relationships"><Relationship Id="rId3" Type="http://schemas.openxmlformats.org/officeDocument/2006/relationships/slideLayout" Target="../slideLayouts/slideLayout14.xml"/><Relationship Id="rId2" Type="http://schemas.openxmlformats.org/officeDocument/2006/relationships/customXml" Target="../../customXml/item49.xml"/><Relationship Id="rId1" Type="http://schemas.openxmlformats.org/officeDocument/2006/relationships/customXml" Target="../../customXml/item48.xml"/><Relationship Id="rId5" Type="http://schemas.openxmlformats.org/officeDocument/2006/relationships/image" Target="../media/image7.emf"/><Relationship Id="rId4" Type="http://schemas.openxmlformats.org/officeDocument/2006/relationships/package" Target="../embeddings/Microsoft_Excel_Worksheet.xlsx"/></Relationships>
</file>

<file path=ppt/slides/_rels/slide24.xml.rels><?xml version="1.0" encoding="UTF-8" standalone="yes"?>
<Relationships xmlns="http://schemas.openxmlformats.org/package/2006/relationships"><Relationship Id="rId3" Type="http://schemas.openxmlformats.org/officeDocument/2006/relationships/slideLayout" Target="../slideLayouts/slideLayout14.xml"/><Relationship Id="rId2" Type="http://schemas.openxmlformats.org/officeDocument/2006/relationships/customXml" Target="../../customXml/item51.xml"/><Relationship Id="rId1" Type="http://schemas.openxmlformats.org/officeDocument/2006/relationships/customXml" Target="../../customXml/item50.xml"/></Relationships>
</file>

<file path=ppt/slides/_rels/slide25.xml.rels><?xml version="1.0" encoding="UTF-8" standalone="yes"?>
<Relationships xmlns="http://schemas.openxmlformats.org/package/2006/relationships"><Relationship Id="rId3" Type="http://schemas.openxmlformats.org/officeDocument/2006/relationships/slideLayout" Target="../slideLayouts/slideLayout14.xml"/><Relationship Id="rId2" Type="http://schemas.openxmlformats.org/officeDocument/2006/relationships/customXml" Target="../../customXml/item53.xml"/><Relationship Id="rId1" Type="http://schemas.openxmlformats.org/officeDocument/2006/relationships/customXml" Target="../../customXml/item52.xml"/></Relationships>
</file>

<file path=ppt/slides/_rels/slide26.xml.rels><?xml version="1.0" encoding="UTF-8" standalone="yes"?>
<Relationships xmlns="http://schemas.openxmlformats.org/package/2006/relationships"><Relationship Id="rId3" Type="http://schemas.openxmlformats.org/officeDocument/2006/relationships/slideLayout" Target="../slideLayouts/slideLayout14.xml"/><Relationship Id="rId2" Type="http://schemas.openxmlformats.org/officeDocument/2006/relationships/customXml" Target="../../customXml/item55.xml"/><Relationship Id="rId1" Type="http://schemas.openxmlformats.org/officeDocument/2006/relationships/customXml" Target="../../customXml/item54.xml"/></Relationships>
</file>

<file path=ppt/slides/_rels/slide27.xml.rels><?xml version="1.0" encoding="UTF-8" standalone="yes"?>
<Relationships xmlns="http://schemas.openxmlformats.org/package/2006/relationships"><Relationship Id="rId3" Type="http://schemas.openxmlformats.org/officeDocument/2006/relationships/slideLayout" Target="../slideLayouts/slideLayout14.xml"/><Relationship Id="rId2" Type="http://schemas.openxmlformats.org/officeDocument/2006/relationships/customXml" Target="../../customXml/item57.xml"/><Relationship Id="rId1" Type="http://schemas.openxmlformats.org/officeDocument/2006/relationships/customXml" Target="../../customXml/item56.xml"/></Relationships>
</file>

<file path=ppt/slides/_rels/slide28.xml.rels><?xml version="1.0" encoding="UTF-8" standalone="yes"?>
<Relationships xmlns="http://schemas.openxmlformats.org/package/2006/relationships"><Relationship Id="rId3" Type="http://schemas.openxmlformats.org/officeDocument/2006/relationships/slideLayout" Target="../slideLayouts/slideLayout14.xml"/><Relationship Id="rId2" Type="http://schemas.openxmlformats.org/officeDocument/2006/relationships/customXml" Target="../../customXml/item59.xml"/><Relationship Id="rId1" Type="http://schemas.openxmlformats.org/officeDocument/2006/relationships/customXml" Target="../../customXml/item58.xml"/></Relationships>
</file>

<file path=ppt/slides/_rels/slide29.xml.rels><?xml version="1.0" encoding="UTF-8" standalone="yes"?>
<Relationships xmlns="http://schemas.openxmlformats.org/package/2006/relationships"><Relationship Id="rId3" Type="http://schemas.openxmlformats.org/officeDocument/2006/relationships/slideLayout" Target="../slideLayouts/slideLayout14.xml"/><Relationship Id="rId2" Type="http://schemas.openxmlformats.org/officeDocument/2006/relationships/customXml" Target="../../customXml/item61.xml"/><Relationship Id="rId1" Type="http://schemas.openxmlformats.org/officeDocument/2006/relationships/customXml" Target="../../customXml/item60.xml"/><Relationship Id="rId4"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3" Type="http://schemas.openxmlformats.org/officeDocument/2006/relationships/slideLayout" Target="../slideLayouts/slideLayout32.xml"/><Relationship Id="rId2" Type="http://schemas.openxmlformats.org/officeDocument/2006/relationships/customXml" Target="../../customXml/item11.xml"/><Relationship Id="rId1" Type="http://schemas.openxmlformats.org/officeDocument/2006/relationships/customXml" Target="../../customXml/item10.xml"/></Relationships>
</file>

<file path=ppt/slides/_rels/slide30.xml.rels><?xml version="1.0" encoding="UTF-8" standalone="yes"?>
<Relationships xmlns="http://schemas.openxmlformats.org/package/2006/relationships"><Relationship Id="rId3" Type="http://schemas.openxmlformats.org/officeDocument/2006/relationships/slideLayout" Target="../slideLayouts/slideLayout14.xml"/><Relationship Id="rId2" Type="http://schemas.openxmlformats.org/officeDocument/2006/relationships/customXml" Target="../../customXml/item63.xml"/><Relationship Id="rId1" Type="http://schemas.openxmlformats.org/officeDocument/2006/relationships/customXml" Target="../../customXml/item62.xml"/><Relationship Id="rId4" Type="http://schemas.openxmlformats.org/officeDocument/2006/relationships/chart" Target="../charts/chart3.xml"/></Relationships>
</file>

<file path=ppt/slides/_rels/slide31.xml.rels><?xml version="1.0" encoding="UTF-8" standalone="yes"?>
<Relationships xmlns="http://schemas.openxmlformats.org/package/2006/relationships"><Relationship Id="rId3" Type="http://schemas.openxmlformats.org/officeDocument/2006/relationships/slideLayout" Target="../slideLayouts/slideLayout14.xml"/><Relationship Id="rId2" Type="http://schemas.openxmlformats.org/officeDocument/2006/relationships/customXml" Target="../../customXml/item65.xml"/><Relationship Id="rId1" Type="http://schemas.openxmlformats.org/officeDocument/2006/relationships/customXml" Target="../../customXml/item64.xml"/><Relationship Id="rId4" Type="http://schemas.openxmlformats.org/officeDocument/2006/relationships/chart" Target="../charts/chart4.xml"/></Relationships>
</file>

<file path=ppt/slides/_rels/slide32.xml.rels><?xml version="1.0" encoding="UTF-8" standalone="yes"?>
<Relationships xmlns="http://schemas.openxmlformats.org/package/2006/relationships"><Relationship Id="rId3" Type="http://schemas.openxmlformats.org/officeDocument/2006/relationships/slideLayout" Target="../slideLayouts/slideLayout12.xml"/><Relationship Id="rId2" Type="http://schemas.openxmlformats.org/officeDocument/2006/relationships/customXml" Target="../../customXml/item67.xml"/><Relationship Id="rId1" Type="http://schemas.openxmlformats.org/officeDocument/2006/relationships/customXml" Target="../../customXml/item66.xml"/><Relationship Id="rId4" Type="http://schemas.openxmlformats.org/officeDocument/2006/relationships/image" Target="../media/image8.png"/></Relationships>
</file>

<file path=ppt/slides/_rels/slide33.xml.rels><?xml version="1.0" encoding="UTF-8" standalone="yes"?>
<Relationships xmlns="http://schemas.openxmlformats.org/package/2006/relationships"><Relationship Id="rId3" Type="http://schemas.openxmlformats.org/officeDocument/2006/relationships/slideLayout" Target="../slideLayouts/slideLayout12.xml"/><Relationship Id="rId2" Type="http://schemas.openxmlformats.org/officeDocument/2006/relationships/customXml" Target="../../customXml/item69.xml"/><Relationship Id="rId1" Type="http://schemas.openxmlformats.org/officeDocument/2006/relationships/customXml" Target="../../customXml/item68.xml"/><Relationship Id="rId4" Type="http://schemas.openxmlformats.org/officeDocument/2006/relationships/chart" Target="../charts/chart5.xml"/></Relationships>
</file>

<file path=ppt/slides/_rels/slide34.xml.rels><?xml version="1.0" encoding="UTF-8" standalone="yes"?>
<Relationships xmlns="http://schemas.openxmlformats.org/package/2006/relationships"><Relationship Id="rId3" Type="http://schemas.openxmlformats.org/officeDocument/2006/relationships/slideLayout" Target="../slideLayouts/slideLayout32.xml"/><Relationship Id="rId2" Type="http://schemas.openxmlformats.org/officeDocument/2006/relationships/customXml" Target="../../customXml/item71.xml"/><Relationship Id="rId1" Type="http://schemas.openxmlformats.org/officeDocument/2006/relationships/customXml" Target="../../customXml/item70.xml"/><Relationship Id="rId4" Type="http://schemas.openxmlformats.org/officeDocument/2006/relationships/chart" Target="../charts/chart6.xml"/></Relationships>
</file>

<file path=ppt/slides/_rels/slide35.xml.rels><?xml version="1.0" encoding="UTF-8" standalone="yes"?>
<Relationships xmlns="http://schemas.openxmlformats.org/package/2006/relationships"><Relationship Id="rId3" Type="http://schemas.openxmlformats.org/officeDocument/2006/relationships/slideLayout" Target="../slideLayouts/slideLayout32.xml"/><Relationship Id="rId2" Type="http://schemas.openxmlformats.org/officeDocument/2006/relationships/customXml" Target="../../customXml/item73.xml"/><Relationship Id="rId1" Type="http://schemas.openxmlformats.org/officeDocument/2006/relationships/customXml" Target="../../customXml/item72.xml"/><Relationship Id="rId4" Type="http://schemas.openxmlformats.org/officeDocument/2006/relationships/chart" Target="../charts/chart7.xml"/></Relationships>
</file>

<file path=ppt/slides/_rels/slide36.xml.rels><?xml version="1.0" encoding="UTF-8" standalone="yes"?>
<Relationships xmlns="http://schemas.openxmlformats.org/package/2006/relationships"><Relationship Id="rId3" Type="http://schemas.openxmlformats.org/officeDocument/2006/relationships/slideLayout" Target="../slideLayouts/slideLayout14.xml"/><Relationship Id="rId2" Type="http://schemas.openxmlformats.org/officeDocument/2006/relationships/customXml" Target="../../customXml/item75.xml"/><Relationship Id="rId1" Type="http://schemas.openxmlformats.org/officeDocument/2006/relationships/customXml" Target="../../customXml/item74.xml"/></Relationships>
</file>

<file path=ppt/slides/_rels/slide37.xml.rels><?xml version="1.0" encoding="UTF-8" standalone="yes"?>
<Relationships xmlns="http://schemas.openxmlformats.org/package/2006/relationships"><Relationship Id="rId3" Type="http://schemas.openxmlformats.org/officeDocument/2006/relationships/slideLayout" Target="../slideLayouts/slideLayout16.xml"/><Relationship Id="rId2" Type="http://schemas.openxmlformats.org/officeDocument/2006/relationships/customXml" Target="../../customXml/item77.xml"/><Relationship Id="rId1" Type="http://schemas.openxmlformats.org/officeDocument/2006/relationships/customXml" Target="../../customXml/item76.xml"/><Relationship Id="rId4" Type="http://schemas.openxmlformats.org/officeDocument/2006/relationships/chart" Target="../charts/chart8.xml"/></Relationships>
</file>

<file path=ppt/slides/_rels/slide4.xml.rels><?xml version="1.0" encoding="UTF-8" standalone="yes"?>
<Relationships xmlns="http://schemas.openxmlformats.org/package/2006/relationships"><Relationship Id="rId3" Type="http://schemas.openxmlformats.org/officeDocument/2006/relationships/slideLayout" Target="../slideLayouts/slideLayout32.xml"/><Relationship Id="rId2" Type="http://schemas.openxmlformats.org/officeDocument/2006/relationships/customXml" Target="../../customXml/item13.xml"/><Relationship Id="rId1" Type="http://schemas.openxmlformats.org/officeDocument/2006/relationships/customXml" Target="../../customXml/item12.xml"/></Relationships>
</file>

<file path=ppt/slides/_rels/slide5.xml.rels><?xml version="1.0" encoding="UTF-8" standalone="yes"?>
<Relationships xmlns="http://schemas.openxmlformats.org/package/2006/relationships"><Relationship Id="rId3" Type="http://schemas.openxmlformats.org/officeDocument/2006/relationships/slideLayout" Target="../slideLayouts/slideLayout32.xml"/><Relationship Id="rId2" Type="http://schemas.openxmlformats.org/officeDocument/2006/relationships/customXml" Target="../../customXml/item15.xml"/><Relationship Id="rId1" Type="http://schemas.openxmlformats.org/officeDocument/2006/relationships/customXml" Target="../../customXml/item14.xml"/><Relationship Id="rId4" Type="http://schemas.openxmlformats.org/officeDocument/2006/relationships/image" Target="../media/image5.jpg"/></Relationships>
</file>

<file path=ppt/slides/_rels/slide6.xml.rels><?xml version="1.0" encoding="UTF-8" standalone="yes"?>
<Relationships xmlns="http://schemas.openxmlformats.org/package/2006/relationships"><Relationship Id="rId3" Type="http://schemas.openxmlformats.org/officeDocument/2006/relationships/slideLayout" Target="../slideLayouts/slideLayout32.xml"/><Relationship Id="rId2" Type="http://schemas.openxmlformats.org/officeDocument/2006/relationships/customXml" Target="../../customXml/item17.xml"/><Relationship Id="rId1" Type="http://schemas.openxmlformats.org/officeDocument/2006/relationships/customXml" Target="../../customXml/item16.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xml"/><Relationship Id="rId1" Type="http://schemas.openxmlformats.org/officeDocument/2006/relationships/slideLayout" Target="../slideLayouts/slideLayout34.xml"/></Relationships>
</file>

<file path=ppt/slides/_rels/slide8.xml.rels><?xml version="1.0" encoding="UTF-8" standalone="yes"?>
<Relationships xmlns="http://schemas.openxmlformats.org/package/2006/relationships"><Relationship Id="rId3" Type="http://schemas.openxmlformats.org/officeDocument/2006/relationships/slideLayout" Target="../slideLayouts/slideLayout32.xml"/><Relationship Id="rId2" Type="http://schemas.openxmlformats.org/officeDocument/2006/relationships/customXml" Target="../../customXml/item19.xml"/><Relationship Id="rId1" Type="http://schemas.openxmlformats.org/officeDocument/2006/relationships/customXml" Target="../../customXml/item18.xml"/><Relationship Id="rId4" Type="http://schemas.openxmlformats.org/officeDocument/2006/relationships/chart" Target="../charts/chart1.xml"/></Relationships>
</file>

<file path=ppt/slides/_rels/slide9.xml.rels><?xml version="1.0" encoding="UTF-8" standalone="yes"?>
<Relationships xmlns="http://schemas.openxmlformats.org/package/2006/relationships"><Relationship Id="rId3" Type="http://schemas.openxmlformats.org/officeDocument/2006/relationships/slideLayout" Target="../slideLayouts/slideLayout32.xml"/><Relationship Id="rId2" Type="http://schemas.openxmlformats.org/officeDocument/2006/relationships/customXml" Target="../../customXml/item21.xml"/><Relationship Id="rId1" Type="http://schemas.openxmlformats.org/officeDocument/2006/relationships/customXml" Target="../../customXml/item2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6CCEEB-44BC-5A1B-093E-E875800E8770}"/>
              </a:ext>
            </a:extLst>
          </p:cNvPr>
          <p:cNvSpPr>
            <a:spLocks noGrp="1"/>
          </p:cNvSpPr>
          <p:nvPr>
            <p:ph type="title"/>
          </p:nvPr>
        </p:nvSpPr>
        <p:spPr>
          <a:xfrm>
            <a:off x="1338544" y="2194587"/>
            <a:ext cx="6859157" cy="2247446"/>
          </a:xfrm>
        </p:spPr>
        <p:txBody>
          <a:bodyPr/>
          <a:lstStyle/>
          <a:p>
            <a:r>
              <a:rPr lang="en-US" dirty="0"/>
              <a:t>California LifeLine Third Party Administrator</a:t>
            </a:r>
            <a:br>
              <a:rPr lang="en-US" dirty="0"/>
            </a:br>
            <a:endParaRPr lang="en-US" dirty="0"/>
          </a:p>
        </p:txBody>
      </p:sp>
      <p:sp>
        <p:nvSpPr>
          <p:cNvPr id="3" name="Content Placeholder 2">
            <a:extLst>
              <a:ext uri="{FF2B5EF4-FFF2-40B4-BE49-F238E27FC236}">
                <a16:creationId xmlns:a16="http://schemas.microsoft.com/office/drawing/2014/main" id="{1C4CCEEA-5B28-575D-ED20-ECD74435E9CC}"/>
              </a:ext>
            </a:extLst>
          </p:cNvPr>
          <p:cNvSpPr>
            <a:spLocks noGrp="1"/>
          </p:cNvSpPr>
          <p:nvPr>
            <p:ph sz="quarter" idx="10"/>
          </p:nvPr>
        </p:nvSpPr>
        <p:spPr>
          <a:xfrm>
            <a:off x="1338119" y="4713061"/>
            <a:ext cx="6118225" cy="305979"/>
          </a:xfrm>
        </p:spPr>
        <p:txBody>
          <a:bodyPr>
            <a:normAutofit lnSpcReduction="10000"/>
          </a:bodyPr>
          <a:lstStyle/>
          <a:p>
            <a:r>
              <a:rPr lang="en-US" sz="1600" dirty="0">
                <a:latin typeface="Arial"/>
                <a:cs typeface="Arial"/>
              </a:rPr>
              <a:t>Presentation to the Administrative Committee</a:t>
            </a:r>
          </a:p>
          <a:p>
            <a:endParaRPr lang="en-US" dirty="0">
              <a:latin typeface="Arial"/>
              <a:cs typeface="Arial"/>
            </a:endParaRPr>
          </a:p>
          <a:p>
            <a:endParaRPr lang="en-US" sz="1600" dirty="0">
              <a:latin typeface="Arial"/>
              <a:cs typeface="Arial"/>
            </a:endParaRPr>
          </a:p>
          <a:p>
            <a:endParaRPr lang="en-US" dirty="0">
              <a:latin typeface="+mn-lt"/>
            </a:endParaRPr>
          </a:p>
        </p:txBody>
      </p:sp>
      <p:sp>
        <p:nvSpPr>
          <p:cNvPr id="4" name="Content Placeholder 2">
            <a:extLst>
              <a:ext uri="{FF2B5EF4-FFF2-40B4-BE49-F238E27FC236}">
                <a16:creationId xmlns:a16="http://schemas.microsoft.com/office/drawing/2014/main" id="{07A78BA2-8743-4C64-8AF8-907A5F925590}"/>
              </a:ext>
            </a:extLst>
          </p:cNvPr>
          <p:cNvSpPr txBox="1">
            <a:spLocks/>
          </p:cNvSpPr>
          <p:nvPr/>
        </p:nvSpPr>
        <p:spPr>
          <a:xfrm>
            <a:off x="1338545" y="5190581"/>
            <a:ext cx="6118225" cy="305979"/>
          </a:xfrm>
          <a:prstGeom prst="rect">
            <a:avLst/>
          </a:prstGeom>
        </p:spPr>
        <p:txBody>
          <a:bodyPr vert="horz" lIns="0" tIns="45720" rIns="0" bIns="45720" rtlCol="0">
            <a:normAutofit lnSpcReduction="10000"/>
          </a:bodyPr>
          <a:lstStyle>
            <a:lvl1pPr marL="0" indent="0" algn="l" defTabSz="914400" rtl="0" eaLnBrk="1" latinLnBrk="0" hangingPunct="1">
              <a:lnSpc>
                <a:spcPct val="90000"/>
              </a:lnSpc>
              <a:spcBef>
                <a:spcPts val="1000"/>
              </a:spcBef>
              <a:buFont typeface="Arial" panose="020B0604020202020204" pitchFamily="34" charset="0"/>
              <a:buNone/>
              <a:defRPr sz="1600" b="1" kern="1200">
                <a:solidFill>
                  <a:schemeClr val="bg1"/>
                </a:solidFill>
                <a:latin typeface="Arial" panose="020B0604020202020204" pitchFamily="34" charset="0"/>
                <a:ea typeface="+mn-ea"/>
                <a:cs typeface="Arial" panose="020B0604020202020204" pitchFamily="34" charset="0"/>
              </a:defRPr>
            </a:lvl1pPr>
            <a:lvl2pPr marL="457200" indent="0" algn="l" defTabSz="914400" rtl="0" eaLnBrk="1" latinLnBrk="0" hangingPunct="1">
              <a:lnSpc>
                <a:spcPct val="90000"/>
              </a:lnSpc>
              <a:spcBef>
                <a:spcPts val="500"/>
              </a:spcBef>
              <a:buFont typeface="Arial" panose="020B0604020202020204" pitchFamily="34" charset="0"/>
              <a:buNone/>
              <a:defRPr sz="1600" kern="1200">
                <a:solidFill>
                  <a:schemeClr val="bg1"/>
                </a:solidFill>
                <a:latin typeface="Avenir Next" panose="020B0503020202020204" pitchFamily="34" charset="0"/>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600" kern="1200">
                <a:solidFill>
                  <a:schemeClr val="bg1"/>
                </a:solidFill>
                <a:latin typeface="Avenir Next" panose="020B0503020202020204" pitchFamily="34" charset="0"/>
                <a:ea typeface="+mn-ea"/>
                <a:cs typeface="+mn-cs"/>
              </a:defRPr>
            </a:lvl3pPr>
            <a:lvl4pPr marL="1371600" indent="0" algn="l" defTabSz="914400" rtl="0" eaLnBrk="1" latinLnBrk="0" hangingPunct="1">
              <a:lnSpc>
                <a:spcPct val="90000"/>
              </a:lnSpc>
              <a:spcBef>
                <a:spcPts val="500"/>
              </a:spcBef>
              <a:buClr>
                <a:schemeClr val="bg2"/>
              </a:buClr>
              <a:buFont typeface="Arial" panose="020B0604020202020204" pitchFamily="34" charset="0"/>
              <a:buNone/>
              <a:defRPr sz="1600" kern="1200">
                <a:solidFill>
                  <a:schemeClr val="bg1"/>
                </a:solidFill>
                <a:latin typeface="Avenir Next" panose="020B0503020202020204" pitchFamily="34" charset="0"/>
                <a:ea typeface="+mn-ea"/>
                <a:cs typeface="+mn-cs"/>
              </a:defRPr>
            </a:lvl4pPr>
            <a:lvl5pPr marL="1828800" indent="0" algn="l" defTabSz="914400" rtl="0" eaLnBrk="1" latinLnBrk="0" hangingPunct="1">
              <a:lnSpc>
                <a:spcPct val="90000"/>
              </a:lnSpc>
              <a:spcBef>
                <a:spcPts val="500"/>
              </a:spcBef>
              <a:buClr>
                <a:schemeClr val="accent1"/>
              </a:buClr>
              <a:buFont typeface="Arial" panose="020B0604020202020204" pitchFamily="34" charset="0"/>
              <a:buNone/>
              <a:defRPr sz="1600" kern="1200">
                <a:solidFill>
                  <a:schemeClr val="bg1"/>
                </a:solidFill>
                <a:latin typeface="Avenir Next" panose="020B050302020202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b="0" dirty="0">
                <a:latin typeface="Arial"/>
                <a:cs typeface="Arial"/>
              </a:rPr>
              <a:t>September 17, 2024</a:t>
            </a:r>
          </a:p>
          <a:p>
            <a:endParaRPr lang="en-US" dirty="0">
              <a:latin typeface="Arial"/>
              <a:cs typeface="Arial"/>
            </a:endParaRPr>
          </a:p>
          <a:p>
            <a:endParaRPr lang="en-US" dirty="0">
              <a:latin typeface="Arial"/>
              <a:cs typeface="Arial"/>
            </a:endParaRPr>
          </a:p>
          <a:p>
            <a:endParaRPr lang="en-US" dirty="0">
              <a:latin typeface="+mn-lt"/>
            </a:endParaRPr>
          </a:p>
        </p:txBody>
      </p:sp>
    </p:spTree>
    <p:custDataLst>
      <p:custData r:id="rId1"/>
      <p:custData r:id="rId2"/>
    </p:custDataLst>
    <p:extLst>
      <p:ext uri="{BB962C8B-B14F-4D97-AF65-F5344CB8AC3E}">
        <p14:creationId xmlns:p14="http://schemas.microsoft.com/office/powerpoint/2010/main" val="28334419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5317B44-90A8-441B-E964-B0AD1A853D35}"/>
              </a:ext>
            </a:extLst>
          </p:cNvPr>
          <p:cNvSpPr>
            <a:spLocks noGrp="1"/>
          </p:cNvSpPr>
          <p:nvPr>
            <p:ph type="body" sz="quarter" idx="10"/>
          </p:nvPr>
        </p:nvSpPr>
        <p:spPr>
          <a:xfrm>
            <a:off x="1132820" y="310341"/>
            <a:ext cx="11059180" cy="587308"/>
          </a:xfrm>
        </p:spPr>
        <p:txBody>
          <a:bodyPr>
            <a:noAutofit/>
          </a:body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3200" b="0" i="0" u="none" strike="noStrike" kern="1200" cap="none" spc="0" normalizeH="0" baseline="0" noProof="0" dirty="0">
                <a:ln>
                  <a:noFill/>
                </a:ln>
                <a:solidFill>
                  <a:srgbClr val="502E91"/>
                </a:solidFill>
                <a:effectLst/>
                <a:uLnTx/>
                <a:uFillTx/>
                <a:latin typeface="Arial" panose="020B0604020202020204" pitchFamily="34" charset="0"/>
                <a:ea typeface="+mn-ea"/>
                <a:cs typeface="Arial" panose="020B0604020202020204" pitchFamily="34" charset="0"/>
              </a:rPr>
              <a:t>Upcoming Initiatives</a:t>
            </a:r>
            <a:endParaRPr kumimoji="0" lang="en-US" sz="3200" b="0" i="0" u="none" strike="noStrike" kern="1200" cap="none" spc="0" normalizeH="0" baseline="0" noProof="0" dirty="0">
              <a:ln>
                <a:noFill/>
              </a:ln>
              <a:solidFill>
                <a:schemeClr val="tx1"/>
              </a:solidFill>
              <a:effectLst/>
              <a:uLnTx/>
              <a:uFillTx/>
              <a:latin typeface="Arial" panose="020B0604020202020204" pitchFamily="34" charset="0"/>
              <a:ea typeface="+mn-ea"/>
              <a:cs typeface="Arial" panose="020B0604020202020204" pitchFamily="34" charset="0"/>
            </a:endParaRPr>
          </a:p>
        </p:txBody>
      </p:sp>
      <p:sp>
        <p:nvSpPr>
          <p:cNvPr id="5" name="TextBox 4">
            <a:extLst>
              <a:ext uri="{FF2B5EF4-FFF2-40B4-BE49-F238E27FC236}">
                <a16:creationId xmlns:a16="http://schemas.microsoft.com/office/drawing/2014/main" id="{574C4B49-5F7F-4CAD-4B78-D5CB6BEAE2F9}"/>
              </a:ext>
            </a:extLst>
          </p:cNvPr>
          <p:cNvSpPr txBox="1"/>
          <p:nvPr/>
        </p:nvSpPr>
        <p:spPr>
          <a:xfrm>
            <a:off x="1258388" y="2290226"/>
            <a:ext cx="9675223" cy="1434816"/>
          </a:xfrm>
          <a:prstGeom prst="rect">
            <a:avLst/>
          </a:prstGeom>
          <a:noFill/>
        </p:spPr>
        <p:txBody>
          <a:bodyPr wrap="square" rtlCol="0">
            <a:spAutoFit/>
          </a:bodyPr>
          <a:lstStyle/>
          <a:p>
            <a:pPr>
              <a:lnSpc>
                <a:spcPct val="107000"/>
              </a:lnSpc>
              <a:spcBef>
                <a:spcPts val="1200"/>
              </a:spcBef>
              <a:spcAft>
                <a:spcPts val="1200"/>
              </a:spcAft>
            </a:pPr>
            <a:r>
              <a:rPr lang="en-US" sz="1600" dirty="0">
                <a:solidFill>
                  <a:schemeClr val="tx1">
                    <a:lumMod val="50000"/>
                  </a:schemeClr>
                </a:solidFill>
              </a:rPr>
              <a:t>On September 13</a:t>
            </a:r>
            <a:r>
              <a:rPr lang="en-US" sz="1600" baseline="30000" dirty="0">
                <a:solidFill>
                  <a:schemeClr val="tx1">
                    <a:lumMod val="50000"/>
                  </a:schemeClr>
                </a:solidFill>
              </a:rPr>
              <a:t>th</a:t>
            </a:r>
            <a:r>
              <a:rPr lang="en-US" sz="1600" dirty="0">
                <a:solidFill>
                  <a:schemeClr val="tx1">
                    <a:lumMod val="50000"/>
                  </a:schemeClr>
                </a:solidFill>
              </a:rPr>
              <a:t>, all TPA intake systems (SPIA, file, and web) were updated to return a 40159 error if a Service Provider attempts to initiate an </a:t>
            </a:r>
            <a:r>
              <a:rPr lang="en-US" sz="1600" b="1" u="sng" dirty="0">
                <a:solidFill>
                  <a:schemeClr val="tx1">
                    <a:lumMod val="50000"/>
                  </a:schemeClr>
                </a:solidFill>
              </a:rPr>
              <a:t>inter-carrier</a:t>
            </a:r>
            <a:r>
              <a:rPr lang="en-US" sz="1600" dirty="0">
                <a:solidFill>
                  <a:schemeClr val="tx1">
                    <a:lumMod val="50000"/>
                  </a:schemeClr>
                </a:solidFill>
              </a:rPr>
              <a:t> benefit transfer request within the initial twenty-four (24) hours after the current service term for the subscriber is activated</a:t>
            </a:r>
          </a:p>
          <a:p>
            <a:pPr>
              <a:lnSpc>
                <a:spcPct val="107000"/>
              </a:lnSpc>
              <a:spcBef>
                <a:spcPts val="1200"/>
              </a:spcBef>
              <a:spcAft>
                <a:spcPts val="1200"/>
              </a:spcAft>
            </a:pPr>
            <a:r>
              <a:rPr lang="en-US" sz="1600" dirty="0">
                <a:solidFill>
                  <a:schemeClr val="tx1">
                    <a:lumMod val="50000"/>
                  </a:schemeClr>
                </a:solidFill>
              </a:rPr>
              <a:t>Error code 40159 “Consumer is subject to portability freeze” is new</a:t>
            </a:r>
          </a:p>
        </p:txBody>
      </p:sp>
      <p:sp>
        <p:nvSpPr>
          <p:cNvPr id="3" name="TextBox 2">
            <a:extLst>
              <a:ext uri="{FF2B5EF4-FFF2-40B4-BE49-F238E27FC236}">
                <a16:creationId xmlns:a16="http://schemas.microsoft.com/office/drawing/2014/main" id="{738E331D-EF5B-2918-8D0E-6879C79CFBC2}"/>
              </a:ext>
            </a:extLst>
          </p:cNvPr>
          <p:cNvSpPr txBox="1"/>
          <p:nvPr/>
        </p:nvSpPr>
        <p:spPr>
          <a:xfrm>
            <a:off x="492035" y="1381187"/>
            <a:ext cx="10441576" cy="369332"/>
          </a:xfrm>
          <a:prstGeom prst="rect">
            <a:avLst/>
          </a:prstGeom>
          <a:noFill/>
        </p:spPr>
        <p:txBody>
          <a:bodyPr wrap="square" rtlCol="0">
            <a:spAutoFit/>
          </a:bodyPr>
          <a:lstStyle/>
          <a:p>
            <a:pPr algn="ctr"/>
            <a:r>
              <a:rPr lang="en-US" b="1" dirty="0">
                <a:solidFill>
                  <a:schemeClr val="tx1">
                    <a:lumMod val="50000"/>
                  </a:schemeClr>
                </a:solidFill>
              </a:rPr>
              <a:t>24 Hour Transfer Freeze</a:t>
            </a:r>
            <a:endParaRPr lang="en-US" sz="1800" b="1" dirty="0">
              <a:solidFill>
                <a:schemeClr val="tx1">
                  <a:lumMod val="50000"/>
                </a:schemeClr>
              </a:solidFill>
            </a:endParaRPr>
          </a:p>
        </p:txBody>
      </p:sp>
    </p:spTree>
    <p:custDataLst>
      <p:custData r:id="rId1"/>
      <p:custData r:id="rId2"/>
    </p:custDataLst>
    <p:extLst>
      <p:ext uri="{BB962C8B-B14F-4D97-AF65-F5344CB8AC3E}">
        <p14:creationId xmlns:p14="http://schemas.microsoft.com/office/powerpoint/2010/main" val="242191350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5317B44-90A8-441B-E964-B0AD1A853D35}"/>
              </a:ext>
            </a:extLst>
          </p:cNvPr>
          <p:cNvSpPr>
            <a:spLocks noGrp="1"/>
          </p:cNvSpPr>
          <p:nvPr>
            <p:ph type="body" sz="quarter" idx="10"/>
          </p:nvPr>
        </p:nvSpPr>
        <p:spPr>
          <a:xfrm>
            <a:off x="1132820" y="310341"/>
            <a:ext cx="11059180" cy="587308"/>
          </a:xfrm>
        </p:spPr>
        <p:txBody>
          <a:bodyPr>
            <a:noAutofit/>
          </a:body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3200" b="0" i="0" u="none" strike="noStrike" kern="1200" cap="none" spc="0" normalizeH="0" baseline="0" noProof="0" dirty="0">
                <a:ln>
                  <a:noFill/>
                </a:ln>
                <a:solidFill>
                  <a:srgbClr val="502E91"/>
                </a:solidFill>
                <a:effectLst/>
                <a:uLnTx/>
                <a:uFillTx/>
                <a:latin typeface="Arial" panose="020B0604020202020204" pitchFamily="34" charset="0"/>
                <a:ea typeface="+mn-ea"/>
                <a:cs typeface="Arial" panose="020B0604020202020204" pitchFamily="34" charset="0"/>
              </a:rPr>
              <a:t>Upcoming Initiatives</a:t>
            </a:r>
            <a:endParaRPr kumimoji="0" lang="en-US" sz="3200" b="0" i="0" u="none" strike="noStrike" kern="1200" cap="none" spc="0" normalizeH="0" baseline="0" noProof="0" dirty="0">
              <a:ln>
                <a:noFill/>
              </a:ln>
              <a:solidFill>
                <a:schemeClr val="tx1"/>
              </a:solidFill>
              <a:effectLst/>
              <a:uLnTx/>
              <a:uFillTx/>
              <a:latin typeface="Arial" panose="020B0604020202020204" pitchFamily="34" charset="0"/>
              <a:ea typeface="+mn-ea"/>
              <a:cs typeface="Arial" panose="020B0604020202020204" pitchFamily="34" charset="0"/>
            </a:endParaRPr>
          </a:p>
        </p:txBody>
      </p:sp>
      <p:sp>
        <p:nvSpPr>
          <p:cNvPr id="5" name="TextBox 4">
            <a:extLst>
              <a:ext uri="{FF2B5EF4-FFF2-40B4-BE49-F238E27FC236}">
                <a16:creationId xmlns:a16="http://schemas.microsoft.com/office/drawing/2014/main" id="{574C4B49-5F7F-4CAD-4B78-D5CB6BEAE2F9}"/>
              </a:ext>
            </a:extLst>
          </p:cNvPr>
          <p:cNvSpPr txBox="1"/>
          <p:nvPr/>
        </p:nvSpPr>
        <p:spPr>
          <a:xfrm>
            <a:off x="1132820" y="1642526"/>
            <a:ext cx="9675223" cy="2800767"/>
          </a:xfrm>
          <a:prstGeom prst="rect">
            <a:avLst/>
          </a:prstGeom>
          <a:noFill/>
        </p:spPr>
        <p:txBody>
          <a:bodyPr wrap="square" rtlCol="0">
            <a:spAutoFit/>
          </a:bodyPr>
          <a:lstStyle/>
          <a:p>
            <a:pPr marL="285750" indent="-285750">
              <a:buFont typeface="Arial" panose="020B0604020202020204" pitchFamily="34" charset="0"/>
              <a:buChar char="•"/>
            </a:pPr>
            <a:r>
              <a:rPr lang="en-US" sz="1600" dirty="0">
                <a:solidFill>
                  <a:schemeClr val="tx1">
                    <a:lumMod val="50000"/>
                  </a:schemeClr>
                </a:solidFill>
              </a:rPr>
              <a:t>Creating a LifeLine enrollment pathway for California residents who cannot provide valid SSN4s</a:t>
            </a:r>
          </a:p>
          <a:p>
            <a:pPr marL="285750" indent="-285750">
              <a:buFont typeface="Arial" panose="020B0604020202020204" pitchFamily="34" charset="0"/>
              <a:buChar char="•"/>
            </a:pPr>
            <a:endParaRPr lang="en-US" sz="1600" dirty="0">
              <a:solidFill>
                <a:schemeClr val="tx1">
                  <a:lumMod val="50000"/>
                </a:schemeClr>
              </a:solidFill>
            </a:endParaRPr>
          </a:p>
          <a:p>
            <a:pPr marL="285750" indent="-285750">
              <a:buFont typeface="Arial" panose="020B0604020202020204" pitchFamily="34" charset="0"/>
              <a:buChar char="•"/>
            </a:pPr>
            <a:r>
              <a:rPr lang="en-US" sz="1600" dirty="0">
                <a:solidFill>
                  <a:schemeClr val="tx1">
                    <a:lumMod val="50000"/>
                  </a:schemeClr>
                </a:solidFill>
              </a:rPr>
              <a:t>Collecting and managing demographic data for Benefit Qualifying Persons (BQP)</a:t>
            </a:r>
          </a:p>
          <a:p>
            <a:pPr marL="285750" indent="-285750">
              <a:buFont typeface="Arial" panose="020B0604020202020204" pitchFamily="34" charset="0"/>
              <a:buChar char="•"/>
            </a:pPr>
            <a:endParaRPr lang="en-US" sz="1600" dirty="0">
              <a:solidFill>
                <a:schemeClr val="tx1">
                  <a:lumMod val="50000"/>
                </a:schemeClr>
              </a:solidFill>
            </a:endParaRPr>
          </a:p>
          <a:p>
            <a:pPr marL="285750" indent="-285750">
              <a:buFont typeface="Arial" panose="020B0604020202020204" pitchFamily="34" charset="0"/>
              <a:buChar char="•"/>
            </a:pPr>
            <a:r>
              <a:rPr lang="en-US" sz="1600" dirty="0">
                <a:solidFill>
                  <a:schemeClr val="tx1">
                    <a:lumMod val="50000"/>
                  </a:schemeClr>
                </a:solidFill>
              </a:rPr>
              <a:t>Establishing an API connection with the Medi-Cal Eligibility Data System (MEDS) for confirming eligibility </a:t>
            </a:r>
          </a:p>
          <a:p>
            <a:pPr marL="285750" indent="-285750">
              <a:buFont typeface="Arial" panose="020B0604020202020204" pitchFamily="34" charset="0"/>
              <a:buChar char="•"/>
            </a:pPr>
            <a:endParaRPr lang="en-US" sz="1600" dirty="0">
              <a:solidFill>
                <a:schemeClr val="tx1">
                  <a:lumMod val="50000"/>
                </a:schemeClr>
              </a:solidFill>
            </a:endParaRPr>
          </a:p>
          <a:p>
            <a:pPr marL="285750" indent="-285750">
              <a:buFont typeface="Arial" panose="020B0604020202020204" pitchFamily="34" charset="0"/>
              <a:buChar char="•"/>
            </a:pPr>
            <a:r>
              <a:rPr lang="en-US" sz="1600" dirty="0">
                <a:solidFill>
                  <a:schemeClr val="tx1">
                    <a:lumMod val="50000"/>
                  </a:schemeClr>
                </a:solidFill>
              </a:rPr>
              <a:t>Introducing an eligibility reverification process during the annual renewal for subscribers whose continuing eligibility is not determined by matching with external databases</a:t>
            </a:r>
          </a:p>
          <a:p>
            <a:pPr marL="285750" indent="-285750">
              <a:buFont typeface="Arial" panose="020B0604020202020204" pitchFamily="34" charset="0"/>
              <a:buChar char="•"/>
            </a:pPr>
            <a:endParaRPr lang="en-US" sz="1600" dirty="0">
              <a:solidFill>
                <a:schemeClr val="tx1">
                  <a:lumMod val="50000"/>
                </a:schemeClr>
              </a:solidFill>
            </a:endParaRPr>
          </a:p>
          <a:p>
            <a:r>
              <a:rPr lang="en-US" sz="1600" b="1" dirty="0">
                <a:solidFill>
                  <a:schemeClr val="tx1">
                    <a:lumMod val="50000"/>
                  </a:schemeClr>
                </a:solidFill>
              </a:rPr>
              <a:t>Milestone dates for the foregoing initiatives have not been established</a:t>
            </a:r>
          </a:p>
        </p:txBody>
      </p:sp>
    </p:spTree>
    <p:custDataLst>
      <p:custData r:id="rId1"/>
      <p:custData r:id="rId2"/>
    </p:custDataLst>
    <p:extLst>
      <p:ext uri="{BB962C8B-B14F-4D97-AF65-F5344CB8AC3E}">
        <p14:creationId xmlns:p14="http://schemas.microsoft.com/office/powerpoint/2010/main" val="2920904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5317B44-90A8-441B-E964-B0AD1A853D35}"/>
              </a:ext>
            </a:extLst>
          </p:cNvPr>
          <p:cNvSpPr>
            <a:spLocks noGrp="1"/>
          </p:cNvSpPr>
          <p:nvPr>
            <p:ph type="body" sz="quarter" idx="10"/>
          </p:nvPr>
        </p:nvSpPr>
        <p:spPr>
          <a:xfrm>
            <a:off x="852820" y="454874"/>
            <a:ext cx="7918450" cy="587308"/>
          </a:xfrm>
        </p:spPr>
        <p:txBody>
          <a:bodyPr>
            <a:normAutofit/>
          </a:bodyPr>
          <a:lstStyle/>
          <a:p>
            <a:r>
              <a:rPr lang="en-US" sz="3200" dirty="0"/>
              <a:t>Program and Operations Reports </a:t>
            </a:r>
          </a:p>
          <a:p>
            <a:endParaRPr lang="en-US" dirty="0"/>
          </a:p>
        </p:txBody>
      </p:sp>
      <p:sp>
        <p:nvSpPr>
          <p:cNvPr id="4" name="TextBox 3">
            <a:extLst>
              <a:ext uri="{FF2B5EF4-FFF2-40B4-BE49-F238E27FC236}">
                <a16:creationId xmlns:a16="http://schemas.microsoft.com/office/drawing/2014/main" id="{0F5E3D78-94BA-E87A-D1C4-770DD48489F2}"/>
              </a:ext>
            </a:extLst>
          </p:cNvPr>
          <p:cNvSpPr txBox="1"/>
          <p:nvPr/>
        </p:nvSpPr>
        <p:spPr>
          <a:xfrm>
            <a:off x="852820" y="1282258"/>
            <a:ext cx="10136777" cy="3893374"/>
          </a:xfrm>
          <a:prstGeom prst="rect">
            <a:avLst/>
          </a:prstGeom>
          <a:noFill/>
        </p:spPr>
        <p:txBody>
          <a:bodyPr wrap="square" rtlCol="0">
            <a:spAutoFit/>
          </a:bodyPr>
          <a:lstStyle/>
          <a:p>
            <a:pPr marL="285750" indent="-285750">
              <a:spcBef>
                <a:spcPts val="600"/>
              </a:spcBef>
              <a:spcAft>
                <a:spcPts val="600"/>
              </a:spcAft>
              <a:buFont typeface="Arial" panose="020B0604020202020204" pitchFamily="34" charset="0"/>
              <a:buChar char="•"/>
            </a:pPr>
            <a:r>
              <a:rPr lang="en-US" sz="1600" dirty="0">
                <a:solidFill>
                  <a:srgbClr val="502E91"/>
                </a:solidFill>
              </a:rPr>
              <a:t>Program Participation – Active LifeLine Subscribers</a:t>
            </a:r>
          </a:p>
          <a:p>
            <a:pPr marL="285750" indent="-285750">
              <a:spcBef>
                <a:spcPts val="600"/>
              </a:spcBef>
              <a:spcAft>
                <a:spcPts val="600"/>
              </a:spcAft>
              <a:buFont typeface="Arial" panose="020B0604020202020204" pitchFamily="34" charset="0"/>
              <a:buChar char="•"/>
            </a:pPr>
            <a:r>
              <a:rPr lang="en-US" sz="1600" dirty="0">
                <a:solidFill>
                  <a:srgbClr val="502E91"/>
                </a:solidFill>
              </a:rPr>
              <a:t>Active Subscribers – Top 5 Service Providers - Trend</a:t>
            </a:r>
          </a:p>
          <a:p>
            <a:pPr marL="285750" indent="-285750">
              <a:spcBef>
                <a:spcPts val="600"/>
              </a:spcBef>
              <a:spcAft>
                <a:spcPts val="600"/>
              </a:spcAft>
              <a:buFont typeface="Arial" panose="020B0604020202020204" pitchFamily="34" charset="0"/>
              <a:buChar char="•"/>
            </a:pPr>
            <a:r>
              <a:rPr lang="en-US" sz="1600" dirty="0">
                <a:solidFill>
                  <a:srgbClr val="502E91"/>
                </a:solidFill>
              </a:rPr>
              <a:t>Active Subscribers – Top 5 Service Providers</a:t>
            </a:r>
          </a:p>
          <a:p>
            <a:pPr marL="285750" indent="-285750">
              <a:spcBef>
                <a:spcPts val="600"/>
              </a:spcBef>
              <a:spcAft>
                <a:spcPts val="600"/>
              </a:spcAft>
              <a:buFont typeface="Arial" panose="020B0604020202020204" pitchFamily="34" charset="0"/>
              <a:buChar char="•"/>
            </a:pPr>
            <a:r>
              <a:rPr lang="en-US" sz="1600" dirty="0">
                <a:solidFill>
                  <a:srgbClr val="502E91"/>
                </a:solidFill>
              </a:rPr>
              <a:t>Active Subscribers – Top 5 Service Providers by Tech</a:t>
            </a:r>
          </a:p>
          <a:p>
            <a:pPr marL="285750" indent="-285750">
              <a:spcBef>
                <a:spcPts val="600"/>
              </a:spcBef>
              <a:spcAft>
                <a:spcPts val="600"/>
              </a:spcAft>
              <a:buFont typeface="Arial" panose="020B0604020202020204" pitchFamily="34" charset="0"/>
              <a:buChar char="•"/>
            </a:pPr>
            <a:r>
              <a:rPr lang="en-US" sz="1600" dirty="0">
                <a:solidFill>
                  <a:srgbClr val="502E91"/>
                </a:solidFill>
              </a:rPr>
              <a:t>Active Subscribers - Top 20 State Senate Districts</a:t>
            </a:r>
          </a:p>
          <a:p>
            <a:pPr marL="285750" indent="-285750" defTabSz="922338">
              <a:spcBef>
                <a:spcPts val="600"/>
              </a:spcBef>
              <a:spcAft>
                <a:spcPts val="600"/>
              </a:spcAft>
              <a:buFont typeface="Arial" panose="020B0604020202020204" pitchFamily="34" charset="0"/>
              <a:buChar char="•"/>
              <a:tabLst>
                <a:tab pos="5434013" algn="l"/>
              </a:tabLst>
            </a:pPr>
            <a:r>
              <a:rPr lang="en-US" sz="1600" dirty="0">
                <a:solidFill>
                  <a:srgbClr val="502E91"/>
                </a:solidFill>
              </a:rPr>
              <a:t>Active Subscribers - Top 20 State Assembly Districts</a:t>
            </a:r>
          </a:p>
          <a:p>
            <a:pPr marL="285750" indent="-285750">
              <a:spcBef>
                <a:spcPts val="600"/>
              </a:spcBef>
              <a:spcAft>
                <a:spcPts val="600"/>
              </a:spcAft>
              <a:buFont typeface="Arial" panose="020B0604020202020204" pitchFamily="34" charset="0"/>
              <a:buChar char="•"/>
            </a:pPr>
            <a:r>
              <a:rPr lang="en-US" sz="1600" dirty="0">
                <a:solidFill>
                  <a:srgbClr val="502E91"/>
                </a:solidFill>
              </a:rPr>
              <a:t>Active Subscribers – Top 20 Counties</a:t>
            </a:r>
          </a:p>
          <a:p>
            <a:pPr marL="285750" indent="-285750">
              <a:spcBef>
                <a:spcPts val="600"/>
              </a:spcBef>
              <a:spcAft>
                <a:spcPts val="600"/>
              </a:spcAft>
              <a:buFont typeface="Arial" panose="020B0604020202020204" pitchFamily="34" charset="0"/>
              <a:buChar char="•"/>
            </a:pPr>
            <a:r>
              <a:rPr lang="en-US" sz="1600" dirty="0">
                <a:solidFill>
                  <a:srgbClr val="502E91"/>
                </a:solidFill>
              </a:rPr>
              <a:t>Active Subscribers – Top 20 ZIP Codes</a:t>
            </a:r>
          </a:p>
          <a:p>
            <a:pPr marL="285750" indent="-285750">
              <a:spcBef>
                <a:spcPts val="600"/>
              </a:spcBef>
              <a:spcAft>
                <a:spcPts val="600"/>
              </a:spcAft>
              <a:buFont typeface="Arial" panose="020B0604020202020204" pitchFamily="34" charset="0"/>
              <a:buChar char="•"/>
            </a:pPr>
            <a:r>
              <a:rPr lang="en-US" sz="1600" dirty="0">
                <a:solidFill>
                  <a:srgbClr val="502E91"/>
                </a:solidFill>
              </a:rPr>
              <a:t>Active Subscribers – Written Language Preferences</a:t>
            </a:r>
            <a:endParaRPr lang="en-US" dirty="0">
              <a:solidFill>
                <a:srgbClr val="502E91"/>
              </a:solidFill>
            </a:endParaRPr>
          </a:p>
          <a:p>
            <a:endParaRPr lang="en-US" dirty="0"/>
          </a:p>
        </p:txBody>
      </p:sp>
    </p:spTree>
    <p:custDataLst>
      <p:custData r:id="rId1"/>
      <p:custData r:id="rId2"/>
    </p:custDataLst>
    <p:extLst>
      <p:ext uri="{BB962C8B-B14F-4D97-AF65-F5344CB8AC3E}">
        <p14:creationId xmlns:p14="http://schemas.microsoft.com/office/powerpoint/2010/main" val="104807437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5317B44-90A8-441B-E964-B0AD1A853D35}"/>
              </a:ext>
            </a:extLst>
          </p:cNvPr>
          <p:cNvSpPr>
            <a:spLocks noGrp="1"/>
          </p:cNvSpPr>
          <p:nvPr>
            <p:ph type="body" sz="quarter" idx="10"/>
          </p:nvPr>
        </p:nvSpPr>
        <p:spPr>
          <a:xfrm>
            <a:off x="852820" y="454874"/>
            <a:ext cx="7918450" cy="587308"/>
          </a:xfrm>
        </p:spPr>
        <p:txBody>
          <a:bodyPr>
            <a:normAutofit/>
          </a:bodyPr>
          <a:lstStyle/>
          <a:p>
            <a:r>
              <a:rPr lang="en-US" sz="3200" dirty="0"/>
              <a:t>Program and Operations Reports </a:t>
            </a:r>
          </a:p>
          <a:p>
            <a:endParaRPr lang="en-US" dirty="0"/>
          </a:p>
        </p:txBody>
      </p:sp>
      <p:sp>
        <p:nvSpPr>
          <p:cNvPr id="4" name="TextBox 3">
            <a:extLst>
              <a:ext uri="{FF2B5EF4-FFF2-40B4-BE49-F238E27FC236}">
                <a16:creationId xmlns:a16="http://schemas.microsoft.com/office/drawing/2014/main" id="{0F5E3D78-94BA-E87A-D1C4-770DD48489F2}"/>
              </a:ext>
            </a:extLst>
          </p:cNvPr>
          <p:cNvSpPr txBox="1"/>
          <p:nvPr/>
        </p:nvSpPr>
        <p:spPr>
          <a:xfrm>
            <a:off x="852820" y="1259175"/>
            <a:ext cx="10136777" cy="3939540"/>
          </a:xfrm>
          <a:prstGeom prst="rect">
            <a:avLst/>
          </a:prstGeom>
          <a:noFill/>
        </p:spPr>
        <p:txBody>
          <a:bodyPr wrap="square" rtlCol="0">
            <a:spAutoFit/>
          </a:bodyPr>
          <a:lstStyle/>
          <a:p>
            <a:pPr marL="285750" indent="-285750">
              <a:spcBef>
                <a:spcPts val="600"/>
              </a:spcBef>
              <a:spcAft>
                <a:spcPts val="600"/>
              </a:spcAft>
              <a:buFont typeface="Arial" panose="020B0604020202020204" pitchFamily="34" charset="0"/>
              <a:buChar char="•"/>
            </a:pPr>
            <a:r>
              <a:rPr lang="en-US" sz="1600" dirty="0">
                <a:solidFill>
                  <a:srgbClr val="502E91"/>
                </a:solidFill>
              </a:rPr>
              <a:t>Subscriber Reported Demographics – Household Income</a:t>
            </a:r>
          </a:p>
          <a:p>
            <a:pPr marL="285750" indent="-285750">
              <a:spcBef>
                <a:spcPts val="600"/>
              </a:spcBef>
              <a:spcAft>
                <a:spcPts val="600"/>
              </a:spcAft>
              <a:buFont typeface="Arial" panose="020B0604020202020204" pitchFamily="34" charset="0"/>
              <a:buChar char="•"/>
            </a:pPr>
            <a:r>
              <a:rPr lang="en-US" sz="1600" dirty="0">
                <a:solidFill>
                  <a:srgbClr val="502E91"/>
                </a:solidFill>
              </a:rPr>
              <a:t>Subscriber Reported Demographics – Gender</a:t>
            </a:r>
          </a:p>
          <a:p>
            <a:pPr marL="285750" indent="-285750">
              <a:spcBef>
                <a:spcPts val="600"/>
              </a:spcBef>
              <a:spcAft>
                <a:spcPts val="600"/>
              </a:spcAft>
              <a:buFont typeface="Arial" panose="020B0604020202020204" pitchFamily="34" charset="0"/>
              <a:buChar char="•"/>
            </a:pPr>
            <a:r>
              <a:rPr lang="en-US" sz="1600" dirty="0">
                <a:solidFill>
                  <a:srgbClr val="502E91"/>
                </a:solidFill>
              </a:rPr>
              <a:t>Subscriber Reported Demographics – Race</a:t>
            </a:r>
          </a:p>
          <a:p>
            <a:pPr marL="285750" indent="-285750">
              <a:spcBef>
                <a:spcPts val="600"/>
              </a:spcBef>
              <a:spcAft>
                <a:spcPts val="600"/>
              </a:spcAft>
              <a:buFont typeface="Arial" panose="020B0604020202020204" pitchFamily="34" charset="0"/>
              <a:buChar char="•"/>
            </a:pPr>
            <a:r>
              <a:rPr lang="en-US" sz="1600" dirty="0">
                <a:solidFill>
                  <a:srgbClr val="502E91"/>
                </a:solidFill>
              </a:rPr>
              <a:t>Subscriber Reported Demographics – Asian Ethnicity</a:t>
            </a:r>
          </a:p>
          <a:p>
            <a:pPr marL="285750" indent="-285750">
              <a:spcBef>
                <a:spcPts val="600"/>
              </a:spcBef>
              <a:spcAft>
                <a:spcPts val="600"/>
              </a:spcAft>
              <a:buFont typeface="Arial" panose="020B0604020202020204" pitchFamily="34" charset="0"/>
              <a:buChar char="•"/>
            </a:pPr>
            <a:r>
              <a:rPr lang="en-US" sz="1600" dirty="0">
                <a:solidFill>
                  <a:srgbClr val="502E91"/>
                </a:solidFill>
              </a:rPr>
              <a:t>Subscriber Reported Demographics – Pacific Islander Ethnicity</a:t>
            </a:r>
          </a:p>
          <a:p>
            <a:pPr marL="285750" indent="-285750">
              <a:spcBef>
                <a:spcPts val="600"/>
              </a:spcBef>
              <a:spcAft>
                <a:spcPts val="600"/>
              </a:spcAft>
              <a:buFont typeface="Arial" panose="020B0604020202020204" pitchFamily="34" charset="0"/>
              <a:buChar char="•"/>
            </a:pPr>
            <a:r>
              <a:rPr lang="en-US" sz="1600" dirty="0">
                <a:solidFill>
                  <a:srgbClr val="502E91"/>
                </a:solidFill>
              </a:rPr>
              <a:t>Response &amp; Approval Rates – All Form Types</a:t>
            </a:r>
          </a:p>
          <a:p>
            <a:pPr marL="285750" indent="-285750">
              <a:spcBef>
                <a:spcPts val="600"/>
              </a:spcBef>
              <a:spcAft>
                <a:spcPts val="600"/>
              </a:spcAft>
              <a:buFont typeface="Arial" panose="020B0604020202020204" pitchFamily="34" charset="0"/>
              <a:buChar char="•"/>
            </a:pPr>
            <a:r>
              <a:rPr lang="en-US" sz="1600" dirty="0">
                <a:solidFill>
                  <a:srgbClr val="502E91"/>
                </a:solidFill>
              </a:rPr>
              <a:t>Enrollment Application Volume by Received Channel – March through August</a:t>
            </a:r>
          </a:p>
          <a:p>
            <a:pPr marL="285750" indent="-285750">
              <a:spcBef>
                <a:spcPts val="600"/>
              </a:spcBef>
              <a:spcAft>
                <a:spcPts val="600"/>
              </a:spcAft>
              <a:buFont typeface="Arial" panose="020B0604020202020204" pitchFamily="34" charset="0"/>
              <a:buChar char="•"/>
            </a:pPr>
            <a:r>
              <a:rPr lang="en-US" sz="1600" dirty="0">
                <a:solidFill>
                  <a:srgbClr val="502E91"/>
                </a:solidFill>
              </a:rPr>
              <a:t>Renewal Form Volume by Received Channel - March through August</a:t>
            </a:r>
          </a:p>
          <a:p>
            <a:pPr marL="285750" indent="-285750">
              <a:spcBef>
                <a:spcPts val="600"/>
              </a:spcBef>
              <a:spcAft>
                <a:spcPts val="600"/>
              </a:spcAft>
              <a:buFont typeface="Arial" panose="020B0604020202020204" pitchFamily="34" charset="0"/>
              <a:buChar char="•"/>
            </a:pPr>
            <a:r>
              <a:rPr lang="en-US" sz="1600" dirty="0">
                <a:solidFill>
                  <a:srgbClr val="502E91"/>
                </a:solidFill>
              </a:rPr>
              <a:t>Enrollment Eligibility Methods – Program Versus Income</a:t>
            </a:r>
          </a:p>
          <a:p>
            <a:pPr marL="285750" indent="-285750">
              <a:spcBef>
                <a:spcPts val="600"/>
              </a:spcBef>
              <a:spcAft>
                <a:spcPts val="600"/>
              </a:spcAft>
              <a:buFont typeface="Arial" panose="020B0604020202020204" pitchFamily="34" charset="0"/>
              <a:buChar char="•"/>
            </a:pPr>
            <a:r>
              <a:rPr lang="en-US" sz="1600" dirty="0">
                <a:solidFill>
                  <a:srgbClr val="502E91"/>
                </a:solidFill>
              </a:rPr>
              <a:t>Enrollment Eligibility Methods – By Qualifying Program</a:t>
            </a:r>
          </a:p>
        </p:txBody>
      </p:sp>
    </p:spTree>
    <p:custDataLst>
      <p:custData r:id="rId1"/>
      <p:custData r:id="rId2"/>
    </p:custDataLst>
    <p:extLst>
      <p:ext uri="{BB962C8B-B14F-4D97-AF65-F5344CB8AC3E}">
        <p14:creationId xmlns:p14="http://schemas.microsoft.com/office/powerpoint/2010/main" val="19857952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5317B44-90A8-441B-E964-B0AD1A853D35}"/>
              </a:ext>
            </a:extLst>
          </p:cNvPr>
          <p:cNvSpPr>
            <a:spLocks noGrp="1"/>
          </p:cNvSpPr>
          <p:nvPr>
            <p:ph type="body" sz="quarter" idx="10"/>
          </p:nvPr>
        </p:nvSpPr>
        <p:spPr>
          <a:xfrm>
            <a:off x="852820" y="454874"/>
            <a:ext cx="7918450" cy="587308"/>
          </a:xfrm>
        </p:spPr>
        <p:txBody>
          <a:bodyPr>
            <a:normAutofit/>
          </a:bodyPr>
          <a:lstStyle/>
          <a:p>
            <a:r>
              <a:rPr lang="en-US" sz="3200" dirty="0"/>
              <a:t>Program and Operations Reports </a:t>
            </a:r>
          </a:p>
          <a:p>
            <a:endParaRPr lang="en-US" dirty="0"/>
          </a:p>
        </p:txBody>
      </p:sp>
      <p:sp>
        <p:nvSpPr>
          <p:cNvPr id="4" name="TextBox 3">
            <a:extLst>
              <a:ext uri="{FF2B5EF4-FFF2-40B4-BE49-F238E27FC236}">
                <a16:creationId xmlns:a16="http://schemas.microsoft.com/office/drawing/2014/main" id="{0F5E3D78-94BA-E87A-D1C4-770DD48489F2}"/>
              </a:ext>
            </a:extLst>
          </p:cNvPr>
          <p:cNvSpPr txBox="1"/>
          <p:nvPr/>
        </p:nvSpPr>
        <p:spPr>
          <a:xfrm>
            <a:off x="774443" y="1329565"/>
            <a:ext cx="10136777" cy="1538883"/>
          </a:xfrm>
          <a:prstGeom prst="rect">
            <a:avLst/>
          </a:prstGeom>
          <a:noFill/>
        </p:spPr>
        <p:txBody>
          <a:bodyPr wrap="square" rtlCol="0">
            <a:spAutoFit/>
          </a:bodyPr>
          <a:lstStyle/>
          <a:p>
            <a:pPr marL="285750" indent="-285750">
              <a:spcBef>
                <a:spcPts val="600"/>
              </a:spcBef>
              <a:spcAft>
                <a:spcPts val="600"/>
              </a:spcAft>
              <a:buFont typeface="Arial" panose="020B0604020202020204" pitchFamily="34" charset="0"/>
              <a:buChar char="•"/>
            </a:pPr>
            <a:r>
              <a:rPr lang="en-US" sz="1600" dirty="0">
                <a:solidFill>
                  <a:srgbClr val="502E91"/>
                </a:solidFill>
              </a:rPr>
              <a:t>Top 5 Denial Reasons – New Enrollment Applications - March through August</a:t>
            </a:r>
          </a:p>
          <a:p>
            <a:pPr marL="285750" indent="-285750">
              <a:spcBef>
                <a:spcPts val="600"/>
              </a:spcBef>
              <a:spcAft>
                <a:spcPts val="600"/>
              </a:spcAft>
              <a:buFont typeface="Arial" panose="020B0604020202020204" pitchFamily="34" charset="0"/>
              <a:buChar char="•"/>
            </a:pPr>
            <a:r>
              <a:rPr lang="en-US" sz="1600" dirty="0">
                <a:solidFill>
                  <a:srgbClr val="502E91"/>
                </a:solidFill>
              </a:rPr>
              <a:t>Top 5 Denial Reasons – Renewal Forms - March through August</a:t>
            </a:r>
          </a:p>
          <a:p>
            <a:pPr marL="285750" indent="-285750">
              <a:spcBef>
                <a:spcPts val="600"/>
              </a:spcBef>
              <a:spcAft>
                <a:spcPts val="600"/>
              </a:spcAft>
              <a:buFont typeface="Arial" panose="020B0604020202020204" pitchFamily="34" charset="0"/>
              <a:buChar char="•"/>
            </a:pPr>
            <a:r>
              <a:rPr lang="en-US" sz="1600" dirty="0">
                <a:solidFill>
                  <a:srgbClr val="502E91"/>
                </a:solidFill>
              </a:rPr>
              <a:t>Renewal Rate - 4/1/2023 – 2/29/2024</a:t>
            </a:r>
          </a:p>
          <a:p>
            <a:pPr marL="285750" indent="-285750">
              <a:spcBef>
                <a:spcPts val="600"/>
              </a:spcBef>
              <a:spcAft>
                <a:spcPts val="600"/>
              </a:spcAft>
              <a:buFont typeface="Arial" panose="020B0604020202020204" pitchFamily="34" charset="0"/>
              <a:buChar char="•"/>
            </a:pPr>
            <a:r>
              <a:rPr lang="en-US" sz="1600" dirty="0">
                <a:solidFill>
                  <a:srgbClr val="502E91"/>
                </a:solidFill>
              </a:rPr>
              <a:t>Standalone IEH Volume by Received Channel - March through August</a:t>
            </a:r>
          </a:p>
        </p:txBody>
      </p:sp>
    </p:spTree>
    <p:custDataLst>
      <p:custData r:id="rId1"/>
      <p:custData r:id="rId2"/>
    </p:custDataLst>
    <p:extLst>
      <p:ext uri="{BB962C8B-B14F-4D97-AF65-F5344CB8AC3E}">
        <p14:creationId xmlns:p14="http://schemas.microsoft.com/office/powerpoint/2010/main" val="163470998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5317B44-90A8-441B-E964-B0AD1A853D35}"/>
              </a:ext>
            </a:extLst>
          </p:cNvPr>
          <p:cNvSpPr>
            <a:spLocks noGrp="1"/>
          </p:cNvSpPr>
          <p:nvPr>
            <p:ph type="body" sz="quarter" idx="10"/>
          </p:nvPr>
        </p:nvSpPr>
        <p:spPr>
          <a:xfrm>
            <a:off x="793185" y="463386"/>
            <a:ext cx="9955680" cy="587308"/>
          </a:xfrm>
        </p:spPr>
        <p:txBody>
          <a:bodyPr>
            <a:normAutofit/>
          </a:bodyPr>
          <a:lstStyle/>
          <a:p>
            <a:pPr algn="ctr"/>
            <a:r>
              <a:rPr lang="en-US" sz="3200" dirty="0"/>
              <a:t>Program Participation – Active LifeLine Subscribers</a:t>
            </a:r>
          </a:p>
        </p:txBody>
      </p:sp>
      <p:sp>
        <p:nvSpPr>
          <p:cNvPr id="3" name="Text Placeholder 2">
            <a:extLst>
              <a:ext uri="{FF2B5EF4-FFF2-40B4-BE49-F238E27FC236}">
                <a16:creationId xmlns:a16="http://schemas.microsoft.com/office/drawing/2014/main" id="{1945B4F2-1782-17EF-CA1C-DF5D6D1BF0B2}"/>
              </a:ext>
            </a:extLst>
          </p:cNvPr>
          <p:cNvSpPr>
            <a:spLocks noGrp="1"/>
          </p:cNvSpPr>
          <p:nvPr>
            <p:ph type="body" sz="quarter" idx="11"/>
          </p:nvPr>
        </p:nvSpPr>
        <p:spPr>
          <a:xfrm>
            <a:off x="793185" y="1730158"/>
            <a:ext cx="10741025" cy="4167303"/>
          </a:xfrm>
        </p:spPr>
        <p:txBody>
          <a:bodyPr/>
          <a:lstStyle/>
          <a:p>
            <a:endParaRPr lang="en-US" dirty="0">
              <a:solidFill>
                <a:srgbClr val="502E91"/>
              </a:solidFill>
            </a:endParaRPr>
          </a:p>
          <a:p>
            <a:endParaRPr lang="en-US" dirty="0"/>
          </a:p>
        </p:txBody>
      </p:sp>
      <p:sp>
        <p:nvSpPr>
          <p:cNvPr id="4" name="TextBox 3">
            <a:extLst>
              <a:ext uri="{FF2B5EF4-FFF2-40B4-BE49-F238E27FC236}">
                <a16:creationId xmlns:a16="http://schemas.microsoft.com/office/drawing/2014/main" id="{31E48660-B14E-46A0-87A7-9A990EABC68C}"/>
              </a:ext>
            </a:extLst>
          </p:cNvPr>
          <p:cNvSpPr txBox="1">
            <a:spLocks/>
          </p:cNvSpPr>
          <p:nvPr/>
        </p:nvSpPr>
        <p:spPr>
          <a:xfrm>
            <a:off x="793184" y="1616516"/>
            <a:ext cx="4553879" cy="1671740"/>
          </a:xfrm>
          <a:prstGeom prst="rect">
            <a:avLst/>
          </a:prstGeom>
          <a:noFill/>
        </p:spPr>
        <p:txBody>
          <a:bodyPr wrap="square" lIns="91440" tIns="45720" rIns="91440" bIns="45720" anchor="t">
            <a:spAutoFit/>
          </a:bodyPr>
          <a:lstStyle/>
          <a:p>
            <a:pPr marL="0" lvl="1">
              <a:lnSpc>
                <a:spcPct val="150000"/>
              </a:lnSpc>
            </a:pPr>
            <a:r>
              <a:rPr lang="en-US" sz="1600" i="1" dirty="0">
                <a:solidFill>
                  <a:schemeClr val="tx2"/>
                </a:solidFill>
              </a:rPr>
              <a:t>Active LifeLine Subscribers - September 1, 2024</a:t>
            </a:r>
          </a:p>
          <a:p>
            <a:pPr marL="227965" lvl="1" indent="-227965">
              <a:lnSpc>
                <a:spcPct val="150000"/>
              </a:lnSpc>
              <a:spcBef>
                <a:spcPct val="20000"/>
              </a:spcBef>
              <a:buClr>
                <a:srgbClr val="4D4D4D"/>
              </a:buClr>
              <a:buFont typeface="Wingdings" panose="05000000000000000000" pitchFamily="2" charset="2"/>
              <a:buChar char="§"/>
            </a:pPr>
            <a:r>
              <a:rPr lang="en-US" sz="1600" dirty="0">
                <a:solidFill>
                  <a:schemeClr val="tx2"/>
                </a:solidFill>
              </a:rPr>
              <a:t>Wireless: 1,481,787</a:t>
            </a:r>
          </a:p>
          <a:p>
            <a:pPr marL="227965" lvl="1" indent="-227965">
              <a:lnSpc>
                <a:spcPct val="150000"/>
              </a:lnSpc>
              <a:spcBef>
                <a:spcPct val="20000"/>
              </a:spcBef>
              <a:buClr>
                <a:srgbClr val="4D4D4D"/>
              </a:buClr>
              <a:buFont typeface="Wingdings" panose="05000000000000000000" pitchFamily="2" charset="2"/>
              <a:buChar char="§"/>
            </a:pPr>
            <a:r>
              <a:rPr lang="en-US" sz="1600" dirty="0">
                <a:solidFill>
                  <a:schemeClr val="tx2"/>
                </a:solidFill>
              </a:rPr>
              <a:t>Wireline:  124,384</a:t>
            </a:r>
          </a:p>
          <a:p>
            <a:pPr marL="227965" lvl="1" indent="-227965">
              <a:lnSpc>
                <a:spcPct val="150000"/>
              </a:lnSpc>
              <a:spcBef>
                <a:spcPct val="20000"/>
              </a:spcBef>
              <a:buClr>
                <a:srgbClr val="4D4D4D"/>
              </a:buClr>
              <a:buFont typeface="Wingdings" panose="05000000000000000000" pitchFamily="2" charset="2"/>
              <a:buChar char="§"/>
            </a:pPr>
            <a:r>
              <a:rPr lang="en-US" sz="1600" dirty="0">
                <a:solidFill>
                  <a:schemeClr val="tx2"/>
                </a:solidFill>
              </a:rPr>
              <a:t>Total: 1,606,171</a:t>
            </a:r>
          </a:p>
        </p:txBody>
      </p:sp>
      <p:sp>
        <p:nvSpPr>
          <p:cNvPr id="5" name="TextBox 4">
            <a:extLst>
              <a:ext uri="{FF2B5EF4-FFF2-40B4-BE49-F238E27FC236}">
                <a16:creationId xmlns:a16="http://schemas.microsoft.com/office/drawing/2014/main" id="{25E5A4C4-A42F-4009-AE71-B6A53DFA6492}"/>
              </a:ext>
            </a:extLst>
          </p:cNvPr>
          <p:cNvSpPr txBox="1">
            <a:spLocks/>
          </p:cNvSpPr>
          <p:nvPr/>
        </p:nvSpPr>
        <p:spPr>
          <a:xfrm>
            <a:off x="793184" y="3813809"/>
            <a:ext cx="4553879" cy="1671740"/>
          </a:xfrm>
          <a:prstGeom prst="rect">
            <a:avLst/>
          </a:prstGeom>
          <a:noFill/>
        </p:spPr>
        <p:txBody>
          <a:bodyPr wrap="square">
            <a:spAutoFit/>
          </a:bodyPr>
          <a:lstStyle/>
          <a:p>
            <a:pPr marL="0" lvl="1">
              <a:lnSpc>
                <a:spcPct val="150000"/>
              </a:lnSpc>
              <a:spcBef>
                <a:spcPct val="20000"/>
              </a:spcBef>
            </a:pPr>
            <a:r>
              <a:rPr lang="en-US" sz="1600" dirty="0">
                <a:solidFill>
                  <a:schemeClr val="tx2"/>
                </a:solidFill>
              </a:rPr>
              <a:t>Active LifeLine Subscribers - June 1, 2024</a:t>
            </a:r>
          </a:p>
          <a:p>
            <a:pPr marL="0" lvl="1">
              <a:lnSpc>
                <a:spcPct val="150000"/>
              </a:lnSpc>
              <a:spcBef>
                <a:spcPct val="20000"/>
              </a:spcBef>
            </a:pPr>
            <a:r>
              <a:rPr lang="en-US" sz="1600" dirty="0">
                <a:solidFill>
                  <a:schemeClr val="tx2"/>
                </a:solidFill>
              </a:rPr>
              <a:t>Wireless: 1,271,901</a:t>
            </a:r>
          </a:p>
          <a:p>
            <a:pPr marL="0" lvl="1">
              <a:lnSpc>
                <a:spcPct val="150000"/>
              </a:lnSpc>
              <a:spcBef>
                <a:spcPct val="20000"/>
              </a:spcBef>
            </a:pPr>
            <a:r>
              <a:rPr lang="en-US" sz="1600" dirty="0">
                <a:solidFill>
                  <a:schemeClr val="tx2"/>
                </a:solidFill>
              </a:rPr>
              <a:t>Wireline:  129,871</a:t>
            </a:r>
          </a:p>
          <a:p>
            <a:pPr marL="0" lvl="1">
              <a:lnSpc>
                <a:spcPct val="150000"/>
              </a:lnSpc>
              <a:spcBef>
                <a:spcPct val="20000"/>
              </a:spcBef>
            </a:pPr>
            <a:r>
              <a:rPr lang="en-US" sz="1600" dirty="0">
                <a:solidFill>
                  <a:schemeClr val="tx2"/>
                </a:solidFill>
              </a:rPr>
              <a:t>Total: 1,401,772</a:t>
            </a:r>
          </a:p>
        </p:txBody>
      </p:sp>
      <p:sp>
        <p:nvSpPr>
          <p:cNvPr id="8" name="TextBox 7">
            <a:extLst>
              <a:ext uri="{FF2B5EF4-FFF2-40B4-BE49-F238E27FC236}">
                <a16:creationId xmlns:a16="http://schemas.microsoft.com/office/drawing/2014/main" id="{A8EB3BB8-C13D-F764-002F-4E6EFD2D8CEB}"/>
              </a:ext>
            </a:extLst>
          </p:cNvPr>
          <p:cNvSpPr txBox="1"/>
          <p:nvPr/>
        </p:nvSpPr>
        <p:spPr>
          <a:xfrm>
            <a:off x="5575207" y="3288256"/>
            <a:ext cx="4023361" cy="338554"/>
          </a:xfrm>
          <a:prstGeom prst="rect">
            <a:avLst/>
          </a:prstGeom>
          <a:noFill/>
        </p:spPr>
        <p:txBody>
          <a:bodyPr wrap="square" rtlCol="0">
            <a:spAutoFit/>
          </a:bodyPr>
          <a:lstStyle/>
          <a:p>
            <a:r>
              <a:rPr lang="en-US" sz="1600" b="1" dirty="0">
                <a:solidFill>
                  <a:srgbClr val="CA5C28"/>
                </a:solidFill>
                <a:latin typeface="Arial" panose="020B0604020202020204" pitchFamily="34" charset="0"/>
                <a:cs typeface="Arial" panose="020B0604020202020204" pitchFamily="34" charset="0"/>
              </a:rPr>
              <a:t>14.58% increase of total subscribers</a:t>
            </a:r>
            <a:endParaRPr lang="en-US" sz="1600" b="1" dirty="0">
              <a:solidFill>
                <a:srgbClr val="CA5C28"/>
              </a:solidFill>
              <a:latin typeface="Arial" panose="020B0604020202020204" pitchFamily="34" charset="0"/>
              <a:ea typeface="Calibri" panose="020F0502020204030204" pitchFamily="34" charset="0"/>
              <a:cs typeface="Arial" panose="020B0604020202020204" pitchFamily="34" charset="0"/>
            </a:endParaRPr>
          </a:p>
        </p:txBody>
      </p:sp>
    </p:spTree>
    <p:custDataLst>
      <p:custData r:id="rId1"/>
      <p:custData r:id="rId2"/>
    </p:custDataLst>
    <p:extLst>
      <p:ext uri="{BB962C8B-B14F-4D97-AF65-F5344CB8AC3E}">
        <p14:creationId xmlns:p14="http://schemas.microsoft.com/office/powerpoint/2010/main" val="24531470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5317B44-90A8-441B-E964-B0AD1A853D35}"/>
              </a:ext>
            </a:extLst>
          </p:cNvPr>
          <p:cNvSpPr>
            <a:spLocks noGrp="1"/>
          </p:cNvSpPr>
          <p:nvPr>
            <p:ph type="title"/>
          </p:nvPr>
        </p:nvSpPr>
        <p:spPr>
          <a:xfrm>
            <a:off x="619125" y="4697"/>
            <a:ext cx="11277600" cy="1138773"/>
          </a:xfrm>
        </p:spPr>
        <p:txBody>
          <a:bodyPr wrap="square" anchor="ctr">
            <a:normAutofit/>
          </a:bodyPr>
          <a:lstStyle/>
          <a:p>
            <a:pPr algn="ctr"/>
            <a:r>
              <a:rPr lang="en-US" sz="3200" dirty="0">
                <a:latin typeface="Arial" panose="020B0604020202020204" pitchFamily="34" charset="0"/>
              </a:rPr>
              <a:t>Active Subscribers - Top 5 Service Providers - Trend</a:t>
            </a:r>
          </a:p>
        </p:txBody>
      </p:sp>
      <p:graphicFrame>
        <p:nvGraphicFramePr>
          <p:cNvPr id="7" name="Chart 6">
            <a:extLst>
              <a:ext uri="{FF2B5EF4-FFF2-40B4-BE49-F238E27FC236}">
                <a16:creationId xmlns:a16="http://schemas.microsoft.com/office/drawing/2014/main" id="{83917261-ADFE-A5D1-022E-F1E4F0EC52DC}"/>
              </a:ext>
            </a:extLst>
          </p:cNvPr>
          <p:cNvGraphicFramePr>
            <a:graphicFrameLocks/>
          </p:cNvGraphicFramePr>
          <p:nvPr>
            <p:extLst>
              <p:ext uri="{D42A27DB-BD31-4B8C-83A1-F6EECF244321}">
                <p14:modId xmlns:p14="http://schemas.microsoft.com/office/powerpoint/2010/main" val="294221386"/>
              </p:ext>
            </p:extLst>
          </p:nvPr>
        </p:nvGraphicFramePr>
        <p:xfrm>
          <a:off x="876301" y="885825"/>
          <a:ext cx="9782174" cy="5476875"/>
        </p:xfrm>
        <a:graphic>
          <a:graphicData uri="http://schemas.openxmlformats.org/drawingml/2006/chart">
            <c:chart xmlns:c="http://schemas.openxmlformats.org/drawingml/2006/chart" xmlns:r="http://schemas.openxmlformats.org/officeDocument/2006/relationships" r:id="rId4"/>
          </a:graphicData>
        </a:graphic>
      </p:graphicFrame>
    </p:spTree>
    <p:custDataLst>
      <p:custData r:id="rId1"/>
      <p:custData r:id="rId2"/>
    </p:custDataLst>
    <p:extLst>
      <p:ext uri="{BB962C8B-B14F-4D97-AF65-F5344CB8AC3E}">
        <p14:creationId xmlns:p14="http://schemas.microsoft.com/office/powerpoint/2010/main" val="124413450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5317B44-90A8-441B-E964-B0AD1A853D35}"/>
              </a:ext>
            </a:extLst>
          </p:cNvPr>
          <p:cNvSpPr>
            <a:spLocks noGrp="1"/>
          </p:cNvSpPr>
          <p:nvPr>
            <p:ph type="title"/>
          </p:nvPr>
        </p:nvSpPr>
        <p:spPr>
          <a:xfrm>
            <a:off x="914400" y="487821"/>
            <a:ext cx="11277600" cy="1138773"/>
          </a:xfrm>
        </p:spPr>
        <p:txBody>
          <a:bodyPr wrap="square" anchor="ctr">
            <a:normAutofit/>
          </a:bodyPr>
          <a:lstStyle/>
          <a:p>
            <a:pPr algn="ctr"/>
            <a:r>
              <a:rPr lang="en-US" sz="3200" dirty="0"/>
              <a:t>Active Subscribers – Top 5 Service Providers</a:t>
            </a:r>
          </a:p>
        </p:txBody>
      </p:sp>
      <p:graphicFrame>
        <p:nvGraphicFramePr>
          <p:cNvPr id="5" name="Table 4">
            <a:extLst>
              <a:ext uri="{FF2B5EF4-FFF2-40B4-BE49-F238E27FC236}">
                <a16:creationId xmlns:a16="http://schemas.microsoft.com/office/drawing/2014/main" id="{17A54482-44D8-12D6-C35A-BD3C3E724660}"/>
              </a:ext>
            </a:extLst>
          </p:cNvPr>
          <p:cNvGraphicFramePr>
            <a:graphicFrameLocks noGrp="1"/>
          </p:cNvGraphicFramePr>
          <p:nvPr>
            <p:extLst>
              <p:ext uri="{D42A27DB-BD31-4B8C-83A1-F6EECF244321}">
                <p14:modId xmlns:p14="http://schemas.microsoft.com/office/powerpoint/2010/main" val="4076408367"/>
              </p:ext>
            </p:extLst>
          </p:nvPr>
        </p:nvGraphicFramePr>
        <p:xfrm>
          <a:off x="1543593" y="1626594"/>
          <a:ext cx="9296400" cy="4082032"/>
        </p:xfrm>
        <a:graphic>
          <a:graphicData uri="http://schemas.openxmlformats.org/drawingml/2006/table">
            <a:tbl>
              <a:tblPr firstRow="1" bandRow="1"/>
              <a:tblGrid>
                <a:gridCol w="3505200">
                  <a:extLst>
                    <a:ext uri="{9D8B030D-6E8A-4147-A177-3AD203B41FA5}">
                      <a16:colId xmlns:a16="http://schemas.microsoft.com/office/drawing/2014/main" val="2862637973"/>
                    </a:ext>
                  </a:extLst>
                </a:gridCol>
                <a:gridCol w="1930400">
                  <a:extLst>
                    <a:ext uri="{9D8B030D-6E8A-4147-A177-3AD203B41FA5}">
                      <a16:colId xmlns:a16="http://schemas.microsoft.com/office/drawing/2014/main" val="3253394712"/>
                    </a:ext>
                  </a:extLst>
                </a:gridCol>
                <a:gridCol w="1930400">
                  <a:extLst>
                    <a:ext uri="{9D8B030D-6E8A-4147-A177-3AD203B41FA5}">
                      <a16:colId xmlns:a16="http://schemas.microsoft.com/office/drawing/2014/main" val="3104539665"/>
                    </a:ext>
                  </a:extLst>
                </a:gridCol>
                <a:gridCol w="1930400">
                  <a:extLst>
                    <a:ext uri="{9D8B030D-6E8A-4147-A177-3AD203B41FA5}">
                      <a16:colId xmlns:a16="http://schemas.microsoft.com/office/drawing/2014/main" val="3578107270"/>
                    </a:ext>
                  </a:extLst>
                </a:gridCol>
              </a:tblGrid>
              <a:tr h="375732">
                <a:tc>
                  <a:txBody>
                    <a:bodyPr/>
                    <a:lstStyle/>
                    <a:p>
                      <a:pPr algn="l" rtl="0" fontAlgn="ctr"/>
                      <a:r>
                        <a:rPr lang="en-US" sz="1500" b="1" i="0" u="none" strike="noStrike" dirty="0">
                          <a:solidFill>
                            <a:srgbClr val="FFFFFF"/>
                          </a:solidFill>
                          <a:effectLst/>
                          <a:latin typeface="Arial" panose="020B0604020202020204" pitchFamily="34" charset="0"/>
                        </a:rPr>
                        <a:t>Service Provider</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9F7FC9"/>
                    </a:solidFill>
                  </a:tcPr>
                </a:tc>
                <a:tc>
                  <a:txBody>
                    <a:bodyPr/>
                    <a:lstStyle/>
                    <a:p>
                      <a:pPr algn="ctr" rtl="0" fontAlgn="ctr"/>
                      <a:r>
                        <a:rPr lang="en-US" sz="1500" b="1" i="0" u="none" strike="noStrike">
                          <a:solidFill>
                            <a:srgbClr val="FFFFFF"/>
                          </a:solidFill>
                          <a:effectLst/>
                          <a:latin typeface="Arial" panose="020B0604020202020204" pitchFamily="34" charset="0"/>
                        </a:rPr>
                        <a:t>June</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9F7FC9"/>
                    </a:solidFill>
                  </a:tcPr>
                </a:tc>
                <a:tc>
                  <a:txBody>
                    <a:bodyPr/>
                    <a:lstStyle/>
                    <a:p>
                      <a:pPr algn="ctr" rtl="0" fontAlgn="ctr"/>
                      <a:r>
                        <a:rPr lang="en-US" sz="1500" b="1" i="0" u="none" strike="noStrike">
                          <a:solidFill>
                            <a:srgbClr val="FFFFFF"/>
                          </a:solidFill>
                          <a:effectLst/>
                          <a:latin typeface="Arial" panose="020B0604020202020204" pitchFamily="34" charset="0"/>
                        </a:rPr>
                        <a:t>July</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9F7FC9"/>
                    </a:solidFill>
                  </a:tcPr>
                </a:tc>
                <a:tc>
                  <a:txBody>
                    <a:bodyPr/>
                    <a:lstStyle/>
                    <a:p>
                      <a:pPr algn="ctr" rtl="0" fontAlgn="ctr"/>
                      <a:r>
                        <a:rPr lang="en-US" sz="1500" b="1" i="0" u="none" strike="noStrike">
                          <a:solidFill>
                            <a:srgbClr val="FFFFFF"/>
                          </a:solidFill>
                          <a:effectLst/>
                          <a:latin typeface="Arial" panose="020B0604020202020204" pitchFamily="34" charset="0"/>
                        </a:rPr>
                        <a:t>August</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9F7FC9"/>
                    </a:solidFill>
                  </a:tcPr>
                </a:tc>
                <a:extLst>
                  <a:ext uri="{0D108BD9-81ED-4DB2-BD59-A6C34878D82A}">
                    <a16:rowId xmlns:a16="http://schemas.microsoft.com/office/drawing/2014/main" val="1097049997"/>
                  </a:ext>
                </a:extLst>
              </a:tr>
              <a:tr h="741260">
                <a:tc>
                  <a:txBody>
                    <a:bodyPr/>
                    <a:lstStyle/>
                    <a:p>
                      <a:pPr algn="l" rtl="0" fontAlgn="ctr"/>
                      <a:r>
                        <a:rPr lang="en-US" sz="1600" b="0" i="0" u="none" strike="noStrike" dirty="0">
                          <a:solidFill>
                            <a:srgbClr val="414141"/>
                          </a:solidFill>
                          <a:effectLst/>
                          <a:latin typeface="Arial" panose="020B0604020202020204" pitchFamily="34" charset="0"/>
                        </a:rPr>
                        <a:t>TruConnect</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FD8EB"/>
                    </a:solidFill>
                  </a:tcPr>
                </a:tc>
                <a:tc>
                  <a:txBody>
                    <a:bodyPr/>
                    <a:lstStyle/>
                    <a:p>
                      <a:pPr algn="ctr" rtl="0" fontAlgn="ctr"/>
                      <a:r>
                        <a:rPr lang="en-US" sz="1600" b="0" i="0" u="none" strike="noStrike">
                          <a:solidFill>
                            <a:srgbClr val="414141"/>
                          </a:solidFill>
                          <a:effectLst/>
                          <a:latin typeface="Arial" panose="020B0604020202020204" pitchFamily="34" charset="0"/>
                        </a:rPr>
                        <a:t>499,893 </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FD8EB"/>
                    </a:solidFill>
                  </a:tcPr>
                </a:tc>
                <a:tc>
                  <a:txBody>
                    <a:bodyPr/>
                    <a:lstStyle/>
                    <a:p>
                      <a:pPr algn="ctr" rtl="0" fontAlgn="ctr"/>
                      <a:r>
                        <a:rPr lang="en-US" sz="1600" b="0" i="0" u="none" strike="noStrike">
                          <a:solidFill>
                            <a:srgbClr val="414141"/>
                          </a:solidFill>
                          <a:effectLst/>
                          <a:latin typeface="Arial" panose="020B0604020202020204" pitchFamily="34" charset="0"/>
                        </a:rPr>
                        <a:t>519,827 </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FD8EB"/>
                    </a:solidFill>
                  </a:tcPr>
                </a:tc>
                <a:tc>
                  <a:txBody>
                    <a:bodyPr/>
                    <a:lstStyle/>
                    <a:p>
                      <a:pPr algn="ctr" rtl="0" fontAlgn="ctr"/>
                      <a:r>
                        <a:rPr lang="en-US" sz="1600" b="0" i="0" u="none" strike="noStrike">
                          <a:solidFill>
                            <a:srgbClr val="414141"/>
                          </a:solidFill>
                          <a:effectLst/>
                          <a:latin typeface="Arial" panose="020B0604020202020204" pitchFamily="34" charset="0"/>
                        </a:rPr>
                        <a:t>537,325</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FD8EB"/>
                    </a:solidFill>
                  </a:tcPr>
                </a:tc>
                <a:extLst>
                  <a:ext uri="{0D108BD9-81ED-4DB2-BD59-A6C34878D82A}">
                    <a16:rowId xmlns:a16="http://schemas.microsoft.com/office/drawing/2014/main" val="1381929527"/>
                  </a:ext>
                </a:extLst>
              </a:tr>
              <a:tr h="741260">
                <a:tc>
                  <a:txBody>
                    <a:bodyPr/>
                    <a:lstStyle/>
                    <a:p>
                      <a:pPr algn="l" rtl="0" fontAlgn="ctr"/>
                      <a:r>
                        <a:rPr lang="en-US" sz="1600" b="0" i="0" u="none" strike="noStrike">
                          <a:solidFill>
                            <a:srgbClr val="414141"/>
                          </a:solidFill>
                          <a:effectLst/>
                          <a:latin typeface="Arial" panose="020B0604020202020204" pitchFamily="34" charset="0"/>
                        </a:rPr>
                        <a:t>TracFone dba SafeLink</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0ECF5"/>
                    </a:solidFill>
                  </a:tcPr>
                </a:tc>
                <a:tc>
                  <a:txBody>
                    <a:bodyPr/>
                    <a:lstStyle/>
                    <a:p>
                      <a:pPr algn="ctr" rtl="0" fontAlgn="ctr"/>
                      <a:r>
                        <a:rPr lang="en-US" sz="1600" b="0" i="0" u="none" strike="noStrike">
                          <a:solidFill>
                            <a:srgbClr val="414141"/>
                          </a:solidFill>
                          <a:effectLst/>
                          <a:latin typeface="Arial" panose="020B0604020202020204" pitchFamily="34" charset="0"/>
                        </a:rPr>
                        <a:t>212,505 </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0ECF5"/>
                    </a:solidFill>
                  </a:tcPr>
                </a:tc>
                <a:tc>
                  <a:txBody>
                    <a:bodyPr/>
                    <a:lstStyle/>
                    <a:p>
                      <a:pPr algn="ctr" rtl="0" fontAlgn="ctr"/>
                      <a:r>
                        <a:rPr lang="en-US" sz="1600" b="0" i="0" u="none" strike="noStrike">
                          <a:solidFill>
                            <a:srgbClr val="414141"/>
                          </a:solidFill>
                          <a:effectLst/>
                          <a:latin typeface="Arial" panose="020B0604020202020204" pitchFamily="34" charset="0"/>
                        </a:rPr>
                        <a:t>211,589 </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0ECF5"/>
                    </a:solidFill>
                  </a:tcPr>
                </a:tc>
                <a:tc>
                  <a:txBody>
                    <a:bodyPr/>
                    <a:lstStyle/>
                    <a:p>
                      <a:pPr algn="ctr" rtl="0" fontAlgn="ctr"/>
                      <a:r>
                        <a:rPr lang="en-US" sz="1600" b="0" i="0" u="none" strike="noStrike">
                          <a:solidFill>
                            <a:srgbClr val="414141"/>
                          </a:solidFill>
                          <a:effectLst/>
                          <a:latin typeface="Arial" panose="020B0604020202020204" pitchFamily="34" charset="0"/>
                        </a:rPr>
                        <a:t>215,039</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0ECF5"/>
                    </a:solidFill>
                  </a:tcPr>
                </a:tc>
                <a:extLst>
                  <a:ext uri="{0D108BD9-81ED-4DB2-BD59-A6C34878D82A}">
                    <a16:rowId xmlns:a16="http://schemas.microsoft.com/office/drawing/2014/main" val="3361788457"/>
                  </a:ext>
                </a:extLst>
              </a:tr>
              <a:tr h="741260">
                <a:tc>
                  <a:txBody>
                    <a:bodyPr/>
                    <a:lstStyle/>
                    <a:p>
                      <a:pPr algn="l" rtl="0" fontAlgn="ctr"/>
                      <a:r>
                        <a:rPr lang="en-US" sz="1600" b="0" i="0" u="none" strike="noStrike">
                          <a:solidFill>
                            <a:srgbClr val="414141"/>
                          </a:solidFill>
                          <a:effectLst/>
                          <a:latin typeface="Arial" panose="020B0604020202020204" pitchFamily="34" charset="0"/>
                        </a:rPr>
                        <a:t>Infiniti Mobile</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0ECF5"/>
                    </a:solidFill>
                  </a:tcPr>
                </a:tc>
                <a:tc>
                  <a:txBody>
                    <a:bodyPr/>
                    <a:lstStyle/>
                    <a:p>
                      <a:pPr algn="ctr" rtl="0" fontAlgn="ctr"/>
                      <a:r>
                        <a:rPr lang="en-US" sz="1600" b="0" i="0" u="none" strike="noStrike">
                          <a:solidFill>
                            <a:srgbClr val="414141"/>
                          </a:solidFill>
                          <a:effectLst/>
                          <a:latin typeface="Arial" panose="020B0604020202020204" pitchFamily="34" charset="0"/>
                        </a:rPr>
                        <a:t>58,472 </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0ECF5"/>
                    </a:solidFill>
                  </a:tcPr>
                </a:tc>
                <a:tc>
                  <a:txBody>
                    <a:bodyPr/>
                    <a:lstStyle/>
                    <a:p>
                      <a:pPr algn="ctr" rtl="0" fontAlgn="ctr"/>
                      <a:r>
                        <a:rPr lang="en-US" sz="1600" b="0" i="0" u="none" strike="noStrike">
                          <a:solidFill>
                            <a:srgbClr val="414141"/>
                          </a:solidFill>
                          <a:effectLst/>
                          <a:latin typeface="Arial" panose="020B0604020202020204" pitchFamily="34" charset="0"/>
                        </a:rPr>
                        <a:t>143,306 </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0ECF5"/>
                    </a:solidFill>
                  </a:tcPr>
                </a:tc>
                <a:tc>
                  <a:txBody>
                    <a:bodyPr/>
                    <a:lstStyle/>
                    <a:p>
                      <a:pPr algn="ctr" rtl="0" fontAlgn="ctr"/>
                      <a:r>
                        <a:rPr lang="en-US" sz="1600" b="0" i="0" u="none" strike="noStrike">
                          <a:solidFill>
                            <a:srgbClr val="414141"/>
                          </a:solidFill>
                          <a:effectLst/>
                          <a:latin typeface="Arial" panose="020B0604020202020204" pitchFamily="34" charset="0"/>
                        </a:rPr>
                        <a:t>164,609</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0ECF5"/>
                    </a:solidFill>
                  </a:tcPr>
                </a:tc>
                <a:extLst>
                  <a:ext uri="{0D108BD9-81ED-4DB2-BD59-A6C34878D82A}">
                    <a16:rowId xmlns:a16="http://schemas.microsoft.com/office/drawing/2014/main" val="2007828402"/>
                  </a:ext>
                </a:extLst>
              </a:tr>
              <a:tr h="741260">
                <a:tc>
                  <a:txBody>
                    <a:bodyPr/>
                    <a:lstStyle/>
                    <a:p>
                      <a:pPr algn="l" rtl="0" fontAlgn="ctr"/>
                      <a:r>
                        <a:rPr lang="en-US" sz="1600" b="0" i="0" u="none" strike="noStrike">
                          <a:solidFill>
                            <a:srgbClr val="414141"/>
                          </a:solidFill>
                          <a:effectLst/>
                          <a:latin typeface="Arial" panose="020B0604020202020204" pitchFamily="34" charset="0"/>
                        </a:rPr>
                        <a:t>Assurance Wireless by T-Mobile</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FD8EB"/>
                    </a:solidFill>
                  </a:tcPr>
                </a:tc>
                <a:tc>
                  <a:txBody>
                    <a:bodyPr/>
                    <a:lstStyle/>
                    <a:p>
                      <a:pPr algn="ctr" rtl="0" fontAlgn="ctr"/>
                      <a:r>
                        <a:rPr lang="en-US" sz="1600" b="0" i="0" u="none" strike="noStrike">
                          <a:solidFill>
                            <a:srgbClr val="414141"/>
                          </a:solidFill>
                          <a:effectLst/>
                          <a:latin typeface="Arial" panose="020B0604020202020204" pitchFamily="34" charset="0"/>
                        </a:rPr>
                        <a:t>127,303 </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FD8EB"/>
                    </a:solidFill>
                  </a:tcPr>
                </a:tc>
                <a:tc>
                  <a:txBody>
                    <a:bodyPr/>
                    <a:lstStyle/>
                    <a:p>
                      <a:pPr algn="ctr" rtl="0" fontAlgn="ctr"/>
                      <a:r>
                        <a:rPr lang="en-US" sz="1600" b="0" i="0" u="none" strike="noStrike">
                          <a:solidFill>
                            <a:srgbClr val="414141"/>
                          </a:solidFill>
                          <a:effectLst/>
                          <a:latin typeface="Arial" panose="020B0604020202020204" pitchFamily="34" charset="0"/>
                        </a:rPr>
                        <a:t>119,588 </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FD8EB"/>
                    </a:solidFill>
                  </a:tcPr>
                </a:tc>
                <a:tc>
                  <a:txBody>
                    <a:bodyPr/>
                    <a:lstStyle/>
                    <a:p>
                      <a:pPr algn="ctr" rtl="0" fontAlgn="ctr"/>
                      <a:r>
                        <a:rPr lang="en-US" sz="1600" b="0" i="0" u="none" strike="noStrike">
                          <a:solidFill>
                            <a:srgbClr val="414141"/>
                          </a:solidFill>
                          <a:effectLst/>
                          <a:latin typeface="Arial" panose="020B0604020202020204" pitchFamily="34" charset="0"/>
                        </a:rPr>
                        <a:t>116,184</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FD8EB"/>
                    </a:solidFill>
                  </a:tcPr>
                </a:tc>
                <a:extLst>
                  <a:ext uri="{0D108BD9-81ED-4DB2-BD59-A6C34878D82A}">
                    <a16:rowId xmlns:a16="http://schemas.microsoft.com/office/drawing/2014/main" val="2238177043"/>
                  </a:ext>
                </a:extLst>
              </a:tr>
              <a:tr h="741260">
                <a:tc>
                  <a:txBody>
                    <a:bodyPr/>
                    <a:lstStyle/>
                    <a:p>
                      <a:pPr algn="l" rtl="0" fontAlgn="ctr"/>
                      <a:r>
                        <a:rPr lang="en-US" sz="1600" b="0" i="0" u="none" strike="noStrike" dirty="0">
                          <a:solidFill>
                            <a:srgbClr val="414141"/>
                          </a:solidFill>
                          <a:effectLst/>
                          <a:latin typeface="Arial" panose="020B0604020202020204" pitchFamily="34" charset="0"/>
                        </a:rPr>
                        <a:t>Global Connection dba Standup Wireless</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0ECF5"/>
                    </a:solidFill>
                  </a:tcPr>
                </a:tc>
                <a:tc>
                  <a:txBody>
                    <a:bodyPr/>
                    <a:lstStyle/>
                    <a:p>
                      <a:pPr algn="ctr" rtl="0" fontAlgn="ctr"/>
                      <a:r>
                        <a:rPr lang="en-US" sz="1600" b="0" i="0" u="none" strike="noStrike">
                          <a:solidFill>
                            <a:srgbClr val="414141"/>
                          </a:solidFill>
                          <a:effectLst/>
                          <a:latin typeface="Arial" panose="020B0604020202020204" pitchFamily="34" charset="0"/>
                        </a:rPr>
                        <a:t>93,509 </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0ECF5"/>
                    </a:solidFill>
                  </a:tcPr>
                </a:tc>
                <a:tc>
                  <a:txBody>
                    <a:bodyPr/>
                    <a:lstStyle/>
                    <a:p>
                      <a:pPr algn="ctr" rtl="0" fontAlgn="ctr"/>
                      <a:r>
                        <a:rPr lang="en-US" sz="1600" b="0" i="0" u="none" strike="noStrike">
                          <a:solidFill>
                            <a:srgbClr val="414141"/>
                          </a:solidFill>
                          <a:effectLst/>
                          <a:latin typeface="Arial" panose="020B0604020202020204" pitchFamily="34" charset="0"/>
                        </a:rPr>
                        <a:t>93,623 </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0ECF5"/>
                    </a:solidFill>
                  </a:tcPr>
                </a:tc>
                <a:tc>
                  <a:txBody>
                    <a:bodyPr/>
                    <a:lstStyle/>
                    <a:p>
                      <a:pPr algn="ctr" rtl="0" fontAlgn="ctr"/>
                      <a:r>
                        <a:rPr lang="en-US" sz="1600" b="0" i="0" u="none" strike="noStrike" dirty="0">
                          <a:solidFill>
                            <a:srgbClr val="414141"/>
                          </a:solidFill>
                          <a:effectLst/>
                          <a:latin typeface="Arial" panose="020B0604020202020204" pitchFamily="34" charset="0"/>
                        </a:rPr>
                        <a:t>95,285</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0ECF5"/>
                    </a:solidFill>
                  </a:tcPr>
                </a:tc>
                <a:extLst>
                  <a:ext uri="{0D108BD9-81ED-4DB2-BD59-A6C34878D82A}">
                    <a16:rowId xmlns:a16="http://schemas.microsoft.com/office/drawing/2014/main" val="3629384741"/>
                  </a:ext>
                </a:extLst>
              </a:tr>
            </a:tbl>
          </a:graphicData>
        </a:graphic>
      </p:graphicFrame>
    </p:spTree>
    <p:custDataLst>
      <p:custData r:id="rId1"/>
      <p:custData r:id="rId2"/>
    </p:custDataLst>
    <p:extLst>
      <p:ext uri="{BB962C8B-B14F-4D97-AF65-F5344CB8AC3E}">
        <p14:creationId xmlns:p14="http://schemas.microsoft.com/office/powerpoint/2010/main" val="139859097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5317B44-90A8-441B-E964-B0AD1A853D35}"/>
              </a:ext>
            </a:extLst>
          </p:cNvPr>
          <p:cNvSpPr>
            <a:spLocks noGrp="1"/>
          </p:cNvSpPr>
          <p:nvPr>
            <p:ph type="title"/>
          </p:nvPr>
        </p:nvSpPr>
        <p:spPr>
          <a:xfrm>
            <a:off x="457200" y="509522"/>
            <a:ext cx="11277600" cy="1138773"/>
          </a:xfrm>
        </p:spPr>
        <p:txBody>
          <a:bodyPr wrap="square" anchor="ctr">
            <a:normAutofit/>
          </a:bodyPr>
          <a:lstStyle/>
          <a:p>
            <a:pPr algn="ctr"/>
            <a:r>
              <a:rPr lang="en-US" sz="3200" dirty="0">
                <a:latin typeface="Arial" panose="020B0604020202020204" pitchFamily="34" charset="0"/>
              </a:rPr>
              <a:t>Active Subscribers - Top 5 Service Providers by Tech</a:t>
            </a:r>
            <a:endParaRPr lang="en-US" sz="3200" dirty="0"/>
          </a:p>
        </p:txBody>
      </p:sp>
      <p:graphicFrame>
        <p:nvGraphicFramePr>
          <p:cNvPr id="5" name="Table 4">
            <a:extLst>
              <a:ext uri="{FF2B5EF4-FFF2-40B4-BE49-F238E27FC236}">
                <a16:creationId xmlns:a16="http://schemas.microsoft.com/office/drawing/2014/main" id="{7E5CBA67-2406-FE2C-27FF-7620273D4231}"/>
              </a:ext>
            </a:extLst>
          </p:cNvPr>
          <p:cNvGraphicFramePr>
            <a:graphicFrameLocks noGrp="1"/>
          </p:cNvGraphicFramePr>
          <p:nvPr>
            <p:extLst>
              <p:ext uri="{D42A27DB-BD31-4B8C-83A1-F6EECF244321}">
                <p14:modId xmlns:p14="http://schemas.microsoft.com/office/powerpoint/2010/main" val="3950029158"/>
              </p:ext>
            </p:extLst>
          </p:nvPr>
        </p:nvGraphicFramePr>
        <p:xfrm>
          <a:off x="457200" y="1637115"/>
          <a:ext cx="5360489" cy="3441700"/>
        </p:xfrm>
        <a:graphic>
          <a:graphicData uri="http://schemas.openxmlformats.org/drawingml/2006/table">
            <a:tbl>
              <a:tblPr/>
              <a:tblGrid>
                <a:gridCol w="3429076">
                  <a:extLst>
                    <a:ext uri="{9D8B030D-6E8A-4147-A177-3AD203B41FA5}">
                      <a16:colId xmlns:a16="http://schemas.microsoft.com/office/drawing/2014/main" val="1942017412"/>
                    </a:ext>
                  </a:extLst>
                </a:gridCol>
                <a:gridCol w="1931413">
                  <a:extLst>
                    <a:ext uri="{9D8B030D-6E8A-4147-A177-3AD203B41FA5}">
                      <a16:colId xmlns:a16="http://schemas.microsoft.com/office/drawing/2014/main" val="1457857602"/>
                    </a:ext>
                  </a:extLst>
                </a:gridCol>
              </a:tblGrid>
              <a:tr h="647700">
                <a:tc gridSpan="2">
                  <a:txBody>
                    <a:bodyPr/>
                    <a:lstStyle/>
                    <a:p>
                      <a:pPr algn="ctr" fontAlgn="ctr"/>
                      <a:r>
                        <a:rPr lang="en-US" sz="1800" b="1" i="0" u="none" strike="noStrike">
                          <a:solidFill>
                            <a:srgbClr val="FFFFFF"/>
                          </a:solidFill>
                          <a:effectLst/>
                          <a:latin typeface="Arial" panose="020B0604020202020204" pitchFamily="34" charset="0"/>
                        </a:rPr>
                        <a:t>Wireless</a:t>
                      </a:r>
                    </a:p>
                  </a:txBody>
                  <a:tcPr marL="9525" marR="9525" marT="9525" marB="0" anchor="ctr">
                    <a:lnL>
                      <a:noFill/>
                    </a:lnL>
                    <a:lnR>
                      <a:noFill/>
                    </a:lnR>
                    <a:lnT>
                      <a:noFill/>
                    </a:lnT>
                    <a:lnB w="12700" cap="flat" cmpd="sng" algn="ctr">
                      <a:solidFill>
                        <a:srgbClr val="FFFFFF"/>
                      </a:solidFill>
                      <a:prstDash val="solid"/>
                      <a:round/>
                      <a:headEnd type="none" w="med" len="med"/>
                      <a:tailEnd type="none" w="med" len="med"/>
                    </a:lnB>
                    <a:solidFill>
                      <a:srgbClr val="7030A0"/>
                    </a:solidFill>
                  </a:tcPr>
                </a:tc>
                <a:tc hMerge="1">
                  <a:txBody>
                    <a:bodyPr/>
                    <a:lstStyle/>
                    <a:p>
                      <a:endParaRPr lang="en-US"/>
                    </a:p>
                  </a:txBody>
                  <a:tcPr/>
                </a:tc>
                <a:extLst>
                  <a:ext uri="{0D108BD9-81ED-4DB2-BD59-A6C34878D82A}">
                    <a16:rowId xmlns:a16="http://schemas.microsoft.com/office/drawing/2014/main" val="261088092"/>
                  </a:ext>
                </a:extLst>
              </a:tr>
              <a:tr h="257175">
                <a:tc>
                  <a:txBody>
                    <a:bodyPr/>
                    <a:lstStyle/>
                    <a:p>
                      <a:pPr algn="l" rtl="0" fontAlgn="ctr"/>
                      <a:r>
                        <a:rPr lang="en-US" sz="1500" b="1" i="0" u="none" strike="noStrike">
                          <a:solidFill>
                            <a:srgbClr val="FFFFFF"/>
                          </a:solidFill>
                          <a:effectLst/>
                          <a:latin typeface="Arial" panose="020B0604020202020204" pitchFamily="34" charset="0"/>
                        </a:rPr>
                        <a:t>Service Provider</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9F7FC9"/>
                    </a:solidFill>
                  </a:tcPr>
                </a:tc>
                <a:tc>
                  <a:txBody>
                    <a:bodyPr/>
                    <a:lstStyle/>
                    <a:p>
                      <a:pPr algn="ctr" rtl="0" fontAlgn="ctr"/>
                      <a:r>
                        <a:rPr lang="en-US" sz="1500" b="1" i="0" u="none" strike="noStrike">
                          <a:solidFill>
                            <a:srgbClr val="FFFFFF"/>
                          </a:solidFill>
                          <a:effectLst/>
                          <a:latin typeface="Arial" panose="020B0604020202020204" pitchFamily="34" charset="0"/>
                        </a:rPr>
                        <a:t>August Total</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9F7FC9"/>
                    </a:solidFill>
                  </a:tcPr>
                </a:tc>
                <a:extLst>
                  <a:ext uri="{0D108BD9-81ED-4DB2-BD59-A6C34878D82A}">
                    <a16:rowId xmlns:a16="http://schemas.microsoft.com/office/drawing/2014/main" val="3751748501"/>
                  </a:ext>
                </a:extLst>
              </a:tr>
              <a:tr h="507365">
                <a:tc>
                  <a:txBody>
                    <a:bodyPr/>
                    <a:lstStyle/>
                    <a:p>
                      <a:pPr algn="l" rtl="0" fontAlgn="ctr"/>
                      <a:r>
                        <a:rPr lang="en-US" sz="1500" b="0" i="0" u="none" strike="noStrike">
                          <a:solidFill>
                            <a:srgbClr val="414141"/>
                          </a:solidFill>
                          <a:effectLst/>
                          <a:latin typeface="Arial" panose="020B0604020202020204" pitchFamily="34" charset="0"/>
                        </a:rPr>
                        <a:t>TruConnect</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FD8EB"/>
                    </a:solidFill>
                  </a:tcPr>
                </a:tc>
                <a:tc>
                  <a:txBody>
                    <a:bodyPr/>
                    <a:lstStyle/>
                    <a:p>
                      <a:pPr algn="ctr" rtl="0" fontAlgn="ctr"/>
                      <a:r>
                        <a:rPr lang="en-US" sz="1500" b="0" i="0" u="none" strike="noStrike">
                          <a:solidFill>
                            <a:srgbClr val="414141"/>
                          </a:solidFill>
                          <a:effectLst/>
                          <a:latin typeface="Arial" panose="020B0604020202020204" pitchFamily="34" charset="0"/>
                        </a:rPr>
                        <a:t>537,325</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FD8EB"/>
                    </a:solidFill>
                  </a:tcPr>
                </a:tc>
                <a:extLst>
                  <a:ext uri="{0D108BD9-81ED-4DB2-BD59-A6C34878D82A}">
                    <a16:rowId xmlns:a16="http://schemas.microsoft.com/office/drawing/2014/main" val="3503570011"/>
                  </a:ext>
                </a:extLst>
              </a:tr>
              <a:tr h="507365">
                <a:tc>
                  <a:txBody>
                    <a:bodyPr/>
                    <a:lstStyle/>
                    <a:p>
                      <a:pPr algn="l" rtl="0" fontAlgn="ctr"/>
                      <a:r>
                        <a:rPr lang="en-US" sz="1500" b="0" i="0" u="none" strike="noStrike">
                          <a:solidFill>
                            <a:srgbClr val="414141"/>
                          </a:solidFill>
                          <a:effectLst/>
                          <a:latin typeface="Arial" panose="020B0604020202020204" pitchFamily="34" charset="0"/>
                        </a:rPr>
                        <a:t>TracFone dba SafeLink</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0ECF5"/>
                    </a:solidFill>
                  </a:tcPr>
                </a:tc>
                <a:tc>
                  <a:txBody>
                    <a:bodyPr/>
                    <a:lstStyle/>
                    <a:p>
                      <a:pPr algn="ctr" rtl="0" fontAlgn="ctr"/>
                      <a:r>
                        <a:rPr lang="en-US" sz="1500" b="0" i="0" u="none" strike="noStrike" dirty="0">
                          <a:solidFill>
                            <a:srgbClr val="414141"/>
                          </a:solidFill>
                          <a:effectLst/>
                          <a:latin typeface="Arial" panose="020B0604020202020204" pitchFamily="34" charset="0"/>
                        </a:rPr>
                        <a:t>215,039</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0ECF5"/>
                    </a:solidFill>
                  </a:tcPr>
                </a:tc>
                <a:extLst>
                  <a:ext uri="{0D108BD9-81ED-4DB2-BD59-A6C34878D82A}">
                    <a16:rowId xmlns:a16="http://schemas.microsoft.com/office/drawing/2014/main" val="1553751509"/>
                  </a:ext>
                </a:extLst>
              </a:tr>
              <a:tr h="507365">
                <a:tc>
                  <a:txBody>
                    <a:bodyPr/>
                    <a:lstStyle/>
                    <a:p>
                      <a:pPr algn="l" rtl="0" fontAlgn="ctr"/>
                      <a:r>
                        <a:rPr lang="en-US" sz="1500" b="0" i="0" u="none" strike="noStrike">
                          <a:solidFill>
                            <a:srgbClr val="414141"/>
                          </a:solidFill>
                          <a:effectLst/>
                          <a:latin typeface="Arial" panose="020B0604020202020204" pitchFamily="34" charset="0"/>
                        </a:rPr>
                        <a:t>Infiniti Mobile</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0ECF5"/>
                    </a:solidFill>
                  </a:tcPr>
                </a:tc>
                <a:tc>
                  <a:txBody>
                    <a:bodyPr/>
                    <a:lstStyle/>
                    <a:p>
                      <a:pPr algn="ctr" rtl="0" fontAlgn="ctr"/>
                      <a:r>
                        <a:rPr lang="en-US" sz="1500" b="0" i="0" u="none" strike="noStrike">
                          <a:solidFill>
                            <a:srgbClr val="414141"/>
                          </a:solidFill>
                          <a:effectLst/>
                          <a:latin typeface="Arial" panose="020B0604020202020204" pitchFamily="34" charset="0"/>
                        </a:rPr>
                        <a:t>164,609</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0ECF5"/>
                    </a:solidFill>
                  </a:tcPr>
                </a:tc>
                <a:extLst>
                  <a:ext uri="{0D108BD9-81ED-4DB2-BD59-A6C34878D82A}">
                    <a16:rowId xmlns:a16="http://schemas.microsoft.com/office/drawing/2014/main" val="2838677755"/>
                  </a:ext>
                </a:extLst>
              </a:tr>
              <a:tr h="507365">
                <a:tc>
                  <a:txBody>
                    <a:bodyPr/>
                    <a:lstStyle/>
                    <a:p>
                      <a:pPr algn="l" rtl="0" fontAlgn="ctr"/>
                      <a:r>
                        <a:rPr lang="en-US" sz="1500" b="0" i="0" u="none" strike="noStrike">
                          <a:solidFill>
                            <a:srgbClr val="414141"/>
                          </a:solidFill>
                          <a:effectLst/>
                          <a:latin typeface="Arial" panose="020B0604020202020204" pitchFamily="34" charset="0"/>
                        </a:rPr>
                        <a:t>Assurance Wireless by T-Mobile</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FD8EB"/>
                    </a:solidFill>
                  </a:tcPr>
                </a:tc>
                <a:tc>
                  <a:txBody>
                    <a:bodyPr/>
                    <a:lstStyle/>
                    <a:p>
                      <a:pPr algn="ctr" rtl="0" fontAlgn="ctr"/>
                      <a:r>
                        <a:rPr lang="en-US" sz="1500" b="0" i="0" u="none" strike="noStrike">
                          <a:solidFill>
                            <a:srgbClr val="414141"/>
                          </a:solidFill>
                          <a:effectLst/>
                          <a:latin typeface="Arial" panose="020B0604020202020204" pitchFamily="34" charset="0"/>
                        </a:rPr>
                        <a:t>116,184</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FD8EB"/>
                    </a:solidFill>
                  </a:tcPr>
                </a:tc>
                <a:extLst>
                  <a:ext uri="{0D108BD9-81ED-4DB2-BD59-A6C34878D82A}">
                    <a16:rowId xmlns:a16="http://schemas.microsoft.com/office/drawing/2014/main" val="3045652265"/>
                  </a:ext>
                </a:extLst>
              </a:tr>
              <a:tr h="507365">
                <a:tc>
                  <a:txBody>
                    <a:bodyPr/>
                    <a:lstStyle/>
                    <a:p>
                      <a:pPr algn="l" rtl="0" fontAlgn="ctr"/>
                      <a:r>
                        <a:rPr lang="en-US" sz="1500" b="0" i="0" u="none" strike="noStrike">
                          <a:solidFill>
                            <a:srgbClr val="414141"/>
                          </a:solidFill>
                          <a:effectLst/>
                          <a:latin typeface="Arial" panose="020B0604020202020204" pitchFamily="34" charset="0"/>
                        </a:rPr>
                        <a:t>Global Connection dba Standup Wireless</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0ECF5"/>
                    </a:solidFill>
                  </a:tcPr>
                </a:tc>
                <a:tc>
                  <a:txBody>
                    <a:bodyPr/>
                    <a:lstStyle/>
                    <a:p>
                      <a:pPr algn="ctr" rtl="0" fontAlgn="ctr"/>
                      <a:r>
                        <a:rPr lang="en-US" sz="1500" b="0" i="0" u="none" strike="noStrike" dirty="0">
                          <a:solidFill>
                            <a:srgbClr val="414141"/>
                          </a:solidFill>
                          <a:effectLst/>
                          <a:latin typeface="Arial" panose="020B0604020202020204" pitchFamily="34" charset="0"/>
                        </a:rPr>
                        <a:t>95,285</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0ECF5"/>
                    </a:solidFill>
                  </a:tcPr>
                </a:tc>
                <a:extLst>
                  <a:ext uri="{0D108BD9-81ED-4DB2-BD59-A6C34878D82A}">
                    <a16:rowId xmlns:a16="http://schemas.microsoft.com/office/drawing/2014/main" val="3192610778"/>
                  </a:ext>
                </a:extLst>
              </a:tr>
            </a:tbl>
          </a:graphicData>
        </a:graphic>
      </p:graphicFrame>
      <p:graphicFrame>
        <p:nvGraphicFramePr>
          <p:cNvPr id="6" name="Table 5">
            <a:extLst>
              <a:ext uri="{FF2B5EF4-FFF2-40B4-BE49-F238E27FC236}">
                <a16:creationId xmlns:a16="http://schemas.microsoft.com/office/drawing/2014/main" id="{9CAEA7A1-BBB0-EF35-56F7-F62957FD35B6}"/>
              </a:ext>
            </a:extLst>
          </p:cNvPr>
          <p:cNvGraphicFramePr>
            <a:graphicFrameLocks noGrp="1"/>
          </p:cNvGraphicFramePr>
          <p:nvPr>
            <p:extLst>
              <p:ext uri="{D42A27DB-BD31-4B8C-83A1-F6EECF244321}">
                <p14:modId xmlns:p14="http://schemas.microsoft.com/office/powerpoint/2010/main" val="2692220618"/>
              </p:ext>
            </p:extLst>
          </p:nvPr>
        </p:nvGraphicFramePr>
        <p:xfrm>
          <a:off x="6096000" y="1648296"/>
          <a:ext cx="5360489" cy="3430522"/>
        </p:xfrm>
        <a:graphic>
          <a:graphicData uri="http://schemas.openxmlformats.org/drawingml/2006/table">
            <a:tbl>
              <a:tblPr firstRow="1" bandRow="1"/>
              <a:tblGrid>
                <a:gridCol w="3429077">
                  <a:extLst>
                    <a:ext uri="{9D8B030D-6E8A-4147-A177-3AD203B41FA5}">
                      <a16:colId xmlns:a16="http://schemas.microsoft.com/office/drawing/2014/main" val="1051921385"/>
                    </a:ext>
                  </a:extLst>
                </a:gridCol>
                <a:gridCol w="1931412">
                  <a:extLst>
                    <a:ext uri="{9D8B030D-6E8A-4147-A177-3AD203B41FA5}">
                      <a16:colId xmlns:a16="http://schemas.microsoft.com/office/drawing/2014/main" val="1784160826"/>
                    </a:ext>
                  </a:extLst>
                </a:gridCol>
              </a:tblGrid>
              <a:tr h="625982">
                <a:tc gridSpan="2">
                  <a:txBody>
                    <a:bodyPr/>
                    <a:lstStyle/>
                    <a:p>
                      <a:pPr algn="ctr" fontAlgn="ctr"/>
                      <a:r>
                        <a:rPr lang="en-US" sz="1800" b="1" i="0" u="none" strike="noStrike" dirty="0">
                          <a:solidFill>
                            <a:srgbClr val="FFFFFF"/>
                          </a:solidFill>
                          <a:effectLst/>
                          <a:latin typeface="Arial" panose="020B0604020202020204" pitchFamily="34" charset="0"/>
                        </a:rPr>
                        <a:t>Wireline</a:t>
                      </a:r>
                    </a:p>
                  </a:txBody>
                  <a:tcPr marL="9525" marR="9525" marT="9525" marB="0" anchor="ctr">
                    <a:lnL>
                      <a:noFill/>
                    </a:lnL>
                    <a:lnR>
                      <a:noFill/>
                    </a:lnR>
                    <a:lnT>
                      <a:noFill/>
                    </a:lnT>
                    <a:lnB w="12700" cap="flat" cmpd="sng" algn="ctr">
                      <a:solidFill>
                        <a:srgbClr val="FFFFFF"/>
                      </a:solidFill>
                      <a:prstDash val="solid"/>
                      <a:round/>
                      <a:headEnd type="none" w="med" len="med"/>
                      <a:tailEnd type="none" w="med" len="med"/>
                    </a:lnB>
                    <a:solidFill>
                      <a:srgbClr val="7030A0"/>
                    </a:solidFill>
                  </a:tcPr>
                </a:tc>
                <a:tc hMerge="1">
                  <a:txBody>
                    <a:bodyPr/>
                    <a:lstStyle/>
                    <a:p>
                      <a:endParaRPr lang="en-US"/>
                    </a:p>
                  </a:txBody>
                  <a:tcPr/>
                </a:tc>
                <a:extLst>
                  <a:ext uri="{0D108BD9-81ED-4DB2-BD59-A6C34878D82A}">
                    <a16:rowId xmlns:a16="http://schemas.microsoft.com/office/drawing/2014/main" val="1716149793"/>
                  </a:ext>
                </a:extLst>
              </a:tr>
              <a:tr h="258145">
                <a:tc>
                  <a:txBody>
                    <a:bodyPr/>
                    <a:lstStyle/>
                    <a:p>
                      <a:pPr algn="l" rtl="0" fontAlgn="ctr"/>
                      <a:r>
                        <a:rPr lang="en-US" sz="1500" b="1" i="0" u="none" strike="noStrike">
                          <a:solidFill>
                            <a:srgbClr val="FFFFFF"/>
                          </a:solidFill>
                          <a:effectLst/>
                          <a:latin typeface="Arial" panose="020B0604020202020204" pitchFamily="34" charset="0"/>
                        </a:rPr>
                        <a:t>Service Provider</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9F7FC9"/>
                    </a:solidFill>
                  </a:tcPr>
                </a:tc>
                <a:tc>
                  <a:txBody>
                    <a:bodyPr/>
                    <a:lstStyle/>
                    <a:p>
                      <a:pPr algn="ctr" rtl="0" fontAlgn="ctr"/>
                      <a:r>
                        <a:rPr lang="en-US" sz="1500" b="1" i="0" u="none" strike="noStrike">
                          <a:solidFill>
                            <a:srgbClr val="FFFFFF"/>
                          </a:solidFill>
                          <a:effectLst/>
                          <a:latin typeface="Arial" panose="020B0604020202020204" pitchFamily="34" charset="0"/>
                        </a:rPr>
                        <a:t>August Total</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9F7FC9"/>
                    </a:solidFill>
                  </a:tcPr>
                </a:tc>
                <a:extLst>
                  <a:ext uri="{0D108BD9-81ED-4DB2-BD59-A6C34878D82A}">
                    <a16:rowId xmlns:a16="http://schemas.microsoft.com/office/drawing/2014/main" val="2321867119"/>
                  </a:ext>
                </a:extLst>
              </a:tr>
              <a:tr h="509279">
                <a:tc>
                  <a:txBody>
                    <a:bodyPr/>
                    <a:lstStyle/>
                    <a:p>
                      <a:pPr algn="l" rtl="0" fontAlgn="ctr"/>
                      <a:r>
                        <a:rPr lang="en-US" sz="1500" b="0" i="0" u="none" strike="noStrike">
                          <a:solidFill>
                            <a:srgbClr val="414141"/>
                          </a:solidFill>
                          <a:effectLst/>
                          <a:latin typeface="Arial" panose="020B0604020202020204" pitchFamily="34" charset="0"/>
                        </a:rPr>
                        <a:t>Pacific Bell</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FD8EB"/>
                    </a:solidFill>
                  </a:tcPr>
                </a:tc>
                <a:tc>
                  <a:txBody>
                    <a:bodyPr/>
                    <a:lstStyle/>
                    <a:p>
                      <a:pPr algn="ctr" rtl="0" fontAlgn="ctr"/>
                      <a:r>
                        <a:rPr lang="en-US" sz="1500" b="0" i="0" u="none" strike="noStrike">
                          <a:solidFill>
                            <a:srgbClr val="414141"/>
                          </a:solidFill>
                          <a:effectLst/>
                          <a:latin typeface="Arial" panose="020B0604020202020204" pitchFamily="34" charset="0"/>
                        </a:rPr>
                        <a:t>81,464</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FD8EB"/>
                    </a:solidFill>
                  </a:tcPr>
                </a:tc>
                <a:extLst>
                  <a:ext uri="{0D108BD9-81ED-4DB2-BD59-A6C34878D82A}">
                    <a16:rowId xmlns:a16="http://schemas.microsoft.com/office/drawing/2014/main" val="1516172855"/>
                  </a:ext>
                </a:extLst>
              </a:tr>
              <a:tr h="509279">
                <a:tc>
                  <a:txBody>
                    <a:bodyPr/>
                    <a:lstStyle/>
                    <a:p>
                      <a:pPr algn="l" rtl="0" fontAlgn="ctr"/>
                      <a:r>
                        <a:rPr lang="en-US" sz="1500" b="0" i="0" u="none" strike="noStrike">
                          <a:solidFill>
                            <a:srgbClr val="414141"/>
                          </a:solidFill>
                          <a:effectLst/>
                          <a:latin typeface="Arial" panose="020B0604020202020204" pitchFamily="34" charset="0"/>
                        </a:rPr>
                        <a:t>Frontier (fka Verizon CA)</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0ECF5"/>
                    </a:solidFill>
                  </a:tcPr>
                </a:tc>
                <a:tc>
                  <a:txBody>
                    <a:bodyPr/>
                    <a:lstStyle/>
                    <a:p>
                      <a:pPr algn="ctr" rtl="0" fontAlgn="ctr"/>
                      <a:r>
                        <a:rPr lang="en-US" sz="1500" b="0" i="0" u="none" strike="noStrike">
                          <a:solidFill>
                            <a:srgbClr val="414141"/>
                          </a:solidFill>
                          <a:effectLst/>
                          <a:latin typeface="Arial" panose="020B0604020202020204" pitchFamily="34" charset="0"/>
                        </a:rPr>
                        <a:t>19,000</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0ECF5"/>
                    </a:solidFill>
                  </a:tcPr>
                </a:tc>
                <a:extLst>
                  <a:ext uri="{0D108BD9-81ED-4DB2-BD59-A6C34878D82A}">
                    <a16:rowId xmlns:a16="http://schemas.microsoft.com/office/drawing/2014/main" val="2391293306"/>
                  </a:ext>
                </a:extLst>
              </a:tr>
              <a:tr h="509279">
                <a:tc>
                  <a:txBody>
                    <a:bodyPr/>
                    <a:lstStyle/>
                    <a:p>
                      <a:pPr algn="l" rtl="0" fontAlgn="ctr"/>
                      <a:r>
                        <a:rPr lang="en-US" sz="1500" b="0" i="0" u="none" strike="noStrike">
                          <a:solidFill>
                            <a:srgbClr val="414141"/>
                          </a:solidFill>
                          <a:effectLst/>
                          <a:latin typeface="Arial" panose="020B0604020202020204" pitchFamily="34" charset="0"/>
                        </a:rPr>
                        <a:t>Time Warner Cable</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0ECF5"/>
                    </a:solidFill>
                  </a:tcPr>
                </a:tc>
                <a:tc>
                  <a:txBody>
                    <a:bodyPr/>
                    <a:lstStyle/>
                    <a:p>
                      <a:pPr algn="ctr" rtl="0" fontAlgn="ctr"/>
                      <a:r>
                        <a:rPr lang="en-US" sz="1500" b="0" i="0" u="none" strike="noStrike">
                          <a:solidFill>
                            <a:srgbClr val="414141"/>
                          </a:solidFill>
                          <a:effectLst/>
                          <a:latin typeface="Arial" panose="020B0604020202020204" pitchFamily="34" charset="0"/>
                        </a:rPr>
                        <a:t>7,846</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0ECF5"/>
                    </a:solidFill>
                  </a:tcPr>
                </a:tc>
                <a:extLst>
                  <a:ext uri="{0D108BD9-81ED-4DB2-BD59-A6C34878D82A}">
                    <a16:rowId xmlns:a16="http://schemas.microsoft.com/office/drawing/2014/main" val="2876424782"/>
                  </a:ext>
                </a:extLst>
              </a:tr>
              <a:tr h="509279">
                <a:tc>
                  <a:txBody>
                    <a:bodyPr/>
                    <a:lstStyle/>
                    <a:p>
                      <a:pPr algn="l" rtl="0" fontAlgn="ctr"/>
                      <a:r>
                        <a:rPr lang="en-US" sz="1500" b="0" i="0" u="none" strike="noStrike">
                          <a:solidFill>
                            <a:srgbClr val="414141"/>
                          </a:solidFill>
                          <a:effectLst/>
                          <a:latin typeface="Arial" panose="020B0604020202020204" pitchFamily="34" charset="0"/>
                        </a:rPr>
                        <a:t>Cox Comm</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FD8EB"/>
                    </a:solidFill>
                  </a:tcPr>
                </a:tc>
                <a:tc>
                  <a:txBody>
                    <a:bodyPr/>
                    <a:lstStyle/>
                    <a:p>
                      <a:pPr algn="ctr" rtl="0" fontAlgn="ctr"/>
                      <a:r>
                        <a:rPr lang="en-US" sz="1500" b="0" i="0" u="none" strike="noStrike">
                          <a:solidFill>
                            <a:srgbClr val="414141"/>
                          </a:solidFill>
                          <a:effectLst/>
                          <a:latin typeface="Arial" panose="020B0604020202020204" pitchFamily="34" charset="0"/>
                        </a:rPr>
                        <a:t>5,025</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FD8EB"/>
                    </a:solidFill>
                  </a:tcPr>
                </a:tc>
                <a:extLst>
                  <a:ext uri="{0D108BD9-81ED-4DB2-BD59-A6C34878D82A}">
                    <a16:rowId xmlns:a16="http://schemas.microsoft.com/office/drawing/2014/main" val="3535225126"/>
                  </a:ext>
                </a:extLst>
              </a:tr>
              <a:tr h="509279">
                <a:tc>
                  <a:txBody>
                    <a:bodyPr/>
                    <a:lstStyle/>
                    <a:p>
                      <a:pPr algn="l" rtl="0" fontAlgn="ctr"/>
                      <a:r>
                        <a:rPr lang="en-US" sz="1500" b="0" i="0" u="none" strike="noStrike" dirty="0">
                          <a:solidFill>
                            <a:srgbClr val="414141"/>
                          </a:solidFill>
                          <a:effectLst/>
                          <a:latin typeface="Arial" panose="020B0604020202020204" pitchFamily="34" charset="0"/>
                        </a:rPr>
                        <a:t>ConnectTo</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0ECF5"/>
                    </a:solidFill>
                  </a:tcPr>
                </a:tc>
                <a:tc>
                  <a:txBody>
                    <a:bodyPr/>
                    <a:lstStyle/>
                    <a:p>
                      <a:pPr algn="ctr" rtl="0" fontAlgn="ctr"/>
                      <a:r>
                        <a:rPr lang="en-US" sz="1500" b="0" i="0" u="none" strike="noStrike" dirty="0">
                          <a:solidFill>
                            <a:srgbClr val="414141"/>
                          </a:solidFill>
                          <a:effectLst/>
                          <a:latin typeface="Arial" panose="020B0604020202020204" pitchFamily="34" charset="0"/>
                        </a:rPr>
                        <a:t>2,266</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0ECF5"/>
                    </a:solidFill>
                  </a:tcPr>
                </a:tc>
                <a:extLst>
                  <a:ext uri="{0D108BD9-81ED-4DB2-BD59-A6C34878D82A}">
                    <a16:rowId xmlns:a16="http://schemas.microsoft.com/office/drawing/2014/main" val="3424081565"/>
                  </a:ext>
                </a:extLst>
              </a:tr>
            </a:tbl>
          </a:graphicData>
        </a:graphic>
      </p:graphicFrame>
    </p:spTree>
    <p:custDataLst>
      <p:custData r:id="rId1"/>
      <p:custData r:id="rId2"/>
    </p:custDataLst>
    <p:extLst>
      <p:ext uri="{BB962C8B-B14F-4D97-AF65-F5344CB8AC3E}">
        <p14:creationId xmlns:p14="http://schemas.microsoft.com/office/powerpoint/2010/main" val="222788542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5317B44-90A8-441B-E964-B0AD1A853D35}"/>
              </a:ext>
            </a:extLst>
          </p:cNvPr>
          <p:cNvSpPr>
            <a:spLocks noGrp="1"/>
          </p:cNvSpPr>
          <p:nvPr>
            <p:ph type="title"/>
          </p:nvPr>
        </p:nvSpPr>
        <p:spPr>
          <a:xfrm>
            <a:off x="1375954" y="-142706"/>
            <a:ext cx="11277600" cy="1138773"/>
          </a:xfrm>
        </p:spPr>
        <p:txBody>
          <a:bodyPr vert="horz" wrap="square" lIns="0" tIns="45720" rIns="0" bIns="45720" rtlCol="0" anchor="ctr">
            <a:normAutofit/>
          </a:bodyPr>
          <a:lstStyle/>
          <a:p>
            <a:r>
              <a:rPr lang="en-US" sz="3200" b="0" i="0" kern="1200" dirty="0"/>
              <a:t>Active Subscribers - Top 20 State Senate Districts</a:t>
            </a:r>
          </a:p>
        </p:txBody>
      </p:sp>
      <p:graphicFrame>
        <p:nvGraphicFramePr>
          <p:cNvPr id="4" name="Table 3">
            <a:extLst>
              <a:ext uri="{FF2B5EF4-FFF2-40B4-BE49-F238E27FC236}">
                <a16:creationId xmlns:a16="http://schemas.microsoft.com/office/drawing/2014/main" id="{34EBADA2-D298-2C3A-34CA-85B7F71725A4}"/>
              </a:ext>
            </a:extLst>
          </p:cNvPr>
          <p:cNvGraphicFramePr>
            <a:graphicFrameLocks noGrp="1"/>
          </p:cNvGraphicFramePr>
          <p:nvPr>
            <p:extLst>
              <p:ext uri="{D42A27DB-BD31-4B8C-83A1-F6EECF244321}">
                <p14:modId xmlns:p14="http://schemas.microsoft.com/office/powerpoint/2010/main" val="3489388244"/>
              </p:ext>
            </p:extLst>
          </p:nvPr>
        </p:nvGraphicFramePr>
        <p:xfrm>
          <a:off x="914400" y="790593"/>
          <a:ext cx="4432663" cy="5428698"/>
        </p:xfrm>
        <a:graphic>
          <a:graphicData uri="http://schemas.openxmlformats.org/drawingml/2006/table">
            <a:tbl>
              <a:tblPr/>
              <a:tblGrid>
                <a:gridCol w="2334106">
                  <a:extLst>
                    <a:ext uri="{9D8B030D-6E8A-4147-A177-3AD203B41FA5}">
                      <a16:colId xmlns:a16="http://schemas.microsoft.com/office/drawing/2014/main" val="1207093651"/>
                    </a:ext>
                  </a:extLst>
                </a:gridCol>
                <a:gridCol w="2098557">
                  <a:extLst>
                    <a:ext uri="{9D8B030D-6E8A-4147-A177-3AD203B41FA5}">
                      <a16:colId xmlns:a16="http://schemas.microsoft.com/office/drawing/2014/main" val="3396686798"/>
                    </a:ext>
                  </a:extLst>
                </a:gridCol>
              </a:tblGrid>
              <a:tr h="86982">
                <a:tc gridSpan="2">
                  <a:txBody>
                    <a:bodyPr/>
                    <a:lstStyle/>
                    <a:p>
                      <a:pPr algn="ctr" fontAlgn="ctr"/>
                      <a:r>
                        <a:rPr lang="en-US" sz="1600" b="1" i="0" u="none" strike="noStrike" dirty="0">
                          <a:solidFill>
                            <a:srgbClr val="FFFFFF"/>
                          </a:solidFill>
                          <a:effectLst/>
                          <a:latin typeface="Arial" panose="020B0604020202020204" pitchFamily="34" charset="0"/>
                        </a:rPr>
                        <a:t>June 2024</a:t>
                      </a:r>
                    </a:p>
                  </a:txBody>
                  <a:tcPr marL="2919" marR="2919" marT="2919" marB="0" anchor="ctr">
                    <a:lnL>
                      <a:noFill/>
                    </a:lnL>
                    <a:lnR>
                      <a:noFill/>
                    </a:lnR>
                    <a:lnT>
                      <a:noFill/>
                    </a:lnT>
                    <a:lnB w="12700" cap="flat" cmpd="sng" algn="ctr">
                      <a:solidFill>
                        <a:srgbClr val="FFFFFF"/>
                      </a:solidFill>
                      <a:prstDash val="solid"/>
                      <a:round/>
                      <a:headEnd type="none" w="med" len="med"/>
                      <a:tailEnd type="none" w="med" len="med"/>
                    </a:lnB>
                    <a:solidFill>
                      <a:srgbClr val="7030A0"/>
                    </a:solidFill>
                  </a:tcPr>
                </a:tc>
                <a:tc hMerge="1">
                  <a:txBody>
                    <a:bodyPr/>
                    <a:lstStyle/>
                    <a:p>
                      <a:endParaRPr lang="en-US"/>
                    </a:p>
                  </a:txBody>
                  <a:tcPr/>
                </a:tc>
                <a:extLst>
                  <a:ext uri="{0D108BD9-81ED-4DB2-BD59-A6C34878D82A}">
                    <a16:rowId xmlns:a16="http://schemas.microsoft.com/office/drawing/2014/main" val="3043108545"/>
                  </a:ext>
                </a:extLst>
              </a:tr>
              <a:tr h="201401">
                <a:tc>
                  <a:txBody>
                    <a:bodyPr/>
                    <a:lstStyle/>
                    <a:p>
                      <a:pPr algn="ctr" rtl="0" fontAlgn="ctr"/>
                      <a:r>
                        <a:rPr lang="en-US" sz="1600" b="1" i="0" u="none" strike="noStrike" dirty="0">
                          <a:solidFill>
                            <a:srgbClr val="FFFFFF"/>
                          </a:solidFill>
                          <a:effectLst/>
                          <a:latin typeface="Arial" panose="020B0604020202020204" pitchFamily="34" charset="0"/>
                        </a:rPr>
                        <a:t>State Senate District</a:t>
                      </a:r>
                    </a:p>
                  </a:txBody>
                  <a:tcPr marL="2919" marR="2919" marT="291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9F7FC9"/>
                    </a:solidFill>
                  </a:tcPr>
                </a:tc>
                <a:tc>
                  <a:txBody>
                    <a:bodyPr/>
                    <a:lstStyle/>
                    <a:p>
                      <a:pPr algn="ctr" rtl="0" fontAlgn="ctr"/>
                      <a:r>
                        <a:rPr lang="en-US" sz="1600" b="1" i="0" u="none" strike="noStrike" dirty="0">
                          <a:solidFill>
                            <a:srgbClr val="FFFFFF"/>
                          </a:solidFill>
                          <a:effectLst/>
                          <a:latin typeface="Arial" panose="020B0604020202020204" pitchFamily="34" charset="0"/>
                        </a:rPr>
                        <a:t>Active Subscribers</a:t>
                      </a:r>
                    </a:p>
                  </a:txBody>
                  <a:tcPr marL="2919" marR="2919" marT="291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9F7FC9"/>
                    </a:solidFill>
                  </a:tcPr>
                </a:tc>
                <a:extLst>
                  <a:ext uri="{0D108BD9-81ED-4DB2-BD59-A6C34878D82A}">
                    <a16:rowId xmlns:a16="http://schemas.microsoft.com/office/drawing/2014/main" val="3738423071"/>
                  </a:ext>
                </a:extLst>
              </a:tr>
              <a:tr h="201401">
                <a:tc>
                  <a:txBody>
                    <a:bodyPr/>
                    <a:lstStyle/>
                    <a:p>
                      <a:pPr algn="ctr" rtl="0" fontAlgn="ctr"/>
                      <a:r>
                        <a:rPr lang="en-US" sz="1600" b="0" i="0" u="none" strike="noStrike">
                          <a:solidFill>
                            <a:srgbClr val="414141"/>
                          </a:solidFill>
                          <a:effectLst/>
                          <a:latin typeface="Arial" panose="020B0604020202020204" pitchFamily="34" charset="0"/>
                        </a:rPr>
                        <a:t>14</a:t>
                      </a:r>
                    </a:p>
                  </a:txBody>
                  <a:tcPr marL="2919" marR="2919" marT="291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FD8EB"/>
                    </a:solidFill>
                  </a:tcPr>
                </a:tc>
                <a:tc>
                  <a:txBody>
                    <a:bodyPr/>
                    <a:lstStyle/>
                    <a:p>
                      <a:pPr algn="ctr" rtl="0" fontAlgn="ctr"/>
                      <a:r>
                        <a:rPr lang="en-US" sz="1600" b="0" i="0" u="none" strike="noStrike" dirty="0">
                          <a:solidFill>
                            <a:srgbClr val="414141"/>
                          </a:solidFill>
                          <a:effectLst/>
                          <a:latin typeface="Arial" panose="020B0604020202020204" pitchFamily="34" charset="0"/>
                        </a:rPr>
                        <a:t>68,490</a:t>
                      </a:r>
                    </a:p>
                  </a:txBody>
                  <a:tcPr marL="2919" marR="2919" marT="291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FD8EB"/>
                    </a:solidFill>
                  </a:tcPr>
                </a:tc>
                <a:extLst>
                  <a:ext uri="{0D108BD9-81ED-4DB2-BD59-A6C34878D82A}">
                    <a16:rowId xmlns:a16="http://schemas.microsoft.com/office/drawing/2014/main" val="1533104348"/>
                  </a:ext>
                </a:extLst>
              </a:tr>
              <a:tr h="201401">
                <a:tc>
                  <a:txBody>
                    <a:bodyPr/>
                    <a:lstStyle/>
                    <a:p>
                      <a:pPr algn="ctr" rtl="0" fontAlgn="ctr"/>
                      <a:r>
                        <a:rPr lang="en-US" sz="1600" b="0" i="0" u="none" strike="noStrike">
                          <a:solidFill>
                            <a:srgbClr val="414141"/>
                          </a:solidFill>
                          <a:effectLst/>
                          <a:latin typeface="Arial" panose="020B0604020202020204" pitchFamily="34" charset="0"/>
                        </a:rPr>
                        <a:t>16</a:t>
                      </a:r>
                    </a:p>
                  </a:txBody>
                  <a:tcPr marL="2919" marR="2919" marT="291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0ECF5"/>
                    </a:solidFill>
                  </a:tcPr>
                </a:tc>
                <a:tc>
                  <a:txBody>
                    <a:bodyPr/>
                    <a:lstStyle/>
                    <a:p>
                      <a:pPr algn="ctr" rtl="0" fontAlgn="ctr"/>
                      <a:r>
                        <a:rPr lang="en-US" sz="1600" b="0" i="0" u="none" strike="noStrike">
                          <a:solidFill>
                            <a:srgbClr val="414141"/>
                          </a:solidFill>
                          <a:effectLst/>
                          <a:latin typeface="Arial" panose="020B0604020202020204" pitchFamily="34" charset="0"/>
                        </a:rPr>
                        <a:t>61,509</a:t>
                      </a:r>
                    </a:p>
                  </a:txBody>
                  <a:tcPr marL="2919" marR="2919" marT="291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0ECF5"/>
                    </a:solidFill>
                  </a:tcPr>
                </a:tc>
                <a:extLst>
                  <a:ext uri="{0D108BD9-81ED-4DB2-BD59-A6C34878D82A}">
                    <a16:rowId xmlns:a16="http://schemas.microsoft.com/office/drawing/2014/main" val="4219414167"/>
                  </a:ext>
                </a:extLst>
              </a:tr>
              <a:tr h="201401">
                <a:tc>
                  <a:txBody>
                    <a:bodyPr/>
                    <a:lstStyle/>
                    <a:p>
                      <a:pPr algn="ctr" rtl="0" fontAlgn="ctr"/>
                      <a:r>
                        <a:rPr lang="en-US" sz="1600" b="0" i="0" u="none" strike="noStrike">
                          <a:solidFill>
                            <a:srgbClr val="414141"/>
                          </a:solidFill>
                          <a:effectLst/>
                          <a:latin typeface="Arial" panose="020B0604020202020204" pitchFamily="34" charset="0"/>
                        </a:rPr>
                        <a:t>18</a:t>
                      </a:r>
                    </a:p>
                  </a:txBody>
                  <a:tcPr marL="2919" marR="2919" marT="291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FD8EB"/>
                    </a:solidFill>
                  </a:tcPr>
                </a:tc>
                <a:tc>
                  <a:txBody>
                    <a:bodyPr/>
                    <a:lstStyle/>
                    <a:p>
                      <a:pPr algn="ctr" rtl="0" fontAlgn="ctr"/>
                      <a:r>
                        <a:rPr lang="en-US" sz="1600" b="0" i="0" u="none" strike="noStrike" dirty="0">
                          <a:solidFill>
                            <a:srgbClr val="414141"/>
                          </a:solidFill>
                          <a:effectLst/>
                          <a:latin typeface="Arial" panose="020B0604020202020204" pitchFamily="34" charset="0"/>
                        </a:rPr>
                        <a:t>60,766</a:t>
                      </a:r>
                    </a:p>
                  </a:txBody>
                  <a:tcPr marL="2919" marR="2919" marT="291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FD8EB"/>
                    </a:solidFill>
                  </a:tcPr>
                </a:tc>
                <a:extLst>
                  <a:ext uri="{0D108BD9-81ED-4DB2-BD59-A6C34878D82A}">
                    <a16:rowId xmlns:a16="http://schemas.microsoft.com/office/drawing/2014/main" val="2657212674"/>
                  </a:ext>
                </a:extLst>
              </a:tr>
              <a:tr h="201401">
                <a:tc>
                  <a:txBody>
                    <a:bodyPr/>
                    <a:lstStyle/>
                    <a:p>
                      <a:pPr algn="ctr" rtl="0" fontAlgn="ctr"/>
                      <a:r>
                        <a:rPr lang="en-US" sz="1600" b="0" i="0" u="none" strike="noStrike">
                          <a:solidFill>
                            <a:srgbClr val="414141"/>
                          </a:solidFill>
                          <a:effectLst/>
                          <a:latin typeface="Arial" panose="020B0604020202020204" pitchFamily="34" charset="0"/>
                        </a:rPr>
                        <a:t>35</a:t>
                      </a:r>
                    </a:p>
                  </a:txBody>
                  <a:tcPr marL="2919" marR="2919" marT="291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0ECF5"/>
                    </a:solidFill>
                  </a:tcPr>
                </a:tc>
                <a:tc>
                  <a:txBody>
                    <a:bodyPr/>
                    <a:lstStyle/>
                    <a:p>
                      <a:pPr algn="ctr" rtl="0" fontAlgn="ctr"/>
                      <a:r>
                        <a:rPr lang="en-US" sz="1600" b="0" i="0" u="none" strike="noStrike">
                          <a:solidFill>
                            <a:srgbClr val="414141"/>
                          </a:solidFill>
                          <a:effectLst/>
                          <a:latin typeface="Arial" panose="020B0604020202020204" pitchFamily="34" charset="0"/>
                        </a:rPr>
                        <a:t>56,975</a:t>
                      </a:r>
                    </a:p>
                  </a:txBody>
                  <a:tcPr marL="2919" marR="2919" marT="291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0ECF5"/>
                    </a:solidFill>
                  </a:tcPr>
                </a:tc>
                <a:extLst>
                  <a:ext uri="{0D108BD9-81ED-4DB2-BD59-A6C34878D82A}">
                    <a16:rowId xmlns:a16="http://schemas.microsoft.com/office/drawing/2014/main" val="2008602562"/>
                  </a:ext>
                </a:extLst>
              </a:tr>
              <a:tr h="201401">
                <a:tc>
                  <a:txBody>
                    <a:bodyPr/>
                    <a:lstStyle/>
                    <a:p>
                      <a:pPr algn="ctr" rtl="0" fontAlgn="ctr"/>
                      <a:r>
                        <a:rPr lang="en-US" sz="1600" b="0" i="0" u="none" strike="noStrike">
                          <a:solidFill>
                            <a:srgbClr val="414141"/>
                          </a:solidFill>
                          <a:effectLst/>
                          <a:latin typeface="Arial" panose="020B0604020202020204" pitchFamily="34" charset="0"/>
                        </a:rPr>
                        <a:t>28</a:t>
                      </a:r>
                    </a:p>
                  </a:txBody>
                  <a:tcPr marL="2919" marR="2919" marT="291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FD8EB"/>
                    </a:solidFill>
                  </a:tcPr>
                </a:tc>
                <a:tc>
                  <a:txBody>
                    <a:bodyPr/>
                    <a:lstStyle/>
                    <a:p>
                      <a:pPr algn="ctr" rtl="0" fontAlgn="ctr"/>
                      <a:r>
                        <a:rPr lang="en-US" sz="1600" b="0" i="0" u="none" strike="noStrike">
                          <a:solidFill>
                            <a:srgbClr val="414141"/>
                          </a:solidFill>
                          <a:effectLst/>
                          <a:latin typeface="Arial" panose="020B0604020202020204" pitchFamily="34" charset="0"/>
                        </a:rPr>
                        <a:t>56,793</a:t>
                      </a:r>
                    </a:p>
                  </a:txBody>
                  <a:tcPr marL="2919" marR="2919" marT="291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FD8EB"/>
                    </a:solidFill>
                  </a:tcPr>
                </a:tc>
                <a:extLst>
                  <a:ext uri="{0D108BD9-81ED-4DB2-BD59-A6C34878D82A}">
                    <a16:rowId xmlns:a16="http://schemas.microsoft.com/office/drawing/2014/main" val="3428579806"/>
                  </a:ext>
                </a:extLst>
              </a:tr>
              <a:tr h="201401">
                <a:tc>
                  <a:txBody>
                    <a:bodyPr/>
                    <a:lstStyle/>
                    <a:p>
                      <a:pPr algn="ctr" rtl="0" fontAlgn="ctr"/>
                      <a:r>
                        <a:rPr lang="en-US" sz="1600" b="0" i="0" u="none" strike="noStrike">
                          <a:solidFill>
                            <a:srgbClr val="414141"/>
                          </a:solidFill>
                          <a:effectLst/>
                          <a:latin typeface="Arial" panose="020B0604020202020204" pitchFamily="34" charset="0"/>
                        </a:rPr>
                        <a:t>29</a:t>
                      </a:r>
                    </a:p>
                  </a:txBody>
                  <a:tcPr marL="2919" marR="2919" marT="291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0ECF5"/>
                    </a:solidFill>
                  </a:tcPr>
                </a:tc>
                <a:tc>
                  <a:txBody>
                    <a:bodyPr/>
                    <a:lstStyle/>
                    <a:p>
                      <a:pPr algn="ctr" rtl="0" fontAlgn="ctr"/>
                      <a:r>
                        <a:rPr lang="en-US" sz="1600" b="0" i="0" u="none" strike="noStrike" dirty="0">
                          <a:solidFill>
                            <a:srgbClr val="414141"/>
                          </a:solidFill>
                          <a:effectLst/>
                          <a:latin typeface="Arial" panose="020B0604020202020204" pitchFamily="34" charset="0"/>
                        </a:rPr>
                        <a:t>54,273</a:t>
                      </a:r>
                    </a:p>
                  </a:txBody>
                  <a:tcPr marL="2919" marR="2919" marT="291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0ECF5"/>
                    </a:solidFill>
                  </a:tcPr>
                </a:tc>
                <a:extLst>
                  <a:ext uri="{0D108BD9-81ED-4DB2-BD59-A6C34878D82A}">
                    <a16:rowId xmlns:a16="http://schemas.microsoft.com/office/drawing/2014/main" val="4051542350"/>
                  </a:ext>
                </a:extLst>
              </a:tr>
              <a:tr h="201401">
                <a:tc>
                  <a:txBody>
                    <a:bodyPr/>
                    <a:lstStyle/>
                    <a:p>
                      <a:pPr algn="ctr" rtl="0" fontAlgn="ctr"/>
                      <a:r>
                        <a:rPr lang="en-US" sz="1600" b="0" i="0" u="none" strike="noStrike">
                          <a:solidFill>
                            <a:srgbClr val="414141"/>
                          </a:solidFill>
                          <a:effectLst/>
                          <a:latin typeface="Arial" panose="020B0604020202020204" pitchFamily="34" charset="0"/>
                        </a:rPr>
                        <a:t>23</a:t>
                      </a:r>
                    </a:p>
                  </a:txBody>
                  <a:tcPr marL="2919" marR="2919" marT="291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FD8EB"/>
                    </a:solidFill>
                  </a:tcPr>
                </a:tc>
                <a:tc>
                  <a:txBody>
                    <a:bodyPr/>
                    <a:lstStyle/>
                    <a:p>
                      <a:pPr algn="ctr" rtl="0" fontAlgn="ctr"/>
                      <a:r>
                        <a:rPr lang="en-US" sz="1600" b="0" i="0" u="none" strike="noStrike" dirty="0">
                          <a:solidFill>
                            <a:srgbClr val="414141"/>
                          </a:solidFill>
                          <a:effectLst/>
                          <a:latin typeface="Arial" panose="020B0604020202020204" pitchFamily="34" charset="0"/>
                        </a:rPr>
                        <a:t>49,223</a:t>
                      </a:r>
                    </a:p>
                  </a:txBody>
                  <a:tcPr marL="2919" marR="2919" marT="291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FD8EB"/>
                    </a:solidFill>
                  </a:tcPr>
                </a:tc>
                <a:extLst>
                  <a:ext uri="{0D108BD9-81ED-4DB2-BD59-A6C34878D82A}">
                    <a16:rowId xmlns:a16="http://schemas.microsoft.com/office/drawing/2014/main" val="1760681746"/>
                  </a:ext>
                </a:extLst>
              </a:tr>
              <a:tr h="201401">
                <a:tc>
                  <a:txBody>
                    <a:bodyPr/>
                    <a:lstStyle/>
                    <a:p>
                      <a:pPr algn="ctr" rtl="0" fontAlgn="ctr"/>
                      <a:r>
                        <a:rPr lang="en-US" sz="1600" b="0" i="0" u="none" strike="noStrike" dirty="0">
                          <a:solidFill>
                            <a:srgbClr val="414141"/>
                          </a:solidFill>
                          <a:effectLst/>
                          <a:latin typeface="Arial" panose="020B0604020202020204" pitchFamily="34" charset="0"/>
                        </a:rPr>
                        <a:t>33</a:t>
                      </a:r>
                    </a:p>
                  </a:txBody>
                  <a:tcPr marL="2919" marR="2919" marT="291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0ECF5"/>
                    </a:solidFill>
                  </a:tcPr>
                </a:tc>
                <a:tc>
                  <a:txBody>
                    <a:bodyPr/>
                    <a:lstStyle/>
                    <a:p>
                      <a:pPr algn="ctr" rtl="0" fontAlgn="ctr"/>
                      <a:r>
                        <a:rPr lang="en-US" sz="1600" b="0" i="0" u="none" strike="noStrike" dirty="0">
                          <a:solidFill>
                            <a:srgbClr val="414141"/>
                          </a:solidFill>
                          <a:effectLst/>
                          <a:latin typeface="Arial" panose="020B0604020202020204" pitchFamily="34" charset="0"/>
                        </a:rPr>
                        <a:t>49,094</a:t>
                      </a:r>
                    </a:p>
                  </a:txBody>
                  <a:tcPr marL="2919" marR="2919" marT="291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0ECF5"/>
                    </a:solidFill>
                  </a:tcPr>
                </a:tc>
                <a:extLst>
                  <a:ext uri="{0D108BD9-81ED-4DB2-BD59-A6C34878D82A}">
                    <a16:rowId xmlns:a16="http://schemas.microsoft.com/office/drawing/2014/main" val="3500448180"/>
                  </a:ext>
                </a:extLst>
              </a:tr>
              <a:tr h="201401">
                <a:tc>
                  <a:txBody>
                    <a:bodyPr/>
                    <a:lstStyle/>
                    <a:p>
                      <a:pPr algn="ctr" rtl="0" fontAlgn="ctr"/>
                      <a:r>
                        <a:rPr lang="en-US" sz="1600" b="0" i="0" u="none" strike="noStrike">
                          <a:solidFill>
                            <a:srgbClr val="414141"/>
                          </a:solidFill>
                          <a:effectLst/>
                          <a:latin typeface="Arial" panose="020B0604020202020204" pitchFamily="34" charset="0"/>
                        </a:rPr>
                        <a:t>8</a:t>
                      </a:r>
                    </a:p>
                  </a:txBody>
                  <a:tcPr marL="2919" marR="2919" marT="291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FD8EB"/>
                    </a:solidFill>
                  </a:tcPr>
                </a:tc>
                <a:tc>
                  <a:txBody>
                    <a:bodyPr/>
                    <a:lstStyle/>
                    <a:p>
                      <a:pPr algn="ctr" rtl="0" fontAlgn="ctr"/>
                      <a:r>
                        <a:rPr lang="en-US" sz="1600" b="0" i="0" u="none" strike="noStrike" dirty="0">
                          <a:solidFill>
                            <a:srgbClr val="414141"/>
                          </a:solidFill>
                          <a:effectLst/>
                          <a:latin typeface="Arial" panose="020B0604020202020204" pitchFamily="34" charset="0"/>
                        </a:rPr>
                        <a:t>47,941</a:t>
                      </a:r>
                    </a:p>
                  </a:txBody>
                  <a:tcPr marL="2919" marR="2919" marT="291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FD8EB"/>
                    </a:solidFill>
                  </a:tcPr>
                </a:tc>
                <a:extLst>
                  <a:ext uri="{0D108BD9-81ED-4DB2-BD59-A6C34878D82A}">
                    <a16:rowId xmlns:a16="http://schemas.microsoft.com/office/drawing/2014/main" val="4111447328"/>
                  </a:ext>
                </a:extLst>
              </a:tr>
              <a:tr h="201401">
                <a:tc>
                  <a:txBody>
                    <a:bodyPr/>
                    <a:lstStyle/>
                    <a:p>
                      <a:pPr algn="ctr" rtl="0" fontAlgn="ctr"/>
                      <a:r>
                        <a:rPr lang="en-US" sz="1600" b="0" i="0" u="none" strike="noStrike">
                          <a:solidFill>
                            <a:srgbClr val="414141"/>
                          </a:solidFill>
                          <a:effectLst/>
                          <a:latin typeface="Arial" panose="020B0604020202020204" pitchFamily="34" charset="0"/>
                        </a:rPr>
                        <a:t>31</a:t>
                      </a:r>
                    </a:p>
                  </a:txBody>
                  <a:tcPr marL="2919" marR="2919" marT="291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0ECF5"/>
                    </a:solidFill>
                  </a:tcPr>
                </a:tc>
                <a:tc>
                  <a:txBody>
                    <a:bodyPr/>
                    <a:lstStyle/>
                    <a:p>
                      <a:pPr algn="ctr" rtl="0" fontAlgn="ctr"/>
                      <a:r>
                        <a:rPr lang="en-US" sz="1600" b="0" i="0" u="none" strike="noStrike">
                          <a:solidFill>
                            <a:srgbClr val="414141"/>
                          </a:solidFill>
                          <a:effectLst/>
                          <a:latin typeface="Arial" panose="020B0604020202020204" pitchFamily="34" charset="0"/>
                        </a:rPr>
                        <a:t>47,651</a:t>
                      </a:r>
                    </a:p>
                  </a:txBody>
                  <a:tcPr marL="2919" marR="2919" marT="291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0ECF5"/>
                    </a:solidFill>
                  </a:tcPr>
                </a:tc>
                <a:extLst>
                  <a:ext uri="{0D108BD9-81ED-4DB2-BD59-A6C34878D82A}">
                    <a16:rowId xmlns:a16="http://schemas.microsoft.com/office/drawing/2014/main" val="922565036"/>
                  </a:ext>
                </a:extLst>
              </a:tr>
              <a:tr h="201401">
                <a:tc>
                  <a:txBody>
                    <a:bodyPr/>
                    <a:lstStyle/>
                    <a:p>
                      <a:pPr algn="ctr" rtl="0" fontAlgn="ctr"/>
                      <a:r>
                        <a:rPr lang="en-US" sz="1600" b="0" i="0" u="none" strike="noStrike">
                          <a:solidFill>
                            <a:srgbClr val="414141"/>
                          </a:solidFill>
                          <a:effectLst/>
                          <a:latin typeface="Arial" panose="020B0604020202020204" pitchFamily="34" charset="0"/>
                        </a:rPr>
                        <a:t>26</a:t>
                      </a:r>
                    </a:p>
                  </a:txBody>
                  <a:tcPr marL="2919" marR="2919" marT="291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FD8EB"/>
                    </a:solidFill>
                  </a:tcPr>
                </a:tc>
                <a:tc>
                  <a:txBody>
                    <a:bodyPr/>
                    <a:lstStyle/>
                    <a:p>
                      <a:pPr algn="ctr" rtl="0" fontAlgn="ctr"/>
                      <a:r>
                        <a:rPr lang="en-US" sz="1600" b="0" i="0" u="none" strike="noStrike" dirty="0">
                          <a:solidFill>
                            <a:srgbClr val="414141"/>
                          </a:solidFill>
                          <a:effectLst/>
                          <a:latin typeface="Arial" panose="020B0604020202020204" pitchFamily="34" charset="0"/>
                        </a:rPr>
                        <a:t>47,569</a:t>
                      </a:r>
                    </a:p>
                  </a:txBody>
                  <a:tcPr marL="2919" marR="2919" marT="291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FD8EB"/>
                    </a:solidFill>
                  </a:tcPr>
                </a:tc>
                <a:extLst>
                  <a:ext uri="{0D108BD9-81ED-4DB2-BD59-A6C34878D82A}">
                    <a16:rowId xmlns:a16="http://schemas.microsoft.com/office/drawing/2014/main" val="3751409863"/>
                  </a:ext>
                </a:extLst>
              </a:tr>
              <a:tr h="201401">
                <a:tc>
                  <a:txBody>
                    <a:bodyPr/>
                    <a:lstStyle/>
                    <a:p>
                      <a:pPr algn="ctr" rtl="0" fontAlgn="ctr"/>
                      <a:r>
                        <a:rPr lang="en-US" sz="1600" b="0" i="0" u="none" strike="noStrike">
                          <a:solidFill>
                            <a:srgbClr val="414141"/>
                          </a:solidFill>
                          <a:effectLst/>
                          <a:latin typeface="Arial" panose="020B0604020202020204" pitchFamily="34" charset="0"/>
                        </a:rPr>
                        <a:t>39</a:t>
                      </a:r>
                    </a:p>
                  </a:txBody>
                  <a:tcPr marL="2919" marR="2919" marT="291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0ECF5"/>
                    </a:solidFill>
                  </a:tcPr>
                </a:tc>
                <a:tc>
                  <a:txBody>
                    <a:bodyPr/>
                    <a:lstStyle/>
                    <a:p>
                      <a:pPr algn="ctr" rtl="0" fontAlgn="ctr"/>
                      <a:r>
                        <a:rPr lang="en-US" sz="1600" b="0" i="0" u="none" strike="noStrike">
                          <a:solidFill>
                            <a:srgbClr val="414141"/>
                          </a:solidFill>
                          <a:effectLst/>
                          <a:latin typeface="Arial" panose="020B0604020202020204" pitchFamily="34" charset="0"/>
                        </a:rPr>
                        <a:t>45,573</a:t>
                      </a:r>
                    </a:p>
                  </a:txBody>
                  <a:tcPr marL="2919" marR="2919" marT="291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0ECF5"/>
                    </a:solidFill>
                  </a:tcPr>
                </a:tc>
                <a:extLst>
                  <a:ext uri="{0D108BD9-81ED-4DB2-BD59-A6C34878D82A}">
                    <a16:rowId xmlns:a16="http://schemas.microsoft.com/office/drawing/2014/main" val="1248160108"/>
                  </a:ext>
                </a:extLst>
              </a:tr>
              <a:tr h="201401">
                <a:tc>
                  <a:txBody>
                    <a:bodyPr/>
                    <a:lstStyle/>
                    <a:p>
                      <a:pPr algn="ctr" rtl="0" fontAlgn="ctr"/>
                      <a:r>
                        <a:rPr lang="en-US" sz="1600" b="0" i="0" u="none" strike="noStrike">
                          <a:solidFill>
                            <a:srgbClr val="414141"/>
                          </a:solidFill>
                          <a:effectLst/>
                          <a:latin typeface="Arial" panose="020B0604020202020204" pitchFamily="34" charset="0"/>
                        </a:rPr>
                        <a:t>34</a:t>
                      </a:r>
                    </a:p>
                  </a:txBody>
                  <a:tcPr marL="2919" marR="2919" marT="291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FD8EB"/>
                    </a:solidFill>
                  </a:tcPr>
                </a:tc>
                <a:tc>
                  <a:txBody>
                    <a:bodyPr/>
                    <a:lstStyle/>
                    <a:p>
                      <a:pPr algn="ctr" rtl="0" fontAlgn="ctr"/>
                      <a:r>
                        <a:rPr lang="en-US" sz="1600" b="0" i="0" u="none" strike="noStrike">
                          <a:solidFill>
                            <a:srgbClr val="414141"/>
                          </a:solidFill>
                          <a:effectLst/>
                          <a:latin typeface="Arial" panose="020B0604020202020204" pitchFamily="34" charset="0"/>
                        </a:rPr>
                        <a:t>43,327</a:t>
                      </a:r>
                    </a:p>
                  </a:txBody>
                  <a:tcPr marL="2919" marR="2919" marT="291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FD8EB"/>
                    </a:solidFill>
                  </a:tcPr>
                </a:tc>
                <a:extLst>
                  <a:ext uri="{0D108BD9-81ED-4DB2-BD59-A6C34878D82A}">
                    <a16:rowId xmlns:a16="http://schemas.microsoft.com/office/drawing/2014/main" val="1260854225"/>
                  </a:ext>
                </a:extLst>
              </a:tr>
              <a:tr h="201401">
                <a:tc>
                  <a:txBody>
                    <a:bodyPr/>
                    <a:lstStyle/>
                    <a:p>
                      <a:pPr algn="ctr" rtl="0" fontAlgn="ctr"/>
                      <a:r>
                        <a:rPr lang="en-US" sz="1600" b="0" i="0" u="none" strike="noStrike">
                          <a:solidFill>
                            <a:srgbClr val="414141"/>
                          </a:solidFill>
                          <a:effectLst/>
                          <a:latin typeface="Arial" panose="020B0604020202020204" pitchFamily="34" charset="0"/>
                        </a:rPr>
                        <a:t>22</a:t>
                      </a:r>
                    </a:p>
                  </a:txBody>
                  <a:tcPr marL="2919" marR="2919" marT="291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0ECF5"/>
                    </a:solidFill>
                  </a:tcPr>
                </a:tc>
                <a:tc>
                  <a:txBody>
                    <a:bodyPr/>
                    <a:lstStyle/>
                    <a:p>
                      <a:pPr algn="ctr" rtl="0" fontAlgn="ctr"/>
                      <a:r>
                        <a:rPr lang="en-US" sz="1600" b="0" i="0" u="none" strike="noStrike">
                          <a:solidFill>
                            <a:srgbClr val="414141"/>
                          </a:solidFill>
                          <a:effectLst/>
                          <a:latin typeface="Arial" panose="020B0604020202020204" pitchFamily="34" charset="0"/>
                        </a:rPr>
                        <a:t>41,300</a:t>
                      </a:r>
                    </a:p>
                  </a:txBody>
                  <a:tcPr marL="2919" marR="2919" marT="291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0ECF5"/>
                    </a:solidFill>
                  </a:tcPr>
                </a:tc>
                <a:extLst>
                  <a:ext uri="{0D108BD9-81ED-4DB2-BD59-A6C34878D82A}">
                    <a16:rowId xmlns:a16="http://schemas.microsoft.com/office/drawing/2014/main" val="114779149"/>
                  </a:ext>
                </a:extLst>
              </a:tr>
              <a:tr h="201401">
                <a:tc>
                  <a:txBody>
                    <a:bodyPr/>
                    <a:lstStyle/>
                    <a:p>
                      <a:pPr algn="ctr" rtl="0" fontAlgn="ctr"/>
                      <a:r>
                        <a:rPr lang="en-US" sz="1600" b="0" i="0" u="none" strike="noStrike">
                          <a:solidFill>
                            <a:srgbClr val="414141"/>
                          </a:solidFill>
                          <a:effectLst/>
                          <a:latin typeface="Arial" panose="020B0604020202020204" pitchFamily="34" charset="0"/>
                        </a:rPr>
                        <a:t>19</a:t>
                      </a:r>
                    </a:p>
                  </a:txBody>
                  <a:tcPr marL="2919" marR="2919" marT="291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FD8EB"/>
                    </a:solidFill>
                  </a:tcPr>
                </a:tc>
                <a:tc>
                  <a:txBody>
                    <a:bodyPr/>
                    <a:lstStyle/>
                    <a:p>
                      <a:pPr algn="ctr" rtl="0" fontAlgn="ctr"/>
                      <a:r>
                        <a:rPr lang="en-US" sz="1600" b="0" i="0" u="none" strike="noStrike">
                          <a:solidFill>
                            <a:srgbClr val="414141"/>
                          </a:solidFill>
                          <a:effectLst/>
                          <a:latin typeface="Arial" panose="020B0604020202020204" pitchFamily="34" charset="0"/>
                        </a:rPr>
                        <a:t>40,962</a:t>
                      </a:r>
                    </a:p>
                  </a:txBody>
                  <a:tcPr marL="2919" marR="2919" marT="291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FD8EB"/>
                    </a:solidFill>
                  </a:tcPr>
                </a:tc>
                <a:extLst>
                  <a:ext uri="{0D108BD9-81ED-4DB2-BD59-A6C34878D82A}">
                    <a16:rowId xmlns:a16="http://schemas.microsoft.com/office/drawing/2014/main" val="2526655854"/>
                  </a:ext>
                </a:extLst>
              </a:tr>
              <a:tr h="201401">
                <a:tc>
                  <a:txBody>
                    <a:bodyPr/>
                    <a:lstStyle/>
                    <a:p>
                      <a:pPr algn="ctr" rtl="0" fontAlgn="ctr"/>
                      <a:r>
                        <a:rPr lang="en-US" sz="1600" b="0" i="0" u="none" strike="noStrike">
                          <a:solidFill>
                            <a:srgbClr val="414141"/>
                          </a:solidFill>
                          <a:effectLst/>
                          <a:latin typeface="Arial" panose="020B0604020202020204" pitchFamily="34" charset="0"/>
                        </a:rPr>
                        <a:t>11</a:t>
                      </a:r>
                    </a:p>
                  </a:txBody>
                  <a:tcPr marL="2919" marR="2919" marT="291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0ECF5"/>
                    </a:solidFill>
                  </a:tcPr>
                </a:tc>
                <a:tc>
                  <a:txBody>
                    <a:bodyPr/>
                    <a:lstStyle/>
                    <a:p>
                      <a:pPr algn="ctr" rtl="0" fontAlgn="ctr"/>
                      <a:r>
                        <a:rPr lang="en-US" sz="1600" b="0" i="0" u="none" strike="noStrike" dirty="0">
                          <a:solidFill>
                            <a:srgbClr val="414141"/>
                          </a:solidFill>
                          <a:effectLst/>
                          <a:latin typeface="Arial" panose="020B0604020202020204" pitchFamily="34" charset="0"/>
                        </a:rPr>
                        <a:t>40,805</a:t>
                      </a:r>
                    </a:p>
                  </a:txBody>
                  <a:tcPr marL="2919" marR="2919" marT="291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0ECF5"/>
                    </a:solidFill>
                  </a:tcPr>
                </a:tc>
                <a:extLst>
                  <a:ext uri="{0D108BD9-81ED-4DB2-BD59-A6C34878D82A}">
                    <a16:rowId xmlns:a16="http://schemas.microsoft.com/office/drawing/2014/main" val="2630838676"/>
                  </a:ext>
                </a:extLst>
              </a:tr>
              <a:tr h="201401">
                <a:tc>
                  <a:txBody>
                    <a:bodyPr/>
                    <a:lstStyle/>
                    <a:p>
                      <a:pPr algn="ctr" rtl="0" fontAlgn="ctr"/>
                      <a:r>
                        <a:rPr lang="en-US" sz="1600" b="0" i="0" u="none" strike="noStrike">
                          <a:solidFill>
                            <a:srgbClr val="414141"/>
                          </a:solidFill>
                          <a:effectLst/>
                          <a:latin typeface="Arial" panose="020B0604020202020204" pitchFamily="34" charset="0"/>
                        </a:rPr>
                        <a:t>1</a:t>
                      </a:r>
                    </a:p>
                  </a:txBody>
                  <a:tcPr marL="2919" marR="2919" marT="291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FD8EB"/>
                    </a:solidFill>
                  </a:tcPr>
                </a:tc>
                <a:tc>
                  <a:txBody>
                    <a:bodyPr/>
                    <a:lstStyle/>
                    <a:p>
                      <a:pPr algn="ctr" rtl="0" fontAlgn="ctr"/>
                      <a:r>
                        <a:rPr lang="en-US" sz="1600" b="0" i="0" u="none" strike="noStrike" dirty="0">
                          <a:solidFill>
                            <a:srgbClr val="414141"/>
                          </a:solidFill>
                          <a:effectLst/>
                          <a:latin typeface="Arial" panose="020B0604020202020204" pitchFamily="34" charset="0"/>
                        </a:rPr>
                        <a:t>38,293</a:t>
                      </a:r>
                    </a:p>
                  </a:txBody>
                  <a:tcPr marL="2919" marR="2919" marT="291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FD8EB"/>
                    </a:solidFill>
                  </a:tcPr>
                </a:tc>
                <a:extLst>
                  <a:ext uri="{0D108BD9-81ED-4DB2-BD59-A6C34878D82A}">
                    <a16:rowId xmlns:a16="http://schemas.microsoft.com/office/drawing/2014/main" val="1726328976"/>
                  </a:ext>
                </a:extLst>
              </a:tr>
              <a:tr h="201401">
                <a:tc>
                  <a:txBody>
                    <a:bodyPr/>
                    <a:lstStyle/>
                    <a:p>
                      <a:pPr algn="ctr" rtl="0" fontAlgn="ctr"/>
                      <a:r>
                        <a:rPr lang="en-US" sz="1600" b="0" i="0" u="none" strike="noStrike">
                          <a:solidFill>
                            <a:srgbClr val="414141"/>
                          </a:solidFill>
                          <a:effectLst/>
                          <a:latin typeface="Arial" panose="020B0604020202020204" pitchFamily="34" charset="0"/>
                        </a:rPr>
                        <a:t>7</a:t>
                      </a:r>
                    </a:p>
                  </a:txBody>
                  <a:tcPr marL="2919" marR="2919" marT="291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0ECF5"/>
                    </a:solidFill>
                  </a:tcPr>
                </a:tc>
                <a:tc>
                  <a:txBody>
                    <a:bodyPr/>
                    <a:lstStyle/>
                    <a:p>
                      <a:pPr algn="ctr" rtl="0" fontAlgn="ctr"/>
                      <a:r>
                        <a:rPr lang="en-US" sz="1600" b="0" i="0" u="none" strike="noStrike" dirty="0">
                          <a:solidFill>
                            <a:srgbClr val="414141"/>
                          </a:solidFill>
                          <a:effectLst/>
                          <a:latin typeface="Arial" panose="020B0604020202020204" pitchFamily="34" charset="0"/>
                        </a:rPr>
                        <a:t>37,363</a:t>
                      </a:r>
                    </a:p>
                  </a:txBody>
                  <a:tcPr marL="2919" marR="2919" marT="291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0ECF5"/>
                    </a:solidFill>
                  </a:tcPr>
                </a:tc>
                <a:extLst>
                  <a:ext uri="{0D108BD9-81ED-4DB2-BD59-A6C34878D82A}">
                    <a16:rowId xmlns:a16="http://schemas.microsoft.com/office/drawing/2014/main" val="1302814220"/>
                  </a:ext>
                </a:extLst>
              </a:tr>
              <a:tr h="201401">
                <a:tc>
                  <a:txBody>
                    <a:bodyPr/>
                    <a:lstStyle/>
                    <a:p>
                      <a:pPr algn="ctr" rtl="0" fontAlgn="ctr"/>
                      <a:r>
                        <a:rPr lang="en-US" sz="1600" b="0" i="0" u="none" strike="noStrike">
                          <a:solidFill>
                            <a:srgbClr val="414141"/>
                          </a:solidFill>
                          <a:effectLst/>
                          <a:latin typeface="Arial" panose="020B0604020202020204" pitchFamily="34" charset="0"/>
                        </a:rPr>
                        <a:t>20</a:t>
                      </a:r>
                    </a:p>
                  </a:txBody>
                  <a:tcPr marL="2919" marR="2919" marT="291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FD8EB"/>
                    </a:solidFill>
                  </a:tcPr>
                </a:tc>
                <a:tc>
                  <a:txBody>
                    <a:bodyPr/>
                    <a:lstStyle/>
                    <a:p>
                      <a:pPr algn="ctr" rtl="0" fontAlgn="ctr"/>
                      <a:r>
                        <a:rPr lang="en-US" sz="1600" b="0" i="0" u="none" strike="noStrike" dirty="0">
                          <a:solidFill>
                            <a:srgbClr val="414141"/>
                          </a:solidFill>
                          <a:effectLst/>
                          <a:latin typeface="Arial" panose="020B0604020202020204" pitchFamily="34" charset="0"/>
                        </a:rPr>
                        <a:t>36,210</a:t>
                      </a:r>
                    </a:p>
                  </a:txBody>
                  <a:tcPr marL="2919" marR="2919" marT="291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FD8EB"/>
                    </a:solidFill>
                  </a:tcPr>
                </a:tc>
                <a:extLst>
                  <a:ext uri="{0D108BD9-81ED-4DB2-BD59-A6C34878D82A}">
                    <a16:rowId xmlns:a16="http://schemas.microsoft.com/office/drawing/2014/main" val="3346569654"/>
                  </a:ext>
                </a:extLst>
              </a:tr>
              <a:tr h="201401">
                <a:tc>
                  <a:txBody>
                    <a:bodyPr/>
                    <a:lstStyle/>
                    <a:p>
                      <a:pPr algn="ctr" rtl="0" fontAlgn="ctr"/>
                      <a:r>
                        <a:rPr lang="en-US" sz="1600" b="0" i="0" u="none" strike="noStrike" dirty="0">
                          <a:solidFill>
                            <a:srgbClr val="414141"/>
                          </a:solidFill>
                          <a:effectLst/>
                          <a:latin typeface="Arial" panose="020B0604020202020204" pitchFamily="34" charset="0"/>
                        </a:rPr>
                        <a:t>5</a:t>
                      </a:r>
                    </a:p>
                  </a:txBody>
                  <a:tcPr marL="2919" marR="2919" marT="291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0ECF5"/>
                    </a:solidFill>
                  </a:tcPr>
                </a:tc>
                <a:tc>
                  <a:txBody>
                    <a:bodyPr/>
                    <a:lstStyle/>
                    <a:p>
                      <a:pPr algn="ctr" rtl="0" fontAlgn="ctr"/>
                      <a:r>
                        <a:rPr lang="en-US" sz="1600" b="0" i="0" u="none" strike="noStrike" dirty="0">
                          <a:solidFill>
                            <a:srgbClr val="414141"/>
                          </a:solidFill>
                          <a:effectLst/>
                          <a:latin typeface="Arial" panose="020B0604020202020204" pitchFamily="34" charset="0"/>
                        </a:rPr>
                        <a:t>34,532</a:t>
                      </a:r>
                    </a:p>
                  </a:txBody>
                  <a:tcPr marL="2919" marR="2919" marT="291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0ECF5"/>
                    </a:solidFill>
                  </a:tcPr>
                </a:tc>
                <a:extLst>
                  <a:ext uri="{0D108BD9-81ED-4DB2-BD59-A6C34878D82A}">
                    <a16:rowId xmlns:a16="http://schemas.microsoft.com/office/drawing/2014/main" val="3644413376"/>
                  </a:ext>
                </a:extLst>
              </a:tr>
            </a:tbl>
          </a:graphicData>
        </a:graphic>
      </p:graphicFrame>
      <p:graphicFrame>
        <p:nvGraphicFramePr>
          <p:cNvPr id="5" name="Table 4">
            <a:extLst>
              <a:ext uri="{FF2B5EF4-FFF2-40B4-BE49-F238E27FC236}">
                <a16:creationId xmlns:a16="http://schemas.microsoft.com/office/drawing/2014/main" id="{B3C0A1E7-EEF8-A4B5-AE56-3435D6C19965}"/>
              </a:ext>
            </a:extLst>
          </p:cNvPr>
          <p:cNvGraphicFramePr>
            <a:graphicFrameLocks noGrp="1"/>
          </p:cNvGraphicFramePr>
          <p:nvPr>
            <p:extLst>
              <p:ext uri="{D42A27DB-BD31-4B8C-83A1-F6EECF244321}">
                <p14:modId xmlns:p14="http://schemas.microsoft.com/office/powerpoint/2010/main" val="1489680389"/>
              </p:ext>
            </p:extLst>
          </p:nvPr>
        </p:nvGraphicFramePr>
        <p:xfrm>
          <a:off x="6792686" y="793615"/>
          <a:ext cx="4084320" cy="5428698"/>
        </p:xfrm>
        <a:graphic>
          <a:graphicData uri="http://schemas.openxmlformats.org/drawingml/2006/table">
            <a:tbl>
              <a:tblPr/>
              <a:tblGrid>
                <a:gridCol w="2042160">
                  <a:extLst>
                    <a:ext uri="{9D8B030D-6E8A-4147-A177-3AD203B41FA5}">
                      <a16:colId xmlns:a16="http://schemas.microsoft.com/office/drawing/2014/main" val="1380759739"/>
                    </a:ext>
                  </a:extLst>
                </a:gridCol>
                <a:gridCol w="2042160">
                  <a:extLst>
                    <a:ext uri="{9D8B030D-6E8A-4147-A177-3AD203B41FA5}">
                      <a16:colId xmlns:a16="http://schemas.microsoft.com/office/drawing/2014/main" val="1773020423"/>
                    </a:ext>
                  </a:extLst>
                </a:gridCol>
              </a:tblGrid>
              <a:tr h="246622">
                <a:tc gridSpan="2">
                  <a:txBody>
                    <a:bodyPr/>
                    <a:lstStyle/>
                    <a:p>
                      <a:pPr algn="ctr" fontAlgn="ctr"/>
                      <a:r>
                        <a:rPr lang="en-US" sz="1600" b="1" i="0" u="none" strike="noStrike" dirty="0">
                          <a:solidFill>
                            <a:srgbClr val="FFFFFF"/>
                          </a:solidFill>
                          <a:effectLst/>
                          <a:latin typeface="Arial" panose="020B0604020202020204" pitchFamily="34" charset="0"/>
                        </a:rPr>
                        <a:t>September 2024</a:t>
                      </a:r>
                    </a:p>
                  </a:txBody>
                  <a:tcPr marL="2919" marR="2919" marT="2919" marB="0" anchor="ctr">
                    <a:lnL>
                      <a:noFill/>
                    </a:lnL>
                    <a:lnR>
                      <a:noFill/>
                    </a:lnR>
                    <a:lnT>
                      <a:noFill/>
                    </a:lnT>
                    <a:lnB w="12700" cap="flat" cmpd="sng" algn="ctr">
                      <a:solidFill>
                        <a:srgbClr val="FFFFFF"/>
                      </a:solidFill>
                      <a:prstDash val="solid"/>
                      <a:round/>
                      <a:headEnd type="none" w="med" len="med"/>
                      <a:tailEnd type="none" w="med" len="med"/>
                    </a:lnB>
                    <a:solidFill>
                      <a:srgbClr val="7030A0"/>
                    </a:solidFill>
                  </a:tcPr>
                </a:tc>
                <a:tc hMerge="1">
                  <a:txBody>
                    <a:bodyPr/>
                    <a:lstStyle/>
                    <a:p>
                      <a:endParaRPr lang="en-US"/>
                    </a:p>
                  </a:txBody>
                  <a:tcPr/>
                </a:tc>
                <a:extLst>
                  <a:ext uri="{0D108BD9-81ED-4DB2-BD59-A6C34878D82A}">
                    <a16:rowId xmlns:a16="http://schemas.microsoft.com/office/drawing/2014/main" val="3448425315"/>
                  </a:ext>
                </a:extLst>
              </a:tr>
              <a:tr h="246622">
                <a:tc>
                  <a:txBody>
                    <a:bodyPr/>
                    <a:lstStyle/>
                    <a:p>
                      <a:pPr algn="ctr" rtl="0" fontAlgn="ctr"/>
                      <a:r>
                        <a:rPr lang="en-US" sz="1600" b="1" i="0" u="none" strike="noStrike">
                          <a:solidFill>
                            <a:srgbClr val="FFFFFF"/>
                          </a:solidFill>
                          <a:effectLst/>
                          <a:latin typeface="Arial" panose="020B0604020202020204" pitchFamily="34" charset="0"/>
                        </a:rPr>
                        <a:t>State Senate District</a:t>
                      </a:r>
                    </a:p>
                  </a:txBody>
                  <a:tcPr marL="2919" marR="2919" marT="291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9F7FC9"/>
                    </a:solidFill>
                  </a:tcPr>
                </a:tc>
                <a:tc>
                  <a:txBody>
                    <a:bodyPr/>
                    <a:lstStyle/>
                    <a:p>
                      <a:pPr algn="ctr" rtl="0" fontAlgn="ctr"/>
                      <a:r>
                        <a:rPr lang="en-US" sz="1600" b="1" i="0" u="none" strike="noStrike">
                          <a:solidFill>
                            <a:srgbClr val="FFFFFF"/>
                          </a:solidFill>
                          <a:effectLst/>
                          <a:latin typeface="Arial" panose="020B0604020202020204" pitchFamily="34" charset="0"/>
                        </a:rPr>
                        <a:t>Active Subscribers</a:t>
                      </a:r>
                    </a:p>
                  </a:txBody>
                  <a:tcPr marL="2919" marR="2919" marT="291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9F7FC9"/>
                    </a:solidFill>
                  </a:tcPr>
                </a:tc>
                <a:extLst>
                  <a:ext uri="{0D108BD9-81ED-4DB2-BD59-A6C34878D82A}">
                    <a16:rowId xmlns:a16="http://schemas.microsoft.com/office/drawing/2014/main" val="3222966013"/>
                  </a:ext>
                </a:extLst>
              </a:tr>
              <a:tr h="246622">
                <a:tc>
                  <a:txBody>
                    <a:bodyPr/>
                    <a:lstStyle/>
                    <a:p>
                      <a:pPr algn="ctr" rtl="0" fontAlgn="ctr"/>
                      <a:r>
                        <a:rPr lang="en-US" sz="1600" b="0" i="0" u="none" strike="noStrike" dirty="0">
                          <a:solidFill>
                            <a:srgbClr val="414141"/>
                          </a:solidFill>
                          <a:effectLst/>
                          <a:latin typeface="Arial" panose="020B0604020202020204" pitchFamily="34" charset="0"/>
                        </a:rPr>
                        <a:t>18</a:t>
                      </a:r>
                    </a:p>
                  </a:txBody>
                  <a:tcPr marL="2919" marR="2919" marT="291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FD8EB"/>
                    </a:solidFill>
                  </a:tcPr>
                </a:tc>
                <a:tc>
                  <a:txBody>
                    <a:bodyPr/>
                    <a:lstStyle/>
                    <a:p>
                      <a:pPr algn="ctr" rtl="0" fontAlgn="ctr"/>
                      <a:r>
                        <a:rPr lang="en-US" sz="1600" b="0" i="0" u="none" strike="noStrike">
                          <a:solidFill>
                            <a:srgbClr val="414141"/>
                          </a:solidFill>
                          <a:effectLst/>
                          <a:latin typeface="Arial" panose="020B0604020202020204" pitchFamily="34" charset="0"/>
                        </a:rPr>
                        <a:t>78,648</a:t>
                      </a:r>
                    </a:p>
                  </a:txBody>
                  <a:tcPr marL="2919" marR="2919" marT="291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FD8EB"/>
                    </a:solidFill>
                  </a:tcPr>
                </a:tc>
                <a:extLst>
                  <a:ext uri="{0D108BD9-81ED-4DB2-BD59-A6C34878D82A}">
                    <a16:rowId xmlns:a16="http://schemas.microsoft.com/office/drawing/2014/main" val="2177132976"/>
                  </a:ext>
                </a:extLst>
              </a:tr>
              <a:tr h="246622">
                <a:tc>
                  <a:txBody>
                    <a:bodyPr/>
                    <a:lstStyle/>
                    <a:p>
                      <a:pPr algn="ctr" rtl="0" fontAlgn="ctr"/>
                      <a:r>
                        <a:rPr lang="en-US" sz="1600" b="0" i="0" u="none" strike="noStrike">
                          <a:solidFill>
                            <a:srgbClr val="414141"/>
                          </a:solidFill>
                          <a:effectLst/>
                          <a:latin typeface="Arial" panose="020B0604020202020204" pitchFamily="34" charset="0"/>
                        </a:rPr>
                        <a:t>14</a:t>
                      </a:r>
                    </a:p>
                  </a:txBody>
                  <a:tcPr marL="2919" marR="2919" marT="291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0ECF5"/>
                    </a:solidFill>
                  </a:tcPr>
                </a:tc>
                <a:tc>
                  <a:txBody>
                    <a:bodyPr/>
                    <a:lstStyle/>
                    <a:p>
                      <a:pPr algn="ctr" rtl="0" fontAlgn="ctr"/>
                      <a:r>
                        <a:rPr lang="en-US" sz="1600" b="0" i="0" u="none" strike="noStrike">
                          <a:solidFill>
                            <a:srgbClr val="414141"/>
                          </a:solidFill>
                          <a:effectLst/>
                          <a:latin typeface="Arial" panose="020B0604020202020204" pitchFamily="34" charset="0"/>
                        </a:rPr>
                        <a:t>77,855</a:t>
                      </a:r>
                    </a:p>
                  </a:txBody>
                  <a:tcPr marL="2919" marR="2919" marT="291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0ECF5"/>
                    </a:solidFill>
                  </a:tcPr>
                </a:tc>
                <a:extLst>
                  <a:ext uri="{0D108BD9-81ED-4DB2-BD59-A6C34878D82A}">
                    <a16:rowId xmlns:a16="http://schemas.microsoft.com/office/drawing/2014/main" val="491857814"/>
                  </a:ext>
                </a:extLst>
              </a:tr>
              <a:tr h="246622">
                <a:tc>
                  <a:txBody>
                    <a:bodyPr/>
                    <a:lstStyle/>
                    <a:p>
                      <a:pPr algn="ctr" rtl="0" fontAlgn="ctr"/>
                      <a:r>
                        <a:rPr lang="en-US" sz="1600" b="0" i="0" u="none" strike="noStrike">
                          <a:solidFill>
                            <a:srgbClr val="414141"/>
                          </a:solidFill>
                          <a:effectLst/>
                          <a:latin typeface="Arial" panose="020B0604020202020204" pitchFamily="34" charset="0"/>
                        </a:rPr>
                        <a:t>16</a:t>
                      </a:r>
                    </a:p>
                  </a:txBody>
                  <a:tcPr marL="2919" marR="2919" marT="291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FD8EB"/>
                    </a:solidFill>
                  </a:tcPr>
                </a:tc>
                <a:tc>
                  <a:txBody>
                    <a:bodyPr/>
                    <a:lstStyle/>
                    <a:p>
                      <a:pPr algn="ctr" rtl="0" fontAlgn="ctr"/>
                      <a:r>
                        <a:rPr lang="en-US" sz="1600" b="0" i="0" u="none" strike="noStrike">
                          <a:solidFill>
                            <a:srgbClr val="414141"/>
                          </a:solidFill>
                          <a:effectLst/>
                          <a:latin typeface="Arial" panose="020B0604020202020204" pitchFamily="34" charset="0"/>
                        </a:rPr>
                        <a:t>71,335</a:t>
                      </a:r>
                    </a:p>
                  </a:txBody>
                  <a:tcPr marL="2919" marR="2919" marT="291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FD8EB"/>
                    </a:solidFill>
                  </a:tcPr>
                </a:tc>
                <a:extLst>
                  <a:ext uri="{0D108BD9-81ED-4DB2-BD59-A6C34878D82A}">
                    <a16:rowId xmlns:a16="http://schemas.microsoft.com/office/drawing/2014/main" val="1258224487"/>
                  </a:ext>
                </a:extLst>
              </a:tr>
              <a:tr h="246622">
                <a:tc>
                  <a:txBody>
                    <a:bodyPr/>
                    <a:lstStyle/>
                    <a:p>
                      <a:pPr algn="ctr" rtl="0" fontAlgn="ctr"/>
                      <a:r>
                        <a:rPr lang="en-US" sz="1600" b="0" i="0" u="none" strike="noStrike">
                          <a:solidFill>
                            <a:srgbClr val="414141"/>
                          </a:solidFill>
                          <a:effectLst/>
                          <a:latin typeface="Arial" panose="020B0604020202020204" pitchFamily="34" charset="0"/>
                        </a:rPr>
                        <a:t>35</a:t>
                      </a:r>
                    </a:p>
                  </a:txBody>
                  <a:tcPr marL="2919" marR="2919" marT="291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0ECF5"/>
                    </a:solidFill>
                  </a:tcPr>
                </a:tc>
                <a:tc>
                  <a:txBody>
                    <a:bodyPr/>
                    <a:lstStyle/>
                    <a:p>
                      <a:pPr algn="ctr" rtl="0" fontAlgn="ctr"/>
                      <a:r>
                        <a:rPr lang="en-US" sz="1600" b="0" i="0" u="none" strike="noStrike" dirty="0">
                          <a:solidFill>
                            <a:srgbClr val="414141"/>
                          </a:solidFill>
                          <a:effectLst/>
                          <a:latin typeface="Arial" panose="020B0604020202020204" pitchFamily="34" charset="0"/>
                        </a:rPr>
                        <a:t>66,478</a:t>
                      </a:r>
                    </a:p>
                  </a:txBody>
                  <a:tcPr marL="2919" marR="2919" marT="291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0ECF5"/>
                    </a:solidFill>
                  </a:tcPr>
                </a:tc>
                <a:extLst>
                  <a:ext uri="{0D108BD9-81ED-4DB2-BD59-A6C34878D82A}">
                    <a16:rowId xmlns:a16="http://schemas.microsoft.com/office/drawing/2014/main" val="4186524630"/>
                  </a:ext>
                </a:extLst>
              </a:tr>
              <a:tr h="246622">
                <a:tc>
                  <a:txBody>
                    <a:bodyPr/>
                    <a:lstStyle/>
                    <a:p>
                      <a:pPr algn="ctr" rtl="0" fontAlgn="ctr"/>
                      <a:r>
                        <a:rPr lang="en-US" sz="1600" b="0" i="0" u="none" strike="noStrike">
                          <a:solidFill>
                            <a:srgbClr val="414141"/>
                          </a:solidFill>
                          <a:effectLst/>
                          <a:latin typeface="Arial" panose="020B0604020202020204" pitchFamily="34" charset="0"/>
                        </a:rPr>
                        <a:t>28</a:t>
                      </a:r>
                    </a:p>
                  </a:txBody>
                  <a:tcPr marL="2919" marR="2919" marT="291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FD8EB"/>
                    </a:solidFill>
                  </a:tcPr>
                </a:tc>
                <a:tc>
                  <a:txBody>
                    <a:bodyPr/>
                    <a:lstStyle/>
                    <a:p>
                      <a:pPr algn="ctr" rtl="0" fontAlgn="ctr"/>
                      <a:r>
                        <a:rPr lang="en-US" sz="1600" b="0" i="0" u="none" strike="noStrike">
                          <a:solidFill>
                            <a:srgbClr val="414141"/>
                          </a:solidFill>
                          <a:effectLst/>
                          <a:latin typeface="Arial" panose="020B0604020202020204" pitchFamily="34" charset="0"/>
                        </a:rPr>
                        <a:t>66,324</a:t>
                      </a:r>
                    </a:p>
                  </a:txBody>
                  <a:tcPr marL="2919" marR="2919" marT="291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FD8EB"/>
                    </a:solidFill>
                  </a:tcPr>
                </a:tc>
                <a:extLst>
                  <a:ext uri="{0D108BD9-81ED-4DB2-BD59-A6C34878D82A}">
                    <a16:rowId xmlns:a16="http://schemas.microsoft.com/office/drawing/2014/main" val="443781519"/>
                  </a:ext>
                </a:extLst>
              </a:tr>
              <a:tr h="246622">
                <a:tc>
                  <a:txBody>
                    <a:bodyPr/>
                    <a:lstStyle/>
                    <a:p>
                      <a:pPr algn="ctr" rtl="0" fontAlgn="ctr"/>
                      <a:r>
                        <a:rPr lang="en-US" sz="1600" b="0" i="0" u="none" strike="noStrike">
                          <a:solidFill>
                            <a:srgbClr val="414141"/>
                          </a:solidFill>
                          <a:effectLst/>
                          <a:latin typeface="Arial" panose="020B0604020202020204" pitchFamily="34" charset="0"/>
                        </a:rPr>
                        <a:t>29</a:t>
                      </a:r>
                    </a:p>
                  </a:txBody>
                  <a:tcPr marL="2919" marR="2919" marT="291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0ECF5"/>
                    </a:solidFill>
                  </a:tcPr>
                </a:tc>
                <a:tc>
                  <a:txBody>
                    <a:bodyPr/>
                    <a:lstStyle/>
                    <a:p>
                      <a:pPr algn="ctr" rtl="0" fontAlgn="ctr"/>
                      <a:r>
                        <a:rPr lang="en-US" sz="1600" b="0" i="0" u="none" strike="noStrike">
                          <a:solidFill>
                            <a:srgbClr val="414141"/>
                          </a:solidFill>
                          <a:effectLst/>
                          <a:latin typeface="Arial" panose="020B0604020202020204" pitchFamily="34" charset="0"/>
                        </a:rPr>
                        <a:t>62,584</a:t>
                      </a:r>
                    </a:p>
                  </a:txBody>
                  <a:tcPr marL="2919" marR="2919" marT="291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0ECF5"/>
                    </a:solidFill>
                  </a:tcPr>
                </a:tc>
                <a:extLst>
                  <a:ext uri="{0D108BD9-81ED-4DB2-BD59-A6C34878D82A}">
                    <a16:rowId xmlns:a16="http://schemas.microsoft.com/office/drawing/2014/main" val="4281401822"/>
                  </a:ext>
                </a:extLst>
              </a:tr>
              <a:tr h="246622">
                <a:tc>
                  <a:txBody>
                    <a:bodyPr/>
                    <a:lstStyle/>
                    <a:p>
                      <a:pPr algn="ctr" rtl="0" fontAlgn="ctr"/>
                      <a:r>
                        <a:rPr lang="en-US" sz="1600" b="0" i="0" u="none" strike="noStrike" dirty="0">
                          <a:solidFill>
                            <a:srgbClr val="414141"/>
                          </a:solidFill>
                          <a:effectLst/>
                          <a:latin typeface="Arial" panose="020B0604020202020204" pitchFamily="34" charset="0"/>
                        </a:rPr>
                        <a:t>33</a:t>
                      </a:r>
                    </a:p>
                  </a:txBody>
                  <a:tcPr marL="2919" marR="2919" marT="291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FD8EB"/>
                    </a:solidFill>
                  </a:tcPr>
                </a:tc>
                <a:tc>
                  <a:txBody>
                    <a:bodyPr/>
                    <a:lstStyle/>
                    <a:p>
                      <a:pPr algn="ctr" rtl="0" fontAlgn="ctr"/>
                      <a:r>
                        <a:rPr lang="en-US" sz="1600" b="0" i="0" u="none" strike="noStrike" dirty="0">
                          <a:solidFill>
                            <a:srgbClr val="414141"/>
                          </a:solidFill>
                          <a:effectLst/>
                          <a:latin typeface="Arial" panose="020B0604020202020204" pitchFamily="34" charset="0"/>
                        </a:rPr>
                        <a:t>57,277</a:t>
                      </a:r>
                    </a:p>
                  </a:txBody>
                  <a:tcPr marL="2919" marR="2919" marT="291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FD8EB"/>
                    </a:solidFill>
                  </a:tcPr>
                </a:tc>
                <a:extLst>
                  <a:ext uri="{0D108BD9-81ED-4DB2-BD59-A6C34878D82A}">
                    <a16:rowId xmlns:a16="http://schemas.microsoft.com/office/drawing/2014/main" val="3787500928"/>
                  </a:ext>
                </a:extLst>
              </a:tr>
              <a:tr h="246622">
                <a:tc>
                  <a:txBody>
                    <a:bodyPr/>
                    <a:lstStyle/>
                    <a:p>
                      <a:pPr algn="ctr" rtl="0" fontAlgn="ctr"/>
                      <a:r>
                        <a:rPr lang="en-US" sz="1600" b="0" i="0" u="none" strike="noStrike">
                          <a:solidFill>
                            <a:srgbClr val="414141"/>
                          </a:solidFill>
                          <a:effectLst/>
                          <a:latin typeface="Arial" panose="020B0604020202020204" pitchFamily="34" charset="0"/>
                        </a:rPr>
                        <a:t>23</a:t>
                      </a:r>
                    </a:p>
                  </a:txBody>
                  <a:tcPr marL="2919" marR="2919" marT="291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0ECF5"/>
                    </a:solidFill>
                  </a:tcPr>
                </a:tc>
                <a:tc>
                  <a:txBody>
                    <a:bodyPr/>
                    <a:lstStyle/>
                    <a:p>
                      <a:pPr algn="ctr" rtl="0" fontAlgn="ctr"/>
                      <a:r>
                        <a:rPr lang="en-US" sz="1600" b="0" i="0" u="none" strike="noStrike">
                          <a:solidFill>
                            <a:srgbClr val="414141"/>
                          </a:solidFill>
                          <a:effectLst/>
                          <a:latin typeface="Arial" panose="020B0604020202020204" pitchFamily="34" charset="0"/>
                        </a:rPr>
                        <a:t>57,114</a:t>
                      </a:r>
                    </a:p>
                  </a:txBody>
                  <a:tcPr marL="2919" marR="2919" marT="291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0ECF5"/>
                    </a:solidFill>
                  </a:tcPr>
                </a:tc>
                <a:extLst>
                  <a:ext uri="{0D108BD9-81ED-4DB2-BD59-A6C34878D82A}">
                    <a16:rowId xmlns:a16="http://schemas.microsoft.com/office/drawing/2014/main" val="2757808483"/>
                  </a:ext>
                </a:extLst>
              </a:tr>
              <a:tr h="246622">
                <a:tc>
                  <a:txBody>
                    <a:bodyPr/>
                    <a:lstStyle/>
                    <a:p>
                      <a:pPr algn="ctr" rtl="0" fontAlgn="ctr"/>
                      <a:r>
                        <a:rPr lang="en-US" sz="1600" b="0" i="0" u="none" strike="noStrike">
                          <a:solidFill>
                            <a:srgbClr val="414141"/>
                          </a:solidFill>
                          <a:effectLst/>
                          <a:latin typeface="Arial" panose="020B0604020202020204" pitchFamily="34" charset="0"/>
                        </a:rPr>
                        <a:t>26</a:t>
                      </a:r>
                    </a:p>
                  </a:txBody>
                  <a:tcPr marL="2919" marR="2919" marT="291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FD8EB"/>
                    </a:solidFill>
                  </a:tcPr>
                </a:tc>
                <a:tc>
                  <a:txBody>
                    <a:bodyPr/>
                    <a:lstStyle/>
                    <a:p>
                      <a:pPr algn="ctr" rtl="0" fontAlgn="ctr"/>
                      <a:r>
                        <a:rPr lang="en-US" sz="1600" b="0" i="0" u="none" strike="noStrike">
                          <a:solidFill>
                            <a:srgbClr val="414141"/>
                          </a:solidFill>
                          <a:effectLst/>
                          <a:latin typeface="Arial" panose="020B0604020202020204" pitchFamily="34" charset="0"/>
                        </a:rPr>
                        <a:t>56,046</a:t>
                      </a:r>
                    </a:p>
                  </a:txBody>
                  <a:tcPr marL="2919" marR="2919" marT="291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FD8EB"/>
                    </a:solidFill>
                  </a:tcPr>
                </a:tc>
                <a:extLst>
                  <a:ext uri="{0D108BD9-81ED-4DB2-BD59-A6C34878D82A}">
                    <a16:rowId xmlns:a16="http://schemas.microsoft.com/office/drawing/2014/main" val="2891003714"/>
                  </a:ext>
                </a:extLst>
              </a:tr>
              <a:tr h="246622">
                <a:tc>
                  <a:txBody>
                    <a:bodyPr/>
                    <a:lstStyle/>
                    <a:p>
                      <a:pPr algn="ctr" rtl="0" fontAlgn="ctr"/>
                      <a:r>
                        <a:rPr lang="en-US" sz="1600" b="0" i="0" u="none" strike="noStrike">
                          <a:solidFill>
                            <a:srgbClr val="414141"/>
                          </a:solidFill>
                          <a:effectLst/>
                          <a:latin typeface="Arial" panose="020B0604020202020204" pitchFamily="34" charset="0"/>
                        </a:rPr>
                        <a:t>8</a:t>
                      </a:r>
                    </a:p>
                  </a:txBody>
                  <a:tcPr marL="2919" marR="2919" marT="291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0ECF5"/>
                    </a:solidFill>
                  </a:tcPr>
                </a:tc>
                <a:tc>
                  <a:txBody>
                    <a:bodyPr/>
                    <a:lstStyle/>
                    <a:p>
                      <a:pPr algn="ctr" rtl="0" fontAlgn="ctr"/>
                      <a:r>
                        <a:rPr lang="en-US" sz="1600" b="0" i="0" u="none" strike="noStrike">
                          <a:solidFill>
                            <a:srgbClr val="414141"/>
                          </a:solidFill>
                          <a:effectLst/>
                          <a:latin typeface="Arial" panose="020B0604020202020204" pitchFamily="34" charset="0"/>
                        </a:rPr>
                        <a:t>54,337</a:t>
                      </a:r>
                    </a:p>
                  </a:txBody>
                  <a:tcPr marL="2919" marR="2919" marT="291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0ECF5"/>
                    </a:solidFill>
                  </a:tcPr>
                </a:tc>
                <a:extLst>
                  <a:ext uri="{0D108BD9-81ED-4DB2-BD59-A6C34878D82A}">
                    <a16:rowId xmlns:a16="http://schemas.microsoft.com/office/drawing/2014/main" val="855613920"/>
                  </a:ext>
                </a:extLst>
              </a:tr>
              <a:tr h="246622">
                <a:tc>
                  <a:txBody>
                    <a:bodyPr/>
                    <a:lstStyle/>
                    <a:p>
                      <a:pPr algn="ctr" rtl="0" fontAlgn="ctr"/>
                      <a:r>
                        <a:rPr lang="en-US" sz="1600" b="0" i="0" u="none" strike="noStrike">
                          <a:solidFill>
                            <a:srgbClr val="414141"/>
                          </a:solidFill>
                          <a:effectLst/>
                          <a:latin typeface="Arial" panose="020B0604020202020204" pitchFamily="34" charset="0"/>
                        </a:rPr>
                        <a:t>31</a:t>
                      </a:r>
                    </a:p>
                  </a:txBody>
                  <a:tcPr marL="2919" marR="2919" marT="291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FD8EB"/>
                    </a:solidFill>
                  </a:tcPr>
                </a:tc>
                <a:tc>
                  <a:txBody>
                    <a:bodyPr/>
                    <a:lstStyle/>
                    <a:p>
                      <a:pPr algn="ctr" rtl="0" fontAlgn="ctr"/>
                      <a:r>
                        <a:rPr lang="en-US" sz="1600" b="0" i="0" u="none" strike="noStrike">
                          <a:solidFill>
                            <a:srgbClr val="414141"/>
                          </a:solidFill>
                          <a:effectLst/>
                          <a:latin typeface="Arial" panose="020B0604020202020204" pitchFamily="34" charset="0"/>
                        </a:rPr>
                        <a:t>53,937</a:t>
                      </a:r>
                    </a:p>
                  </a:txBody>
                  <a:tcPr marL="2919" marR="2919" marT="291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FD8EB"/>
                    </a:solidFill>
                  </a:tcPr>
                </a:tc>
                <a:extLst>
                  <a:ext uri="{0D108BD9-81ED-4DB2-BD59-A6C34878D82A}">
                    <a16:rowId xmlns:a16="http://schemas.microsoft.com/office/drawing/2014/main" val="3383960978"/>
                  </a:ext>
                </a:extLst>
              </a:tr>
              <a:tr h="246622">
                <a:tc>
                  <a:txBody>
                    <a:bodyPr/>
                    <a:lstStyle/>
                    <a:p>
                      <a:pPr algn="ctr" rtl="0" fontAlgn="ctr"/>
                      <a:r>
                        <a:rPr lang="en-US" sz="1600" b="0" i="0" u="none" strike="noStrike">
                          <a:solidFill>
                            <a:srgbClr val="414141"/>
                          </a:solidFill>
                          <a:effectLst/>
                          <a:latin typeface="Arial" panose="020B0604020202020204" pitchFamily="34" charset="0"/>
                        </a:rPr>
                        <a:t>22</a:t>
                      </a:r>
                    </a:p>
                  </a:txBody>
                  <a:tcPr marL="2919" marR="2919" marT="291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0ECF5"/>
                    </a:solidFill>
                  </a:tcPr>
                </a:tc>
                <a:tc>
                  <a:txBody>
                    <a:bodyPr/>
                    <a:lstStyle/>
                    <a:p>
                      <a:pPr algn="ctr" rtl="0" fontAlgn="ctr"/>
                      <a:r>
                        <a:rPr lang="en-US" sz="1600" b="0" i="0" u="none" strike="noStrike">
                          <a:solidFill>
                            <a:srgbClr val="414141"/>
                          </a:solidFill>
                          <a:effectLst/>
                          <a:latin typeface="Arial" panose="020B0604020202020204" pitchFamily="34" charset="0"/>
                        </a:rPr>
                        <a:t>50,838</a:t>
                      </a:r>
                    </a:p>
                  </a:txBody>
                  <a:tcPr marL="2919" marR="2919" marT="291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0ECF5"/>
                    </a:solidFill>
                  </a:tcPr>
                </a:tc>
                <a:extLst>
                  <a:ext uri="{0D108BD9-81ED-4DB2-BD59-A6C34878D82A}">
                    <a16:rowId xmlns:a16="http://schemas.microsoft.com/office/drawing/2014/main" val="1157315538"/>
                  </a:ext>
                </a:extLst>
              </a:tr>
              <a:tr h="246622">
                <a:tc>
                  <a:txBody>
                    <a:bodyPr/>
                    <a:lstStyle/>
                    <a:p>
                      <a:pPr algn="ctr" rtl="0" fontAlgn="ctr"/>
                      <a:r>
                        <a:rPr lang="en-US" sz="1600" b="0" i="0" u="none" strike="noStrike">
                          <a:solidFill>
                            <a:srgbClr val="414141"/>
                          </a:solidFill>
                          <a:effectLst/>
                          <a:latin typeface="Arial" panose="020B0604020202020204" pitchFamily="34" charset="0"/>
                        </a:rPr>
                        <a:t>39</a:t>
                      </a:r>
                    </a:p>
                  </a:txBody>
                  <a:tcPr marL="2919" marR="2919" marT="291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FD8EB"/>
                    </a:solidFill>
                  </a:tcPr>
                </a:tc>
                <a:tc>
                  <a:txBody>
                    <a:bodyPr/>
                    <a:lstStyle/>
                    <a:p>
                      <a:pPr algn="ctr" rtl="0" fontAlgn="ctr"/>
                      <a:r>
                        <a:rPr lang="en-US" sz="1600" b="0" i="0" u="none" strike="noStrike">
                          <a:solidFill>
                            <a:srgbClr val="414141"/>
                          </a:solidFill>
                          <a:effectLst/>
                          <a:latin typeface="Arial" panose="020B0604020202020204" pitchFamily="34" charset="0"/>
                        </a:rPr>
                        <a:t>49,284</a:t>
                      </a:r>
                    </a:p>
                  </a:txBody>
                  <a:tcPr marL="2919" marR="2919" marT="291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FD8EB"/>
                    </a:solidFill>
                  </a:tcPr>
                </a:tc>
                <a:extLst>
                  <a:ext uri="{0D108BD9-81ED-4DB2-BD59-A6C34878D82A}">
                    <a16:rowId xmlns:a16="http://schemas.microsoft.com/office/drawing/2014/main" val="1611872546"/>
                  </a:ext>
                </a:extLst>
              </a:tr>
              <a:tr h="246622">
                <a:tc>
                  <a:txBody>
                    <a:bodyPr/>
                    <a:lstStyle/>
                    <a:p>
                      <a:pPr algn="ctr" rtl="0" fontAlgn="ctr"/>
                      <a:r>
                        <a:rPr lang="en-US" sz="1600" b="0" i="0" u="none" strike="noStrike">
                          <a:solidFill>
                            <a:srgbClr val="414141"/>
                          </a:solidFill>
                          <a:effectLst/>
                          <a:latin typeface="Arial" panose="020B0604020202020204" pitchFamily="34" charset="0"/>
                        </a:rPr>
                        <a:t>19</a:t>
                      </a:r>
                    </a:p>
                  </a:txBody>
                  <a:tcPr marL="2919" marR="2919" marT="291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0ECF5"/>
                    </a:solidFill>
                  </a:tcPr>
                </a:tc>
                <a:tc>
                  <a:txBody>
                    <a:bodyPr/>
                    <a:lstStyle/>
                    <a:p>
                      <a:pPr algn="ctr" rtl="0" fontAlgn="ctr"/>
                      <a:r>
                        <a:rPr lang="en-US" sz="1600" b="0" i="0" u="none" strike="noStrike">
                          <a:solidFill>
                            <a:srgbClr val="414141"/>
                          </a:solidFill>
                          <a:effectLst/>
                          <a:latin typeface="Arial" panose="020B0604020202020204" pitchFamily="34" charset="0"/>
                        </a:rPr>
                        <a:t>48,413</a:t>
                      </a:r>
                    </a:p>
                  </a:txBody>
                  <a:tcPr marL="2919" marR="2919" marT="291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0ECF5"/>
                    </a:solidFill>
                  </a:tcPr>
                </a:tc>
                <a:extLst>
                  <a:ext uri="{0D108BD9-81ED-4DB2-BD59-A6C34878D82A}">
                    <a16:rowId xmlns:a16="http://schemas.microsoft.com/office/drawing/2014/main" val="2270574154"/>
                  </a:ext>
                </a:extLst>
              </a:tr>
              <a:tr h="246622">
                <a:tc>
                  <a:txBody>
                    <a:bodyPr/>
                    <a:lstStyle/>
                    <a:p>
                      <a:pPr algn="ctr" rtl="0" fontAlgn="ctr"/>
                      <a:r>
                        <a:rPr lang="en-US" sz="1600" b="0" i="0" u="none" strike="noStrike">
                          <a:solidFill>
                            <a:srgbClr val="414141"/>
                          </a:solidFill>
                          <a:effectLst/>
                          <a:latin typeface="Arial" panose="020B0604020202020204" pitchFamily="34" charset="0"/>
                        </a:rPr>
                        <a:t>34</a:t>
                      </a:r>
                    </a:p>
                  </a:txBody>
                  <a:tcPr marL="2919" marR="2919" marT="291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FD8EB"/>
                    </a:solidFill>
                  </a:tcPr>
                </a:tc>
                <a:tc>
                  <a:txBody>
                    <a:bodyPr/>
                    <a:lstStyle/>
                    <a:p>
                      <a:pPr algn="ctr" rtl="0" fontAlgn="ctr"/>
                      <a:r>
                        <a:rPr lang="en-US" sz="1600" b="0" i="0" u="none" strike="noStrike">
                          <a:solidFill>
                            <a:srgbClr val="414141"/>
                          </a:solidFill>
                          <a:effectLst/>
                          <a:latin typeface="Arial" panose="020B0604020202020204" pitchFamily="34" charset="0"/>
                        </a:rPr>
                        <a:t>47,993</a:t>
                      </a:r>
                    </a:p>
                  </a:txBody>
                  <a:tcPr marL="2919" marR="2919" marT="291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FD8EB"/>
                    </a:solidFill>
                  </a:tcPr>
                </a:tc>
                <a:extLst>
                  <a:ext uri="{0D108BD9-81ED-4DB2-BD59-A6C34878D82A}">
                    <a16:rowId xmlns:a16="http://schemas.microsoft.com/office/drawing/2014/main" val="1547170661"/>
                  </a:ext>
                </a:extLst>
              </a:tr>
              <a:tr h="246622">
                <a:tc>
                  <a:txBody>
                    <a:bodyPr/>
                    <a:lstStyle/>
                    <a:p>
                      <a:pPr algn="ctr" rtl="0" fontAlgn="ctr"/>
                      <a:r>
                        <a:rPr lang="en-US" sz="1600" b="0" i="0" u="none" strike="noStrike">
                          <a:solidFill>
                            <a:srgbClr val="414141"/>
                          </a:solidFill>
                          <a:effectLst/>
                          <a:latin typeface="Arial" panose="020B0604020202020204" pitchFamily="34" charset="0"/>
                        </a:rPr>
                        <a:t>1</a:t>
                      </a:r>
                    </a:p>
                  </a:txBody>
                  <a:tcPr marL="2919" marR="2919" marT="291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0ECF5"/>
                    </a:solidFill>
                  </a:tcPr>
                </a:tc>
                <a:tc>
                  <a:txBody>
                    <a:bodyPr/>
                    <a:lstStyle/>
                    <a:p>
                      <a:pPr algn="ctr" rtl="0" fontAlgn="ctr"/>
                      <a:r>
                        <a:rPr lang="en-US" sz="1600" b="0" i="0" u="none" strike="noStrike">
                          <a:solidFill>
                            <a:srgbClr val="414141"/>
                          </a:solidFill>
                          <a:effectLst/>
                          <a:latin typeface="Arial" panose="020B0604020202020204" pitchFamily="34" charset="0"/>
                        </a:rPr>
                        <a:t>44,895</a:t>
                      </a:r>
                    </a:p>
                  </a:txBody>
                  <a:tcPr marL="2919" marR="2919" marT="291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0ECF5"/>
                    </a:solidFill>
                  </a:tcPr>
                </a:tc>
                <a:extLst>
                  <a:ext uri="{0D108BD9-81ED-4DB2-BD59-A6C34878D82A}">
                    <a16:rowId xmlns:a16="http://schemas.microsoft.com/office/drawing/2014/main" val="3831996402"/>
                  </a:ext>
                </a:extLst>
              </a:tr>
              <a:tr h="246622">
                <a:tc>
                  <a:txBody>
                    <a:bodyPr/>
                    <a:lstStyle/>
                    <a:p>
                      <a:pPr algn="ctr" rtl="0" fontAlgn="ctr"/>
                      <a:r>
                        <a:rPr lang="en-US" sz="1600" b="0" i="0" u="none" strike="noStrike">
                          <a:solidFill>
                            <a:srgbClr val="414141"/>
                          </a:solidFill>
                          <a:effectLst/>
                          <a:latin typeface="Arial" panose="020B0604020202020204" pitchFamily="34" charset="0"/>
                        </a:rPr>
                        <a:t>11</a:t>
                      </a:r>
                    </a:p>
                  </a:txBody>
                  <a:tcPr marL="2919" marR="2919" marT="291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FD8EB"/>
                    </a:solidFill>
                  </a:tcPr>
                </a:tc>
                <a:tc>
                  <a:txBody>
                    <a:bodyPr/>
                    <a:lstStyle/>
                    <a:p>
                      <a:pPr algn="ctr" rtl="0" fontAlgn="ctr"/>
                      <a:r>
                        <a:rPr lang="en-US" sz="1600" b="0" i="0" u="none" strike="noStrike">
                          <a:solidFill>
                            <a:srgbClr val="414141"/>
                          </a:solidFill>
                          <a:effectLst/>
                          <a:latin typeface="Arial" panose="020B0604020202020204" pitchFamily="34" charset="0"/>
                        </a:rPr>
                        <a:t>43,401</a:t>
                      </a:r>
                    </a:p>
                  </a:txBody>
                  <a:tcPr marL="2919" marR="2919" marT="291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FD8EB"/>
                    </a:solidFill>
                  </a:tcPr>
                </a:tc>
                <a:extLst>
                  <a:ext uri="{0D108BD9-81ED-4DB2-BD59-A6C34878D82A}">
                    <a16:rowId xmlns:a16="http://schemas.microsoft.com/office/drawing/2014/main" val="1790719515"/>
                  </a:ext>
                </a:extLst>
              </a:tr>
              <a:tr h="246622">
                <a:tc>
                  <a:txBody>
                    <a:bodyPr/>
                    <a:lstStyle/>
                    <a:p>
                      <a:pPr algn="ctr" rtl="0" fontAlgn="ctr"/>
                      <a:r>
                        <a:rPr lang="en-US" sz="1600" b="0" i="0" u="none" strike="noStrike">
                          <a:solidFill>
                            <a:srgbClr val="414141"/>
                          </a:solidFill>
                          <a:effectLst/>
                          <a:latin typeface="Arial" panose="020B0604020202020204" pitchFamily="34" charset="0"/>
                        </a:rPr>
                        <a:t>7</a:t>
                      </a:r>
                    </a:p>
                  </a:txBody>
                  <a:tcPr marL="2919" marR="2919" marT="291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0ECF5"/>
                    </a:solidFill>
                  </a:tcPr>
                </a:tc>
                <a:tc>
                  <a:txBody>
                    <a:bodyPr/>
                    <a:lstStyle/>
                    <a:p>
                      <a:pPr algn="ctr" rtl="0" fontAlgn="ctr"/>
                      <a:r>
                        <a:rPr lang="en-US" sz="1600" b="0" i="0" u="none" strike="noStrike">
                          <a:solidFill>
                            <a:srgbClr val="414141"/>
                          </a:solidFill>
                          <a:effectLst/>
                          <a:latin typeface="Arial" panose="020B0604020202020204" pitchFamily="34" charset="0"/>
                        </a:rPr>
                        <a:t>43,362</a:t>
                      </a:r>
                    </a:p>
                  </a:txBody>
                  <a:tcPr marL="2919" marR="2919" marT="291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0ECF5"/>
                    </a:solidFill>
                  </a:tcPr>
                </a:tc>
                <a:extLst>
                  <a:ext uri="{0D108BD9-81ED-4DB2-BD59-A6C34878D82A}">
                    <a16:rowId xmlns:a16="http://schemas.microsoft.com/office/drawing/2014/main" val="2108363763"/>
                  </a:ext>
                </a:extLst>
              </a:tr>
              <a:tr h="246622">
                <a:tc>
                  <a:txBody>
                    <a:bodyPr/>
                    <a:lstStyle/>
                    <a:p>
                      <a:pPr algn="ctr" rtl="0" fontAlgn="ctr"/>
                      <a:r>
                        <a:rPr lang="en-US" sz="1600" b="0" i="0" u="none" strike="noStrike">
                          <a:solidFill>
                            <a:srgbClr val="414141"/>
                          </a:solidFill>
                          <a:effectLst/>
                          <a:latin typeface="Arial" panose="020B0604020202020204" pitchFamily="34" charset="0"/>
                        </a:rPr>
                        <a:t>20</a:t>
                      </a:r>
                    </a:p>
                  </a:txBody>
                  <a:tcPr marL="2919" marR="2919" marT="291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FD8EB"/>
                    </a:solidFill>
                  </a:tcPr>
                </a:tc>
                <a:tc>
                  <a:txBody>
                    <a:bodyPr/>
                    <a:lstStyle/>
                    <a:p>
                      <a:pPr algn="ctr" rtl="0" fontAlgn="ctr"/>
                      <a:r>
                        <a:rPr lang="en-US" sz="1600" b="0" i="0" u="none" strike="noStrike">
                          <a:solidFill>
                            <a:srgbClr val="414141"/>
                          </a:solidFill>
                          <a:effectLst/>
                          <a:latin typeface="Arial" panose="020B0604020202020204" pitchFamily="34" charset="0"/>
                        </a:rPr>
                        <a:t>36,210</a:t>
                      </a:r>
                    </a:p>
                  </a:txBody>
                  <a:tcPr marL="2919" marR="2919" marT="291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FD8EB"/>
                    </a:solidFill>
                  </a:tcPr>
                </a:tc>
                <a:extLst>
                  <a:ext uri="{0D108BD9-81ED-4DB2-BD59-A6C34878D82A}">
                    <a16:rowId xmlns:a16="http://schemas.microsoft.com/office/drawing/2014/main" val="2489884612"/>
                  </a:ext>
                </a:extLst>
              </a:tr>
              <a:tr h="246622">
                <a:tc>
                  <a:txBody>
                    <a:bodyPr/>
                    <a:lstStyle/>
                    <a:p>
                      <a:pPr algn="ctr" rtl="0" fontAlgn="ctr"/>
                      <a:r>
                        <a:rPr lang="en-US" sz="1600" b="0" i="0" u="none" strike="noStrike">
                          <a:solidFill>
                            <a:srgbClr val="414141"/>
                          </a:solidFill>
                          <a:effectLst/>
                          <a:latin typeface="Arial" panose="020B0604020202020204" pitchFamily="34" charset="0"/>
                        </a:rPr>
                        <a:t>5</a:t>
                      </a:r>
                    </a:p>
                  </a:txBody>
                  <a:tcPr marL="2919" marR="2919" marT="291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0ECF5"/>
                    </a:solidFill>
                  </a:tcPr>
                </a:tc>
                <a:tc>
                  <a:txBody>
                    <a:bodyPr/>
                    <a:lstStyle/>
                    <a:p>
                      <a:pPr algn="ctr" rtl="0" fontAlgn="ctr"/>
                      <a:r>
                        <a:rPr lang="en-US" sz="1600" b="0" i="0" u="none" strike="noStrike" dirty="0">
                          <a:solidFill>
                            <a:srgbClr val="414141"/>
                          </a:solidFill>
                          <a:effectLst/>
                          <a:latin typeface="Arial" panose="020B0604020202020204" pitchFamily="34" charset="0"/>
                        </a:rPr>
                        <a:t>34,532</a:t>
                      </a:r>
                    </a:p>
                  </a:txBody>
                  <a:tcPr marL="2919" marR="2919" marT="291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0ECF5"/>
                    </a:solidFill>
                  </a:tcPr>
                </a:tc>
                <a:extLst>
                  <a:ext uri="{0D108BD9-81ED-4DB2-BD59-A6C34878D82A}">
                    <a16:rowId xmlns:a16="http://schemas.microsoft.com/office/drawing/2014/main" val="1446283390"/>
                  </a:ext>
                </a:extLst>
              </a:tr>
            </a:tbl>
          </a:graphicData>
        </a:graphic>
      </p:graphicFrame>
    </p:spTree>
    <p:custDataLst>
      <p:custData r:id="rId1"/>
      <p:custData r:id="rId2"/>
    </p:custDataLst>
    <p:extLst>
      <p:ext uri="{BB962C8B-B14F-4D97-AF65-F5344CB8AC3E}">
        <p14:creationId xmlns:p14="http://schemas.microsoft.com/office/powerpoint/2010/main" val="12488504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5317B44-90A8-441B-E964-B0AD1A853D35}"/>
              </a:ext>
            </a:extLst>
          </p:cNvPr>
          <p:cNvSpPr>
            <a:spLocks noGrp="1"/>
          </p:cNvSpPr>
          <p:nvPr>
            <p:ph type="body" sz="quarter" idx="10"/>
          </p:nvPr>
        </p:nvSpPr>
        <p:spPr>
          <a:xfrm>
            <a:off x="1141527" y="322546"/>
            <a:ext cx="11050473" cy="587308"/>
          </a:xfrm>
        </p:spPr>
        <p:txBody>
          <a:bodyPr>
            <a:noAutofit/>
          </a:body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3200" b="0" i="0" u="none" strike="noStrike" kern="1200" cap="none" spc="0" normalizeH="0" baseline="0" noProof="0" dirty="0">
                <a:ln>
                  <a:noFill/>
                </a:ln>
                <a:solidFill>
                  <a:srgbClr val="502E91"/>
                </a:solidFill>
                <a:effectLst/>
                <a:uLnTx/>
                <a:uFillTx/>
                <a:latin typeface="Arial" panose="020B0604020202020204" pitchFamily="34" charset="0"/>
                <a:ea typeface="+mn-ea"/>
                <a:cs typeface="Arial" panose="020B0604020202020204" pitchFamily="34" charset="0"/>
              </a:rPr>
              <a:t>Contents</a:t>
            </a:r>
            <a:endParaRPr kumimoji="0" lang="en-US" sz="3200" b="0" i="0" u="none" strike="noStrike" kern="1200" cap="none" spc="0" normalizeH="0" baseline="0" noProof="0" dirty="0">
              <a:ln>
                <a:noFill/>
              </a:ln>
              <a:solidFill>
                <a:schemeClr val="tx1"/>
              </a:solidFill>
              <a:effectLst/>
              <a:uLnTx/>
              <a:uFillTx/>
              <a:latin typeface="Arial" panose="020B0604020202020204" pitchFamily="34" charset="0"/>
              <a:ea typeface="+mn-ea"/>
              <a:cs typeface="Arial" panose="020B0604020202020204" pitchFamily="34" charset="0"/>
            </a:endParaRPr>
          </a:p>
        </p:txBody>
      </p:sp>
      <p:sp>
        <p:nvSpPr>
          <p:cNvPr id="3" name="TextBox 2">
            <a:extLst>
              <a:ext uri="{FF2B5EF4-FFF2-40B4-BE49-F238E27FC236}">
                <a16:creationId xmlns:a16="http://schemas.microsoft.com/office/drawing/2014/main" id="{5A37ECEB-8F87-64E5-69C8-82303040C331}"/>
              </a:ext>
            </a:extLst>
          </p:cNvPr>
          <p:cNvSpPr txBox="1"/>
          <p:nvPr/>
        </p:nvSpPr>
        <p:spPr>
          <a:xfrm>
            <a:off x="1141527" y="1454331"/>
            <a:ext cx="9448096" cy="1969770"/>
          </a:xfrm>
          <a:prstGeom prst="rect">
            <a:avLst/>
          </a:prstGeom>
          <a:noFill/>
        </p:spPr>
        <p:txBody>
          <a:bodyPr wrap="square" rtlCol="0">
            <a:spAutoFit/>
          </a:bodyPr>
          <a:lstStyle/>
          <a:p>
            <a:pPr marL="342900" marR="0" lvl="0" indent="-342900">
              <a:spcBef>
                <a:spcPts val="1200"/>
              </a:spcBef>
              <a:spcAft>
                <a:spcPts val="1200"/>
              </a:spcAft>
              <a:buFont typeface="+mj-lt"/>
              <a:buAutoNum type="arabicPeriod"/>
            </a:pPr>
            <a:r>
              <a:rPr lang="en-US" sz="1800" dirty="0">
                <a:solidFill>
                  <a:schemeClr val="accent2">
                    <a:lumMod val="10000"/>
                  </a:schemeClr>
                </a:solidFill>
                <a:effectLst/>
                <a:latin typeface="Arial" panose="020B0604020202020204" pitchFamily="34" charset="0"/>
                <a:ea typeface="Gulim" panose="020B0600000101010101" pitchFamily="34" charset="-127"/>
              </a:rPr>
              <a:t>Completed Initiatives</a:t>
            </a:r>
          </a:p>
          <a:p>
            <a:pPr marL="342900" marR="0" lvl="0" indent="-342900">
              <a:spcBef>
                <a:spcPts val="1200"/>
              </a:spcBef>
              <a:spcAft>
                <a:spcPts val="1200"/>
              </a:spcAft>
              <a:buFont typeface="+mj-lt"/>
              <a:buAutoNum type="arabicPeriod"/>
            </a:pPr>
            <a:r>
              <a:rPr lang="en-US" dirty="0">
                <a:solidFill>
                  <a:schemeClr val="accent2">
                    <a:lumMod val="10000"/>
                  </a:schemeClr>
                </a:solidFill>
                <a:latin typeface="Arial" panose="020B0604020202020204" pitchFamily="34" charset="0"/>
                <a:ea typeface="Gulim" panose="020B0600000101010101" pitchFamily="34" charset="-127"/>
              </a:rPr>
              <a:t>Upcoming Initiatives</a:t>
            </a:r>
            <a:endParaRPr lang="en-US" sz="1800" dirty="0">
              <a:solidFill>
                <a:schemeClr val="accent2">
                  <a:lumMod val="10000"/>
                </a:schemeClr>
              </a:solidFill>
              <a:effectLst/>
              <a:latin typeface="Arial" panose="020B0604020202020204" pitchFamily="34" charset="0"/>
              <a:ea typeface="Gulim" panose="020B0600000101010101" pitchFamily="34" charset="-127"/>
            </a:endParaRPr>
          </a:p>
          <a:p>
            <a:pPr marL="342900" marR="0" lvl="0" indent="-342900">
              <a:spcBef>
                <a:spcPts val="1200"/>
              </a:spcBef>
              <a:spcAft>
                <a:spcPts val="1200"/>
              </a:spcAft>
              <a:buFont typeface="+mj-lt"/>
              <a:buAutoNum type="arabicPeriod"/>
            </a:pPr>
            <a:r>
              <a:rPr lang="en-US" sz="1800" dirty="0">
                <a:solidFill>
                  <a:schemeClr val="accent2">
                    <a:lumMod val="10000"/>
                  </a:schemeClr>
                </a:solidFill>
                <a:effectLst/>
                <a:latin typeface="Arial" panose="020B0604020202020204" pitchFamily="34" charset="0"/>
                <a:ea typeface="Gulim" panose="020B0600000101010101" pitchFamily="34" charset="-127"/>
              </a:rPr>
              <a:t>Program Reports</a:t>
            </a:r>
          </a:p>
          <a:p>
            <a:endParaRPr lang="en-US" dirty="0"/>
          </a:p>
        </p:txBody>
      </p:sp>
    </p:spTree>
    <p:custDataLst>
      <p:custData r:id="rId1"/>
      <p:custData r:id="rId2"/>
    </p:custDataLst>
    <p:extLst>
      <p:ext uri="{BB962C8B-B14F-4D97-AF65-F5344CB8AC3E}">
        <p14:creationId xmlns:p14="http://schemas.microsoft.com/office/powerpoint/2010/main" val="84378606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5317B44-90A8-441B-E964-B0AD1A853D35}"/>
              </a:ext>
            </a:extLst>
          </p:cNvPr>
          <p:cNvSpPr>
            <a:spLocks noGrp="1"/>
          </p:cNvSpPr>
          <p:nvPr>
            <p:ph type="title"/>
          </p:nvPr>
        </p:nvSpPr>
        <p:spPr>
          <a:xfrm>
            <a:off x="1415143" y="113352"/>
            <a:ext cx="11277600" cy="605175"/>
          </a:xfrm>
        </p:spPr>
        <p:txBody>
          <a:bodyPr vert="horz" wrap="square" lIns="0" tIns="45720" rIns="0" bIns="45720" rtlCol="0" anchor="ctr">
            <a:normAutofit/>
          </a:bodyPr>
          <a:lstStyle/>
          <a:p>
            <a:r>
              <a:rPr lang="en-US" sz="3200" b="0" i="0" kern="1200" dirty="0"/>
              <a:t>Active Subscribers - Top 20 State Assembly Districts</a:t>
            </a:r>
          </a:p>
        </p:txBody>
      </p:sp>
      <p:graphicFrame>
        <p:nvGraphicFramePr>
          <p:cNvPr id="3" name="Table 2">
            <a:extLst>
              <a:ext uri="{FF2B5EF4-FFF2-40B4-BE49-F238E27FC236}">
                <a16:creationId xmlns:a16="http://schemas.microsoft.com/office/drawing/2014/main" id="{61832678-4858-42B7-6B05-3D4AE82C93F6}"/>
              </a:ext>
            </a:extLst>
          </p:cNvPr>
          <p:cNvGraphicFramePr>
            <a:graphicFrameLocks noGrp="1"/>
          </p:cNvGraphicFramePr>
          <p:nvPr>
            <p:extLst>
              <p:ext uri="{D42A27DB-BD31-4B8C-83A1-F6EECF244321}">
                <p14:modId xmlns:p14="http://schemas.microsoft.com/office/powerpoint/2010/main" val="3481409910"/>
              </p:ext>
            </p:extLst>
          </p:nvPr>
        </p:nvGraphicFramePr>
        <p:xfrm>
          <a:off x="574765" y="790259"/>
          <a:ext cx="4746172" cy="5626883"/>
        </p:xfrm>
        <a:graphic>
          <a:graphicData uri="http://schemas.openxmlformats.org/drawingml/2006/table">
            <a:tbl>
              <a:tblPr/>
              <a:tblGrid>
                <a:gridCol w="2373086">
                  <a:extLst>
                    <a:ext uri="{9D8B030D-6E8A-4147-A177-3AD203B41FA5}">
                      <a16:colId xmlns:a16="http://schemas.microsoft.com/office/drawing/2014/main" val="728765222"/>
                    </a:ext>
                  </a:extLst>
                </a:gridCol>
                <a:gridCol w="2373086">
                  <a:extLst>
                    <a:ext uri="{9D8B030D-6E8A-4147-A177-3AD203B41FA5}">
                      <a16:colId xmlns:a16="http://schemas.microsoft.com/office/drawing/2014/main" val="4282796654"/>
                    </a:ext>
                  </a:extLst>
                </a:gridCol>
              </a:tblGrid>
              <a:tr h="213156">
                <a:tc gridSpan="2">
                  <a:txBody>
                    <a:bodyPr/>
                    <a:lstStyle/>
                    <a:p>
                      <a:pPr algn="ctr" fontAlgn="ctr"/>
                      <a:r>
                        <a:rPr lang="en-US" sz="1600" b="1" i="0" u="none" strike="noStrike">
                          <a:solidFill>
                            <a:srgbClr val="FFFFFF"/>
                          </a:solidFill>
                          <a:effectLst/>
                          <a:latin typeface="Arial" panose="020B0604020202020204" pitchFamily="34" charset="0"/>
                        </a:rPr>
                        <a:t>June 2024</a:t>
                      </a:r>
                    </a:p>
                  </a:txBody>
                  <a:tcPr marL="6661" marR="6661" marT="6661" marB="0" anchor="ctr">
                    <a:lnL>
                      <a:noFill/>
                    </a:lnL>
                    <a:lnR>
                      <a:noFill/>
                    </a:lnR>
                    <a:lnT>
                      <a:noFill/>
                    </a:lnT>
                    <a:lnB w="12700" cap="flat" cmpd="sng" algn="ctr">
                      <a:solidFill>
                        <a:srgbClr val="FFFFFF"/>
                      </a:solidFill>
                      <a:prstDash val="solid"/>
                      <a:round/>
                      <a:headEnd type="none" w="med" len="med"/>
                      <a:tailEnd type="none" w="med" len="med"/>
                    </a:lnB>
                    <a:solidFill>
                      <a:srgbClr val="7030A0"/>
                    </a:solidFill>
                  </a:tcPr>
                </a:tc>
                <a:tc hMerge="1">
                  <a:txBody>
                    <a:bodyPr/>
                    <a:lstStyle/>
                    <a:p>
                      <a:endParaRPr lang="en-US"/>
                    </a:p>
                  </a:txBody>
                  <a:tcPr/>
                </a:tc>
                <a:extLst>
                  <a:ext uri="{0D108BD9-81ED-4DB2-BD59-A6C34878D82A}">
                    <a16:rowId xmlns:a16="http://schemas.microsoft.com/office/drawing/2014/main" val="4035838702"/>
                  </a:ext>
                </a:extLst>
              </a:tr>
              <a:tr h="366362">
                <a:tc>
                  <a:txBody>
                    <a:bodyPr/>
                    <a:lstStyle/>
                    <a:p>
                      <a:pPr algn="ctr" rtl="0" fontAlgn="b"/>
                      <a:r>
                        <a:rPr lang="en-US" sz="1600" b="1" i="0" u="none" strike="noStrike">
                          <a:solidFill>
                            <a:srgbClr val="FFFFFF"/>
                          </a:solidFill>
                          <a:effectLst/>
                          <a:latin typeface="Arial" panose="020B0604020202020204" pitchFamily="34" charset="0"/>
                        </a:rPr>
                        <a:t>State Assembly District</a:t>
                      </a:r>
                    </a:p>
                  </a:txBody>
                  <a:tcPr marL="6661" marR="6661" marT="6661"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9F7FC9"/>
                    </a:solidFill>
                  </a:tcPr>
                </a:tc>
                <a:tc>
                  <a:txBody>
                    <a:bodyPr/>
                    <a:lstStyle/>
                    <a:p>
                      <a:pPr algn="ctr" rtl="0" fontAlgn="b"/>
                      <a:r>
                        <a:rPr lang="en-US" sz="1600" b="1" i="0" u="none" strike="noStrike">
                          <a:solidFill>
                            <a:srgbClr val="FFFFFF"/>
                          </a:solidFill>
                          <a:effectLst/>
                          <a:latin typeface="Arial" panose="020B0604020202020204" pitchFamily="34" charset="0"/>
                        </a:rPr>
                        <a:t>Active Subscribers</a:t>
                      </a:r>
                    </a:p>
                  </a:txBody>
                  <a:tcPr marL="6661" marR="6661" marT="6661"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9F7FC9"/>
                    </a:solidFill>
                  </a:tcPr>
                </a:tc>
                <a:extLst>
                  <a:ext uri="{0D108BD9-81ED-4DB2-BD59-A6C34878D82A}">
                    <a16:rowId xmlns:a16="http://schemas.microsoft.com/office/drawing/2014/main" val="1125128757"/>
                  </a:ext>
                </a:extLst>
              </a:tr>
              <a:tr h="193173">
                <a:tc>
                  <a:txBody>
                    <a:bodyPr/>
                    <a:lstStyle/>
                    <a:p>
                      <a:pPr algn="ctr" rtl="0" fontAlgn="b"/>
                      <a:r>
                        <a:rPr lang="en-US" sz="1600" b="0" i="0" u="none" strike="noStrike">
                          <a:solidFill>
                            <a:srgbClr val="414141"/>
                          </a:solidFill>
                          <a:effectLst/>
                          <a:latin typeface="Arial" panose="020B0604020202020204" pitchFamily="34" charset="0"/>
                        </a:rPr>
                        <a:t>57</a:t>
                      </a:r>
                    </a:p>
                  </a:txBody>
                  <a:tcPr marL="6661" marR="6661" marT="6661"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FD8EB"/>
                    </a:solidFill>
                  </a:tcPr>
                </a:tc>
                <a:tc>
                  <a:txBody>
                    <a:bodyPr/>
                    <a:lstStyle/>
                    <a:p>
                      <a:pPr algn="ctr" rtl="0" fontAlgn="b"/>
                      <a:r>
                        <a:rPr lang="en-US" sz="1600" b="0" i="0" u="none" strike="noStrike">
                          <a:solidFill>
                            <a:srgbClr val="414141"/>
                          </a:solidFill>
                          <a:effectLst/>
                          <a:latin typeface="Arial" panose="020B0604020202020204" pitchFamily="34" charset="0"/>
                        </a:rPr>
                        <a:t>44,289</a:t>
                      </a:r>
                    </a:p>
                  </a:txBody>
                  <a:tcPr marL="6661" marR="6661" marT="6661"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FD8EB"/>
                    </a:solidFill>
                  </a:tcPr>
                </a:tc>
                <a:extLst>
                  <a:ext uri="{0D108BD9-81ED-4DB2-BD59-A6C34878D82A}">
                    <a16:rowId xmlns:a16="http://schemas.microsoft.com/office/drawing/2014/main" val="4141067514"/>
                  </a:ext>
                </a:extLst>
              </a:tr>
              <a:tr h="186512">
                <a:tc>
                  <a:txBody>
                    <a:bodyPr/>
                    <a:lstStyle/>
                    <a:p>
                      <a:pPr algn="ctr" rtl="0" fontAlgn="b"/>
                      <a:r>
                        <a:rPr lang="en-US" sz="1600" b="0" i="0" u="none" strike="noStrike">
                          <a:solidFill>
                            <a:srgbClr val="414141"/>
                          </a:solidFill>
                          <a:effectLst/>
                          <a:latin typeface="Arial" panose="020B0604020202020204" pitchFamily="34" charset="0"/>
                        </a:rPr>
                        <a:t>31</a:t>
                      </a:r>
                    </a:p>
                  </a:txBody>
                  <a:tcPr marL="6661" marR="6661" marT="6661"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0ECF5"/>
                    </a:solidFill>
                  </a:tcPr>
                </a:tc>
                <a:tc>
                  <a:txBody>
                    <a:bodyPr/>
                    <a:lstStyle/>
                    <a:p>
                      <a:pPr algn="ctr" rtl="0" fontAlgn="b"/>
                      <a:r>
                        <a:rPr lang="en-US" sz="1600" b="0" i="0" u="none" strike="noStrike">
                          <a:solidFill>
                            <a:srgbClr val="414141"/>
                          </a:solidFill>
                          <a:effectLst/>
                          <a:latin typeface="Arial" panose="020B0604020202020204" pitchFamily="34" charset="0"/>
                        </a:rPr>
                        <a:t>41,869</a:t>
                      </a:r>
                    </a:p>
                  </a:txBody>
                  <a:tcPr marL="6661" marR="6661" marT="6661"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0ECF5"/>
                    </a:solidFill>
                  </a:tcPr>
                </a:tc>
                <a:extLst>
                  <a:ext uri="{0D108BD9-81ED-4DB2-BD59-A6C34878D82A}">
                    <a16:rowId xmlns:a16="http://schemas.microsoft.com/office/drawing/2014/main" val="9110325"/>
                  </a:ext>
                </a:extLst>
              </a:tr>
              <a:tr h="186512">
                <a:tc>
                  <a:txBody>
                    <a:bodyPr/>
                    <a:lstStyle/>
                    <a:p>
                      <a:pPr algn="ctr" rtl="0" fontAlgn="b"/>
                      <a:r>
                        <a:rPr lang="en-US" sz="1600" b="0" i="0" u="none" strike="noStrike">
                          <a:solidFill>
                            <a:srgbClr val="414141"/>
                          </a:solidFill>
                          <a:effectLst/>
                          <a:latin typeface="Arial" panose="020B0604020202020204" pitchFamily="34" charset="0"/>
                        </a:rPr>
                        <a:t>35</a:t>
                      </a:r>
                    </a:p>
                  </a:txBody>
                  <a:tcPr marL="6661" marR="6661" marT="6661"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FD8EB"/>
                    </a:solidFill>
                  </a:tcPr>
                </a:tc>
                <a:tc>
                  <a:txBody>
                    <a:bodyPr/>
                    <a:lstStyle/>
                    <a:p>
                      <a:pPr algn="ctr" rtl="0" fontAlgn="b"/>
                      <a:r>
                        <a:rPr lang="en-US" sz="1600" b="0" i="0" u="none" strike="noStrike">
                          <a:solidFill>
                            <a:srgbClr val="414141"/>
                          </a:solidFill>
                          <a:effectLst/>
                          <a:latin typeface="Arial" panose="020B0604020202020204" pitchFamily="34" charset="0"/>
                        </a:rPr>
                        <a:t>39,390</a:t>
                      </a:r>
                    </a:p>
                  </a:txBody>
                  <a:tcPr marL="6661" marR="6661" marT="6661"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FD8EB"/>
                    </a:solidFill>
                  </a:tcPr>
                </a:tc>
                <a:extLst>
                  <a:ext uri="{0D108BD9-81ED-4DB2-BD59-A6C34878D82A}">
                    <a16:rowId xmlns:a16="http://schemas.microsoft.com/office/drawing/2014/main" val="2101833732"/>
                  </a:ext>
                </a:extLst>
              </a:tr>
              <a:tr h="186512">
                <a:tc>
                  <a:txBody>
                    <a:bodyPr/>
                    <a:lstStyle/>
                    <a:p>
                      <a:pPr algn="ctr" rtl="0" fontAlgn="b"/>
                      <a:r>
                        <a:rPr lang="en-US" sz="1600" b="0" i="0" u="none" strike="noStrike">
                          <a:solidFill>
                            <a:srgbClr val="414141"/>
                          </a:solidFill>
                          <a:effectLst/>
                          <a:latin typeface="Arial" panose="020B0604020202020204" pitchFamily="34" charset="0"/>
                        </a:rPr>
                        <a:t>36</a:t>
                      </a:r>
                    </a:p>
                  </a:txBody>
                  <a:tcPr marL="6661" marR="6661" marT="6661"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0ECF5"/>
                    </a:solidFill>
                  </a:tcPr>
                </a:tc>
                <a:tc>
                  <a:txBody>
                    <a:bodyPr/>
                    <a:lstStyle/>
                    <a:p>
                      <a:pPr algn="ctr" rtl="0" fontAlgn="b"/>
                      <a:r>
                        <a:rPr lang="en-US" sz="1600" b="0" i="0" u="none" strike="noStrike">
                          <a:solidFill>
                            <a:srgbClr val="414141"/>
                          </a:solidFill>
                          <a:effectLst/>
                          <a:latin typeface="Arial" panose="020B0604020202020204" pitchFamily="34" charset="0"/>
                        </a:rPr>
                        <a:t>36,158</a:t>
                      </a:r>
                    </a:p>
                  </a:txBody>
                  <a:tcPr marL="6661" marR="6661" marT="6661"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0ECF5"/>
                    </a:solidFill>
                  </a:tcPr>
                </a:tc>
                <a:extLst>
                  <a:ext uri="{0D108BD9-81ED-4DB2-BD59-A6C34878D82A}">
                    <a16:rowId xmlns:a16="http://schemas.microsoft.com/office/drawing/2014/main" val="2105714544"/>
                  </a:ext>
                </a:extLst>
              </a:tr>
              <a:tr h="186512">
                <a:tc>
                  <a:txBody>
                    <a:bodyPr/>
                    <a:lstStyle/>
                    <a:p>
                      <a:pPr algn="ctr" rtl="0" fontAlgn="b"/>
                      <a:r>
                        <a:rPr lang="en-US" sz="1600" b="0" i="0" u="none" strike="noStrike">
                          <a:solidFill>
                            <a:srgbClr val="414141"/>
                          </a:solidFill>
                          <a:effectLst/>
                          <a:latin typeface="Arial" panose="020B0604020202020204" pitchFamily="34" charset="0"/>
                        </a:rPr>
                        <a:t>39</a:t>
                      </a:r>
                    </a:p>
                  </a:txBody>
                  <a:tcPr marL="6661" marR="6661" marT="6661"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FD8EB"/>
                    </a:solidFill>
                  </a:tcPr>
                </a:tc>
                <a:tc>
                  <a:txBody>
                    <a:bodyPr/>
                    <a:lstStyle/>
                    <a:p>
                      <a:pPr algn="ctr" rtl="0" fontAlgn="b"/>
                      <a:r>
                        <a:rPr lang="en-US" sz="1600" b="0" i="0" u="none" strike="noStrike">
                          <a:solidFill>
                            <a:srgbClr val="414141"/>
                          </a:solidFill>
                          <a:effectLst/>
                          <a:latin typeface="Arial" panose="020B0604020202020204" pitchFamily="34" charset="0"/>
                        </a:rPr>
                        <a:t>36,019</a:t>
                      </a:r>
                    </a:p>
                  </a:txBody>
                  <a:tcPr marL="6661" marR="6661" marT="6661"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FD8EB"/>
                    </a:solidFill>
                  </a:tcPr>
                </a:tc>
                <a:extLst>
                  <a:ext uri="{0D108BD9-81ED-4DB2-BD59-A6C34878D82A}">
                    <a16:rowId xmlns:a16="http://schemas.microsoft.com/office/drawing/2014/main" val="593053896"/>
                  </a:ext>
                </a:extLst>
              </a:tr>
              <a:tr h="186512">
                <a:tc>
                  <a:txBody>
                    <a:bodyPr/>
                    <a:lstStyle/>
                    <a:p>
                      <a:pPr algn="ctr" rtl="0" fontAlgn="b"/>
                      <a:r>
                        <a:rPr lang="en-US" sz="1600" b="0" i="0" u="none" strike="noStrike">
                          <a:solidFill>
                            <a:srgbClr val="414141"/>
                          </a:solidFill>
                          <a:effectLst/>
                          <a:latin typeface="Arial" panose="020B0604020202020204" pitchFamily="34" charset="0"/>
                        </a:rPr>
                        <a:t>45</a:t>
                      </a:r>
                    </a:p>
                  </a:txBody>
                  <a:tcPr marL="6661" marR="6661" marT="6661"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0ECF5"/>
                    </a:solidFill>
                  </a:tcPr>
                </a:tc>
                <a:tc>
                  <a:txBody>
                    <a:bodyPr/>
                    <a:lstStyle/>
                    <a:p>
                      <a:pPr algn="ctr" rtl="0" fontAlgn="b"/>
                      <a:r>
                        <a:rPr lang="en-US" sz="1600" b="0" i="0" u="none" strike="noStrike">
                          <a:solidFill>
                            <a:srgbClr val="414141"/>
                          </a:solidFill>
                          <a:effectLst/>
                          <a:latin typeface="Arial" panose="020B0604020202020204" pitchFamily="34" charset="0"/>
                        </a:rPr>
                        <a:t>35,431</a:t>
                      </a:r>
                    </a:p>
                  </a:txBody>
                  <a:tcPr marL="6661" marR="6661" marT="6661"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0ECF5"/>
                    </a:solidFill>
                  </a:tcPr>
                </a:tc>
                <a:extLst>
                  <a:ext uri="{0D108BD9-81ED-4DB2-BD59-A6C34878D82A}">
                    <a16:rowId xmlns:a16="http://schemas.microsoft.com/office/drawing/2014/main" val="2038804737"/>
                  </a:ext>
                </a:extLst>
              </a:tr>
              <a:tr h="186512">
                <a:tc>
                  <a:txBody>
                    <a:bodyPr/>
                    <a:lstStyle/>
                    <a:p>
                      <a:pPr algn="ctr" rtl="0" fontAlgn="b"/>
                      <a:r>
                        <a:rPr lang="en-US" sz="1600" b="0" i="0" u="none" strike="noStrike">
                          <a:solidFill>
                            <a:srgbClr val="414141"/>
                          </a:solidFill>
                          <a:effectLst/>
                          <a:latin typeface="Arial" panose="020B0604020202020204" pitchFamily="34" charset="0"/>
                        </a:rPr>
                        <a:t>65</a:t>
                      </a:r>
                    </a:p>
                  </a:txBody>
                  <a:tcPr marL="6661" marR="6661" marT="6661"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FD8EB"/>
                    </a:solidFill>
                  </a:tcPr>
                </a:tc>
                <a:tc>
                  <a:txBody>
                    <a:bodyPr/>
                    <a:lstStyle/>
                    <a:p>
                      <a:pPr algn="ctr" rtl="0" fontAlgn="b"/>
                      <a:r>
                        <a:rPr lang="en-US" sz="1600" b="0" i="0" u="none" strike="noStrike">
                          <a:solidFill>
                            <a:srgbClr val="414141"/>
                          </a:solidFill>
                          <a:effectLst/>
                          <a:latin typeface="Arial" panose="020B0604020202020204" pitchFamily="34" charset="0"/>
                        </a:rPr>
                        <a:t>32,164</a:t>
                      </a:r>
                    </a:p>
                  </a:txBody>
                  <a:tcPr marL="6661" marR="6661" marT="6661"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FD8EB"/>
                    </a:solidFill>
                  </a:tcPr>
                </a:tc>
                <a:extLst>
                  <a:ext uri="{0D108BD9-81ED-4DB2-BD59-A6C34878D82A}">
                    <a16:rowId xmlns:a16="http://schemas.microsoft.com/office/drawing/2014/main" val="2147417843"/>
                  </a:ext>
                </a:extLst>
              </a:tr>
              <a:tr h="186512">
                <a:tc>
                  <a:txBody>
                    <a:bodyPr/>
                    <a:lstStyle/>
                    <a:p>
                      <a:pPr algn="ctr" rtl="0" fontAlgn="b"/>
                      <a:r>
                        <a:rPr lang="en-US" sz="1600" b="0" i="0" u="none" strike="noStrike">
                          <a:solidFill>
                            <a:srgbClr val="414141"/>
                          </a:solidFill>
                          <a:effectLst/>
                          <a:latin typeface="Arial" panose="020B0604020202020204" pitchFamily="34" charset="0"/>
                        </a:rPr>
                        <a:t>79</a:t>
                      </a:r>
                    </a:p>
                  </a:txBody>
                  <a:tcPr marL="6661" marR="6661" marT="6661"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0ECF5"/>
                    </a:solidFill>
                  </a:tcPr>
                </a:tc>
                <a:tc>
                  <a:txBody>
                    <a:bodyPr/>
                    <a:lstStyle/>
                    <a:p>
                      <a:pPr algn="ctr" rtl="0" fontAlgn="b"/>
                      <a:r>
                        <a:rPr lang="en-US" sz="1600" b="0" i="0" u="none" strike="noStrike">
                          <a:solidFill>
                            <a:srgbClr val="414141"/>
                          </a:solidFill>
                          <a:effectLst/>
                          <a:latin typeface="Arial" panose="020B0604020202020204" pitchFamily="34" charset="0"/>
                        </a:rPr>
                        <a:t>30,600</a:t>
                      </a:r>
                    </a:p>
                  </a:txBody>
                  <a:tcPr marL="6661" marR="6661" marT="6661"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0ECF5"/>
                    </a:solidFill>
                  </a:tcPr>
                </a:tc>
                <a:extLst>
                  <a:ext uri="{0D108BD9-81ED-4DB2-BD59-A6C34878D82A}">
                    <a16:rowId xmlns:a16="http://schemas.microsoft.com/office/drawing/2014/main" val="1324320911"/>
                  </a:ext>
                </a:extLst>
              </a:tr>
              <a:tr h="186512">
                <a:tc>
                  <a:txBody>
                    <a:bodyPr/>
                    <a:lstStyle/>
                    <a:p>
                      <a:pPr algn="ctr" rtl="0" fontAlgn="b"/>
                      <a:r>
                        <a:rPr lang="en-US" sz="1600" b="0" i="0" u="none" strike="noStrike">
                          <a:solidFill>
                            <a:srgbClr val="414141"/>
                          </a:solidFill>
                          <a:effectLst/>
                          <a:latin typeface="Arial" panose="020B0604020202020204" pitchFamily="34" charset="0"/>
                        </a:rPr>
                        <a:t>60</a:t>
                      </a:r>
                    </a:p>
                  </a:txBody>
                  <a:tcPr marL="6661" marR="6661" marT="6661"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FD8EB"/>
                    </a:solidFill>
                  </a:tcPr>
                </a:tc>
                <a:tc>
                  <a:txBody>
                    <a:bodyPr/>
                    <a:lstStyle/>
                    <a:p>
                      <a:pPr algn="ctr" rtl="0" fontAlgn="b"/>
                      <a:r>
                        <a:rPr lang="en-US" sz="1600" b="0" i="0" u="none" strike="noStrike">
                          <a:solidFill>
                            <a:srgbClr val="414141"/>
                          </a:solidFill>
                          <a:effectLst/>
                          <a:latin typeface="Arial" panose="020B0604020202020204" pitchFamily="34" charset="0"/>
                        </a:rPr>
                        <a:t>30,013</a:t>
                      </a:r>
                    </a:p>
                  </a:txBody>
                  <a:tcPr marL="6661" marR="6661" marT="6661"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FD8EB"/>
                    </a:solidFill>
                  </a:tcPr>
                </a:tc>
                <a:extLst>
                  <a:ext uri="{0D108BD9-81ED-4DB2-BD59-A6C34878D82A}">
                    <a16:rowId xmlns:a16="http://schemas.microsoft.com/office/drawing/2014/main" val="4129692921"/>
                  </a:ext>
                </a:extLst>
              </a:tr>
              <a:tr h="186512">
                <a:tc>
                  <a:txBody>
                    <a:bodyPr/>
                    <a:lstStyle/>
                    <a:p>
                      <a:pPr algn="ctr" rtl="0" fontAlgn="b"/>
                      <a:r>
                        <a:rPr lang="en-US" sz="1600" b="0" i="0" u="none" strike="noStrike">
                          <a:solidFill>
                            <a:srgbClr val="414141"/>
                          </a:solidFill>
                          <a:effectLst/>
                          <a:latin typeface="Arial" panose="020B0604020202020204" pitchFamily="34" charset="0"/>
                        </a:rPr>
                        <a:t>17</a:t>
                      </a:r>
                    </a:p>
                  </a:txBody>
                  <a:tcPr marL="6661" marR="6661" marT="6661"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0ECF5"/>
                    </a:solidFill>
                  </a:tcPr>
                </a:tc>
                <a:tc>
                  <a:txBody>
                    <a:bodyPr/>
                    <a:lstStyle/>
                    <a:p>
                      <a:pPr algn="ctr" rtl="0" fontAlgn="b"/>
                      <a:r>
                        <a:rPr lang="en-US" sz="1600" b="0" i="0" u="none" strike="noStrike">
                          <a:solidFill>
                            <a:srgbClr val="414141"/>
                          </a:solidFill>
                          <a:effectLst/>
                          <a:latin typeface="Arial" panose="020B0604020202020204" pitchFamily="34" charset="0"/>
                        </a:rPr>
                        <a:t>29,937</a:t>
                      </a:r>
                    </a:p>
                  </a:txBody>
                  <a:tcPr marL="6661" marR="6661" marT="6661"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0ECF5"/>
                    </a:solidFill>
                  </a:tcPr>
                </a:tc>
                <a:extLst>
                  <a:ext uri="{0D108BD9-81ED-4DB2-BD59-A6C34878D82A}">
                    <a16:rowId xmlns:a16="http://schemas.microsoft.com/office/drawing/2014/main" val="1166475982"/>
                  </a:ext>
                </a:extLst>
              </a:tr>
              <a:tr h="186512">
                <a:tc>
                  <a:txBody>
                    <a:bodyPr/>
                    <a:lstStyle/>
                    <a:p>
                      <a:pPr algn="ctr" rtl="0" fontAlgn="b"/>
                      <a:r>
                        <a:rPr lang="en-US" sz="1600" b="0" i="0" u="none" strike="noStrike">
                          <a:solidFill>
                            <a:srgbClr val="414141"/>
                          </a:solidFill>
                          <a:effectLst/>
                          <a:latin typeface="Arial" panose="020B0604020202020204" pitchFamily="34" charset="0"/>
                        </a:rPr>
                        <a:t>54</a:t>
                      </a:r>
                    </a:p>
                  </a:txBody>
                  <a:tcPr marL="6661" marR="6661" marT="6661"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FD8EB"/>
                    </a:solidFill>
                  </a:tcPr>
                </a:tc>
                <a:tc>
                  <a:txBody>
                    <a:bodyPr/>
                    <a:lstStyle/>
                    <a:p>
                      <a:pPr algn="ctr" rtl="0" fontAlgn="b"/>
                      <a:r>
                        <a:rPr lang="en-US" sz="1600" b="0" i="0" u="none" strike="noStrike">
                          <a:solidFill>
                            <a:srgbClr val="414141"/>
                          </a:solidFill>
                          <a:effectLst/>
                          <a:latin typeface="Arial" panose="020B0604020202020204" pitchFamily="34" charset="0"/>
                        </a:rPr>
                        <a:t>28,123</a:t>
                      </a:r>
                    </a:p>
                  </a:txBody>
                  <a:tcPr marL="6661" marR="6661" marT="6661"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FD8EB"/>
                    </a:solidFill>
                  </a:tcPr>
                </a:tc>
                <a:extLst>
                  <a:ext uri="{0D108BD9-81ED-4DB2-BD59-A6C34878D82A}">
                    <a16:rowId xmlns:a16="http://schemas.microsoft.com/office/drawing/2014/main" val="3370306096"/>
                  </a:ext>
                </a:extLst>
              </a:tr>
              <a:tr h="186512">
                <a:tc>
                  <a:txBody>
                    <a:bodyPr/>
                    <a:lstStyle/>
                    <a:p>
                      <a:pPr algn="ctr" rtl="0" fontAlgn="b"/>
                      <a:r>
                        <a:rPr lang="en-US" sz="1600" b="0" i="0" u="none" strike="noStrike">
                          <a:solidFill>
                            <a:srgbClr val="414141"/>
                          </a:solidFill>
                          <a:effectLst/>
                          <a:latin typeface="Arial" panose="020B0604020202020204" pitchFamily="34" charset="0"/>
                        </a:rPr>
                        <a:t>6</a:t>
                      </a:r>
                    </a:p>
                  </a:txBody>
                  <a:tcPr marL="6661" marR="6661" marT="6661"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0ECF5"/>
                    </a:solidFill>
                  </a:tcPr>
                </a:tc>
                <a:tc>
                  <a:txBody>
                    <a:bodyPr/>
                    <a:lstStyle/>
                    <a:p>
                      <a:pPr algn="ctr" rtl="0" fontAlgn="b"/>
                      <a:r>
                        <a:rPr lang="en-US" sz="1600" b="0" i="0" u="none" strike="noStrike">
                          <a:solidFill>
                            <a:srgbClr val="414141"/>
                          </a:solidFill>
                          <a:effectLst/>
                          <a:latin typeface="Arial" panose="020B0604020202020204" pitchFamily="34" charset="0"/>
                        </a:rPr>
                        <a:t>27,448</a:t>
                      </a:r>
                    </a:p>
                  </a:txBody>
                  <a:tcPr marL="6661" marR="6661" marT="6661"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0ECF5"/>
                    </a:solidFill>
                  </a:tcPr>
                </a:tc>
                <a:extLst>
                  <a:ext uri="{0D108BD9-81ED-4DB2-BD59-A6C34878D82A}">
                    <a16:rowId xmlns:a16="http://schemas.microsoft.com/office/drawing/2014/main" val="969990959"/>
                  </a:ext>
                </a:extLst>
              </a:tr>
              <a:tr h="186512">
                <a:tc>
                  <a:txBody>
                    <a:bodyPr/>
                    <a:lstStyle/>
                    <a:p>
                      <a:pPr algn="ctr" rtl="0" fontAlgn="b"/>
                      <a:r>
                        <a:rPr lang="en-US" sz="1600" b="0" i="0" u="none" strike="noStrike">
                          <a:solidFill>
                            <a:srgbClr val="414141"/>
                          </a:solidFill>
                          <a:effectLst/>
                          <a:latin typeface="Arial" panose="020B0604020202020204" pitchFamily="34" charset="0"/>
                        </a:rPr>
                        <a:t>27</a:t>
                      </a:r>
                    </a:p>
                  </a:txBody>
                  <a:tcPr marL="6661" marR="6661" marT="6661"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FD8EB"/>
                    </a:solidFill>
                  </a:tcPr>
                </a:tc>
                <a:tc>
                  <a:txBody>
                    <a:bodyPr/>
                    <a:lstStyle/>
                    <a:p>
                      <a:pPr algn="ctr" rtl="0" fontAlgn="b"/>
                      <a:r>
                        <a:rPr lang="en-US" sz="1600" b="0" i="0" u="none" strike="noStrike">
                          <a:solidFill>
                            <a:srgbClr val="414141"/>
                          </a:solidFill>
                          <a:effectLst/>
                          <a:latin typeface="Arial" panose="020B0604020202020204" pitchFamily="34" charset="0"/>
                        </a:rPr>
                        <a:t>27,319</a:t>
                      </a:r>
                    </a:p>
                  </a:txBody>
                  <a:tcPr marL="6661" marR="6661" marT="6661"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FD8EB"/>
                    </a:solidFill>
                  </a:tcPr>
                </a:tc>
                <a:extLst>
                  <a:ext uri="{0D108BD9-81ED-4DB2-BD59-A6C34878D82A}">
                    <a16:rowId xmlns:a16="http://schemas.microsoft.com/office/drawing/2014/main" val="1814095560"/>
                  </a:ext>
                </a:extLst>
              </a:tr>
              <a:tr h="186512">
                <a:tc>
                  <a:txBody>
                    <a:bodyPr/>
                    <a:lstStyle/>
                    <a:p>
                      <a:pPr algn="ctr" rtl="0" fontAlgn="b"/>
                      <a:r>
                        <a:rPr lang="en-US" sz="1600" b="0" i="0" u="none" strike="noStrike">
                          <a:solidFill>
                            <a:srgbClr val="414141"/>
                          </a:solidFill>
                          <a:effectLst/>
                          <a:latin typeface="Arial" panose="020B0604020202020204" pitchFamily="34" charset="0"/>
                        </a:rPr>
                        <a:t>70</a:t>
                      </a:r>
                    </a:p>
                  </a:txBody>
                  <a:tcPr marL="6661" marR="6661" marT="6661"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0ECF5"/>
                    </a:solidFill>
                  </a:tcPr>
                </a:tc>
                <a:tc>
                  <a:txBody>
                    <a:bodyPr/>
                    <a:lstStyle/>
                    <a:p>
                      <a:pPr algn="ctr" rtl="0" fontAlgn="b"/>
                      <a:r>
                        <a:rPr lang="en-US" sz="1600" b="0" i="0" u="none" strike="noStrike">
                          <a:solidFill>
                            <a:srgbClr val="414141"/>
                          </a:solidFill>
                          <a:effectLst/>
                          <a:latin typeface="Arial" panose="020B0604020202020204" pitchFamily="34" charset="0"/>
                        </a:rPr>
                        <a:t>26,681</a:t>
                      </a:r>
                    </a:p>
                  </a:txBody>
                  <a:tcPr marL="6661" marR="6661" marT="6661"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0ECF5"/>
                    </a:solidFill>
                  </a:tcPr>
                </a:tc>
                <a:extLst>
                  <a:ext uri="{0D108BD9-81ED-4DB2-BD59-A6C34878D82A}">
                    <a16:rowId xmlns:a16="http://schemas.microsoft.com/office/drawing/2014/main" val="3365422183"/>
                  </a:ext>
                </a:extLst>
              </a:tr>
              <a:tr h="186512">
                <a:tc>
                  <a:txBody>
                    <a:bodyPr/>
                    <a:lstStyle/>
                    <a:p>
                      <a:pPr algn="ctr" rtl="0" fontAlgn="b"/>
                      <a:r>
                        <a:rPr lang="en-US" sz="1600" b="0" i="0" u="none" strike="noStrike">
                          <a:solidFill>
                            <a:srgbClr val="414141"/>
                          </a:solidFill>
                          <a:effectLst/>
                          <a:latin typeface="Arial" panose="020B0604020202020204" pitchFamily="34" charset="0"/>
                        </a:rPr>
                        <a:t>80</a:t>
                      </a:r>
                    </a:p>
                  </a:txBody>
                  <a:tcPr marL="6661" marR="6661" marT="6661"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FD8EB"/>
                    </a:solidFill>
                  </a:tcPr>
                </a:tc>
                <a:tc>
                  <a:txBody>
                    <a:bodyPr/>
                    <a:lstStyle/>
                    <a:p>
                      <a:pPr algn="ctr" rtl="0" fontAlgn="b"/>
                      <a:r>
                        <a:rPr lang="en-US" sz="1600" b="0" i="0" u="none" strike="noStrike">
                          <a:solidFill>
                            <a:srgbClr val="414141"/>
                          </a:solidFill>
                          <a:effectLst/>
                          <a:latin typeface="Arial" panose="020B0604020202020204" pitchFamily="34" charset="0"/>
                        </a:rPr>
                        <a:t>25,431</a:t>
                      </a:r>
                    </a:p>
                  </a:txBody>
                  <a:tcPr marL="6661" marR="6661" marT="6661"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FD8EB"/>
                    </a:solidFill>
                  </a:tcPr>
                </a:tc>
                <a:extLst>
                  <a:ext uri="{0D108BD9-81ED-4DB2-BD59-A6C34878D82A}">
                    <a16:rowId xmlns:a16="http://schemas.microsoft.com/office/drawing/2014/main" val="734439958"/>
                  </a:ext>
                </a:extLst>
              </a:tr>
              <a:tr h="186512">
                <a:tc>
                  <a:txBody>
                    <a:bodyPr/>
                    <a:lstStyle/>
                    <a:p>
                      <a:pPr algn="ctr" rtl="0" fontAlgn="b"/>
                      <a:r>
                        <a:rPr lang="en-US" sz="1600" b="0" i="0" u="none" strike="noStrike">
                          <a:solidFill>
                            <a:srgbClr val="414141"/>
                          </a:solidFill>
                          <a:effectLst/>
                          <a:latin typeface="Arial" panose="020B0604020202020204" pitchFamily="34" charset="0"/>
                        </a:rPr>
                        <a:t>13</a:t>
                      </a:r>
                    </a:p>
                  </a:txBody>
                  <a:tcPr marL="6661" marR="6661" marT="6661"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0ECF5"/>
                    </a:solidFill>
                  </a:tcPr>
                </a:tc>
                <a:tc>
                  <a:txBody>
                    <a:bodyPr/>
                    <a:lstStyle/>
                    <a:p>
                      <a:pPr algn="ctr" rtl="0" fontAlgn="b"/>
                      <a:r>
                        <a:rPr lang="en-US" sz="1600" b="0" i="0" u="none" strike="noStrike">
                          <a:solidFill>
                            <a:srgbClr val="414141"/>
                          </a:solidFill>
                          <a:effectLst/>
                          <a:latin typeface="Arial" panose="020B0604020202020204" pitchFamily="34" charset="0"/>
                        </a:rPr>
                        <a:t>24,589</a:t>
                      </a:r>
                    </a:p>
                  </a:txBody>
                  <a:tcPr marL="6661" marR="6661" marT="6661"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0ECF5"/>
                    </a:solidFill>
                  </a:tcPr>
                </a:tc>
                <a:extLst>
                  <a:ext uri="{0D108BD9-81ED-4DB2-BD59-A6C34878D82A}">
                    <a16:rowId xmlns:a16="http://schemas.microsoft.com/office/drawing/2014/main" val="3578088687"/>
                  </a:ext>
                </a:extLst>
              </a:tr>
              <a:tr h="186512">
                <a:tc>
                  <a:txBody>
                    <a:bodyPr/>
                    <a:lstStyle/>
                    <a:p>
                      <a:pPr algn="ctr" rtl="0" fontAlgn="b"/>
                      <a:r>
                        <a:rPr lang="en-US" sz="1600" b="0" i="0" u="none" strike="noStrike">
                          <a:solidFill>
                            <a:srgbClr val="414141"/>
                          </a:solidFill>
                          <a:effectLst/>
                          <a:latin typeface="Arial" panose="020B0604020202020204" pitchFamily="34" charset="0"/>
                        </a:rPr>
                        <a:t>10</a:t>
                      </a:r>
                    </a:p>
                  </a:txBody>
                  <a:tcPr marL="6661" marR="6661" marT="6661"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FD8EB"/>
                    </a:solidFill>
                  </a:tcPr>
                </a:tc>
                <a:tc>
                  <a:txBody>
                    <a:bodyPr/>
                    <a:lstStyle/>
                    <a:p>
                      <a:pPr algn="ctr" rtl="0" fontAlgn="b"/>
                      <a:r>
                        <a:rPr lang="en-US" sz="1600" b="0" i="0" u="none" strike="noStrike">
                          <a:solidFill>
                            <a:srgbClr val="414141"/>
                          </a:solidFill>
                          <a:effectLst/>
                          <a:latin typeface="Arial" panose="020B0604020202020204" pitchFamily="34" charset="0"/>
                        </a:rPr>
                        <a:t>24,474</a:t>
                      </a:r>
                    </a:p>
                  </a:txBody>
                  <a:tcPr marL="6661" marR="6661" marT="6661"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FD8EB"/>
                    </a:solidFill>
                  </a:tcPr>
                </a:tc>
                <a:extLst>
                  <a:ext uri="{0D108BD9-81ED-4DB2-BD59-A6C34878D82A}">
                    <a16:rowId xmlns:a16="http://schemas.microsoft.com/office/drawing/2014/main" val="2339968970"/>
                  </a:ext>
                </a:extLst>
              </a:tr>
              <a:tr h="186512">
                <a:tc>
                  <a:txBody>
                    <a:bodyPr/>
                    <a:lstStyle/>
                    <a:p>
                      <a:pPr algn="ctr" rtl="0" fontAlgn="b"/>
                      <a:r>
                        <a:rPr lang="en-US" sz="1600" b="0" i="0" u="none" strike="noStrike">
                          <a:solidFill>
                            <a:srgbClr val="414141"/>
                          </a:solidFill>
                          <a:effectLst/>
                          <a:latin typeface="Arial" panose="020B0604020202020204" pitchFamily="34" charset="0"/>
                        </a:rPr>
                        <a:t>61</a:t>
                      </a:r>
                    </a:p>
                  </a:txBody>
                  <a:tcPr marL="6661" marR="6661" marT="6661"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0ECF5"/>
                    </a:solidFill>
                  </a:tcPr>
                </a:tc>
                <a:tc>
                  <a:txBody>
                    <a:bodyPr/>
                    <a:lstStyle/>
                    <a:p>
                      <a:pPr algn="ctr" rtl="0" fontAlgn="b"/>
                      <a:r>
                        <a:rPr lang="en-US" sz="1600" b="0" i="0" u="none" strike="noStrike">
                          <a:solidFill>
                            <a:srgbClr val="414141"/>
                          </a:solidFill>
                          <a:effectLst/>
                          <a:latin typeface="Arial" panose="020B0604020202020204" pitchFamily="34" charset="0"/>
                        </a:rPr>
                        <a:t>24,300</a:t>
                      </a:r>
                    </a:p>
                  </a:txBody>
                  <a:tcPr marL="6661" marR="6661" marT="6661"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0ECF5"/>
                    </a:solidFill>
                  </a:tcPr>
                </a:tc>
                <a:extLst>
                  <a:ext uri="{0D108BD9-81ED-4DB2-BD59-A6C34878D82A}">
                    <a16:rowId xmlns:a16="http://schemas.microsoft.com/office/drawing/2014/main" val="2929472219"/>
                  </a:ext>
                </a:extLst>
              </a:tr>
              <a:tr h="186512">
                <a:tc>
                  <a:txBody>
                    <a:bodyPr/>
                    <a:lstStyle/>
                    <a:p>
                      <a:pPr algn="ctr" rtl="0" fontAlgn="b"/>
                      <a:r>
                        <a:rPr lang="en-US" sz="1600" b="0" i="0" u="none" strike="noStrike">
                          <a:solidFill>
                            <a:srgbClr val="414141"/>
                          </a:solidFill>
                          <a:effectLst/>
                          <a:latin typeface="Arial" panose="020B0604020202020204" pitchFamily="34" charset="0"/>
                        </a:rPr>
                        <a:t>18</a:t>
                      </a:r>
                    </a:p>
                  </a:txBody>
                  <a:tcPr marL="6661" marR="6661" marT="6661"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FD8EB"/>
                    </a:solidFill>
                  </a:tcPr>
                </a:tc>
                <a:tc>
                  <a:txBody>
                    <a:bodyPr/>
                    <a:lstStyle/>
                    <a:p>
                      <a:pPr algn="ctr" rtl="0" fontAlgn="b"/>
                      <a:r>
                        <a:rPr lang="en-US" sz="1600" b="0" i="0" u="none" strike="noStrike">
                          <a:solidFill>
                            <a:srgbClr val="414141"/>
                          </a:solidFill>
                          <a:effectLst/>
                          <a:latin typeface="Arial" panose="020B0604020202020204" pitchFamily="34" charset="0"/>
                        </a:rPr>
                        <a:t>24,193</a:t>
                      </a:r>
                    </a:p>
                  </a:txBody>
                  <a:tcPr marL="6661" marR="6661" marT="6661"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FD8EB"/>
                    </a:solidFill>
                  </a:tcPr>
                </a:tc>
                <a:extLst>
                  <a:ext uri="{0D108BD9-81ED-4DB2-BD59-A6C34878D82A}">
                    <a16:rowId xmlns:a16="http://schemas.microsoft.com/office/drawing/2014/main" val="3077495833"/>
                  </a:ext>
                </a:extLst>
              </a:tr>
              <a:tr h="186512">
                <a:tc>
                  <a:txBody>
                    <a:bodyPr/>
                    <a:lstStyle/>
                    <a:p>
                      <a:pPr algn="ctr" rtl="0" fontAlgn="b"/>
                      <a:r>
                        <a:rPr lang="en-US" sz="1600" b="0" i="0" u="none" strike="noStrike">
                          <a:solidFill>
                            <a:srgbClr val="414141"/>
                          </a:solidFill>
                          <a:effectLst/>
                          <a:latin typeface="Arial" panose="020B0604020202020204" pitchFamily="34" charset="0"/>
                        </a:rPr>
                        <a:t>33</a:t>
                      </a:r>
                    </a:p>
                  </a:txBody>
                  <a:tcPr marL="6661" marR="6661" marT="6661"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0ECF5"/>
                    </a:solidFill>
                  </a:tcPr>
                </a:tc>
                <a:tc>
                  <a:txBody>
                    <a:bodyPr/>
                    <a:lstStyle/>
                    <a:p>
                      <a:pPr algn="ctr" rtl="0" fontAlgn="b"/>
                      <a:r>
                        <a:rPr lang="en-US" sz="1600" b="0" i="0" u="none" strike="noStrike" dirty="0">
                          <a:solidFill>
                            <a:srgbClr val="414141"/>
                          </a:solidFill>
                          <a:effectLst/>
                          <a:latin typeface="Arial" panose="020B0604020202020204" pitchFamily="34" charset="0"/>
                        </a:rPr>
                        <a:t>23,813</a:t>
                      </a:r>
                    </a:p>
                  </a:txBody>
                  <a:tcPr marL="6661" marR="6661" marT="6661"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0ECF5"/>
                    </a:solidFill>
                  </a:tcPr>
                </a:tc>
                <a:extLst>
                  <a:ext uri="{0D108BD9-81ED-4DB2-BD59-A6C34878D82A}">
                    <a16:rowId xmlns:a16="http://schemas.microsoft.com/office/drawing/2014/main" val="4073444754"/>
                  </a:ext>
                </a:extLst>
              </a:tr>
            </a:tbl>
          </a:graphicData>
        </a:graphic>
      </p:graphicFrame>
      <p:graphicFrame>
        <p:nvGraphicFramePr>
          <p:cNvPr id="4" name="Table 3">
            <a:extLst>
              <a:ext uri="{FF2B5EF4-FFF2-40B4-BE49-F238E27FC236}">
                <a16:creationId xmlns:a16="http://schemas.microsoft.com/office/drawing/2014/main" id="{3632A74A-D23E-BA1A-FEF8-EFB674ED9E84}"/>
              </a:ext>
            </a:extLst>
          </p:cNvPr>
          <p:cNvGraphicFramePr>
            <a:graphicFrameLocks noGrp="1"/>
          </p:cNvGraphicFramePr>
          <p:nvPr>
            <p:extLst>
              <p:ext uri="{D42A27DB-BD31-4B8C-83A1-F6EECF244321}">
                <p14:modId xmlns:p14="http://schemas.microsoft.com/office/powerpoint/2010/main" val="3182056459"/>
              </p:ext>
            </p:extLst>
          </p:nvPr>
        </p:nvGraphicFramePr>
        <p:xfrm>
          <a:off x="6574971" y="790258"/>
          <a:ext cx="4746172" cy="5626883"/>
        </p:xfrm>
        <a:graphic>
          <a:graphicData uri="http://schemas.openxmlformats.org/drawingml/2006/table">
            <a:tbl>
              <a:tblPr/>
              <a:tblGrid>
                <a:gridCol w="2373086">
                  <a:extLst>
                    <a:ext uri="{9D8B030D-6E8A-4147-A177-3AD203B41FA5}">
                      <a16:colId xmlns:a16="http://schemas.microsoft.com/office/drawing/2014/main" val="635956740"/>
                    </a:ext>
                  </a:extLst>
                </a:gridCol>
                <a:gridCol w="2373086">
                  <a:extLst>
                    <a:ext uri="{9D8B030D-6E8A-4147-A177-3AD203B41FA5}">
                      <a16:colId xmlns:a16="http://schemas.microsoft.com/office/drawing/2014/main" val="1304716699"/>
                    </a:ext>
                  </a:extLst>
                </a:gridCol>
              </a:tblGrid>
              <a:tr h="213156">
                <a:tc gridSpan="2">
                  <a:txBody>
                    <a:bodyPr/>
                    <a:lstStyle/>
                    <a:p>
                      <a:pPr algn="ctr" fontAlgn="ctr"/>
                      <a:r>
                        <a:rPr lang="en-US" sz="1600" b="1" i="0" u="none" strike="noStrike">
                          <a:solidFill>
                            <a:srgbClr val="FFFFFF"/>
                          </a:solidFill>
                          <a:effectLst/>
                          <a:latin typeface="Arial" panose="020B0604020202020204" pitchFamily="34" charset="0"/>
                        </a:rPr>
                        <a:t>September 2024</a:t>
                      </a:r>
                    </a:p>
                  </a:txBody>
                  <a:tcPr marL="6661" marR="6661" marT="6661" marB="0" anchor="ctr">
                    <a:lnL>
                      <a:noFill/>
                    </a:lnL>
                    <a:lnR>
                      <a:noFill/>
                    </a:lnR>
                    <a:lnT>
                      <a:noFill/>
                    </a:lnT>
                    <a:lnB w="12700" cap="flat" cmpd="sng" algn="ctr">
                      <a:solidFill>
                        <a:srgbClr val="FFFFFF"/>
                      </a:solidFill>
                      <a:prstDash val="solid"/>
                      <a:round/>
                      <a:headEnd type="none" w="med" len="med"/>
                      <a:tailEnd type="none" w="med" len="med"/>
                    </a:lnB>
                    <a:solidFill>
                      <a:srgbClr val="7030A0"/>
                    </a:solidFill>
                  </a:tcPr>
                </a:tc>
                <a:tc hMerge="1">
                  <a:txBody>
                    <a:bodyPr/>
                    <a:lstStyle/>
                    <a:p>
                      <a:endParaRPr lang="en-US"/>
                    </a:p>
                  </a:txBody>
                  <a:tcPr/>
                </a:tc>
                <a:extLst>
                  <a:ext uri="{0D108BD9-81ED-4DB2-BD59-A6C34878D82A}">
                    <a16:rowId xmlns:a16="http://schemas.microsoft.com/office/drawing/2014/main" val="3193317375"/>
                  </a:ext>
                </a:extLst>
              </a:tr>
              <a:tr h="366362">
                <a:tc>
                  <a:txBody>
                    <a:bodyPr/>
                    <a:lstStyle/>
                    <a:p>
                      <a:pPr algn="ctr" rtl="0" fontAlgn="b"/>
                      <a:r>
                        <a:rPr lang="en-US" sz="1600" b="1" i="0" u="none" strike="noStrike">
                          <a:solidFill>
                            <a:srgbClr val="FFFFFF"/>
                          </a:solidFill>
                          <a:effectLst/>
                          <a:latin typeface="Arial" panose="020B0604020202020204" pitchFamily="34" charset="0"/>
                        </a:rPr>
                        <a:t>State Assembly District</a:t>
                      </a:r>
                    </a:p>
                  </a:txBody>
                  <a:tcPr marL="6661" marR="6661" marT="6661"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9F7FC9"/>
                    </a:solidFill>
                  </a:tcPr>
                </a:tc>
                <a:tc>
                  <a:txBody>
                    <a:bodyPr/>
                    <a:lstStyle/>
                    <a:p>
                      <a:pPr algn="ctr" rtl="0" fontAlgn="b"/>
                      <a:r>
                        <a:rPr lang="en-US" sz="1600" b="1" i="0" u="none" strike="noStrike">
                          <a:solidFill>
                            <a:srgbClr val="FFFFFF"/>
                          </a:solidFill>
                          <a:effectLst/>
                          <a:latin typeface="Arial" panose="020B0604020202020204" pitchFamily="34" charset="0"/>
                        </a:rPr>
                        <a:t>Active Subscribers</a:t>
                      </a:r>
                    </a:p>
                  </a:txBody>
                  <a:tcPr marL="6661" marR="6661" marT="6661"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9F7FC9"/>
                    </a:solidFill>
                  </a:tcPr>
                </a:tc>
                <a:extLst>
                  <a:ext uri="{0D108BD9-81ED-4DB2-BD59-A6C34878D82A}">
                    <a16:rowId xmlns:a16="http://schemas.microsoft.com/office/drawing/2014/main" val="4268795039"/>
                  </a:ext>
                </a:extLst>
              </a:tr>
              <a:tr h="193173">
                <a:tc>
                  <a:txBody>
                    <a:bodyPr/>
                    <a:lstStyle/>
                    <a:p>
                      <a:pPr algn="ctr" rtl="0" fontAlgn="b"/>
                      <a:r>
                        <a:rPr lang="en-US" sz="1600" b="0" i="0" u="none" strike="noStrike">
                          <a:solidFill>
                            <a:srgbClr val="414141"/>
                          </a:solidFill>
                          <a:effectLst/>
                          <a:latin typeface="Arial" panose="020B0604020202020204" pitchFamily="34" charset="0"/>
                        </a:rPr>
                        <a:t>36</a:t>
                      </a:r>
                    </a:p>
                  </a:txBody>
                  <a:tcPr marL="6661" marR="6661" marT="6661"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FD8EB"/>
                    </a:solidFill>
                  </a:tcPr>
                </a:tc>
                <a:tc>
                  <a:txBody>
                    <a:bodyPr/>
                    <a:lstStyle/>
                    <a:p>
                      <a:pPr algn="ctr" rtl="0" fontAlgn="b"/>
                      <a:r>
                        <a:rPr lang="en-US" sz="1600" b="0" i="0" u="none" strike="noStrike">
                          <a:solidFill>
                            <a:srgbClr val="414141"/>
                          </a:solidFill>
                          <a:effectLst/>
                          <a:latin typeface="Arial" panose="020B0604020202020204" pitchFamily="34" charset="0"/>
                        </a:rPr>
                        <a:t>51,664</a:t>
                      </a:r>
                    </a:p>
                  </a:txBody>
                  <a:tcPr marL="6661" marR="6661" marT="6661"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FD8EB"/>
                    </a:solidFill>
                  </a:tcPr>
                </a:tc>
                <a:extLst>
                  <a:ext uri="{0D108BD9-81ED-4DB2-BD59-A6C34878D82A}">
                    <a16:rowId xmlns:a16="http://schemas.microsoft.com/office/drawing/2014/main" val="3745618829"/>
                  </a:ext>
                </a:extLst>
              </a:tr>
              <a:tr h="186512">
                <a:tc>
                  <a:txBody>
                    <a:bodyPr/>
                    <a:lstStyle/>
                    <a:p>
                      <a:pPr algn="ctr" rtl="0" fontAlgn="b"/>
                      <a:r>
                        <a:rPr lang="en-US" sz="1600" b="0" i="0" u="none" strike="noStrike">
                          <a:solidFill>
                            <a:srgbClr val="414141"/>
                          </a:solidFill>
                          <a:effectLst/>
                          <a:latin typeface="Arial" panose="020B0604020202020204" pitchFamily="34" charset="0"/>
                        </a:rPr>
                        <a:t>57</a:t>
                      </a:r>
                    </a:p>
                  </a:txBody>
                  <a:tcPr marL="6661" marR="6661" marT="6661"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0ECF5"/>
                    </a:solidFill>
                  </a:tcPr>
                </a:tc>
                <a:tc>
                  <a:txBody>
                    <a:bodyPr/>
                    <a:lstStyle/>
                    <a:p>
                      <a:pPr algn="ctr" rtl="0" fontAlgn="b"/>
                      <a:r>
                        <a:rPr lang="en-US" sz="1600" b="0" i="0" u="none" strike="noStrike">
                          <a:solidFill>
                            <a:srgbClr val="414141"/>
                          </a:solidFill>
                          <a:effectLst/>
                          <a:latin typeface="Arial" panose="020B0604020202020204" pitchFamily="34" charset="0"/>
                        </a:rPr>
                        <a:t>50,425</a:t>
                      </a:r>
                    </a:p>
                  </a:txBody>
                  <a:tcPr marL="6661" marR="6661" marT="6661"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0ECF5"/>
                    </a:solidFill>
                  </a:tcPr>
                </a:tc>
                <a:extLst>
                  <a:ext uri="{0D108BD9-81ED-4DB2-BD59-A6C34878D82A}">
                    <a16:rowId xmlns:a16="http://schemas.microsoft.com/office/drawing/2014/main" val="1733741963"/>
                  </a:ext>
                </a:extLst>
              </a:tr>
              <a:tr h="186512">
                <a:tc>
                  <a:txBody>
                    <a:bodyPr/>
                    <a:lstStyle/>
                    <a:p>
                      <a:pPr algn="ctr" rtl="0" fontAlgn="b"/>
                      <a:r>
                        <a:rPr lang="en-US" sz="1600" b="0" i="0" u="none" strike="noStrike">
                          <a:solidFill>
                            <a:srgbClr val="414141"/>
                          </a:solidFill>
                          <a:effectLst/>
                          <a:latin typeface="Arial" panose="020B0604020202020204" pitchFamily="34" charset="0"/>
                        </a:rPr>
                        <a:t>31</a:t>
                      </a:r>
                    </a:p>
                  </a:txBody>
                  <a:tcPr marL="6661" marR="6661" marT="6661"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FD8EB"/>
                    </a:solidFill>
                  </a:tcPr>
                </a:tc>
                <a:tc>
                  <a:txBody>
                    <a:bodyPr/>
                    <a:lstStyle/>
                    <a:p>
                      <a:pPr algn="ctr" rtl="0" fontAlgn="b"/>
                      <a:r>
                        <a:rPr lang="en-US" sz="1600" b="0" i="0" u="none" strike="noStrike">
                          <a:solidFill>
                            <a:srgbClr val="414141"/>
                          </a:solidFill>
                          <a:effectLst/>
                          <a:latin typeface="Arial" panose="020B0604020202020204" pitchFamily="34" charset="0"/>
                        </a:rPr>
                        <a:t>47,160</a:t>
                      </a:r>
                    </a:p>
                  </a:txBody>
                  <a:tcPr marL="6661" marR="6661" marT="6661"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FD8EB"/>
                    </a:solidFill>
                  </a:tcPr>
                </a:tc>
                <a:extLst>
                  <a:ext uri="{0D108BD9-81ED-4DB2-BD59-A6C34878D82A}">
                    <a16:rowId xmlns:a16="http://schemas.microsoft.com/office/drawing/2014/main" val="3672441019"/>
                  </a:ext>
                </a:extLst>
              </a:tr>
              <a:tr h="186512">
                <a:tc>
                  <a:txBody>
                    <a:bodyPr/>
                    <a:lstStyle/>
                    <a:p>
                      <a:pPr algn="ctr" rtl="0" fontAlgn="b"/>
                      <a:r>
                        <a:rPr lang="en-US" sz="1600" b="0" i="0" u="none" strike="noStrike">
                          <a:solidFill>
                            <a:srgbClr val="414141"/>
                          </a:solidFill>
                          <a:effectLst/>
                          <a:latin typeface="Arial" panose="020B0604020202020204" pitchFamily="34" charset="0"/>
                        </a:rPr>
                        <a:t>35</a:t>
                      </a:r>
                    </a:p>
                  </a:txBody>
                  <a:tcPr marL="6661" marR="6661" marT="6661"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0ECF5"/>
                    </a:solidFill>
                  </a:tcPr>
                </a:tc>
                <a:tc>
                  <a:txBody>
                    <a:bodyPr/>
                    <a:lstStyle/>
                    <a:p>
                      <a:pPr algn="ctr" rtl="0" fontAlgn="b"/>
                      <a:r>
                        <a:rPr lang="en-US" sz="1600" b="0" i="0" u="none" strike="noStrike">
                          <a:solidFill>
                            <a:srgbClr val="414141"/>
                          </a:solidFill>
                          <a:effectLst/>
                          <a:latin typeface="Arial" panose="020B0604020202020204" pitchFamily="34" charset="0"/>
                        </a:rPr>
                        <a:t>44,342</a:t>
                      </a:r>
                    </a:p>
                  </a:txBody>
                  <a:tcPr marL="6661" marR="6661" marT="6661"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0ECF5"/>
                    </a:solidFill>
                  </a:tcPr>
                </a:tc>
                <a:extLst>
                  <a:ext uri="{0D108BD9-81ED-4DB2-BD59-A6C34878D82A}">
                    <a16:rowId xmlns:a16="http://schemas.microsoft.com/office/drawing/2014/main" val="4030942417"/>
                  </a:ext>
                </a:extLst>
              </a:tr>
              <a:tr h="186512">
                <a:tc>
                  <a:txBody>
                    <a:bodyPr/>
                    <a:lstStyle/>
                    <a:p>
                      <a:pPr algn="ctr" rtl="0" fontAlgn="b"/>
                      <a:r>
                        <a:rPr lang="en-US" sz="1600" b="0" i="0" u="none" strike="noStrike">
                          <a:solidFill>
                            <a:srgbClr val="414141"/>
                          </a:solidFill>
                          <a:effectLst/>
                          <a:latin typeface="Arial" panose="020B0604020202020204" pitchFamily="34" charset="0"/>
                        </a:rPr>
                        <a:t>39</a:t>
                      </a:r>
                    </a:p>
                  </a:txBody>
                  <a:tcPr marL="6661" marR="6661" marT="6661"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FD8EB"/>
                    </a:solidFill>
                  </a:tcPr>
                </a:tc>
                <a:tc>
                  <a:txBody>
                    <a:bodyPr/>
                    <a:lstStyle/>
                    <a:p>
                      <a:pPr algn="ctr" rtl="0" fontAlgn="b"/>
                      <a:r>
                        <a:rPr lang="en-US" sz="1600" b="0" i="0" u="none" strike="noStrike">
                          <a:solidFill>
                            <a:srgbClr val="414141"/>
                          </a:solidFill>
                          <a:effectLst/>
                          <a:latin typeface="Arial" panose="020B0604020202020204" pitchFamily="34" charset="0"/>
                        </a:rPr>
                        <a:t>41,618</a:t>
                      </a:r>
                    </a:p>
                  </a:txBody>
                  <a:tcPr marL="6661" marR="6661" marT="6661"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FD8EB"/>
                    </a:solidFill>
                  </a:tcPr>
                </a:tc>
                <a:extLst>
                  <a:ext uri="{0D108BD9-81ED-4DB2-BD59-A6C34878D82A}">
                    <a16:rowId xmlns:a16="http://schemas.microsoft.com/office/drawing/2014/main" val="51113416"/>
                  </a:ext>
                </a:extLst>
              </a:tr>
              <a:tr h="186512">
                <a:tc>
                  <a:txBody>
                    <a:bodyPr/>
                    <a:lstStyle/>
                    <a:p>
                      <a:pPr algn="ctr" rtl="0" fontAlgn="b"/>
                      <a:r>
                        <a:rPr lang="en-US" sz="1600" b="0" i="0" u="none" strike="noStrike">
                          <a:solidFill>
                            <a:srgbClr val="414141"/>
                          </a:solidFill>
                          <a:effectLst/>
                          <a:latin typeface="Arial" panose="020B0604020202020204" pitchFamily="34" charset="0"/>
                        </a:rPr>
                        <a:t>45</a:t>
                      </a:r>
                    </a:p>
                  </a:txBody>
                  <a:tcPr marL="6661" marR="6661" marT="6661"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0ECF5"/>
                    </a:solidFill>
                  </a:tcPr>
                </a:tc>
                <a:tc>
                  <a:txBody>
                    <a:bodyPr/>
                    <a:lstStyle/>
                    <a:p>
                      <a:pPr algn="ctr" rtl="0" fontAlgn="b"/>
                      <a:r>
                        <a:rPr lang="en-US" sz="1600" b="0" i="0" u="none" strike="noStrike">
                          <a:solidFill>
                            <a:srgbClr val="414141"/>
                          </a:solidFill>
                          <a:effectLst/>
                          <a:latin typeface="Arial" panose="020B0604020202020204" pitchFamily="34" charset="0"/>
                        </a:rPr>
                        <a:t>40,313</a:t>
                      </a:r>
                    </a:p>
                  </a:txBody>
                  <a:tcPr marL="6661" marR="6661" marT="6661"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0ECF5"/>
                    </a:solidFill>
                  </a:tcPr>
                </a:tc>
                <a:extLst>
                  <a:ext uri="{0D108BD9-81ED-4DB2-BD59-A6C34878D82A}">
                    <a16:rowId xmlns:a16="http://schemas.microsoft.com/office/drawing/2014/main" val="809208000"/>
                  </a:ext>
                </a:extLst>
              </a:tr>
              <a:tr h="186512">
                <a:tc>
                  <a:txBody>
                    <a:bodyPr/>
                    <a:lstStyle/>
                    <a:p>
                      <a:pPr algn="ctr" rtl="0" fontAlgn="b"/>
                      <a:r>
                        <a:rPr lang="en-US" sz="1600" b="0" i="0" u="none" strike="noStrike">
                          <a:solidFill>
                            <a:srgbClr val="414141"/>
                          </a:solidFill>
                          <a:effectLst/>
                          <a:latin typeface="Arial" panose="020B0604020202020204" pitchFamily="34" charset="0"/>
                        </a:rPr>
                        <a:t>65</a:t>
                      </a:r>
                    </a:p>
                  </a:txBody>
                  <a:tcPr marL="6661" marR="6661" marT="6661"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FD8EB"/>
                    </a:solidFill>
                  </a:tcPr>
                </a:tc>
                <a:tc>
                  <a:txBody>
                    <a:bodyPr/>
                    <a:lstStyle/>
                    <a:p>
                      <a:pPr algn="ctr" rtl="0" fontAlgn="b"/>
                      <a:r>
                        <a:rPr lang="en-US" sz="1600" b="0" i="0" u="none" strike="noStrike">
                          <a:solidFill>
                            <a:srgbClr val="414141"/>
                          </a:solidFill>
                          <a:effectLst/>
                          <a:latin typeface="Arial" panose="020B0604020202020204" pitchFamily="34" charset="0"/>
                        </a:rPr>
                        <a:t>38,241</a:t>
                      </a:r>
                    </a:p>
                  </a:txBody>
                  <a:tcPr marL="6661" marR="6661" marT="6661"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FD8EB"/>
                    </a:solidFill>
                  </a:tcPr>
                </a:tc>
                <a:extLst>
                  <a:ext uri="{0D108BD9-81ED-4DB2-BD59-A6C34878D82A}">
                    <a16:rowId xmlns:a16="http://schemas.microsoft.com/office/drawing/2014/main" val="813995279"/>
                  </a:ext>
                </a:extLst>
              </a:tr>
              <a:tr h="186512">
                <a:tc>
                  <a:txBody>
                    <a:bodyPr/>
                    <a:lstStyle/>
                    <a:p>
                      <a:pPr algn="ctr" rtl="0" fontAlgn="b"/>
                      <a:r>
                        <a:rPr lang="en-US" sz="1600" b="0" i="0" u="none" strike="noStrike">
                          <a:solidFill>
                            <a:srgbClr val="414141"/>
                          </a:solidFill>
                          <a:effectLst/>
                          <a:latin typeface="Arial" panose="020B0604020202020204" pitchFamily="34" charset="0"/>
                        </a:rPr>
                        <a:t>60</a:t>
                      </a:r>
                    </a:p>
                  </a:txBody>
                  <a:tcPr marL="6661" marR="6661" marT="6661"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0ECF5"/>
                    </a:solidFill>
                  </a:tcPr>
                </a:tc>
                <a:tc>
                  <a:txBody>
                    <a:bodyPr/>
                    <a:lstStyle/>
                    <a:p>
                      <a:pPr algn="ctr" rtl="0" fontAlgn="b"/>
                      <a:r>
                        <a:rPr lang="en-US" sz="1600" b="0" i="0" u="none" strike="noStrike">
                          <a:solidFill>
                            <a:srgbClr val="414141"/>
                          </a:solidFill>
                          <a:effectLst/>
                          <a:latin typeface="Arial" panose="020B0604020202020204" pitchFamily="34" charset="0"/>
                        </a:rPr>
                        <a:t>33,542</a:t>
                      </a:r>
                    </a:p>
                  </a:txBody>
                  <a:tcPr marL="6661" marR="6661" marT="6661"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0ECF5"/>
                    </a:solidFill>
                  </a:tcPr>
                </a:tc>
                <a:extLst>
                  <a:ext uri="{0D108BD9-81ED-4DB2-BD59-A6C34878D82A}">
                    <a16:rowId xmlns:a16="http://schemas.microsoft.com/office/drawing/2014/main" val="913011998"/>
                  </a:ext>
                </a:extLst>
              </a:tr>
              <a:tr h="186512">
                <a:tc>
                  <a:txBody>
                    <a:bodyPr/>
                    <a:lstStyle/>
                    <a:p>
                      <a:pPr algn="ctr" rtl="0" fontAlgn="b"/>
                      <a:r>
                        <a:rPr lang="en-US" sz="1600" b="0" i="0" u="none" strike="noStrike">
                          <a:solidFill>
                            <a:srgbClr val="414141"/>
                          </a:solidFill>
                          <a:effectLst/>
                          <a:latin typeface="Arial" panose="020B0604020202020204" pitchFamily="34" charset="0"/>
                        </a:rPr>
                        <a:t>54</a:t>
                      </a:r>
                    </a:p>
                  </a:txBody>
                  <a:tcPr marL="6661" marR="6661" marT="6661"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FD8EB"/>
                    </a:solidFill>
                  </a:tcPr>
                </a:tc>
                <a:tc>
                  <a:txBody>
                    <a:bodyPr/>
                    <a:lstStyle/>
                    <a:p>
                      <a:pPr algn="ctr" rtl="0" fontAlgn="b"/>
                      <a:r>
                        <a:rPr lang="en-US" sz="1600" b="0" i="0" u="none" strike="noStrike">
                          <a:solidFill>
                            <a:srgbClr val="414141"/>
                          </a:solidFill>
                          <a:effectLst/>
                          <a:latin typeface="Arial" panose="020B0604020202020204" pitchFamily="34" charset="0"/>
                        </a:rPr>
                        <a:t>33,433</a:t>
                      </a:r>
                    </a:p>
                  </a:txBody>
                  <a:tcPr marL="6661" marR="6661" marT="6661"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FD8EB"/>
                    </a:solidFill>
                  </a:tcPr>
                </a:tc>
                <a:extLst>
                  <a:ext uri="{0D108BD9-81ED-4DB2-BD59-A6C34878D82A}">
                    <a16:rowId xmlns:a16="http://schemas.microsoft.com/office/drawing/2014/main" val="825675445"/>
                  </a:ext>
                </a:extLst>
              </a:tr>
              <a:tr h="186512">
                <a:tc>
                  <a:txBody>
                    <a:bodyPr/>
                    <a:lstStyle/>
                    <a:p>
                      <a:pPr algn="ctr" rtl="0" fontAlgn="b"/>
                      <a:r>
                        <a:rPr lang="en-US" sz="1600" b="0" i="0" u="none" strike="noStrike">
                          <a:solidFill>
                            <a:srgbClr val="414141"/>
                          </a:solidFill>
                          <a:effectLst/>
                          <a:latin typeface="Arial" panose="020B0604020202020204" pitchFamily="34" charset="0"/>
                        </a:rPr>
                        <a:t>79</a:t>
                      </a:r>
                    </a:p>
                  </a:txBody>
                  <a:tcPr marL="6661" marR="6661" marT="6661"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0ECF5"/>
                    </a:solidFill>
                  </a:tcPr>
                </a:tc>
                <a:tc>
                  <a:txBody>
                    <a:bodyPr/>
                    <a:lstStyle/>
                    <a:p>
                      <a:pPr algn="ctr" rtl="0" fontAlgn="b"/>
                      <a:r>
                        <a:rPr lang="en-US" sz="1600" b="0" i="0" u="none" strike="noStrike">
                          <a:solidFill>
                            <a:srgbClr val="414141"/>
                          </a:solidFill>
                          <a:effectLst/>
                          <a:latin typeface="Arial" panose="020B0604020202020204" pitchFamily="34" charset="0"/>
                        </a:rPr>
                        <a:t>33,184</a:t>
                      </a:r>
                    </a:p>
                  </a:txBody>
                  <a:tcPr marL="6661" marR="6661" marT="6661"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0ECF5"/>
                    </a:solidFill>
                  </a:tcPr>
                </a:tc>
                <a:extLst>
                  <a:ext uri="{0D108BD9-81ED-4DB2-BD59-A6C34878D82A}">
                    <a16:rowId xmlns:a16="http://schemas.microsoft.com/office/drawing/2014/main" val="471623731"/>
                  </a:ext>
                </a:extLst>
              </a:tr>
              <a:tr h="186512">
                <a:tc>
                  <a:txBody>
                    <a:bodyPr/>
                    <a:lstStyle/>
                    <a:p>
                      <a:pPr algn="ctr" rtl="0" fontAlgn="b"/>
                      <a:r>
                        <a:rPr lang="en-US" sz="1600" b="0" i="0" u="none" strike="noStrike">
                          <a:solidFill>
                            <a:srgbClr val="414141"/>
                          </a:solidFill>
                          <a:effectLst/>
                          <a:latin typeface="Arial" panose="020B0604020202020204" pitchFamily="34" charset="0"/>
                        </a:rPr>
                        <a:t>17</a:t>
                      </a:r>
                    </a:p>
                  </a:txBody>
                  <a:tcPr marL="6661" marR="6661" marT="6661"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FD8EB"/>
                    </a:solidFill>
                  </a:tcPr>
                </a:tc>
                <a:tc>
                  <a:txBody>
                    <a:bodyPr/>
                    <a:lstStyle/>
                    <a:p>
                      <a:pPr algn="ctr" rtl="0" fontAlgn="b"/>
                      <a:r>
                        <a:rPr lang="en-US" sz="1600" b="0" i="0" u="none" strike="noStrike">
                          <a:solidFill>
                            <a:srgbClr val="414141"/>
                          </a:solidFill>
                          <a:effectLst/>
                          <a:latin typeface="Arial" panose="020B0604020202020204" pitchFamily="34" charset="0"/>
                        </a:rPr>
                        <a:t>31,919</a:t>
                      </a:r>
                    </a:p>
                  </a:txBody>
                  <a:tcPr marL="6661" marR="6661" marT="6661"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FD8EB"/>
                    </a:solidFill>
                  </a:tcPr>
                </a:tc>
                <a:extLst>
                  <a:ext uri="{0D108BD9-81ED-4DB2-BD59-A6C34878D82A}">
                    <a16:rowId xmlns:a16="http://schemas.microsoft.com/office/drawing/2014/main" val="989486307"/>
                  </a:ext>
                </a:extLst>
              </a:tr>
              <a:tr h="186512">
                <a:tc>
                  <a:txBody>
                    <a:bodyPr/>
                    <a:lstStyle/>
                    <a:p>
                      <a:pPr algn="ctr" rtl="0" fontAlgn="b"/>
                      <a:r>
                        <a:rPr lang="en-US" sz="1600" b="0" i="0" u="none" strike="noStrike">
                          <a:solidFill>
                            <a:srgbClr val="414141"/>
                          </a:solidFill>
                          <a:effectLst/>
                          <a:latin typeface="Arial" panose="020B0604020202020204" pitchFamily="34" charset="0"/>
                        </a:rPr>
                        <a:t>27</a:t>
                      </a:r>
                    </a:p>
                  </a:txBody>
                  <a:tcPr marL="6661" marR="6661" marT="6661"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0ECF5"/>
                    </a:solidFill>
                  </a:tcPr>
                </a:tc>
                <a:tc>
                  <a:txBody>
                    <a:bodyPr/>
                    <a:lstStyle/>
                    <a:p>
                      <a:pPr algn="ctr" rtl="0" fontAlgn="b"/>
                      <a:r>
                        <a:rPr lang="en-US" sz="1600" b="0" i="0" u="none" strike="noStrike">
                          <a:solidFill>
                            <a:srgbClr val="414141"/>
                          </a:solidFill>
                          <a:effectLst/>
                          <a:latin typeface="Arial" panose="020B0604020202020204" pitchFamily="34" charset="0"/>
                        </a:rPr>
                        <a:t>31,439</a:t>
                      </a:r>
                    </a:p>
                  </a:txBody>
                  <a:tcPr marL="6661" marR="6661" marT="6661"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0ECF5"/>
                    </a:solidFill>
                  </a:tcPr>
                </a:tc>
                <a:extLst>
                  <a:ext uri="{0D108BD9-81ED-4DB2-BD59-A6C34878D82A}">
                    <a16:rowId xmlns:a16="http://schemas.microsoft.com/office/drawing/2014/main" val="1075678148"/>
                  </a:ext>
                </a:extLst>
              </a:tr>
              <a:tr h="186512">
                <a:tc>
                  <a:txBody>
                    <a:bodyPr/>
                    <a:lstStyle/>
                    <a:p>
                      <a:pPr algn="ctr" rtl="0" fontAlgn="b"/>
                      <a:r>
                        <a:rPr lang="en-US" sz="1600" b="0" i="0" u="none" strike="noStrike">
                          <a:solidFill>
                            <a:srgbClr val="414141"/>
                          </a:solidFill>
                          <a:effectLst/>
                          <a:latin typeface="Arial" panose="020B0604020202020204" pitchFamily="34" charset="0"/>
                        </a:rPr>
                        <a:t>6</a:t>
                      </a:r>
                    </a:p>
                  </a:txBody>
                  <a:tcPr marL="6661" marR="6661" marT="6661"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FD8EB"/>
                    </a:solidFill>
                  </a:tcPr>
                </a:tc>
                <a:tc>
                  <a:txBody>
                    <a:bodyPr/>
                    <a:lstStyle/>
                    <a:p>
                      <a:pPr algn="ctr" rtl="0" fontAlgn="b"/>
                      <a:r>
                        <a:rPr lang="en-US" sz="1600" b="0" i="0" u="none" strike="noStrike">
                          <a:solidFill>
                            <a:srgbClr val="414141"/>
                          </a:solidFill>
                          <a:effectLst/>
                          <a:latin typeface="Arial" panose="020B0604020202020204" pitchFamily="34" charset="0"/>
                        </a:rPr>
                        <a:t>30,610</a:t>
                      </a:r>
                    </a:p>
                  </a:txBody>
                  <a:tcPr marL="6661" marR="6661" marT="6661"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FD8EB"/>
                    </a:solidFill>
                  </a:tcPr>
                </a:tc>
                <a:extLst>
                  <a:ext uri="{0D108BD9-81ED-4DB2-BD59-A6C34878D82A}">
                    <a16:rowId xmlns:a16="http://schemas.microsoft.com/office/drawing/2014/main" val="1474699889"/>
                  </a:ext>
                </a:extLst>
              </a:tr>
              <a:tr h="186512">
                <a:tc>
                  <a:txBody>
                    <a:bodyPr/>
                    <a:lstStyle/>
                    <a:p>
                      <a:pPr algn="ctr" rtl="0" fontAlgn="b"/>
                      <a:r>
                        <a:rPr lang="en-US" sz="1600" b="0" i="0" u="none" strike="noStrike">
                          <a:solidFill>
                            <a:srgbClr val="414141"/>
                          </a:solidFill>
                          <a:effectLst/>
                          <a:latin typeface="Arial" panose="020B0604020202020204" pitchFamily="34" charset="0"/>
                        </a:rPr>
                        <a:t>70</a:t>
                      </a:r>
                    </a:p>
                  </a:txBody>
                  <a:tcPr marL="6661" marR="6661" marT="6661"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0ECF5"/>
                    </a:solidFill>
                  </a:tcPr>
                </a:tc>
                <a:tc>
                  <a:txBody>
                    <a:bodyPr/>
                    <a:lstStyle/>
                    <a:p>
                      <a:pPr algn="ctr" rtl="0" fontAlgn="b"/>
                      <a:r>
                        <a:rPr lang="en-US" sz="1600" b="0" i="0" u="none" strike="noStrike">
                          <a:solidFill>
                            <a:srgbClr val="414141"/>
                          </a:solidFill>
                          <a:effectLst/>
                          <a:latin typeface="Arial" panose="020B0604020202020204" pitchFamily="34" charset="0"/>
                        </a:rPr>
                        <a:t>29,269</a:t>
                      </a:r>
                    </a:p>
                  </a:txBody>
                  <a:tcPr marL="6661" marR="6661" marT="6661"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0ECF5"/>
                    </a:solidFill>
                  </a:tcPr>
                </a:tc>
                <a:extLst>
                  <a:ext uri="{0D108BD9-81ED-4DB2-BD59-A6C34878D82A}">
                    <a16:rowId xmlns:a16="http://schemas.microsoft.com/office/drawing/2014/main" val="1445313014"/>
                  </a:ext>
                </a:extLst>
              </a:tr>
              <a:tr h="186512">
                <a:tc>
                  <a:txBody>
                    <a:bodyPr/>
                    <a:lstStyle/>
                    <a:p>
                      <a:pPr algn="ctr" rtl="0" fontAlgn="b"/>
                      <a:r>
                        <a:rPr lang="en-US" sz="1600" b="0" i="0" u="none" strike="noStrike">
                          <a:solidFill>
                            <a:srgbClr val="414141"/>
                          </a:solidFill>
                          <a:effectLst/>
                          <a:latin typeface="Arial" panose="020B0604020202020204" pitchFamily="34" charset="0"/>
                        </a:rPr>
                        <a:t>33</a:t>
                      </a:r>
                    </a:p>
                  </a:txBody>
                  <a:tcPr marL="6661" marR="6661" marT="6661"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FD8EB"/>
                    </a:solidFill>
                  </a:tcPr>
                </a:tc>
                <a:tc>
                  <a:txBody>
                    <a:bodyPr/>
                    <a:lstStyle/>
                    <a:p>
                      <a:pPr algn="ctr" rtl="0" fontAlgn="b"/>
                      <a:r>
                        <a:rPr lang="en-US" sz="1600" b="0" i="0" u="none" strike="noStrike">
                          <a:solidFill>
                            <a:srgbClr val="414141"/>
                          </a:solidFill>
                          <a:effectLst/>
                          <a:latin typeface="Arial" panose="020B0604020202020204" pitchFamily="34" charset="0"/>
                        </a:rPr>
                        <a:t>28,975</a:t>
                      </a:r>
                    </a:p>
                  </a:txBody>
                  <a:tcPr marL="6661" marR="6661" marT="6661"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FD8EB"/>
                    </a:solidFill>
                  </a:tcPr>
                </a:tc>
                <a:extLst>
                  <a:ext uri="{0D108BD9-81ED-4DB2-BD59-A6C34878D82A}">
                    <a16:rowId xmlns:a16="http://schemas.microsoft.com/office/drawing/2014/main" val="244658045"/>
                  </a:ext>
                </a:extLst>
              </a:tr>
              <a:tr h="186512">
                <a:tc>
                  <a:txBody>
                    <a:bodyPr/>
                    <a:lstStyle/>
                    <a:p>
                      <a:pPr algn="ctr" rtl="0" fontAlgn="b"/>
                      <a:r>
                        <a:rPr lang="en-US" sz="1600" b="0" i="0" u="none" strike="noStrike">
                          <a:solidFill>
                            <a:srgbClr val="414141"/>
                          </a:solidFill>
                          <a:effectLst/>
                          <a:latin typeface="Arial" panose="020B0604020202020204" pitchFamily="34" charset="0"/>
                        </a:rPr>
                        <a:t>13</a:t>
                      </a:r>
                    </a:p>
                  </a:txBody>
                  <a:tcPr marL="6661" marR="6661" marT="6661"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0ECF5"/>
                    </a:solidFill>
                  </a:tcPr>
                </a:tc>
                <a:tc>
                  <a:txBody>
                    <a:bodyPr/>
                    <a:lstStyle/>
                    <a:p>
                      <a:pPr algn="ctr" rtl="0" fontAlgn="b"/>
                      <a:r>
                        <a:rPr lang="en-US" sz="1600" b="0" i="0" u="none" strike="noStrike">
                          <a:solidFill>
                            <a:srgbClr val="414141"/>
                          </a:solidFill>
                          <a:effectLst/>
                          <a:latin typeface="Arial" panose="020B0604020202020204" pitchFamily="34" charset="0"/>
                        </a:rPr>
                        <a:t>28,467</a:t>
                      </a:r>
                    </a:p>
                  </a:txBody>
                  <a:tcPr marL="6661" marR="6661" marT="6661"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0ECF5"/>
                    </a:solidFill>
                  </a:tcPr>
                </a:tc>
                <a:extLst>
                  <a:ext uri="{0D108BD9-81ED-4DB2-BD59-A6C34878D82A}">
                    <a16:rowId xmlns:a16="http://schemas.microsoft.com/office/drawing/2014/main" val="4030241414"/>
                  </a:ext>
                </a:extLst>
              </a:tr>
              <a:tr h="186512">
                <a:tc>
                  <a:txBody>
                    <a:bodyPr/>
                    <a:lstStyle/>
                    <a:p>
                      <a:pPr algn="ctr" rtl="0" fontAlgn="b"/>
                      <a:r>
                        <a:rPr lang="en-US" sz="1600" b="0" i="0" u="none" strike="noStrike">
                          <a:solidFill>
                            <a:srgbClr val="414141"/>
                          </a:solidFill>
                          <a:effectLst/>
                          <a:latin typeface="Arial" panose="020B0604020202020204" pitchFamily="34" charset="0"/>
                        </a:rPr>
                        <a:t>10</a:t>
                      </a:r>
                    </a:p>
                  </a:txBody>
                  <a:tcPr marL="6661" marR="6661" marT="6661"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FD8EB"/>
                    </a:solidFill>
                  </a:tcPr>
                </a:tc>
                <a:tc>
                  <a:txBody>
                    <a:bodyPr/>
                    <a:lstStyle/>
                    <a:p>
                      <a:pPr algn="ctr" rtl="0" fontAlgn="b"/>
                      <a:r>
                        <a:rPr lang="en-US" sz="1600" b="0" i="0" u="none" strike="noStrike">
                          <a:solidFill>
                            <a:srgbClr val="414141"/>
                          </a:solidFill>
                          <a:effectLst/>
                          <a:latin typeface="Arial" panose="020B0604020202020204" pitchFamily="34" charset="0"/>
                        </a:rPr>
                        <a:t>28,151</a:t>
                      </a:r>
                    </a:p>
                  </a:txBody>
                  <a:tcPr marL="6661" marR="6661" marT="6661"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FD8EB"/>
                    </a:solidFill>
                  </a:tcPr>
                </a:tc>
                <a:extLst>
                  <a:ext uri="{0D108BD9-81ED-4DB2-BD59-A6C34878D82A}">
                    <a16:rowId xmlns:a16="http://schemas.microsoft.com/office/drawing/2014/main" val="1941758859"/>
                  </a:ext>
                </a:extLst>
              </a:tr>
              <a:tr h="186512">
                <a:tc>
                  <a:txBody>
                    <a:bodyPr/>
                    <a:lstStyle/>
                    <a:p>
                      <a:pPr algn="ctr" rtl="0" fontAlgn="b"/>
                      <a:r>
                        <a:rPr lang="en-US" sz="1600" b="0" i="0" u="none" strike="noStrike">
                          <a:solidFill>
                            <a:srgbClr val="414141"/>
                          </a:solidFill>
                          <a:effectLst/>
                          <a:latin typeface="Arial" panose="020B0604020202020204" pitchFamily="34" charset="0"/>
                        </a:rPr>
                        <a:t>34</a:t>
                      </a:r>
                    </a:p>
                  </a:txBody>
                  <a:tcPr marL="6661" marR="6661" marT="6661"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0ECF5"/>
                    </a:solidFill>
                  </a:tcPr>
                </a:tc>
                <a:tc>
                  <a:txBody>
                    <a:bodyPr/>
                    <a:lstStyle/>
                    <a:p>
                      <a:pPr algn="ctr" rtl="0" fontAlgn="b"/>
                      <a:r>
                        <a:rPr lang="en-US" sz="1600" b="0" i="0" u="none" strike="noStrike">
                          <a:solidFill>
                            <a:srgbClr val="414141"/>
                          </a:solidFill>
                          <a:effectLst/>
                          <a:latin typeface="Arial" panose="020B0604020202020204" pitchFamily="34" charset="0"/>
                        </a:rPr>
                        <a:t>28,118</a:t>
                      </a:r>
                    </a:p>
                  </a:txBody>
                  <a:tcPr marL="6661" marR="6661" marT="6661"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0ECF5"/>
                    </a:solidFill>
                  </a:tcPr>
                </a:tc>
                <a:extLst>
                  <a:ext uri="{0D108BD9-81ED-4DB2-BD59-A6C34878D82A}">
                    <a16:rowId xmlns:a16="http://schemas.microsoft.com/office/drawing/2014/main" val="1602307590"/>
                  </a:ext>
                </a:extLst>
              </a:tr>
              <a:tr h="186512">
                <a:tc>
                  <a:txBody>
                    <a:bodyPr/>
                    <a:lstStyle/>
                    <a:p>
                      <a:pPr algn="ctr" rtl="0" fontAlgn="b"/>
                      <a:r>
                        <a:rPr lang="en-US" sz="1600" b="0" i="0" u="none" strike="noStrike">
                          <a:solidFill>
                            <a:srgbClr val="414141"/>
                          </a:solidFill>
                          <a:effectLst/>
                          <a:latin typeface="Arial" panose="020B0604020202020204" pitchFamily="34" charset="0"/>
                        </a:rPr>
                        <a:t>18</a:t>
                      </a:r>
                    </a:p>
                  </a:txBody>
                  <a:tcPr marL="6661" marR="6661" marT="6661"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FD8EB"/>
                    </a:solidFill>
                  </a:tcPr>
                </a:tc>
                <a:tc>
                  <a:txBody>
                    <a:bodyPr/>
                    <a:lstStyle/>
                    <a:p>
                      <a:pPr algn="ctr" rtl="0" fontAlgn="b"/>
                      <a:r>
                        <a:rPr lang="en-US" sz="1600" b="0" i="0" u="none" strike="noStrike">
                          <a:solidFill>
                            <a:srgbClr val="414141"/>
                          </a:solidFill>
                          <a:effectLst/>
                          <a:latin typeface="Arial" panose="020B0604020202020204" pitchFamily="34" charset="0"/>
                        </a:rPr>
                        <a:t>28,116</a:t>
                      </a:r>
                    </a:p>
                  </a:txBody>
                  <a:tcPr marL="6661" marR="6661" marT="6661"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FD8EB"/>
                    </a:solidFill>
                  </a:tcPr>
                </a:tc>
                <a:extLst>
                  <a:ext uri="{0D108BD9-81ED-4DB2-BD59-A6C34878D82A}">
                    <a16:rowId xmlns:a16="http://schemas.microsoft.com/office/drawing/2014/main" val="3757571588"/>
                  </a:ext>
                </a:extLst>
              </a:tr>
              <a:tr h="186512">
                <a:tc>
                  <a:txBody>
                    <a:bodyPr/>
                    <a:lstStyle/>
                    <a:p>
                      <a:pPr algn="ctr" rtl="0" fontAlgn="b"/>
                      <a:r>
                        <a:rPr lang="en-US" sz="1600" b="0" i="0" u="none" strike="noStrike">
                          <a:solidFill>
                            <a:srgbClr val="414141"/>
                          </a:solidFill>
                          <a:effectLst/>
                          <a:latin typeface="Arial" panose="020B0604020202020204" pitchFamily="34" charset="0"/>
                        </a:rPr>
                        <a:t>80</a:t>
                      </a:r>
                    </a:p>
                  </a:txBody>
                  <a:tcPr marL="6661" marR="6661" marT="6661"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0ECF5"/>
                    </a:solidFill>
                  </a:tcPr>
                </a:tc>
                <a:tc>
                  <a:txBody>
                    <a:bodyPr/>
                    <a:lstStyle/>
                    <a:p>
                      <a:pPr algn="ctr" rtl="0" fontAlgn="b"/>
                      <a:r>
                        <a:rPr lang="en-US" sz="1600" b="0" i="0" u="none" strike="noStrike" dirty="0">
                          <a:solidFill>
                            <a:srgbClr val="414141"/>
                          </a:solidFill>
                          <a:effectLst/>
                          <a:latin typeface="Arial" panose="020B0604020202020204" pitchFamily="34" charset="0"/>
                        </a:rPr>
                        <a:t>28,092</a:t>
                      </a:r>
                    </a:p>
                  </a:txBody>
                  <a:tcPr marL="6661" marR="6661" marT="6661"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0ECF5"/>
                    </a:solidFill>
                  </a:tcPr>
                </a:tc>
                <a:extLst>
                  <a:ext uri="{0D108BD9-81ED-4DB2-BD59-A6C34878D82A}">
                    <a16:rowId xmlns:a16="http://schemas.microsoft.com/office/drawing/2014/main" val="2046741728"/>
                  </a:ext>
                </a:extLst>
              </a:tr>
            </a:tbl>
          </a:graphicData>
        </a:graphic>
      </p:graphicFrame>
    </p:spTree>
    <p:custDataLst>
      <p:custData r:id="rId1"/>
      <p:custData r:id="rId2"/>
    </p:custDataLst>
    <p:extLst>
      <p:ext uri="{BB962C8B-B14F-4D97-AF65-F5344CB8AC3E}">
        <p14:creationId xmlns:p14="http://schemas.microsoft.com/office/powerpoint/2010/main" val="176000089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5317B44-90A8-441B-E964-B0AD1A853D35}"/>
              </a:ext>
            </a:extLst>
          </p:cNvPr>
          <p:cNvSpPr>
            <a:spLocks noGrp="1"/>
          </p:cNvSpPr>
          <p:nvPr>
            <p:ph type="title"/>
          </p:nvPr>
        </p:nvSpPr>
        <p:spPr>
          <a:xfrm>
            <a:off x="457200" y="264660"/>
            <a:ext cx="11277600" cy="545238"/>
          </a:xfrm>
        </p:spPr>
        <p:txBody>
          <a:bodyPr vert="horz" wrap="square" lIns="0" tIns="45720" rIns="0" bIns="45720" rtlCol="0" anchor="ctr">
            <a:normAutofit/>
          </a:bodyPr>
          <a:lstStyle/>
          <a:p>
            <a:pPr algn="ctr"/>
            <a:r>
              <a:rPr lang="en-US" sz="3200" dirty="0"/>
              <a:t>Active Subscribers - Top 20 Counties</a:t>
            </a:r>
          </a:p>
        </p:txBody>
      </p:sp>
      <p:graphicFrame>
        <p:nvGraphicFramePr>
          <p:cNvPr id="3" name="Table 2">
            <a:extLst>
              <a:ext uri="{FF2B5EF4-FFF2-40B4-BE49-F238E27FC236}">
                <a16:creationId xmlns:a16="http://schemas.microsoft.com/office/drawing/2014/main" id="{1728D7A2-F73D-8E12-65C1-C2F8F655D5D7}"/>
              </a:ext>
            </a:extLst>
          </p:cNvPr>
          <p:cNvGraphicFramePr>
            <a:graphicFrameLocks noGrp="1"/>
          </p:cNvGraphicFramePr>
          <p:nvPr>
            <p:extLst>
              <p:ext uri="{D42A27DB-BD31-4B8C-83A1-F6EECF244321}">
                <p14:modId xmlns:p14="http://schemas.microsoft.com/office/powerpoint/2010/main" val="3055857258"/>
              </p:ext>
            </p:extLst>
          </p:nvPr>
        </p:nvGraphicFramePr>
        <p:xfrm>
          <a:off x="774693" y="809898"/>
          <a:ext cx="4145650" cy="5517402"/>
        </p:xfrm>
        <a:graphic>
          <a:graphicData uri="http://schemas.openxmlformats.org/drawingml/2006/table">
            <a:tbl>
              <a:tblPr/>
              <a:tblGrid>
                <a:gridCol w="2072825">
                  <a:extLst>
                    <a:ext uri="{9D8B030D-6E8A-4147-A177-3AD203B41FA5}">
                      <a16:colId xmlns:a16="http://schemas.microsoft.com/office/drawing/2014/main" val="4200601207"/>
                    </a:ext>
                  </a:extLst>
                </a:gridCol>
                <a:gridCol w="2072825">
                  <a:extLst>
                    <a:ext uri="{9D8B030D-6E8A-4147-A177-3AD203B41FA5}">
                      <a16:colId xmlns:a16="http://schemas.microsoft.com/office/drawing/2014/main" val="3500282053"/>
                    </a:ext>
                  </a:extLst>
                </a:gridCol>
              </a:tblGrid>
              <a:tr h="222424">
                <a:tc gridSpan="2">
                  <a:txBody>
                    <a:bodyPr/>
                    <a:lstStyle/>
                    <a:p>
                      <a:pPr algn="ctr" fontAlgn="ctr"/>
                      <a:r>
                        <a:rPr lang="en-US" sz="1600" b="1" i="0" u="none" strike="noStrike" dirty="0">
                          <a:solidFill>
                            <a:srgbClr val="FFFFFF"/>
                          </a:solidFill>
                          <a:effectLst/>
                          <a:latin typeface="Arial" panose="020B0604020202020204" pitchFamily="34" charset="0"/>
                        </a:rPr>
                        <a:t>June 2024</a:t>
                      </a:r>
                    </a:p>
                  </a:txBody>
                  <a:tcPr marL="6951" marR="6951" marT="6951" marB="0" anchor="ctr">
                    <a:lnL>
                      <a:noFill/>
                    </a:lnL>
                    <a:lnR>
                      <a:noFill/>
                    </a:lnR>
                    <a:lnT>
                      <a:noFill/>
                    </a:lnT>
                    <a:lnB w="12700" cap="flat" cmpd="sng" algn="ctr">
                      <a:solidFill>
                        <a:srgbClr val="FFFFFF"/>
                      </a:solidFill>
                      <a:prstDash val="solid"/>
                      <a:round/>
                      <a:headEnd type="none" w="med" len="med"/>
                      <a:tailEnd type="none" w="med" len="med"/>
                    </a:lnB>
                    <a:solidFill>
                      <a:srgbClr val="7030A0"/>
                    </a:solidFill>
                  </a:tcPr>
                </a:tc>
                <a:tc hMerge="1">
                  <a:txBody>
                    <a:bodyPr/>
                    <a:lstStyle/>
                    <a:p>
                      <a:endParaRPr lang="en-US"/>
                    </a:p>
                  </a:txBody>
                  <a:tcPr/>
                </a:tc>
                <a:extLst>
                  <a:ext uri="{0D108BD9-81ED-4DB2-BD59-A6C34878D82A}">
                    <a16:rowId xmlns:a16="http://schemas.microsoft.com/office/drawing/2014/main" val="612102673"/>
                  </a:ext>
                </a:extLst>
              </a:tr>
              <a:tr h="194621">
                <a:tc>
                  <a:txBody>
                    <a:bodyPr/>
                    <a:lstStyle/>
                    <a:p>
                      <a:pPr algn="l" rtl="0" fontAlgn="ctr"/>
                      <a:r>
                        <a:rPr lang="en-US" sz="1600" b="1" i="0" u="none" strike="noStrike">
                          <a:solidFill>
                            <a:srgbClr val="FFFFFF"/>
                          </a:solidFill>
                          <a:effectLst/>
                          <a:latin typeface="Arial" panose="020B0604020202020204" pitchFamily="34" charset="0"/>
                        </a:rPr>
                        <a:t>County </a:t>
                      </a:r>
                    </a:p>
                  </a:txBody>
                  <a:tcPr marL="6951" marR="6951" marT="695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9F7FC9"/>
                    </a:solidFill>
                  </a:tcPr>
                </a:tc>
                <a:tc>
                  <a:txBody>
                    <a:bodyPr/>
                    <a:lstStyle/>
                    <a:p>
                      <a:pPr algn="ctr" rtl="0" fontAlgn="ctr"/>
                      <a:r>
                        <a:rPr lang="en-US" sz="1600" b="1" i="0" u="none" strike="noStrike" dirty="0">
                          <a:solidFill>
                            <a:srgbClr val="FFFFFF"/>
                          </a:solidFill>
                          <a:effectLst/>
                          <a:latin typeface="Arial" panose="020B0604020202020204" pitchFamily="34" charset="0"/>
                        </a:rPr>
                        <a:t>Active Subscribers</a:t>
                      </a:r>
                    </a:p>
                  </a:txBody>
                  <a:tcPr marL="6951" marR="6951" marT="695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9F7FC9"/>
                    </a:solidFill>
                  </a:tcPr>
                </a:tc>
                <a:extLst>
                  <a:ext uri="{0D108BD9-81ED-4DB2-BD59-A6C34878D82A}">
                    <a16:rowId xmlns:a16="http://schemas.microsoft.com/office/drawing/2014/main" val="485718937"/>
                  </a:ext>
                </a:extLst>
              </a:tr>
              <a:tr h="201572">
                <a:tc>
                  <a:txBody>
                    <a:bodyPr/>
                    <a:lstStyle/>
                    <a:p>
                      <a:pPr algn="l" rtl="0" fontAlgn="ctr"/>
                      <a:r>
                        <a:rPr lang="en-US" sz="1600" b="0" i="0" u="none" strike="noStrike">
                          <a:solidFill>
                            <a:srgbClr val="414141"/>
                          </a:solidFill>
                          <a:effectLst/>
                          <a:latin typeface="Arial" panose="020B0604020202020204" pitchFamily="34" charset="0"/>
                        </a:rPr>
                        <a:t>Los Angeles</a:t>
                      </a:r>
                    </a:p>
                  </a:txBody>
                  <a:tcPr marL="6951" marR="6951" marT="695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FD8EB"/>
                    </a:solidFill>
                  </a:tcPr>
                </a:tc>
                <a:tc>
                  <a:txBody>
                    <a:bodyPr/>
                    <a:lstStyle/>
                    <a:p>
                      <a:pPr algn="ctr" rtl="0" fontAlgn="ctr"/>
                      <a:r>
                        <a:rPr lang="en-US" sz="1600" b="0" i="0" u="none" strike="noStrike">
                          <a:solidFill>
                            <a:srgbClr val="414141"/>
                          </a:solidFill>
                          <a:effectLst/>
                          <a:latin typeface="Arial" panose="020B0604020202020204" pitchFamily="34" charset="0"/>
                        </a:rPr>
                        <a:t>401,190</a:t>
                      </a:r>
                    </a:p>
                  </a:txBody>
                  <a:tcPr marL="6951" marR="6951" marT="695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FD8EB"/>
                    </a:solidFill>
                  </a:tcPr>
                </a:tc>
                <a:extLst>
                  <a:ext uri="{0D108BD9-81ED-4DB2-BD59-A6C34878D82A}">
                    <a16:rowId xmlns:a16="http://schemas.microsoft.com/office/drawing/2014/main" val="2003532911"/>
                  </a:ext>
                </a:extLst>
              </a:tr>
              <a:tr h="194621">
                <a:tc>
                  <a:txBody>
                    <a:bodyPr/>
                    <a:lstStyle/>
                    <a:p>
                      <a:pPr algn="l" rtl="0" fontAlgn="ctr"/>
                      <a:r>
                        <a:rPr lang="en-US" sz="1600" b="0" i="0" u="none" strike="noStrike" dirty="0">
                          <a:solidFill>
                            <a:srgbClr val="414141"/>
                          </a:solidFill>
                          <a:effectLst/>
                          <a:latin typeface="Arial" panose="020B0604020202020204" pitchFamily="34" charset="0"/>
                        </a:rPr>
                        <a:t>San Bernardino</a:t>
                      </a:r>
                    </a:p>
                  </a:txBody>
                  <a:tcPr marL="6951" marR="6951" marT="695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0ECF5"/>
                    </a:solidFill>
                  </a:tcPr>
                </a:tc>
                <a:tc>
                  <a:txBody>
                    <a:bodyPr/>
                    <a:lstStyle/>
                    <a:p>
                      <a:pPr algn="ctr" rtl="0" fontAlgn="ctr"/>
                      <a:r>
                        <a:rPr lang="en-US" sz="1600" b="0" i="0" u="none" strike="noStrike">
                          <a:solidFill>
                            <a:srgbClr val="414141"/>
                          </a:solidFill>
                          <a:effectLst/>
                          <a:latin typeface="Arial" panose="020B0604020202020204" pitchFamily="34" charset="0"/>
                        </a:rPr>
                        <a:t>105,000</a:t>
                      </a:r>
                    </a:p>
                  </a:txBody>
                  <a:tcPr marL="6951" marR="6951" marT="695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0ECF5"/>
                    </a:solidFill>
                  </a:tcPr>
                </a:tc>
                <a:extLst>
                  <a:ext uri="{0D108BD9-81ED-4DB2-BD59-A6C34878D82A}">
                    <a16:rowId xmlns:a16="http://schemas.microsoft.com/office/drawing/2014/main" val="92700571"/>
                  </a:ext>
                </a:extLst>
              </a:tr>
              <a:tr h="194621">
                <a:tc>
                  <a:txBody>
                    <a:bodyPr/>
                    <a:lstStyle/>
                    <a:p>
                      <a:pPr algn="l" rtl="0" fontAlgn="ctr"/>
                      <a:r>
                        <a:rPr lang="en-US" sz="1600" b="0" i="0" u="none" strike="noStrike">
                          <a:solidFill>
                            <a:srgbClr val="414141"/>
                          </a:solidFill>
                          <a:effectLst/>
                          <a:latin typeface="Arial" panose="020B0604020202020204" pitchFamily="34" charset="0"/>
                        </a:rPr>
                        <a:t>San Diego</a:t>
                      </a:r>
                    </a:p>
                  </a:txBody>
                  <a:tcPr marL="6951" marR="6951" marT="695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FD8EB"/>
                    </a:solidFill>
                  </a:tcPr>
                </a:tc>
                <a:tc>
                  <a:txBody>
                    <a:bodyPr/>
                    <a:lstStyle/>
                    <a:p>
                      <a:pPr algn="ctr" rtl="0" fontAlgn="ctr"/>
                      <a:r>
                        <a:rPr lang="en-US" sz="1600" b="0" i="0" u="none" strike="noStrike" dirty="0">
                          <a:solidFill>
                            <a:srgbClr val="414141"/>
                          </a:solidFill>
                          <a:effectLst/>
                          <a:latin typeface="Arial" panose="020B0604020202020204" pitchFamily="34" charset="0"/>
                        </a:rPr>
                        <a:t>101,248</a:t>
                      </a:r>
                    </a:p>
                  </a:txBody>
                  <a:tcPr marL="6951" marR="6951" marT="695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FD8EB"/>
                    </a:solidFill>
                  </a:tcPr>
                </a:tc>
                <a:extLst>
                  <a:ext uri="{0D108BD9-81ED-4DB2-BD59-A6C34878D82A}">
                    <a16:rowId xmlns:a16="http://schemas.microsoft.com/office/drawing/2014/main" val="2953818040"/>
                  </a:ext>
                </a:extLst>
              </a:tr>
              <a:tr h="194621">
                <a:tc>
                  <a:txBody>
                    <a:bodyPr/>
                    <a:lstStyle/>
                    <a:p>
                      <a:pPr algn="l" rtl="0" fontAlgn="ctr"/>
                      <a:r>
                        <a:rPr lang="en-US" sz="1600" b="0" i="0" u="none" strike="noStrike">
                          <a:solidFill>
                            <a:srgbClr val="414141"/>
                          </a:solidFill>
                          <a:effectLst/>
                          <a:latin typeface="Arial" panose="020B0604020202020204" pitchFamily="34" charset="0"/>
                        </a:rPr>
                        <a:t>Riverside</a:t>
                      </a:r>
                    </a:p>
                  </a:txBody>
                  <a:tcPr marL="6951" marR="6951" marT="695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0ECF5"/>
                    </a:solidFill>
                  </a:tcPr>
                </a:tc>
                <a:tc>
                  <a:txBody>
                    <a:bodyPr/>
                    <a:lstStyle/>
                    <a:p>
                      <a:pPr algn="ctr" rtl="0" fontAlgn="ctr"/>
                      <a:r>
                        <a:rPr lang="en-US" sz="1600" b="0" i="0" u="none" strike="noStrike">
                          <a:solidFill>
                            <a:srgbClr val="414141"/>
                          </a:solidFill>
                          <a:effectLst/>
                          <a:latin typeface="Arial" panose="020B0604020202020204" pitchFamily="34" charset="0"/>
                        </a:rPr>
                        <a:t>94,645</a:t>
                      </a:r>
                    </a:p>
                  </a:txBody>
                  <a:tcPr marL="6951" marR="6951" marT="695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0ECF5"/>
                    </a:solidFill>
                  </a:tcPr>
                </a:tc>
                <a:extLst>
                  <a:ext uri="{0D108BD9-81ED-4DB2-BD59-A6C34878D82A}">
                    <a16:rowId xmlns:a16="http://schemas.microsoft.com/office/drawing/2014/main" val="2201811403"/>
                  </a:ext>
                </a:extLst>
              </a:tr>
              <a:tr h="194621">
                <a:tc>
                  <a:txBody>
                    <a:bodyPr/>
                    <a:lstStyle/>
                    <a:p>
                      <a:pPr algn="l" rtl="0" fontAlgn="ctr"/>
                      <a:r>
                        <a:rPr lang="en-US" sz="1600" b="0" i="0" u="none" strike="noStrike">
                          <a:solidFill>
                            <a:srgbClr val="414141"/>
                          </a:solidFill>
                          <a:effectLst/>
                          <a:latin typeface="Arial" panose="020B0604020202020204" pitchFamily="34" charset="0"/>
                        </a:rPr>
                        <a:t>Orange</a:t>
                      </a:r>
                    </a:p>
                  </a:txBody>
                  <a:tcPr marL="6951" marR="6951" marT="695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FD8EB"/>
                    </a:solidFill>
                  </a:tcPr>
                </a:tc>
                <a:tc>
                  <a:txBody>
                    <a:bodyPr/>
                    <a:lstStyle/>
                    <a:p>
                      <a:pPr algn="ctr" rtl="0" fontAlgn="ctr"/>
                      <a:r>
                        <a:rPr lang="en-US" sz="1600" b="0" i="0" u="none" strike="noStrike" dirty="0">
                          <a:solidFill>
                            <a:srgbClr val="414141"/>
                          </a:solidFill>
                          <a:effectLst/>
                          <a:latin typeface="Arial" panose="020B0604020202020204" pitchFamily="34" charset="0"/>
                        </a:rPr>
                        <a:t>87,839</a:t>
                      </a:r>
                    </a:p>
                  </a:txBody>
                  <a:tcPr marL="6951" marR="6951" marT="695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FD8EB"/>
                    </a:solidFill>
                  </a:tcPr>
                </a:tc>
                <a:extLst>
                  <a:ext uri="{0D108BD9-81ED-4DB2-BD59-A6C34878D82A}">
                    <a16:rowId xmlns:a16="http://schemas.microsoft.com/office/drawing/2014/main" val="4071818835"/>
                  </a:ext>
                </a:extLst>
              </a:tr>
              <a:tr h="194621">
                <a:tc>
                  <a:txBody>
                    <a:bodyPr/>
                    <a:lstStyle/>
                    <a:p>
                      <a:pPr algn="l" rtl="0" fontAlgn="ctr"/>
                      <a:r>
                        <a:rPr lang="en-US" sz="1600" b="0" i="0" u="none" strike="noStrike">
                          <a:solidFill>
                            <a:srgbClr val="414141"/>
                          </a:solidFill>
                          <a:effectLst/>
                          <a:latin typeface="Arial" panose="020B0604020202020204" pitchFamily="34" charset="0"/>
                        </a:rPr>
                        <a:t>Sacramento</a:t>
                      </a:r>
                    </a:p>
                  </a:txBody>
                  <a:tcPr marL="6951" marR="6951" marT="695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0ECF5"/>
                    </a:solidFill>
                  </a:tcPr>
                </a:tc>
                <a:tc>
                  <a:txBody>
                    <a:bodyPr/>
                    <a:lstStyle/>
                    <a:p>
                      <a:pPr algn="ctr" rtl="0" fontAlgn="ctr"/>
                      <a:r>
                        <a:rPr lang="en-US" sz="1600" b="0" i="0" u="none" strike="noStrike">
                          <a:solidFill>
                            <a:srgbClr val="414141"/>
                          </a:solidFill>
                          <a:effectLst/>
                          <a:latin typeface="Arial" panose="020B0604020202020204" pitchFamily="34" charset="0"/>
                        </a:rPr>
                        <a:t>70,254</a:t>
                      </a:r>
                    </a:p>
                  </a:txBody>
                  <a:tcPr marL="6951" marR="6951" marT="695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0ECF5"/>
                    </a:solidFill>
                  </a:tcPr>
                </a:tc>
                <a:extLst>
                  <a:ext uri="{0D108BD9-81ED-4DB2-BD59-A6C34878D82A}">
                    <a16:rowId xmlns:a16="http://schemas.microsoft.com/office/drawing/2014/main" val="2549695304"/>
                  </a:ext>
                </a:extLst>
              </a:tr>
              <a:tr h="194621">
                <a:tc>
                  <a:txBody>
                    <a:bodyPr/>
                    <a:lstStyle/>
                    <a:p>
                      <a:pPr algn="l" rtl="0" fontAlgn="ctr"/>
                      <a:r>
                        <a:rPr lang="en-US" sz="1600" b="0" i="0" u="none" strike="noStrike">
                          <a:solidFill>
                            <a:srgbClr val="414141"/>
                          </a:solidFill>
                          <a:effectLst/>
                          <a:latin typeface="Arial" panose="020B0604020202020204" pitchFamily="34" charset="0"/>
                        </a:rPr>
                        <a:t>Fresno</a:t>
                      </a:r>
                    </a:p>
                  </a:txBody>
                  <a:tcPr marL="6951" marR="6951" marT="695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FD8EB"/>
                    </a:solidFill>
                  </a:tcPr>
                </a:tc>
                <a:tc>
                  <a:txBody>
                    <a:bodyPr/>
                    <a:lstStyle/>
                    <a:p>
                      <a:pPr algn="ctr" rtl="0" fontAlgn="ctr"/>
                      <a:r>
                        <a:rPr lang="en-US" sz="1600" b="0" i="0" u="none" strike="noStrike">
                          <a:solidFill>
                            <a:srgbClr val="414141"/>
                          </a:solidFill>
                          <a:effectLst/>
                          <a:latin typeface="Arial" panose="020B0604020202020204" pitchFamily="34" charset="0"/>
                        </a:rPr>
                        <a:t>58,532</a:t>
                      </a:r>
                    </a:p>
                  </a:txBody>
                  <a:tcPr marL="6951" marR="6951" marT="695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FD8EB"/>
                    </a:solidFill>
                  </a:tcPr>
                </a:tc>
                <a:extLst>
                  <a:ext uri="{0D108BD9-81ED-4DB2-BD59-A6C34878D82A}">
                    <a16:rowId xmlns:a16="http://schemas.microsoft.com/office/drawing/2014/main" val="85381613"/>
                  </a:ext>
                </a:extLst>
              </a:tr>
              <a:tr h="194621">
                <a:tc>
                  <a:txBody>
                    <a:bodyPr/>
                    <a:lstStyle/>
                    <a:p>
                      <a:pPr algn="l" rtl="0" fontAlgn="ctr"/>
                      <a:r>
                        <a:rPr lang="en-US" sz="1600" b="0" i="0" u="none" strike="noStrike">
                          <a:solidFill>
                            <a:srgbClr val="414141"/>
                          </a:solidFill>
                          <a:effectLst/>
                          <a:latin typeface="Arial" panose="020B0604020202020204" pitchFamily="34" charset="0"/>
                        </a:rPr>
                        <a:t>Kern</a:t>
                      </a:r>
                    </a:p>
                  </a:txBody>
                  <a:tcPr marL="6951" marR="6951" marT="695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0ECF5"/>
                    </a:solidFill>
                  </a:tcPr>
                </a:tc>
                <a:tc>
                  <a:txBody>
                    <a:bodyPr/>
                    <a:lstStyle/>
                    <a:p>
                      <a:pPr algn="ctr" rtl="0" fontAlgn="ctr"/>
                      <a:r>
                        <a:rPr lang="en-US" sz="1600" b="0" i="0" u="none" strike="noStrike" dirty="0">
                          <a:solidFill>
                            <a:srgbClr val="414141"/>
                          </a:solidFill>
                          <a:effectLst/>
                          <a:latin typeface="Arial" panose="020B0604020202020204" pitchFamily="34" charset="0"/>
                        </a:rPr>
                        <a:t>56,311</a:t>
                      </a:r>
                    </a:p>
                  </a:txBody>
                  <a:tcPr marL="6951" marR="6951" marT="695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0ECF5"/>
                    </a:solidFill>
                  </a:tcPr>
                </a:tc>
                <a:extLst>
                  <a:ext uri="{0D108BD9-81ED-4DB2-BD59-A6C34878D82A}">
                    <a16:rowId xmlns:a16="http://schemas.microsoft.com/office/drawing/2014/main" val="1108451277"/>
                  </a:ext>
                </a:extLst>
              </a:tr>
              <a:tr h="194621">
                <a:tc>
                  <a:txBody>
                    <a:bodyPr/>
                    <a:lstStyle/>
                    <a:p>
                      <a:pPr algn="l" rtl="0" fontAlgn="ctr"/>
                      <a:r>
                        <a:rPr lang="en-US" sz="1600" b="0" i="0" u="none" strike="noStrike">
                          <a:solidFill>
                            <a:srgbClr val="414141"/>
                          </a:solidFill>
                          <a:effectLst/>
                          <a:latin typeface="Arial" panose="020B0604020202020204" pitchFamily="34" charset="0"/>
                        </a:rPr>
                        <a:t>Alameda</a:t>
                      </a:r>
                    </a:p>
                  </a:txBody>
                  <a:tcPr marL="6951" marR="6951" marT="695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FD8EB"/>
                    </a:solidFill>
                  </a:tcPr>
                </a:tc>
                <a:tc>
                  <a:txBody>
                    <a:bodyPr/>
                    <a:lstStyle/>
                    <a:p>
                      <a:pPr algn="ctr" rtl="0" fontAlgn="ctr"/>
                      <a:r>
                        <a:rPr lang="en-US" sz="1600" b="0" i="0" u="none" strike="noStrike">
                          <a:solidFill>
                            <a:srgbClr val="414141"/>
                          </a:solidFill>
                          <a:effectLst/>
                          <a:latin typeface="Arial" panose="020B0604020202020204" pitchFamily="34" charset="0"/>
                        </a:rPr>
                        <a:t>45,369</a:t>
                      </a:r>
                    </a:p>
                  </a:txBody>
                  <a:tcPr marL="6951" marR="6951" marT="695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FD8EB"/>
                    </a:solidFill>
                  </a:tcPr>
                </a:tc>
                <a:extLst>
                  <a:ext uri="{0D108BD9-81ED-4DB2-BD59-A6C34878D82A}">
                    <a16:rowId xmlns:a16="http://schemas.microsoft.com/office/drawing/2014/main" val="4029305022"/>
                  </a:ext>
                </a:extLst>
              </a:tr>
              <a:tr h="194621">
                <a:tc>
                  <a:txBody>
                    <a:bodyPr/>
                    <a:lstStyle/>
                    <a:p>
                      <a:pPr algn="l" rtl="0" fontAlgn="ctr"/>
                      <a:r>
                        <a:rPr lang="en-US" sz="1600" b="0" i="0" u="none" strike="noStrike">
                          <a:solidFill>
                            <a:srgbClr val="414141"/>
                          </a:solidFill>
                          <a:effectLst/>
                          <a:latin typeface="Arial" panose="020B0604020202020204" pitchFamily="34" charset="0"/>
                        </a:rPr>
                        <a:t>San Francisco</a:t>
                      </a:r>
                    </a:p>
                  </a:txBody>
                  <a:tcPr marL="6951" marR="6951" marT="695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0ECF5"/>
                    </a:solidFill>
                  </a:tcPr>
                </a:tc>
                <a:tc>
                  <a:txBody>
                    <a:bodyPr/>
                    <a:lstStyle/>
                    <a:p>
                      <a:pPr algn="ctr" rtl="0" fontAlgn="ctr"/>
                      <a:r>
                        <a:rPr lang="en-US" sz="1600" b="0" i="0" u="none" strike="noStrike" dirty="0">
                          <a:solidFill>
                            <a:srgbClr val="414141"/>
                          </a:solidFill>
                          <a:effectLst/>
                          <a:latin typeface="Arial" panose="020B0604020202020204" pitchFamily="34" charset="0"/>
                        </a:rPr>
                        <a:t>38,396</a:t>
                      </a:r>
                    </a:p>
                  </a:txBody>
                  <a:tcPr marL="6951" marR="6951" marT="695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0ECF5"/>
                    </a:solidFill>
                  </a:tcPr>
                </a:tc>
                <a:extLst>
                  <a:ext uri="{0D108BD9-81ED-4DB2-BD59-A6C34878D82A}">
                    <a16:rowId xmlns:a16="http://schemas.microsoft.com/office/drawing/2014/main" val="3305512688"/>
                  </a:ext>
                </a:extLst>
              </a:tr>
              <a:tr h="194621">
                <a:tc>
                  <a:txBody>
                    <a:bodyPr/>
                    <a:lstStyle/>
                    <a:p>
                      <a:pPr algn="l" rtl="0" fontAlgn="ctr"/>
                      <a:r>
                        <a:rPr lang="en-US" sz="1600" b="0" i="0" u="none" strike="noStrike">
                          <a:solidFill>
                            <a:srgbClr val="414141"/>
                          </a:solidFill>
                          <a:effectLst/>
                          <a:latin typeface="Arial" panose="020B0604020202020204" pitchFamily="34" charset="0"/>
                        </a:rPr>
                        <a:t>Santa Clara</a:t>
                      </a:r>
                    </a:p>
                  </a:txBody>
                  <a:tcPr marL="6951" marR="6951" marT="695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FD8EB"/>
                    </a:solidFill>
                  </a:tcPr>
                </a:tc>
                <a:tc>
                  <a:txBody>
                    <a:bodyPr/>
                    <a:lstStyle/>
                    <a:p>
                      <a:pPr algn="ctr" rtl="0" fontAlgn="ctr"/>
                      <a:r>
                        <a:rPr lang="en-US" sz="1600" b="0" i="0" u="none" strike="noStrike">
                          <a:solidFill>
                            <a:srgbClr val="414141"/>
                          </a:solidFill>
                          <a:effectLst/>
                          <a:latin typeface="Arial" panose="020B0604020202020204" pitchFamily="34" charset="0"/>
                        </a:rPr>
                        <a:t>33,874</a:t>
                      </a:r>
                    </a:p>
                  </a:txBody>
                  <a:tcPr marL="6951" marR="6951" marT="695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FD8EB"/>
                    </a:solidFill>
                  </a:tcPr>
                </a:tc>
                <a:extLst>
                  <a:ext uri="{0D108BD9-81ED-4DB2-BD59-A6C34878D82A}">
                    <a16:rowId xmlns:a16="http://schemas.microsoft.com/office/drawing/2014/main" val="359329717"/>
                  </a:ext>
                </a:extLst>
              </a:tr>
              <a:tr h="194621">
                <a:tc>
                  <a:txBody>
                    <a:bodyPr/>
                    <a:lstStyle/>
                    <a:p>
                      <a:pPr algn="l" rtl="0" fontAlgn="ctr"/>
                      <a:r>
                        <a:rPr lang="en-US" sz="1600" b="0" i="0" u="none" strike="noStrike">
                          <a:solidFill>
                            <a:srgbClr val="414141"/>
                          </a:solidFill>
                          <a:effectLst/>
                          <a:latin typeface="Arial" panose="020B0604020202020204" pitchFamily="34" charset="0"/>
                        </a:rPr>
                        <a:t>San Joaquin</a:t>
                      </a:r>
                    </a:p>
                  </a:txBody>
                  <a:tcPr marL="6951" marR="6951" marT="695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0ECF5"/>
                    </a:solidFill>
                  </a:tcPr>
                </a:tc>
                <a:tc>
                  <a:txBody>
                    <a:bodyPr/>
                    <a:lstStyle/>
                    <a:p>
                      <a:pPr algn="ctr" rtl="0" fontAlgn="ctr"/>
                      <a:r>
                        <a:rPr lang="en-US" sz="1600" b="0" i="0" u="none" strike="noStrike">
                          <a:solidFill>
                            <a:srgbClr val="414141"/>
                          </a:solidFill>
                          <a:effectLst/>
                          <a:latin typeface="Arial" panose="020B0604020202020204" pitchFamily="34" charset="0"/>
                        </a:rPr>
                        <a:t>33,085</a:t>
                      </a:r>
                    </a:p>
                  </a:txBody>
                  <a:tcPr marL="6951" marR="6951" marT="695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0ECF5"/>
                    </a:solidFill>
                  </a:tcPr>
                </a:tc>
                <a:extLst>
                  <a:ext uri="{0D108BD9-81ED-4DB2-BD59-A6C34878D82A}">
                    <a16:rowId xmlns:a16="http://schemas.microsoft.com/office/drawing/2014/main" val="3022074805"/>
                  </a:ext>
                </a:extLst>
              </a:tr>
              <a:tr h="194621">
                <a:tc>
                  <a:txBody>
                    <a:bodyPr/>
                    <a:lstStyle/>
                    <a:p>
                      <a:pPr algn="l" rtl="0" fontAlgn="ctr"/>
                      <a:r>
                        <a:rPr lang="en-US" sz="1600" b="0" i="0" u="none" strike="noStrike">
                          <a:solidFill>
                            <a:srgbClr val="414141"/>
                          </a:solidFill>
                          <a:effectLst/>
                          <a:latin typeface="Arial" panose="020B0604020202020204" pitchFamily="34" charset="0"/>
                        </a:rPr>
                        <a:t>Contra Costa</a:t>
                      </a:r>
                    </a:p>
                  </a:txBody>
                  <a:tcPr marL="6951" marR="6951" marT="695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FD8EB"/>
                    </a:solidFill>
                  </a:tcPr>
                </a:tc>
                <a:tc>
                  <a:txBody>
                    <a:bodyPr/>
                    <a:lstStyle/>
                    <a:p>
                      <a:pPr algn="ctr" rtl="0" fontAlgn="ctr"/>
                      <a:r>
                        <a:rPr lang="en-US" sz="1600" b="0" i="0" u="none" strike="noStrike">
                          <a:solidFill>
                            <a:srgbClr val="414141"/>
                          </a:solidFill>
                          <a:effectLst/>
                          <a:latin typeface="Arial" panose="020B0604020202020204" pitchFamily="34" charset="0"/>
                        </a:rPr>
                        <a:t>26,904</a:t>
                      </a:r>
                    </a:p>
                  </a:txBody>
                  <a:tcPr marL="6951" marR="6951" marT="695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FD8EB"/>
                    </a:solidFill>
                  </a:tcPr>
                </a:tc>
                <a:extLst>
                  <a:ext uri="{0D108BD9-81ED-4DB2-BD59-A6C34878D82A}">
                    <a16:rowId xmlns:a16="http://schemas.microsoft.com/office/drawing/2014/main" val="1793610949"/>
                  </a:ext>
                </a:extLst>
              </a:tr>
              <a:tr h="194621">
                <a:tc>
                  <a:txBody>
                    <a:bodyPr/>
                    <a:lstStyle/>
                    <a:p>
                      <a:pPr algn="l" rtl="0" fontAlgn="ctr"/>
                      <a:r>
                        <a:rPr lang="en-US" sz="1600" b="0" i="0" u="none" strike="noStrike">
                          <a:solidFill>
                            <a:srgbClr val="414141"/>
                          </a:solidFill>
                          <a:effectLst/>
                          <a:latin typeface="Arial" panose="020B0604020202020204" pitchFamily="34" charset="0"/>
                        </a:rPr>
                        <a:t>Stanislaus</a:t>
                      </a:r>
                    </a:p>
                  </a:txBody>
                  <a:tcPr marL="6951" marR="6951" marT="695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0ECF5"/>
                    </a:solidFill>
                  </a:tcPr>
                </a:tc>
                <a:tc>
                  <a:txBody>
                    <a:bodyPr/>
                    <a:lstStyle/>
                    <a:p>
                      <a:pPr algn="ctr" rtl="0" fontAlgn="ctr"/>
                      <a:r>
                        <a:rPr lang="en-US" sz="1600" b="0" i="0" u="none" strike="noStrike" dirty="0">
                          <a:solidFill>
                            <a:srgbClr val="414141"/>
                          </a:solidFill>
                          <a:effectLst/>
                          <a:latin typeface="Arial" panose="020B0604020202020204" pitchFamily="34" charset="0"/>
                        </a:rPr>
                        <a:t>23,526</a:t>
                      </a:r>
                    </a:p>
                  </a:txBody>
                  <a:tcPr marL="6951" marR="6951" marT="695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0ECF5"/>
                    </a:solidFill>
                  </a:tcPr>
                </a:tc>
                <a:extLst>
                  <a:ext uri="{0D108BD9-81ED-4DB2-BD59-A6C34878D82A}">
                    <a16:rowId xmlns:a16="http://schemas.microsoft.com/office/drawing/2014/main" val="932071740"/>
                  </a:ext>
                </a:extLst>
              </a:tr>
              <a:tr h="194621">
                <a:tc>
                  <a:txBody>
                    <a:bodyPr/>
                    <a:lstStyle/>
                    <a:p>
                      <a:pPr algn="l" rtl="0" fontAlgn="ctr"/>
                      <a:r>
                        <a:rPr lang="en-US" sz="1600" b="0" i="0" u="none" strike="noStrike">
                          <a:solidFill>
                            <a:srgbClr val="414141"/>
                          </a:solidFill>
                          <a:effectLst/>
                          <a:latin typeface="Arial" panose="020B0604020202020204" pitchFamily="34" charset="0"/>
                        </a:rPr>
                        <a:t>Imperial</a:t>
                      </a:r>
                    </a:p>
                  </a:txBody>
                  <a:tcPr marL="6951" marR="6951" marT="695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FD8EB"/>
                    </a:solidFill>
                  </a:tcPr>
                </a:tc>
                <a:tc>
                  <a:txBody>
                    <a:bodyPr/>
                    <a:lstStyle/>
                    <a:p>
                      <a:pPr algn="ctr" rtl="0" fontAlgn="ctr"/>
                      <a:r>
                        <a:rPr lang="en-US" sz="1600" b="0" i="0" u="none" strike="noStrike">
                          <a:solidFill>
                            <a:srgbClr val="414141"/>
                          </a:solidFill>
                          <a:effectLst/>
                          <a:latin typeface="Arial" panose="020B0604020202020204" pitchFamily="34" charset="0"/>
                        </a:rPr>
                        <a:t>22,141</a:t>
                      </a:r>
                    </a:p>
                  </a:txBody>
                  <a:tcPr marL="6951" marR="6951" marT="695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FD8EB"/>
                    </a:solidFill>
                  </a:tcPr>
                </a:tc>
                <a:extLst>
                  <a:ext uri="{0D108BD9-81ED-4DB2-BD59-A6C34878D82A}">
                    <a16:rowId xmlns:a16="http://schemas.microsoft.com/office/drawing/2014/main" val="1777584375"/>
                  </a:ext>
                </a:extLst>
              </a:tr>
              <a:tr h="194621">
                <a:tc>
                  <a:txBody>
                    <a:bodyPr/>
                    <a:lstStyle/>
                    <a:p>
                      <a:pPr algn="l" rtl="0" fontAlgn="ctr"/>
                      <a:r>
                        <a:rPr lang="en-US" sz="1600" b="0" i="0" u="none" strike="noStrike">
                          <a:solidFill>
                            <a:srgbClr val="414141"/>
                          </a:solidFill>
                          <a:effectLst/>
                          <a:latin typeface="Arial" panose="020B0604020202020204" pitchFamily="34" charset="0"/>
                        </a:rPr>
                        <a:t>Tulare</a:t>
                      </a:r>
                    </a:p>
                  </a:txBody>
                  <a:tcPr marL="6951" marR="6951" marT="695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0ECF5"/>
                    </a:solidFill>
                  </a:tcPr>
                </a:tc>
                <a:tc>
                  <a:txBody>
                    <a:bodyPr/>
                    <a:lstStyle/>
                    <a:p>
                      <a:pPr algn="ctr" rtl="0" fontAlgn="ctr"/>
                      <a:r>
                        <a:rPr lang="en-US" sz="1600" b="0" i="0" u="none" strike="noStrike" dirty="0">
                          <a:solidFill>
                            <a:srgbClr val="414141"/>
                          </a:solidFill>
                          <a:effectLst/>
                          <a:latin typeface="Arial" panose="020B0604020202020204" pitchFamily="34" charset="0"/>
                        </a:rPr>
                        <a:t>22,066</a:t>
                      </a:r>
                    </a:p>
                  </a:txBody>
                  <a:tcPr marL="6951" marR="6951" marT="695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0ECF5"/>
                    </a:solidFill>
                  </a:tcPr>
                </a:tc>
                <a:extLst>
                  <a:ext uri="{0D108BD9-81ED-4DB2-BD59-A6C34878D82A}">
                    <a16:rowId xmlns:a16="http://schemas.microsoft.com/office/drawing/2014/main" val="1371029431"/>
                  </a:ext>
                </a:extLst>
              </a:tr>
              <a:tr h="194621">
                <a:tc>
                  <a:txBody>
                    <a:bodyPr/>
                    <a:lstStyle/>
                    <a:p>
                      <a:pPr algn="l" rtl="0" fontAlgn="ctr"/>
                      <a:r>
                        <a:rPr lang="en-US" sz="1600" b="0" i="0" u="none" strike="noStrike">
                          <a:solidFill>
                            <a:srgbClr val="414141"/>
                          </a:solidFill>
                          <a:effectLst/>
                          <a:latin typeface="Arial" panose="020B0604020202020204" pitchFamily="34" charset="0"/>
                        </a:rPr>
                        <a:t>Ventura</a:t>
                      </a:r>
                    </a:p>
                  </a:txBody>
                  <a:tcPr marL="6951" marR="6951" marT="695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FD8EB"/>
                    </a:solidFill>
                  </a:tcPr>
                </a:tc>
                <a:tc>
                  <a:txBody>
                    <a:bodyPr/>
                    <a:lstStyle/>
                    <a:p>
                      <a:pPr algn="ctr" rtl="0" fontAlgn="ctr"/>
                      <a:r>
                        <a:rPr lang="en-US" sz="1600" b="0" i="0" u="none" strike="noStrike">
                          <a:solidFill>
                            <a:srgbClr val="414141"/>
                          </a:solidFill>
                          <a:effectLst/>
                          <a:latin typeface="Arial" panose="020B0604020202020204" pitchFamily="34" charset="0"/>
                        </a:rPr>
                        <a:t>16,072</a:t>
                      </a:r>
                    </a:p>
                  </a:txBody>
                  <a:tcPr marL="6951" marR="6951" marT="695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FD8EB"/>
                    </a:solidFill>
                  </a:tcPr>
                </a:tc>
                <a:extLst>
                  <a:ext uri="{0D108BD9-81ED-4DB2-BD59-A6C34878D82A}">
                    <a16:rowId xmlns:a16="http://schemas.microsoft.com/office/drawing/2014/main" val="4114488679"/>
                  </a:ext>
                </a:extLst>
              </a:tr>
              <a:tr h="194621">
                <a:tc>
                  <a:txBody>
                    <a:bodyPr/>
                    <a:lstStyle/>
                    <a:p>
                      <a:pPr algn="l" rtl="0" fontAlgn="ctr"/>
                      <a:r>
                        <a:rPr lang="en-US" sz="1600" b="0" i="0" u="none" strike="noStrike">
                          <a:solidFill>
                            <a:srgbClr val="414141"/>
                          </a:solidFill>
                          <a:effectLst/>
                          <a:latin typeface="Arial" panose="020B0604020202020204" pitchFamily="34" charset="0"/>
                        </a:rPr>
                        <a:t>Merced</a:t>
                      </a:r>
                    </a:p>
                  </a:txBody>
                  <a:tcPr marL="6951" marR="6951" marT="695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0ECF5"/>
                    </a:solidFill>
                  </a:tcPr>
                </a:tc>
                <a:tc>
                  <a:txBody>
                    <a:bodyPr/>
                    <a:lstStyle/>
                    <a:p>
                      <a:pPr algn="ctr" rtl="0" fontAlgn="ctr"/>
                      <a:r>
                        <a:rPr lang="en-US" sz="1600" b="0" i="0" u="none" strike="noStrike" dirty="0">
                          <a:solidFill>
                            <a:srgbClr val="414141"/>
                          </a:solidFill>
                          <a:effectLst/>
                          <a:latin typeface="Arial" panose="020B0604020202020204" pitchFamily="34" charset="0"/>
                        </a:rPr>
                        <a:t>15,179</a:t>
                      </a:r>
                    </a:p>
                  </a:txBody>
                  <a:tcPr marL="6951" marR="6951" marT="695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0ECF5"/>
                    </a:solidFill>
                  </a:tcPr>
                </a:tc>
                <a:extLst>
                  <a:ext uri="{0D108BD9-81ED-4DB2-BD59-A6C34878D82A}">
                    <a16:rowId xmlns:a16="http://schemas.microsoft.com/office/drawing/2014/main" val="3061099493"/>
                  </a:ext>
                </a:extLst>
              </a:tr>
              <a:tr h="194621">
                <a:tc>
                  <a:txBody>
                    <a:bodyPr/>
                    <a:lstStyle/>
                    <a:p>
                      <a:pPr algn="l" rtl="0" fontAlgn="ctr"/>
                      <a:r>
                        <a:rPr lang="en-US" sz="1600" b="0" i="0" u="none" strike="noStrike">
                          <a:solidFill>
                            <a:srgbClr val="414141"/>
                          </a:solidFill>
                          <a:effectLst/>
                          <a:latin typeface="Arial" panose="020B0604020202020204" pitchFamily="34" charset="0"/>
                        </a:rPr>
                        <a:t>Monterey</a:t>
                      </a:r>
                    </a:p>
                  </a:txBody>
                  <a:tcPr marL="6951" marR="6951" marT="695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FD8EB"/>
                    </a:solidFill>
                  </a:tcPr>
                </a:tc>
                <a:tc>
                  <a:txBody>
                    <a:bodyPr/>
                    <a:lstStyle/>
                    <a:p>
                      <a:pPr algn="ctr" rtl="0" fontAlgn="ctr"/>
                      <a:r>
                        <a:rPr lang="en-US" sz="1600" b="0" i="0" u="none" strike="noStrike" dirty="0">
                          <a:solidFill>
                            <a:srgbClr val="414141"/>
                          </a:solidFill>
                          <a:effectLst/>
                          <a:latin typeface="Arial" panose="020B0604020202020204" pitchFamily="34" charset="0"/>
                        </a:rPr>
                        <a:t>14,966</a:t>
                      </a:r>
                    </a:p>
                  </a:txBody>
                  <a:tcPr marL="6951" marR="6951" marT="695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FD8EB"/>
                    </a:solidFill>
                  </a:tcPr>
                </a:tc>
                <a:extLst>
                  <a:ext uri="{0D108BD9-81ED-4DB2-BD59-A6C34878D82A}">
                    <a16:rowId xmlns:a16="http://schemas.microsoft.com/office/drawing/2014/main" val="2562170409"/>
                  </a:ext>
                </a:extLst>
              </a:tr>
              <a:tr h="194621">
                <a:tc>
                  <a:txBody>
                    <a:bodyPr/>
                    <a:lstStyle/>
                    <a:p>
                      <a:pPr algn="l" rtl="0" fontAlgn="ctr"/>
                      <a:r>
                        <a:rPr lang="en-US" sz="1600" b="0" i="0" u="none" strike="noStrike">
                          <a:solidFill>
                            <a:srgbClr val="414141"/>
                          </a:solidFill>
                          <a:effectLst/>
                          <a:latin typeface="Arial" panose="020B0604020202020204" pitchFamily="34" charset="0"/>
                        </a:rPr>
                        <a:t>Solano</a:t>
                      </a:r>
                    </a:p>
                  </a:txBody>
                  <a:tcPr marL="6951" marR="6951" marT="695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0ECF5"/>
                    </a:solidFill>
                  </a:tcPr>
                </a:tc>
                <a:tc>
                  <a:txBody>
                    <a:bodyPr/>
                    <a:lstStyle/>
                    <a:p>
                      <a:pPr algn="ctr" rtl="0" fontAlgn="ctr"/>
                      <a:r>
                        <a:rPr lang="en-US" sz="1600" b="0" i="0" u="none" strike="noStrike" dirty="0">
                          <a:solidFill>
                            <a:srgbClr val="414141"/>
                          </a:solidFill>
                          <a:effectLst/>
                          <a:latin typeface="Arial" panose="020B0604020202020204" pitchFamily="34" charset="0"/>
                        </a:rPr>
                        <a:t>14,647</a:t>
                      </a:r>
                    </a:p>
                  </a:txBody>
                  <a:tcPr marL="6951" marR="6951" marT="695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0ECF5"/>
                    </a:solidFill>
                  </a:tcPr>
                </a:tc>
                <a:extLst>
                  <a:ext uri="{0D108BD9-81ED-4DB2-BD59-A6C34878D82A}">
                    <a16:rowId xmlns:a16="http://schemas.microsoft.com/office/drawing/2014/main" val="3459885886"/>
                  </a:ext>
                </a:extLst>
              </a:tr>
            </a:tbl>
          </a:graphicData>
        </a:graphic>
      </p:graphicFrame>
      <p:graphicFrame>
        <p:nvGraphicFramePr>
          <p:cNvPr id="5" name="Table 4">
            <a:extLst>
              <a:ext uri="{FF2B5EF4-FFF2-40B4-BE49-F238E27FC236}">
                <a16:creationId xmlns:a16="http://schemas.microsoft.com/office/drawing/2014/main" id="{8F304645-6FF3-155F-514C-B18F4E01C4F3}"/>
              </a:ext>
            </a:extLst>
          </p:cNvPr>
          <p:cNvGraphicFramePr>
            <a:graphicFrameLocks noGrp="1"/>
          </p:cNvGraphicFramePr>
          <p:nvPr>
            <p:extLst>
              <p:ext uri="{D42A27DB-BD31-4B8C-83A1-F6EECF244321}">
                <p14:modId xmlns:p14="http://schemas.microsoft.com/office/powerpoint/2010/main" val="348047991"/>
              </p:ext>
            </p:extLst>
          </p:nvPr>
        </p:nvGraphicFramePr>
        <p:xfrm>
          <a:off x="6386556" y="805314"/>
          <a:ext cx="4673330" cy="5517402"/>
        </p:xfrm>
        <a:graphic>
          <a:graphicData uri="http://schemas.openxmlformats.org/drawingml/2006/table">
            <a:tbl>
              <a:tblPr/>
              <a:tblGrid>
                <a:gridCol w="2336665">
                  <a:extLst>
                    <a:ext uri="{9D8B030D-6E8A-4147-A177-3AD203B41FA5}">
                      <a16:colId xmlns:a16="http://schemas.microsoft.com/office/drawing/2014/main" val="4031036616"/>
                    </a:ext>
                  </a:extLst>
                </a:gridCol>
                <a:gridCol w="2336665">
                  <a:extLst>
                    <a:ext uri="{9D8B030D-6E8A-4147-A177-3AD203B41FA5}">
                      <a16:colId xmlns:a16="http://schemas.microsoft.com/office/drawing/2014/main" val="3971329678"/>
                    </a:ext>
                  </a:extLst>
                </a:gridCol>
              </a:tblGrid>
              <a:tr h="222424">
                <a:tc gridSpan="2">
                  <a:txBody>
                    <a:bodyPr/>
                    <a:lstStyle/>
                    <a:p>
                      <a:pPr algn="ctr" fontAlgn="ctr"/>
                      <a:r>
                        <a:rPr lang="en-US" sz="1600" b="1" i="0" u="none" strike="noStrike" dirty="0">
                          <a:solidFill>
                            <a:srgbClr val="FFFFFF"/>
                          </a:solidFill>
                          <a:effectLst/>
                          <a:latin typeface="Arial" panose="020B0604020202020204" pitchFamily="34" charset="0"/>
                        </a:rPr>
                        <a:t>September 2024</a:t>
                      </a:r>
                    </a:p>
                  </a:txBody>
                  <a:tcPr marL="6951" marR="6951" marT="6951" marB="0" anchor="ctr">
                    <a:lnL>
                      <a:noFill/>
                    </a:lnL>
                    <a:lnR>
                      <a:noFill/>
                    </a:lnR>
                    <a:lnT>
                      <a:noFill/>
                    </a:lnT>
                    <a:lnB w="12700" cap="flat" cmpd="sng" algn="ctr">
                      <a:solidFill>
                        <a:srgbClr val="FFFFFF"/>
                      </a:solidFill>
                      <a:prstDash val="solid"/>
                      <a:round/>
                      <a:headEnd type="none" w="med" len="med"/>
                      <a:tailEnd type="none" w="med" len="med"/>
                    </a:lnB>
                    <a:solidFill>
                      <a:srgbClr val="7030A0"/>
                    </a:solidFill>
                  </a:tcPr>
                </a:tc>
                <a:tc hMerge="1">
                  <a:txBody>
                    <a:bodyPr/>
                    <a:lstStyle/>
                    <a:p>
                      <a:endParaRPr lang="en-US"/>
                    </a:p>
                  </a:txBody>
                  <a:tcPr/>
                </a:tc>
                <a:extLst>
                  <a:ext uri="{0D108BD9-81ED-4DB2-BD59-A6C34878D82A}">
                    <a16:rowId xmlns:a16="http://schemas.microsoft.com/office/drawing/2014/main" val="4284662458"/>
                  </a:ext>
                </a:extLst>
              </a:tr>
              <a:tr h="194621">
                <a:tc>
                  <a:txBody>
                    <a:bodyPr/>
                    <a:lstStyle/>
                    <a:p>
                      <a:pPr algn="l" rtl="0" fontAlgn="ctr"/>
                      <a:r>
                        <a:rPr lang="en-US" sz="1600" b="1" i="0" u="none" strike="noStrike">
                          <a:solidFill>
                            <a:srgbClr val="FFFFFF"/>
                          </a:solidFill>
                          <a:effectLst/>
                          <a:latin typeface="Arial" panose="020B0604020202020204" pitchFamily="34" charset="0"/>
                        </a:rPr>
                        <a:t>County </a:t>
                      </a:r>
                    </a:p>
                  </a:txBody>
                  <a:tcPr marL="6951" marR="6951" marT="695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9F7FC9"/>
                    </a:solidFill>
                  </a:tcPr>
                </a:tc>
                <a:tc>
                  <a:txBody>
                    <a:bodyPr/>
                    <a:lstStyle/>
                    <a:p>
                      <a:pPr algn="ctr" rtl="0" fontAlgn="ctr"/>
                      <a:r>
                        <a:rPr lang="en-US" sz="1600" b="1" i="0" u="none" strike="noStrike" dirty="0">
                          <a:solidFill>
                            <a:srgbClr val="FFFFFF"/>
                          </a:solidFill>
                          <a:effectLst/>
                          <a:latin typeface="Arial" panose="020B0604020202020204" pitchFamily="34" charset="0"/>
                        </a:rPr>
                        <a:t>Active Subscribers</a:t>
                      </a:r>
                    </a:p>
                  </a:txBody>
                  <a:tcPr marL="6951" marR="6951" marT="695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9F7FC9"/>
                    </a:solidFill>
                  </a:tcPr>
                </a:tc>
                <a:extLst>
                  <a:ext uri="{0D108BD9-81ED-4DB2-BD59-A6C34878D82A}">
                    <a16:rowId xmlns:a16="http://schemas.microsoft.com/office/drawing/2014/main" val="2383337365"/>
                  </a:ext>
                </a:extLst>
              </a:tr>
              <a:tr h="201572">
                <a:tc>
                  <a:txBody>
                    <a:bodyPr/>
                    <a:lstStyle/>
                    <a:p>
                      <a:pPr algn="l" rtl="0" fontAlgn="ctr"/>
                      <a:r>
                        <a:rPr lang="en-US" sz="1600" b="0" i="0" u="none" strike="noStrike">
                          <a:solidFill>
                            <a:srgbClr val="414141"/>
                          </a:solidFill>
                          <a:effectLst/>
                          <a:latin typeface="Arial" panose="020B0604020202020204" pitchFamily="34" charset="0"/>
                        </a:rPr>
                        <a:t>Los Angeles</a:t>
                      </a:r>
                    </a:p>
                  </a:txBody>
                  <a:tcPr marL="6951" marR="6951" marT="695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FD8EB"/>
                    </a:solidFill>
                  </a:tcPr>
                </a:tc>
                <a:tc>
                  <a:txBody>
                    <a:bodyPr/>
                    <a:lstStyle/>
                    <a:p>
                      <a:pPr algn="ctr" rtl="0" fontAlgn="ctr"/>
                      <a:r>
                        <a:rPr lang="en-US" sz="1600" b="0" i="0" u="none" strike="noStrike" dirty="0">
                          <a:solidFill>
                            <a:srgbClr val="414141"/>
                          </a:solidFill>
                          <a:effectLst/>
                          <a:latin typeface="Arial" panose="020B0604020202020204" pitchFamily="34" charset="0"/>
                        </a:rPr>
                        <a:t>462,124</a:t>
                      </a:r>
                    </a:p>
                  </a:txBody>
                  <a:tcPr marL="6951" marR="6951" marT="695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FD8EB"/>
                    </a:solidFill>
                  </a:tcPr>
                </a:tc>
                <a:extLst>
                  <a:ext uri="{0D108BD9-81ED-4DB2-BD59-A6C34878D82A}">
                    <a16:rowId xmlns:a16="http://schemas.microsoft.com/office/drawing/2014/main" val="3511857681"/>
                  </a:ext>
                </a:extLst>
              </a:tr>
              <a:tr h="194621">
                <a:tc>
                  <a:txBody>
                    <a:bodyPr/>
                    <a:lstStyle/>
                    <a:p>
                      <a:pPr algn="l" rtl="0" fontAlgn="ctr"/>
                      <a:r>
                        <a:rPr lang="en-US" sz="1600" b="0" i="0" u="none" strike="noStrike">
                          <a:solidFill>
                            <a:srgbClr val="414141"/>
                          </a:solidFill>
                          <a:effectLst/>
                          <a:latin typeface="Arial" panose="020B0604020202020204" pitchFamily="34" charset="0"/>
                        </a:rPr>
                        <a:t>San Bernardino</a:t>
                      </a:r>
                    </a:p>
                  </a:txBody>
                  <a:tcPr marL="6951" marR="6951" marT="695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0ECF5"/>
                    </a:solidFill>
                  </a:tcPr>
                </a:tc>
                <a:tc>
                  <a:txBody>
                    <a:bodyPr/>
                    <a:lstStyle/>
                    <a:p>
                      <a:pPr algn="ctr" rtl="0" fontAlgn="ctr"/>
                      <a:r>
                        <a:rPr lang="en-US" sz="1600" b="0" i="0" u="none" strike="noStrike">
                          <a:solidFill>
                            <a:srgbClr val="414141"/>
                          </a:solidFill>
                          <a:effectLst/>
                          <a:latin typeface="Arial" panose="020B0604020202020204" pitchFamily="34" charset="0"/>
                        </a:rPr>
                        <a:t>123,530</a:t>
                      </a:r>
                    </a:p>
                  </a:txBody>
                  <a:tcPr marL="6951" marR="6951" marT="695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0ECF5"/>
                    </a:solidFill>
                  </a:tcPr>
                </a:tc>
                <a:extLst>
                  <a:ext uri="{0D108BD9-81ED-4DB2-BD59-A6C34878D82A}">
                    <a16:rowId xmlns:a16="http://schemas.microsoft.com/office/drawing/2014/main" val="614999744"/>
                  </a:ext>
                </a:extLst>
              </a:tr>
              <a:tr h="194621">
                <a:tc>
                  <a:txBody>
                    <a:bodyPr/>
                    <a:lstStyle/>
                    <a:p>
                      <a:pPr algn="l" rtl="0" fontAlgn="ctr"/>
                      <a:r>
                        <a:rPr lang="en-US" sz="1600" b="0" i="0" u="none" strike="noStrike">
                          <a:solidFill>
                            <a:srgbClr val="414141"/>
                          </a:solidFill>
                          <a:effectLst/>
                          <a:latin typeface="Arial" panose="020B0604020202020204" pitchFamily="34" charset="0"/>
                        </a:rPr>
                        <a:t>San Diego</a:t>
                      </a:r>
                    </a:p>
                  </a:txBody>
                  <a:tcPr marL="6951" marR="6951" marT="695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FD8EB"/>
                    </a:solidFill>
                  </a:tcPr>
                </a:tc>
                <a:tc>
                  <a:txBody>
                    <a:bodyPr/>
                    <a:lstStyle/>
                    <a:p>
                      <a:pPr algn="ctr" rtl="0" fontAlgn="ctr"/>
                      <a:r>
                        <a:rPr lang="en-US" sz="1600" b="0" i="0" u="none" strike="noStrike" dirty="0">
                          <a:solidFill>
                            <a:srgbClr val="414141"/>
                          </a:solidFill>
                          <a:effectLst/>
                          <a:latin typeface="Arial" panose="020B0604020202020204" pitchFamily="34" charset="0"/>
                        </a:rPr>
                        <a:t>111,401</a:t>
                      </a:r>
                    </a:p>
                  </a:txBody>
                  <a:tcPr marL="6951" marR="6951" marT="695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FD8EB"/>
                    </a:solidFill>
                  </a:tcPr>
                </a:tc>
                <a:extLst>
                  <a:ext uri="{0D108BD9-81ED-4DB2-BD59-A6C34878D82A}">
                    <a16:rowId xmlns:a16="http://schemas.microsoft.com/office/drawing/2014/main" val="494716396"/>
                  </a:ext>
                </a:extLst>
              </a:tr>
              <a:tr h="194621">
                <a:tc>
                  <a:txBody>
                    <a:bodyPr/>
                    <a:lstStyle/>
                    <a:p>
                      <a:pPr algn="l" rtl="0" fontAlgn="ctr"/>
                      <a:r>
                        <a:rPr lang="en-US" sz="1600" b="0" i="0" u="none" strike="noStrike">
                          <a:solidFill>
                            <a:srgbClr val="414141"/>
                          </a:solidFill>
                          <a:effectLst/>
                          <a:latin typeface="Arial" panose="020B0604020202020204" pitchFamily="34" charset="0"/>
                        </a:rPr>
                        <a:t>Riverside</a:t>
                      </a:r>
                    </a:p>
                  </a:txBody>
                  <a:tcPr marL="6951" marR="6951" marT="695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0ECF5"/>
                    </a:solidFill>
                  </a:tcPr>
                </a:tc>
                <a:tc>
                  <a:txBody>
                    <a:bodyPr/>
                    <a:lstStyle/>
                    <a:p>
                      <a:pPr algn="ctr" rtl="0" fontAlgn="ctr"/>
                      <a:r>
                        <a:rPr lang="en-US" sz="1600" b="0" i="0" u="none" strike="noStrike">
                          <a:solidFill>
                            <a:srgbClr val="414141"/>
                          </a:solidFill>
                          <a:effectLst/>
                          <a:latin typeface="Arial" panose="020B0604020202020204" pitchFamily="34" charset="0"/>
                        </a:rPr>
                        <a:t>108,372</a:t>
                      </a:r>
                    </a:p>
                  </a:txBody>
                  <a:tcPr marL="6951" marR="6951" marT="695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0ECF5"/>
                    </a:solidFill>
                  </a:tcPr>
                </a:tc>
                <a:extLst>
                  <a:ext uri="{0D108BD9-81ED-4DB2-BD59-A6C34878D82A}">
                    <a16:rowId xmlns:a16="http://schemas.microsoft.com/office/drawing/2014/main" val="1922517114"/>
                  </a:ext>
                </a:extLst>
              </a:tr>
              <a:tr h="194621">
                <a:tc>
                  <a:txBody>
                    <a:bodyPr/>
                    <a:lstStyle/>
                    <a:p>
                      <a:pPr algn="l" rtl="0" fontAlgn="ctr"/>
                      <a:r>
                        <a:rPr lang="en-US" sz="1600" b="0" i="0" u="none" strike="noStrike">
                          <a:solidFill>
                            <a:srgbClr val="414141"/>
                          </a:solidFill>
                          <a:effectLst/>
                          <a:latin typeface="Arial" panose="020B0604020202020204" pitchFamily="34" charset="0"/>
                        </a:rPr>
                        <a:t>Orange</a:t>
                      </a:r>
                    </a:p>
                  </a:txBody>
                  <a:tcPr marL="6951" marR="6951" marT="695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FD8EB"/>
                    </a:solidFill>
                  </a:tcPr>
                </a:tc>
                <a:tc>
                  <a:txBody>
                    <a:bodyPr/>
                    <a:lstStyle/>
                    <a:p>
                      <a:pPr algn="ctr" rtl="0" fontAlgn="ctr"/>
                      <a:r>
                        <a:rPr lang="en-US" sz="1600" b="0" i="0" u="none" strike="noStrike">
                          <a:solidFill>
                            <a:srgbClr val="414141"/>
                          </a:solidFill>
                          <a:effectLst/>
                          <a:latin typeface="Arial" panose="020B0604020202020204" pitchFamily="34" charset="0"/>
                        </a:rPr>
                        <a:t>97,592</a:t>
                      </a:r>
                    </a:p>
                  </a:txBody>
                  <a:tcPr marL="6951" marR="6951" marT="695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FD8EB"/>
                    </a:solidFill>
                  </a:tcPr>
                </a:tc>
                <a:extLst>
                  <a:ext uri="{0D108BD9-81ED-4DB2-BD59-A6C34878D82A}">
                    <a16:rowId xmlns:a16="http://schemas.microsoft.com/office/drawing/2014/main" val="1860564838"/>
                  </a:ext>
                </a:extLst>
              </a:tr>
              <a:tr h="194621">
                <a:tc>
                  <a:txBody>
                    <a:bodyPr/>
                    <a:lstStyle/>
                    <a:p>
                      <a:pPr algn="l" rtl="0" fontAlgn="ctr"/>
                      <a:r>
                        <a:rPr lang="en-US" sz="1600" b="0" i="0" u="none" strike="noStrike">
                          <a:solidFill>
                            <a:srgbClr val="414141"/>
                          </a:solidFill>
                          <a:effectLst/>
                          <a:latin typeface="Arial" panose="020B0604020202020204" pitchFamily="34" charset="0"/>
                        </a:rPr>
                        <a:t>Sacramento</a:t>
                      </a:r>
                    </a:p>
                  </a:txBody>
                  <a:tcPr marL="6951" marR="6951" marT="695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0ECF5"/>
                    </a:solidFill>
                  </a:tcPr>
                </a:tc>
                <a:tc>
                  <a:txBody>
                    <a:bodyPr/>
                    <a:lstStyle/>
                    <a:p>
                      <a:pPr algn="ctr" rtl="0" fontAlgn="ctr"/>
                      <a:r>
                        <a:rPr lang="en-US" sz="1600" b="0" i="0" u="none" strike="noStrike" dirty="0">
                          <a:solidFill>
                            <a:srgbClr val="414141"/>
                          </a:solidFill>
                          <a:effectLst/>
                          <a:latin typeface="Arial" panose="020B0604020202020204" pitchFamily="34" charset="0"/>
                        </a:rPr>
                        <a:t>78,468</a:t>
                      </a:r>
                    </a:p>
                  </a:txBody>
                  <a:tcPr marL="6951" marR="6951" marT="695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0ECF5"/>
                    </a:solidFill>
                  </a:tcPr>
                </a:tc>
                <a:extLst>
                  <a:ext uri="{0D108BD9-81ED-4DB2-BD59-A6C34878D82A}">
                    <a16:rowId xmlns:a16="http://schemas.microsoft.com/office/drawing/2014/main" val="1187799541"/>
                  </a:ext>
                </a:extLst>
              </a:tr>
              <a:tr h="194621">
                <a:tc>
                  <a:txBody>
                    <a:bodyPr/>
                    <a:lstStyle/>
                    <a:p>
                      <a:pPr algn="l" rtl="0" fontAlgn="ctr"/>
                      <a:r>
                        <a:rPr lang="en-US" sz="1600" b="0" i="0" u="none" strike="noStrike">
                          <a:solidFill>
                            <a:srgbClr val="414141"/>
                          </a:solidFill>
                          <a:effectLst/>
                          <a:latin typeface="Arial" panose="020B0604020202020204" pitchFamily="34" charset="0"/>
                        </a:rPr>
                        <a:t>Fresno</a:t>
                      </a:r>
                    </a:p>
                  </a:txBody>
                  <a:tcPr marL="6951" marR="6951" marT="695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FD8EB"/>
                    </a:solidFill>
                  </a:tcPr>
                </a:tc>
                <a:tc>
                  <a:txBody>
                    <a:bodyPr/>
                    <a:lstStyle/>
                    <a:p>
                      <a:pPr algn="ctr" rtl="0" fontAlgn="ctr"/>
                      <a:r>
                        <a:rPr lang="en-US" sz="1600" b="0" i="0" u="none" strike="noStrike">
                          <a:solidFill>
                            <a:srgbClr val="414141"/>
                          </a:solidFill>
                          <a:effectLst/>
                          <a:latin typeface="Arial" panose="020B0604020202020204" pitchFamily="34" charset="0"/>
                        </a:rPr>
                        <a:t>66,584</a:t>
                      </a:r>
                    </a:p>
                  </a:txBody>
                  <a:tcPr marL="6951" marR="6951" marT="695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FD8EB"/>
                    </a:solidFill>
                  </a:tcPr>
                </a:tc>
                <a:extLst>
                  <a:ext uri="{0D108BD9-81ED-4DB2-BD59-A6C34878D82A}">
                    <a16:rowId xmlns:a16="http://schemas.microsoft.com/office/drawing/2014/main" val="877038207"/>
                  </a:ext>
                </a:extLst>
              </a:tr>
              <a:tr h="194621">
                <a:tc>
                  <a:txBody>
                    <a:bodyPr/>
                    <a:lstStyle/>
                    <a:p>
                      <a:pPr algn="l" rtl="0" fontAlgn="ctr"/>
                      <a:r>
                        <a:rPr lang="en-US" sz="1600" b="0" i="0" u="none" strike="noStrike">
                          <a:solidFill>
                            <a:srgbClr val="414141"/>
                          </a:solidFill>
                          <a:effectLst/>
                          <a:latin typeface="Arial" panose="020B0604020202020204" pitchFamily="34" charset="0"/>
                        </a:rPr>
                        <a:t>Kern</a:t>
                      </a:r>
                    </a:p>
                  </a:txBody>
                  <a:tcPr marL="6951" marR="6951" marT="695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0ECF5"/>
                    </a:solidFill>
                  </a:tcPr>
                </a:tc>
                <a:tc>
                  <a:txBody>
                    <a:bodyPr/>
                    <a:lstStyle/>
                    <a:p>
                      <a:pPr algn="ctr" rtl="0" fontAlgn="ctr"/>
                      <a:r>
                        <a:rPr lang="en-US" sz="1600" b="0" i="0" u="none" strike="noStrike" dirty="0">
                          <a:solidFill>
                            <a:srgbClr val="414141"/>
                          </a:solidFill>
                          <a:effectLst/>
                          <a:latin typeface="Arial" panose="020B0604020202020204" pitchFamily="34" charset="0"/>
                        </a:rPr>
                        <a:t>63,300</a:t>
                      </a:r>
                    </a:p>
                  </a:txBody>
                  <a:tcPr marL="6951" marR="6951" marT="695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0ECF5"/>
                    </a:solidFill>
                  </a:tcPr>
                </a:tc>
                <a:extLst>
                  <a:ext uri="{0D108BD9-81ED-4DB2-BD59-A6C34878D82A}">
                    <a16:rowId xmlns:a16="http://schemas.microsoft.com/office/drawing/2014/main" val="1562333882"/>
                  </a:ext>
                </a:extLst>
              </a:tr>
              <a:tr h="194621">
                <a:tc>
                  <a:txBody>
                    <a:bodyPr/>
                    <a:lstStyle/>
                    <a:p>
                      <a:pPr algn="l" rtl="0" fontAlgn="ctr"/>
                      <a:r>
                        <a:rPr lang="en-US" sz="1600" b="0" i="0" u="none" strike="noStrike">
                          <a:solidFill>
                            <a:srgbClr val="414141"/>
                          </a:solidFill>
                          <a:effectLst/>
                          <a:latin typeface="Arial" panose="020B0604020202020204" pitchFamily="34" charset="0"/>
                        </a:rPr>
                        <a:t>Alameda</a:t>
                      </a:r>
                    </a:p>
                  </a:txBody>
                  <a:tcPr marL="6951" marR="6951" marT="695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FD8EB"/>
                    </a:solidFill>
                  </a:tcPr>
                </a:tc>
                <a:tc>
                  <a:txBody>
                    <a:bodyPr/>
                    <a:lstStyle/>
                    <a:p>
                      <a:pPr algn="ctr" rtl="0" fontAlgn="ctr"/>
                      <a:r>
                        <a:rPr lang="en-US" sz="1600" b="0" i="0" u="none" strike="noStrike" dirty="0">
                          <a:solidFill>
                            <a:srgbClr val="414141"/>
                          </a:solidFill>
                          <a:effectLst/>
                          <a:latin typeface="Arial" panose="020B0604020202020204" pitchFamily="34" charset="0"/>
                        </a:rPr>
                        <a:t>52,921</a:t>
                      </a:r>
                    </a:p>
                  </a:txBody>
                  <a:tcPr marL="6951" marR="6951" marT="695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FD8EB"/>
                    </a:solidFill>
                  </a:tcPr>
                </a:tc>
                <a:extLst>
                  <a:ext uri="{0D108BD9-81ED-4DB2-BD59-A6C34878D82A}">
                    <a16:rowId xmlns:a16="http://schemas.microsoft.com/office/drawing/2014/main" val="2571695376"/>
                  </a:ext>
                </a:extLst>
              </a:tr>
              <a:tr h="194621">
                <a:tc>
                  <a:txBody>
                    <a:bodyPr/>
                    <a:lstStyle/>
                    <a:p>
                      <a:pPr algn="l" rtl="0" fontAlgn="ctr"/>
                      <a:r>
                        <a:rPr lang="en-US" sz="1600" b="0" i="0" u="none" strike="noStrike">
                          <a:solidFill>
                            <a:srgbClr val="414141"/>
                          </a:solidFill>
                          <a:effectLst/>
                          <a:latin typeface="Arial" panose="020B0604020202020204" pitchFamily="34" charset="0"/>
                        </a:rPr>
                        <a:t>San Francisco</a:t>
                      </a:r>
                    </a:p>
                  </a:txBody>
                  <a:tcPr marL="6951" marR="6951" marT="695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0ECF5"/>
                    </a:solidFill>
                  </a:tcPr>
                </a:tc>
                <a:tc>
                  <a:txBody>
                    <a:bodyPr/>
                    <a:lstStyle/>
                    <a:p>
                      <a:pPr algn="ctr" rtl="0" fontAlgn="ctr"/>
                      <a:r>
                        <a:rPr lang="en-US" sz="1600" b="0" i="0" u="none" strike="noStrike" dirty="0">
                          <a:solidFill>
                            <a:srgbClr val="414141"/>
                          </a:solidFill>
                          <a:effectLst/>
                          <a:latin typeface="Arial" panose="020B0604020202020204" pitchFamily="34" charset="0"/>
                        </a:rPr>
                        <a:t>40,866</a:t>
                      </a:r>
                    </a:p>
                  </a:txBody>
                  <a:tcPr marL="6951" marR="6951" marT="695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0ECF5"/>
                    </a:solidFill>
                  </a:tcPr>
                </a:tc>
                <a:extLst>
                  <a:ext uri="{0D108BD9-81ED-4DB2-BD59-A6C34878D82A}">
                    <a16:rowId xmlns:a16="http://schemas.microsoft.com/office/drawing/2014/main" val="1212604575"/>
                  </a:ext>
                </a:extLst>
              </a:tr>
              <a:tr h="194621">
                <a:tc>
                  <a:txBody>
                    <a:bodyPr/>
                    <a:lstStyle/>
                    <a:p>
                      <a:pPr algn="l" rtl="0" fontAlgn="ctr"/>
                      <a:r>
                        <a:rPr lang="en-US" sz="1600" b="0" i="0" u="none" strike="noStrike">
                          <a:solidFill>
                            <a:srgbClr val="414141"/>
                          </a:solidFill>
                          <a:effectLst/>
                          <a:latin typeface="Arial" panose="020B0604020202020204" pitchFamily="34" charset="0"/>
                        </a:rPr>
                        <a:t>Santa Clara</a:t>
                      </a:r>
                    </a:p>
                  </a:txBody>
                  <a:tcPr marL="6951" marR="6951" marT="695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FD8EB"/>
                    </a:solidFill>
                  </a:tcPr>
                </a:tc>
                <a:tc>
                  <a:txBody>
                    <a:bodyPr/>
                    <a:lstStyle/>
                    <a:p>
                      <a:pPr algn="ctr" rtl="0" fontAlgn="ctr"/>
                      <a:r>
                        <a:rPr lang="en-US" sz="1600" b="0" i="0" u="none" strike="noStrike" dirty="0">
                          <a:solidFill>
                            <a:srgbClr val="414141"/>
                          </a:solidFill>
                          <a:effectLst/>
                          <a:latin typeface="Arial" panose="020B0604020202020204" pitchFamily="34" charset="0"/>
                        </a:rPr>
                        <a:t>38,163</a:t>
                      </a:r>
                    </a:p>
                  </a:txBody>
                  <a:tcPr marL="6951" marR="6951" marT="695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FD8EB"/>
                    </a:solidFill>
                  </a:tcPr>
                </a:tc>
                <a:extLst>
                  <a:ext uri="{0D108BD9-81ED-4DB2-BD59-A6C34878D82A}">
                    <a16:rowId xmlns:a16="http://schemas.microsoft.com/office/drawing/2014/main" val="3313559098"/>
                  </a:ext>
                </a:extLst>
              </a:tr>
              <a:tr h="194621">
                <a:tc>
                  <a:txBody>
                    <a:bodyPr/>
                    <a:lstStyle/>
                    <a:p>
                      <a:pPr algn="l" rtl="0" fontAlgn="ctr"/>
                      <a:r>
                        <a:rPr lang="en-US" sz="1600" b="0" i="0" u="none" strike="noStrike">
                          <a:solidFill>
                            <a:srgbClr val="414141"/>
                          </a:solidFill>
                          <a:effectLst/>
                          <a:latin typeface="Arial" panose="020B0604020202020204" pitchFamily="34" charset="0"/>
                        </a:rPr>
                        <a:t>San Joaquin</a:t>
                      </a:r>
                    </a:p>
                  </a:txBody>
                  <a:tcPr marL="6951" marR="6951" marT="695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0ECF5"/>
                    </a:solidFill>
                  </a:tcPr>
                </a:tc>
                <a:tc>
                  <a:txBody>
                    <a:bodyPr/>
                    <a:lstStyle/>
                    <a:p>
                      <a:pPr algn="ctr" rtl="0" fontAlgn="ctr"/>
                      <a:r>
                        <a:rPr lang="en-US" sz="1600" b="0" i="0" u="none" strike="noStrike">
                          <a:solidFill>
                            <a:srgbClr val="414141"/>
                          </a:solidFill>
                          <a:effectLst/>
                          <a:latin typeface="Arial" panose="020B0604020202020204" pitchFamily="34" charset="0"/>
                        </a:rPr>
                        <a:t>37,549</a:t>
                      </a:r>
                    </a:p>
                  </a:txBody>
                  <a:tcPr marL="6951" marR="6951" marT="695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0ECF5"/>
                    </a:solidFill>
                  </a:tcPr>
                </a:tc>
                <a:extLst>
                  <a:ext uri="{0D108BD9-81ED-4DB2-BD59-A6C34878D82A}">
                    <a16:rowId xmlns:a16="http://schemas.microsoft.com/office/drawing/2014/main" val="4286678908"/>
                  </a:ext>
                </a:extLst>
              </a:tr>
              <a:tr h="194621">
                <a:tc>
                  <a:txBody>
                    <a:bodyPr/>
                    <a:lstStyle/>
                    <a:p>
                      <a:pPr algn="l" rtl="0" fontAlgn="ctr"/>
                      <a:r>
                        <a:rPr lang="en-US" sz="1600" b="0" i="0" u="none" strike="noStrike">
                          <a:solidFill>
                            <a:srgbClr val="414141"/>
                          </a:solidFill>
                          <a:effectLst/>
                          <a:latin typeface="Arial" panose="020B0604020202020204" pitchFamily="34" charset="0"/>
                        </a:rPr>
                        <a:t>Imperial</a:t>
                      </a:r>
                    </a:p>
                  </a:txBody>
                  <a:tcPr marL="6951" marR="6951" marT="695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FD8EB"/>
                    </a:solidFill>
                  </a:tcPr>
                </a:tc>
                <a:tc>
                  <a:txBody>
                    <a:bodyPr/>
                    <a:lstStyle/>
                    <a:p>
                      <a:pPr algn="ctr" rtl="0" fontAlgn="ctr"/>
                      <a:r>
                        <a:rPr lang="en-US" sz="1600" b="0" i="0" u="none" strike="noStrike" dirty="0">
                          <a:solidFill>
                            <a:srgbClr val="414141"/>
                          </a:solidFill>
                          <a:effectLst/>
                          <a:latin typeface="Arial" panose="020B0604020202020204" pitchFamily="34" charset="0"/>
                        </a:rPr>
                        <a:t>33,832</a:t>
                      </a:r>
                    </a:p>
                  </a:txBody>
                  <a:tcPr marL="6951" marR="6951" marT="695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FD8EB"/>
                    </a:solidFill>
                  </a:tcPr>
                </a:tc>
                <a:extLst>
                  <a:ext uri="{0D108BD9-81ED-4DB2-BD59-A6C34878D82A}">
                    <a16:rowId xmlns:a16="http://schemas.microsoft.com/office/drawing/2014/main" val="2750356469"/>
                  </a:ext>
                </a:extLst>
              </a:tr>
              <a:tr h="194621">
                <a:tc>
                  <a:txBody>
                    <a:bodyPr/>
                    <a:lstStyle/>
                    <a:p>
                      <a:pPr algn="l" rtl="0" fontAlgn="ctr"/>
                      <a:r>
                        <a:rPr lang="en-US" sz="1600" b="0" i="0" u="none" strike="noStrike">
                          <a:solidFill>
                            <a:srgbClr val="414141"/>
                          </a:solidFill>
                          <a:effectLst/>
                          <a:latin typeface="Arial" panose="020B0604020202020204" pitchFamily="34" charset="0"/>
                        </a:rPr>
                        <a:t>Contra Costa</a:t>
                      </a:r>
                    </a:p>
                  </a:txBody>
                  <a:tcPr marL="6951" marR="6951" marT="695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0ECF5"/>
                    </a:solidFill>
                  </a:tcPr>
                </a:tc>
                <a:tc>
                  <a:txBody>
                    <a:bodyPr/>
                    <a:lstStyle/>
                    <a:p>
                      <a:pPr algn="ctr" rtl="0" fontAlgn="ctr"/>
                      <a:r>
                        <a:rPr lang="en-US" sz="1600" b="0" i="0" u="none" strike="noStrike">
                          <a:solidFill>
                            <a:srgbClr val="414141"/>
                          </a:solidFill>
                          <a:effectLst/>
                          <a:latin typeface="Arial" panose="020B0604020202020204" pitchFamily="34" charset="0"/>
                        </a:rPr>
                        <a:t>31,197</a:t>
                      </a:r>
                    </a:p>
                  </a:txBody>
                  <a:tcPr marL="6951" marR="6951" marT="695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0ECF5"/>
                    </a:solidFill>
                  </a:tcPr>
                </a:tc>
                <a:extLst>
                  <a:ext uri="{0D108BD9-81ED-4DB2-BD59-A6C34878D82A}">
                    <a16:rowId xmlns:a16="http://schemas.microsoft.com/office/drawing/2014/main" val="2464794006"/>
                  </a:ext>
                </a:extLst>
              </a:tr>
              <a:tr h="194621">
                <a:tc>
                  <a:txBody>
                    <a:bodyPr/>
                    <a:lstStyle/>
                    <a:p>
                      <a:pPr algn="l" rtl="0" fontAlgn="ctr"/>
                      <a:r>
                        <a:rPr lang="en-US" sz="1600" b="0" i="0" u="none" strike="noStrike">
                          <a:solidFill>
                            <a:srgbClr val="414141"/>
                          </a:solidFill>
                          <a:effectLst/>
                          <a:latin typeface="Arial" panose="020B0604020202020204" pitchFamily="34" charset="0"/>
                        </a:rPr>
                        <a:t>Tulare</a:t>
                      </a:r>
                    </a:p>
                  </a:txBody>
                  <a:tcPr marL="6951" marR="6951" marT="695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FD8EB"/>
                    </a:solidFill>
                  </a:tcPr>
                </a:tc>
                <a:tc>
                  <a:txBody>
                    <a:bodyPr/>
                    <a:lstStyle/>
                    <a:p>
                      <a:pPr algn="ctr" rtl="0" fontAlgn="ctr"/>
                      <a:r>
                        <a:rPr lang="en-US" sz="1600" b="0" i="0" u="none" strike="noStrike" dirty="0">
                          <a:solidFill>
                            <a:srgbClr val="414141"/>
                          </a:solidFill>
                          <a:effectLst/>
                          <a:latin typeface="Arial" panose="020B0604020202020204" pitchFamily="34" charset="0"/>
                        </a:rPr>
                        <a:t>26,473</a:t>
                      </a:r>
                    </a:p>
                  </a:txBody>
                  <a:tcPr marL="6951" marR="6951" marT="695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FD8EB"/>
                    </a:solidFill>
                  </a:tcPr>
                </a:tc>
                <a:extLst>
                  <a:ext uri="{0D108BD9-81ED-4DB2-BD59-A6C34878D82A}">
                    <a16:rowId xmlns:a16="http://schemas.microsoft.com/office/drawing/2014/main" val="1989481769"/>
                  </a:ext>
                </a:extLst>
              </a:tr>
              <a:tr h="194621">
                <a:tc>
                  <a:txBody>
                    <a:bodyPr/>
                    <a:lstStyle/>
                    <a:p>
                      <a:pPr algn="l" rtl="0" fontAlgn="ctr"/>
                      <a:r>
                        <a:rPr lang="en-US" sz="1600" b="0" i="0" u="none" strike="noStrike">
                          <a:solidFill>
                            <a:srgbClr val="414141"/>
                          </a:solidFill>
                          <a:effectLst/>
                          <a:latin typeface="Arial" panose="020B0604020202020204" pitchFamily="34" charset="0"/>
                        </a:rPr>
                        <a:t>Stanislaus</a:t>
                      </a:r>
                    </a:p>
                  </a:txBody>
                  <a:tcPr marL="6951" marR="6951" marT="695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0ECF5"/>
                    </a:solidFill>
                  </a:tcPr>
                </a:tc>
                <a:tc>
                  <a:txBody>
                    <a:bodyPr/>
                    <a:lstStyle/>
                    <a:p>
                      <a:pPr algn="ctr" rtl="0" fontAlgn="ctr"/>
                      <a:r>
                        <a:rPr lang="en-US" sz="1600" b="0" i="0" u="none" strike="noStrike" dirty="0">
                          <a:solidFill>
                            <a:srgbClr val="414141"/>
                          </a:solidFill>
                          <a:effectLst/>
                          <a:latin typeface="Arial" panose="020B0604020202020204" pitchFamily="34" charset="0"/>
                        </a:rPr>
                        <a:t>26,319</a:t>
                      </a:r>
                    </a:p>
                  </a:txBody>
                  <a:tcPr marL="6951" marR="6951" marT="695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0ECF5"/>
                    </a:solidFill>
                  </a:tcPr>
                </a:tc>
                <a:extLst>
                  <a:ext uri="{0D108BD9-81ED-4DB2-BD59-A6C34878D82A}">
                    <a16:rowId xmlns:a16="http://schemas.microsoft.com/office/drawing/2014/main" val="2787366826"/>
                  </a:ext>
                </a:extLst>
              </a:tr>
              <a:tr h="194621">
                <a:tc>
                  <a:txBody>
                    <a:bodyPr/>
                    <a:lstStyle/>
                    <a:p>
                      <a:pPr algn="l" rtl="0" fontAlgn="ctr"/>
                      <a:r>
                        <a:rPr lang="en-US" sz="1600" b="0" i="0" u="none" strike="noStrike">
                          <a:solidFill>
                            <a:srgbClr val="414141"/>
                          </a:solidFill>
                          <a:effectLst/>
                          <a:latin typeface="Arial" panose="020B0604020202020204" pitchFamily="34" charset="0"/>
                        </a:rPr>
                        <a:t>Ventura</a:t>
                      </a:r>
                    </a:p>
                  </a:txBody>
                  <a:tcPr marL="6951" marR="6951" marT="695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FD8EB"/>
                    </a:solidFill>
                  </a:tcPr>
                </a:tc>
                <a:tc>
                  <a:txBody>
                    <a:bodyPr/>
                    <a:lstStyle/>
                    <a:p>
                      <a:pPr algn="ctr" rtl="0" fontAlgn="ctr"/>
                      <a:r>
                        <a:rPr lang="en-US" sz="1600" b="0" i="0" u="none" strike="noStrike" dirty="0">
                          <a:solidFill>
                            <a:srgbClr val="414141"/>
                          </a:solidFill>
                          <a:effectLst/>
                          <a:latin typeface="Arial" panose="020B0604020202020204" pitchFamily="34" charset="0"/>
                        </a:rPr>
                        <a:t>18,265</a:t>
                      </a:r>
                    </a:p>
                  </a:txBody>
                  <a:tcPr marL="6951" marR="6951" marT="695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FD8EB"/>
                    </a:solidFill>
                  </a:tcPr>
                </a:tc>
                <a:extLst>
                  <a:ext uri="{0D108BD9-81ED-4DB2-BD59-A6C34878D82A}">
                    <a16:rowId xmlns:a16="http://schemas.microsoft.com/office/drawing/2014/main" val="650078334"/>
                  </a:ext>
                </a:extLst>
              </a:tr>
              <a:tr h="194621">
                <a:tc>
                  <a:txBody>
                    <a:bodyPr/>
                    <a:lstStyle/>
                    <a:p>
                      <a:pPr algn="l" rtl="0" fontAlgn="ctr"/>
                      <a:r>
                        <a:rPr lang="en-US" sz="1600" b="0" i="0" u="none" strike="noStrike">
                          <a:solidFill>
                            <a:srgbClr val="414141"/>
                          </a:solidFill>
                          <a:effectLst/>
                          <a:latin typeface="Arial" panose="020B0604020202020204" pitchFamily="34" charset="0"/>
                        </a:rPr>
                        <a:t>Merced</a:t>
                      </a:r>
                    </a:p>
                  </a:txBody>
                  <a:tcPr marL="6951" marR="6951" marT="695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0ECF5"/>
                    </a:solidFill>
                  </a:tcPr>
                </a:tc>
                <a:tc>
                  <a:txBody>
                    <a:bodyPr/>
                    <a:lstStyle/>
                    <a:p>
                      <a:pPr algn="ctr" rtl="0" fontAlgn="ctr"/>
                      <a:r>
                        <a:rPr lang="en-US" sz="1600" b="0" i="0" u="none" strike="noStrike" dirty="0">
                          <a:solidFill>
                            <a:srgbClr val="414141"/>
                          </a:solidFill>
                          <a:effectLst/>
                          <a:latin typeface="Arial" panose="020B0604020202020204" pitchFamily="34" charset="0"/>
                        </a:rPr>
                        <a:t>16,685</a:t>
                      </a:r>
                    </a:p>
                  </a:txBody>
                  <a:tcPr marL="6951" marR="6951" marT="695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0ECF5"/>
                    </a:solidFill>
                  </a:tcPr>
                </a:tc>
                <a:extLst>
                  <a:ext uri="{0D108BD9-81ED-4DB2-BD59-A6C34878D82A}">
                    <a16:rowId xmlns:a16="http://schemas.microsoft.com/office/drawing/2014/main" val="3731698104"/>
                  </a:ext>
                </a:extLst>
              </a:tr>
              <a:tr h="194621">
                <a:tc>
                  <a:txBody>
                    <a:bodyPr/>
                    <a:lstStyle/>
                    <a:p>
                      <a:pPr algn="l" rtl="0" fontAlgn="ctr"/>
                      <a:r>
                        <a:rPr lang="en-US" sz="1600" b="0" i="0" u="none" strike="noStrike">
                          <a:solidFill>
                            <a:srgbClr val="414141"/>
                          </a:solidFill>
                          <a:effectLst/>
                          <a:latin typeface="Arial" panose="020B0604020202020204" pitchFamily="34" charset="0"/>
                        </a:rPr>
                        <a:t>Solano</a:t>
                      </a:r>
                    </a:p>
                  </a:txBody>
                  <a:tcPr marL="6951" marR="6951" marT="695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FD8EB"/>
                    </a:solidFill>
                  </a:tcPr>
                </a:tc>
                <a:tc>
                  <a:txBody>
                    <a:bodyPr/>
                    <a:lstStyle/>
                    <a:p>
                      <a:pPr algn="ctr" rtl="0" fontAlgn="ctr"/>
                      <a:r>
                        <a:rPr lang="en-US" sz="1600" b="0" i="0" u="none" strike="noStrike" dirty="0">
                          <a:solidFill>
                            <a:srgbClr val="414141"/>
                          </a:solidFill>
                          <a:effectLst/>
                          <a:latin typeface="Arial" panose="020B0604020202020204" pitchFamily="34" charset="0"/>
                        </a:rPr>
                        <a:t>16,614</a:t>
                      </a:r>
                    </a:p>
                  </a:txBody>
                  <a:tcPr marL="6951" marR="6951" marT="695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FD8EB"/>
                    </a:solidFill>
                  </a:tcPr>
                </a:tc>
                <a:extLst>
                  <a:ext uri="{0D108BD9-81ED-4DB2-BD59-A6C34878D82A}">
                    <a16:rowId xmlns:a16="http://schemas.microsoft.com/office/drawing/2014/main" val="4031686696"/>
                  </a:ext>
                </a:extLst>
              </a:tr>
              <a:tr h="194621">
                <a:tc>
                  <a:txBody>
                    <a:bodyPr/>
                    <a:lstStyle/>
                    <a:p>
                      <a:pPr algn="l" rtl="0" fontAlgn="ctr"/>
                      <a:r>
                        <a:rPr lang="en-US" sz="1600" b="0" i="0" u="none" strike="noStrike" dirty="0">
                          <a:solidFill>
                            <a:srgbClr val="414141"/>
                          </a:solidFill>
                          <a:effectLst/>
                          <a:latin typeface="Arial" panose="020B0604020202020204" pitchFamily="34" charset="0"/>
                        </a:rPr>
                        <a:t>Monterey</a:t>
                      </a:r>
                    </a:p>
                  </a:txBody>
                  <a:tcPr marL="6951" marR="6951" marT="695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0ECF5"/>
                    </a:solidFill>
                  </a:tcPr>
                </a:tc>
                <a:tc>
                  <a:txBody>
                    <a:bodyPr/>
                    <a:lstStyle/>
                    <a:p>
                      <a:pPr algn="ctr" rtl="0" fontAlgn="ctr"/>
                      <a:r>
                        <a:rPr lang="en-US" sz="1600" b="0" i="0" u="none" strike="noStrike" dirty="0">
                          <a:solidFill>
                            <a:srgbClr val="414141"/>
                          </a:solidFill>
                          <a:effectLst/>
                          <a:latin typeface="Arial" panose="020B0604020202020204" pitchFamily="34" charset="0"/>
                        </a:rPr>
                        <a:t>16,426</a:t>
                      </a:r>
                    </a:p>
                  </a:txBody>
                  <a:tcPr marL="6951" marR="6951" marT="695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0ECF5"/>
                    </a:solidFill>
                  </a:tcPr>
                </a:tc>
                <a:extLst>
                  <a:ext uri="{0D108BD9-81ED-4DB2-BD59-A6C34878D82A}">
                    <a16:rowId xmlns:a16="http://schemas.microsoft.com/office/drawing/2014/main" val="4088106549"/>
                  </a:ext>
                </a:extLst>
              </a:tr>
            </a:tbl>
          </a:graphicData>
        </a:graphic>
      </p:graphicFrame>
    </p:spTree>
    <p:custDataLst>
      <p:custData r:id="rId1"/>
      <p:custData r:id="rId2"/>
    </p:custDataLst>
    <p:extLst>
      <p:ext uri="{BB962C8B-B14F-4D97-AF65-F5344CB8AC3E}">
        <p14:creationId xmlns:p14="http://schemas.microsoft.com/office/powerpoint/2010/main" val="354960766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5317B44-90A8-441B-E964-B0AD1A853D35}"/>
              </a:ext>
            </a:extLst>
          </p:cNvPr>
          <p:cNvSpPr>
            <a:spLocks noGrp="1"/>
          </p:cNvSpPr>
          <p:nvPr>
            <p:ph type="title"/>
          </p:nvPr>
        </p:nvSpPr>
        <p:spPr>
          <a:xfrm>
            <a:off x="457200" y="169104"/>
            <a:ext cx="11277600" cy="491964"/>
          </a:xfrm>
        </p:spPr>
        <p:txBody>
          <a:bodyPr vert="horz" wrap="square" lIns="0" tIns="45720" rIns="0" bIns="45720" rtlCol="0" anchor="ctr">
            <a:normAutofit fontScale="90000"/>
          </a:bodyPr>
          <a:lstStyle/>
          <a:p>
            <a:pPr algn="ctr"/>
            <a:r>
              <a:rPr lang="en-US" sz="3200" dirty="0"/>
              <a:t>Active Subscribers - Top 20 ZIP Codes</a:t>
            </a:r>
          </a:p>
        </p:txBody>
      </p:sp>
      <p:graphicFrame>
        <p:nvGraphicFramePr>
          <p:cNvPr id="4" name="Table 3">
            <a:extLst>
              <a:ext uri="{FF2B5EF4-FFF2-40B4-BE49-F238E27FC236}">
                <a16:creationId xmlns:a16="http://schemas.microsoft.com/office/drawing/2014/main" id="{87F5B821-55F1-51A4-AD52-B0952BB15DD4}"/>
              </a:ext>
            </a:extLst>
          </p:cNvPr>
          <p:cNvGraphicFramePr>
            <a:graphicFrameLocks noGrp="1"/>
          </p:cNvGraphicFramePr>
          <p:nvPr>
            <p:extLst>
              <p:ext uri="{D42A27DB-BD31-4B8C-83A1-F6EECF244321}">
                <p14:modId xmlns:p14="http://schemas.microsoft.com/office/powerpoint/2010/main" val="4292393609"/>
              </p:ext>
            </p:extLst>
          </p:nvPr>
        </p:nvGraphicFramePr>
        <p:xfrm>
          <a:off x="966283" y="670299"/>
          <a:ext cx="4284986" cy="5517402"/>
        </p:xfrm>
        <a:graphic>
          <a:graphicData uri="http://schemas.openxmlformats.org/drawingml/2006/table">
            <a:tbl>
              <a:tblPr/>
              <a:tblGrid>
                <a:gridCol w="2142493">
                  <a:extLst>
                    <a:ext uri="{9D8B030D-6E8A-4147-A177-3AD203B41FA5}">
                      <a16:colId xmlns:a16="http://schemas.microsoft.com/office/drawing/2014/main" val="522820263"/>
                    </a:ext>
                  </a:extLst>
                </a:gridCol>
                <a:gridCol w="2142493">
                  <a:extLst>
                    <a:ext uri="{9D8B030D-6E8A-4147-A177-3AD203B41FA5}">
                      <a16:colId xmlns:a16="http://schemas.microsoft.com/office/drawing/2014/main" val="1693639921"/>
                    </a:ext>
                  </a:extLst>
                </a:gridCol>
              </a:tblGrid>
              <a:tr h="222424">
                <a:tc gridSpan="2">
                  <a:txBody>
                    <a:bodyPr/>
                    <a:lstStyle/>
                    <a:p>
                      <a:pPr algn="ctr" fontAlgn="ctr"/>
                      <a:r>
                        <a:rPr lang="en-US" sz="1600" b="1" i="0" u="none" strike="noStrike" dirty="0">
                          <a:solidFill>
                            <a:srgbClr val="FFFFFF"/>
                          </a:solidFill>
                          <a:effectLst/>
                          <a:latin typeface="Arial" panose="020B0604020202020204" pitchFamily="34" charset="0"/>
                        </a:rPr>
                        <a:t>June 2024</a:t>
                      </a:r>
                    </a:p>
                  </a:txBody>
                  <a:tcPr marL="6951" marR="6951" marT="6951" marB="0" anchor="ctr">
                    <a:lnL>
                      <a:noFill/>
                    </a:lnL>
                    <a:lnR>
                      <a:noFill/>
                    </a:lnR>
                    <a:lnT>
                      <a:noFill/>
                    </a:lnT>
                    <a:lnB w="12700" cap="flat" cmpd="sng" algn="ctr">
                      <a:solidFill>
                        <a:srgbClr val="FFFFFF"/>
                      </a:solidFill>
                      <a:prstDash val="solid"/>
                      <a:round/>
                      <a:headEnd type="none" w="med" len="med"/>
                      <a:tailEnd type="none" w="med" len="med"/>
                    </a:lnB>
                    <a:solidFill>
                      <a:srgbClr val="7030A0"/>
                    </a:solidFill>
                  </a:tcPr>
                </a:tc>
                <a:tc hMerge="1">
                  <a:txBody>
                    <a:bodyPr/>
                    <a:lstStyle/>
                    <a:p>
                      <a:endParaRPr lang="en-US"/>
                    </a:p>
                  </a:txBody>
                  <a:tcPr/>
                </a:tc>
                <a:extLst>
                  <a:ext uri="{0D108BD9-81ED-4DB2-BD59-A6C34878D82A}">
                    <a16:rowId xmlns:a16="http://schemas.microsoft.com/office/drawing/2014/main" val="3864644813"/>
                  </a:ext>
                </a:extLst>
              </a:tr>
              <a:tr h="194621">
                <a:tc>
                  <a:txBody>
                    <a:bodyPr/>
                    <a:lstStyle/>
                    <a:p>
                      <a:pPr algn="ctr" rtl="0" fontAlgn="b"/>
                      <a:r>
                        <a:rPr lang="en-US" sz="1600" b="1" i="0" u="none" strike="noStrike">
                          <a:solidFill>
                            <a:srgbClr val="FFFFFF"/>
                          </a:solidFill>
                          <a:effectLst/>
                          <a:latin typeface="Arial" panose="020B0604020202020204" pitchFamily="34" charset="0"/>
                        </a:rPr>
                        <a:t>ZIP Code</a:t>
                      </a:r>
                    </a:p>
                  </a:txBody>
                  <a:tcPr marL="6951" marR="6951" marT="6951"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9F7FC9"/>
                    </a:solidFill>
                  </a:tcPr>
                </a:tc>
                <a:tc>
                  <a:txBody>
                    <a:bodyPr/>
                    <a:lstStyle/>
                    <a:p>
                      <a:pPr algn="ctr" rtl="0" fontAlgn="b"/>
                      <a:r>
                        <a:rPr lang="en-US" sz="1600" b="1" i="0" u="none" strike="noStrike" dirty="0">
                          <a:solidFill>
                            <a:srgbClr val="FFFFFF"/>
                          </a:solidFill>
                          <a:effectLst/>
                          <a:latin typeface="Arial" panose="020B0604020202020204" pitchFamily="34" charset="0"/>
                        </a:rPr>
                        <a:t>Active Subscribers</a:t>
                      </a:r>
                    </a:p>
                  </a:txBody>
                  <a:tcPr marL="6951" marR="6951" marT="6951"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9F7FC9"/>
                    </a:solidFill>
                  </a:tcPr>
                </a:tc>
                <a:extLst>
                  <a:ext uri="{0D108BD9-81ED-4DB2-BD59-A6C34878D82A}">
                    <a16:rowId xmlns:a16="http://schemas.microsoft.com/office/drawing/2014/main" val="2079925127"/>
                  </a:ext>
                </a:extLst>
              </a:tr>
              <a:tr h="201572">
                <a:tc>
                  <a:txBody>
                    <a:bodyPr/>
                    <a:lstStyle/>
                    <a:p>
                      <a:pPr algn="ctr" rtl="0" fontAlgn="b"/>
                      <a:r>
                        <a:rPr lang="en-US" sz="1600" b="0" i="0" u="none" strike="noStrike">
                          <a:solidFill>
                            <a:srgbClr val="414141"/>
                          </a:solidFill>
                          <a:effectLst/>
                          <a:latin typeface="Arial" panose="020B0604020202020204" pitchFamily="34" charset="0"/>
                        </a:rPr>
                        <a:t>90044</a:t>
                      </a:r>
                    </a:p>
                  </a:txBody>
                  <a:tcPr marL="6951" marR="6951" marT="6951"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FD8EB"/>
                    </a:solidFill>
                  </a:tcPr>
                </a:tc>
                <a:tc>
                  <a:txBody>
                    <a:bodyPr/>
                    <a:lstStyle/>
                    <a:p>
                      <a:pPr algn="ctr" rtl="0" fontAlgn="b"/>
                      <a:r>
                        <a:rPr lang="en-US" sz="1600" b="0" i="0" u="none" strike="noStrike" dirty="0">
                          <a:solidFill>
                            <a:srgbClr val="414141"/>
                          </a:solidFill>
                          <a:effectLst/>
                          <a:latin typeface="Arial" panose="020B0604020202020204" pitchFamily="34" charset="0"/>
                        </a:rPr>
                        <a:t>9,370</a:t>
                      </a:r>
                    </a:p>
                  </a:txBody>
                  <a:tcPr marL="6951" marR="6951" marT="6951"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FD8EB"/>
                    </a:solidFill>
                  </a:tcPr>
                </a:tc>
                <a:extLst>
                  <a:ext uri="{0D108BD9-81ED-4DB2-BD59-A6C34878D82A}">
                    <a16:rowId xmlns:a16="http://schemas.microsoft.com/office/drawing/2014/main" val="2069759204"/>
                  </a:ext>
                </a:extLst>
              </a:tr>
              <a:tr h="194621">
                <a:tc>
                  <a:txBody>
                    <a:bodyPr/>
                    <a:lstStyle/>
                    <a:p>
                      <a:pPr algn="ctr" rtl="0" fontAlgn="b"/>
                      <a:r>
                        <a:rPr lang="en-US" sz="1600" b="0" i="0" u="none" strike="noStrike">
                          <a:solidFill>
                            <a:srgbClr val="414141"/>
                          </a:solidFill>
                          <a:effectLst/>
                          <a:latin typeface="Arial" panose="020B0604020202020204" pitchFamily="34" charset="0"/>
                        </a:rPr>
                        <a:t>93307</a:t>
                      </a:r>
                    </a:p>
                  </a:txBody>
                  <a:tcPr marL="6951" marR="6951" marT="6951"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0ECF5"/>
                    </a:solidFill>
                  </a:tcPr>
                </a:tc>
                <a:tc>
                  <a:txBody>
                    <a:bodyPr/>
                    <a:lstStyle/>
                    <a:p>
                      <a:pPr algn="ctr" rtl="0" fontAlgn="b"/>
                      <a:r>
                        <a:rPr lang="en-US" sz="1600" b="0" i="0" u="none" strike="noStrike" dirty="0">
                          <a:solidFill>
                            <a:srgbClr val="414141"/>
                          </a:solidFill>
                          <a:effectLst/>
                          <a:latin typeface="Arial" panose="020B0604020202020204" pitchFamily="34" charset="0"/>
                        </a:rPr>
                        <a:t>8,561</a:t>
                      </a:r>
                    </a:p>
                  </a:txBody>
                  <a:tcPr marL="6951" marR="6951" marT="6951"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0ECF5"/>
                    </a:solidFill>
                  </a:tcPr>
                </a:tc>
                <a:extLst>
                  <a:ext uri="{0D108BD9-81ED-4DB2-BD59-A6C34878D82A}">
                    <a16:rowId xmlns:a16="http://schemas.microsoft.com/office/drawing/2014/main" val="1562595237"/>
                  </a:ext>
                </a:extLst>
              </a:tr>
              <a:tr h="194621">
                <a:tc>
                  <a:txBody>
                    <a:bodyPr/>
                    <a:lstStyle/>
                    <a:p>
                      <a:pPr algn="ctr" rtl="0" fontAlgn="b"/>
                      <a:r>
                        <a:rPr lang="en-US" sz="1600" b="0" i="0" u="none" strike="noStrike">
                          <a:solidFill>
                            <a:srgbClr val="414141"/>
                          </a:solidFill>
                          <a:effectLst/>
                          <a:latin typeface="Arial" panose="020B0604020202020204" pitchFamily="34" charset="0"/>
                        </a:rPr>
                        <a:t>92231</a:t>
                      </a:r>
                    </a:p>
                  </a:txBody>
                  <a:tcPr marL="6951" marR="6951" marT="6951"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FD8EB"/>
                    </a:solidFill>
                  </a:tcPr>
                </a:tc>
                <a:tc>
                  <a:txBody>
                    <a:bodyPr/>
                    <a:lstStyle/>
                    <a:p>
                      <a:pPr algn="ctr" rtl="0" fontAlgn="b"/>
                      <a:r>
                        <a:rPr lang="en-US" sz="1600" b="0" i="0" u="none" strike="noStrike" dirty="0">
                          <a:solidFill>
                            <a:srgbClr val="414141"/>
                          </a:solidFill>
                          <a:effectLst/>
                          <a:latin typeface="Arial" panose="020B0604020202020204" pitchFamily="34" charset="0"/>
                        </a:rPr>
                        <a:t>8,086</a:t>
                      </a:r>
                    </a:p>
                  </a:txBody>
                  <a:tcPr marL="6951" marR="6951" marT="6951"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FD8EB"/>
                    </a:solidFill>
                  </a:tcPr>
                </a:tc>
                <a:extLst>
                  <a:ext uri="{0D108BD9-81ED-4DB2-BD59-A6C34878D82A}">
                    <a16:rowId xmlns:a16="http://schemas.microsoft.com/office/drawing/2014/main" val="3064941769"/>
                  </a:ext>
                </a:extLst>
              </a:tr>
              <a:tr h="194621">
                <a:tc>
                  <a:txBody>
                    <a:bodyPr/>
                    <a:lstStyle/>
                    <a:p>
                      <a:pPr algn="ctr" rtl="0" fontAlgn="b"/>
                      <a:r>
                        <a:rPr lang="en-US" sz="1600" b="0" i="0" u="none" strike="noStrike">
                          <a:solidFill>
                            <a:srgbClr val="414141"/>
                          </a:solidFill>
                          <a:effectLst/>
                          <a:latin typeface="Arial" panose="020B0604020202020204" pitchFamily="34" charset="0"/>
                        </a:rPr>
                        <a:t>90003</a:t>
                      </a:r>
                    </a:p>
                  </a:txBody>
                  <a:tcPr marL="6951" marR="6951" marT="6951"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0ECF5"/>
                    </a:solidFill>
                  </a:tcPr>
                </a:tc>
                <a:tc>
                  <a:txBody>
                    <a:bodyPr/>
                    <a:lstStyle/>
                    <a:p>
                      <a:pPr algn="ctr" rtl="0" fontAlgn="b"/>
                      <a:r>
                        <a:rPr lang="en-US" sz="1600" b="0" i="0" u="none" strike="noStrike" dirty="0">
                          <a:solidFill>
                            <a:srgbClr val="414141"/>
                          </a:solidFill>
                          <a:effectLst/>
                          <a:latin typeface="Arial" panose="020B0604020202020204" pitchFamily="34" charset="0"/>
                        </a:rPr>
                        <a:t>7,350</a:t>
                      </a:r>
                    </a:p>
                  </a:txBody>
                  <a:tcPr marL="6951" marR="6951" marT="6951"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0ECF5"/>
                    </a:solidFill>
                  </a:tcPr>
                </a:tc>
                <a:extLst>
                  <a:ext uri="{0D108BD9-81ED-4DB2-BD59-A6C34878D82A}">
                    <a16:rowId xmlns:a16="http://schemas.microsoft.com/office/drawing/2014/main" val="21398279"/>
                  </a:ext>
                </a:extLst>
              </a:tr>
              <a:tr h="194621">
                <a:tc>
                  <a:txBody>
                    <a:bodyPr/>
                    <a:lstStyle/>
                    <a:p>
                      <a:pPr algn="ctr" rtl="0" fontAlgn="b"/>
                      <a:r>
                        <a:rPr lang="en-US" sz="1600" b="0" i="0" u="none" strike="noStrike">
                          <a:solidFill>
                            <a:srgbClr val="414141"/>
                          </a:solidFill>
                          <a:effectLst/>
                          <a:latin typeface="Arial" panose="020B0604020202020204" pitchFamily="34" charset="0"/>
                        </a:rPr>
                        <a:t>93535</a:t>
                      </a:r>
                    </a:p>
                  </a:txBody>
                  <a:tcPr marL="6951" marR="6951" marT="6951"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FD8EB"/>
                    </a:solidFill>
                  </a:tcPr>
                </a:tc>
                <a:tc>
                  <a:txBody>
                    <a:bodyPr/>
                    <a:lstStyle/>
                    <a:p>
                      <a:pPr algn="ctr" rtl="0" fontAlgn="b"/>
                      <a:r>
                        <a:rPr lang="en-US" sz="1600" b="0" i="0" u="none" strike="noStrike">
                          <a:solidFill>
                            <a:srgbClr val="414141"/>
                          </a:solidFill>
                          <a:effectLst/>
                          <a:latin typeface="Arial" panose="020B0604020202020204" pitchFamily="34" charset="0"/>
                        </a:rPr>
                        <a:t>7,266</a:t>
                      </a:r>
                    </a:p>
                  </a:txBody>
                  <a:tcPr marL="6951" marR="6951" marT="6951"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FD8EB"/>
                    </a:solidFill>
                  </a:tcPr>
                </a:tc>
                <a:extLst>
                  <a:ext uri="{0D108BD9-81ED-4DB2-BD59-A6C34878D82A}">
                    <a16:rowId xmlns:a16="http://schemas.microsoft.com/office/drawing/2014/main" val="3696024334"/>
                  </a:ext>
                </a:extLst>
              </a:tr>
              <a:tr h="194621">
                <a:tc>
                  <a:txBody>
                    <a:bodyPr/>
                    <a:lstStyle/>
                    <a:p>
                      <a:pPr algn="ctr" rtl="0" fontAlgn="b"/>
                      <a:r>
                        <a:rPr lang="en-US" sz="1600" b="0" i="0" u="none" strike="noStrike">
                          <a:solidFill>
                            <a:srgbClr val="414141"/>
                          </a:solidFill>
                          <a:effectLst/>
                          <a:latin typeface="Arial" panose="020B0604020202020204" pitchFamily="34" charset="0"/>
                        </a:rPr>
                        <a:t>93550</a:t>
                      </a:r>
                    </a:p>
                  </a:txBody>
                  <a:tcPr marL="6951" marR="6951" marT="6951"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0ECF5"/>
                    </a:solidFill>
                  </a:tcPr>
                </a:tc>
                <a:tc>
                  <a:txBody>
                    <a:bodyPr/>
                    <a:lstStyle/>
                    <a:p>
                      <a:pPr algn="ctr" rtl="0" fontAlgn="b"/>
                      <a:r>
                        <a:rPr lang="en-US" sz="1600" b="0" i="0" u="none" strike="noStrike" dirty="0">
                          <a:solidFill>
                            <a:srgbClr val="414141"/>
                          </a:solidFill>
                          <a:effectLst/>
                          <a:latin typeface="Arial" panose="020B0604020202020204" pitchFamily="34" charset="0"/>
                        </a:rPr>
                        <a:t>7,061</a:t>
                      </a:r>
                    </a:p>
                  </a:txBody>
                  <a:tcPr marL="6951" marR="6951" marT="6951"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0ECF5"/>
                    </a:solidFill>
                  </a:tcPr>
                </a:tc>
                <a:extLst>
                  <a:ext uri="{0D108BD9-81ED-4DB2-BD59-A6C34878D82A}">
                    <a16:rowId xmlns:a16="http://schemas.microsoft.com/office/drawing/2014/main" val="2860104087"/>
                  </a:ext>
                </a:extLst>
              </a:tr>
              <a:tr h="194621">
                <a:tc>
                  <a:txBody>
                    <a:bodyPr/>
                    <a:lstStyle/>
                    <a:p>
                      <a:pPr algn="ctr" rtl="0" fontAlgn="b"/>
                      <a:r>
                        <a:rPr lang="en-US" sz="1600" b="0" i="0" u="none" strike="noStrike">
                          <a:solidFill>
                            <a:srgbClr val="414141"/>
                          </a:solidFill>
                          <a:effectLst/>
                          <a:latin typeface="Arial" panose="020B0604020202020204" pitchFamily="34" charset="0"/>
                        </a:rPr>
                        <a:t>92243</a:t>
                      </a:r>
                    </a:p>
                  </a:txBody>
                  <a:tcPr marL="6951" marR="6951" marT="6951"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FD8EB"/>
                    </a:solidFill>
                  </a:tcPr>
                </a:tc>
                <a:tc>
                  <a:txBody>
                    <a:bodyPr/>
                    <a:lstStyle/>
                    <a:p>
                      <a:pPr algn="ctr" rtl="0" fontAlgn="b"/>
                      <a:r>
                        <a:rPr lang="en-US" sz="1600" b="0" i="0" u="none" strike="noStrike">
                          <a:solidFill>
                            <a:srgbClr val="414141"/>
                          </a:solidFill>
                          <a:effectLst/>
                          <a:latin typeface="Arial" panose="020B0604020202020204" pitchFamily="34" charset="0"/>
                        </a:rPr>
                        <a:t>6,679</a:t>
                      </a:r>
                    </a:p>
                  </a:txBody>
                  <a:tcPr marL="6951" marR="6951" marT="6951"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FD8EB"/>
                    </a:solidFill>
                  </a:tcPr>
                </a:tc>
                <a:extLst>
                  <a:ext uri="{0D108BD9-81ED-4DB2-BD59-A6C34878D82A}">
                    <a16:rowId xmlns:a16="http://schemas.microsoft.com/office/drawing/2014/main" val="2612149217"/>
                  </a:ext>
                </a:extLst>
              </a:tr>
              <a:tr h="194621">
                <a:tc>
                  <a:txBody>
                    <a:bodyPr/>
                    <a:lstStyle/>
                    <a:p>
                      <a:pPr algn="ctr" rtl="0" fontAlgn="b"/>
                      <a:r>
                        <a:rPr lang="en-US" sz="1600" b="0" i="0" u="none" strike="noStrike">
                          <a:solidFill>
                            <a:srgbClr val="414141"/>
                          </a:solidFill>
                          <a:effectLst/>
                          <a:latin typeface="Arial" panose="020B0604020202020204" pitchFamily="34" charset="0"/>
                        </a:rPr>
                        <a:t>90011</a:t>
                      </a:r>
                    </a:p>
                  </a:txBody>
                  <a:tcPr marL="6951" marR="6951" marT="6951"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0ECF5"/>
                    </a:solidFill>
                  </a:tcPr>
                </a:tc>
                <a:tc>
                  <a:txBody>
                    <a:bodyPr/>
                    <a:lstStyle/>
                    <a:p>
                      <a:pPr algn="ctr" rtl="0" fontAlgn="b"/>
                      <a:r>
                        <a:rPr lang="en-US" sz="1600" b="0" i="0" u="none" strike="noStrike">
                          <a:solidFill>
                            <a:srgbClr val="414141"/>
                          </a:solidFill>
                          <a:effectLst/>
                          <a:latin typeface="Arial" panose="020B0604020202020204" pitchFamily="34" charset="0"/>
                        </a:rPr>
                        <a:t>6,603</a:t>
                      </a:r>
                    </a:p>
                  </a:txBody>
                  <a:tcPr marL="6951" marR="6951" marT="6951"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0ECF5"/>
                    </a:solidFill>
                  </a:tcPr>
                </a:tc>
                <a:extLst>
                  <a:ext uri="{0D108BD9-81ED-4DB2-BD59-A6C34878D82A}">
                    <a16:rowId xmlns:a16="http://schemas.microsoft.com/office/drawing/2014/main" val="1811947364"/>
                  </a:ext>
                </a:extLst>
              </a:tr>
              <a:tr h="194621">
                <a:tc>
                  <a:txBody>
                    <a:bodyPr/>
                    <a:lstStyle/>
                    <a:p>
                      <a:pPr algn="ctr" rtl="0" fontAlgn="b"/>
                      <a:r>
                        <a:rPr lang="en-US" sz="1600" b="0" i="0" u="none" strike="noStrike">
                          <a:solidFill>
                            <a:srgbClr val="414141"/>
                          </a:solidFill>
                          <a:effectLst/>
                          <a:latin typeface="Arial" panose="020B0604020202020204" pitchFamily="34" charset="0"/>
                        </a:rPr>
                        <a:t>92683</a:t>
                      </a:r>
                    </a:p>
                  </a:txBody>
                  <a:tcPr marL="6951" marR="6951" marT="6951"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FD8EB"/>
                    </a:solidFill>
                  </a:tcPr>
                </a:tc>
                <a:tc>
                  <a:txBody>
                    <a:bodyPr/>
                    <a:lstStyle/>
                    <a:p>
                      <a:pPr algn="ctr" rtl="0" fontAlgn="b"/>
                      <a:r>
                        <a:rPr lang="en-US" sz="1600" b="0" i="0" u="none" strike="noStrike" dirty="0">
                          <a:solidFill>
                            <a:srgbClr val="414141"/>
                          </a:solidFill>
                          <a:effectLst/>
                          <a:latin typeface="Arial" panose="020B0604020202020204" pitchFamily="34" charset="0"/>
                        </a:rPr>
                        <a:t>6,346</a:t>
                      </a:r>
                    </a:p>
                  </a:txBody>
                  <a:tcPr marL="6951" marR="6951" marT="6951"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FD8EB"/>
                    </a:solidFill>
                  </a:tcPr>
                </a:tc>
                <a:extLst>
                  <a:ext uri="{0D108BD9-81ED-4DB2-BD59-A6C34878D82A}">
                    <a16:rowId xmlns:a16="http://schemas.microsoft.com/office/drawing/2014/main" val="325770065"/>
                  </a:ext>
                </a:extLst>
              </a:tr>
              <a:tr h="194621">
                <a:tc>
                  <a:txBody>
                    <a:bodyPr/>
                    <a:lstStyle/>
                    <a:p>
                      <a:pPr algn="ctr" rtl="0" fontAlgn="b"/>
                      <a:r>
                        <a:rPr lang="en-US" sz="1600" b="0" i="0" u="none" strike="noStrike">
                          <a:solidFill>
                            <a:srgbClr val="414141"/>
                          </a:solidFill>
                          <a:effectLst/>
                          <a:latin typeface="Arial" panose="020B0604020202020204" pitchFamily="34" charset="0"/>
                        </a:rPr>
                        <a:t>95823</a:t>
                      </a:r>
                    </a:p>
                  </a:txBody>
                  <a:tcPr marL="6951" marR="6951" marT="6951"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0ECF5"/>
                    </a:solidFill>
                  </a:tcPr>
                </a:tc>
                <a:tc>
                  <a:txBody>
                    <a:bodyPr/>
                    <a:lstStyle/>
                    <a:p>
                      <a:pPr algn="ctr" rtl="0" fontAlgn="b"/>
                      <a:r>
                        <a:rPr lang="en-US" sz="1600" b="0" i="0" u="none" strike="noStrike">
                          <a:solidFill>
                            <a:srgbClr val="414141"/>
                          </a:solidFill>
                          <a:effectLst/>
                          <a:latin typeface="Arial" panose="020B0604020202020204" pitchFamily="34" charset="0"/>
                        </a:rPr>
                        <a:t>6,220</a:t>
                      </a:r>
                    </a:p>
                  </a:txBody>
                  <a:tcPr marL="6951" marR="6951" marT="6951"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0ECF5"/>
                    </a:solidFill>
                  </a:tcPr>
                </a:tc>
                <a:extLst>
                  <a:ext uri="{0D108BD9-81ED-4DB2-BD59-A6C34878D82A}">
                    <a16:rowId xmlns:a16="http://schemas.microsoft.com/office/drawing/2014/main" val="2129519493"/>
                  </a:ext>
                </a:extLst>
              </a:tr>
              <a:tr h="194621">
                <a:tc>
                  <a:txBody>
                    <a:bodyPr/>
                    <a:lstStyle/>
                    <a:p>
                      <a:pPr algn="ctr" rtl="0" fontAlgn="b"/>
                      <a:r>
                        <a:rPr lang="en-US" sz="1600" b="0" i="0" u="none" strike="noStrike">
                          <a:solidFill>
                            <a:srgbClr val="414141"/>
                          </a:solidFill>
                          <a:effectLst/>
                          <a:latin typeface="Arial" panose="020B0604020202020204" pitchFamily="34" charset="0"/>
                        </a:rPr>
                        <a:t>92553</a:t>
                      </a:r>
                    </a:p>
                  </a:txBody>
                  <a:tcPr marL="6951" marR="6951" marT="6951"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FD8EB"/>
                    </a:solidFill>
                  </a:tcPr>
                </a:tc>
                <a:tc>
                  <a:txBody>
                    <a:bodyPr/>
                    <a:lstStyle/>
                    <a:p>
                      <a:pPr algn="ctr" rtl="0" fontAlgn="b"/>
                      <a:r>
                        <a:rPr lang="en-US" sz="1600" b="0" i="0" u="none" strike="noStrike">
                          <a:solidFill>
                            <a:srgbClr val="414141"/>
                          </a:solidFill>
                          <a:effectLst/>
                          <a:latin typeface="Arial" panose="020B0604020202020204" pitchFamily="34" charset="0"/>
                        </a:rPr>
                        <a:t>6,135</a:t>
                      </a:r>
                    </a:p>
                  </a:txBody>
                  <a:tcPr marL="6951" marR="6951" marT="6951"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FD8EB"/>
                    </a:solidFill>
                  </a:tcPr>
                </a:tc>
                <a:extLst>
                  <a:ext uri="{0D108BD9-81ED-4DB2-BD59-A6C34878D82A}">
                    <a16:rowId xmlns:a16="http://schemas.microsoft.com/office/drawing/2014/main" val="4280843605"/>
                  </a:ext>
                </a:extLst>
              </a:tr>
              <a:tr h="194621">
                <a:tc>
                  <a:txBody>
                    <a:bodyPr/>
                    <a:lstStyle/>
                    <a:p>
                      <a:pPr algn="ctr" rtl="0" fontAlgn="b"/>
                      <a:r>
                        <a:rPr lang="en-US" sz="1600" b="0" i="0" u="none" strike="noStrike">
                          <a:solidFill>
                            <a:srgbClr val="414141"/>
                          </a:solidFill>
                          <a:effectLst/>
                          <a:latin typeface="Arial" panose="020B0604020202020204" pitchFamily="34" charset="0"/>
                        </a:rPr>
                        <a:t>90805</a:t>
                      </a:r>
                    </a:p>
                  </a:txBody>
                  <a:tcPr marL="6951" marR="6951" marT="6951"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0ECF5"/>
                    </a:solidFill>
                  </a:tcPr>
                </a:tc>
                <a:tc>
                  <a:txBody>
                    <a:bodyPr/>
                    <a:lstStyle/>
                    <a:p>
                      <a:pPr algn="ctr" rtl="0" fontAlgn="b"/>
                      <a:r>
                        <a:rPr lang="en-US" sz="1600" b="0" i="0" u="none" strike="noStrike" dirty="0">
                          <a:solidFill>
                            <a:srgbClr val="414141"/>
                          </a:solidFill>
                          <a:effectLst/>
                          <a:latin typeface="Arial" panose="020B0604020202020204" pitchFamily="34" charset="0"/>
                        </a:rPr>
                        <a:t>5,983</a:t>
                      </a:r>
                    </a:p>
                  </a:txBody>
                  <a:tcPr marL="6951" marR="6951" marT="6951"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0ECF5"/>
                    </a:solidFill>
                  </a:tcPr>
                </a:tc>
                <a:extLst>
                  <a:ext uri="{0D108BD9-81ED-4DB2-BD59-A6C34878D82A}">
                    <a16:rowId xmlns:a16="http://schemas.microsoft.com/office/drawing/2014/main" val="550451337"/>
                  </a:ext>
                </a:extLst>
              </a:tr>
              <a:tr h="194621">
                <a:tc>
                  <a:txBody>
                    <a:bodyPr/>
                    <a:lstStyle/>
                    <a:p>
                      <a:pPr algn="ctr" rtl="0" fontAlgn="b"/>
                      <a:r>
                        <a:rPr lang="en-US" sz="1600" b="0" i="0" u="none" strike="noStrike">
                          <a:solidFill>
                            <a:srgbClr val="414141"/>
                          </a:solidFill>
                          <a:effectLst/>
                          <a:latin typeface="Arial" panose="020B0604020202020204" pitchFamily="34" charset="0"/>
                        </a:rPr>
                        <a:t>92376</a:t>
                      </a:r>
                    </a:p>
                  </a:txBody>
                  <a:tcPr marL="6951" marR="6951" marT="6951"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FD8EB"/>
                    </a:solidFill>
                  </a:tcPr>
                </a:tc>
                <a:tc>
                  <a:txBody>
                    <a:bodyPr/>
                    <a:lstStyle/>
                    <a:p>
                      <a:pPr algn="ctr" rtl="0" fontAlgn="b"/>
                      <a:r>
                        <a:rPr lang="en-US" sz="1600" b="0" i="0" u="none" strike="noStrike">
                          <a:solidFill>
                            <a:srgbClr val="414141"/>
                          </a:solidFill>
                          <a:effectLst/>
                          <a:latin typeface="Arial" panose="020B0604020202020204" pitchFamily="34" charset="0"/>
                        </a:rPr>
                        <a:t>5,915</a:t>
                      </a:r>
                    </a:p>
                  </a:txBody>
                  <a:tcPr marL="6951" marR="6951" marT="6951"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FD8EB"/>
                    </a:solidFill>
                  </a:tcPr>
                </a:tc>
                <a:extLst>
                  <a:ext uri="{0D108BD9-81ED-4DB2-BD59-A6C34878D82A}">
                    <a16:rowId xmlns:a16="http://schemas.microsoft.com/office/drawing/2014/main" val="1521513682"/>
                  </a:ext>
                </a:extLst>
              </a:tr>
              <a:tr h="194621">
                <a:tc>
                  <a:txBody>
                    <a:bodyPr/>
                    <a:lstStyle/>
                    <a:p>
                      <a:pPr algn="ctr" rtl="0" fontAlgn="b"/>
                      <a:r>
                        <a:rPr lang="en-US" sz="1600" b="0" i="0" u="none" strike="noStrike">
                          <a:solidFill>
                            <a:srgbClr val="414141"/>
                          </a:solidFill>
                          <a:effectLst/>
                          <a:latin typeface="Arial" panose="020B0604020202020204" pitchFamily="34" charset="0"/>
                        </a:rPr>
                        <a:t>92404</a:t>
                      </a:r>
                    </a:p>
                  </a:txBody>
                  <a:tcPr marL="6951" marR="6951" marT="6951"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0ECF5"/>
                    </a:solidFill>
                  </a:tcPr>
                </a:tc>
                <a:tc>
                  <a:txBody>
                    <a:bodyPr/>
                    <a:lstStyle/>
                    <a:p>
                      <a:pPr algn="ctr" rtl="0" fontAlgn="b"/>
                      <a:r>
                        <a:rPr lang="en-US" sz="1600" b="0" i="0" u="none" strike="noStrike" dirty="0">
                          <a:solidFill>
                            <a:srgbClr val="414141"/>
                          </a:solidFill>
                          <a:effectLst/>
                          <a:latin typeface="Arial" panose="020B0604020202020204" pitchFamily="34" charset="0"/>
                        </a:rPr>
                        <a:t>5,865</a:t>
                      </a:r>
                    </a:p>
                  </a:txBody>
                  <a:tcPr marL="6951" marR="6951" marT="6951"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0ECF5"/>
                    </a:solidFill>
                  </a:tcPr>
                </a:tc>
                <a:extLst>
                  <a:ext uri="{0D108BD9-81ED-4DB2-BD59-A6C34878D82A}">
                    <a16:rowId xmlns:a16="http://schemas.microsoft.com/office/drawing/2014/main" val="967504309"/>
                  </a:ext>
                </a:extLst>
              </a:tr>
              <a:tr h="194621">
                <a:tc>
                  <a:txBody>
                    <a:bodyPr/>
                    <a:lstStyle/>
                    <a:p>
                      <a:pPr algn="ctr" rtl="0" fontAlgn="b"/>
                      <a:r>
                        <a:rPr lang="en-US" sz="1600" b="0" i="0" u="none" strike="noStrike">
                          <a:solidFill>
                            <a:srgbClr val="414141"/>
                          </a:solidFill>
                          <a:effectLst/>
                          <a:latin typeface="Arial" panose="020B0604020202020204" pitchFamily="34" charset="0"/>
                        </a:rPr>
                        <a:t>92410</a:t>
                      </a:r>
                    </a:p>
                  </a:txBody>
                  <a:tcPr marL="6951" marR="6951" marT="6951"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FD8EB"/>
                    </a:solidFill>
                  </a:tcPr>
                </a:tc>
                <a:tc>
                  <a:txBody>
                    <a:bodyPr/>
                    <a:lstStyle/>
                    <a:p>
                      <a:pPr algn="ctr" rtl="0" fontAlgn="b"/>
                      <a:r>
                        <a:rPr lang="en-US" sz="1600" b="0" i="0" u="none" strike="noStrike" dirty="0">
                          <a:solidFill>
                            <a:srgbClr val="414141"/>
                          </a:solidFill>
                          <a:effectLst/>
                          <a:latin typeface="Arial" panose="020B0604020202020204" pitchFamily="34" charset="0"/>
                        </a:rPr>
                        <a:t>5,819</a:t>
                      </a:r>
                    </a:p>
                  </a:txBody>
                  <a:tcPr marL="6951" marR="6951" marT="6951"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FD8EB"/>
                    </a:solidFill>
                  </a:tcPr>
                </a:tc>
                <a:extLst>
                  <a:ext uri="{0D108BD9-81ED-4DB2-BD59-A6C34878D82A}">
                    <a16:rowId xmlns:a16="http://schemas.microsoft.com/office/drawing/2014/main" val="3286274232"/>
                  </a:ext>
                </a:extLst>
              </a:tr>
              <a:tr h="194621">
                <a:tc>
                  <a:txBody>
                    <a:bodyPr/>
                    <a:lstStyle/>
                    <a:p>
                      <a:pPr algn="ctr" rtl="0" fontAlgn="b"/>
                      <a:r>
                        <a:rPr lang="en-US" sz="1600" b="0" i="0" u="none" strike="noStrike">
                          <a:solidFill>
                            <a:srgbClr val="414141"/>
                          </a:solidFill>
                          <a:effectLst/>
                          <a:latin typeface="Arial" panose="020B0604020202020204" pitchFamily="34" charset="0"/>
                        </a:rPr>
                        <a:t>93304</a:t>
                      </a:r>
                    </a:p>
                  </a:txBody>
                  <a:tcPr marL="6951" marR="6951" marT="6951"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0ECF5"/>
                    </a:solidFill>
                  </a:tcPr>
                </a:tc>
                <a:tc>
                  <a:txBody>
                    <a:bodyPr/>
                    <a:lstStyle/>
                    <a:p>
                      <a:pPr algn="ctr" rtl="0" fontAlgn="b"/>
                      <a:r>
                        <a:rPr lang="en-US" sz="1600" b="0" i="0" u="none" strike="noStrike" dirty="0">
                          <a:solidFill>
                            <a:srgbClr val="414141"/>
                          </a:solidFill>
                          <a:effectLst/>
                          <a:latin typeface="Arial" panose="020B0604020202020204" pitchFamily="34" charset="0"/>
                        </a:rPr>
                        <a:t>5,374</a:t>
                      </a:r>
                    </a:p>
                  </a:txBody>
                  <a:tcPr marL="6951" marR="6951" marT="6951"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0ECF5"/>
                    </a:solidFill>
                  </a:tcPr>
                </a:tc>
                <a:extLst>
                  <a:ext uri="{0D108BD9-81ED-4DB2-BD59-A6C34878D82A}">
                    <a16:rowId xmlns:a16="http://schemas.microsoft.com/office/drawing/2014/main" val="2194197984"/>
                  </a:ext>
                </a:extLst>
              </a:tr>
              <a:tr h="194621">
                <a:tc>
                  <a:txBody>
                    <a:bodyPr/>
                    <a:lstStyle/>
                    <a:p>
                      <a:pPr algn="ctr" rtl="0" fontAlgn="b"/>
                      <a:r>
                        <a:rPr lang="en-US" sz="1600" b="0" i="0" u="none" strike="noStrike">
                          <a:solidFill>
                            <a:srgbClr val="414141"/>
                          </a:solidFill>
                          <a:effectLst/>
                          <a:latin typeface="Arial" panose="020B0604020202020204" pitchFamily="34" charset="0"/>
                        </a:rPr>
                        <a:t>94102</a:t>
                      </a:r>
                    </a:p>
                  </a:txBody>
                  <a:tcPr marL="6951" marR="6951" marT="6951"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FD8EB"/>
                    </a:solidFill>
                  </a:tcPr>
                </a:tc>
                <a:tc>
                  <a:txBody>
                    <a:bodyPr/>
                    <a:lstStyle/>
                    <a:p>
                      <a:pPr algn="ctr" rtl="0" fontAlgn="b"/>
                      <a:r>
                        <a:rPr lang="en-US" sz="1600" b="0" i="0" u="none" strike="noStrike" dirty="0">
                          <a:solidFill>
                            <a:srgbClr val="414141"/>
                          </a:solidFill>
                          <a:effectLst/>
                          <a:latin typeface="Arial" panose="020B0604020202020204" pitchFamily="34" charset="0"/>
                        </a:rPr>
                        <a:t>5,369</a:t>
                      </a:r>
                    </a:p>
                  </a:txBody>
                  <a:tcPr marL="6951" marR="6951" marT="6951"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FD8EB"/>
                    </a:solidFill>
                  </a:tcPr>
                </a:tc>
                <a:extLst>
                  <a:ext uri="{0D108BD9-81ED-4DB2-BD59-A6C34878D82A}">
                    <a16:rowId xmlns:a16="http://schemas.microsoft.com/office/drawing/2014/main" val="1404237021"/>
                  </a:ext>
                </a:extLst>
              </a:tr>
              <a:tr h="194621">
                <a:tc>
                  <a:txBody>
                    <a:bodyPr/>
                    <a:lstStyle/>
                    <a:p>
                      <a:pPr algn="ctr" rtl="0" fontAlgn="b"/>
                      <a:r>
                        <a:rPr lang="en-US" sz="1600" b="0" i="0" u="none" strike="noStrike">
                          <a:solidFill>
                            <a:srgbClr val="414141"/>
                          </a:solidFill>
                          <a:effectLst/>
                          <a:latin typeface="Arial" panose="020B0604020202020204" pitchFamily="34" charset="0"/>
                        </a:rPr>
                        <a:t>90001</a:t>
                      </a:r>
                    </a:p>
                  </a:txBody>
                  <a:tcPr marL="6951" marR="6951" marT="6951"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0ECF5"/>
                    </a:solidFill>
                  </a:tcPr>
                </a:tc>
                <a:tc>
                  <a:txBody>
                    <a:bodyPr/>
                    <a:lstStyle/>
                    <a:p>
                      <a:pPr algn="ctr" rtl="0" fontAlgn="b"/>
                      <a:r>
                        <a:rPr lang="en-US" sz="1600" b="0" i="0" u="none" strike="noStrike" dirty="0">
                          <a:solidFill>
                            <a:srgbClr val="414141"/>
                          </a:solidFill>
                          <a:effectLst/>
                          <a:latin typeface="Arial" panose="020B0604020202020204" pitchFamily="34" charset="0"/>
                        </a:rPr>
                        <a:t>5,295</a:t>
                      </a:r>
                    </a:p>
                  </a:txBody>
                  <a:tcPr marL="6951" marR="6951" marT="6951"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0ECF5"/>
                    </a:solidFill>
                  </a:tcPr>
                </a:tc>
                <a:extLst>
                  <a:ext uri="{0D108BD9-81ED-4DB2-BD59-A6C34878D82A}">
                    <a16:rowId xmlns:a16="http://schemas.microsoft.com/office/drawing/2014/main" val="1515603879"/>
                  </a:ext>
                </a:extLst>
              </a:tr>
              <a:tr h="194621">
                <a:tc>
                  <a:txBody>
                    <a:bodyPr/>
                    <a:lstStyle/>
                    <a:p>
                      <a:pPr algn="ctr" rtl="0" fontAlgn="b"/>
                      <a:r>
                        <a:rPr lang="en-US" sz="1600" b="0" i="0" u="none" strike="noStrike">
                          <a:solidFill>
                            <a:srgbClr val="414141"/>
                          </a:solidFill>
                          <a:effectLst/>
                          <a:latin typeface="Arial" panose="020B0604020202020204" pitchFamily="34" charset="0"/>
                        </a:rPr>
                        <a:t>93706</a:t>
                      </a:r>
                    </a:p>
                  </a:txBody>
                  <a:tcPr marL="6951" marR="6951" marT="6951"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FD8EB"/>
                    </a:solidFill>
                  </a:tcPr>
                </a:tc>
                <a:tc>
                  <a:txBody>
                    <a:bodyPr/>
                    <a:lstStyle/>
                    <a:p>
                      <a:pPr algn="ctr" rtl="0" fontAlgn="b"/>
                      <a:r>
                        <a:rPr lang="en-US" sz="1600" b="0" i="0" u="none" strike="noStrike" dirty="0">
                          <a:solidFill>
                            <a:srgbClr val="414141"/>
                          </a:solidFill>
                          <a:effectLst/>
                          <a:latin typeface="Arial" panose="020B0604020202020204" pitchFamily="34" charset="0"/>
                        </a:rPr>
                        <a:t>5,263</a:t>
                      </a:r>
                    </a:p>
                  </a:txBody>
                  <a:tcPr marL="6951" marR="6951" marT="6951"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FD8EB"/>
                    </a:solidFill>
                  </a:tcPr>
                </a:tc>
                <a:extLst>
                  <a:ext uri="{0D108BD9-81ED-4DB2-BD59-A6C34878D82A}">
                    <a16:rowId xmlns:a16="http://schemas.microsoft.com/office/drawing/2014/main" val="3950218584"/>
                  </a:ext>
                </a:extLst>
              </a:tr>
              <a:tr h="194621">
                <a:tc>
                  <a:txBody>
                    <a:bodyPr/>
                    <a:lstStyle/>
                    <a:p>
                      <a:pPr algn="ctr" rtl="0" fontAlgn="b"/>
                      <a:r>
                        <a:rPr lang="en-US" sz="1600" b="0" i="0" u="none" strike="noStrike">
                          <a:solidFill>
                            <a:srgbClr val="414141"/>
                          </a:solidFill>
                          <a:effectLst/>
                          <a:latin typeface="Arial" panose="020B0604020202020204" pitchFamily="34" charset="0"/>
                        </a:rPr>
                        <a:t>93702</a:t>
                      </a:r>
                    </a:p>
                  </a:txBody>
                  <a:tcPr marL="6951" marR="6951" marT="6951"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0ECF5"/>
                    </a:solidFill>
                  </a:tcPr>
                </a:tc>
                <a:tc>
                  <a:txBody>
                    <a:bodyPr/>
                    <a:lstStyle/>
                    <a:p>
                      <a:pPr algn="ctr" rtl="0" fontAlgn="b"/>
                      <a:r>
                        <a:rPr lang="en-US" sz="1600" b="0" i="0" u="none" strike="noStrike" dirty="0">
                          <a:solidFill>
                            <a:srgbClr val="414141"/>
                          </a:solidFill>
                          <a:effectLst/>
                          <a:latin typeface="Arial" panose="020B0604020202020204" pitchFamily="34" charset="0"/>
                        </a:rPr>
                        <a:t>5,231</a:t>
                      </a:r>
                    </a:p>
                  </a:txBody>
                  <a:tcPr marL="6951" marR="6951" marT="6951"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0ECF5"/>
                    </a:solidFill>
                  </a:tcPr>
                </a:tc>
                <a:extLst>
                  <a:ext uri="{0D108BD9-81ED-4DB2-BD59-A6C34878D82A}">
                    <a16:rowId xmlns:a16="http://schemas.microsoft.com/office/drawing/2014/main" val="1089795010"/>
                  </a:ext>
                </a:extLst>
              </a:tr>
            </a:tbl>
          </a:graphicData>
        </a:graphic>
      </p:graphicFrame>
      <p:graphicFrame>
        <p:nvGraphicFramePr>
          <p:cNvPr id="5" name="Table 4">
            <a:extLst>
              <a:ext uri="{FF2B5EF4-FFF2-40B4-BE49-F238E27FC236}">
                <a16:creationId xmlns:a16="http://schemas.microsoft.com/office/drawing/2014/main" id="{3EAE6925-9694-E3A1-2552-BD64C0496DEF}"/>
              </a:ext>
            </a:extLst>
          </p:cNvPr>
          <p:cNvGraphicFramePr>
            <a:graphicFrameLocks noGrp="1"/>
          </p:cNvGraphicFramePr>
          <p:nvPr>
            <p:extLst>
              <p:ext uri="{D42A27DB-BD31-4B8C-83A1-F6EECF244321}">
                <p14:modId xmlns:p14="http://schemas.microsoft.com/office/powerpoint/2010/main" val="2432910018"/>
              </p:ext>
            </p:extLst>
          </p:nvPr>
        </p:nvGraphicFramePr>
        <p:xfrm>
          <a:off x="6496596" y="661068"/>
          <a:ext cx="4476574" cy="5517402"/>
        </p:xfrm>
        <a:graphic>
          <a:graphicData uri="http://schemas.openxmlformats.org/drawingml/2006/table">
            <a:tbl>
              <a:tblPr/>
              <a:tblGrid>
                <a:gridCol w="2238287">
                  <a:extLst>
                    <a:ext uri="{9D8B030D-6E8A-4147-A177-3AD203B41FA5}">
                      <a16:colId xmlns:a16="http://schemas.microsoft.com/office/drawing/2014/main" val="3413400794"/>
                    </a:ext>
                  </a:extLst>
                </a:gridCol>
                <a:gridCol w="2238287">
                  <a:extLst>
                    <a:ext uri="{9D8B030D-6E8A-4147-A177-3AD203B41FA5}">
                      <a16:colId xmlns:a16="http://schemas.microsoft.com/office/drawing/2014/main" val="1743146123"/>
                    </a:ext>
                  </a:extLst>
                </a:gridCol>
              </a:tblGrid>
              <a:tr h="222424">
                <a:tc gridSpan="2">
                  <a:txBody>
                    <a:bodyPr/>
                    <a:lstStyle/>
                    <a:p>
                      <a:pPr algn="ctr" fontAlgn="ctr"/>
                      <a:r>
                        <a:rPr lang="en-US" sz="1600" b="1" i="0" u="none" strike="noStrike" dirty="0">
                          <a:solidFill>
                            <a:srgbClr val="FFFFFF"/>
                          </a:solidFill>
                          <a:effectLst/>
                          <a:latin typeface="Arial" panose="020B0604020202020204" pitchFamily="34" charset="0"/>
                        </a:rPr>
                        <a:t>September 2024</a:t>
                      </a:r>
                    </a:p>
                  </a:txBody>
                  <a:tcPr marL="6951" marR="6951" marT="6951" marB="0" anchor="ctr">
                    <a:lnL>
                      <a:noFill/>
                    </a:lnL>
                    <a:lnR>
                      <a:noFill/>
                    </a:lnR>
                    <a:lnT>
                      <a:noFill/>
                    </a:lnT>
                    <a:lnB w="12700" cap="flat" cmpd="sng" algn="ctr">
                      <a:solidFill>
                        <a:srgbClr val="FFFFFF"/>
                      </a:solidFill>
                      <a:prstDash val="solid"/>
                      <a:round/>
                      <a:headEnd type="none" w="med" len="med"/>
                      <a:tailEnd type="none" w="med" len="med"/>
                    </a:lnB>
                    <a:solidFill>
                      <a:srgbClr val="7030A0"/>
                    </a:solidFill>
                  </a:tcPr>
                </a:tc>
                <a:tc hMerge="1">
                  <a:txBody>
                    <a:bodyPr/>
                    <a:lstStyle/>
                    <a:p>
                      <a:endParaRPr lang="en-US"/>
                    </a:p>
                  </a:txBody>
                  <a:tcPr/>
                </a:tc>
                <a:extLst>
                  <a:ext uri="{0D108BD9-81ED-4DB2-BD59-A6C34878D82A}">
                    <a16:rowId xmlns:a16="http://schemas.microsoft.com/office/drawing/2014/main" val="4122028398"/>
                  </a:ext>
                </a:extLst>
              </a:tr>
              <a:tr h="194621">
                <a:tc>
                  <a:txBody>
                    <a:bodyPr/>
                    <a:lstStyle/>
                    <a:p>
                      <a:pPr algn="ctr" rtl="0" fontAlgn="b"/>
                      <a:r>
                        <a:rPr lang="en-US" sz="1600" b="1" i="0" u="none" strike="noStrike">
                          <a:solidFill>
                            <a:srgbClr val="FFFFFF"/>
                          </a:solidFill>
                          <a:effectLst/>
                          <a:latin typeface="Arial" panose="020B0604020202020204" pitchFamily="34" charset="0"/>
                        </a:rPr>
                        <a:t>ZIP Code</a:t>
                      </a:r>
                    </a:p>
                  </a:txBody>
                  <a:tcPr marL="6951" marR="6951" marT="6951"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9F7FC9"/>
                    </a:solidFill>
                  </a:tcPr>
                </a:tc>
                <a:tc>
                  <a:txBody>
                    <a:bodyPr/>
                    <a:lstStyle/>
                    <a:p>
                      <a:pPr algn="ctr" rtl="0" fontAlgn="b"/>
                      <a:r>
                        <a:rPr lang="en-US" sz="1600" b="1" i="0" u="none" strike="noStrike" dirty="0">
                          <a:solidFill>
                            <a:srgbClr val="FFFFFF"/>
                          </a:solidFill>
                          <a:effectLst/>
                          <a:latin typeface="Arial" panose="020B0604020202020204" pitchFamily="34" charset="0"/>
                        </a:rPr>
                        <a:t>Active Subscribers</a:t>
                      </a:r>
                    </a:p>
                  </a:txBody>
                  <a:tcPr marL="6951" marR="6951" marT="6951"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9F7FC9"/>
                    </a:solidFill>
                  </a:tcPr>
                </a:tc>
                <a:extLst>
                  <a:ext uri="{0D108BD9-81ED-4DB2-BD59-A6C34878D82A}">
                    <a16:rowId xmlns:a16="http://schemas.microsoft.com/office/drawing/2014/main" val="2430583535"/>
                  </a:ext>
                </a:extLst>
              </a:tr>
              <a:tr h="201572">
                <a:tc>
                  <a:txBody>
                    <a:bodyPr/>
                    <a:lstStyle/>
                    <a:p>
                      <a:pPr algn="ctr" rtl="0" fontAlgn="b"/>
                      <a:r>
                        <a:rPr lang="en-US" sz="1600" b="0" i="0" u="none" strike="noStrike">
                          <a:solidFill>
                            <a:srgbClr val="414141"/>
                          </a:solidFill>
                          <a:effectLst/>
                          <a:latin typeface="Arial" panose="020B0604020202020204" pitchFamily="34" charset="0"/>
                        </a:rPr>
                        <a:t>90044</a:t>
                      </a:r>
                    </a:p>
                  </a:txBody>
                  <a:tcPr marL="6951" marR="6951" marT="6951"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FD8EB"/>
                    </a:solidFill>
                  </a:tcPr>
                </a:tc>
                <a:tc>
                  <a:txBody>
                    <a:bodyPr/>
                    <a:lstStyle/>
                    <a:p>
                      <a:pPr algn="ctr" rtl="0" fontAlgn="b"/>
                      <a:r>
                        <a:rPr lang="en-US" sz="1600" b="0" i="0" u="none" strike="noStrike" dirty="0">
                          <a:solidFill>
                            <a:srgbClr val="414141"/>
                          </a:solidFill>
                          <a:effectLst/>
                          <a:latin typeface="Arial" panose="020B0604020202020204" pitchFamily="34" charset="0"/>
                        </a:rPr>
                        <a:t>10,573</a:t>
                      </a:r>
                    </a:p>
                  </a:txBody>
                  <a:tcPr marL="6951" marR="6951" marT="6951"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FD8EB"/>
                    </a:solidFill>
                  </a:tcPr>
                </a:tc>
                <a:extLst>
                  <a:ext uri="{0D108BD9-81ED-4DB2-BD59-A6C34878D82A}">
                    <a16:rowId xmlns:a16="http://schemas.microsoft.com/office/drawing/2014/main" val="3053469940"/>
                  </a:ext>
                </a:extLst>
              </a:tr>
              <a:tr h="194621">
                <a:tc>
                  <a:txBody>
                    <a:bodyPr/>
                    <a:lstStyle/>
                    <a:p>
                      <a:pPr algn="ctr" rtl="0" fontAlgn="b"/>
                      <a:r>
                        <a:rPr lang="en-US" sz="1600" b="0" i="0" u="none" strike="noStrike">
                          <a:solidFill>
                            <a:srgbClr val="414141"/>
                          </a:solidFill>
                          <a:effectLst/>
                          <a:latin typeface="Arial" panose="020B0604020202020204" pitchFamily="34" charset="0"/>
                        </a:rPr>
                        <a:t>92231</a:t>
                      </a:r>
                    </a:p>
                  </a:txBody>
                  <a:tcPr marL="6951" marR="6951" marT="6951"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0ECF5"/>
                    </a:solidFill>
                  </a:tcPr>
                </a:tc>
                <a:tc>
                  <a:txBody>
                    <a:bodyPr/>
                    <a:lstStyle/>
                    <a:p>
                      <a:pPr algn="ctr" rtl="0" fontAlgn="b"/>
                      <a:r>
                        <a:rPr lang="en-US" sz="1600" b="0" i="0" u="none" strike="noStrike" dirty="0">
                          <a:solidFill>
                            <a:srgbClr val="414141"/>
                          </a:solidFill>
                          <a:effectLst/>
                          <a:latin typeface="Arial" panose="020B0604020202020204" pitchFamily="34" charset="0"/>
                        </a:rPr>
                        <a:t>10,189</a:t>
                      </a:r>
                    </a:p>
                  </a:txBody>
                  <a:tcPr marL="6951" marR="6951" marT="6951"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0ECF5"/>
                    </a:solidFill>
                  </a:tcPr>
                </a:tc>
                <a:extLst>
                  <a:ext uri="{0D108BD9-81ED-4DB2-BD59-A6C34878D82A}">
                    <a16:rowId xmlns:a16="http://schemas.microsoft.com/office/drawing/2014/main" val="3928860624"/>
                  </a:ext>
                </a:extLst>
              </a:tr>
              <a:tr h="194621">
                <a:tc>
                  <a:txBody>
                    <a:bodyPr/>
                    <a:lstStyle/>
                    <a:p>
                      <a:pPr algn="ctr" rtl="0" fontAlgn="b"/>
                      <a:r>
                        <a:rPr lang="en-US" sz="1600" b="0" i="0" u="none" strike="noStrike">
                          <a:solidFill>
                            <a:srgbClr val="414141"/>
                          </a:solidFill>
                          <a:effectLst/>
                          <a:latin typeface="Arial" panose="020B0604020202020204" pitchFamily="34" charset="0"/>
                        </a:rPr>
                        <a:t>93307</a:t>
                      </a:r>
                    </a:p>
                  </a:txBody>
                  <a:tcPr marL="6951" marR="6951" marT="6951"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FD8EB"/>
                    </a:solidFill>
                  </a:tcPr>
                </a:tc>
                <a:tc>
                  <a:txBody>
                    <a:bodyPr/>
                    <a:lstStyle/>
                    <a:p>
                      <a:pPr algn="ctr" rtl="0" fontAlgn="b"/>
                      <a:r>
                        <a:rPr lang="en-US" sz="1600" b="0" i="0" u="none" strike="noStrike">
                          <a:solidFill>
                            <a:srgbClr val="414141"/>
                          </a:solidFill>
                          <a:effectLst/>
                          <a:latin typeface="Arial" panose="020B0604020202020204" pitchFamily="34" charset="0"/>
                        </a:rPr>
                        <a:t>9,462</a:t>
                      </a:r>
                    </a:p>
                  </a:txBody>
                  <a:tcPr marL="6951" marR="6951" marT="6951"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FD8EB"/>
                    </a:solidFill>
                  </a:tcPr>
                </a:tc>
                <a:extLst>
                  <a:ext uri="{0D108BD9-81ED-4DB2-BD59-A6C34878D82A}">
                    <a16:rowId xmlns:a16="http://schemas.microsoft.com/office/drawing/2014/main" val="3020703627"/>
                  </a:ext>
                </a:extLst>
              </a:tr>
              <a:tr h="194621">
                <a:tc>
                  <a:txBody>
                    <a:bodyPr/>
                    <a:lstStyle/>
                    <a:p>
                      <a:pPr algn="ctr" rtl="0" fontAlgn="b"/>
                      <a:r>
                        <a:rPr lang="en-US" sz="1600" b="0" i="0" u="none" strike="noStrike">
                          <a:solidFill>
                            <a:srgbClr val="414141"/>
                          </a:solidFill>
                          <a:effectLst/>
                          <a:latin typeface="Arial" panose="020B0604020202020204" pitchFamily="34" charset="0"/>
                        </a:rPr>
                        <a:t>92243</a:t>
                      </a:r>
                    </a:p>
                  </a:txBody>
                  <a:tcPr marL="6951" marR="6951" marT="6951"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0ECF5"/>
                    </a:solidFill>
                  </a:tcPr>
                </a:tc>
                <a:tc>
                  <a:txBody>
                    <a:bodyPr/>
                    <a:lstStyle/>
                    <a:p>
                      <a:pPr algn="ctr" rtl="0" fontAlgn="b"/>
                      <a:r>
                        <a:rPr lang="en-US" sz="1600" b="0" i="0" u="none" strike="noStrike" dirty="0">
                          <a:solidFill>
                            <a:srgbClr val="414141"/>
                          </a:solidFill>
                          <a:effectLst/>
                          <a:latin typeface="Arial" panose="020B0604020202020204" pitchFamily="34" charset="0"/>
                        </a:rPr>
                        <a:t>9,355</a:t>
                      </a:r>
                    </a:p>
                  </a:txBody>
                  <a:tcPr marL="6951" marR="6951" marT="6951"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0ECF5"/>
                    </a:solidFill>
                  </a:tcPr>
                </a:tc>
                <a:extLst>
                  <a:ext uri="{0D108BD9-81ED-4DB2-BD59-A6C34878D82A}">
                    <a16:rowId xmlns:a16="http://schemas.microsoft.com/office/drawing/2014/main" val="821977781"/>
                  </a:ext>
                </a:extLst>
              </a:tr>
              <a:tr h="194621">
                <a:tc>
                  <a:txBody>
                    <a:bodyPr/>
                    <a:lstStyle/>
                    <a:p>
                      <a:pPr algn="ctr" rtl="0" fontAlgn="b"/>
                      <a:r>
                        <a:rPr lang="en-US" sz="1600" b="0" i="0" u="none" strike="noStrike">
                          <a:solidFill>
                            <a:srgbClr val="414141"/>
                          </a:solidFill>
                          <a:effectLst/>
                          <a:latin typeface="Arial" panose="020B0604020202020204" pitchFamily="34" charset="0"/>
                        </a:rPr>
                        <a:t>92227</a:t>
                      </a:r>
                    </a:p>
                  </a:txBody>
                  <a:tcPr marL="6951" marR="6951" marT="6951"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FD8EB"/>
                    </a:solidFill>
                  </a:tcPr>
                </a:tc>
                <a:tc>
                  <a:txBody>
                    <a:bodyPr/>
                    <a:lstStyle/>
                    <a:p>
                      <a:pPr algn="ctr" rtl="0" fontAlgn="b"/>
                      <a:r>
                        <a:rPr lang="en-US" sz="1600" b="0" i="0" u="none" strike="noStrike">
                          <a:solidFill>
                            <a:srgbClr val="414141"/>
                          </a:solidFill>
                          <a:effectLst/>
                          <a:latin typeface="Arial" panose="020B0604020202020204" pitchFamily="34" charset="0"/>
                        </a:rPr>
                        <a:t>9,022</a:t>
                      </a:r>
                    </a:p>
                  </a:txBody>
                  <a:tcPr marL="6951" marR="6951" marT="6951"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FD8EB"/>
                    </a:solidFill>
                  </a:tcPr>
                </a:tc>
                <a:extLst>
                  <a:ext uri="{0D108BD9-81ED-4DB2-BD59-A6C34878D82A}">
                    <a16:rowId xmlns:a16="http://schemas.microsoft.com/office/drawing/2014/main" val="2303421845"/>
                  </a:ext>
                </a:extLst>
              </a:tr>
              <a:tr h="194621">
                <a:tc>
                  <a:txBody>
                    <a:bodyPr/>
                    <a:lstStyle/>
                    <a:p>
                      <a:pPr algn="ctr" rtl="0" fontAlgn="b"/>
                      <a:r>
                        <a:rPr lang="en-US" sz="1600" b="0" i="0" u="none" strike="noStrike">
                          <a:solidFill>
                            <a:srgbClr val="414141"/>
                          </a:solidFill>
                          <a:effectLst/>
                          <a:latin typeface="Arial" panose="020B0604020202020204" pitchFamily="34" charset="0"/>
                        </a:rPr>
                        <a:t>93535</a:t>
                      </a:r>
                    </a:p>
                  </a:txBody>
                  <a:tcPr marL="6951" marR="6951" marT="6951"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0ECF5"/>
                    </a:solidFill>
                  </a:tcPr>
                </a:tc>
                <a:tc>
                  <a:txBody>
                    <a:bodyPr/>
                    <a:lstStyle/>
                    <a:p>
                      <a:pPr algn="ctr" rtl="0" fontAlgn="b"/>
                      <a:r>
                        <a:rPr lang="en-US" sz="1600" b="0" i="0" u="none" strike="noStrike" dirty="0">
                          <a:solidFill>
                            <a:srgbClr val="414141"/>
                          </a:solidFill>
                          <a:effectLst/>
                          <a:latin typeface="Arial" panose="020B0604020202020204" pitchFamily="34" charset="0"/>
                        </a:rPr>
                        <a:t>8,640</a:t>
                      </a:r>
                    </a:p>
                  </a:txBody>
                  <a:tcPr marL="6951" marR="6951" marT="6951"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0ECF5"/>
                    </a:solidFill>
                  </a:tcPr>
                </a:tc>
                <a:extLst>
                  <a:ext uri="{0D108BD9-81ED-4DB2-BD59-A6C34878D82A}">
                    <a16:rowId xmlns:a16="http://schemas.microsoft.com/office/drawing/2014/main" val="126988410"/>
                  </a:ext>
                </a:extLst>
              </a:tr>
              <a:tr h="194621">
                <a:tc>
                  <a:txBody>
                    <a:bodyPr/>
                    <a:lstStyle/>
                    <a:p>
                      <a:pPr algn="ctr" rtl="0" fontAlgn="b"/>
                      <a:r>
                        <a:rPr lang="en-US" sz="1600" b="0" i="0" u="none" strike="noStrike">
                          <a:solidFill>
                            <a:srgbClr val="414141"/>
                          </a:solidFill>
                          <a:effectLst/>
                          <a:latin typeface="Arial" panose="020B0604020202020204" pitchFamily="34" charset="0"/>
                        </a:rPr>
                        <a:t>90003</a:t>
                      </a:r>
                    </a:p>
                  </a:txBody>
                  <a:tcPr marL="6951" marR="6951" marT="6951"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FD8EB"/>
                    </a:solidFill>
                  </a:tcPr>
                </a:tc>
                <a:tc>
                  <a:txBody>
                    <a:bodyPr/>
                    <a:lstStyle/>
                    <a:p>
                      <a:pPr algn="ctr" rtl="0" fontAlgn="b"/>
                      <a:r>
                        <a:rPr lang="en-US" sz="1600" b="0" i="0" u="none" strike="noStrike">
                          <a:solidFill>
                            <a:srgbClr val="414141"/>
                          </a:solidFill>
                          <a:effectLst/>
                          <a:latin typeface="Arial" panose="020B0604020202020204" pitchFamily="34" charset="0"/>
                        </a:rPr>
                        <a:t>8,213</a:t>
                      </a:r>
                    </a:p>
                  </a:txBody>
                  <a:tcPr marL="6951" marR="6951" marT="6951"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FD8EB"/>
                    </a:solidFill>
                  </a:tcPr>
                </a:tc>
                <a:extLst>
                  <a:ext uri="{0D108BD9-81ED-4DB2-BD59-A6C34878D82A}">
                    <a16:rowId xmlns:a16="http://schemas.microsoft.com/office/drawing/2014/main" val="118008665"/>
                  </a:ext>
                </a:extLst>
              </a:tr>
              <a:tr h="194621">
                <a:tc>
                  <a:txBody>
                    <a:bodyPr/>
                    <a:lstStyle/>
                    <a:p>
                      <a:pPr algn="ctr" rtl="0" fontAlgn="b"/>
                      <a:r>
                        <a:rPr lang="en-US" sz="1600" b="0" i="0" u="none" strike="noStrike" dirty="0">
                          <a:solidFill>
                            <a:srgbClr val="414141"/>
                          </a:solidFill>
                          <a:effectLst/>
                          <a:latin typeface="Arial" panose="020B0604020202020204" pitchFamily="34" charset="0"/>
                        </a:rPr>
                        <a:t>90011</a:t>
                      </a:r>
                    </a:p>
                  </a:txBody>
                  <a:tcPr marL="6951" marR="6951" marT="6951"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0ECF5"/>
                    </a:solidFill>
                  </a:tcPr>
                </a:tc>
                <a:tc>
                  <a:txBody>
                    <a:bodyPr/>
                    <a:lstStyle/>
                    <a:p>
                      <a:pPr algn="ctr" rtl="0" fontAlgn="b"/>
                      <a:r>
                        <a:rPr lang="en-US" sz="1600" b="0" i="0" u="none" strike="noStrike" dirty="0">
                          <a:solidFill>
                            <a:srgbClr val="414141"/>
                          </a:solidFill>
                          <a:effectLst/>
                          <a:latin typeface="Arial" panose="020B0604020202020204" pitchFamily="34" charset="0"/>
                        </a:rPr>
                        <a:t>7,795</a:t>
                      </a:r>
                    </a:p>
                  </a:txBody>
                  <a:tcPr marL="6951" marR="6951" marT="6951"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0ECF5"/>
                    </a:solidFill>
                  </a:tcPr>
                </a:tc>
                <a:extLst>
                  <a:ext uri="{0D108BD9-81ED-4DB2-BD59-A6C34878D82A}">
                    <a16:rowId xmlns:a16="http://schemas.microsoft.com/office/drawing/2014/main" val="117401865"/>
                  </a:ext>
                </a:extLst>
              </a:tr>
              <a:tr h="194621">
                <a:tc>
                  <a:txBody>
                    <a:bodyPr/>
                    <a:lstStyle/>
                    <a:p>
                      <a:pPr algn="ctr" rtl="0" fontAlgn="b"/>
                      <a:r>
                        <a:rPr lang="en-US" sz="1600" b="0" i="0" u="none" strike="noStrike">
                          <a:solidFill>
                            <a:srgbClr val="414141"/>
                          </a:solidFill>
                          <a:effectLst/>
                          <a:latin typeface="Arial" panose="020B0604020202020204" pitchFamily="34" charset="0"/>
                        </a:rPr>
                        <a:t>93550</a:t>
                      </a:r>
                    </a:p>
                  </a:txBody>
                  <a:tcPr marL="6951" marR="6951" marT="6951"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FD8EB"/>
                    </a:solidFill>
                  </a:tcPr>
                </a:tc>
                <a:tc>
                  <a:txBody>
                    <a:bodyPr/>
                    <a:lstStyle/>
                    <a:p>
                      <a:pPr algn="ctr" rtl="0" fontAlgn="b"/>
                      <a:r>
                        <a:rPr lang="en-US" sz="1600" b="0" i="0" u="none" strike="noStrike">
                          <a:solidFill>
                            <a:srgbClr val="414141"/>
                          </a:solidFill>
                          <a:effectLst/>
                          <a:latin typeface="Arial" panose="020B0604020202020204" pitchFamily="34" charset="0"/>
                        </a:rPr>
                        <a:t>7,651</a:t>
                      </a:r>
                    </a:p>
                  </a:txBody>
                  <a:tcPr marL="6951" marR="6951" marT="6951"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FD8EB"/>
                    </a:solidFill>
                  </a:tcPr>
                </a:tc>
                <a:extLst>
                  <a:ext uri="{0D108BD9-81ED-4DB2-BD59-A6C34878D82A}">
                    <a16:rowId xmlns:a16="http://schemas.microsoft.com/office/drawing/2014/main" val="4017756041"/>
                  </a:ext>
                </a:extLst>
              </a:tr>
              <a:tr h="193868">
                <a:tc>
                  <a:txBody>
                    <a:bodyPr/>
                    <a:lstStyle/>
                    <a:p>
                      <a:pPr algn="ctr" rtl="0" fontAlgn="b"/>
                      <a:r>
                        <a:rPr lang="en-US" sz="1600" b="0" i="0" u="none" strike="noStrike">
                          <a:solidFill>
                            <a:srgbClr val="414141"/>
                          </a:solidFill>
                          <a:effectLst/>
                          <a:latin typeface="Arial" panose="020B0604020202020204" pitchFamily="34" charset="0"/>
                        </a:rPr>
                        <a:t>95823</a:t>
                      </a:r>
                    </a:p>
                  </a:txBody>
                  <a:tcPr marL="6951" marR="6951" marT="6951"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0ECF5"/>
                    </a:solidFill>
                  </a:tcPr>
                </a:tc>
                <a:tc>
                  <a:txBody>
                    <a:bodyPr/>
                    <a:lstStyle/>
                    <a:p>
                      <a:pPr algn="ctr" rtl="0" fontAlgn="b"/>
                      <a:r>
                        <a:rPr lang="en-US" sz="1600" b="0" i="0" u="none" strike="noStrike">
                          <a:solidFill>
                            <a:srgbClr val="414141"/>
                          </a:solidFill>
                          <a:effectLst/>
                          <a:latin typeface="Arial" panose="020B0604020202020204" pitchFamily="34" charset="0"/>
                        </a:rPr>
                        <a:t>7,299</a:t>
                      </a:r>
                    </a:p>
                  </a:txBody>
                  <a:tcPr marL="6951" marR="6951" marT="6951"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0ECF5"/>
                    </a:solidFill>
                  </a:tcPr>
                </a:tc>
                <a:extLst>
                  <a:ext uri="{0D108BD9-81ED-4DB2-BD59-A6C34878D82A}">
                    <a16:rowId xmlns:a16="http://schemas.microsoft.com/office/drawing/2014/main" val="2430879512"/>
                  </a:ext>
                </a:extLst>
              </a:tr>
              <a:tr h="194621">
                <a:tc>
                  <a:txBody>
                    <a:bodyPr/>
                    <a:lstStyle/>
                    <a:p>
                      <a:pPr algn="ctr" rtl="0" fontAlgn="b"/>
                      <a:r>
                        <a:rPr lang="en-US" sz="1600" b="0" i="0" u="none" strike="noStrike">
                          <a:solidFill>
                            <a:srgbClr val="414141"/>
                          </a:solidFill>
                          <a:effectLst/>
                          <a:latin typeface="Arial" panose="020B0604020202020204" pitchFamily="34" charset="0"/>
                        </a:rPr>
                        <a:t>90805</a:t>
                      </a:r>
                    </a:p>
                  </a:txBody>
                  <a:tcPr marL="6951" marR="6951" marT="6951"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FD8EB"/>
                    </a:solidFill>
                  </a:tcPr>
                </a:tc>
                <a:tc>
                  <a:txBody>
                    <a:bodyPr/>
                    <a:lstStyle/>
                    <a:p>
                      <a:pPr algn="ctr" rtl="0" fontAlgn="b"/>
                      <a:r>
                        <a:rPr lang="en-US" sz="1600" b="0" i="0" u="none" strike="noStrike">
                          <a:solidFill>
                            <a:srgbClr val="414141"/>
                          </a:solidFill>
                          <a:effectLst/>
                          <a:latin typeface="Arial" panose="020B0604020202020204" pitchFamily="34" charset="0"/>
                        </a:rPr>
                        <a:t>7,106</a:t>
                      </a:r>
                    </a:p>
                  </a:txBody>
                  <a:tcPr marL="6951" marR="6951" marT="6951"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FD8EB"/>
                    </a:solidFill>
                  </a:tcPr>
                </a:tc>
                <a:extLst>
                  <a:ext uri="{0D108BD9-81ED-4DB2-BD59-A6C34878D82A}">
                    <a16:rowId xmlns:a16="http://schemas.microsoft.com/office/drawing/2014/main" val="128692470"/>
                  </a:ext>
                </a:extLst>
              </a:tr>
              <a:tr h="194621">
                <a:tc>
                  <a:txBody>
                    <a:bodyPr/>
                    <a:lstStyle/>
                    <a:p>
                      <a:pPr algn="ctr" rtl="0" fontAlgn="b"/>
                      <a:r>
                        <a:rPr lang="en-US" sz="1600" b="0" i="0" u="none" strike="noStrike">
                          <a:solidFill>
                            <a:srgbClr val="414141"/>
                          </a:solidFill>
                          <a:effectLst/>
                          <a:latin typeface="Arial" panose="020B0604020202020204" pitchFamily="34" charset="0"/>
                        </a:rPr>
                        <a:t>92683</a:t>
                      </a:r>
                    </a:p>
                  </a:txBody>
                  <a:tcPr marL="6951" marR="6951" marT="6951"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0ECF5"/>
                    </a:solidFill>
                  </a:tcPr>
                </a:tc>
                <a:tc>
                  <a:txBody>
                    <a:bodyPr/>
                    <a:lstStyle/>
                    <a:p>
                      <a:pPr algn="ctr" rtl="0" fontAlgn="b"/>
                      <a:r>
                        <a:rPr lang="en-US" sz="1600" b="0" i="0" u="none" strike="noStrike" dirty="0">
                          <a:solidFill>
                            <a:srgbClr val="414141"/>
                          </a:solidFill>
                          <a:effectLst/>
                          <a:latin typeface="Arial" panose="020B0604020202020204" pitchFamily="34" charset="0"/>
                        </a:rPr>
                        <a:t>7,020</a:t>
                      </a:r>
                    </a:p>
                  </a:txBody>
                  <a:tcPr marL="6951" marR="6951" marT="6951"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0ECF5"/>
                    </a:solidFill>
                  </a:tcPr>
                </a:tc>
                <a:extLst>
                  <a:ext uri="{0D108BD9-81ED-4DB2-BD59-A6C34878D82A}">
                    <a16:rowId xmlns:a16="http://schemas.microsoft.com/office/drawing/2014/main" val="1828969735"/>
                  </a:ext>
                </a:extLst>
              </a:tr>
              <a:tr h="194621">
                <a:tc>
                  <a:txBody>
                    <a:bodyPr/>
                    <a:lstStyle/>
                    <a:p>
                      <a:pPr algn="ctr" rtl="0" fontAlgn="b"/>
                      <a:r>
                        <a:rPr lang="en-US" sz="1600" b="0" i="0" u="none" strike="noStrike">
                          <a:solidFill>
                            <a:srgbClr val="414141"/>
                          </a:solidFill>
                          <a:effectLst/>
                          <a:latin typeface="Arial" panose="020B0604020202020204" pitchFamily="34" charset="0"/>
                        </a:rPr>
                        <a:t>92404</a:t>
                      </a:r>
                    </a:p>
                  </a:txBody>
                  <a:tcPr marL="6951" marR="6951" marT="6951"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FD8EB"/>
                    </a:solidFill>
                  </a:tcPr>
                </a:tc>
                <a:tc>
                  <a:txBody>
                    <a:bodyPr/>
                    <a:lstStyle/>
                    <a:p>
                      <a:pPr algn="ctr" rtl="0" fontAlgn="b"/>
                      <a:r>
                        <a:rPr lang="en-US" sz="1600" b="0" i="0" u="none" strike="noStrike" dirty="0">
                          <a:solidFill>
                            <a:srgbClr val="414141"/>
                          </a:solidFill>
                          <a:effectLst/>
                          <a:latin typeface="Arial" panose="020B0604020202020204" pitchFamily="34" charset="0"/>
                        </a:rPr>
                        <a:t>6,822</a:t>
                      </a:r>
                    </a:p>
                  </a:txBody>
                  <a:tcPr marL="6951" marR="6951" marT="6951"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FD8EB"/>
                    </a:solidFill>
                  </a:tcPr>
                </a:tc>
                <a:extLst>
                  <a:ext uri="{0D108BD9-81ED-4DB2-BD59-A6C34878D82A}">
                    <a16:rowId xmlns:a16="http://schemas.microsoft.com/office/drawing/2014/main" val="1175898482"/>
                  </a:ext>
                </a:extLst>
              </a:tr>
              <a:tr h="194621">
                <a:tc>
                  <a:txBody>
                    <a:bodyPr/>
                    <a:lstStyle/>
                    <a:p>
                      <a:pPr algn="ctr" rtl="0" fontAlgn="b"/>
                      <a:r>
                        <a:rPr lang="en-US" sz="1600" b="0" i="0" u="none" strike="noStrike">
                          <a:solidFill>
                            <a:srgbClr val="414141"/>
                          </a:solidFill>
                          <a:effectLst/>
                          <a:latin typeface="Arial" panose="020B0604020202020204" pitchFamily="34" charset="0"/>
                        </a:rPr>
                        <a:t>92553</a:t>
                      </a:r>
                    </a:p>
                  </a:txBody>
                  <a:tcPr marL="6951" marR="6951" marT="6951"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0ECF5"/>
                    </a:solidFill>
                  </a:tcPr>
                </a:tc>
                <a:tc>
                  <a:txBody>
                    <a:bodyPr/>
                    <a:lstStyle/>
                    <a:p>
                      <a:pPr algn="ctr" rtl="0" fontAlgn="b"/>
                      <a:r>
                        <a:rPr lang="en-US" sz="1600" b="0" i="0" u="none" strike="noStrike" dirty="0">
                          <a:solidFill>
                            <a:srgbClr val="414141"/>
                          </a:solidFill>
                          <a:effectLst/>
                          <a:latin typeface="Arial" panose="020B0604020202020204" pitchFamily="34" charset="0"/>
                        </a:rPr>
                        <a:t>6,716</a:t>
                      </a:r>
                    </a:p>
                  </a:txBody>
                  <a:tcPr marL="6951" marR="6951" marT="6951"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0ECF5"/>
                    </a:solidFill>
                  </a:tcPr>
                </a:tc>
                <a:extLst>
                  <a:ext uri="{0D108BD9-81ED-4DB2-BD59-A6C34878D82A}">
                    <a16:rowId xmlns:a16="http://schemas.microsoft.com/office/drawing/2014/main" val="3959555887"/>
                  </a:ext>
                </a:extLst>
              </a:tr>
              <a:tr h="194621">
                <a:tc>
                  <a:txBody>
                    <a:bodyPr/>
                    <a:lstStyle/>
                    <a:p>
                      <a:pPr algn="ctr" rtl="0" fontAlgn="b"/>
                      <a:r>
                        <a:rPr lang="en-US" sz="1600" b="0" i="0" u="none" strike="noStrike">
                          <a:solidFill>
                            <a:srgbClr val="414141"/>
                          </a:solidFill>
                          <a:effectLst/>
                          <a:latin typeface="Arial" panose="020B0604020202020204" pitchFamily="34" charset="0"/>
                        </a:rPr>
                        <a:t>92376</a:t>
                      </a:r>
                    </a:p>
                  </a:txBody>
                  <a:tcPr marL="6951" marR="6951" marT="6951"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FD8EB"/>
                    </a:solidFill>
                  </a:tcPr>
                </a:tc>
                <a:tc>
                  <a:txBody>
                    <a:bodyPr/>
                    <a:lstStyle/>
                    <a:p>
                      <a:pPr algn="ctr" rtl="0" fontAlgn="b"/>
                      <a:r>
                        <a:rPr lang="en-US" sz="1600" b="0" i="0" u="none" strike="noStrike">
                          <a:solidFill>
                            <a:srgbClr val="414141"/>
                          </a:solidFill>
                          <a:effectLst/>
                          <a:latin typeface="Arial" panose="020B0604020202020204" pitchFamily="34" charset="0"/>
                        </a:rPr>
                        <a:t>6,603</a:t>
                      </a:r>
                    </a:p>
                  </a:txBody>
                  <a:tcPr marL="6951" marR="6951" marT="6951"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FD8EB"/>
                    </a:solidFill>
                  </a:tcPr>
                </a:tc>
                <a:extLst>
                  <a:ext uri="{0D108BD9-81ED-4DB2-BD59-A6C34878D82A}">
                    <a16:rowId xmlns:a16="http://schemas.microsoft.com/office/drawing/2014/main" val="490012207"/>
                  </a:ext>
                </a:extLst>
              </a:tr>
              <a:tr h="194621">
                <a:tc>
                  <a:txBody>
                    <a:bodyPr/>
                    <a:lstStyle/>
                    <a:p>
                      <a:pPr algn="ctr" rtl="0" fontAlgn="b"/>
                      <a:r>
                        <a:rPr lang="en-US" sz="1600" b="0" i="0" u="none" strike="noStrike">
                          <a:solidFill>
                            <a:srgbClr val="414141"/>
                          </a:solidFill>
                          <a:effectLst/>
                          <a:latin typeface="Arial" panose="020B0604020202020204" pitchFamily="34" charset="0"/>
                        </a:rPr>
                        <a:t>92345</a:t>
                      </a:r>
                    </a:p>
                  </a:txBody>
                  <a:tcPr marL="6951" marR="6951" marT="6951"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0ECF5"/>
                    </a:solidFill>
                  </a:tcPr>
                </a:tc>
                <a:tc>
                  <a:txBody>
                    <a:bodyPr/>
                    <a:lstStyle/>
                    <a:p>
                      <a:pPr algn="ctr" rtl="0" fontAlgn="b"/>
                      <a:r>
                        <a:rPr lang="en-US" sz="1600" b="0" i="0" u="none" strike="noStrike" dirty="0">
                          <a:solidFill>
                            <a:srgbClr val="414141"/>
                          </a:solidFill>
                          <a:effectLst/>
                          <a:latin typeface="Arial" panose="020B0604020202020204" pitchFamily="34" charset="0"/>
                        </a:rPr>
                        <a:t>6,469</a:t>
                      </a:r>
                    </a:p>
                  </a:txBody>
                  <a:tcPr marL="6951" marR="6951" marT="6951"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0ECF5"/>
                    </a:solidFill>
                  </a:tcPr>
                </a:tc>
                <a:extLst>
                  <a:ext uri="{0D108BD9-81ED-4DB2-BD59-A6C34878D82A}">
                    <a16:rowId xmlns:a16="http://schemas.microsoft.com/office/drawing/2014/main" val="3392249164"/>
                  </a:ext>
                </a:extLst>
              </a:tr>
              <a:tr h="194621">
                <a:tc>
                  <a:txBody>
                    <a:bodyPr/>
                    <a:lstStyle/>
                    <a:p>
                      <a:pPr algn="ctr" rtl="0" fontAlgn="b"/>
                      <a:r>
                        <a:rPr lang="en-US" sz="1600" b="0" i="0" u="none" strike="noStrike">
                          <a:solidFill>
                            <a:srgbClr val="414141"/>
                          </a:solidFill>
                          <a:effectLst/>
                          <a:latin typeface="Arial" panose="020B0604020202020204" pitchFamily="34" charset="0"/>
                        </a:rPr>
                        <a:t>92410</a:t>
                      </a:r>
                    </a:p>
                  </a:txBody>
                  <a:tcPr marL="6951" marR="6951" marT="6951"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FD8EB"/>
                    </a:solidFill>
                  </a:tcPr>
                </a:tc>
                <a:tc>
                  <a:txBody>
                    <a:bodyPr/>
                    <a:lstStyle/>
                    <a:p>
                      <a:pPr algn="ctr" rtl="0" fontAlgn="b"/>
                      <a:r>
                        <a:rPr lang="en-US" sz="1600" b="0" i="0" u="none" strike="noStrike" dirty="0">
                          <a:solidFill>
                            <a:srgbClr val="414141"/>
                          </a:solidFill>
                          <a:effectLst/>
                          <a:latin typeface="Arial" panose="020B0604020202020204" pitchFamily="34" charset="0"/>
                        </a:rPr>
                        <a:t>6,353</a:t>
                      </a:r>
                    </a:p>
                  </a:txBody>
                  <a:tcPr marL="6951" marR="6951" marT="6951"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FD8EB"/>
                    </a:solidFill>
                  </a:tcPr>
                </a:tc>
                <a:extLst>
                  <a:ext uri="{0D108BD9-81ED-4DB2-BD59-A6C34878D82A}">
                    <a16:rowId xmlns:a16="http://schemas.microsoft.com/office/drawing/2014/main" val="2794110723"/>
                  </a:ext>
                </a:extLst>
              </a:tr>
              <a:tr h="194621">
                <a:tc>
                  <a:txBody>
                    <a:bodyPr/>
                    <a:lstStyle/>
                    <a:p>
                      <a:pPr algn="ctr" rtl="0" fontAlgn="b"/>
                      <a:r>
                        <a:rPr lang="en-US" sz="1600" b="0" i="0" u="none" strike="noStrike">
                          <a:solidFill>
                            <a:srgbClr val="414141"/>
                          </a:solidFill>
                          <a:effectLst/>
                          <a:latin typeface="Arial" panose="020B0604020202020204" pitchFamily="34" charset="0"/>
                        </a:rPr>
                        <a:t>92335</a:t>
                      </a:r>
                    </a:p>
                  </a:txBody>
                  <a:tcPr marL="6951" marR="6951" marT="6951"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0ECF5"/>
                    </a:solidFill>
                  </a:tcPr>
                </a:tc>
                <a:tc>
                  <a:txBody>
                    <a:bodyPr/>
                    <a:lstStyle/>
                    <a:p>
                      <a:pPr algn="ctr" rtl="0" fontAlgn="b"/>
                      <a:r>
                        <a:rPr lang="en-US" sz="1600" b="0" i="0" u="none" strike="noStrike" dirty="0">
                          <a:solidFill>
                            <a:srgbClr val="414141"/>
                          </a:solidFill>
                          <a:effectLst/>
                          <a:latin typeface="Arial" panose="020B0604020202020204" pitchFamily="34" charset="0"/>
                        </a:rPr>
                        <a:t>6,327</a:t>
                      </a:r>
                    </a:p>
                  </a:txBody>
                  <a:tcPr marL="6951" marR="6951" marT="6951"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0ECF5"/>
                    </a:solidFill>
                  </a:tcPr>
                </a:tc>
                <a:extLst>
                  <a:ext uri="{0D108BD9-81ED-4DB2-BD59-A6C34878D82A}">
                    <a16:rowId xmlns:a16="http://schemas.microsoft.com/office/drawing/2014/main" val="1850937257"/>
                  </a:ext>
                </a:extLst>
              </a:tr>
              <a:tr h="194621">
                <a:tc>
                  <a:txBody>
                    <a:bodyPr/>
                    <a:lstStyle/>
                    <a:p>
                      <a:pPr algn="ctr" rtl="0" fontAlgn="b"/>
                      <a:r>
                        <a:rPr lang="en-US" sz="1600" b="0" i="0" u="none" strike="noStrike">
                          <a:solidFill>
                            <a:srgbClr val="414141"/>
                          </a:solidFill>
                          <a:effectLst/>
                          <a:latin typeface="Arial" panose="020B0604020202020204" pitchFamily="34" charset="0"/>
                        </a:rPr>
                        <a:t>90001</a:t>
                      </a:r>
                    </a:p>
                  </a:txBody>
                  <a:tcPr marL="6951" marR="6951" marT="6951"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FD8EB"/>
                    </a:solidFill>
                  </a:tcPr>
                </a:tc>
                <a:tc>
                  <a:txBody>
                    <a:bodyPr/>
                    <a:lstStyle/>
                    <a:p>
                      <a:pPr algn="ctr" rtl="0" fontAlgn="b"/>
                      <a:r>
                        <a:rPr lang="en-US" sz="1600" b="0" i="0" u="none" strike="noStrike" dirty="0">
                          <a:solidFill>
                            <a:srgbClr val="414141"/>
                          </a:solidFill>
                          <a:effectLst/>
                          <a:latin typeface="Arial" panose="020B0604020202020204" pitchFamily="34" charset="0"/>
                        </a:rPr>
                        <a:t>6,186</a:t>
                      </a:r>
                    </a:p>
                  </a:txBody>
                  <a:tcPr marL="6951" marR="6951" marT="6951"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FD8EB"/>
                    </a:solidFill>
                  </a:tcPr>
                </a:tc>
                <a:extLst>
                  <a:ext uri="{0D108BD9-81ED-4DB2-BD59-A6C34878D82A}">
                    <a16:rowId xmlns:a16="http://schemas.microsoft.com/office/drawing/2014/main" val="319446122"/>
                  </a:ext>
                </a:extLst>
              </a:tr>
              <a:tr h="194621">
                <a:tc>
                  <a:txBody>
                    <a:bodyPr/>
                    <a:lstStyle/>
                    <a:p>
                      <a:pPr algn="ctr" rtl="0" fontAlgn="b"/>
                      <a:r>
                        <a:rPr lang="en-US" sz="1600" b="0" i="0" u="none" strike="noStrike">
                          <a:solidFill>
                            <a:srgbClr val="414141"/>
                          </a:solidFill>
                          <a:effectLst/>
                          <a:latin typeface="Arial" panose="020B0604020202020204" pitchFamily="34" charset="0"/>
                        </a:rPr>
                        <a:t>93304</a:t>
                      </a:r>
                    </a:p>
                  </a:txBody>
                  <a:tcPr marL="6951" marR="6951" marT="6951"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0ECF5"/>
                    </a:solidFill>
                  </a:tcPr>
                </a:tc>
                <a:tc>
                  <a:txBody>
                    <a:bodyPr/>
                    <a:lstStyle/>
                    <a:p>
                      <a:pPr algn="ctr" rtl="0" fontAlgn="b"/>
                      <a:r>
                        <a:rPr lang="en-US" sz="1600" b="0" i="0" u="none" strike="noStrike" dirty="0">
                          <a:solidFill>
                            <a:srgbClr val="414141"/>
                          </a:solidFill>
                          <a:effectLst/>
                          <a:latin typeface="Arial" panose="020B0604020202020204" pitchFamily="34" charset="0"/>
                        </a:rPr>
                        <a:t>5,888</a:t>
                      </a:r>
                    </a:p>
                  </a:txBody>
                  <a:tcPr marL="6951" marR="6951" marT="6951"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0ECF5"/>
                    </a:solidFill>
                  </a:tcPr>
                </a:tc>
                <a:extLst>
                  <a:ext uri="{0D108BD9-81ED-4DB2-BD59-A6C34878D82A}">
                    <a16:rowId xmlns:a16="http://schemas.microsoft.com/office/drawing/2014/main" val="1606420628"/>
                  </a:ext>
                </a:extLst>
              </a:tr>
            </a:tbl>
          </a:graphicData>
        </a:graphic>
      </p:graphicFrame>
    </p:spTree>
    <p:custDataLst>
      <p:custData r:id="rId1"/>
      <p:custData r:id="rId2"/>
    </p:custDataLst>
    <p:extLst>
      <p:ext uri="{BB962C8B-B14F-4D97-AF65-F5344CB8AC3E}">
        <p14:creationId xmlns:p14="http://schemas.microsoft.com/office/powerpoint/2010/main" val="29726240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5317B44-90A8-441B-E964-B0AD1A853D35}"/>
              </a:ext>
            </a:extLst>
          </p:cNvPr>
          <p:cNvSpPr>
            <a:spLocks noGrp="1"/>
          </p:cNvSpPr>
          <p:nvPr>
            <p:ph type="title"/>
          </p:nvPr>
        </p:nvSpPr>
        <p:spPr>
          <a:xfrm>
            <a:off x="526869" y="500814"/>
            <a:ext cx="11277600" cy="457129"/>
          </a:xfrm>
        </p:spPr>
        <p:txBody>
          <a:bodyPr wrap="square" anchor="ctr">
            <a:normAutofit fontScale="90000"/>
          </a:bodyPr>
          <a:lstStyle/>
          <a:p>
            <a:pPr algn="ctr"/>
            <a:r>
              <a:rPr lang="en-US" sz="3200" dirty="0"/>
              <a:t>Written Language Preferences</a:t>
            </a:r>
          </a:p>
        </p:txBody>
      </p:sp>
      <p:graphicFrame>
        <p:nvGraphicFramePr>
          <p:cNvPr id="3" name="Table 2">
            <a:extLst>
              <a:ext uri="{FF2B5EF4-FFF2-40B4-BE49-F238E27FC236}">
                <a16:creationId xmlns:a16="http://schemas.microsoft.com/office/drawing/2014/main" id="{D14C1BD5-0AEC-2AE8-4936-D720180CD045}"/>
              </a:ext>
            </a:extLst>
          </p:cNvPr>
          <p:cNvGraphicFramePr>
            <a:graphicFrameLocks noGrp="1"/>
          </p:cNvGraphicFramePr>
          <p:nvPr>
            <p:extLst>
              <p:ext uri="{D42A27DB-BD31-4B8C-83A1-F6EECF244321}">
                <p14:modId xmlns:p14="http://schemas.microsoft.com/office/powerpoint/2010/main" val="3028584241"/>
              </p:ext>
            </p:extLst>
          </p:nvPr>
        </p:nvGraphicFramePr>
        <p:xfrm>
          <a:off x="1264195" y="1248116"/>
          <a:ext cx="4368800" cy="3048000"/>
        </p:xfrm>
        <a:graphic>
          <a:graphicData uri="http://schemas.openxmlformats.org/drawingml/2006/table">
            <a:tbl>
              <a:tblPr/>
              <a:tblGrid>
                <a:gridCol w="2184400">
                  <a:extLst>
                    <a:ext uri="{9D8B030D-6E8A-4147-A177-3AD203B41FA5}">
                      <a16:colId xmlns:a16="http://schemas.microsoft.com/office/drawing/2014/main" val="2082946892"/>
                    </a:ext>
                  </a:extLst>
                </a:gridCol>
                <a:gridCol w="2184400">
                  <a:extLst>
                    <a:ext uri="{9D8B030D-6E8A-4147-A177-3AD203B41FA5}">
                      <a16:colId xmlns:a16="http://schemas.microsoft.com/office/drawing/2014/main" val="3093046999"/>
                    </a:ext>
                  </a:extLst>
                </a:gridCol>
              </a:tblGrid>
              <a:tr h="304800">
                <a:tc gridSpan="2">
                  <a:txBody>
                    <a:bodyPr/>
                    <a:lstStyle/>
                    <a:p>
                      <a:pPr algn="ctr" fontAlgn="ctr"/>
                      <a:r>
                        <a:rPr lang="en-US" sz="1800" b="1" i="0" u="none" strike="noStrike" dirty="0">
                          <a:solidFill>
                            <a:srgbClr val="FFFFFF"/>
                          </a:solidFill>
                          <a:effectLst/>
                          <a:latin typeface="Arial" panose="020B0604020202020204" pitchFamily="34" charset="0"/>
                        </a:rPr>
                        <a:t>June 2024</a:t>
                      </a:r>
                    </a:p>
                  </a:txBody>
                  <a:tcPr marL="9525" marR="9525" marT="9525" marB="0" anchor="ctr">
                    <a:lnL>
                      <a:noFill/>
                    </a:lnL>
                    <a:lnR>
                      <a:noFill/>
                    </a:lnR>
                    <a:lnT>
                      <a:noFill/>
                    </a:lnT>
                    <a:lnB w="12700" cap="flat" cmpd="sng" algn="ctr">
                      <a:solidFill>
                        <a:srgbClr val="FFFFFF"/>
                      </a:solidFill>
                      <a:prstDash val="solid"/>
                      <a:round/>
                      <a:headEnd type="none" w="med" len="med"/>
                      <a:tailEnd type="none" w="med" len="med"/>
                    </a:lnB>
                    <a:solidFill>
                      <a:srgbClr val="7030A0"/>
                    </a:solidFill>
                  </a:tcPr>
                </a:tc>
                <a:tc hMerge="1">
                  <a:txBody>
                    <a:bodyPr/>
                    <a:lstStyle/>
                    <a:p>
                      <a:endParaRPr lang="en-US"/>
                    </a:p>
                  </a:txBody>
                  <a:tcPr/>
                </a:tc>
                <a:extLst>
                  <a:ext uri="{0D108BD9-81ED-4DB2-BD59-A6C34878D82A}">
                    <a16:rowId xmlns:a16="http://schemas.microsoft.com/office/drawing/2014/main" val="1757439439"/>
                  </a:ext>
                </a:extLst>
              </a:tr>
              <a:tr h="600075">
                <a:tc>
                  <a:txBody>
                    <a:bodyPr/>
                    <a:lstStyle/>
                    <a:p>
                      <a:pPr algn="l" rtl="0" fontAlgn="ctr"/>
                      <a:r>
                        <a:rPr lang="en-US" sz="1800" b="1" i="0" u="none" strike="noStrike">
                          <a:solidFill>
                            <a:srgbClr val="FFFFFF"/>
                          </a:solidFill>
                          <a:effectLst/>
                          <a:latin typeface="Arial" panose="020B0604020202020204" pitchFamily="34" charset="0"/>
                        </a:rPr>
                        <a:t>Language Code</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9F7FC9"/>
                    </a:solidFill>
                  </a:tcPr>
                </a:tc>
                <a:tc>
                  <a:txBody>
                    <a:bodyPr/>
                    <a:lstStyle/>
                    <a:p>
                      <a:pPr algn="r" rtl="0" fontAlgn="ctr"/>
                      <a:r>
                        <a:rPr lang="en-US" sz="1800" b="1" i="0" u="none" strike="noStrike" dirty="0">
                          <a:solidFill>
                            <a:srgbClr val="FFFFFF"/>
                          </a:solidFill>
                          <a:effectLst/>
                          <a:latin typeface="Arial" panose="020B0604020202020204" pitchFamily="34" charset="0"/>
                        </a:rPr>
                        <a:t>Active Subscribers</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9F7FC9"/>
                    </a:solidFill>
                  </a:tcPr>
                </a:tc>
                <a:extLst>
                  <a:ext uri="{0D108BD9-81ED-4DB2-BD59-A6C34878D82A}">
                    <a16:rowId xmlns:a16="http://schemas.microsoft.com/office/drawing/2014/main" val="39639609"/>
                  </a:ext>
                </a:extLst>
              </a:tr>
              <a:tr h="314325">
                <a:tc>
                  <a:txBody>
                    <a:bodyPr/>
                    <a:lstStyle/>
                    <a:p>
                      <a:pPr algn="l" rtl="0" fontAlgn="ctr"/>
                      <a:r>
                        <a:rPr lang="en-US" sz="1800" b="0" i="0" u="none" strike="noStrike">
                          <a:solidFill>
                            <a:srgbClr val="414141"/>
                          </a:solidFill>
                          <a:effectLst/>
                          <a:latin typeface="Arial" panose="020B0604020202020204" pitchFamily="34" charset="0"/>
                        </a:rPr>
                        <a:t>English</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1D8ED"/>
                    </a:solidFill>
                  </a:tcPr>
                </a:tc>
                <a:tc>
                  <a:txBody>
                    <a:bodyPr/>
                    <a:lstStyle/>
                    <a:p>
                      <a:pPr algn="r" rtl="0" fontAlgn="ctr"/>
                      <a:r>
                        <a:rPr lang="en-US" sz="1800" b="0" i="0" u="none" strike="noStrike" dirty="0">
                          <a:solidFill>
                            <a:srgbClr val="414141"/>
                          </a:solidFill>
                          <a:effectLst/>
                          <a:latin typeface="Arial" panose="020B0604020202020204" pitchFamily="34" charset="0"/>
                        </a:rPr>
                        <a:t>1,340,389</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1D8ED"/>
                    </a:solidFill>
                  </a:tcPr>
                </a:tc>
                <a:extLst>
                  <a:ext uri="{0D108BD9-81ED-4DB2-BD59-A6C34878D82A}">
                    <a16:rowId xmlns:a16="http://schemas.microsoft.com/office/drawing/2014/main" val="3763988952"/>
                  </a:ext>
                </a:extLst>
              </a:tr>
              <a:tr h="304800">
                <a:tc>
                  <a:txBody>
                    <a:bodyPr/>
                    <a:lstStyle/>
                    <a:p>
                      <a:pPr algn="l" rtl="0" fontAlgn="ctr"/>
                      <a:r>
                        <a:rPr lang="en-US" sz="1800" b="0" i="0" u="none" strike="noStrike">
                          <a:solidFill>
                            <a:srgbClr val="414141"/>
                          </a:solidFill>
                          <a:effectLst/>
                          <a:latin typeface="Arial" panose="020B0604020202020204" pitchFamily="34" charset="0"/>
                        </a:rPr>
                        <a:t>Spanish</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2F2F2"/>
                    </a:solidFill>
                  </a:tcPr>
                </a:tc>
                <a:tc>
                  <a:txBody>
                    <a:bodyPr/>
                    <a:lstStyle/>
                    <a:p>
                      <a:pPr algn="r" rtl="0" fontAlgn="ctr"/>
                      <a:r>
                        <a:rPr lang="en-US" sz="1800" b="0" i="0" u="none" strike="noStrike" dirty="0">
                          <a:solidFill>
                            <a:srgbClr val="414141"/>
                          </a:solidFill>
                          <a:effectLst/>
                          <a:latin typeface="Arial" panose="020B0604020202020204" pitchFamily="34" charset="0"/>
                        </a:rPr>
                        <a:t>40,859</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2F2F2"/>
                    </a:solidFill>
                  </a:tcPr>
                </a:tc>
                <a:extLst>
                  <a:ext uri="{0D108BD9-81ED-4DB2-BD59-A6C34878D82A}">
                    <a16:rowId xmlns:a16="http://schemas.microsoft.com/office/drawing/2014/main" val="3585211685"/>
                  </a:ext>
                </a:extLst>
              </a:tr>
              <a:tr h="304800">
                <a:tc>
                  <a:txBody>
                    <a:bodyPr/>
                    <a:lstStyle/>
                    <a:p>
                      <a:pPr algn="l" rtl="0" fontAlgn="ctr"/>
                      <a:r>
                        <a:rPr lang="en-US" sz="1800" b="0" i="0" u="none" strike="noStrike">
                          <a:solidFill>
                            <a:srgbClr val="414141"/>
                          </a:solidFill>
                          <a:effectLst/>
                          <a:latin typeface="Arial" panose="020B0604020202020204" pitchFamily="34" charset="0"/>
                        </a:rPr>
                        <a:t>Chinese</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1D8ED"/>
                    </a:solidFill>
                  </a:tcPr>
                </a:tc>
                <a:tc>
                  <a:txBody>
                    <a:bodyPr/>
                    <a:lstStyle/>
                    <a:p>
                      <a:pPr algn="r" rtl="0" fontAlgn="ctr"/>
                      <a:r>
                        <a:rPr lang="en-US" sz="1800" b="0" i="0" u="none" strike="noStrike">
                          <a:solidFill>
                            <a:srgbClr val="414141"/>
                          </a:solidFill>
                          <a:effectLst/>
                          <a:latin typeface="Arial" panose="020B0604020202020204" pitchFamily="34" charset="0"/>
                        </a:rPr>
                        <a:t>12,728</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1D8ED"/>
                    </a:solidFill>
                  </a:tcPr>
                </a:tc>
                <a:extLst>
                  <a:ext uri="{0D108BD9-81ED-4DB2-BD59-A6C34878D82A}">
                    <a16:rowId xmlns:a16="http://schemas.microsoft.com/office/drawing/2014/main" val="1659620418"/>
                  </a:ext>
                </a:extLst>
              </a:tr>
              <a:tr h="304800">
                <a:tc>
                  <a:txBody>
                    <a:bodyPr/>
                    <a:lstStyle/>
                    <a:p>
                      <a:pPr algn="l" rtl="0" fontAlgn="ctr"/>
                      <a:r>
                        <a:rPr lang="en-US" sz="1800" b="0" i="0" u="none" strike="noStrike">
                          <a:solidFill>
                            <a:srgbClr val="414141"/>
                          </a:solidFill>
                          <a:effectLst/>
                          <a:latin typeface="Arial" panose="020B0604020202020204" pitchFamily="34" charset="0"/>
                        </a:rPr>
                        <a:t>Vietnamese</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2F2F2"/>
                    </a:solidFill>
                  </a:tcPr>
                </a:tc>
                <a:tc>
                  <a:txBody>
                    <a:bodyPr/>
                    <a:lstStyle/>
                    <a:p>
                      <a:pPr algn="r" rtl="0" fontAlgn="ctr"/>
                      <a:r>
                        <a:rPr lang="en-US" sz="1800" b="0" i="0" u="none" strike="noStrike" dirty="0">
                          <a:solidFill>
                            <a:srgbClr val="414141"/>
                          </a:solidFill>
                          <a:effectLst/>
                          <a:latin typeface="Arial" panose="020B0604020202020204" pitchFamily="34" charset="0"/>
                        </a:rPr>
                        <a:t>4,805</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2F2F2"/>
                    </a:solidFill>
                  </a:tcPr>
                </a:tc>
                <a:extLst>
                  <a:ext uri="{0D108BD9-81ED-4DB2-BD59-A6C34878D82A}">
                    <a16:rowId xmlns:a16="http://schemas.microsoft.com/office/drawing/2014/main" val="2506794321"/>
                  </a:ext>
                </a:extLst>
              </a:tr>
              <a:tr h="304800">
                <a:tc>
                  <a:txBody>
                    <a:bodyPr/>
                    <a:lstStyle/>
                    <a:p>
                      <a:pPr algn="l" rtl="0" fontAlgn="ctr"/>
                      <a:r>
                        <a:rPr lang="en-US" sz="1800" b="0" i="0" u="none" strike="noStrike">
                          <a:solidFill>
                            <a:srgbClr val="414141"/>
                          </a:solidFill>
                          <a:effectLst/>
                          <a:latin typeface="Arial" panose="020B0604020202020204" pitchFamily="34" charset="0"/>
                        </a:rPr>
                        <a:t>Korean</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1D8ED"/>
                    </a:solidFill>
                  </a:tcPr>
                </a:tc>
                <a:tc>
                  <a:txBody>
                    <a:bodyPr/>
                    <a:lstStyle/>
                    <a:p>
                      <a:pPr algn="r" rtl="0" fontAlgn="ctr"/>
                      <a:r>
                        <a:rPr lang="en-US" sz="1800" b="0" i="0" u="none" strike="noStrike" dirty="0">
                          <a:solidFill>
                            <a:srgbClr val="414141"/>
                          </a:solidFill>
                          <a:effectLst/>
                          <a:latin typeface="Arial" panose="020B0604020202020204" pitchFamily="34" charset="0"/>
                        </a:rPr>
                        <a:t>2,229</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1D8ED"/>
                    </a:solidFill>
                  </a:tcPr>
                </a:tc>
                <a:extLst>
                  <a:ext uri="{0D108BD9-81ED-4DB2-BD59-A6C34878D82A}">
                    <a16:rowId xmlns:a16="http://schemas.microsoft.com/office/drawing/2014/main" val="1161882302"/>
                  </a:ext>
                </a:extLst>
              </a:tr>
              <a:tr h="304800">
                <a:tc>
                  <a:txBody>
                    <a:bodyPr/>
                    <a:lstStyle/>
                    <a:p>
                      <a:pPr algn="l" rtl="0" fontAlgn="ctr"/>
                      <a:r>
                        <a:rPr lang="en-US" sz="1800" b="0" i="0" u="none" strike="noStrike">
                          <a:solidFill>
                            <a:srgbClr val="414141"/>
                          </a:solidFill>
                          <a:effectLst/>
                          <a:latin typeface="Arial" panose="020B0604020202020204" pitchFamily="34" charset="0"/>
                        </a:rPr>
                        <a:t>Tagalog</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2F2F2"/>
                    </a:solidFill>
                  </a:tcPr>
                </a:tc>
                <a:tc>
                  <a:txBody>
                    <a:bodyPr/>
                    <a:lstStyle/>
                    <a:p>
                      <a:pPr algn="r" rtl="0" fontAlgn="ctr"/>
                      <a:r>
                        <a:rPr lang="en-US" sz="1800" b="0" i="0" u="none" strike="noStrike" dirty="0">
                          <a:solidFill>
                            <a:srgbClr val="414141"/>
                          </a:solidFill>
                          <a:effectLst/>
                          <a:latin typeface="Arial" panose="020B0604020202020204" pitchFamily="34" charset="0"/>
                        </a:rPr>
                        <a:t>396</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2F2F2"/>
                    </a:solidFill>
                  </a:tcPr>
                </a:tc>
                <a:extLst>
                  <a:ext uri="{0D108BD9-81ED-4DB2-BD59-A6C34878D82A}">
                    <a16:rowId xmlns:a16="http://schemas.microsoft.com/office/drawing/2014/main" val="2979066556"/>
                  </a:ext>
                </a:extLst>
              </a:tr>
              <a:tr h="304800">
                <a:tc>
                  <a:txBody>
                    <a:bodyPr/>
                    <a:lstStyle/>
                    <a:p>
                      <a:pPr algn="l" rtl="0" fontAlgn="ctr"/>
                      <a:r>
                        <a:rPr lang="en-US" sz="1800" b="0" i="0" u="none" strike="noStrike">
                          <a:solidFill>
                            <a:srgbClr val="414141"/>
                          </a:solidFill>
                          <a:effectLst/>
                          <a:latin typeface="Arial" panose="020B0604020202020204" pitchFamily="34" charset="0"/>
                        </a:rPr>
                        <a:t>Japanese</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1D8ED"/>
                    </a:solidFill>
                  </a:tcPr>
                </a:tc>
                <a:tc>
                  <a:txBody>
                    <a:bodyPr/>
                    <a:lstStyle/>
                    <a:p>
                      <a:pPr algn="r" rtl="0" fontAlgn="ctr"/>
                      <a:r>
                        <a:rPr lang="en-US" sz="1800" b="0" i="0" u="none" strike="noStrike" dirty="0">
                          <a:solidFill>
                            <a:srgbClr val="414141"/>
                          </a:solidFill>
                          <a:effectLst/>
                          <a:latin typeface="Arial" panose="020B0604020202020204" pitchFamily="34" charset="0"/>
                        </a:rPr>
                        <a:t>364</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1D8ED"/>
                    </a:solidFill>
                  </a:tcPr>
                </a:tc>
                <a:extLst>
                  <a:ext uri="{0D108BD9-81ED-4DB2-BD59-A6C34878D82A}">
                    <a16:rowId xmlns:a16="http://schemas.microsoft.com/office/drawing/2014/main" val="2314292561"/>
                  </a:ext>
                </a:extLst>
              </a:tr>
            </a:tbl>
          </a:graphicData>
        </a:graphic>
      </p:graphicFrame>
      <p:graphicFrame>
        <p:nvGraphicFramePr>
          <p:cNvPr id="4" name="Object 3">
            <a:extLst>
              <a:ext uri="{FF2B5EF4-FFF2-40B4-BE49-F238E27FC236}">
                <a16:creationId xmlns:a16="http://schemas.microsoft.com/office/drawing/2014/main" id="{DD69EFBC-4007-9A97-4D99-E92C08401C66}"/>
              </a:ext>
            </a:extLst>
          </p:cNvPr>
          <p:cNvGraphicFramePr>
            <a:graphicFrameLocks noChangeAspect="1"/>
          </p:cNvGraphicFramePr>
          <p:nvPr>
            <p:extLst>
              <p:ext uri="{D42A27DB-BD31-4B8C-83A1-F6EECF244321}">
                <p14:modId xmlns:p14="http://schemas.microsoft.com/office/powerpoint/2010/main" val="4228567523"/>
              </p:ext>
            </p:extLst>
          </p:nvPr>
        </p:nvGraphicFramePr>
        <p:xfrm>
          <a:off x="6278745" y="1248116"/>
          <a:ext cx="4371975" cy="3057525"/>
        </p:xfrm>
        <a:graphic>
          <a:graphicData uri="http://schemas.openxmlformats.org/presentationml/2006/ole">
            <mc:AlternateContent xmlns:mc="http://schemas.openxmlformats.org/markup-compatibility/2006">
              <mc:Choice xmlns:v="urn:schemas-microsoft-com:vml" Requires="v">
                <p:oleObj name="Worksheet" r:id="rId4" imgW="4372090" imgH="3057569" progId="Excel.Sheet.12">
                  <p:embed/>
                </p:oleObj>
              </mc:Choice>
              <mc:Fallback>
                <p:oleObj name="Worksheet" r:id="rId4" imgW="4372090" imgH="3057569" progId="Excel.Sheet.12">
                  <p:embed/>
                  <p:pic>
                    <p:nvPicPr>
                      <p:cNvPr id="4" name="Object 3">
                        <a:extLst>
                          <a:ext uri="{FF2B5EF4-FFF2-40B4-BE49-F238E27FC236}">
                            <a16:creationId xmlns:a16="http://schemas.microsoft.com/office/drawing/2014/main" id="{DD69EFBC-4007-9A97-4D99-E92C08401C66}"/>
                          </a:ext>
                        </a:extLst>
                      </p:cNvPr>
                      <p:cNvPicPr/>
                      <p:nvPr/>
                    </p:nvPicPr>
                    <p:blipFill>
                      <a:blip r:embed="rId5"/>
                      <a:stretch>
                        <a:fillRect/>
                      </a:stretch>
                    </p:blipFill>
                    <p:spPr>
                      <a:xfrm>
                        <a:off x="6278745" y="1248116"/>
                        <a:ext cx="4371975" cy="3057525"/>
                      </a:xfrm>
                      <a:prstGeom prst="rect">
                        <a:avLst/>
                      </a:prstGeom>
                    </p:spPr>
                  </p:pic>
                </p:oleObj>
              </mc:Fallback>
            </mc:AlternateContent>
          </a:graphicData>
        </a:graphic>
      </p:graphicFrame>
    </p:spTree>
    <p:custDataLst>
      <p:custData r:id="rId1"/>
      <p:custData r:id="rId2"/>
    </p:custDataLst>
    <p:extLst>
      <p:ext uri="{BB962C8B-B14F-4D97-AF65-F5344CB8AC3E}">
        <p14:creationId xmlns:p14="http://schemas.microsoft.com/office/powerpoint/2010/main" val="349268859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5317B44-90A8-441B-E964-B0AD1A853D35}"/>
              </a:ext>
            </a:extLst>
          </p:cNvPr>
          <p:cNvSpPr>
            <a:spLocks noGrp="1"/>
          </p:cNvSpPr>
          <p:nvPr>
            <p:ph type="title"/>
          </p:nvPr>
        </p:nvSpPr>
        <p:spPr>
          <a:xfrm>
            <a:off x="457200" y="509522"/>
            <a:ext cx="11277600" cy="1138773"/>
          </a:xfrm>
        </p:spPr>
        <p:txBody>
          <a:bodyPr wrap="square" anchor="ctr">
            <a:normAutofit/>
          </a:bodyPr>
          <a:lstStyle/>
          <a:p>
            <a:pPr algn="ctr"/>
            <a:r>
              <a:rPr lang="en-US" sz="3200" dirty="0"/>
              <a:t>Subscriber Reported Demographics</a:t>
            </a:r>
            <a:br>
              <a:rPr lang="en-US" sz="3200" dirty="0"/>
            </a:br>
            <a:r>
              <a:rPr lang="en-US" sz="3200" dirty="0"/>
              <a:t>Household Income</a:t>
            </a:r>
          </a:p>
        </p:txBody>
      </p:sp>
      <p:graphicFrame>
        <p:nvGraphicFramePr>
          <p:cNvPr id="4" name="Table 3">
            <a:extLst>
              <a:ext uri="{FF2B5EF4-FFF2-40B4-BE49-F238E27FC236}">
                <a16:creationId xmlns:a16="http://schemas.microsoft.com/office/drawing/2014/main" id="{E3A6B7E3-32A4-4E23-B51D-49F942579D75}"/>
              </a:ext>
            </a:extLst>
          </p:cNvPr>
          <p:cNvGraphicFramePr>
            <a:graphicFrameLocks noGrp="1"/>
          </p:cNvGraphicFramePr>
          <p:nvPr>
            <p:extLst>
              <p:ext uri="{D42A27DB-BD31-4B8C-83A1-F6EECF244321}">
                <p14:modId xmlns:p14="http://schemas.microsoft.com/office/powerpoint/2010/main" val="659736793"/>
              </p:ext>
            </p:extLst>
          </p:nvPr>
        </p:nvGraphicFramePr>
        <p:xfrm>
          <a:off x="1524000" y="1805463"/>
          <a:ext cx="8917578" cy="3792755"/>
        </p:xfrm>
        <a:graphic>
          <a:graphicData uri="http://schemas.openxmlformats.org/drawingml/2006/table">
            <a:tbl>
              <a:tblPr firstRow="1" bandRow="1"/>
              <a:tblGrid>
                <a:gridCol w="3455344">
                  <a:extLst>
                    <a:ext uri="{9D8B030D-6E8A-4147-A177-3AD203B41FA5}">
                      <a16:colId xmlns:a16="http://schemas.microsoft.com/office/drawing/2014/main" val="1871724206"/>
                    </a:ext>
                  </a:extLst>
                </a:gridCol>
                <a:gridCol w="1570611">
                  <a:extLst>
                    <a:ext uri="{9D8B030D-6E8A-4147-A177-3AD203B41FA5}">
                      <a16:colId xmlns:a16="http://schemas.microsoft.com/office/drawing/2014/main" val="2511763600"/>
                    </a:ext>
                  </a:extLst>
                </a:gridCol>
                <a:gridCol w="1588061">
                  <a:extLst>
                    <a:ext uri="{9D8B030D-6E8A-4147-A177-3AD203B41FA5}">
                      <a16:colId xmlns:a16="http://schemas.microsoft.com/office/drawing/2014/main" val="1959515969"/>
                    </a:ext>
                  </a:extLst>
                </a:gridCol>
                <a:gridCol w="2303562">
                  <a:extLst>
                    <a:ext uri="{9D8B030D-6E8A-4147-A177-3AD203B41FA5}">
                      <a16:colId xmlns:a16="http://schemas.microsoft.com/office/drawing/2014/main" val="1780941379"/>
                    </a:ext>
                  </a:extLst>
                </a:gridCol>
              </a:tblGrid>
              <a:tr h="938002">
                <a:tc>
                  <a:txBody>
                    <a:bodyPr/>
                    <a:lstStyle/>
                    <a:p>
                      <a:pPr algn="ctr" rtl="0" fontAlgn="ctr"/>
                      <a:r>
                        <a:rPr lang="en-US" sz="1600" b="1" i="0" u="none" strike="noStrike" dirty="0">
                          <a:solidFill>
                            <a:srgbClr val="FFFFFF"/>
                          </a:solidFill>
                          <a:effectLst/>
                          <a:latin typeface="Arial" panose="020B0604020202020204" pitchFamily="34" charset="0"/>
                        </a:rPr>
                        <a:t>Household Income</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9F7FC9"/>
                    </a:solidFill>
                  </a:tcPr>
                </a:tc>
                <a:tc>
                  <a:txBody>
                    <a:bodyPr/>
                    <a:lstStyle/>
                    <a:p>
                      <a:pPr algn="ctr" rtl="0" fontAlgn="ctr"/>
                      <a:r>
                        <a:rPr lang="en-US" sz="1600" b="1" i="0" u="none" strike="noStrike">
                          <a:solidFill>
                            <a:srgbClr val="FFFFFF"/>
                          </a:solidFill>
                          <a:effectLst/>
                          <a:latin typeface="Arial" panose="020B0604020202020204" pitchFamily="34" charset="0"/>
                        </a:rPr>
                        <a:t>May</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9F7FC9"/>
                    </a:solidFill>
                  </a:tcPr>
                </a:tc>
                <a:tc>
                  <a:txBody>
                    <a:bodyPr/>
                    <a:lstStyle/>
                    <a:p>
                      <a:pPr algn="ctr" rtl="0" fontAlgn="ctr"/>
                      <a:r>
                        <a:rPr lang="en-US" sz="1600" b="1" i="0" u="none" strike="noStrike">
                          <a:solidFill>
                            <a:srgbClr val="FFFFFF"/>
                          </a:solidFill>
                          <a:effectLst/>
                          <a:latin typeface="Arial" panose="020B0604020202020204" pitchFamily="34" charset="0"/>
                        </a:rPr>
                        <a:t>August</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9F7FC9"/>
                    </a:solidFill>
                  </a:tcPr>
                </a:tc>
                <a:tc>
                  <a:txBody>
                    <a:bodyPr/>
                    <a:lstStyle/>
                    <a:p>
                      <a:pPr algn="ctr" rtl="0" fontAlgn="ctr"/>
                      <a:r>
                        <a:rPr lang="en-US" sz="1600" b="1" i="0" u="none" strike="noStrike">
                          <a:solidFill>
                            <a:srgbClr val="FFFFFF"/>
                          </a:solidFill>
                          <a:effectLst/>
                          <a:latin typeface="Arial" panose="020B0604020202020204" pitchFamily="34" charset="0"/>
                        </a:rPr>
                        <a:t>% Change</a:t>
                      </a:r>
                    </a:p>
                  </a:txBody>
                  <a:tcPr marL="9525" marR="9525" marT="9525" marB="0" anchor="ctr">
                    <a:lnL w="12700" cap="flat" cmpd="sng" algn="ctr">
                      <a:solidFill>
                        <a:srgbClr val="FFFFFF"/>
                      </a:solidFill>
                      <a:prstDash val="solid"/>
                      <a:round/>
                      <a:headEnd type="none" w="med" len="med"/>
                      <a:tailEnd type="none" w="med" len="med"/>
                    </a:lnL>
                    <a:lnR>
                      <a:noFill/>
                    </a:lnR>
                    <a:lnT>
                      <a:noFill/>
                    </a:lnT>
                    <a:lnB>
                      <a:noFill/>
                    </a:lnB>
                    <a:solidFill>
                      <a:srgbClr val="9F7FC9"/>
                    </a:solidFill>
                  </a:tcPr>
                </a:tc>
                <a:extLst>
                  <a:ext uri="{0D108BD9-81ED-4DB2-BD59-A6C34878D82A}">
                    <a16:rowId xmlns:a16="http://schemas.microsoft.com/office/drawing/2014/main" val="735881277"/>
                  </a:ext>
                </a:extLst>
              </a:tr>
              <a:tr h="491335">
                <a:tc>
                  <a:txBody>
                    <a:bodyPr/>
                    <a:lstStyle/>
                    <a:p>
                      <a:pPr algn="ctr" rtl="0" fontAlgn="ctr"/>
                      <a:r>
                        <a:rPr lang="en-US" sz="1600" b="0" i="0" u="none" strike="noStrike" dirty="0">
                          <a:solidFill>
                            <a:srgbClr val="414141"/>
                          </a:solidFill>
                          <a:effectLst/>
                          <a:latin typeface="Arial" panose="020B0604020202020204" pitchFamily="34" charset="0"/>
                        </a:rPr>
                        <a:t>0-9,999</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FD8EB"/>
                    </a:solidFill>
                  </a:tcPr>
                </a:tc>
                <a:tc>
                  <a:txBody>
                    <a:bodyPr/>
                    <a:lstStyle/>
                    <a:p>
                      <a:pPr algn="ctr" rtl="0" fontAlgn="ctr"/>
                      <a:r>
                        <a:rPr lang="en-US" sz="1600" b="0" i="0" u="none" strike="noStrike">
                          <a:solidFill>
                            <a:srgbClr val="414141"/>
                          </a:solidFill>
                          <a:effectLst/>
                          <a:latin typeface="Arial" panose="020B0604020202020204" pitchFamily="34" charset="0"/>
                        </a:rPr>
                        <a:t>35,189</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FD8EB"/>
                    </a:solidFill>
                  </a:tcPr>
                </a:tc>
                <a:tc>
                  <a:txBody>
                    <a:bodyPr/>
                    <a:lstStyle/>
                    <a:p>
                      <a:pPr algn="ctr" rtl="0" fontAlgn="ctr"/>
                      <a:r>
                        <a:rPr lang="en-US" sz="1600" b="0" i="0" u="none" strike="noStrike">
                          <a:solidFill>
                            <a:srgbClr val="414141"/>
                          </a:solidFill>
                          <a:effectLst/>
                          <a:latin typeface="Arial" panose="020B0604020202020204" pitchFamily="34" charset="0"/>
                        </a:rPr>
                        <a:t>56,487</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FD8EB"/>
                    </a:solidFill>
                  </a:tcPr>
                </a:tc>
                <a:tc>
                  <a:txBody>
                    <a:bodyPr/>
                    <a:lstStyle/>
                    <a:p>
                      <a:pPr algn="ctr" rtl="0" fontAlgn="ctr"/>
                      <a:r>
                        <a:rPr lang="en-US" sz="1600" b="0" i="0" u="none" strike="noStrike">
                          <a:solidFill>
                            <a:srgbClr val="414141"/>
                          </a:solidFill>
                          <a:effectLst/>
                          <a:latin typeface="Arial" panose="020B0604020202020204" pitchFamily="34" charset="0"/>
                        </a:rPr>
                        <a:t>60.52%</a:t>
                      </a:r>
                    </a:p>
                  </a:txBody>
                  <a:tcPr marL="9525" marR="9525" marT="9525" marB="0" anchor="ctr">
                    <a:lnL w="12700" cap="flat" cmpd="sng" algn="ctr">
                      <a:solidFill>
                        <a:srgbClr val="FFFFFF"/>
                      </a:solidFill>
                      <a:prstDash val="solid"/>
                      <a:round/>
                      <a:headEnd type="none" w="med" len="med"/>
                      <a:tailEnd type="none" w="med" len="med"/>
                    </a:lnL>
                    <a:lnR>
                      <a:noFill/>
                    </a:lnR>
                    <a:lnT>
                      <a:noFill/>
                    </a:lnT>
                    <a:lnB>
                      <a:noFill/>
                    </a:lnB>
                    <a:solidFill>
                      <a:srgbClr val="DFD8EB"/>
                    </a:solidFill>
                  </a:tcPr>
                </a:tc>
                <a:extLst>
                  <a:ext uri="{0D108BD9-81ED-4DB2-BD59-A6C34878D82A}">
                    <a16:rowId xmlns:a16="http://schemas.microsoft.com/office/drawing/2014/main" val="3797322501"/>
                  </a:ext>
                </a:extLst>
              </a:tr>
              <a:tr h="457634">
                <a:tc>
                  <a:txBody>
                    <a:bodyPr/>
                    <a:lstStyle/>
                    <a:p>
                      <a:pPr algn="ctr" rtl="0" fontAlgn="ctr"/>
                      <a:r>
                        <a:rPr lang="en-US" sz="1600" b="0" i="0" u="none" strike="noStrike">
                          <a:solidFill>
                            <a:srgbClr val="414141"/>
                          </a:solidFill>
                          <a:effectLst/>
                          <a:latin typeface="Arial" panose="020B0604020202020204" pitchFamily="34" charset="0"/>
                        </a:rPr>
                        <a:t>10,000 - 19,999 </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0ECF5"/>
                    </a:solidFill>
                  </a:tcPr>
                </a:tc>
                <a:tc>
                  <a:txBody>
                    <a:bodyPr/>
                    <a:lstStyle/>
                    <a:p>
                      <a:pPr algn="ctr" rtl="0" fontAlgn="ctr"/>
                      <a:r>
                        <a:rPr lang="en-US" sz="1600" b="0" i="0" u="none" strike="noStrike">
                          <a:solidFill>
                            <a:srgbClr val="414141"/>
                          </a:solidFill>
                          <a:effectLst/>
                          <a:latin typeface="Arial" panose="020B0604020202020204" pitchFamily="34" charset="0"/>
                        </a:rPr>
                        <a:t>16,695</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0ECF5"/>
                    </a:solidFill>
                  </a:tcPr>
                </a:tc>
                <a:tc>
                  <a:txBody>
                    <a:bodyPr/>
                    <a:lstStyle/>
                    <a:p>
                      <a:pPr algn="ctr" rtl="0" fontAlgn="ctr"/>
                      <a:r>
                        <a:rPr lang="en-US" sz="1600" b="0" i="0" u="none" strike="noStrike">
                          <a:solidFill>
                            <a:srgbClr val="414141"/>
                          </a:solidFill>
                          <a:effectLst/>
                          <a:latin typeface="Arial" panose="020B0604020202020204" pitchFamily="34" charset="0"/>
                        </a:rPr>
                        <a:t>25,220</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0ECF5"/>
                    </a:solidFill>
                  </a:tcPr>
                </a:tc>
                <a:tc>
                  <a:txBody>
                    <a:bodyPr/>
                    <a:lstStyle/>
                    <a:p>
                      <a:pPr algn="ctr" rtl="0" fontAlgn="ctr"/>
                      <a:r>
                        <a:rPr lang="en-US" sz="1600" b="0" i="0" u="none" strike="noStrike">
                          <a:solidFill>
                            <a:srgbClr val="414141"/>
                          </a:solidFill>
                          <a:effectLst/>
                          <a:latin typeface="Arial" panose="020B0604020202020204" pitchFamily="34" charset="0"/>
                        </a:rPr>
                        <a:t>51.06%</a:t>
                      </a:r>
                    </a:p>
                  </a:txBody>
                  <a:tcPr marL="9525" marR="9525" marT="9525" marB="0" anchor="ctr">
                    <a:lnL w="12700" cap="flat" cmpd="sng" algn="ctr">
                      <a:solidFill>
                        <a:srgbClr val="FFFFFF"/>
                      </a:solidFill>
                      <a:prstDash val="solid"/>
                      <a:round/>
                      <a:headEnd type="none" w="med" len="med"/>
                      <a:tailEnd type="none" w="med" len="med"/>
                    </a:lnL>
                    <a:lnR>
                      <a:noFill/>
                    </a:lnR>
                    <a:lnT>
                      <a:noFill/>
                    </a:lnT>
                    <a:lnB>
                      <a:noFill/>
                    </a:lnB>
                    <a:solidFill>
                      <a:srgbClr val="F0ECF5"/>
                    </a:solidFill>
                  </a:tcPr>
                </a:tc>
                <a:extLst>
                  <a:ext uri="{0D108BD9-81ED-4DB2-BD59-A6C34878D82A}">
                    <a16:rowId xmlns:a16="http://schemas.microsoft.com/office/drawing/2014/main" val="2597183352"/>
                  </a:ext>
                </a:extLst>
              </a:tr>
              <a:tr h="476446">
                <a:tc>
                  <a:txBody>
                    <a:bodyPr/>
                    <a:lstStyle/>
                    <a:p>
                      <a:pPr algn="ctr" rtl="0" fontAlgn="ctr"/>
                      <a:r>
                        <a:rPr lang="en-US" sz="1600" b="0" i="0" u="none" strike="noStrike">
                          <a:solidFill>
                            <a:srgbClr val="414141"/>
                          </a:solidFill>
                          <a:effectLst/>
                          <a:latin typeface="Arial" panose="020B0604020202020204" pitchFamily="34" charset="0"/>
                        </a:rPr>
                        <a:t>20,000 - 29,999</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FD8EB"/>
                    </a:solidFill>
                  </a:tcPr>
                </a:tc>
                <a:tc>
                  <a:txBody>
                    <a:bodyPr/>
                    <a:lstStyle/>
                    <a:p>
                      <a:pPr algn="ctr" rtl="0" fontAlgn="ctr"/>
                      <a:r>
                        <a:rPr lang="en-US" sz="1600" b="0" i="0" u="none" strike="noStrike">
                          <a:solidFill>
                            <a:srgbClr val="414141"/>
                          </a:solidFill>
                          <a:effectLst/>
                          <a:latin typeface="Arial" panose="020B0604020202020204" pitchFamily="34" charset="0"/>
                        </a:rPr>
                        <a:t>8,091</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FD8EB"/>
                    </a:solidFill>
                  </a:tcPr>
                </a:tc>
                <a:tc>
                  <a:txBody>
                    <a:bodyPr/>
                    <a:lstStyle/>
                    <a:p>
                      <a:pPr algn="ctr" rtl="0" fontAlgn="ctr"/>
                      <a:r>
                        <a:rPr lang="en-US" sz="1600" b="0" i="0" u="none" strike="noStrike">
                          <a:solidFill>
                            <a:srgbClr val="414141"/>
                          </a:solidFill>
                          <a:effectLst/>
                          <a:latin typeface="Arial" panose="020B0604020202020204" pitchFamily="34" charset="0"/>
                        </a:rPr>
                        <a:t>12,574</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FD8EB"/>
                    </a:solidFill>
                  </a:tcPr>
                </a:tc>
                <a:tc>
                  <a:txBody>
                    <a:bodyPr/>
                    <a:lstStyle/>
                    <a:p>
                      <a:pPr algn="ctr" rtl="0" fontAlgn="ctr"/>
                      <a:r>
                        <a:rPr lang="en-US" sz="1600" b="0" i="0" u="none" strike="noStrike">
                          <a:solidFill>
                            <a:srgbClr val="414141"/>
                          </a:solidFill>
                          <a:effectLst/>
                          <a:latin typeface="Arial" panose="020B0604020202020204" pitchFamily="34" charset="0"/>
                        </a:rPr>
                        <a:t>55.41%</a:t>
                      </a:r>
                    </a:p>
                  </a:txBody>
                  <a:tcPr marL="9525" marR="9525" marT="9525" marB="0" anchor="ctr">
                    <a:lnL w="12700" cap="flat" cmpd="sng" algn="ctr">
                      <a:solidFill>
                        <a:srgbClr val="FFFFFF"/>
                      </a:solidFill>
                      <a:prstDash val="solid"/>
                      <a:round/>
                      <a:headEnd type="none" w="med" len="med"/>
                      <a:tailEnd type="none" w="med" len="med"/>
                    </a:lnL>
                    <a:lnR>
                      <a:noFill/>
                    </a:lnR>
                    <a:lnT>
                      <a:noFill/>
                    </a:lnT>
                    <a:lnB>
                      <a:noFill/>
                    </a:lnB>
                    <a:solidFill>
                      <a:srgbClr val="DFD8EB"/>
                    </a:solidFill>
                  </a:tcPr>
                </a:tc>
                <a:extLst>
                  <a:ext uri="{0D108BD9-81ED-4DB2-BD59-A6C34878D82A}">
                    <a16:rowId xmlns:a16="http://schemas.microsoft.com/office/drawing/2014/main" val="3638400487"/>
                  </a:ext>
                </a:extLst>
              </a:tr>
              <a:tr h="476446">
                <a:tc>
                  <a:txBody>
                    <a:bodyPr/>
                    <a:lstStyle/>
                    <a:p>
                      <a:pPr algn="ctr" rtl="0" fontAlgn="ctr"/>
                      <a:r>
                        <a:rPr lang="en-US" sz="1600" b="0" i="0" u="none" strike="noStrike">
                          <a:solidFill>
                            <a:srgbClr val="414141"/>
                          </a:solidFill>
                          <a:effectLst/>
                          <a:latin typeface="Arial" panose="020B0604020202020204" pitchFamily="34" charset="0"/>
                        </a:rPr>
                        <a:t>30,000 - 39,999</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0ECF5"/>
                    </a:solidFill>
                  </a:tcPr>
                </a:tc>
                <a:tc>
                  <a:txBody>
                    <a:bodyPr/>
                    <a:lstStyle/>
                    <a:p>
                      <a:pPr algn="ctr" rtl="0" fontAlgn="ctr"/>
                      <a:r>
                        <a:rPr lang="en-US" sz="1600" b="0" i="0" u="none" strike="noStrike">
                          <a:solidFill>
                            <a:srgbClr val="414141"/>
                          </a:solidFill>
                          <a:effectLst/>
                          <a:latin typeface="Arial" panose="020B0604020202020204" pitchFamily="34" charset="0"/>
                        </a:rPr>
                        <a:t>3,561</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0ECF5"/>
                    </a:solidFill>
                  </a:tcPr>
                </a:tc>
                <a:tc>
                  <a:txBody>
                    <a:bodyPr/>
                    <a:lstStyle/>
                    <a:p>
                      <a:pPr algn="ctr" rtl="0" fontAlgn="ctr"/>
                      <a:r>
                        <a:rPr lang="en-US" sz="1600" b="0" i="0" u="none" strike="noStrike">
                          <a:solidFill>
                            <a:srgbClr val="414141"/>
                          </a:solidFill>
                          <a:effectLst/>
                          <a:latin typeface="Arial" panose="020B0604020202020204" pitchFamily="34" charset="0"/>
                        </a:rPr>
                        <a:t>5,536</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0ECF5"/>
                    </a:solidFill>
                  </a:tcPr>
                </a:tc>
                <a:tc>
                  <a:txBody>
                    <a:bodyPr/>
                    <a:lstStyle/>
                    <a:p>
                      <a:pPr algn="ctr" rtl="0" fontAlgn="ctr"/>
                      <a:r>
                        <a:rPr lang="en-US" sz="1600" b="0" i="0" u="none" strike="noStrike">
                          <a:solidFill>
                            <a:srgbClr val="414141"/>
                          </a:solidFill>
                          <a:effectLst/>
                          <a:latin typeface="Arial" panose="020B0604020202020204" pitchFamily="34" charset="0"/>
                        </a:rPr>
                        <a:t>55.46%</a:t>
                      </a:r>
                    </a:p>
                  </a:txBody>
                  <a:tcPr marL="9525" marR="9525" marT="9525" marB="0" anchor="ctr">
                    <a:lnL w="12700" cap="flat" cmpd="sng" algn="ctr">
                      <a:solidFill>
                        <a:srgbClr val="FFFFFF"/>
                      </a:solidFill>
                      <a:prstDash val="solid"/>
                      <a:round/>
                      <a:headEnd type="none" w="med" len="med"/>
                      <a:tailEnd type="none" w="med" len="med"/>
                    </a:lnL>
                    <a:lnR>
                      <a:noFill/>
                    </a:lnR>
                    <a:lnT>
                      <a:noFill/>
                    </a:lnT>
                    <a:lnB>
                      <a:noFill/>
                    </a:lnB>
                    <a:solidFill>
                      <a:srgbClr val="F0ECF5"/>
                    </a:solidFill>
                  </a:tcPr>
                </a:tc>
                <a:extLst>
                  <a:ext uri="{0D108BD9-81ED-4DB2-BD59-A6C34878D82A}">
                    <a16:rowId xmlns:a16="http://schemas.microsoft.com/office/drawing/2014/main" val="1997036323"/>
                  </a:ext>
                </a:extLst>
              </a:tr>
              <a:tr h="476446">
                <a:tc>
                  <a:txBody>
                    <a:bodyPr/>
                    <a:lstStyle/>
                    <a:p>
                      <a:pPr algn="ctr" rtl="0" fontAlgn="ctr"/>
                      <a:r>
                        <a:rPr lang="en-US" sz="1600" b="0" i="0" u="none" strike="noStrike">
                          <a:solidFill>
                            <a:srgbClr val="414141"/>
                          </a:solidFill>
                          <a:effectLst/>
                          <a:latin typeface="Arial" panose="020B0604020202020204" pitchFamily="34" charset="0"/>
                        </a:rPr>
                        <a:t>40,000+</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FD8EB"/>
                    </a:solidFill>
                  </a:tcPr>
                </a:tc>
                <a:tc>
                  <a:txBody>
                    <a:bodyPr/>
                    <a:lstStyle/>
                    <a:p>
                      <a:pPr algn="ctr" rtl="0" fontAlgn="ctr"/>
                      <a:r>
                        <a:rPr lang="en-US" sz="1600" b="0" i="0" u="none" strike="noStrike">
                          <a:solidFill>
                            <a:srgbClr val="414141"/>
                          </a:solidFill>
                          <a:effectLst/>
                          <a:latin typeface="Arial" panose="020B0604020202020204" pitchFamily="34" charset="0"/>
                        </a:rPr>
                        <a:t>2,959</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FD8EB"/>
                    </a:solidFill>
                  </a:tcPr>
                </a:tc>
                <a:tc>
                  <a:txBody>
                    <a:bodyPr/>
                    <a:lstStyle/>
                    <a:p>
                      <a:pPr algn="ctr" rtl="0" fontAlgn="ctr"/>
                      <a:r>
                        <a:rPr lang="en-US" sz="1600" b="0" i="0" u="none" strike="noStrike">
                          <a:solidFill>
                            <a:srgbClr val="414141"/>
                          </a:solidFill>
                          <a:effectLst/>
                          <a:latin typeface="Arial" panose="020B0604020202020204" pitchFamily="34" charset="0"/>
                        </a:rPr>
                        <a:t>4,749</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FD8EB"/>
                    </a:solidFill>
                  </a:tcPr>
                </a:tc>
                <a:tc>
                  <a:txBody>
                    <a:bodyPr/>
                    <a:lstStyle/>
                    <a:p>
                      <a:pPr algn="ctr" rtl="0" fontAlgn="ctr"/>
                      <a:r>
                        <a:rPr lang="en-US" sz="1600" b="0" i="0" u="none" strike="noStrike">
                          <a:solidFill>
                            <a:srgbClr val="414141"/>
                          </a:solidFill>
                          <a:effectLst/>
                          <a:latin typeface="Arial" panose="020B0604020202020204" pitchFamily="34" charset="0"/>
                        </a:rPr>
                        <a:t>60.49%</a:t>
                      </a:r>
                    </a:p>
                  </a:txBody>
                  <a:tcPr marL="9525" marR="9525" marT="9525" marB="0" anchor="ctr">
                    <a:lnL w="12700" cap="flat" cmpd="sng" algn="ctr">
                      <a:solidFill>
                        <a:srgbClr val="FFFFFF"/>
                      </a:solidFill>
                      <a:prstDash val="solid"/>
                      <a:round/>
                      <a:headEnd type="none" w="med" len="med"/>
                      <a:tailEnd type="none" w="med" len="med"/>
                    </a:lnL>
                    <a:lnR>
                      <a:noFill/>
                    </a:lnR>
                    <a:lnT>
                      <a:noFill/>
                    </a:lnT>
                    <a:lnB>
                      <a:noFill/>
                    </a:lnB>
                    <a:solidFill>
                      <a:srgbClr val="DFD8EB"/>
                    </a:solidFill>
                  </a:tcPr>
                </a:tc>
                <a:extLst>
                  <a:ext uri="{0D108BD9-81ED-4DB2-BD59-A6C34878D82A}">
                    <a16:rowId xmlns:a16="http://schemas.microsoft.com/office/drawing/2014/main" val="1904882299"/>
                  </a:ext>
                </a:extLst>
              </a:tr>
              <a:tr h="476446">
                <a:tc>
                  <a:txBody>
                    <a:bodyPr/>
                    <a:lstStyle/>
                    <a:p>
                      <a:pPr algn="ctr" rtl="0" fontAlgn="ctr"/>
                      <a:r>
                        <a:rPr lang="en-US" sz="1600" b="0" i="0" u="none" strike="noStrike" dirty="0">
                          <a:solidFill>
                            <a:srgbClr val="414141"/>
                          </a:solidFill>
                          <a:effectLst/>
                          <a:latin typeface="Arial" panose="020B0604020202020204" pitchFamily="34" charset="0"/>
                        </a:rPr>
                        <a:t>Prefer Not To Respond</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0ECF5"/>
                    </a:solidFill>
                  </a:tcPr>
                </a:tc>
                <a:tc>
                  <a:txBody>
                    <a:bodyPr/>
                    <a:lstStyle/>
                    <a:p>
                      <a:pPr algn="ctr" rtl="0" fontAlgn="ctr"/>
                      <a:r>
                        <a:rPr lang="en-US" sz="1600" b="0" i="0" u="none" strike="noStrike">
                          <a:solidFill>
                            <a:srgbClr val="414141"/>
                          </a:solidFill>
                          <a:effectLst/>
                          <a:latin typeface="Arial" panose="020B0604020202020204" pitchFamily="34" charset="0"/>
                        </a:rPr>
                        <a:t>10,826</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0ECF5"/>
                    </a:solidFill>
                  </a:tcPr>
                </a:tc>
                <a:tc>
                  <a:txBody>
                    <a:bodyPr/>
                    <a:lstStyle/>
                    <a:p>
                      <a:pPr algn="ctr" rtl="0" fontAlgn="ctr"/>
                      <a:r>
                        <a:rPr lang="en-US" sz="1600" b="0" i="0" u="none" strike="noStrike">
                          <a:solidFill>
                            <a:srgbClr val="414141"/>
                          </a:solidFill>
                          <a:effectLst/>
                          <a:latin typeface="Arial" panose="020B0604020202020204" pitchFamily="34" charset="0"/>
                        </a:rPr>
                        <a:t>17,701</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0ECF5"/>
                    </a:solidFill>
                  </a:tcPr>
                </a:tc>
                <a:tc>
                  <a:txBody>
                    <a:bodyPr/>
                    <a:lstStyle/>
                    <a:p>
                      <a:pPr algn="ctr" rtl="0" fontAlgn="ctr"/>
                      <a:r>
                        <a:rPr lang="en-US" sz="1600" b="0" i="0" u="none" strike="noStrike" dirty="0">
                          <a:solidFill>
                            <a:srgbClr val="414141"/>
                          </a:solidFill>
                          <a:effectLst/>
                          <a:latin typeface="Arial" panose="020B0604020202020204" pitchFamily="34" charset="0"/>
                        </a:rPr>
                        <a:t>63.50%</a:t>
                      </a:r>
                    </a:p>
                  </a:txBody>
                  <a:tcPr marL="9525" marR="9525" marT="9525" marB="0" anchor="ctr">
                    <a:lnL w="12700" cap="flat" cmpd="sng" algn="ctr">
                      <a:solidFill>
                        <a:srgbClr val="FFFFFF"/>
                      </a:solidFill>
                      <a:prstDash val="solid"/>
                      <a:round/>
                      <a:headEnd type="none" w="med" len="med"/>
                      <a:tailEnd type="none" w="med" len="med"/>
                    </a:lnL>
                    <a:lnR>
                      <a:noFill/>
                    </a:lnR>
                    <a:lnT>
                      <a:noFill/>
                    </a:lnT>
                    <a:lnB>
                      <a:noFill/>
                    </a:lnB>
                    <a:solidFill>
                      <a:srgbClr val="F0ECF5"/>
                    </a:solidFill>
                  </a:tcPr>
                </a:tc>
                <a:extLst>
                  <a:ext uri="{0D108BD9-81ED-4DB2-BD59-A6C34878D82A}">
                    <a16:rowId xmlns:a16="http://schemas.microsoft.com/office/drawing/2014/main" val="2646560934"/>
                  </a:ext>
                </a:extLst>
              </a:tr>
            </a:tbl>
          </a:graphicData>
        </a:graphic>
      </p:graphicFrame>
    </p:spTree>
    <p:custDataLst>
      <p:custData r:id="rId1"/>
      <p:custData r:id="rId2"/>
    </p:custDataLst>
    <p:extLst>
      <p:ext uri="{BB962C8B-B14F-4D97-AF65-F5344CB8AC3E}">
        <p14:creationId xmlns:p14="http://schemas.microsoft.com/office/powerpoint/2010/main" val="63503220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5317B44-90A8-441B-E964-B0AD1A853D35}"/>
              </a:ext>
            </a:extLst>
          </p:cNvPr>
          <p:cNvSpPr>
            <a:spLocks noGrp="1"/>
          </p:cNvSpPr>
          <p:nvPr>
            <p:ph type="title"/>
          </p:nvPr>
        </p:nvSpPr>
        <p:spPr>
          <a:xfrm>
            <a:off x="457200" y="509522"/>
            <a:ext cx="11277600" cy="1138773"/>
          </a:xfrm>
        </p:spPr>
        <p:txBody>
          <a:bodyPr wrap="square" anchor="ctr">
            <a:normAutofit/>
          </a:bodyPr>
          <a:lstStyle/>
          <a:p>
            <a:pPr algn="ctr"/>
            <a:r>
              <a:rPr lang="en-US" sz="3200" dirty="0"/>
              <a:t>Subscriber Reported Demographics</a:t>
            </a:r>
            <a:br>
              <a:rPr lang="en-US" sz="3200" dirty="0"/>
            </a:br>
            <a:r>
              <a:rPr lang="en-US" sz="3200" dirty="0"/>
              <a:t>Gender</a:t>
            </a:r>
          </a:p>
        </p:txBody>
      </p:sp>
      <p:graphicFrame>
        <p:nvGraphicFramePr>
          <p:cNvPr id="3" name="Table 2">
            <a:extLst>
              <a:ext uri="{FF2B5EF4-FFF2-40B4-BE49-F238E27FC236}">
                <a16:creationId xmlns:a16="http://schemas.microsoft.com/office/drawing/2014/main" id="{FD9873A0-5218-52D6-F5C6-FE6E7F9ABF87}"/>
              </a:ext>
            </a:extLst>
          </p:cNvPr>
          <p:cNvGraphicFramePr>
            <a:graphicFrameLocks noGrp="1"/>
          </p:cNvGraphicFramePr>
          <p:nvPr>
            <p:extLst>
              <p:ext uri="{D42A27DB-BD31-4B8C-83A1-F6EECF244321}">
                <p14:modId xmlns:p14="http://schemas.microsoft.com/office/powerpoint/2010/main" val="1587843233"/>
              </p:ext>
            </p:extLst>
          </p:nvPr>
        </p:nvGraphicFramePr>
        <p:xfrm>
          <a:off x="1501140" y="1764370"/>
          <a:ext cx="9067800" cy="3600450"/>
        </p:xfrm>
        <a:graphic>
          <a:graphicData uri="http://schemas.openxmlformats.org/drawingml/2006/table">
            <a:tbl>
              <a:tblPr firstRow="1" bandRow="1"/>
              <a:tblGrid>
                <a:gridCol w="2514600">
                  <a:extLst>
                    <a:ext uri="{9D8B030D-6E8A-4147-A177-3AD203B41FA5}">
                      <a16:colId xmlns:a16="http://schemas.microsoft.com/office/drawing/2014/main" val="1160336164"/>
                    </a:ext>
                  </a:extLst>
                </a:gridCol>
                <a:gridCol w="2184400">
                  <a:extLst>
                    <a:ext uri="{9D8B030D-6E8A-4147-A177-3AD203B41FA5}">
                      <a16:colId xmlns:a16="http://schemas.microsoft.com/office/drawing/2014/main" val="2430035333"/>
                    </a:ext>
                  </a:extLst>
                </a:gridCol>
                <a:gridCol w="2184400">
                  <a:extLst>
                    <a:ext uri="{9D8B030D-6E8A-4147-A177-3AD203B41FA5}">
                      <a16:colId xmlns:a16="http://schemas.microsoft.com/office/drawing/2014/main" val="68310349"/>
                    </a:ext>
                  </a:extLst>
                </a:gridCol>
                <a:gridCol w="2184400">
                  <a:extLst>
                    <a:ext uri="{9D8B030D-6E8A-4147-A177-3AD203B41FA5}">
                      <a16:colId xmlns:a16="http://schemas.microsoft.com/office/drawing/2014/main" val="1341068447"/>
                    </a:ext>
                  </a:extLst>
                </a:gridCol>
              </a:tblGrid>
              <a:tr h="600075">
                <a:tc>
                  <a:txBody>
                    <a:bodyPr/>
                    <a:lstStyle/>
                    <a:p>
                      <a:pPr algn="ctr" rtl="0" fontAlgn="ctr"/>
                      <a:r>
                        <a:rPr lang="en-US" sz="1600" b="1" i="0" u="none" strike="noStrike">
                          <a:solidFill>
                            <a:srgbClr val="FFFFFF"/>
                          </a:solidFill>
                          <a:effectLst/>
                          <a:latin typeface="Arial" panose="020B0604020202020204" pitchFamily="34" charset="0"/>
                        </a:rPr>
                        <a:t>Gender</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9F7FC9"/>
                    </a:solidFill>
                  </a:tcPr>
                </a:tc>
                <a:tc>
                  <a:txBody>
                    <a:bodyPr/>
                    <a:lstStyle/>
                    <a:p>
                      <a:pPr algn="ctr" rtl="0" fontAlgn="ctr"/>
                      <a:r>
                        <a:rPr lang="en-US" sz="1600" b="1" i="0" u="none" strike="noStrike">
                          <a:solidFill>
                            <a:srgbClr val="FFFFFF"/>
                          </a:solidFill>
                          <a:effectLst/>
                          <a:latin typeface="Arial" panose="020B0604020202020204" pitchFamily="34" charset="0"/>
                        </a:rPr>
                        <a:t>May</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9F7FC9"/>
                    </a:solidFill>
                  </a:tcPr>
                </a:tc>
                <a:tc>
                  <a:txBody>
                    <a:bodyPr/>
                    <a:lstStyle/>
                    <a:p>
                      <a:pPr algn="ctr" rtl="0" fontAlgn="ctr"/>
                      <a:r>
                        <a:rPr lang="en-US" sz="1600" b="1" i="0" u="none" strike="noStrike">
                          <a:solidFill>
                            <a:srgbClr val="FFFFFF"/>
                          </a:solidFill>
                          <a:effectLst/>
                          <a:latin typeface="Arial" panose="020B0604020202020204" pitchFamily="34" charset="0"/>
                        </a:rPr>
                        <a:t>August</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9F7FC9"/>
                    </a:solidFill>
                  </a:tcPr>
                </a:tc>
                <a:tc>
                  <a:txBody>
                    <a:bodyPr/>
                    <a:lstStyle/>
                    <a:p>
                      <a:pPr algn="ctr" rtl="0" fontAlgn="ctr"/>
                      <a:r>
                        <a:rPr lang="en-US" sz="1600" b="1" i="0" u="none" strike="noStrike">
                          <a:solidFill>
                            <a:srgbClr val="FFFFFF"/>
                          </a:solidFill>
                          <a:effectLst/>
                          <a:latin typeface="Arial" panose="020B0604020202020204" pitchFamily="34" charset="0"/>
                        </a:rPr>
                        <a:t>% Change</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9F7FC9"/>
                    </a:solidFill>
                  </a:tcPr>
                </a:tc>
                <a:extLst>
                  <a:ext uri="{0D108BD9-81ED-4DB2-BD59-A6C34878D82A}">
                    <a16:rowId xmlns:a16="http://schemas.microsoft.com/office/drawing/2014/main" val="1393657278"/>
                  </a:ext>
                </a:extLst>
              </a:tr>
              <a:tr h="600075">
                <a:tc>
                  <a:txBody>
                    <a:bodyPr/>
                    <a:lstStyle/>
                    <a:p>
                      <a:pPr algn="ctr" rtl="0" fontAlgn="ctr"/>
                      <a:r>
                        <a:rPr lang="en-US" sz="1600" b="0" i="0" u="none" strike="noStrike">
                          <a:solidFill>
                            <a:srgbClr val="414141"/>
                          </a:solidFill>
                          <a:effectLst/>
                          <a:latin typeface="Arial" panose="020B0604020202020204" pitchFamily="34" charset="0"/>
                        </a:rPr>
                        <a:t>Female</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1D8ED"/>
                    </a:solidFill>
                  </a:tcPr>
                </a:tc>
                <a:tc>
                  <a:txBody>
                    <a:bodyPr/>
                    <a:lstStyle/>
                    <a:p>
                      <a:pPr algn="ctr" rtl="0" fontAlgn="ctr"/>
                      <a:r>
                        <a:rPr lang="en-US" sz="1600" b="0" i="0" u="none" strike="noStrike">
                          <a:solidFill>
                            <a:srgbClr val="414141"/>
                          </a:solidFill>
                          <a:effectLst/>
                          <a:latin typeface="Arial" panose="020B0604020202020204" pitchFamily="34" charset="0"/>
                        </a:rPr>
                        <a:t>38,940</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1D8ED"/>
                    </a:solidFill>
                  </a:tcPr>
                </a:tc>
                <a:tc>
                  <a:txBody>
                    <a:bodyPr/>
                    <a:lstStyle/>
                    <a:p>
                      <a:pPr algn="ctr" rtl="0" fontAlgn="ctr"/>
                      <a:r>
                        <a:rPr lang="en-US" sz="1600" b="0" i="0" u="none" strike="noStrike">
                          <a:solidFill>
                            <a:srgbClr val="414141"/>
                          </a:solidFill>
                          <a:effectLst/>
                          <a:latin typeface="Arial" panose="020B0604020202020204" pitchFamily="34" charset="0"/>
                        </a:rPr>
                        <a:t>61,993</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1D8ED"/>
                    </a:solidFill>
                  </a:tcPr>
                </a:tc>
                <a:tc>
                  <a:txBody>
                    <a:bodyPr/>
                    <a:lstStyle/>
                    <a:p>
                      <a:pPr algn="ctr" rtl="0" fontAlgn="ctr"/>
                      <a:r>
                        <a:rPr lang="en-US" sz="1600" b="0" i="0" u="none" strike="noStrike">
                          <a:solidFill>
                            <a:srgbClr val="414141"/>
                          </a:solidFill>
                          <a:effectLst/>
                          <a:latin typeface="Arial" panose="020B0604020202020204" pitchFamily="34" charset="0"/>
                        </a:rPr>
                        <a:t>59.20%</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1D8ED"/>
                    </a:solidFill>
                  </a:tcPr>
                </a:tc>
                <a:extLst>
                  <a:ext uri="{0D108BD9-81ED-4DB2-BD59-A6C34878D82A}">
                    <a16:rowId xmlns:a16="http://schemas.microsoft.com/office/drawing/2014/main" val="4097510937"/>
                  </a:ext>
                </a:extLst>
              </a:tr>
              <a:tr h="600075">
                <a:tc>
                  <a:txBody>
                    <a:bodyPr/>
                    <a:lstStyle/>
                    <a:p>
                      <a:pPr algn="ctr" rtl="0" fontAlgn="ctr"/>
                      <a:r>
                        <a:rPr lang="en-US" sz="1600" b="0" i="0" u="none" strike="noStrike">
                          <a:solidFill>
                            <a:srgbClr val="414141"/>
                          </a:solidFill>
                          <a:effectLst/>
                          <a:latin typeface="Arial" panose="020B0604020202020204" pitchFamily="34" charset="0"/>
                        </a:rPr>
                        <a:t>Male</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2F2F2"/>
                    </a:solidFill>
                  </a:tcPr>
                </a:tc>
                <a:tc>
                  <a:txBody>
                    <a:bodyPr/>
                    <a:lstStyle/>
                    <a:p>
                      <a:pPr algn="ctr" rtl="0" fontAlgn="ctr"/>
                      <a:r>
                        <a:rPr lang="en-US" sz="1600" b="0" i="0" u="none" strike="noStrike">
                          <a:solidFill>
                            <a:srgbClr val="414141"/>
                          </a:solidFill>
                          <a:effectLst/>
                          <a:latin typeface="Arial" panose="020B0604020202020204" pitchFamily="34" charset="0"/>
                        </a:rPr>
                        <a:t>34,403</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2F2F2"/>
                    </a:solidFill>
                  </a:tcPr>
                </a:tc>
                <a:tc>
                  <a:txBody>
                    <a:bodyPr/>
                    <a:lstStyle/>
                    <a:p>
                      <a:pPr algn="ctr" rtl="0" fontAlgn="ctr"/>
                      <a:r>
                        <a:rPr lang="en-US" sz="1600" b="0" i="0" u="none" strike="noStrike">
                          <a:solidFill>
                            <a:srgbClr val="414141"/>
                          </a:solidFill>
                          <a:effectLst/>
                          <a:latin typeface="Arial" panose="020B0604020202020204" pitchFamily="34" charset="0"/>
                        </a:rPr>
                        <a:t>54,018</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2F2F2"/>
                    </a:solidFill>
                  </a:tcPr>
                </a:tc>
                <a:tc>
                  <a:txBody>
                    <a:bodyPr/>
                    <a:lstStyle/>
                    <a:p>
                      <a:pPr algn="ctr" rtl="0" fontAlgn="ctr"/>
                      <a:r>
                        <a:rPr lang="en-US" sz="1600" b="0" i="0" u="none" strike="noStrike">
                          <a:solidFill>
                            <a:srgbClr val="414141"/>
                          </a:solidFill>
                          <a:effectLst/>
                          <a:latin typeface="Arial" panose="020B0604020202020204" pitchFamily="34" charset="0"/>
                        </a:rPr>
                        <a:t>57.02%</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2F2F2"/>
                    </a:solidFill>
                  </a:tcPr>
                </a:tc>
                <a:extLst>
                  <a:ext uri="{0D108BD9-81ED-4DB2-BD59-A6C34878D82A}">
                    <a16:rowId xmlns:a16="http://schemas.microsoft.com/office/drawing/2014/main" val="296050967"/>
                  </a:ext>
                </a:extLst>
              </a:tr>
              <a:tr h="600075">
                <a:tc>
                  <a:txBody>
                    <a:bodyPr/>
                    <a:lstStyle/>
                    <a:p>
                      <a:pPr algn="ctr" rtl="0" fontAlgn="ctr"/>
                      <a:r>
                        <a:rPr lang="en-US" sz="1600" b="0" i="0" u="none" strike="noStrike">
                          <a:solidFill>
                            <a:srgbClr val="414141"/>
                          </a:solidFill>
                          <a:effectLst/>
                          <a:latin typeface="Arial" panose="020B0604020202020204" pitchFamily="34" charset="0"/>
                        </a:rPr>
                        <a:t>Prefer Not To Respond</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1D8ED"/>
                    </a:solidFill>
                  </a:tcPr>
                </a:tc>
                <a:tc>
                  <a:txBody>
                    <a:bodyPr/>
                    <a:lstStyle/>
                    <a:p>
                      <a:pPr algn="ctr" rtl="0" fontAlgn="ctr"/>
                      <a:r>
                        <a:rPr lang="en-US" sz="1600" b="0" i="0" u="none" strike="noStrike">
                          <a:solidFill>
                            <a:srgbClr val="414141"/>
                          </a:solidFill>
                          <a:effectLst/>
                          <a:latin typeface="Arial" panose="020B0604020202020204" pitchFamily="34" charset="0"/>
                        </a:rPr>
                        <a:t>3,467</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1D8ED"/>
                    </a:solidFill>
                  </a:tcPr>
                </a:tc>
                <a:tc>
                  <a:txBody>
                    <a:bodyPr/>
                    <a:lstStyle/>
                    <a:p>
                      <a:pPr algn="ctr" rtl="0" fontAlgn="ctr"/>
                      <a:r>
                        <a:rPr lang="en-US" sz="1600" b="0" i="0" u="none" strike="noStrike">
                          <a:solidFill>
                            <a:srgbClr val="414141"/>
                          </a:solidFill>
                          <a:effectLst/>
                          <a:latin typeface="Arial" panose="020B0604020202020204" pitchFamily="34" charset="0"/>
                        </a:rPr>
                        <a:t>5,445</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1D8ED"/>
                    </a:solidFill>
                  </a:tcPr>
                </a:tc>
                <a:tc>
                  <a:txBody>
                    <a:bodyPr/>
                    <a:lstStyle/>
                    <a:p>
                      <a:pPr algn="ctr" rtl="0" fontAlgn="ctr"/>
                      <a:r>
                        <a:rPr lang="en-US" sz="1600" b="0" i="0" u="none" strike="noStrike">
                          <a:solidFill>
                            <a:srgbClr val="414141"/>
                          </a:solidFill>
                          <a:effectLst/>
                          <a:latin typeface="Arial" panose="020B0604020202020204" pitchFamily="34" charset="0"/>
                        </a:rPr>
                        <a:t>57.05%</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1D8ED"/>
                    </a:solidFill>
                  </a:tcPr>
                </a:tc>
                <a:extLst>
                  <a:ext uri="{0D108BD9-81ED-4DB2-BD59-A6C34878D82A}">
                    <a16:rowId xmlns:a16="http://schemas.microsoft.com/office/drawing/2014/main" val="3000445600"/>
                  </a:ext>
                </a:extLst>
              </a:tr>
              <a:tr h="600075">
                <a:tc>
                  <a:txBody>
                    <a:bodyPr/>
                    <a:lstStyle/>
                    <a:p>
                      <a:pPr algn="ctr" rtl="0" fontAlgn="ctr"/>
                      <a:r>
                        <a:rPr lang="en-US" sz="1600" b="0" i="0" u="none" strike="noStrike">
                          <a:solidFill>
                            <a:srgbClr val="414141"/>
                          </a:solidFill>
                          <a:effectLst/>
                          <a:latin typeface="Arial" panose="020B0604020202020204" pitchFamily="34" charset="0"/>
                        </a:rPr>
                        <a:t>Nonbinary</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2F2F2"/>
                    </a:solidFill>
                  </a:tcPr>
                </a:tc>
                <a:tc>
                  <a:txBody>
                    <a:bodyPr/>
                    <a:lstStyle/>
                    <a:p>
                      <a:pPr algn="ctr" rtl="0" fontAlgn="ctr"/>
                      <a:r>
                        <a:rPr lang="en-US" sz="1600" b="0" i="0" u="none" strike="noStrike">
                          <a:solidFill>
                            <a:srgbClr val="414141"/>
                          </a:solidFill>
                          <a:effectLst/>
                          <a:latin typeface="Arial" panose="020B0604020202020204" pitchFamily="34" charset="0"/>
                        </a:rPr>
                        <a:t>272</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2F2F2"/>
                    </a:solidFill>
                  </a:tcPr>
                </a:tc>
                <a:tc>
                  <a:txBody>
                    <a:bodyPr/>
                    <a:lstStyle/>
                    <a:p>
                      <a:pPr algn="ctr" rtl="0" fontAlgn="ctr"/>
                      <a:r>
                        <a:rPr lang="en-US" sz="1600" b="0" i="0" u="none" strike="noStrike">
                          <a:solidFill>
                            <a:srgbClr val="414141"/>
                          </a:solidFill>
                          <a:effectLst/>
                          <a:latin typeface="Arial" panose="020B0604020202020204" pitchFamily="34" charset="0"/>
                        </a:rPr>
                        <a:t>433</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2F2F2"/>
                    </a:solidFill>
                  </a:tcPr>
                </a:tc>
                <a:tc>
                  <a:txBody>
                    <a:bodyPr/>
                    <a:lstStyle/>
                    <a:p>
                      <a:pPr algn="ctr" rtl="0" fontAlgn="ctr"/>
                      <a:r>
                        <a:rPr lang="en-US" sz="1600" b="0" i="0" u="none" strike="noStrike">
                          <a:solidFill>
                            <a:srgbClr val="414141"/>
                          </a:solidFill>
                          <a:effectLst/>
                          <a:latin typeface="Arial" panose="020B0604020202020204" pitchFamily="34" charset="0"/>
                        </a:rPr>
                        <a:t>59.19%</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2F2F2"/>
                    </a:solidFill>
                  </a:tcPr>
                </a:tc>
                <a:extLst>
                  <a:ext uri="{0D108BD9-81ED-4DB2-BD59-A6C34878D82A}">
                    <a16:rowId xmlns:a16="http://schemas.microsoft.com/office/drawing/2014/main" val="3873369632"/>
                  </a:ext>
                </a:extLst>
              </a:tr>
              <a:tr h="600075">
                <a:tc>
                  <a:txBody>
                    <a:bodyPr/>
                    <a:lstStyle/>
                    <a:p>
                      <a:pPr algn="ctr" rtl="0" fontAlgn="ctr"/>
                      <a:r>
                        <a:rPr lang="en-US" sz="1600" b="0" i="0" u="none" strike="noStrike">
                          <a:solidFill>
                            <a:srgbClr val="414141"/>
                          </a:solidFill>
                          <a:effectLst/>
                          <a:latin typeface="Arial" panose="020B0604020202020204" pitchFamily="34" charset="0"/>
                        </a:rPr>
                        <a:t>Transgender</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1D8ED"/>
                    </a:solidFill>
                  </a:tcPr>
                </a:tc>
                <a:tc>
                  <a:txBody>
                    <a:bodyPr/>
                    <a:lstStyle/>
                    <a:p>
                      <a:pPr algn="ctr" rtl="0" fontAlgn="ctr"/>
                      <a:r>
                        <a:rPr lang="en-US" sz="1600" b="0" i="0" u="none" strike="noStrike">
                          <a:solidFill>
                            <a:srgbClr val="414141"/>
                          </a:solidFill>
                          <a:effectLst/>
                          <a:latin typeface="Arial" panose="020B0604020202020204" pitchFamily="34" charset="0"/>
                        </a:rPr>
                        <a:t>239</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1D8ED"/>
                    </a:solidFill>
                  </a:tcPr>
                </a:tc>
                <a:tc>
                  <a:txBody>
                    <a:bodyPr/>
                    <a:lstStyle/>
                    <a:p>
                      <a:pPr algn="ctr" rtl="0" fontAlgn="ctr"/>
                      <a:r>
                        <a:rPr lang="en-US" sz="1600" b="0" i="0" u="none" strike="noStrike">
                          <a:solidFill>
                            <a:srgbClr val="414141"/>
                          </a:solidFill>
                          <a:effectLst/>
                          <a:latin typeface="Arial" panose="020B0604020202020204" pitchFamily="34" charset="0"/>
                        </a:rPr>
                        <a:t>378</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1D8ED"/>
                    </a:solidFill>
                  </a:tcPr>
                </a:tc>
                <a:tc>
                  <a:txBody>
                    <a:bodyPr/>
                    <a:lstStyle/>
                    <a:p>
                      <a:pPr algn="ctr" rtl="0" fontAlgn="ctr"/>
                      <a:r>
                        <a:rPr lang="en-US" sz="1600" b="0" i="0" u="none" strike="noStrike" dirty="0">
                          <a:solidFill>
                            <a:srgbClr val="414141"/>
                          </a:solidFill>
                          <a:effectLst/>
                          <a:latin typeface="Arial" panose="020B0604020202020204" pitchFamily="34" charset="0"/>
                        </a:rPr>
                        <a:t>58.16%</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1D8ED"/>
                    </a:solidFill>
                  </a:tcPr>
                </a:tc>
                <a:extLst>
                  <a:ext uri="{0D108BD9-81ED-4DB2-BD59-A6C34878D82A}">
                    <a16:rowId xmlns:a16="http://schemas.microsoft.com/office/drawing/2014/main" val="2245491378"/>
                  </a:ext>
                </a:extLst>
              </a:tr>
            </a:tbl>
          </a:graphicData>
        </a:graphic>
      </p:graphicFrame>
    </p:spTree>
    <p:custDataLst>
      <p:custData r:id="rId1"/>
      <p:custData r:id="rId2"/>
    </p:custDataLst>
    <p:extLst>
      <p:ext uri="{BB962C8B-B14F-4D97-AF65-F5344CB8AC3E}">
        <p14:creationId xmlns:p14="http://schemas.microsoft.com/office/powerpoint/2010/main" val="285754935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5317B44-90A8-441B-E964-B0AD1A853D35}"/>
              </a:ext>
            </a:extLst>
          </p:cNvPr>
          <p:cNvSpPr>
            <a:spLocks noGrp="1"/>
          </p:cNvSpPr>
          <p:nvPr>
            <p:ph type="title"/>
          </p:nvPr>
        </p:nvSpPr>
        <p:spPr>
          <a:xfrm>
            <a:off x="457200" y="509522"/>
            <a:ext cx="11277600" cy="1138773"/>
          </a:xfrm>
        </p:spPr>
        <p:txBody>
          <a:bodyPr wrap="square" anchor="ctr">
            <a:normAutofit/>
          </a:bodyPr>
          <a:lstStyle/>
          <a:p>
            <a:pPr algn="ctr"/>
            <a:r>
              <a:rPr lang="en-US" sz="3200" dirty="0"/>
              <a:t>Subscriber Reported Demographics</a:t>
            </a:r>
            <a:br>
              <a:rPr lang="en-US" sz="3200" dirty="0"/>
            </a:br>
            <a:r>
              <a:rPr lang="en-US" sz="3200" dirty="0"/>
              <a:t>Race</a:t>
            </a:r>
          </a:p>
        </p:txBody>
      </p:sp>
      <p:graphicFrame>
        <p:nvGraphicFramePr>
          <p:cNvPr id="3" name="Table 2">
            <a:extLst>
              <a:ext uri="{FF2B5EF4-FFF2-40B4-BE49-F238E27FC236}">
                <a16:creationId xmlns:a16="http://schemas.microsoft.com/office/drawing/2014/main" id="{74F122CD-3E0D-6A4E-E56D-50B646AD79A0}"/>
              </a:ext>
            </a:extLst>
          </p:cNvPr>
          <p:cNvGraphicFramePr>
            <a:graphicFrameLocks noGrp="1"/>
          </p:cNvGraphicFramePr>
          <p:nvPr>
            <p:extLst>
              <p:ext uri="{D42A27DB-BD31-4B8C-83A1-F6EECF244321}">
                <p14:modId xmlns:p14="http://schemas.microsoft.com/office/powerpoint/2010/main" val="3909941295"/>
              </p:ext>
            </p:extLst>
          </p:nvPr>
        </p:nvGraphicFramePr>
        <p:xfrm>
          <a:off x="1206500" y="1678707"/>
          <a:ext cx="9779000" cy="4173452"/>
        </p:xfrm>
        <a:graphic>
          <a:graphicData uri="http://schemas.openxmlformats.org/drawingml/2006/table">
            <a:tbl>
              <a:tblPr firstRow="1" bandRow="1">
                <a:tableStyleId>{5C22544A-7EE6-4342-B048-85BDC9FD1C3A}</a:tableStyleId>
              </a:tblPr>
              <a:tblGrid>
                <a:gridCol w="3227927">
                  <a:extLst>
                    <a:ext uri="{9D8B030D-6E8A-4147-A177-3AD203B41FA5}">
                      <a16:colId xmlns:a16="http://schemas.microsoft.com/office/drawing/2014/main" val="3602809170"/>
                    </a:ext>
                  </a:extLst>
                </a:gridCol>
                <a:gridCol w="2183691">
                  <a:extLst>
                    <a:ext uri="{9D8B030D-6E8A-4147-A177-3AD203B41FA5}">
                      <a16:colId xmlns:a16="http://schemas.microsoft.com/office/drawing/2014/main" val="1217039088"/>
                    </a:ext>
                  </a:extLst>
                </a:gridCol>
                <a:gridCol w="2183691">
                  <a:extLst>
                    <a:ext uri="{9D8B030D-6E8A-4147-A177-3AD203B41FA5}">
                      <a16:colId xmlns:a16="http://schemas.microsoft.com/office/drawing/2014/main" val="1689479288"/>
                    </a:ext>
                  </a:extLst>
                </a:gridCol>
                <a:gridCol w="2183691">
                  <a:extLst>
                    <a:ext uri="{9D8B030D-6E8A-4147-A177-3AD203B41FA5}">
                      <a16:colId xmlns:a16="http://schemas.microsoft.com/office/drawing/2014/main" val="1581007980"/>
                    </a:ext>
                  </a:extLst>
                </a:gridCol>
              </a:tblGrid>
              <a:tr h="804060">
                <a:tc>
                  <a:txBody>
                    <a:bodyPr/>
                    <a:lstStyle/>
                    <a:p>
                      <a:pPr algn="ctr" rtl="0" fontAlgn="ctr"/>
                      <a:r>
                        <a:rPr lang="en-US" sz="1600" u="none" strike="noStrike">
                          <a:effectLst/>
                        </a:rPr>
                        <a:t>Race</a:t>
                      </a:r>
                      <a:endParaRPr lang="en-US" sz="1600" b="1" i="0" u="none" strike="noStrike">
                        <a:solidFill>
                          <a:srgbClr val="FFFFFF"/>
                        </a:solidFill>
                        <a:effectLst/>
                        <a:latin typeface="Arial" panose="020B0604020202020204" pitchFamily="34" charset="0"/>
                      </a:endParaRPr>
                    </a:p>
                  </a:txBody>
                  <a:tcPr marL="9525" marR="9525" marT="9525" marB="0" anchor="ctr"/>
                </a:tc>
                <a:tc>
                  <a:txBody>
                    <a:bodyPr/>
                    <a:lstStyle/>
                    <a:p>
                      <a:pPr algn="ctr" rtl="0" fontAlgn="ctr"/>
                      <a:r>
                        <a:rPr lang="en-US" sz="1600" u="none" strike="noStrike">
                          <a:effectLst/>
                        </a:rPr>
                        <a:t>May</a:t>
                      </a:r>
                      <a:endParaRPr lang="en-US" sz="1600" b="1" i="0" u="none" strike="noStrike">
                        <a:solidFill>
                          <a:srgbClr val="FFFFFF"/>
                        </a:solidFill>
                        <a:effectLst/>
                        <a:latin typeface="Arial" panose="020B0604020202020204" pitchFamily="34" charset="0"/>
                      </a:endParaRPr>
                    </a:p>
                  </a:txBody>
                  <a:tcPr marL="9525" marR="9525" marT="9525" marB="0" anchor="ctr"/>
                </a:tc>
                <a:tc>
                  <a:txBody>
                    <a:bodyPr/>
                    <a:lstStyle/>
                    <a:p>
                      <a:pPr algn="ctr" rtl="0" fontAlgn="ctr"/>
                      <a:r>
                        <a:rPr lang="en-US" sz="1600" u="none" strike="noStrike">
                          <a:effectLst/>
                        </a:rPr>
                        <a:t>August</a:t>
                      </a:r>
                      <a:endParaRPr lang="en-US" sz="1600" b="1" i="0" u="none" strike="noStrike">
                        <a:solidFill>
                          <a:srgbClr val="FFFFFF"/>
                        </a:solidFill>
                        <a:effectLst/>
                        <a:latin typeface="Arial" panose="020B0604020202020204" pitchFamily="34" charset="0"/>
                      </a:endParaRPr>
                    </a:p>
                  </a:txBody>
                  <a:tcPr marL="9525" marR="9525" marT="9525" marB="0" anchor="ctr"/>
                </a:tc>
                <a:tc>
                  <a:txBody>
                    <a:bodyPr/>
                    <a:lstStyle/>
                    <a:p>
                      <a:pPr algn="ctr" rtl="0" fontAlgn="ctr"/>
                      <a:r>
                        <a:rPr lang="en-US" sz="1600" u="none" strike="noStrike">
                          <a:effectLst/>
                        </a:rPr>
                        <a:t>% Change</a:t>
                      </a:r>
                      <a:endParaRPr lang="en-US" sz="1600" b="1" i="0" u="none" strike="noStrike">
                        <a:solidFill>
                          <a:srgbClr val="FFFFFF"/>
                        </a:solidFill>
                        <a:effectLst/>
                        <a:latin typeface="Arial" panose="020B0604020202020204" pitchFamily="34" charset="0"/>
                      </a:endParaRPr>
                    </a:p>
                  </a:txBody>
                  <a:tcPr marL="9525" marR="9525" marT="9525" marB="0" anchor="ctr"/>
                </a:tc>
                <a:extLst>
                  <a:ext uri="{0D108BD9-81ED-4DB2-BD59-A6C34878D82A}">
                    <a16:rowId xmlns:a16="http://schemas.microsoft.com/office/drawing/2014/main" val="250717723"/>
                  </a:ext>
                </a:extLst>
              </a:tr>
              <a:tr h="421174">
                <a:tc>
                  <a:txBody>
                    <a:bodyPr/>
                    <a:lstStyle/>
                    <a:p>
                      <a:pPr algn="ctr" rtl="0" fontAlgn="ctr"/>
                      <a:r>
                        <a:rPr lang="en-US" sz="1600" u="none" strike="noStrike">
                          <a:effectLst/>
                        </a:rPr>
                        <a:t>Hispanic</a:t>
                      </a:r>
                      <a:endParaRPr lang="en-US" sz="1600" b="0" i="0" u="none" strike="noStrike">
                        <a:solidFill>
                          <a:srgbClr val="414141"/>
                        </a:solidFill>
                        <a:effectLst/>
                        <a:latin typeface="Arial" panose="020B0604020202020204" pitchFamily="34" charset="0"/>
                      </a:endParaRPr>
                    </a:p>
                  </a:txBody>
                  <a:tcPr marL="9525" marR="9525" marT="9525" marB="0" anchor="ctr"/>
                </a:tc>
                <a:tc>
                  <a:txBody>
                    <a:bodyPr/>
                    <a:lstStyle/>
                    <a:p>
                      <a:pPr algn="ctr" rtl="0" fontAlgn="ctr"/>
                      <a:r>
                        <a:rPr lang="en-US" sz="1600" u="none" strike="noStrike">
                          <a:effectLst/>
                        </a:rPr>
                        <a:t>24,163</a:t>
                      </a:r>
                      <a:endParaRPr lang="en-US" sz="1600" b="0" i="0" u="none" strike="noStrike">
                        <a:solidFill>
                          <a:srgbClr val="414141"/>
                        </a:solidFill>
                        <a:effectLst/>
                        <a:latin typeface="Arial" panose="020B0604020202020204" pitchFamily="34" charset="0"/>
                      </a:endParaRPr>
                    </a:p>
                  </a:txBody>
                  <a:tcPr marL="9525" marR="9525" marT="9525" marB="0" anchor="ctr"/>
                </a:tc>
                <a:tc>
                  <a:txBody>
                    <a:bodyPr/>
                    <a:lstStyle/>
                    <a:p>
                      <a:pPr algn="ctr" rtl="0" fontAlgn="ctr"/>
                      <a:r>
                        <a:rPr lang="en-US" sz="1600" u="none" strike="noStrike">
                          <a:effectLst/>
                        </a:rPr>
                        <a:t>38,077</a:t>
                      </a:r>
                      <a:endParaRPr lang="en-US" sz="1600" b="0" i="0" u="none" strike="noStrike">
                        <a:solidFill>
                          <a:srgbClr val="414141"/>
                        </a:solidFill>
                        <a:effectLst/>
                        <a:latin typeface="Arial" panose="020B0604020202020204" pitchFamily="34" charset="0"/>
                      </a:endParaRPr>
                    </a:p>
                  </a:txBody>
                  <a:tcPr marL="9525" marR="9525" marT="9525" marB="0" anchor="ctr"/>
                </a:tc>
                <a:tc>
                  <a:txBody>
                    <a:bodyPr/>
                    <a:lstStyle/>
                    <a:p>
                      <a:pPr algn="ctr" rtl="0" fontAlgn="ctr"/>
                      <a:r>
                        <a:rPr lang="en-US" sz="1600" u="none" strike="noStrike">
                          <a:effectLst/>
                        </a:rPr>
                        <a:t>57.58%</a:t>
                      </a:r>
                      <a:endParaRPr lang="en-US" sz="1600" b="0" i="0" u="none" strike="noStrike">
                        <a:solidFill>
                          <a:srgbClr val="414141"/>
                        </a:solidFill>
                        <a:effectLst/>
                        <a:latin typeface="Arial" panose="020B0604020202020204" pitchFamily="34" charset="0"/>
                      </a:endParaRPr>
                    </a:p>
                  </a:txBody>
                  <a:tcPr marL="9525" marR="9525" marT="9525" marB="0" anchor="ctr"/>
                </a:tc>
                <a:extLst>
                  <a:ext uri="{0D108BD9-81ED-4DB2-BD59-A6C34878D82A}">
                    <a16:rowId xmlns:a16="http://schemas.microsoft.com/office/drawing/2014/main" val="2834550177"/>
                  </a:ext>
                </a:extLst>
              </a:tr>
              <a:tr h="421174">
                <a:tc>
                  <a:txBody>
                    <a:bodyPr/>
                    <a:lstStyle/>
                    <a:p>
                      <a:pPr algn="ctr" rtl="0" fontAlgn="ctr"/>
                      <a:r>
                        <a:rPr lang="en-US" sz="1600" u="none" strike="noStrike">
                          <a:effectLst/>
                        </a:rPr>
                        <a:t>White</a:t>
                      </a:r>
                      <a:endParaRPr lang="en-US" sz="1600" b="0" i="0" u="none" strike="noStrike">
                        <a:solidFill>
                          <a:srgbClr val="414141"/>
                        </a:solidFill>
                        <a:effectLst/>
                        <a:latin typeface="Arial" panose="020B0604020202020204" pitchFamily="34" charset="0"/>
                      </a:endParaRPr>
                    </a:p>
                  </a:txBody>
                  <a:tcPr marL="9525" marR="9525" marT="9525" marB="0" anchor="ctr"/>
                </a:tc>
                <a:tc>
                  <a:txBody>
                    <a:bodyPr/>
                    <a:lstStyle/>
                    <a:p>
                      <a:pPr algn="ctr" rtl="0" fontAlgn="ctr"/>
                      <a:r>
                        <a:rPr lang="en-US" sz="1600" u="none" strike="noStrike">
                          <a:effectLst/>
                        </a:rPr>
                        <a:t>21,186</a:t>
                      </a:r>
                      <a:endParaRPr lang="en-US" sz="1600" b="0" i="0" u="none" strike="noStrike">
                        <a:solidFill>
                          <a:srgbClr val="414141"/>
                        </a:solidFill>
                        <a:effectLst/>
                        <a:latin typeface="Arial" panose="020B0604020202020204" pitchFamily="34" charset="0"/>
                      </a:endParaRPr>
                    </a:p>
                  </a:txBody>
                  <a:tcPr marL="9525" marR="9525" marT="9525" marB="0" anchor="ctr"/>
                </a:tc>
                <a:tc>
                  <a:txBody>
                    <a:bodyPr/>
                    <a:lstStyle/>
                    <a:p>
                      <a:pPr algn="ctr" rtl="0" fontAlgn="ctr"/>
                      <a:r>
                        <a:rPr lang="en-US" sz="1600" u="none" strike="noStrike">
                          <a:effectLst/>
                        </a:rPr>
                        <a:t>33,014</a:t>
                      </a:r>
                      <a:endParaRPr lang="en-US" sz="1600" b="0" i="0" u="none" strike="noStrike">
                        <a:solidFill>
                          <a:srgbClr val="414141"/>
                        </a:solidFill>
                        <a:effectLst/>
                        <a:latin typeface="Arial" panose="020B0604020202020204" pitchFamily="34" charset="0"/>
                      </a:endParaRPr>
                    </a:p>
                  </a:txBody>
                  <a:tcPr marL="9525" marR="9525" marT="9525" marB="0" anchor="ctr"/>
                </a:tc>
                <a:tc>
                  <a:txBody>
                    <a:bodyPr/>
                    <a:lstStyle/>
                    <a:p>
                      <a:pPr algn="ctr" rtl="0" fontAlgn="ctr"/>
                      <a:r>
                        <a:rPr lang="en-US" sz="1600" u="none" strike="noStrike">
                          <a:effectLst/>
                        </a:rPr>
                        <a:t>55.83%</a:t>
                      </a:r>
                      <a:endParaRPr lang="en-US" sz="1600" b="0" i="0" u="none" strike="noStrike">
                        <a:solidFill>
                          <a:srgbClr val="414141"/>
                        </a:solidFill>
                        <a:effectLst/>
                        <a:latin typeface="Arial" panose="020B0604020202020204" pitchFamily="34" charset="0"/>
                      </a:endParaRPr>
                    </a:p>
                  </a:txBody>
                  <a:tcPr marL="9525" marR="9525" marT="9525" marB="0" anchor="ctr"/>
                </a:tc>
                <a:extLst>
                  <a:ext uri="{0D108BD9-81ED-4DB2-BD59-A6C34878D82A}">
                    <a16:rowId xmlns:a16="http://schemas.microsoft.com/office/drawing/2014/main" val="2592081521"/>
                  </a:ext>
                </a:extLst>
              </a:tr>
              <a:tr h="421174">
                <a:tc>
                  <a:txBody>
                    <a:bodyPr/>
                    <a:lstStyle/>
                    <a:p>
                      <a:pPr algn="ctr" rtl="0" fontAlgn="ctr"/>
                      <a:r>
                        <a:rPr lang="en-US" sz="1600" u="none" strike="noStrike">
                          <a:effectLst/>
                        </a:rPr>
                        <a:t>Asian</a:t>
                      </a:r>
                      <a:endParaRPr lang="en-US" sz="1600" b="0" i="0" u="none" strike="noStrike">
                        <a:solidFill>
                          <a:srgbClr val="414141"/>
                        </a:solidFill>
                        <a:effectLst/>
                        <a:latin typeface="Arial" panose="020B0604020202020204" pitchFamily="34" charset="0"/>
                      </a:endParaRPr>
                    </a:p>
                  </a:txBody>
                  <a:tcPr marL="9525" marR="9525" marT="9525" marB="0" anchor="ctr"/>
                </a:tc>
                <a:tc>
                  <a:txBody>
                    <a:bodyPr/>
                    <a:lstStyle/>
                    <a:p>
                      <a:pPr algn="ctr" rtl="0" fontAlgn="ctr"/>
                      <a:r>
                        <a:rPr lang="en-US" sz="1600" u="none" strike="noStrike">
                          <a:effectLst/>
                        </a:rPr>
                        <a:t>10,566</a:t>
                      </a:r>
                      <a:endParaRPr lang="en-US" sz="1600" b="0" i="0" u="none" strike="noStrike">
                        <a:solidFill>
                          <a:srgbClr val="414141"/>
                        </a:solidFill>
                        <a:effectLst/>
                        <a:latin typeface="Arial" panose="020B0604020202020204" pitchFamily="34" charset="0"/>
                      </a:endParaRPr>
                    </a:p>
                  </a:txBody>
                  <a:tcPr marL="9525" marR="9525" marT="9525" marB="0" anchor="ctr"/>
                </a:tc>
                <a:tc>
                  <a:txBody>
                    <a:bodyPr/>
                    <a:lstStyle/>
                    <a:p>
                      <a:pPr algn="ctr" rtl="0" fontAlgn="ctr"/>
                      <a:r>
                        <a:rPr lang="en-US" sz="1600" u="none" strike="noStrike">
                          <a:effectLst/>
                        </a:rPr>
                        <a:t>16,072</a:t>
                      </a:r>
                      <a:endParaRPr lang="en-US" sz="1600" b="0" i="0" u="none" strike="noStrike">
                        <a:solidFill>
                          <a:srgbClr val="414141"/>
                        </a:solidFill>
                        <a:effectLst/>
                        <a:latin typeface="Arial" panose="020B0604020202020204" pitchFamily="34" charset="0"/>
                      </a:endParaRPr>
                    </a:p>
                  </a:txBody>
                  <a:tcPr marL="9525" marR="9525" marT="9525" marB="0" anchor="ctr"/>
                </a:tc>
                <a:tc>
                  <a:txBody>
                    <a:bodyPr/>
                    <a:lstStyle/>
                    <a:p>
                      <a:pPr algn="ctr" rtl="0" fontAlgn="ctr"/>
                      <a:r>
                        <a:rPr lang="en-US" sz="1600" u="none" strike="noStrike">
                          <a:effectLst/>
                        </a:rPr>
                        <a:t>52.11%</a:t>
                      </a:r>
                      <a:endParaRPr lang="en-US" sz="1600" b="0" i="0" u="none" strike="noStrike">
                        <a:solidFill>
                          <a:srgbClr val="414141"/>
                        </a:solidFill>
                        <a:effectLst/>
                        <a:latin typeface="Arial" panose="020B0604020202020204" pitchFamily="34" charset="0"/>
                      </a:endParaRPr>
                    </a:p>
                  </a:txBody>
                  <a:tcPr marL="9525" marR="9525" marT="9525" marB="0" anchor="ctr"/>
                </a:tc>
                <a:extLst>
                  <a:ext uri="{0D108BD9-81ED-4DB2-BD59-A6C34878D82A}">
                    <a16:rowId xmlns:a16="http://schemas.microsoft.com/office/drawing/2014/main" val="2696070059"/>
                  </a:ext>
                </a:extLst>
              </a:tr>
              <a:tr h="421174">
                <a:tc>
                  <a:txBody>
                    <a:bodyPr/>
                    <a:lstStyle/>
                    <a:p>
                      <a:pPr algn="ctr" rtl="0" fontAlgn="ctr"/>
                      <a:r>
                        <a:rPr lang="en-US" sz="1600" u="none" strike="noStrike">
                          <a:effectLst/>
                        </a:rPr>
                        <a:t>Black American</a:t>
                      </a:r>
                      <a:endParaRPr lang="en-US" sz="1600" b="0" i="0" u="none" strike="noStrike">
                        <a:solidFill>
                          <a:srgbClr val="414141"/>
                        </a:solidFill>
                        <a:effectLst/>
                        <a:latin typeface="Arial" panose="020B0604020202020204" pitchFamily="34" charset="0"/>
                      </a:endParaRPr>
                    </a:p>
                  </a:txBody>
                  <a:tcPr marL="9525" marR="9525" marT="9525" marB="0" anchor="ctr"/>
                </a:tc>
                <a:tc>
                  <a:txBody>
                    <a:bodyPr/>
                    <a:lstStyle/>
                    <a:p>
                      <a:pPr algn="ctr" rtl="0" fontAlgn="ctr"/>
                      <a:r>
                        <a:rPr lang="en-US" sz="1600" u="none" strike="noStrike">
                          <a:effectLst/>
                        </a:rPr>
                        <a:t>8,796</a:t>
                      </a:r>
                      <a:endParaRPr lang="en-US" sz="1600" b="0" i="0" u="none" strike="noStrike">
                        <a:solidFill>
                          <a:srgbClr val="414141"/>
                        </a:solidFill>
                        <a:effectLst/>
                        <a:latin typeface="Arial" panose="020B0604020202020204" pitchFamily="34" charset="0"/>
                      </a:endParaRPr>
                    </a:p>
                  </a:txBody>
                  <a:tcPr marL="9525" marR="9525" marT="9525" marB="0" anchor="ctr"/>
                </a:tc>
                <a:tc>
                  <a:txBody>
                    <a:bodyPr/>
                    <a:lstStyle/>
                    <a:p>
                      <a:pPr algn="ctr" rtl="0" fontAlgn="ctr"/>
                      <a:r>
                        <a:rPr lang="en-US" sz="1600" u="none" strike="noStrike">
                          <a:effectLst/>
                        </a:rPr>
                        <a:t>14,360</a:t>
                      </a:r>
                      <a:endParaRPr lang="en-US" sz="1600" b="0" i="0" u="none" strike="noStrike">
                        <a:solidFill>
                          <a:srgbClr val="414141"/>
                        </a:solidFill>
                        <a:effectLst/>
                        <a:latin typeface="Arial" panose="020B0604020202020204" pitchFamily="34" charset="0"/>
                      </a:endParaRPr>
                    </a:p>
                  </a:txBody>
                  <a:tcPr marL="9525" marR="9525" marT="9525" marB="0" anchor="ctr"/>
                </a:tc>
                <a:tc>
                  <a:txBody>
                    <a:bodyPr/>
                    <a:lstStyle/>
                    <a:p>
                      <a:pPr algn="ctr" rtl="0" fontAlgn="ctr"/>
                      <a:r>
                        <a:rPr lang="en-US" sz="1600" u="none" strike="noStrike">
                          <a:effectLst/>
                        </a:rPr>
                        <a:t>63.26%</a:t>
                      </a:r>
                      <a:endParaRPr lang="en-US" sz="1600" b="0" i="0" u="none" strike="noStrike">
                        <a:solidFill>
                          <a:srgbClr val="414141"/>
                        </a:solidFill>
                        <a:effectLst/>
                        <a:latin typeface="Arial" panose="020B0604020202020204" pitchFamily="34" charset="0"/>
                      </a:endParaRPr>
                    </a:p>
                  </a:txBody>
                  <a:tcPr marL="9525" marR="9525" marT="9525" marB="0" anchor="ctr"/>
                </a:tc>
                <a:extLst>
                  <a:ext uri="{0D108BD9-81ED-4DB2-BD59-A6C34878D82A}">
                    <a16:rowId xmlns:a16="http://schemas.microsoft.com/office/drawing/2014/main" val="468581413"/>
                  </a:ext>
                </a:extLst>
              </a:tr>
              <a:tr h="421174">
                <a:tc>
                  <a:txBody>
                    <a:bodyPr/>
                    <a:lstStyle/>
                    <a:p>
                      <a:pPr algn="ctr" rtl="0" fontAlgn="ctr"/>
                      <a:r>
                        <a:rPr lang="en-US" sz="1600" u="none" strike="noStrike">
                          <a:effectLst/>
                        </a:rPr>
                        <a:t>Prefer Not To Respond</a:t>
                      </a:r>
                      <a:endParaRPr lang="en-US" sz="1600" b="0" i="0" u="none" strike="noStrike">
                        <a:solidFill>
                          <a:srgbClr val="414141"/>
                        </a:solidFill>
                        <a:effectLst/>
                        <a:latin typeface="Arial" panose="020B0604020202020204" pitchFamily="34" charset="0"/>
                      </a:endParaRPr>
                    </a:p>
                  </a:txBody>
                  <a:tcPr marL="9525" marR="9525" marT="9525" marB="0" anchor="ctr"/>
                </a:tc>
                <a:tc>
                  <a:txBody>
                    <a:bodyPr/>
                    <a:lstStyle/>
                    <a:p>
                      <a:pPr algn="ctr" rtl="0" fontAlgn="ctr"/>
                      <a:r>
                        <a:rPr lang="en-US" sz="1600" u="none" strike="noStrike">
                          <a:effectLst/>
                        </a:rPr>
                        <a:t>7,640</a:t>
                      </a:r>
                      <a:endParaRPr lang="en-US" sz="1600" b="0" i="0" u="none" strike="noStrike">
                        <a:solidFill>
                          <a:srgbClr val="414141"/>
                        </a:solidFill>
                        <a:effectLst/>
                        <a:latin typeface="Arial" panose="020B0604020202020204" pitchFamily="34" charset="0"/>
                      </a:endParaRPr>
                    </a:p>
                  </a:txBody>
                  <a:tcPr marL="9525" marR="9525" marT="9525" marB="0" anchor="ctr"/>
                </a:tc>
                <a:tc>
                  <a:txBody>
                    <a:bodyPr/>
                    <a:lstStyle/>
                    <a:p>
                      <a:pPr algn="ctr" rtl="0" fontAlgn="ctr"/>
                      <a:r>
                        <a:rPr lang="en-US" sz="1600" u="none" strike="noStrike">
                          <a:effectLst/>
                        </a:rPr>
                        <a:t>12,788</a:t>
                      </a:r>
                      <a:endParaRPr lang="en-US" sz="1600" b="0" i="0" u="none" strike="noStrike">
                        <a:solidFill>
                          <a:srgbClr val="414141"/>
                        </a:solidFill>
                        <a:effectLst/>
                        <a:latin typeface="Arial" panose="020B0604020202020204" pitchFamily="34" charset="0"/>
                      </a:endParaRPr>
                    </a:p>
                  </a:txBody>
                  <a:tcPr marL="9525" marR="9525" marT="9525" marB="0" anchor="ctr"/>
                </a:tc>
                <a:tc>
                  <a:txBody>
                    <a:bodyPr/>
                    <a:lstStyle/>
                    <a:p>
                      <a:pPr algn="ctr" rtl="0" fontAlgn="ctr"/>
                      <a:r>
                        <a:rPr lang="en-US" sz="1600" u="none" strike="noStrike">
                          <a:effectLst/>
                        </a:rPr>
                        <a:t>67.38%</a:t>
                      </a:r>
                      <a:endParaRPr lang="en-US" sz="1600" b="0" i="0" u="none" strike="noStrike">
                        <a:solidFill>
                          <a:srgbClr val="414141"/>
                        </a:solidFill>
                        <a:effectLst/>
                        <a:latin typeface="Arial" panose="020B0604020202020204" pitchFamily="34" charset="0"/>
                      </a:endParaRPr>
                    </a:p>
                  </a:txBody>
                  <a:tcPr marL="9525" marR="9525" marT="9525" marB="0" anchor="ctr"/>
                </a:tc>
                <a:extLst>
                  <a:ext uri="{0D108BD9-81ED-4DB2-BD59-A6C34878D82A}">
                    <a16:rowId xmlns:a16="http://schemas.microsoft.com/office/drawing/2014/main" val="3091803232"/>
                  </a:ext>
                </a:extLst>
              </a:tr>
              <a:tr h="421174">
                <a:tc>
                  <a:txBody>
                    <a:bodyPr/>
                    <a:lstStyle/>
                    <a:p>
                      <a:pPr algn="ctr" rtl="0" fontAlgn="ctr"/>
                      <a:r>
                        <a:rPr lang="en-US" sz="1600" u="none" strike="noStrike">
                          <a:effectLst/>
                        </a:rPr>
                        <a:t>Other</a:t>
                      </a:r>
                      <a:endParaRPr lang="en-US" sz="1600" b="0" i="0" u="none" strike="noStrike">
                        <a:solidFill>
                          <a:srgbClr val="414141"/>
                        </a:solidFill>
                        <a:effectLst/>
                        <a:latin typeface="Arial" panose="020B0604020202020204" pitchFamily="34" charset="0"/>
                      </a:endParaRPr>
                    </a:p>
                  </a:txBody>
                  <a:tcPr marL="9525" marR="9525" marT="9525" marB="0" anchor="ctr"/>
                </a:tc>
                <a:tc>
                  <a:txBody>
                    <a:bodyPr/>
                    <a:lstStyle/>
                    <a:p>
                      <a:pPr algn="ctr" rtl="0" fontAlgn="ctr"/>
                      <a:r>
                        <a:rPr lang="en-US" sz="1600" u="none" strike="noStrike">
                          <a:effectLst/>
                        </a:rPr>
                        <a:t>3,358</a:t>
                      </a:r>
                      <a:endParaRPr lang="en-US" sz="1600" b="0" i="0" u="none" strike="noStrike">
                        <a:solidFill>
                          <a:srgbClr val="414141"/>
                        </a:solidFill>
                        <a:effectLst/>
                        <a:latin typeface="Arial" panose="020B0604020202020204" pitchFamily="34" charset="0"/>
                      </a:endParaRPr>
                    </a:p>
                  </a:txBody>
                  <a:tcPr marL="9525" marR="9525" marT="9525" marB="0" anchor="ctr"/>
                </a:tc>
                <a:tc>
                  <a:txBody>
                    <a:bodyPr/>
                    <a:lstStyle/>
                    <a:p>
                      <a:pPr algn="ctr" rtl="0" fontAlgn="ctr"/>
                      <a:r>
                        <a:rPr lang="en-US" sz="1600" u="none" strike="noStrike">
                          <a:effectLst/>
                        </a:rPr>
                        <a:t>5,418</a:t>
                      </a:r>
                      <a:endParaRPr lang="en-US" sz="1600" b="0" i="0" u="none" strike="noStrike">
                        <a:solidFill>
                          <a:srgbClr val="414141"/>
                        </a:solidFill>
                        <a:effectLst/>
                        <a:latin typeface="Arial" panose="020B0604020202020204" pitchFamily="34" charset="0"/>
                      </a:endParaRPr>
                    </a:p>
                  </a:txBody>
                  <a:tcPr marL="9525" marR="9525" marT="9525" marB="0" anchor="ctr"/>
                </a:tc>
                <a:tc>
                  <a:txBody>
                    <a:bodyPr/>
                    <a:lstStyle/>
                    <a:p>
                      <a:pPr algn="ctr" rtl="0" fontAlgn="ctr"/>
                      <a:r>
                        <a:rPr lang="en-US" sz="1600" u="none" strike="noStrike">
                          <a:effectLst/>
                        </a:rPr>
                        <a:t>61.35%</a:t>
                      </a:r>
                      <a:endParaRPr lang="en-US" sz="1600" b="0" i="0" u="none" strike="noStrike">
                        <a:solidFill>
                          <a:srgbClr val="414141"/>
                        </a:solidFill>
                        <a:effectLst/>
                        <a:latin typeface="Arial" panose="020B0604020202020204" pitchFamily="34" charset="0"/>
                      </a:endParaRPr>
                    </a:p>
                  </a:txBody>
                  <a:tcPr marL="9525" marR="9525" marT="9525" marB="0" anchor="ctr"/>
                </a:tc>
                <a:extLst>
                  <a:ext uri="{0D108BD9-81ED-4DB2-BD59-A6C34878D82A}">
                    <a16:rowId xmlns:a16="http://schemas.microsoft.com/office/drawing/2014/main" val="1819421803"/>
                  </a:ext>
                </a:extLst>
              </a:tr>
              <a:tr h="421174">
                <a:tc>
                  <a:txBody>
                    <a:bodyPr/>
                    <a:lstStyle/>
                    <a:p>
                      <a:pPr algn="ctr" rtl="0" fontAlgn="ctr"/>
                      <a:r>
                        <a:rPr lang="en-US" sz="1600" u="none" strike="noStrike">
                          <a:effectLst/>
                        </a:rPr>
                        <a:t>American Indian</a:t>
                      </a:r>
                      <a:endParaRPr lang="en-US" sz="1600" b="0" i="0" u="none" strike="noStrike">
                        <a:solidFill>
                          <a:srgbClr val="414141"/>
                        </a:solidFill>
                        <a:effectLst/>
                        <a:latin typeface="Arial" panose="020B0604020202020204" pitchFamily="34" charset="0"/>
                      </a:endParaRPr>
                    </a:p>
                  </a:txBody>
                  <a:tcPr marL="9525" marR="9525" marT="9525" marB="0" anchor="ctr"/>
                </a:tc>
                <a:tc>
                  <a:txBody>
                    <a:bodyPr/>
                    <a:lstStyle/>
                    <a:p>
                      <a:pPr algn="ctr" rtl="0" fontAlgn="ctr"/>
                      <a:r>
                        <a:rPr lang="en-US" sz="1600" u="none" strike="noStrike">
                          <a:effectLst/>
                        </a:rPr>
                        <a:t>1,114</a:t>
                      </a:r>
                      <a:endParaRPr lang="en-US" sz="1600" b="0" i="0" u="none" strike="noStrike">
                        <a:solidFill>
                          <a:srgbClr val="414141"/>
                        </a:solidFill>
                        <a:effectLst/>
                        <a:latin typeface="Arial" panose="020B0604020202020204" pitchFamily="34" charset="0"/>
                      </a:endParaRPr>
                    </a:p>
                  </a:txBody>
                  <a:tcPr marL="9525" marR="9525" marT="9525" marB="0" anchor="ctr"/>
                </a:tc>
                <a:tc>
                  <a:txBody>
                    <a:bodyPr/>
                    <a:lstStyle/>
                    <a:p>
                      <a:pPr algn="ctr" rtl="0" fontAlgn="ctr"/>
                      <a:r>
                        <a:rPr lang="en-US" sz="1600" u="none" strike="noStrike">
                          <a:effectLst/>
                        </a:rPr>
                        <a:t>1,755</a:t>
                      </a:r>
                      <a:endParaRPr lang="en-US" sz="1600" b="0" i="0" u="none" strike="noStrike">
                        <a:solidFill>
                          <a:srgbClr val="414141"/>
                        </a:solidFill>
                        <a:effectLst/>
                        <a:latin typeface="Arial" panose="020B0604020202020204" pitchFamily="34" charset="0"/>
                      </a:endParaRPr>
                    </a:p>
                  </a:txBody>
                  <a:tcPr marL="9525" marR="9525" marT="9525" marB="0" anchor="ctr"/>
                </a:tc>
                <a:tc>
                  <a:txBody>
                    <a:bodyPr/>
                    <a:lstStyle/>
                    <a:p>
                      <a:pPr algn="ctr" rtl="0" fontAlgn="ctr"/>
                      <a:r>
                        <a:rPr lang="en-US" sz="1600" u="none" strike="noStrike">
                          <a:effectLst/>
                        </a:rPr>
                        <a:t>57.54%</a:t>
                      </a:r>
                      <a:endParaRPr lang="en-US" sz="1600" b="0" i="0" u="none" strike="noStrike">
                        <a:solidFill>
                          <a:srgbClr val="414141"/>
                        </a:solidFill>
                        <a:effectLst/>
                        <a:latin typeface="Arial" panose="020B0604020202020204" pitchFamily="34" charset="0"/>
                      </a:endParaRPr>
                    </a:p>
                  </a:txBody>
                  <a:tcPr marL="9525" marR="9525" marT="9525" marB="0" anchor="ctr"/>
                </a:tc>
                <a:extLst>
                  <a:ext uri="{0D108BD9-81ED-4DB2-BD59-A6C34878D82A}">
                    <a16:rowId xmlns:a16="http://schemas.microsoft.com/office/drawing/2014/main" val="2228670325"/>
                  </a:ext>
                </a:extLst>
              </a:tr>
              <a:tr h="421174">
                <a:tc>
                  <a:txBody>
                    <a:bodyPr/>
                    <a:lstStyle/>
                    <a:p>
                      <a:pPr algn="ctr" rtl="0" fontAlgn="ctr"/>
                      <a:r>
                        <a:rPr lang="en-US" sz="1600" u="none" strike="noStrike">
                          <a:effectLst/>
                        </a:rPr>
                        <a:t>Pacific Islander</a:t>
                      </a:r>
                      <a:endParaRPr lang="en-US" sz="1600" b="0" i="0" u="none" strike="noStrike">
                        <a:solidFill>
                          <a:srgbClr val="414141"/>
                        </a:solidFill>
                        <a:effectLst/>
                        <a:latin typeface="Arial" panose="020B0604020202020204" pitchFamily="34" charset="0"/>
                      </a:endParaRPr>
                    </a:p>
                  </a:txBody>
                  <a:tcPr marL="9525" marR="9525" marT="9525" marB="0" anchor="ctr"/>
                </a:tc>
                <a:tc>
                  <a:txBody>
                    <a:bodyPr/>
                    <a:lstStyle/>
                    <a:p>
                      <a:pPr algn="ctr" rtl="0" fontAlgn="ctr"/>
                      <a:r>
                        <a:rPr lang="en-US" sz="1600" u="none" strike="noStrike">
                          <a:effectLst/>
                        </a:rPr>
                        <a:t>498</a:t>
                      </a:r>
                      <a:endParaRPr lang="en-US" sz="1600" b="0" i="0" u="none" strike="noStrike">
                        <a:solidFill>
                          <a:srgbClr val="414141"/>
                        </a:solidFill>
                        <a:effectLst/>
                        <a:latin typeface="Arial" panose="020B0604020202020204" pitchFamily="34" charset="0"/>
                      </a:endParaRPr>
                    </a:p>
                  </a:txBody>
                  <a:tcPr marL="9525" marR="9525" marT="9525" marB="0" anchor="ctr"/>
                </a:tc>
                <a:tc>
                  <a:txBody>
                    <a:bodyPr/>
                    <a:lstStyle/>
                    <a:p>
                      <a:pPr algn="ctr" rtl="0" fontAlgn="ctr"/>
                      <a:r>
                        <a:rPr lang="en-US" sz="1600" u="none" strike="noStrike">
                          <a:effectLst/>
                        </a:rPr>
                        <a:t>783</a:t>
                      </a:r>
                      <a:endParaRPr lang="en-US" sz="1600" b="0" i="0" u="none" strike="noStrike">
                        <a:solidFill>
                          <a:srgbClr val="414141"/>
                        </a:solidFill>
                        <a:effectLst/>
                        <a:latin typeface="Arial" panose="020B0604020202020204" pitchFamily="34" charset="0"/>
                      </a:endParaRPr>
                    </a:p>
                  </a:txBody>
                  <a:tcPr marL="9525" marR="9525" marT="9525" marB="0" anchor="ctr"/>
                </a:tc>
                <a:tc>
                  <a:txBody>
                    <a:bodyPr/>
                    <a:lstStyle/>
                    <a:p>
                      <a:pPr algn="ctr" rtl="0" fontAlgn="ctr"/>
                      <a:r>
                        <a:rPr lang="en-US" sz="1600" u="none" strike="noStrike" dirty="0">
                          <a:effectLst/>
                        </a:rPr>
                        <a:t>57.23%</a:t>
                      </a:r>
                      <a:endParaRPr lang="en-US" sz="1600" b="0" i="0" u="none" strike="noStrike" dirty="0">
                        <a:solidFill>
                          <a:srgbClr val="414141"/>
                        </a:solidFill>
                        <a:effectLst/>
                        <a:latin typeface="Arial" panose="020B0604020202020204" pitchFamily="34" charset="0"/>
                      </a:endParaRPr>
                    </a:p>
                  </a:txBody>
                  <a:tcPr marL="9525" marR="9525" marT="9525" marB="0" anchor="ctr"/>
                </a:tc>
                <a:extLst>
                  <a:ext uri="{0D108BD9-81ED-4DB2-BD59-A6C34878D82A}">
                    <a16:rowId xmlns:a16="http://schemas.microsoft.com/office/drawing/2014/main" val="35442436"/>
                  </a:ext>
                </a:extLst>
              </a:tr>
            </a:tbl>
          </a:graphicData>
        </a:graphic>
      </p:graphicFrame>
    </p:spTree>
    <p:custDataLst>
      <p:custData r:id="rId1"/>
      <p:custData r:id="rId2"/>
    </p:custDataLst>
    <p:extLst>
      <p:ext uri="{BB962C8B-B14F-4D97-AF65-F5344CB8AC3E}">
        <p14:creationId xmlns:p14="http://schemas.microsoft.com/office/powerpoint/2010/main" val="322818160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5317B44-90A8-441B-E964-B0AD1A853D35}"/>
              </a:ext>
            </a:extLst>
          </p:cNvPr>
          <p:cNvSpPr>
            <a:spLocks noGrp="1"/>
          </p:cNvSpPr>
          <p:nvPr>
            <p:ph type="title"/>
          </p:nvPr>
        </p:nvSpPr>
        <p:spPr>
          <a:xfrm>
            <a:off x="457200" y="300517"/>
            <a:ext cx="11277600" cy="1138773"/>
          </a:xfrm>
        </p:spPr>
        <p:txBody>
          <a:bodyPr wrap="square" anchor="ctr">
            <a:normAutofit/>
          </a:bodyPr>
          <a:lstStyle/>
          <a:p>
            <a:pPr algn="ctr"/>
            <a:r>
              <a:rPr lang="en-US" sz="3200" dirty="0"/>
              <a:t>Subscriber Reported Demographics</a:t>
            </a:r>
            <a:br>
              <a:rPr lang="en-US" sz="3200" dirty="0"/>
            </a:br>
            <a:r>
              <a:rPr lang="en-US" sz="3200" dirty="0"/>
              <a:t>Asian Ethnicity</a:t>
            </a:r>
          </a:p>
        </p:txBody>
      </p:sp>
      <p:graphicFrame>
        <p:nvGraphicFramePr>
          <p:cNvPr id="3" name="Table 2">
            <a:extLst>
              <a:ext uri="{FF2B5EF4-FFF2-40B4-BE49-F238E27FC236}">
                <a16:creationId xmlns:a16="http://schemas.microsoft.com/office/drawing/2014/main" id="{01B5F9CF-72A3-D819-0F67-0C1897CD6BB8}"/>
              </a:ext>
            </a:extLst>
          </p:cNvPr>
          <p:cNvGraphicFramePr>
            <a:graphicFrameLocks noGrp="1"/>
          </p:cNvGraphicFramePr>
          <p:nvPr>
            <p:extLst>
              <p:ext uri="{D42A27DB-BD31-4B8C-83A1-F6EECF244321}">
                <p14:modId xmlns:p14="http://schemas.microsoft.com/office/powerpoint/2010/main" val="1468614232"/>
              </p:ext>
            </p:extLst>
          </p:nvPr>
        </p:nvGraphicFramePr>
        <p:xfrm>
          <a:off x="1562100" y="1439290"/>
          <a:ext cx="9067800" cy="3952875"/>
        </p:xfrm>
        <a:graphic>
          <a:graphicData uri="http://schemas.openxmlformats.org/drawingml/2006/table">
            <a:tbl>
              <a:tblPr firstRow="1" bandRow="1">
                <a:tableStyleId>{5C22544A-7EE6-4342-B048-85BDC9FD1C3A}</a:tableStyleId>
              </a:tblPr>
              <a:tblGrid>
                <a:gridCol w="2514600">
                  <a:extLst>
                    <a:ext uri="{9D8B030D-6E8A-4147-A177-3AD203B41FA5}">
                      <a16:colId xmlns:a16="http://schemas.microsoft.com/office/drawing/2014/main" val="4033887633"/>
                    </a:ext>
                  </a:extLst>
                </a:gridCol>
                <a:gridCol w="2184400">
                  <a:extLst>
                    <a:ext uri="{9D8B030D-6E8A-4147-A177-3AD203B41FA5}">
                      <a16:colId xmlns:a16="http://schemas.microsoft.com/office/drawing/2014/main" val="1070792552"/>
                    </a:ext>
                  </a:extLst>
                </a:gridCol>
                <a:gridCol w="2184400">
                  <a:extLst>
                    <a:ext uri="{9D8B030D-6E8A-4147-A177-3AD203B41FA5}">
                      <a16:colId xmlns:a16="http://schemas.microsoft.com/office/drawing/2014/main" val="2915181328"/>
                    </a:ext>
                  </a:extLst>
                </a:gridCol>
                <a:gridCol w="2184400">
                  <a:extLst>
                    <a:ext uri="{9D8B030D-6E8A-4147-A177-3AD203B41FA5}">
                      <a16:colId xmlns:a16="http://schemas.microsoft.com/office/drawing/2014/main" val="943287254"/>
                    </a:ext>
                  </a:extLst>
                </a:gridCol>
              </a:tblGrid>
              <a:tr h="895350">
                <a:tc>
                  <a:txBody>
                    <a:bodyPr/>
                    <a:lstStyle/>
                    <a:p>
                      <a:pPr algn="ctr" rtl="0" fontAlgn="ctr"/>
                      <a:r>
                        <a:rPr lang="en-US" sz="1600" u="none" strike="noStrike">
                          <a:effectLst/>
                        </a:rPr>
                        <a:t>Asian Ethnicity</a:t>
                      </a:r>
                      <a:endParaRPr lang="en-US" sz="1600" b="1" i="0" u="none" strike="noStrike">
                        <a:solidFill>
                          <a:srgbClr val="FFFFFF"/>
                        </a:solidFill>
                        <a:effectLst/>
                        <a:latin typeface="Arial" panose="020B0604020202020204" pitchFamily="34" charset="0"/>
                      </a:endParaRPr>
                    </a:p>
                  </a:txBody>
                  <a:tcPr marL="9525" marR="9525" marT="9525" marB="0" anchor="ctr"/>
                </a:tc>
                <a:tc>
                  <a:txBody>
                    <a:bodyPr/>
                    <a:lstStyle/>
                    <a:p>
                      <a:pPr algn="ctr" rtl="0" fontAlgn="ctr"/>
                      <a:r>
                        <a:rPr lang="en-US" sz="1600" u="none" strike="noStrike">
                          <a:effectLst/>
                        </a:rPr>
                        <a:t>May</a:t>
                      </a:r>
                      <a:endParaRPr lang="en-US" sz="1600" b="1" i="0" u="none" strike="noStrike">
                        <a:solidFill>
                          <a:srgbClr val="FFFFFF"/>
                        </a:solidFill>
                        <a:effectLst/>
                        <a:latin typeface="Arial" panose="020B0604020202020204" pitchFamily="34" charset="0"/>
                      </a:endParaRPr>
                    </a:p>
                  </a:txBody>
                  <a:tcPr marL="9525" marR="9525" marT="9525" marB="0" anchor="ctr"/>
                </a:tc>
                <a:tc>
                  <a:txBody>
                    <a:bodyPr/>
                    <a:lstStyle/>
                    <a:p>
                      <a:pPr algn="ctr" rtl="0" fontAlgn="ctr"/>
                      <a:r>
                        <a:rPr lang="en-US" sz="1600" u="none" strike="noStrike">
                          <a:effectLst/>
                        </a:rPr>
                        <a:t>August</a:t>
                      </a:r>
                      <a:endParaRPr lang="en-US" sz="1600" b="1" i="0" u="none" strike="noStrike">
                        <a:solidFill>
                          <a:srgbClr val="FFFFFF"/>
                        </a:solidFill>
                        <a:effectLst/>
                        <a:latin typeface="Arial" panose="020B0604020202020204" pitchFamily="34" charset="0"/>
                      </a:endParaRPr>
                    </a:p>
                  </a:txBody>
                  <a:tcPr marL="9525" marR="9525" marT="9525" marB="0" anchor="ctr"/>
                </a:tc>
                <a:tc>
                  <a:txBody>
                    <a:bodyPr/>
                    <a:lstStyle/>
                    <a:p>
                      <a:pPr algn="ctr" rtl="0" fontAlgn="ctr"/>
                      <a:r>
                        <a:rPr lang="en-US" sz="1600" u="none" strike="noStrike">
                          <a:effectLst/>
                        </a:rPr>
                        <a:t>% Change</a:t>
                      </a:r>
                      <a:endParaRPr lang="en-US" sz="1600" b="1" i="0" u="none" strike="noStrike">
                        <a:solidFill>
                          <a:srgbClr val="FFFFFF"/>
                        </a:solidFill>
                        <a:effectLst/>
                        <a:latin typeface="Arial" panose="020B0604020202020204" pitchFamily="34" charset="0"/>
                      </a:endParaRPr>
                    </a:p>
                  </a:txBody>
                  <a:tcPr marL="9525" marR="9525" marT="9525" marB="0" anchor="ctr"/>
                </a:tc>
                <a:extLst>
                  <a:ext uri="{0D108BD9-81ED-4DB2-BD59-A6C34878D82A}">
                    <a16:rowId xmlns:a16="http://schemas.microsoft.com/office/drawing/2014/main" val="3401787050"/>
                  </a:ext>
                </a:extLst>
              </a:tr>
              <a:tr h="314325">
                <a:tc>
                  <a:txBody>
                    <a:bodyPr/>
                    <a:lstStyle/>
                    <a:p>
                      <a:pPr algn="ctr" rtl="0" fontAlgn="ctr"/>
                      <a:r>
                        <a:rPr lang="en-US" sz="1600" u="none" strike="noStrike">
                          <a:effectLst/>
                        </a:rPr>
                        <a:t>Chinese</a:t>
                      </a:r>
                      <a:endParaRPr lang="en-US" sz="1600" b="0" i="0" u="none" strike="noStrike">
                        <a:solidFill>
                          <a:srgbClr val="414141"/>
                        </a:solidFill>
                        <a:effectLst/>
                        <a:latin typeface="Arial" panose="020B0604020202020204" pitchFamily="34" charset="0"/>
                      </a:endParaRPr>
                    </a:p>
                  </a:txBody>
                  <a:tcPr marL="9525" marR="9525" marT="9525" marB="0" anchor="ctr"/>
                </a:tc>
                <a:tc>
                  <a:txBody>
                    <a:bodyPr/>
                    <a:lstStyle/>
                    <a:p>
                      <a:pPr algn="ctr" rtl="0" fontAlgn="ctr"/>
                      <a:r>
                        <a:rPr lang="en-US" sz="1600" u="none" strike="noStrike">
                          <a:effectLst/>
                        </a:rPr>
                        <a:t>3,392</a:t>
                      </a:r>
                      <a:endParaRPr lang="en-US" sz="1600" b="0" i="0" u="none" strike="noStrike">
                        <a:solidFill>
                          <a:srgbClr val="414141"/>
                        </a:solidFill>
                        <a:effectLst/>
                        <a:latin typeface="Arial" panose="020B0604020202020204" pitchFamily="34" charset="0"/>
                      </a:endParaRPr>
                    </a:p>
                  </a:txBody>
                  <a:tcPr marL="9525" marR="9525" marT="9525" marB="0" anchor="ctr"/>
                </a:tc>
                <a:tc>
                  <a:txBody>
                    <a:bodyPr/>
                    <a:lstStyle/>
                    <a:p>
                      <a:pPr algn="ctr" rtl="0" fontAlgn="ctr"/>
                      <a:r>
                        <a:rPr lang="en-US" sz="1600" u="none" strike="noStrike">
                          <a:effectLst/>
                        </a:rPr>
                        <a:t>5,183</a:t>
                      </a:r>
                      <a:endParaRPr lang="en-US" sz="1600" b="0" i="0" u="none" strike="noStrike">
                        <a:solidFill>
                          <a:srgbClr val="414141"/>
                        </a:solidFill>
                        <a:effectLst/>
                        <a:latin typeface="Arial" panose="020B0604020202020204" pitchFamily="34" charset="0"/>
                      </a:endParaRPr>
                    </a:p>
                  </a:txBody>
                  <a:tcPr marL="9525" marR="9525" marT="9525" marB="0" anchor="ctr"/>
                </a:tc>
                <a:tc>
                  <a:txBody>
                    <a:bodyPr/>
                    <a:lstStyle/>
                    <a:p>
                      <a:pPr algn="ctr" rtl="0" fontAlgn="ctr"/>
                      <a:r>
                        <a:rPr lang="en-US" sz="1600" u="none" strike="noStrike">
                          <a:effectLst/>
                        </a:rPr>
                        <a:t>52.80%</a:t>
                      </a:r>
                      <a:endParaRPr lang="en-US" sz="1600" b="0" i="0" u="none" strike="noStrike">
                        <a:solidFill>
                          <a:srgbClr val="414141"/>
                        </a:solidFill>
                        <a:effectLst/>
                        <a:latin typeface="Arial" panose="020B0604020202020204" pitchFamily="34" charset="0"/>
                      </a:endParaRPr>
                    </a:p>
                  </a:txBody>
                  <a:tcPr marL="9525" marR="9525" marT="9525" marB="0" anchor="ctr"/>
                </a:tc>
                <a:extLst>
                  <a:ext uri="{0D108BD9-81ED-4DB2-BD59-A6C34878D82A}">
                    <a16:rowId xmlns:a16="http://schemas.microsoft.com/office/drawing/2014/main" val="1154794874"/>
                  </a:ext>
                </a:extLst>
              </a:tr>
              <a:tr h="304800">
                <a:tc>
                  <a:txBody>
                    <a:bodyPr/>
                    <a:lstStyle/>
                    <a:p>
                      <a:pPr algn="ctr" rtl="0" fontAlgn="ctr"/>
                      <a:r>
                        <a:rPr lang="en-US" sz="1600" u="none" strike="noStrike">
                          <a:effectLst/>
                        </a:rPr>
                        <a:t>Vietnamese</a:t>
                      </a:r>
                      <a:endParaRPr lang="en-US" sz="1600" b="0" i="0" u="none" strike="noStrike">
                        <a:solidFill>
                          <a:srgbClr val="414141"/>
                        </a:solidFill>
                        <a:effectLst/>
                        <a:latin typeface="Arial" panose="020B0604020202020204" pitchFamily="34" charset="0"/>
                      </a:endParaRPr>
                    </a:p>
                  </a:txBody>
                  <a:tcPr marL="9525" marR="9525" marT="9525" marB="0" anchor="ctr"/>
                </a:tc>
                <a:tc>
                  <a:txBody>
                    <a:bodyPr/>
                    <a:lstStyle/>
                    <a:p>
                      <a:pPr algn="ctr" rtl="0" fontAlgn="ctr"/>
                      <a:r>
                        <a:rPr lang="en-US" sz="1600" u="none" strike="noStrike">
                          <a:effectLst/>
                        </a:rPr>
                        <a:t>3,128</a:t>
                      </a:r>
                      <a:endParaRPr lang="en-US" sz="1600" b="0" i="0" u="none" strike="noStrike">
                        <a:solidFill>
                          <a:srgbClr val="414141"/>
                        </a:solidFill>
                        <a:effectLst/>
                        <a:latin typeface="Arial" panose="020B0604020202020204" pitchFamily="34" charset="0"/>
                      </a:endParaRPr>
                    </a:p>
                  </a:txBody>
                  <a:tcPr marL="9525" marR="9525" marT="9525" marB="0" anchor="ctr"/>
                </a:tc>
                <a:tc>
                  <a:txBody>
                    <a:bodyPr/>
                    <a:lstStyle/>
                    <a:p>
                      <a:pPr algn="ctr" rtl="0" fontAlgn="ctr"/>
                      <a:r>
                        <a:rPr lang="en-US" sz="1600" u="none" strike="noStrike">
                          <a:effectLst/>
                        </a:rPr>
                        <a:t>4,699</a:t>
                      </a:r>
                      <a:endParaRPr lang="en-US" sz="1600" b="0" i="0" u="none" strike="noStrike">
                        <a:solidFill>
                          <a:srgbClr val="414141"/>
                        </a:solidFill>
                        <a:effectLst/>
                        <a:latin typeface="Arial" panose="020B0604020202020204" pitchFamily="34" charset="0"/>
                      </a:endParaRPr>
                    </a:p>
                  </a:txBody>
                  <a:tcPr marL="9525" marR="9525" marT="9525" marB="0" anchor="ctr"/>
                </a:tc>
                <a:tc>
                  <a:txBody>
                    <a:bodyPr/>
                    <a:lstStyle/>
                    <a:p>
                      <a:pPr algn="ctr" rtl="0" fontAlgn="ctr"/>
                      <a:r>
                        <a:rPr lang="en-US" sz="1600" u="none" strike="noStrike">
                          <a:effectLst/>
                        </a:rPr>
                        <a:t>50.22%</a:t>
                      </a:r>
                      <a:endParaRPr lang="en-US" sz="1600" b="0" i="0" u="none" strike="noStrike">
                        <a:solidFill>
                          <a:srgbClr val="414141"/>
                        </a:solidFill>
                        <a:effectLst/>
                        <a:latin typeface="Arial" panose="020B0604020202020204" pitchFamily="34" charset="0"/>
                      </a:endParaRPr>
                    </a:p>
                  </a:txBody>
                  <a:tcPr marL="9525" marR="9525" marT="9525" marB="0" anchor="ctr"/>
                </a:tc>
                <a:extLst>
                  <a:ext uri="{0D108BD9-81ED-4DB2-BD59-A6C34878D82A}">
                    <a16:rowId xmlns:a16="http://schemas.microsoft.com/office/drawing/2014/main" val="3274796557"/>
                  </a:ext>
                </a:extLst>
              </a:tr>
              <a:tr h="304800">
                <a:tc>
                  <a:txBody>
                    <a:bodyPr/>
                    <a:lstStyle/>
                    <a:p>
                      <a:pPr algn="ctr" rtl="0" fontAlgn="ctr"/>
                      <a:r>
                        <a:rPr lang="en-US" sz="1600" u="none" strike="noStrike">
                          <a:effectLst/>
                        </a:rPr>
                        <a:t>Other Asian</a:t>
                      </a:r>
                      <a:endParaRPr lang="en-US" sz="1600" b="0" i="0" u="none" strike="noStrike">
                        <a:solidFill>
                          <a:srgbClr val="414141"/>
                        </a:solidFill>
                        <a:effectLst/>
                        <a:latin typeface="Arial" panose="020B0604020202020204" pitchFamily="34" charset="0"/>
                      </a:endParaRPr>
                    </a:p>
                  </a:txBody>
                  <a:tcPr marL="9525" marR="9525" marT="9525" marB="0" anchor="ctr"/>
                </a:tc>
                <a:tc>
                  <a:txBody>
                    <a:bodyPr/>
                    <a:lstStyle/>
                    <a:p>
                      <a:pPr algn="ctr" rtl="0" fontAlgn="ctr"/>
                      <a:r>
                        <a:rPr lang="en-US" sz="1600" u="none" strike="noStrike">
                          <a:effectLst/>
                        </a:rPr>
                        <a:t>1,191</a:t>
                      </a:r>
                      <a:endParaRPr lang="en-US" sz="1600" b="0" i="0" u="none" strike="noStrike">
                        <a:solidFill>
                          <a:srgbClr val="414141"/>
                        </a:solidFill>
                        <a:effectLst/>
                        <a:latin typeface="Arial" panose="020B0604020202020204" pitchFamily="34" charset="0"/>
                      </a:endParaRPr>
                    </a:p>
                  </a:txBody>
                  <a:tcPr marL="9525" marR="9525" marT="9525" marB="0" anchor="ctr"/>
                </a:tc>
                <a:tc>
                  <a:txBody>
                    <a:bodyPr/>
                    <a:lstStyle/>
                    <a:p>
                      <a:pPr algn="ctr" rtl="0" fontAlgn="ctr"/>
                      <a:r>
                        <a:rPr lang="en-US" sz="1600" u="none" strike="noStrike">
                          <a:effectLst/>
                        </a:rPr>
                        <a:t>1,840</a:t>
                      </a:r>
                      <a:endParaRPr lang="en-US" sz="1600" b="0" i="0" u="none" strike="noStrike">
                        <a:solidFill>
                          <a:srgbClr val="414141"/>
                        </a:solidFill>
                        <a:effectLst/>
                        <a:latin typeface="Arial" panose="020B0604020202020204" pitchFamily="34" charset="0"/>
                      </a:endParaRPr>
                    </a:p>
                  </a:txBody>
                  <a:tcPr marL="9525" marR="9525" marT="9525" marB="0" anchor="ctr"/>
                </a:tc>
                <a:tc>
                  <a:txBody>
                    <a:bodyPr/>
                    <a:lstStyle/>
                    <a:p>
                      <a:pPr algn="ctr" rtl="0" fontAlgn="ctr"/>
                      <a:r>
                        <a:rPr lang="en-US" sz="1600" u="none" strike="noStrike">
                          <a:effectLst/>
                        </a:rPr>
                        <a:t>54.49%</a:t>
                      </a:r>
                      <a:endParaRPr lang="en-US" sz="1600" b="0" i="0" u="none" strike="noStrike">
                        <a:solidFill>
                          <a:srgbClr val="414141"/>
                        </a:solidFill>
                        <a:effectLst/>
                        <a:latin typeface="Arial" panose="020B0604020202020204" pitchFamily="34" charset="0"/>
                      </a:endParaRPr>
                    </a:p>
                  </a:txBody>
                  <a:tcPr marL="9525" marR="9525" marT="9525" marB="0" anchor="ctr"/>
                </a:tc>
                <a:extLst>
                  <a:ext uri="{0D108BD9-81ED-4DB2-BD59-A6C34878D82A}">
                    <a16:rowId xmlns:a16="http://schemas.microsoft.com/office/drawing/2014/main" val="2699578829"/>
                  </a:ext>
                </a:extLst>
              </a:tr>
              <a:tr h="304800">
                <a:tc>
                  <a:txBody>
                    <a:bodyPr/>
                    <a:lstStyle/>
                    <a:p>
                      <a:pPr algn="ctr" rtl="0" fontAlgn="ctr"/>
                      <a:r>
                        <a:rPr lang="en-US" sz="1600" u="none" strike="noStrike">
                          <a:effectLst/>
                        </a:rPr>
                        <a:t>Filipino</a:t>
                      </a:r>
                      <a:endParaRPr lang="en-US" sz="1600" b="0" i="0" u="none" strike="noStrike">
                        <a:solidFill>
                          <a:srgbClr val="414141"/>
                        </a:solidFill>
                        <a:effectLst/>
                        <a:latin typeface="Arial" panose="020B0604020202020204" pitchFamily="34" charset="0"/>
                      </a:endParaRPr>
                    </a:p>
                  </a:txBody>
                  <a:tcPr marL="9525" marR="9525" marT="9525" marB="0" anchor="ctr"/>
                </a:tc>
                <a:tc>
                  <a:txBody>
                    <a:bodyPr/>
                    <a:lstStyle/>
                    <a:p>
                      <a:pPr algn="ctr" rtl="0" fontAlgn="ctr"/>
                      <a:r>
                        <a:rPr lang="en-US" sz="1600" u="none" strike="noStrike">
                          <a:effectLst/>
                        </a:rPr>
                        <a:t>1,057</a:t>
                      </a:r>
                      <a:endParaRPr lang="en-US" sz="1600" b="0" i="0" u="none" strike="noStrike">
                        <a:solidFill>
                          <a:srgbClr val="414141"/>
                        </a:solidFill>
                        <a:effectLst/>
                        <a:latin typeface="Arial" panose="020B0604020202020204" pitchFamily="34" charset="0"/>
                      </a:endParaRPr>
                    </a:p>
                  </a:txBody>
                  <a:tcPr marL="9525" marR="9525" marT="9525" marB="0" anchor="ctr"/>
                </a:tc>
                <a:tc>
                  <a:txBody>
                    <a:bodyPr/>
                    <a:lstStyle/>
                    <a:p>
                      <a:pPr algn="ctr" rtl="0" fontAlgn="ctr"/>
                      <a:r>
                        <a:rPr lang="en-US" sz="1600" u="none" strike="noStrike">
                          <a:effectLst/>
                        </a:rPr>
                        <a:t>1,608</a:t>
                      </a:r>
                      <a:endParaRPr lang="en-US" sz="1600" b="0" i="0" u="none" strike="noStrike">
                        <a:solidFill>
                          <a:srgbClr val="414141"/>
                        </a:solidFill>
                        <a:effectLst/>
                        <a:latin typeface="Arial" panose="020B0604020202020204" pitchFamily="34" charset="0"/>
                      </a:endParaRPr>
                    </a:p>
                  </a:txBody>
                  <a:tcPr marL="9525" marR="9525" marT="9525" marB="0" anchor="ctr"/>
                </a:tc>
                <a:tc>
                  <a:txBody>
                    <a:bodyPr/>
                    <a:lstStyle/>
                    <a:p>
                      <a:pPr algn="ctr" rtl="0" fontAlgn="ctr"/>
                      <a:r>
                        <a:rPr lang="en-US" sz="1600" u="none" strike="noStrike">
                          <a:effectLst/>
                        </a:rPr>
                        <a:t>52.13%</a:t>
                      </a:r>
                      <a:endParaRPr lang="en-US" sz="1600" b="0" i="0" u="none" strike="noStrike">
                        <a:solidFill>
                          <a:srgbClr val="414141"/>
                        </a:solidFill>
                        <a:effectLst/>
                        <a:latin typeface="Arial" panose="020B0604020202020204" pitchFamily="34" charset="0"/>
                      </a:endParaRPr>
                    </a:p>
                  </a:txBody>
                  <a:tcPr marL="9525" marR="9525" marT="9525" marB="0" anchor="ctr"/>
                </a:tc>
                <a:extLst>
                  <a:ext uri="{0D108BD9-81ED-4DB2-BD59-A6C34878D82A}">
                    <a16:rowId xmlns:a16="http://schemas.microsoft.com/office/drawing/2014/main" val="1349624951"/>
                  </a:ext>
                </a:extLst>
              </a:tr>
              <a:tr h="304800">
                <a:tc>
                  <a:txBody>
                    <a:bodyPr/>
                    <a:lstStyle/>
                    <a:p>
                      <a:pPr algn="ctr" rtl="0" fontAlgn="ctr"/>
                      <a:r>
                        <a:rPr lang="en-US" sz="1600" u="none" strike="noStrike">
                          <a:effectLst/>
                        </a:rPr>
                        <a:t>Indian</a:t>
                      </a:r>
                      <a:endParaRPr lang="en-US" sz="1600" b="0" i="0" u="none" strike="noStrike">
                        <a:solidFill>
                          <a:srgbClr val="414141"/>
                        </a:solidFill>
                        <a:effectLst/>
                        <a:latin typeface="Arial" panose="020B0604020202020204" pitchFamily="34" charset="0"/>
                      </a:endParaRPr>
                    </a:p>
                  </a:txBody>
                  <a:tcPr marL="9525" marR="9525" marT="9525" marB="0" anchor="ctr"/>
                </a:tc>
                <a:tc>
                  <a:txBody>
                    <a:bodyPr/>
                    <a:lstStyle/>
                    <a:p>
                      <a:pPr algn="ctr" rtl="0" fontAlgn="ctr"/>
                      <a:r>
                        <a:rPr lang="en-US" sz="1600" u="none" strike="noStrike">
                          <a:effectLst/>
                        </a:rPr>
                        <a:t>655</a:t>
                      </a:r>
                      <a:endParaRPr lang="en-US" sz="1600" b="0" i="0" u="none" strike="noStrike">
                        <a:solidFill>
                          <a:srgbClr val="414141"/>
                        </a:solidFill>
                        <a:effectLst/>
                        <a:latin typeface="Arial" panose="020B0604020202020204" pitchFamily="34" charset="0"/>
                      </a:endParaRPr>
                    </a:p>
                  </a:txBody>
                  <a:tcPr marL="9525" marR="9525" marT="9525" marB="0" anchor="ctr"/>
                </a:tc>
                <a:tc>
                  <a:txBody>
                    <a:bodyPr/>
                    <a:lstStyle/>
                    <a:p>
                      <a:pPr algn="ctr" rtl="0" fontAlgn="ctr"/>
                      <a:r>
                        <a:rPr lang="en-US" sz="1600" u="none" strike="noStrike">
                          <a:effectLst/>
                        </a:rPr>
                        <a:t>1,004</a:t>
                      </a:r>
                      <a:endParaRPr lang="en-US" sz="1600" b="0" i="0" u="none" strike="noStrike">
                        <a:solidFill>
                          <a:srgbClr val="414141"/>
                        </a:solidFill>
                        <a:effectLst/>
                        <a:latin typeface="Arial" panose="020B0604020202020204" pitchFamily="34" charset="0"/>
                      </a:endParaRPr>
                    </a:p>
                  </a:txBody>
                  <a:tcPr marL="9525" marR="9525" marT="9525" marB="0" anchor="ctr"/>
                </a:tc>
                <a:tc>
                  <a:txBody>
                    <a:bodyPr/>
                    <a:lstStyle/>
                    <a:p>
                      <a:pPr algn="ctr" rtl="0" fontAlgn="ctr"/>
                      <a:r>
                        <a:rPr lang="en-US" sz="1600" u="none" strike="noStrike">
                          <a:effectLst/>
                        </a:rPr>
                        <a:t>53.28%</a:t>
                      </a:r>
                      <a:endParaRPr lang="en-US" sz="1600" b="0" i="0" u="none" strike="noStrike">
                        <a:solidFill>
                          <a:srgbClr val="414141"/>
                        </a:solidFill>
                        <a:effectLst/>
                        <a:latin typeface="Arial" panose="020B0604020202020204" pitchFamily="34" charset="0"/>
                      </a:endParaRPr>
                    </a:p>
                  </a:txBody>
                  <a:tcPr marL="9525" marR="9525" marT="9525" marB="0" anchor="ctr"/>
                </a:tc>
                <a:extLst>
                  <a:ext uri="{0D108BD9-81ED-4DB2-BD59-A6C34878D82A}">
                    <a16:rowId xmlns:a16="http://schemas.microsoft.com/office/drawing/2014/main" val="3110777868"/>
                  </a:ext>
                </a:extLst>
              </a:tr>
              <a:tr h="304800">
                <a:tc>
                  <a:txBody>
                    <a:bodyPr/>
                    <a:lstStyle/>
                    <a:p>
                      <a:pPr algn="ctr" rtl="0" fontAlgn="ctr"/>
                      <a:r>
                        <a:rPr lang="en-US" sz="1600" u="none" strike="noStrike">
                          <a:effectLst/>
                        </a:rPr>
                        <a:t>Korean</a:t>
                      </a:r>
                      <a:endParaRPr lang="en-US" sz="1600" b="0" i="0" u="none" strike="noStrike">
                        <a:solidFill>
                          <a:srgbClr val="414141"/>
                        </a:solidFill>
                        <a:effectLst/>
                        <a:latin typeface="Arial" panose="020B0604020202020204" pitchFamily="34" charset="0"/>
                      </a:endParaRPr>
                    </a:p>
                  </a:txBody>
                  <a:tcPr marL="9525" marR="9525" marT="9525" marB="0" anchor="ctr"/>
                </a:tc>
                <a:tc>
                  <a:txBody>
                    <a:bodyPr/>
                    <a:lstStyle/>
                    <a:p>
                      <a:pPr algn="ctr" rtl="0" fontAlgn="ctr"/>
                      <a:r>
                        <a:rPr lang="en-US" sz="1600" u="none" strike="noStrike">
                          <a:effectLst/>
                        </a:rPr>
                        <a:t>465</a:t>
                      </a:r>
                      <a:endParaRPr lang="en-US" sz="1600" b="0" i="0" u="none" strike="noStrike">
                        <a:solidFill>
                          <a:srgbClr val="414141"/>
                        </a:solidFill>
                        <a:effectLst/>
                        <a:latin typeface="Arial" panose="020B0604020202020204" pitchFamily="34" charset="0"/>
                      </a:endParaRPr>
                    </a:p>
                  </a:txBody>
                  <a:tcPr marL="9525" marR="9525" marT="9525" marB="0" anchor="ctr"/>
                </a:tc>
                <a:tc>
                  <a:txBody>
                    <a:bodyPr/>
                    <a:lstStyle/>
                    <a:p>
                      <a:pPr algn="ctr" rtl="0" fontAlgn="ctr"/>
                      <a:r>
                        <a:rPr lang="en-US" sz="1600" u="none" strike="noStrike">
                          <a:effectLst/>
                        </a:rPr>
                        <a:t>696</a:t>
                      </a:r>
                      <a:endParaRPr lang="en-US" sz="1600" b="0" i="0" u="none" strike="noStrike">
                        <a:solidFill>
                          <a:srgbClr val="414141"/>
                        </a:solidFill>
                        <a:effectLst/>
                        <a:latin typeface="Arial" panose="020B0604020202020204" pitchFamily="34" charset="0"/>
                      </a:endParaRPr>
                    </a:p>
                  </a:txBody>
                  <a:tcPr marL="9525" marR="9525" marT="9525" marB="0" anchor="ctr"/>
                </a:tc>
                <a:tc>
                  <a:txBody>
                    <a:bodyPr/>
                    <a:lstStyle/>
                    <a:p>
                      <a:pPr algn="ctr" rtl="0" fontAlgn="ctr"/>
                      <a:r>
                        <a:rPr lang="en-US" sz="1600" u="none" strike="noStrike">
                          <a:effectLst/>
                        </a:rPr>
                        <a:t>49.68%</a:t>
                      </a:r>
                      <a:endParaRPr lang="en-US" sz="1600" b="0" i="0" u="none" strike="noStrike">
                        <a:solidFill>
                          <a:srgbClr val="414141"/>
                        </a:solidFill>
                        <a:effectLst/>
                        <a:latin typeface="Arial" panose="020B0604020202020204" pitchFamily="34" charset="0"/>
                      </a:endParaRPr>
                    </a:p>
                  </a:txBody>
                  <a:tcPr marL="9525" marR="9525" marT="9525" marB="0" anchor="ctr"/>
                </a:tc>
                <a:extLst>
                  <a:ext uri="{0D108BD9-81ED-4DB2-BD59-A6C34878D82A}">
                    <a16:rowId xmlns:a16="http://schemas.microsoft.com/office/drawing/2014/main" val="1855685407"/>
                  </a:ext>
                </a:extLst>
              </a:tr>
              <a:tr h="304800">
                <a:tc>
                  <a:txBody>
                    <a:bodyPr/>
                    <a:lstStyle/>
                    <a:p>
                      <a:pPr algn="ctr" rtl="0" fontAlgn="ctr"/>
                      <a:r>
                        <a:rPr lang="en-US" sz="1600" u="none" strike="noStrike">
                          <a:effectLst/>
                        </a:rPr>
                        <a:t>Cambodian</a:t>
                      </a:r>
                      <a:endParaRPr lang="en-US" sz="1600" b="0" i="0" u="none" strike="noStrike">
                        <a:solidFill>
                          <a:srgbClr val="414141"/>
                        </a:solidFill>
                        <a:effectLst/>
                        <a:latin typeface="Arial" panose="020B0604020202020204" pitchFamily="34" charset="0"/>
                      </a:endParaRPr>
                    </a:p>
                  </a:txBody>
                  <a:tcPr marL="9525" marR="9525" marT="9525" marB="0" anchor="ctr"/>
                </a:tc>
                <a:tc>
                  <a:txBody>
                    <a:bodyPr/>
                    <a:lstStyle/>
                    <a:p>
                      <a:pPr algn="ctr" rtl="0" fontAlgn="ctr"/>
                      <a:r>
                        <a:rPr lang="en-US" sz="1600" u="none" strike="noStrike">
                          <a:effectLst/>
                        </a:rPr>
                        <a:t>298</a:t>
                      </a:r>
                      <a:endParaRPr lang="en-US" sz="1600" b="0" i="0" u="none" strike="noStrike">
                        <a:solidFill>
                          <a:srgbClr val="414141"/>
                        </a:solidFill>
                        <a:effectLst/>
                        <a:latin typeface="Arial" panose="020B0604020202020204" pitchFamily="34" charset="0"/>
                      </a:endParaRPr>
                    </a:p>
                  </a:txBody>
                  <a:tcPr marL="9525" marR="9525" marT="9525" marB="0" anchor="ctr"/>
                </a:tc>
                <a:tc>
                  <a:txBody>
                    <a:bodyPr/>
                    <a:lstStyle/>
                    <a:p>
                      <a:pPr algn="ctr" rtl="0" fontAlgn="ctr"/>
                      <a:r>
                        <a:rPr lang="en-US" sz="1600" u="none" strike="noStrike">
                          <a:effectLst/>
                        </a:rPr>
                        <a:t>463</a:t>
                      </a:r>
                      <a:endParaRPr lang="en-US" sz="1600" b="0" i="0" u="none" strike="noStrike">
                        <a:solidFill>
                          <a:srgbClr val="414141"/>
                        </a:solidFill>
                        <a:effectLst/>
                        <a:latin typeface="Arial" panose="020B0604020202020204" pitchFamily="34" charset="0"/>
                      </a:endParaRPr>
                    </a:p>
                  </a:txBody>
                  <a:tcPr marL="9525" marR="9525" marT="9525" marB="0" anchor="ctr"/>
                </a:tc>
                <a:tc>
                  <a:txBody>
                    <a:bodyPr/>
                    <a:lstStyle/>
                    <a:p>
                      <a:pPr algn="ctr" rtl="0" fontAlgn="ctr"/>
                      <a:r>
                        <a:rPr lang="en-US" sz="1600" u="none" strike="noStrike">
                          <a:effectLst/>
                        </a:rPr>
                        <a:t>55.37%</a:t>
                      </a:r>
                      <a:endParaRPr lang="en-US" sz="1600" b="0" i="0" u="none" strike="noStrike">
                        <a:solidFill>
                          <a:srgbClr val="414141"/>
                        </a:solidFill>
                        <a:effectLst/>
                        <a:latin typeface="Arial" panose="020B0604020202020204" pitchFamily="34" charset="0"/>
                      </a:endParaRPr>
                    </a:p>
                  </a:txBody>
                  <a:tcPr marL="9525" marR="9525" marT="9525" marB="0" anchor="ctr"/>
                </a:tc>
                <a:extLst>
                  <a:ext uri="{0D108BD9-81ED-4DB2-BD59-A6C34878D82A}">
                    <a16:rowId xmlns:a16="http://schemas.microsoft.com/office/drawing/2014/main" val="4215066613"/>
                  </a:ext>
                </a:extLst>
              </a:tr>
              <a:tr h="304800">
                <a:tc>
                  <a:txBody>
                    <a:bodyPr/>
                    <a:lstStyle/>
                    <a:p>
                      <a:pPr algn="ctr" rtl="0" fontAlgn="ctr"/>
                      <a:r>
                        <a:rPr lang="en-US" sz="1600" u="none" strike="noStrike">
                          <a:effectLst/>
                        </a:rPr>
                        <a:t>Japanese</a:t>
                      </a:r>
                      <a:endParaRPr lang="en-US" sz="1600" b="0" i="0" u="none" strike="noStrike">
                        <a:solidFill>
                          <a:srgbClr val="414141"/>
                        </a:solidFill>
                        <a:effectLst/>
                        <a:latin typeface="Arial" panose="020B0604020202020204" pitchFamily="34" charset="0"/>
                      </a:endParaRPr>
                    </a:p>
                  </a:txBody>
                  <a:tcPr marL="9525" marR="9525" marT="9525" marB="0" anchor="ctr"/>
                </a:tc>
                <a:tc>
                  <a:txBody>
                    <a:bodyPr/>
                    <a:lstStyle/>
                    <a:p>
                      <a:pPr algn="ctr" rtl="0" fontAlgn="ctr"/>
                      <a:r>
                        <a:rPr lang="en-US" sz="1600" u="none" strike="noStrike">
                          <a:effectLst/>
                        </a:rPr>
                        <a:t>191</a:t>
                      </a:r>
                      <a:endParaRPr lang="en-US" sz="1600" b="0" i="0" u="none" strike="noStrike">
                        <a:solidFill>
                          <a:srgbClr val="414141"/>
                        </a:solidFill>
                        <a:effectLst/>
                        <a:latin typeface="Arial" panose="020B0604020202020204" pitchFamily="34" charset="0"/>
                      </a:endParaRPr>
                    </a:p>
                  </a:txBody>
                  <a:tcPr marL="9525" marR="9525" marT="9525" marB="0" anchor="ctr"/>
                </a:tc>
                <a:tc>
                  <a:txBody>
                    <a:bodyPr/>
                    <a:lstStyle/>
                    <a:p>
                      <a:pPr algn="ctr" rtl="0" fontAlgn="ctr"/>
                      <a:r>
                        <a:rPr lang="en-US" sz="1600" u="none" strike="noStrike">
                          <a:effectLst/>
                        </a:rPr>
                        <a:t>303</a:t>
                      </a:r>
                      <a:endParaRPr lang="en-US" sz="1600" b="0" i="0" u="none" strike="noStrike">
                        <a:solidFill>
                          <a:srgbClr val="414141"/>
                        </a:solidFill>
                        <a:effectLst/>
                        <a:latin typeface="Arial" panose="020B0604020202020204" pitchFamily="34" charset="0"/>
                      </a:endParaRPr>
                    </a:p>
                  </a:txBody>
                  <a:tcPr marL="9525" marR="9525" marT="9525" marB="0" anchor="ctr"/>
                </a:tc>
                <a:tc>
                  <a:txBody>
                    <a:bodyPr/>
                    <a:lstStyle/>
                    <a:p>
                      <a:pPr algn="ctr" rtl="0" fontAlgn="ctr"/>
                      <a:r>
                        <a:rPr lang="en-US" sz="1600" u="none" strike="noStrike">
                          <a:effectLst/>
                        </a:rPr>
                        <a:t>58.64%</a:t>
                      </a:r>
                      <a:endParaRPr lang="en-US" sz="1600" b="0" i="0" u="none" strike="noStrike">
                        <a:solidFill>
                          <a:srgbClr val="414141"/>
                        </a:solidFill>
                        <a:effectLst/>
                        <a:latin typeface="Arial" panose="020B0604020202020204" pitchFamily="34" charset="0"/>
                      </a:endParaRPr>
                    </a:p>
                  </a:txBody>
                  <a:tcPr marL="9525" marR="9525" marT="9525" marB="0" anchor="ctr"/>
                </a:tc>
                <a:extLst>
                  <a:ext uri="{0D108BD9-81ED-4DB2-BD59-A6C34878D82A}">
                    <a16:rowId xmlns:a16="http://schemas.microsoft.com/office/drawing/2014/main" val="1283640188"/>
                  </a:ext>
                </a:extLst>
              </a:tr>
              <a:tr h="304800">
                <a:tc>
                  <a:txBody>
                    <a:bodyPr/>
                    <a:lstStyle/>
                    <a:p>
                      <a:pPr algn="ctr" rtl="0" fontAlgn="ctr"/>
                      <a:r>
                        <a:rPr lang="en-US" sz="1600" u="none" strike="noStrike">
                          <a:effectLst/>
                        </a:rPr>
                        <a:t>Laotian</a:t>
                      </a:r>
                      <a:endParaRPr lang="en-US" sz="1600" b="0" i="0" u="none" strike="noStrike">
                        <a:solidFill>
                          <a:srgbClr val="414141"/>
                        </a:solidFill>
                        <a:effectLst/>
                        <a:latin typeface="Arial" panose="020B0604020202020204" pitchFamily="34" charset="0"/>
                      </a:endParaRPr>
                    </a:p>
                  </a:txBody>
                  <a:tcPr marL="9525" marR="9525" marT="9525" marB="0" anchor="ctr"/>
                </a:tc>
                <a:tc>
                  <a:txBody>
                    <a:bodyPr/>
                    <a:lstStyle/>
                    <a:p>
                      <a:pPr algn="ctr" rtl="0" fontAlgn="ctr"/>
                      <a:r>
                        <a:rPr lang="en-US" sz="1600" u="none" strike="noStrike">
                          <a:effectLst/>
                        </a:rPr>
                        <a:t>156</a:t>
                      </a:r>
                      <a:endParaRPr lang="en-US" sz="1600" b="0" i="0" u="none" strike="noStrike">
                        <a:solidFill>
                          <a:srgbClr val="414141"/>
                        </a:solidFill>
                        <a:effectLst/>
                        <a:latin typeface="Arial" panose="020B0604020202020204" pitchFamily="34" charset="0"/>
                      </a:endParaRPr>
                    </a:p>
                  </a:txBody>
                  <a:tcPr marL="9525" marR="9525" marT="9525" marB="0" anchor="ctr"/>
                </a:tc>
                <a:tc>
                  <a:txBody>
                    <a:bodyPr/>
                    <a:lstStyle/>
                    <a:p>
                      <a:pPr algn="ctr" rtl="0" fontAlgn="ctr"/>
                      <a:r>
                        <a:rPr lang="en-US" sz="1600" u="none" strike="noStrike">
                          <a:effectLst/>
                        </a:rPr>
                        <a:t>245</a:t>
                      </a:r>
                      <a:endParaRPr lang="en-US" sz="1600" b="0" i="0" u="none" strike="noStrike">
                        <a:solidFill>
                          <a:srgbClr val="414141"/>
                        </a:solidFill>
                        <a:effectLst/>
                        <a:latin typeface="Arial" panose="020B0604020202020204" pitchFamily="34" charset="0"/>
                      </a:endParaRPr>
                    </a:p>
                  </a:txBody>
                  <a:tcPr marL="9525" marR="9525" marT="9525" marB="0" anchor="ctr"/>
                </a:tc>
                <a:tc>
                  <a:txBody>
                    <a:bodyPr/>
                    <a:lstStyle/>
                    <a:p>
                      <a:pPr algn="ctr" rtl="0" fontAlgn="ctr"/>
                      <a:r>
                        <a:rPr lang="en-US" sz="1600" u="none" strike="noStrike">
                          <a:effectLst/>
                        </a:rPr>
                        <a:t>57.05%</a:t>
                      </a:r>
                      <a:endParaRPr lang="en-US" sz="1600" b="0" i="0" u="none" strike="noStrike">
                        <a:solidFill>
                          <a:srgbClr val="414141"/>
                        </a:solidFill>
                        <a:effectLst/>
                        <a:latin typeface="Arial" panose="020B0604020202020204" pitchFamily="34" charset="0"/>
                      </a:endParaRPr>
                    </a:p>
                  </a:txBody>
                  <a:tcPr marL="9525" marR="9525" marT="9525" marB="0" anchor="ctr"/>
                </a:tc>
                <a:extLst>
                  <a:ext uri="{0D108BD9-81ED-4DB2-BD59-A6C34878D82A}">
                    <a16:rowId xmlns:a16="http://schemas.microsoft.com/office/drawing/2014/main" val="247537141"/>
                  </a:ext>
                </a:extLst>
              </a:tr>
              <a:tr h="304800">
                <a:tc>
                  <a:txBody>
                    <a:bodyPr/>
                    <a:lstStyle/>
                    <a:p>
                      <a:pPr algn="ctr" rtl="0" fontAlgn="ctr"/>
                      <a:r>
                        <a:rPr lang="en-US" sz="1600" u="none" strike="noStrike">
                          <a:effectLst/>
                        </a:rPr>
                        <a:t>Prefer Not To Respond</a:t>
                      </a:r>
                      <a:endParaRPr lang="en-US" sz="1600" b="0" i="0" u="none" strike="noStrike">
                        <a:solidFill>
                          <a:srgbClr val="414141"/>
                        </a:solidFill>
                        <a:effectLst/>
                        <a:latin typeface="Arial" panose="020B0604020202020204" pitchFamily="34" charset="0"/>
                      </a:endParaRPr>
                    </a:p>
                  </a:txBody>
                  <a:tcPr marL="9525" marR="9525" marT="9525" marB="0" anchor="ctr"/>
                </a:tc>
                <a:tc>
                  <a:txBody>
                    <a:bodyPr/>
                    <a:lstStyle/>
                    <a:p>
                      <a:pPr algn="ctr" rtl="0" fontAlgn="ctr"/>
                      <a:r>
                        <a:rPr lang="en-US" sz="1600" u="none" strike="noStrike">
                          <a:effectLst/>
                        </a:rPr>
                        <a:t>33</a:t>
                      </a:r>
                      <a:endParaRPr lang="en-US" sz="1600" b="0" i="0" u="none" strike="noStrike">
                        <a:solidFill>
                          <a:srgbClr val="414141"/>
                        </a:solidFill>
                        <a:effectLst/>
                        <a:latin typeface="Arial" panose="020B0604020202020204" pitchFamily="34" charset="0"/>
                      </a:endParaRPr>
                    </a:p>
                  </a:txBody>
                  <a:tcPr marL="9525" marR="9525" marT="9525" marB="0" anchor="ctr"/>
                </a:tc>
                <a:tc>
                  <a:txBody>
                    <a:bodyPr/>
                    <a:lstStyle/>
                    <a:p>
                      <a:pPr algn="ctr" rtl="0" fontAlgn="ctr"/>
                      <a:r>
                        <a:rPr lang="en-US" sz="1600" u="none" strike="noStrike">
                          <a:effectLst/>
                        </a:rPr>
                        <a:t>31</a:t>
                      </a:r>
                      <a:endParaRPr lang="en-US" sz="1600" b="0" i="0" u="none" strike="noStrike">
                        <a:solidFill>
                          <a:srgbClr val="414141"/>
                        </a:solidFill>
                        <a:effectLst/>
                        <a:latin typeface="Arial" panose="020B0604020202020204" pitchFamily="34" charset="0"/>
                      </a:endParaRPr>
                    </a:p>
                  </a:txBody>
                  <a:tcPr marL="9525" marR="9525" marT="9525" marB="0" anchor="ctr"/>
                </a:tc>
                <a:tc>
                  <a:txBody>
                    <a:bodyPr/>
                    <a:lstStyle/>
                    <a:p>
                      <a:pPr algn="ctr" rtl="0" fontAlgn="ctr"/>
                      <a:r>
                        <a:rPr lang="en-US" sz="1600" u="none" strike="noStrike" dirty="0">
                          <a:effectLst/>
                        </a:rPr>
                        <a:t>-6.06%</a:t>
                      </a:r>
                      <a:endParaRPr lang="en-US" sz="1600" b="0" i="0" u="none" strike="noStrike" dirty="0">
                        <a:solidFill>
                          <a:srgbClr val="414141"/>
                        </a:solidFill>
                        <a:effectLst/>
                        <a:latin typeface="Arial" panose="020B0604020202020204" pitchFamily="34" charset="0"/>
                      </a:endParaRPr>
                    </a:p>
                  </a:txBody>
                  <a:tcPr marL="9525" marR="9525" marT="9525" marB="0" anchor="ctr"/>
                </a:tc>
                <a:extLst>
                  <a:ext uri="{0D108BD9-81ED-4DB2-BD59-A6C34878D82A}">
                    <a16:rowId xmlns:a16="http://schemas.microsoft.com/office/drawing/2014/main" val="3141060845"/>
                  </a:ext>
                </a:extLst>
              </a:tr>
            </a:tbl>
          </a:graphicData>
        </a:graphic>
      </p:graphicFrame>
      <p:sp>
        <p:nvSpPr>
          <p:cNvPr id="4" name="TextBox 3">
            <a:extLst>
              <a:ext uri="{FF2B5EF4-FFF2-40B4-BE49-F238E27FC236}">
                <a16:creationId xmlns:a16="http://schemas.microsoft.com/office/drawing/2014/main" id="{E395F36D-FFE8-DCEA-3AFC-8EC5A6888374}"/>
              </a:ext>
            </a:extLst>
          </p:cNvPr>
          <p:cNvSpPr txBox="1"/>
          <p:nvPr/>
        </p:nvSpPr>
        <p:spPr>
          <a:xfrm>
            <a:off x="2290354" y="5418710"/>
            <a:ext cx="8229600" cy="584775"/>
          </a:xfrm>
          <a:prstGeom prst="rect">
            <a:avLst/>
          </a:prstGeom>
          <a:noFill/>
        </p:spPr>
        <p:txBody>
          <a:bodyPr wrap="square" rtlCol="0">
            <a:spAutoFit/>
          </a:bodyPr>
          <a:lstStyle/>
          <a:p>
            <a:r>
              <a:rPr lang="en-US" sz="1600" i="1" dirty="0"/>
              <a:t>Note: Registered users can change their responses. For example, the decrease of “Prefer Not To Respond” reflects users who changed their responses</a:t>
            </a:r>
          </a:p>
        </p:txBody>
      </p:sp>
    </p:spTree>
    <p:custDataLst>
      <p:custData r:id="rId1"/>
      <p:custData r:id="rId2"/>
    </p:custDataLst>
    <p:extLst>
      <p:ext uri="{BB962C8B-B14F-4D97-AF65-F5344CB8AC3E}">
        <p14:creationId xmlns:p14="http://schemas.microsoft.com/office/powerpoint/2010/main" val="47166593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5317B44-90A8-441B-E964-B0AD1A853D35}"/>
              </a:ext>
            </a:extLst>
          </p:cNvPr>
          <p:cNvSpPr>
            <a:spLocks noGrp="1"/>
          </p:cNvSpPr>
          <p:nvPr>
            <p:ph type="title"/>
          </p:nvPr>
        </p:nvSpPr>
        <p:spPr>
          <a:xfrm>
            <a:off x="457200" y="509522"/>
            <a:ext cx="11277600" cy="1138773"/>
          </a:xfrm>
        </p:spPr>
        <p:txBody>
          <a:bodyPr wrap="square" anchor="ctr">
            <a:normAutofit/>
          </a:bodyPr>
          <a:lstStyle/>
          <a:p>
            <a:pPr algn="ctr"/>
            <a:r>
              <a:rPr lang="en-US" sz="3200" dirty="0"/>
              <a:t>Subscriber Reported Demographics</a:t>
            </a:r>
            <a:br>
              <a:rPr lang="en-US" sz="3200" dirty="0"/>
            </a:br>
            <a:r>
              <a:rPr lang="en-US" sz="3200" dirty="0"/>
              <a:t>Pacific Islander Ethnicity</a:t>
            </a:r>
          </a:p>
        </p:txBody>
      </p:sp>
      <p:graphicFrame>
        <p:nvGraphicFramePr>
          <p:cNvPr id="3" name="Table 2">
            <a:extLst>
              <a:ext uri="{FF2B5EF4-FFF2-40B4-BE49-F238E27FC236}">
                <a16:creationId xmlns:a16="http://schemas.microsoft.com/office/drawing/2014/main" id="{31FC32CE-75C3-422C-4F3A-EC5B383E7266}"/>
              </a:ext>
            </a:extLst>
          </p:cNvPr>
          <p:cNvGraphicFramePr>
            <a:graphicFrameLocks noGrp="1"/>
          </p:cNvGraphicFramePr>
          <p:nvPr>
            <p:extLst>
              <p:ext uri="{D42A27DB-BD31-4B8C-83A1-F6EECF244321}">
                <p14:modId xmlns:p14="http://schemas.microsoft.com/office/powerpoint/2010/main" val="2989744836"/>
              </p:ext>
            </p:extLst>
          </p:nvPr>
        </p:nvGraphicFramePr>
        <p:xfrm>
          <a:off x="1562100" y="1648296"/>
          <a:ext cx="9067800" cy="3899066"/>
        </p:xfrm>
        <a:graphic>
          <a:graphicData uri="http://schemas.openxmlformats.org/drawingml/2006/table">
            <a:tbl>
              <a:tblPr firstRow="1" bandRow="1">
                <a:tableStyleId>{5C22544A-7EE6-4342-B048-85BDC9FD1C3A}</a:tableStyleId>
              </a:tblPr>
              <a:tblGrid>
                <a:gridCol w="2514600">
                  <a:extLst>
                    <a:ext uri="{9D8B030D-6E8A-4147-A177-3AD203B41FA5}">
                      <a16:colId xmlns:a16="http://schemas.microsoft.com/office/drawing/2014/main" val="82789813"/>
                    </a:ext>
                  </a:extLst>
                </a:gridCol>
                <a:gridCol w="2184400">
                  <a:extLst>
                    <a:ext uri="{9D8B030D-6E8A-4147-A177-3AD203B41FA5}">
                      <a16:colId xmlns:a16="http://schemas.microsoft.com/office/drawing/2014/main" val="4006976057"/>
                    </a:ext>
                  </a:extLst>
                </a:gridCol>
                <a:gridCol w="2184400">
                  <a:extLst>
                    <a:ext uri="{9D8B030D-6E8A-4147-A177-3AD203B41FA5}">
                      <a16:colId xmlns:a16="http://schemas.microsoft.com/office/drawing/2014/main" val="1308189210"/>
                    </a:ext>
                  </a:extLst>
                </a:gridCol>
                <a:gridCol w="2184400">
                  <a:extLst>
                    <a:ext uri="{9D8B030D-6E8A-4147-A177-3AD203B41FA5}">
                      <a16:colId xmlns:a16="http://schemas.microsoft.com/office/drawing/2014/main" val="1718800255"/>
                    </a:ext>
                  </a:extLst>
                </a:gridCol>
              </a:tblGrid>
              <a:tr h="1259698">
                <a:tc>
                  <a:txBody>
                    <a:bodyPr/>
                    <a:lstStyle/>
                    <a:p>
                      <a:pPr algn="ctr" rtl="0" fontAlgn="ctr"/>
                      <a:r>
                        <a:rPr lang="en-US" sz="1600" u="none" strike="noStrike">
                          <a:effectLst/>
                        </a:rPr>
                        <a:t>Pacific Islander Ethnicity</a:t>
                      </a:r>
                      <a:endParaRPr lang="en-US" sz="1600" b="1" i="0" u="none" strike="noStrike">
                        <a:solidFill>
                          <a:srgbClr val="FFFFFF"/>
                        </a:solidFill>
                        <a:effectLst/>
                        <a:latin typeface="Arial" panose="020B0604020202020204" pitchFamily="34" charset="0"/>
                      </a:endParaRPr>
                    </a:p>
                  </a:txBody>
                  <a:tcPr marL="9525" marR="9525" marT="9525" marB="0" anchor="ctr"/>
                </a:tc>
                <a:tc>
                  <a:txBody>
                    <a:bodyPr/>
                    <a:lstStyle/>
                    <a:p>
                      <a:pPr algn="ctr" rtl="0" fontAlgn="ctr"/>
                      <a:r>
                        <a:rPr lang="en-US" sz="1600" u="none" strike="noStrike">
                          <a:effectLst/>
                        </a:rPr>
                        <a:t>May</a:t>
                      </a:r>
                      <a:endParaRPr lang="en-US" sz="1600" b="1" i="0" u="none" strike="noStrike">
                        <a:solidFill>
                          <a:srgbClr val="FFFFFF"/>
                        </a:solidFill>
                        <a:effectLst/>
                        <a:latin typeface="Arial" panose="020B0604020202020204" pitchFamily="34" charset="0"/>
                      </a:endParaRPr>
                    </a:p>
                  </a:txBody>
                  <a:tcPr marL="9525" marR="9525" marT="9525" marB="0" anchor="ctr"/>
                </a:tc>
                <a:tc>
                  <a:txBody>
                    <a:bodyPr/>
                    <a:lstStyle/>
                    <a:p>
                      <a:pPr algn="ctr" rtl="0" fontAlgn="ctr"/>
                      <a:r>
                        <a:rPr lang="en-US" sz="1600" u="none" strike="noStrike">
                          <a:effectLst/>
                        </a:rPr>
                        <a:t>August</a:t>
                      </a:r>
                      <a:endParaRPr lang="en-US" sz="1600" b="1" i="0" u="none" strike="noStrike">
                        <a:solidFill>
                          <a:srgbClr val="FFFFFF"/>
                        </a:solidFill>
                        <a:effectLst/>
                        <a:latin typeface="Arial" panose="020B0604020202020204" pitchFamily="34" charset="0"/>
                      </a:endParaRPr>
                    </a:p>
                  </a:txBody>
                  <a:tcPr marL="9525" marR="9525" marT="9525" marB="0" anchor="ctr"/>
                </a:tc>
                <a:tc>
                  <a:txBody>
                    <a:bodyPr/>
                    <a:lstStyle/>
                    <a:p>
                      <a:pPr algn="ctr" rtl="0" fontAlgn="ctr"/>
                      <a:r>
                        <a:rPr lang="en-US" sz="1600" u="none" strike="noStrike">
                          <a:effectLst/>
                        </a:rPr>
                        <a:t>% Change</a:t>
                      </a:r>
                      <a:endParaRPr lang="en-US" sz="1600" b="1" i="0" u="none" strike="noStrike">
                        <a:solidFill>
                          <a:srgbClr val="FFFFFF"/>
                        </a:solidFill>
                        <a:effectLst/>
                        <a:latin typeface="Arial" panose="020B0604020202020204" pitchFamily="34" charset="0"/>
                      </a:endParaRPr>
                    </a:p>
                  </a:txBody>
                  <a:tcPr marL="9525" marR="9525" marT="9525" marB="0" anchor="ctr"/>
                </a:tc>
                <a:extLst>
                  <a:ext uri="{0D108BD9-81ED-4DB2-BD59-A6C34878D82A}">
                    <a16:rowId xmlns:a16="http://schemas.microsoft.com/office/drawing/2014/main" val="1579871801"/>
                  </a:ext>
                </a:extLst>
              </a:tr>
              <a:tr h="659842">
                <a:tc>
                  <a:txBody>
                    <a:bodyPr/>
                    <a:lstStyle/>
                    <a:p>
                      <a:pPr algn="ctr" rtl="0" fontAlgn="ctr"/>
                      <a:r>
                        <a:rPr lang="en-US" sz="1600" u="none" strike="noStrike">
                          <a:effectLst/>
                        </a:rPr>
                        <a:t>Other Pacific Islander</a:t>
                      </a:r>
                      <a:endParaRPr lang="en-US" sz="1600" b="0" i="0" u="none" strike="noStrike">
                        <a:solidFill>
                          <a:srgbClr val="414141"/>
                        </a:solidFill>
                        <a:effectLst/>
                        <a:latin typeface="Arial" panose="020B0604020202020204" pitchFamily="34" charset="0"/>
                      </a:endParaRPr>
                    </a:p>
                  </a:txBody>
                  <a:tcPr marL="9525" marR="9525" marT="9525" marB="0" anchor="ctr"/>
                </a:tc>
                <a:tc>
                  <a:txBody>
                    <a:bodyPr/>
                    <a:lstStyle/>
                    <a:p>
                      <a:pPr algn="ctr" rtl="0" fontAlgn="ctr"/>
                      <a:r>
                        <a:rPr lang="en-US" sz="1600" u="none" strike="noStrike">
                          <a:effectLst/>
                        </a:rPr>
                        <a:t>253</a:t>
                      </a:r>
                      <a:endParaRPr lang="en-US" sz="1600" b="0" i="0" u="none" strike="noStrike">
                        <a:solidFill>
                          <a:srgbClr val="414141"/>
                        </a:solidFill>
                        <a:effectLst/>
                        <a:latin typeface="Arial" panose="020B0604020202020204" pitchFamily="34" charset="0"/>
                      </a:endParaRPr>
                    </a:p>
                  </a:txBody>
                  <a:tcPr marL="9525" marR="9525" marT="9525" marB="0" anchor="ctr"/>
                </a:tc>
                <a:tc>
                  <a:txBody>
                    <a:bodyPr/>
                    <a:lstStyle/>
                    <a:p>
                      <a:pPr algn="ctr" rtl="0" fontAlgn="ctr"/>
                      <a:r>
                        <a:rPr lang="en-US" sz="1600" u="none" strike="noStrike">
                          <a:effectLst/>
                        </a:rPr>
                        <a:t>419</a:t>
                      </a:r>
                      <a:endParaRPr lang="en-US" sz="1600" b="0" i="0" u="none" strike="noStrike">
                        <a:solidFill>
                          <a:srgbClr val="414141"/>
                        </a:solidFill>
                        <a:effectLst/>
                        <a:latin typeface="Arial" panose="020B0604020202020204" pitchFamily="34" charset="0"/>
                      </a:endParaRPr>
                    </a:p>
                  </a:txBody>
                  <a:tcPr marL="9525" marR="9525" marT="9525" marB="0" anchor="ctr"/>
                </a:tc>
                <a:tc>
                  <a:txBody>
                    <a:bodyPr/>
                    <a:lstStyle/>
                    <a:p>
                      <a:pPr algn="ctr" rtl="0" fontAlgn="ctr"/>
                      <a:r>
                        <a:rPr lang="en-US" sz="1600" u="none" strike="noStrike">
                          <a:effectLst/>
                        </a:rPr>
                        <a:t>65.61%</a:t>
                      </a:r>
                      <a:endParaRPr lang="en-US" sz="1600" b="0" i="0" u="none" strike="noStrike">
                        <a:solidFill>
                          <a:srgbClr val="414141"/>
                        </a:solidFill>
                        <a:effectLst/>
                        <a:latin typeface="Arial" panose="020B0604020202020204" pitchFamily="34" charset="0"/>
                      </a:endParaRPr>
                    </a:p>
                  </a:txBody>
                  <a:tcPr marL="9525" marR="9525" marT="9525" marB="0" anchor="ctr"/>
                </a:tc>
                <a:extLst>
                  <a:ext uri="{0D108BD9-81ED-4DB2-BD59-A6C34878D82A}">
                    <a16:rowId xmlns:a16="http://schemas.microsoft.com/office/drawing/2014/main" val="3565680794"/>
                  </a:ext>
                </a:extLst>
              </a:tr>
              <a:tr h="659842">
                <a:tc>
                  <a:txBody>
                    <a:bodyPr/>
                    <a:lstStyle/>
                    <a:p>
                      <a:pPr algn="ctr" rtl="0" fontAlgn="ctr"/>
                      <a:r>
                        <a:rPr lang="en-US" sz="1600" u="none" strike="noStrike">
                          <a:effectLst/>
                        </a:rPr>
                        <a:t>Native Hawaiian</a:t>
                      </a:r>
                      <a:endParaRPr lang="en-US" sz="1600" b="0" i="0" u="none" strike="noStrike">
                        <a:solidFill>
                          <a:srgbClr val="414141"/>
                        </a:solidFill>
                        <a:effectLst/>
                        <a:latin typeface="Arial" panose="020B0604020202020204" pitchFamily="34" charset="0"/>
                      </a:endParaRPr>
                    </a:p>
                  </a:txBody>
                  <a:tcPr marL="9525" marR="9525" marT="9525" marB="0" anchor="ctr"/>
                </a:tc>
                <a:tc>
                  <a:txBody>
                    <a:bodyPr/>
                    <a:lstStyle/>
                    <a:p>
                      <a:pPr algn="ctr" rtl="0" fontAlgn="ctr"/>
                      <a:r>
                        <a:rPr lang="en-US" sz="1600" u="none" strike="noStrike">
                          <a:effectLst/>
                        </a:rPr>
                        <a:t>93</a:t>
                      </a:r>
                      <a:endParaRPr lang="en-US" sz="1600" b="0" i="0" u="none" strike="noStrike">
                        <a:solidFill>
                          <a:srgbClr val="414141"/>
                        </a:solidFill>
                        <a:effectLst/>
                        <a:latin typeface="Arial" panose="020B0604020202020204" pitchFamily="34" charset="0"/>
                      </a:endParaRPr>
                    </a:p>
                  </a:txBody>
                  <a:tcPr marL="9525" marR="9525" marT="9525" marB="0" anchor="ctr"/>
                </a:tc>
                <a:tc>
                  <a:txBody>
                    <a:bodyPr/>
                    <a:lstStyle/>
                    <a:p>
                      <a:pPr algn="ctr" rtl="0" fontAlgn="ctr"/>
                      <a:r>
                        <a:rPr lang="en-US" sz="1600" u="none" strike="noStrike">
                          <a:effectLst/>
                        </a:rPr>
                        <a:t>142</a:t>
                      </a:r>
                      <a:endParaRPr lang="en-US" sz="1600" b="0" i="0" u="none" strike="noStrike">
                        <a:solidFill>
                          <a:srgbClr val="414141"/>
                        </a:solidFill>
                        <a:effectLst/>
                        <a:latin typeface="Arial" panose="020B0604020202020204" pitchFamily="34" charset="0"/>
                      </a:endParaRPr>
                    </a:p>
                  </a:txBody>
                  <a:tcPr marL="9525" marR="9525" marT="9525" marB="0" anchor="ctr"/>
                </a:tc>
                <a:tc>
                  <a:txBody>
                    <a:bodyPr/>
                    <a:lstStyle/>
                    <a:p>
                      <a:pPr algn="ctr" rtl="0" fontAlgn="ctr"/>
                      <a:r>
                        <a:rPr lang="en-US" sz="1600" u="none" strike="noStrike">
                          <a:effectLst/>
                        </a:rPr>
                        <a:t>52.69%</a:t>
                      </a:r>
                      <a:endParaRPr lang="en-US" sz="1600" b="0" i="0" u="none" strike="noStrike">
                        <a:solidFill>
                          <a:srgbClr val="414141"/>
                        </a:solidFill>
                        <a:effectLst/>
                        <a:latin typeface="Arial" panose="020B0604020202020204" pitchFamily="34" charset="0"/>
                      </a:endParaRPr>
                    </a:p>
                  </a:txBody>
                  <a:tcPr marL="9525" marR="9525" marT="9525" marB="0" anchor="ctr"/>
                </a:tc>
                <a:extLst>
                  <a:ext uri="{0D108BD9-81ED-4DB2-BD59-A6C34878D82A}">
                    <a16:rowId xmlns:a16="http://schemas.microsoft.com/office/drawing/2014/main" val="1635371526"/>
                  </a:ext>
                </a:extLst>
              </a:tr>
              <a:tr h="659842">
                <a:tc>
                  <a:txBody>
                    <a:bodyPr/>
                    <a:lstStyle/>
                    <a:p>
                      <a:pPr algn="ctr" rtl="0" fontAlgn="ctr"/>
                      <a:r>
                        <a:rPr lang="en-US" sz="1600" u="none" strike="noStrike">
                          <a:effectLst/>
                        </a:rPr>
                        <a:t>Samoan</a:t>
                      </a:r>
                      <a:endParaRPr lang="en-US" sz="1600" b="0" i="0" u="none" strike="noStrike">
                        <a:solidFill>
                          <a:srgbClr val="414141"/>
                        </a:solidFill>
                        <a:effectLst/>
                        <a:latin typeface="Arial" panose="020B0604020202020204" pitchFamily="34" charset="0"/>
                      </a:endParaRPr>
                    </a:p>
                  </a:txBody>
                  <a:tcPr marL="9525" marR="9525" marT="9525" marB="0" anchor="ctr"/>
                </a:tc>
                <a:tc>
                  <a:txBody>
                    <a:bodyPr/>
                    <a:lstStyle/>
                    <a:p>
                      <a:pPr algn="ctr" rtl="0" fontAlgn="ctr"/>
                      <a:r>
                        <a:rPr lang="en-US" sz="1600" u="none" strike="noStrike">
                          <a:effectLst/>
                        </a:rPr>
                        <a:t>89</a:t>
                      </a:r>
                      <a:endParaRPr lang="en-US" sz="1600" b="0" i="0" u="none" strike="noStrike">
                        <a:solidFill>
                          <a:srgbClr val="414141"/>
                        </a:solidFill>
                        <a:effectLst/>
                        <a:latin typeface="Arial" panose="020B0604020202020204" pitchFamily="34" charset="0"/>
                      </a:endParaRPr>
                    </a:p>
                  </a:txBody>
                  <a:tcPr marL="9525" marR="9525" marT="9525" marB="0" anchor="ctr"/>
                </a:tc>
                <a:tc>
                  <a:txBody>
                    <a:bodyPr/>
                    <a:lstStyle/>
                    <a:p>
                      <a:pPr algn="ctr" rtl="0" fontAlgn="ctr"/>
                      <a:r>
                        <a:rPr lang="en-US" sz="1600" u="none" strike="noStrike">
                          <a:effectLst/>
                        </a:rPr>
                        <a:t>133</a:t>
                      </a:r>
                      <a:endParaRPr lang="en-US" sz="1600" b="0" i="0" u="none" strike="noStrike">
                        <a:solidFill>
                          <a:srgbClr val="414141"/>
                        </a:solidFill>
                        <a:effectLst/>
                        <a:latin typeface="Arial" panose="020B0604020202020204" pitchFamily="34" charset="0"/>
                      </a:endParaRPr>
                    </a:p>
                  </a:txBody>
                  <a:tcPr marL="9525" marR="9525" marT="9525" marB="0" anchor="ctr"/>
                </a:tc>
                <a:tc>
                  <a:txBody>
                    <a:bodyPr/>
                    <a:lstStyle/>
                    <a:p>
                      <a:pPr algn="ctr" rtl="0" fontAlgn="ctr"/>
                      <a:r>
                        <a:rPr lang="en-US" sz="1600" u="none" strike="noStrike">
                          <a:effectLst/>
                        </a:rPr>
                        <a:t>49.44%</a:t>
                      </a:r>
                      <a:endParaRPr lang="en-US" sz="1600" b="0" i="0" u="none" strike="noStrike">
                        <a:solidFill>
                          <a:srgbClr val="414141"/>
                        </a:solidFill>
                        <a:effectLst/>
                        <a:latin typeface="Arial" panose="020B0604020202020204" pitchFamily="34" charset="0"/>
                      </a:endParaRPr>
                    </a:p>
                  </a:txBody>
                  <a:tcPr marL="9525" marR="9525" marT="9525" marB="0" anchor="ctr"/>
                </a:tc>
                <a:extLst>
                  <a:ext uri="{0D108BD9-81ED-4DB2-BD59-A6C34878D82A}">
                    <a16:rowId xmlns:a16="http://schemas.microsoft.com/office/drawing/2014/main" val="1740711296"/>
                  </a:ext>
                </a:extLst>
              </a:tr>
              <a:tr h="659842">
                <a:tc>
                  <a:txBody>
                    <a:bodyPr/>
                    <a:lstStyle/>
                    <a:p>
                      <a:pPr algn="ctr" rtl="0" fontAlgn="ctr"/>
                      <a:r>
                        <a:rPr lang="en-US" sz="1600" u="none" strike="noStrike">
                          <a:effectLst/>
                        </a:rPr>
                        <a:t>Guamanian</a:t>
                      </a:r>
                      <a:endParaRPr lang="en-US" sz="1600" b="0" i="0" u="none" strike="noStrike">
                        <a:solidFill>
                          <a:srgbClr val="414141"/>
                        </a:solidFill>
                        <a:effectLst/>
                        <a:latin typeface="Arial" panose="020B0604020202020204" pitchFamily="34" charset="0"/>
                      </a:endParaRPr>
                    </a:p>
                  </a:txBody>
                  <a:tcPr marL="9525" marR="9525" marT="9525" marB="0" anchor="ctr"/>
                </a:tc>
                <a:tc>
                  <a:txBody>
                    <a:bodyPr/>
                    <a:lstStyle/>
                    <a:p>
                      <a:pPr algn="ctr" rtl="0" fontAlgn="ctr"/>
                      <a:r>
                        <a:rPr lang="en-US" sz="1600" u="none" strike="noStrike">
                          <a:effectLst/>
                        </a:rPr>
                        <a:t>63</a:t>
                      </a:r>
                      <a:endParaRPr lang="en-US" sz="1600" b="0" i="0" u="none" strike="noStrike">
                        <a:solidFill>
                          <a:srgbClr val="414141"/>
                        </a:solidFill>
                        <a:effectLst/>
                        <a:latin typeface="Arial" panose="020B0604020202020204" pitchFamily="34" charset="0"/>
                      </a:endParaRPr>
                    </a:p>
                  </a:txBody>
                  <a:tcPr marL="9525" marR="9525" marT="9525" marB="0" anchor="ctr"/>
                </a:tc>
                <a:tc>
                  <a:txBody>
                    <a:bodyPr/>
                    <a:lstStyle/>
                    <a:p>
                      <a:pPr algn="ctr" rtl="0" fontAlgn="ctr"/>
                      <a:r>
                        <a:rPr lang="en-US" sz="1600" u="none" strike="noStrike">
                          <a:effectLst/>
                        </a:rPr>
                        <a:t>89</a:t>
                      </a:r>
                      <a:endParaRPr lang="en-US" sz="1600" b="0" i="0" u="none" strike="noStrike">
                        <a:solidFill>
                          <a:srgbClr val="414141"/>
                        </a:solidFill>
                        <a:effectLst/>
                        <a:latin typeface="Arial" panose="020B0604020202020204" pitchFamily="34" charset="0"/>
                      </a:endParaRPr>
                    </a:p>
                  </a:txBody>
                  <a:tcPr marL="9525" marR="9525" marT="9525" marB="0" anchor="ctr"/>
                </a:tc>
                <a:tc>
                  <a:txBody>
                    <a:bodyPr/>
                    <a:lstStyle/>
                    <a:p>
                      <a:pPr algn="ctr" rtl="0" fontAlgn="ctr"/>
                      <a:r>
                        <a:rPr lang="en-US" sz="1600" u="none" strike="noStrike" dirty="0">
                          <a:effectLst/>
                        </a:rPr>
                        <a:t>41.27%</a:t>
                      </a:r>
                      <a:endParaRPr lang="en-US" sz="1600" b="0" i="0" u="none" strike="noStrike" dirty="0">
                        <a:solidFill>
                          <a:srgbClr val="414141"/>
                        </a:solidFill>
                        <a:effectLst/>
                        <a:latin typeface="Arial" panose="020B0604020202020204" pitchFamily="34" charset="0"/>
                      </a:endParaRPr>
                    </a:p>
                  </a:txBody>
                  <a:tcPr marL="9525" marR="9525" marT="9525" marB="0" anchor="ctr"/>
                </a:tc>
                <a:extLst>
                  <a:ext uri="{0D108BD9-81ED-4DB2-BD59-A6C34878D82A}">
                    <a16:rowId xmlns:a16="http://schemas.microsoft.com/office/drawing/2014/main" val="2425310039"/>
                  </a:ext>
                </a:extLst>
              </a:tr>
            </a:tbl>
          </a:graphicData>
        </a:graphic>
      </p:graphicFrame>
    </p:spTree>
    <p:custDataLst>
      <p:custData r:id="rId1"/>
      <p:custData r:id="rId2"/>
    </p:custDataLst>
    <p:extLst>
      <p:ext uri="{BB962C8B-B14F-4D97-AF65-F5344CB8AC3E}">
        <p14:creationId xmlns:p14="http://schemas.microsoft.com/office/powerpoint/2010/main" val="210539968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5317B44-90A8-441B-E964-B0AD1A853D35}"/>
              </a:ext>
            </a:extLst>
          </p:cNvPr>
          <p:cNvSpPr>
            <a:spLocks noGrp="1"/>
          </p:cNvSpPr>
          <p:nvPr>
            <p:ph type="title"/>
          </p:nvPr>
        </p:nvSpPr>
        <p:spPr>
          <a:xfrm>
            <a:off x="457200" y="352760"/>
            <a:ext cx="11277600" cy="1138773"/>
          </a:xfrm>
        </p:spPr>
        <p:txBody>
          <a:bodyPr wrap="square" anchor="ctr">
            <a:normAutofit/>
          </a:bodyPr>
          <a:lstStyle/>
          <a:p>
            <a:pPr algn="ctr"/>
            <a:r>
              <a:rPr lang="en-US" sz="3200" dirty="0">
                <a:latin typeface="Arial" panose="020B0604020202020204" pitchFamily="34" charset="0"/>
              </a:rPr>
              <a:t>Response &amp; Approval Rates – All Form Types</a:t>
            </a:r>
          </a:p>
        </p:txBody>
      </p:sp>
      <p:sp>
        <p:nvSpPr>
          <p:cNvPr id="5" name="TextBox 4">
            <a:extLst>
              <a:ext uri="{FF2B5EF4-FFF2-40B4-BE49-F238E27FC236}">
                <a16:creationId xmlns:a16="http://schemas.microsoft.com/office/drawing/2014/main" id="{CF7A818A-BBCE-E27E-73F9-33A9C44484C8}"/>
              </a:ext>
            </a:extLst>
          </p:cNvPr>
          <p:cNvSpPr txBox="1"/>
          <p:nvPr/>
        </p:nvSpPr>
        <p:spPr>
          <a:xfrm>
            <a:off x="4312603" y="5054361"/>
            <a:ext cx="3566794" cy="954107"/>
          </a:xfrm>
          <a:prstGeom prst="rect">
            <a:avLst/>
          </a:prstGeom>
          <a:noFill/>
        </p:spPr>
        <p:txBody>
          <a:bodyPr wrap="square" rtlCol="0">
            <a:spAutoFit/>
          </a:bodyPr>
          <a:lstStyle/>
          <a:p>
            <a:pPr>
              <a:spcBef>
                <a:spcPts val="600"/>
              </a:spcBef>
              <a:spcAft>
                <a:spcPts val="600"/>
              </a:spcAft>
            </a:pPr>
            <a:r>
              <a:rPr lang="en-US" sz="1200" b="1" dirty="0"/>
              <a:t>Responded / Total = % Responded</a:t>
            </a:r>
          </a:p>
          <a:p>
            <a:pPr>
              <a:spcBef>
                <a:spcPts val="600"/>
              </a:spcBef>
              <a:spcAft>
                <a:spcPts val="600"/>
              </a:spcAft>
            </a:pPr>
            <a:r>
              <a:rPr lang="en-US" sz="1200" b="1" dirty="0"/>
              <a:t>Approved / Responded = % Approved</a:t>
            </a:r>
          </a:p>
          <a:p>
            <a:pPr>
              <a:spcBef>
                <a:spcPts val="600"/>
              </a:spcBef>
              <a:spcAft>
                <a:spcPts val="600"/>
              </a:spcAft>
            </a:pPr>
            <a:r>
              <a:rPr lang="en-US" sz="1200" b="1" dirty="0"/>
              <a:t>Approved / Total - % Qualified or Renewed </a:t>
            </a:r>
          </a:p>
        </p:txBody>
      </p:sp>
      <p:graphicFrame>
        <p:nvGraphicFramePr>
          <p:cNvPr id="8" name="Table 7">
            <a:extLst>
              <a:ext uri="{FF2B5EF4-FFF2-40B4-BE49-F238E27FC236}">
                <a16:creationId xmlns:a16="http://schemas.microsoft.com/office/drawing/2014/main" id="{B225C393-BE34-BE96-B735-4691CFB81369}"/>
              </a:ext>
            </a:extLst>
          </p:cNvPr>
          <p:cNvGraphicFramePr>
            <a:graphicFrameLocks noGrp="1"/>
          </p:cNvGraphicFramePr>
          <p:nvPr>
            <p:extLst>
              <p:ext uri="{D42A27DB-BD31-4B8C-83A1-F6EECF244321}">
                <p14:modId xmlns:p14="http://schemas.microsoft.com/office/powerpoint/2010/main" val="4118443140"/>
              </p:ext>
            </p:extLst>
          </p:nvPr>
        </p:nvGraphicFramePr>
        <p:xfrm>
          <a:off x="457200" y="1412310"/>
          <a:ext cx="10960100" cy="3502591"/>
        </p:xfrm>
        <a:graphic>
          <a:graphicData uri="http://schemas.openxmlformats.org/drawingml/2006/table">
            <a:tbl>
              <a:tblPr>
                <a:tableStyleId>{284E427A-3D55-4303-BF80-6455036E1DE7}</a:tableStyleId>
              </a:tblPr>
              <a:tblGrid>
                <a:gridCol w="1688122">
                  <a:extLst>
                    <a:ext uri="{9D8B030D-6E8A-4147-A177-3AD203B41FA5}">
                      <a16:colId xmlns:a16="http://schemas.microsoft.com/office/drawing/2014/main" val="3276340260"/>
                    </a:ext>
                  </a:extLst>
                </a:gridCol>
                <a:gridCol w="1053490">
                  <a:extLst>
                    <a:ext uri="{9D8B030D-6E8A-4147-A177-3AD203B41FA5}">
                      <a16:colId xmlns:a16="http://schemas.microsoft.com/office/drawing/2014/main" val="2917682702"/>
                    </a:ext>
                  </a:extLst>
                </a:gridCol>
                <a:gridCol w="1573888">
                  <a:extLst>
                    <a:ext uri="{9D8B030D-6E8A-4147-A177-3AD203B41FA5}">
                      <a16:colId xmlns:a16="http://schemas.microsoft.com/office/drawing/2014/main" val="205523028"/>
                    </a:ext>
                  </a:extLst>
                </a:gridCol>
                <a:gridCol w="1421576">
                  <a:extLst>
                    <a:ext uri="{9D8B030D-6E8A-4147-A177-3AD203B41FA5}">
                      <a16:colId xmlns:a16="http://schemas.microsoft.com/office/drawing/2014/main" val="500853318"/>
                    </a:ext>
                  </a:extLst>
                </a:gridCol>
                <a:gridCol w="1399364">
                  <a:extLst>
                    <a:ext uri="{9D8B030D-6E8A-4147-A177-3AD203B41FA5}">
                      <a16:colId xmlns:a16="http://schemas.microsoft.com/office/drawing/2014/main" val="1944282939"/>
                    </a:ext>
                  </a:extLst>
                </a:gridCol>
                <a:gridCol w="1548503">
                  <a:extLst>
                    <a:ext uri="{9D8B030D-6E8A-4147-A177-3AD203B41FA5}">
                      <a16:colId xmlns:a16="http://schemas.microsoft.com/office/drawing/2014/main" val="550389684"/>
                    </a:ext>
                  </a:extLst>
                </a:gridCol>
                <a:gridCol w="2275157">
                  <a:extLst>
                    <a:ext uri="{9D8B030D-6E8A-4147-A177-3AD203B41FA5}">
                      <a16:colId xmlns:a16="http://schemas.microsoft.com/office/drawing/2014/main" val="2395462166"/>
                    </a:ext>
                  </a:extLst>
                </a:gridCol>
              </a:tblGrid>
              <a:tr h="784886">
                <a:tc>
                  <a:txBody>
                    <a:bodyPr/>
                    <a:lstStyle/>
                    <a:p>
                      <a:pPr algn="ctr" rtl="0" fontAlgn="ctr"/>
                      <a:r>
                        <a:rPr lang="en-US" sz="1600" b="1" u="none" strike="noStrike" dirty="0">
                          <a:solidFill>
                            <a:schemeClr val="bg1"/>
                          </a:solidFill>
                          <a:effectLst/>
                          <a:latin typeface="+mn-lt"/>
                        </a:rPr>
                        <a:t>Month</a:t>
                      </a:r>
                      <a:endParaRPr lang="en-US" sz="1600" b="1" i="0" u="none" strike="noStrike" dirty="0">
                        <a:solidFill>
                          <a:schemeClr val="bg1"/>
                        </a:solidFill>
                        <a:effectLst/>
                        <a:latin typeface="+mn-lt"/>
                      </a:endParaRPr>
                    </a:p>
                  </a:txBody>
                  <a:tcPr marL="9525" marR="9525" marT="9525" marB="0" anchor="ctr">
                    <a:solidFill>
                      <a:schemeClr val="accent1"/>
                    </a:solidFill>
                  </a:tcPr>
                </a:tc>
                <a:tc>
                  <a:txBody>
                    <a:bodyPr/>
                    <a:lstStyle/>
                    <a:p>
                      <a:pPr algn="ctr" rtl="0" fontAlgn="ctr"/>
                      <a:r>
                        <a:rPr lang="en-US" sz="1600" b="1" u="none" strike="noStrike" dirty="0">
                          <a:solidFill>
                            <a:schemeClr val="bg1"/>
                          </a:solidFill>
                          <a:effectLst/>
                          <a:latin typeface="+mn-lt"/>
                        </a:rPr>
                        <a:t>Total</a:t>
                      </a:r>
                      <a:endParaRPr lang="en-US" sz="1600" b="1" i="0" u="none" strike="noStrike" dirty="0">
                        <a:solidFill>
                          <a:schemeClr val="bg1"/>
                        </a:solidFill>
                        <a:effectLst/>
                        <a:latin typeface="+mn-lt"/>
                      </a:endParaRPr>
                    </a:p>
                  </a:txBody>
                  <a:tcPr marL="9525" marR="9525" marT="9525" marB="0" anchor="ctr">
                    <a:solidFill>
                      <a:schemeClr val="accent1"/>
                    </a:solidFill>
                  </a:tcPr>
                </a:tc>
                <a:tc>
                  <a:txBody>
                    <a:bodyPr/>
                    <a:lstStyle/>
                    <a:p>
                      <a:pPr algn="ctr" rtl="0" fontAlgn="ctr"/>
                      <a:r>
                        <a:rPr lang="en-US" sz="1600" b="1" u="none" strike="noStrike" dirty="0">
                          <a:solidFill>
                            <a:schemeClr val="bg1"/>
                          </a:solidFill>
                          <a:effectLst/>
                          <a:latin typeface="+mn-lt"/>
                        </a:rPr>
                        <a:t>Responded</a:t>
                      </a:r>
                      <a:endParaRPr lang="en-US" sz="1600" b="1" i="0" u="none" strike="noStrike" dirty="0">
                        <a:solidFill>
                          <a:schemeClr val="bg1"/>
                        </a:solidFill>
                        <a:effectLst/>
                        <a:latin typeface="+mn-lt"/>
                      </a:endParaRPr>
                    </a:p>
                  </a:txBody>
                  <a:tcPr marL="9525" marR="9525" marT="9525" marB="0" anchor="ctr">
                    <a:solidFill>
                      <a:schemeClr val="accent1"/>
                    </a:solidFill>
                  </a:tcPr>
                </a:tc>
                <a:tc>
                  <a:txBody>
                    <a:bodyPr/>
                    <a:lstStyle/>
                    <a:p>
                      <a:pPr algn="ctr" rtl="0" fontAlgn="ctr"/>
                      <a:r>
                        <a:rPr lang="en-US" sz="1600" b="1" u="none" strike="noStrike">
                          <a:solidFill>
                            <a:schemeClr val="bg1"/>
                          </a:solidFill>
                          <a:effectLst/>
                          <a:latin typeface="+mn-lt"/>
                        </a:rPr>
                        <a:t>% Responded</a:t>
                      </a:r>
                      <a:endParaRPr lang="en-US" sz="1600" b="1" i="0" u="none" strike="noStrike">
                        <a:solidFill>
                          <a:schemeClr val="bg1"/>
                        </a:solidFill>
                        <a:effectLst/>
                        <a:latin typeface="+mn-lt"/>
                      </a:endParaRPr>
                    </a:p>
                  </a:txBody>
                  <a:tcPr marL="9525" marR="9525" marT="9525" marB="0" anchor="ctr">
                    <a:solidFill>
                      <a:schemeClr val="accent1"/>
                    </a:solidFill>
                  </a:tcPr>
                </a:tc>
                <a:tc>
                  <a:txBody>
                    <a:bodyPr/>
                    <a:lstStyle/>
                    <a:p>
                      <a:pPr algn="ctr" rtl="0" fontAlgn="ctr"/>
                      <a:r>
                        <a:rPr lang="en-US" sz="1600" b="1" u="none" strike="noStrike" dirty="0">
                          <a:solidFill>
                            <a:schemeClr val="bg1"/>
                          </a:solidFill>
                          <a:effectLst/>
                          <a:latin typeface="+mn-lt"/>
                        </a:rPr>
                        <a:t>Approved</a:t>
                      </a:r>
                      <a:endParaRPr lang="en-US" sz="1600" b="1" i="0" u="none" strike="noStrike" dirty="0">
                        <a:solidFill>
                          <a:schemeClr val="bg1"/>
                        </a:solidFill>
                        <a:effectLst/>
                        <a:latin typeface="+mn-lt"/>
                      </a:endParaRPr>
                    </a:p>
                  </a:txBody>
                  <a:tcPr marL="9525" marR="9525" marT="9525" marB="0" anchor="ctr">
                    <a:solidFill>
                      <a:schemeClr val="accent1"/>
                    </a:solidFill>
                  </a:tcPr>
                </a:tc>
                <a:tc>
                  <a:txBody>
                    <a:bodyPr/>
                    <a:lstStyle/>
                    <a:p>
                      <a:pPr algn="ctr" rtl="0" fontAlgn="ctr"/>
                      <a:r>
                        <a:rPr lang="en-US" sz="1600" b="1" u="none" strike="noStrike">
                          <a:solidFill>
                            <a:schemeClr val="bg1"/>
                          </a:solidFill>
                          <a:effectLst/>
                          <a:latin typeface="+mn-lt"/>
                        </a:rPr>
                        <a:t>% Approved</a:t>
                      </a:r>
                      <a:endParaRPr lang="en-US" sz="1600" b="1" i="0" u="none" strike="noStrike">
                        <a:solidFill>
                          <a:schemeClr val="bg1"/>
                        </a:solidFill>
                        <a:effectLst/>
                        <a:latin typeface="+mn-lt"/>
                      </a:endParaRPr>
                    </a:p>
                  </a:txBody>
                  <a:tcPr marL="9525" marR="9525" marT="9525" marB="0" anchor="ctr">
                    <a:solidFill>
                      <a:schemeClr val="accent1"/>
                    </a:solidFill>
                  </a:tcPr>
                </a:tc>
                <a:tc>
                  <a:txBody>
                    <a:bodyPr/>
                    <a:lstStyle/>
                    <a:p>
                      <a:pPr algn="ctr" rtl="0" fontAlgn="ctr"/>
                      <a:r>
                        <a:rPr lang="en-US" sz="1600" b="1" u="none" strike="noStrike" dirty="0">
                          <a:solidFill>
                            <a:schemeClr val="bg1"/>
                          </a:solidFill>
                          <a:effectLst/>
                          <a:latin typeface="+mn-lt"/>
                        </a:rPr>
                        <a:t>% Qualified or Renewed</a:t>
                      </a:r>
                      <a:endParaRPr lang="en-US" sz="1600" b="1" i="0" u="none" strike="noStrike" dirty="0">
                        <a:solidFill>
                          <a:schemeClr val="bg1"/>
                        </a:solidFill>
                        <a:effectLst/>
                        <a:latin typeface="+mn-lt"/>
                      </a:endParaRPr>
                    </a:p>
                  </a:txBody>
                  <a:tcPr marL="9525" marR="9525" marT="9525" marB="0" anchor="ctr">
                    <a:solidFill>
                      <a:schemeClr val="accent1"/>
                    </a:solidFill>
                  </a:tcPr>
                </a:tc>
                <a:extLst>
                  <a:ext uri="{0D108BD9-81ED-4DB2-BD59-A6C34878D82A}">
                    <a16:rowId xmlns:a16="http://schemas.microsoft.com/office/drawing/2014/main" val="3901698987"/>
                  </a:ext>
                </a:extLst>
              </a:tr>
              <a:tr h="400096">
                <a:tc>
                  <a:txBody>
                    <a:bodyPr/>
                    <a:lstStyle/>
                    <a:p>
                      <a:pPr algn="ctr" fontAlgn="b"/>
                      <a:r>
                        <a:rPr lang="en-US" sz="1600" b="0" i="0" u="none" strike="noStrike" dirty="0">
                          <a:solidFill>
                            <a:srgbClr val="000000"/>
                          </a:solidFill>
                          <a:effectLst/>
                          <a:latin typeface="+mn-lt"/>
                        </a:rPr>
                        <a:t>March</a:t>
                      </a:r>
                    </a:p>
                  </a:txBody>
                  <a:tcPr marL="7023" marR="7023" marT="7023" marB="0" anchor="ctr"/>
                </a:tc>
                <a:tc>
                  <a:txBody>
                    <a:bodyPr/>
                    <a:lstStyle/>
                    <a:p>
                      <a:pPr algn="ctr" fontAlgn="b"/>
                      <a:r>
                        <a:rPr lang="en-US" sz="1600" b="0" i="0" u="none" strike="noStrike">
                          <a:solidFill>
                            <a:srgbClr val="000000"/>
                          </a:solidFill>
                          <a:effectLst/>
                          <a:latin typeface="+mn-lt"/>
                        </a:rPr>
                        <a:t>241,414</a:t>
                      </a:r>
                    </a:p>
                  </a:txBody>
                  <a:tcPr marL="7023" marR="7023" marT="7023" marB="0" anchor="ctr"/>
                </a:tc>
                <a:tc>
                  <a:txBody>
                    <a:bodyPr/>
                    <a:lstStyle/>
                    <a:p>
                      <a:pPr algn="ctr" fontAlgn="b"/>
                      <a:r>
                        <a:rPr lang="en-US" sz="1600" b="0" i="0" u="none" strike="noStrike">
                          <a:solidFill>
                            <a:srgbClr val="000000"/>
                          </a:solidFill>
                          <a:effectLst/>
                          <a:latin typeface="+mn-lt"/>
                        </a:rPr>
                        <a:t>222,759</a:t>
                      </a:r>
                    </a:p>
                  </a:txBody>
                  <a:tcPr marL="7023" marR="7023" marT="7023" marB="0" anchor="ctr"/>
                </a:tc>
                <a:tc>
                  <a:txBody>
                    <a:bodyPr/>
                    <a:lstStyle/>
                    <a:p>
                      <a:pPr algn="ctr" fontAlgn="b"/>
                      <a:r>
                        <a:rPr lang="en-US" sz="1600" b="0" i="0" u="none" strike="noStrike">
                          <a:solidFill>
                            <a:srgbClr val="000000"/>
                          </a:solidFill>
                          <a:effectLst/>
                          <a:latin typeface="+mn-lt"/>
                        </a:rPr>
                        <a:t>92.3%</a:t>
                      </a:r>
                    </a:p>
                  </a:txBody>
                  <a:tcPr marL="7023" marR="7023" marT="7023" marB="0" anchor="ctr"/>
                </a:tc>
                <a:tc>
                  <a:txBody>
                    <a:bodyPr/>
                    <a:lstStyle/>
                    <a:p>
                      <a:pPr algn="ctr" fontAlgn="b"/>
                      <a:r>
                        <a:rPr lang="en-US" sz="1600" b="0" i="0" u="none" strike="noStrike">
                          <a:solidFill>
                            <a:srgbClr val="000000"/>
                          </a:solidFill>
                          <a:effectLst/>
                          <a:latin typeface="+mn-lt"/>
                        </a:rPr>
                        <a:t>188,726</a:t>
                      </a:r>
                    </a:p>
                  </a:txBody>
                  <a:tcPr marL="7023" marR="7023" marT="7023" marB="0" anchor="ctr"/>
                </a:tc>
                <a:tc>
                  <a:txBody>
                    <a:bodyPr/>
                    <a:lstStyle/>
                    <a:p>
                      <a:pPr algn="ctr" fontAlgn="b"/>
                      <a:r>
                        <a:rPr lang="en-US" sz="1600" b="0" i="0" u="none" strike="noStrike">
                          <a:solidFill>
                            <a:srgbClr val="000000"/>
                          </a:solidFill>
                          <a:effectLst/>
                          <a:latin typeface="+mn-lt"/>
                        </a:rPr>
                        <a:t>84.7%</a:t>
                      </a:r>
                    </a:p>
                  </a:txBody>
                  <a:tcPr marL="7023" marR="7023" marT="7023" marB="0" anchor="ctr"/>
                </a:tc>
                <a:tc>
                  <a:txBody>
                    <a:bodyPr/>
                    <a:lstStyle/>
                    <a:p>
                      <a:pPr algn="ctr" fontAlgn="b"/>
                      <a:r>
                        <a:rPr lang="en-US" sz="1600" b="0" i="0" u="none" strike="noStrike">
                          <a:solidFill>
                            <a:srgbClr val="000000"/>
                          </a:solidFill>
                          <a:effectLst/>
                          <a:latin typeface="+mn-lt"/>
                        </a:rPr>
                        <a:t>78.2%</a:t>
                      </a:r>
                    </a:p>
                  </a:txBody>
                  <a:tcPr marL="7023" marR="7023" marT="7023" marB="0" anchor="ctr"/>
                </a:tc>
                <a:extLst>
                  <a:ext uri="{0D108BD9-81ED-4DB2-BD59-A6C34878D82A}">
                    <a16:rowId xmlns:a16="http://schemas.microsoft.com/office/drawing/2014/main" val="3099186856"/>
                  </a:ext>
                </a:extLst>
              </a:tr>
              <a:tr h="400096">
                <a:tc>
                  <a:txBody>
                    <a:bodyPr/>
                    <a:lstStyle/>
                    <a:p>
                      <a:pPr algn="ctr" fontAlgn="b"/>
                      <a:r>
                        <a:rPr lang="en-US" sz="1600" b="0" i="0" u="none" strike="noStrike">
                          <a:solidFill>
                            <a:srgbClr val="000000"/>
                          </a:solidFill>
                          <a:effectLst/>
                          <a:latin typeface="+mn-lt"/>
                        </a:rPr>
                        <a:t>April</a:t>
                      </a:r>
                    </a:p>
                  </a:txBody>
                  <a:tcPr marL="7023" marR="7023" marT="7023" marB="0" anchor="ctr"/>
                </a:tc>
                <a:tc>
                  <a:txBody>
                    <a:bodyPr/>
                    <a:lstStyle/>
                    <a:p>
                      <a:pPr algn="ctr" fontAlgn="b"/>
                      <a:r>
                        <a:rPr lang="en-US" sz="1600" b="0" i="0" u="none" strike="noStrike">
                          <a:solidFill>
                            <a:srgbClr val="000000"/>
                          </a:solidFill>
                          <a:effectLst/>
                          <a:latin typeface="+mn-lt"/>
                        </a:rPr>
                        <a:t>262,077</a:t>
                      </a:r>
                    </a:p>
                  </a:txBody>
                  <a:tcPr marL="7023" marR="7023" marT="7023" marB="0" anchor="ctr"/>
                </a:tc>
                <a:tc>
                  <a:txBody>
                    <a:bodyPr/>
                    <a:lstStyle/>
                    <a:p>
                      <a:pPr algn="ctr" fontAlgn="b"/>
                      <a:r>
                        <a:rPr lang="en-US" sz="1600" b="0" i="0" u="none" strike="noStrike">
                          <a:solidFill>
                            <a:srgbClr val="000000"/>
                          </a:solidFill>
                          <a:effectLst/>
                          <a:latin typeface="+mn-lt"/>
                        </a:rPr>
                        <a:t>240,040</a:t>
                      </a:r>
                    </a:p>
                  </a:txBody>
                  <a:tcPr marL="7023" marR="7023" marT="7023" marB="0" anchor="ctr"/>
                </a:tc>
                <a:tc>
                  <a:txBody>
                    <a:bodyPr/>
                    <a:lstStyle/>
                    <a:p>
                      <a:pPr algn="ctr" fontAlgn="b"/>
                      <a:r>
                        <a:rPr lang="en-US" sz="1600" b="0" i="0" u="none" strike="noStrike">
                          <a:solidFill>
                            <a:srgbClr val="000000"/>
                          </a:solidFill>
                          <a:effectLst/>
                          <a:latin typeface="+mn-lt"/>
                        </a:rPr>
                        <a:t>91.6%</a:t>
                      </a:r>
                    </a:p>
                  </a:txBody>
                  <a:tcPr marL="7023" marR="7023" marT="7023" marB="0" anchor="ctr"/>
                </a:tc>
                <a:tc>
                  <a:txBody>
                    <a:bodyPr/>
                    <a:lstStyle/>
                    <a:p>
                      <a:pPr algn="ctr" fontAlgn="b"/>
                      <a:r>
                        <a:rPr lang="en-US" sz="1600" b="0" i="0" u="none" strike="noStrike">
                          <a:solidFill>
                            <a:srgbClr val="000000"/>
                          </a:solidFill>
                          <a:effectLst/>
                          <a:latin typeface="+mn-lt"/>
                        </a:rPr>
                        <a:t>198,055</a:t>
                      </a:r>
                    </a:p>
                  </a:txBody>
                  <a:tcPr marL="7023" marR="7023" marT="7023" marB="0" anchor="ctr"/>
                </a:tc>
                <a:tc>
                  <a:txBody>
                    <a:bodyPr/>
                    <a:lstStyle/>
                    <a:p>
                      <a:pPr algn="ctr" fontAlgn="b"/>
                      <a:r>
                        <a:rPr lang="en-US" sz="1600" b="0" i="0" u="none" strike="noStrike">
                          <a:solidFill>
                            <a:srgbClr val="000000"/>
                          </a:solidFill>
                          <a:effectLst/>
                          <a:latin typeface="+mn-lt"/>
                        </a:rPr>
                        <a:t>82.5%</a:t>
                      </a:r>
                    </a:p>
                  </a:txBody>
                  <a:tcPr marL="7023" marR="7023" marT="7023" marB="0" anchor="ctr"/>
                </a:tc>
                <a:tc>
                  <a:txBody>
                    <a:bodyPr/>
                    <a:lstStyle/>
                    <a:p>
                      <a:pPr algn="ctr" fontAlgn="b"/>
                      <a:r>
                        <a:rPr lang="en-US" sz="1600" b="0" i="0" u="none" strike="noStrike">
                          <a:solidFill>
                            <a:srgbClr val="000000"/>
                          </a:solidFill>
                          <a:effectLst/>
                          <a:latin typeface="+mn-lt"/>
                        </a:rPr>
                        <a:t>75.6%</a:t>
                      </a:r>
                    </a:p>
                  </a:txBody>
                  <a:tcPr marL="7023" marR="7023" marT="7023" marB="0" anchor="ctr"/>
                </a:tc>
                <a:extLst>
                  <a:ext uri="{0D108BD9-81ED-4DB2-BD59-A6C34878D82A}">
                    <a16:rowId xmlns:a16="http://schemas.microsoft.com/office/drawing/2014/main" val="967891301"/>
                  </a:ext>
                </a:extLst>
              </a:tr>
              <a:tr h="400096">
                <a:tc>
                  <a:txBody>
                    <a:bodyPr/>
                    <a:lstStyle/>
                    <a:p>
                      <a:pPr algn="ctr" fontAlgn="b"/>
                      <a:r>
                        <a:rPr lang="en-US" sz="1600" b="0" i="0" u="none" strike="noStrike" dirty="0">
                          <a:solidFill>
                            <a:srgbClr val="000000"/>
                          </a:solidFill>
                          <a:effectLst/>
                          <a:latin typeface="+mn-lt"/>
                        </a:rPr>
                        <a:t>May</a:t>
                      </a:r>
                    </a:p>
                  </a:txBody>
                  <a:tcPr marL="7023" marR="7023" marT="7023" marB="0" anchor="ctr"/>
                </a:tc>
                <a:tc>
                  <a:txBody>
                    <a:bodyPr/>
                    <a:lstStyle/>
                    <a:p>
                      <a:pPr algn="ctr" fontAlgn="b"/>
                      <a:r>
                        <a:rPr lang="en-US" sz="1600" b="0" i="0" u="none" strike="noStrike">
                          <a:solidFill>
                            <a:srgbClr val="000000"/>
                          </a:solidFill>
                          <a:effectLst/>
                          <a:latin typeface="+mn-lt"/>
                        </a:rPr>
                        <a:t>286,091</a:t>
                      </a:r>
                    </a:p>
                  </a:txBody>
                  <a:tcPr marL="7023" marR="7023" marT="7023" marB="0" anchor="ctr"/>
                </a:tc>
                <a:tc>
                  <a:txBody>
                    <a:bodyPr/>
                    <a:lstStyle/>
                    <a:p>
                      <a:pPr algn="ctr" fontAlgn="b"/>
                      <a:r>
                        <a:rPr lang="en-US" sz="1600" b="0" i="0" u="none" strike="noStrike">
                          <a:solidFill>
                            <a:srgbClr val="000000"/>
                          </a:solidFill>
                          <a:effectLst/>
                          <a:latin typeface="+mn-lt"/>
                        </a:rPr>
                        <a:t>258,220</a:t>
                      </a:r>
                    </a:p>
                  </a:txBody>
                  <a:tcPr marL="7023" marR="7023" marT="7023" marB="0" anchor="ctr"/>
                </a:tc>
                <a:tc>
                  <a:txBody>
                    <a:bodyPr/>
                    <a:lstStyle/>
                    <a:p>
                      <a:pPr algn="ctr" fontAlgn="b"/>
                      <a:r>
                        <a:rPr lang="en-US" sz="1600" b="0" i="0" u="none" strike="noStrike">
                          <a:solidFill>
                            <a:srgbClr val="000000"/>
                          </a:solidFill>
                          <a:effectLst/>
                          <a:latin typeface="+mn-lt"/>
                        </a:rPr>
                        <a:t>90.3%</a:t>
                      </a:r>
                    </a:p>
                  </a:txBody>
                  <a:tcPr marL="7023" marR="7023" marT="7023" marB="0" anchor="ctr"/>
                </a:tc>
                <a:tc>
                  <a:txBody>
                    <a:bodyPr/>
                    <a:lstStyle/>
                    <a:p>
                      <a:pPr algn="ctr" fontAlgn="b"/>
                      <a:r>
                        <a:rPr lang="en-US" sz="1600" b="0" i="0" u="none" strike="noStrike">
                          <a:solidFill>
                            <a:srgbClr val="000000"/>
                          </a:solidFill>
                          <a:effectLst/>
                          <a:latin typeface="+mn-lt"/>
                        </a:rPr>
                        <a:t>208,795</a:t>
                      </a:r>
                    </a:p>
                  </a:txBody>
                  <a:tcPr marL="7023" marR="7023" marT="7023" marB="0" anchor="ctr"/>
                </a:tc>
                <a:tc>
                  <a:txBody>
                    <a:bodyPr/>
                    <a:lstStyle/>
                    <a:p>
                      <a:pPr algn="ctr" fontAlgn="b"/>
                      <a:r>
                        <a:rPr lang="en-US" sz="1600" b="0" i="0" u="none" strike="noStrike">
                          <a:solidFill>
                            <a:srgbClr val="000000"/>
                          </a:solidFill>
                          <a:effectLst/>
                          <a:latin typeface="+mn-lt"/>
                        </a:rPr>
                        <a:t>80.9%</a:t>
                      </a:r>
                    </a:p>
                  </a:txBody>
                  <a:tcPr marL="7023" marR="7023" marT="7023" marB="0" anchor="ctr"/>
                </a:tc>
                <a:tc>
                  <a:txBody>
                    <a:bodyPr/>
                    <a:lstStyle/>
                    <a:p>
                      <a:pPr algn="ctr" fontAlgn="b"/>
                      <a:r>
                        <a:rPr lang="en-US" sz="1600" b="0" i="0" u="none" strike="noStrike">
                          <a:solidFill>
                            <a:srgbClr val="000000"/>
                          </a:solidFill>
                          <a:effectLst/>
                          <a:latin typeface="+mn-lt"/>
                        </a:rPr>
                        <a:t>73.0%</a:t>
                      </a:r>
                    </a:p>
                  </a:txBody>
                  <a:tcPr marL="7023" marR="7023" marT="7023" marB="0" anchor="ctr"/>
                </a:tc>
                <a:extLst>
                  <a:ext uri="{0D108BD9-81ED-4DB2-BD59-A6C34878D82A}">
                    <a16:rowId xmlns:a16="http://schemas.microsoft.com/office/drawing/2014/main" val="631626800"/>
                  </a:ext>
                </a:extLst>
              </a:tr>
              <a:tr h="400096">
                <a:tc>
                  <a:txBody>
                    <a:bodyPr/>
                    <a:lstStyle/>
                    <a:p>
                      <a:pPr algn="ctr" fontAlgn="b"/>
                      <a:r>
                        <a:rPr lang="en-US" sz="1600" b="0" i="0" u="none" strike="noStrike">
                          <a:solidFill>
                            <a:srgbClr val="000000"/>
                          </a:solidFill>
                          <a:effectLst/>
                          <a:latin typeface="+mn-lt"/>
                        </a:rPr>
                        <a:t>June</a:t>
                      </a:r>
                    </a:p>
                  </a:txBody>
                  <a:tcPr marL="7023" marR="7023" marT="7023" marB="0" anchor="ctr"/>
                </a:tc>
                <a:tc>
                  <a:txBody>
                    <a:bodyPr/>
                    <a:lstStyle/>
                    <a:p>
                      <a:pPr algn="ctr" fontAlgn="b"/>
                      <a:r>
                        <a:rPr lang="en-US" sz="1600" b="0" i="0" u="none" strike="noStrike">
                          <a:solidFill>
                            <a:srgbClr val="000000"/>
                          </a:solidFill>
                          <a:effectLst/>
                          <a:latin typeface="+mn-lt"/>
                        </a:rPr>
                        <a:t>300,619</a:t>
                      </a:r>
                    </a:p>
                  </a:txBody>
                  <a:tcPr marL="7023" marR="7023" marT="7023" marB="0" anchor="ctr"/>
                </a:tc>
                <a:tc>
                  <a:txBody>
                    <a:bodyPr/>
                    <a:lstStyle/>
                    <a:p>
                      <a:pPr algn="ctr" fontAlgn="b"/>
                      <a:r>
                        <a:rPr lang="en-US" sz="1600" b="0" i="0" u="none" strike="noStrike">
                          <a:solidFill>
                            <a:srgbClr val="000000"/>
                          </a:solidFill>
                          <a:effectLst/>
                          <a:latin typeface="+mn-lt"/>
                        </a:rPr>
                        <a:t>269,467</a:t>
                      </a:r>
                    </a:p>
                  </a:txBody>
                  <a:tcPr marL="7023" marR="7023" marT="7023" marB="0" anchor="ctr"/>
                </a:tc>
                <a:tc>
                  <a:txBody>
                    <a:bodyPr/>
                    <a:lstStyle/>
                    <a:p>
                      <a:pPr algn="ctr" fontAlgn="b"/>
                      <a:r>
                        <a:rPr lang="en-US" sz="1600" b="0" i="0" u="none" strike="noStrike">
                          <a:solidFill>
                            <a:srgbClr val="000000"/>
                          </a:solidFill>
                          <a:effectLst/>
                          <a:latin typeface="+mn-lt"/>
                        </a:rPr>
                        <a:t>89.6%</a:t>
                      </a:r>
                    </a:p>
                  </a:txBody>
                  <a:tcPr marL="7023" marR="7023" marT="7023" marB="0" anchor="ctr"/>
                </a:tc>
                <a:tc>
                  <a:txBody>
                    <a:bodyPr/>
                    <a:lstStyle/>
                    <a:p>
                      <a:pPr algn="ctr" fontAlgn="b"/>
                      <a:r>
                        <a:rPr lang="en-US" sz="1600" b="0" i="0" u="none" strike="noStrike">
                          <a:solidFill>
                            <a:srgbClr val="000000"/>
                          </a:solidFill>
                          <a:effectLst/>
                          <a:latin typeface="+mn-lt"/>
                        </a:rPr>
                        <a:t>219,725</a:t>
                      </a:r>
                    </a:p>
                  </a:txBody>
                  <a:tcPr marL="7023" marR="7023" marT="7023" marB="0" anchor="ctr"/>
                </a:tc>
                <a:tc>
                  <a:txBody>
                    <a:bodyPr/>
                    <a:lstStyle/>
                    <a:p>
                      <a:pPr algn="ctr" fontAlgn="b"/>
                      <a:r>
                        <a:rPr lang="en-US" sz="1600" b="0" i="0" u="none" strike="noStrike">
                          <a:solidFill>
                            <a:srgbClr val="000000"/>
                          </a:solidFill>
                          <a:effectLst/>
                          <a:latin typeface="+mn-lt"/>
                        </a:rPr>
                        <a:t>81.5%</a:t>
                      </a:r>
                    </a:p>
                  </a:txBody>
                  <a:tcPr marL="7023" marR="7023" marT="7023" marB="0" anchor="ctr"/>
                </a:tc>
                <a:tc>
                  <a:txBody>
                    <a:bodyPr/>
                    <a:lstStyle/>
                    <a:p>
                      <a:pPr algn="ctr" fontAlgn="b"/>
                      <a:r>
                        <a:rPr lang="en-US" sz="1600" b="0" i="0" u="none" strike="noStrike">
                          <a:solidFill>
                            <a:srgbClr val="000000"/>
                          </a:solidFill>
                          <a:effectLst/>
                          <a:latin typeface="+mn-lt"/>
                        </a:rPr>
                        <a:t>73.1%</a:t>
                      </a:r>
                    </a:p>
                  </a:txBody>
                  <a:tcPr marL="7023" marR="7023" marT="7023" marB="0" anchor="ctr"/>
                </a:tc>
                <a:extLst>
                  <a:ext uri="{0D108BD9-81ED-4DB2-BD59-A6C34878D82A}">
                    <a16:rowId xmlns:a16="http://schemas.microsoft.com/office/drawing/2014/main" val="3435453330"/>
                  </a:ext>
                </a:extLst>
              </a:tr>
              <a:tr h="400096">
                <a:tc>
                  <a:txBody>
                    <a:bodyPr/>
                    <a:lstStyle/>
                    <a:p>
                      <a:pPr algn="ctr" fontAlgn="b"/>
                      <a:r>
                        <a:rPr lang="en-US" sz="1600" b="0" i="0" u="none" strike="noStrike">
                          <a:solidFill>
                            <a:srgbClr val="000000"/>
                          </a:solidFill>
                          <a:effectLst/>
                          <a:latin typeface="+mn-lt"/>
                        </a:rPr>
                        <a:t>July</a:t>
                      </a:r>
                    </a:p>
                  </a:txBody>
                  <a:tcPr marL="7023" marR="7023" marT="7023" marB="0" anchor="ctr"/>
                </a:tc>
                <a:tc>
                  <a:txBody>
                    <a:bodyPr/>
                    <a:lstStyle/>
                    <a:p>
                      <a:pPr algn="ctr" fontAlgn="b"/>
                      <a:r>
                        <a:rPr lang="en-US" sz="1600" b="0" i="0" u="none" strike="noStrike">
                          <a:solidFill>
                            <a:srgbClr val="000000"/>
                          </a:solidFill>
                          <a:effectLst/>
                          <a:latin typeface="+mn-lt"/>
                        </a:rPr>
                        <a:t>359,603</a:t>
                      </a:r>
                    </a:p>
                  </a:txBody>
                  <a:tcPr marL="7023" marR="7023" marT="7023" marB="0" anchor="ctr"/>
                </a:tc>
                <a:tc>
                  <a:txBody>
                    <a:bodyPr/>
                    <a:lstStyle/>
                    <a:p>
                      <a:pPr algn="ctr" fontAlgn="b"/>
                      <a:r>
                        <a:rPr lang="en-US" sz="1600" b="0" i="0" u="none" strike="noStrike">
                          <a:solidFill>
                            <a:srgbClr val="000000"/>
                          </a:solidFill>
                          <a:effectLst/>
                          <a:latin typeface="+mn-lt"/>
                        </a:rPr>
                        <a:t>325,701</a:t>
                      </a:r>
                    </a:p>
                  </a:txBody>
                  <a:tcPr marL="7023" marR="7023" marT="7023" marB="0" anchor="ctr"/>
                </a:tc>
                <a:tc>
                  <a:txBody>
                    <a:bodyPr/>
                    <a:lstStyle/>
                    <a:p>
                      <a:pPr algn="ctr" fontAlgn="b"/>
                      <a:r>
                        <a:rPr lang="en-US" sz="1600" b="0" i="0" u="none" strike="noStrike">
                          <a:solidFill>
                            <a:srgbClr val="000000"/>
                          </a:solidFill>
                          <a:effectLst/>
                          <a:latin typeface="+mn-lt"/>
                        </a:rPr>
                        <a:t>90.6%</a:t>
                      </a:r>
                    </a:p>
                  </a:txBody>
                  <a:tcPr marL="7023" marR="7023" marT="7023" marB="0" anchor="ctr"/>
                </a:tc>
                <a:tc>
                  <a:txBody>
                    <a:bodyPr/>
                    <a:lstStyle/>
                    <a:p>
                      <a:pPr algn="ctr" fontAlgn="b"/>
                      <a:r>
                        <a:rPr lang="en-US" sz="1600" b="0" i="0" u="none" strike="noStrike">
                          <a:solidFill>
                            <a:srgbClr val="000000"/>
                          </a:solidFill>
                          <a:effectLst/>
                          <a:latin typeface="+mn-lt"/>
                        </a:rPr>
                        <a:t>265,489</a:t>
                      </a:r>
                    </a:p>
                  </a:txBody>
                  <a:tcPr marL="7023" marR="7023" marT="7023" marB="0" anchor="ctr"/>
                </a:tc>
                <a:tc>
                  <a:txBody>
                    <a:bodyPr/>
                    <a:lstStyle/>
                    <a:p>
                      <a:pPr algn="ctr" fontAlgn="b"/>
                      <a:r>
                        <a:rPr lang="en-US" sz="1600" b="0" i="0" u="none" strike="noStrike" dirty="0">
                          <a:solidFill>
                            <a:srgbClr val="000000"/>
                          </a:solidFill>
                          <a:effectLst/>
                          <a:latin typeface="+mn-lt"/>
                        </a:rPr>
                        <a:t>81.5%</a:t>
                      </a:r>
                    </a:p>
                  </a:txBody>
                  <a:tcPr marL="7023" marR="7023" marT="7023" marB="0" anchor="ctr"/>
                </a:tc>
                <a:tc>
                  <a:txBody>
                    <a:bodyPr/>
                    <a:lstStyle/>
                    <a:p>
                      <a:pPr algn="ctr" fontAlgn="b"/>
                      <a:r>
                        <a:rPr lang="en-US" sz="1600" b="0" i="0" u="none" strike="noStrike">
                          <a:solidFill>
                            <a:srgbClr val="000000"/>
                          </a:solidFill>
                          <a:effectLst/>
                          <a:latin typeface="+mn-lt"/>
                        </a:rPr>
                        <a:t>73.8%</a:t>
                      </a:r>
                    </a:p>
                  </a:txBody>
                  <a:tcPr marL="7023" marR="7023" marT="7023" marB="0" anchor="ctr"/>
                </a:tc>
                <a:extLst>
                  <a:ext uri="{0D108BD9-81ED-4DB2-BD59-A6C34878D82A}">
                    <a16:rowId xmlns:a16="http://schemas.microsoft.com/office/drawing/2014/main" val="825402547"/>
                  </a:ext>
                </a:extLst>
              </a:tr>
              <a:tr h="400096">
                <a:tc>
                  <a:txBody>
                    <a:bodyPr/>
                    <a:lstStyle/>
                    <a:p>
                      <a:pPr algn="ctr" fontAlgn="b"/>
                      <a:r>
                        <a:rPr lang="en-US" sz="1600" b="0" i="0" u="none" strike="noStrike">
                          <a:solidFill>
                            <a:srgbClr val="000000"/>
                          </a:solidFill>
                          <a:effectLst/>
                          <a:latin typeface="+mn-lt"/>
                        </a:rPr>
                        <a:t>August</a:t>
                      </a:r>
                    </a:p>
                  </a:txBody>
                  <a:tcPr marL="7023" marR="7023" marT="7023" marB="0" anchor="ctr"/>
                </a:tc>
                <a:tc>
                  <a:txBody>
                    <a:bodyPr/>
                    <a:lstStyle/>
                    <a:p>
                      <a:pPr algn="ctr" fontAlgn="b"/>
                      <a:r>
                        <a:rPr lang="en-US" sz="1600" b="0" i="0" u="none" strike="noStrike">
                          <a:solidFill>
                            <a:srgbClr val="000000"/>
                          </a:solidFill>
                          <a:effectLst/>
                          <a:latin typeface="+mn-lt"/>
                        </a:rPr>
                        <a:t>370,866</a:t>
                      </a:r>
                    </a:p>
                  </a:txBody>
                  <a:tcPr marL="7023" marR="7023" marT="7023" marB="0" anchor="ctr"/>
                </a:tc>
                <a:tc>
                  <a:txBody>
                    <a:bodyPr/>
                    <a:lstStyle/>
                    <a:p>
                      <a:pPr algn="ctr" fontAlgn="b"/>
                      <a:r>
                        <a:rPr lang="en-US" sz="1600" b="0" i="0" u="none" strike="noStrike">
                          <a:solidFill>
                            <a:srgbClr val="000000"/>
                          </a:solidFill>
                          <a:effectLst/>
                          <a:latin typeface="+mn-lt"/>
                        </a:rPr>
                        <a:t>331,970</a:t>
                      </a:r>
                    </a:p>
                  </a:txBody>
                  <a:tcPr marL="7023" marR="7023" marT="7023" marB="0" anchor="ctr"/>
                </a:tc>
                <a:tc>
                  <a:txBody>
                    <a:bodyPr/>
                    <a:lstStyle/>
                    <a:p>
                      <a:pPr algn="ctr" fontAlgn="b"/>
                      <a:r>
                        <a:rPr lang="en-US" sz="1600" b="0" i="0" u="none" strike="noStrike">
                          <a:solidFill>
                            <a:srgbClr val="000000"/>
                          </a:solidFill>
                          <a:effectLst/>
                          <a:latin typeface="+mn-lt"/>
                        </a:rPr>
                        <a:t>89.5%</a:t>
                      </a:r>
                    </a:p>
                  </a:txBody>
                  <a:tcPr marL="7023" marR="7023" marT="7023" marB="0" anchor="ctr"/>
                </a:tc>
                <a:tc>
                  <a:txBody>
                    <a:bodyPr/>
                    <a:lstStyle/>
                    <a:p>
                      <a:pPr algn="ctr" fontAlgn="b"/>
                      <a:r>
                        <a:rPr lang="en-US" sz="1600" b="0" i="0" u="none" strike="noStrike">
                          <a:solidFill>
                            <a:srgbClr val="000000"/>
                          </a:solidFill>
                          <a:effectLst/>
                          <a:latin typeface="+mn-lt"/>
                        </a:rPr>
                        <a:t>261,828</a:t>
                      </a:r>
                    </a:p>
                  </a:txBody>
                  <a:tcPr marL="7023" marR="7023" marT="7023" marB="0" anchor="ctr"/>
                </a:tc>
                <a:tc>
                  <a:txBody>
                    <a:bodyPr/>
                    <a:lstStyle/>
                    <a:p>
                      <a:pPr algn="ctr" fontAlgn="b"/>
                      <a:r>
                        <a:rPr lang="en-US" sz="1600" b="0" i="0" u="none" strike="noStrike">
                          <a:solidFill>
                            <a:srgbClr val="000000"/>
                          </a:solidFill>
                          <a:effectLst/>
                          <a:latin typeface="+mn-lt"/>
                        </a:rPr>
                        <a:t>78.9%</a:t>
                      </a:r>
                    </a:p>
                  </a:txBody>
                  <a:tcPr marL="7023" marR="7023" marT="7023" marB="0" anchor="ctr"/>
                </a:tc>
                <a:tc>
                  <a:txBody>
                    <a:bodyPr/>
                    <a:lstStyle/>
                    <a:p>
                      <a:pPr algn="ctr" fontAlgn="b"/>
                      <a:r>
                        <a:rPr lang="en-US" sz="1600" b="0" i="0" u="none" strike="noStrike">
                          <a:solidFill>
                            <a:srgbClr val="000000"/>
                          </a:solidFill>
                          <a:effectLst/>
                          <a:latin typeface="+mn-lt"/>
                        </a:rPr>
                        <a:t>70.6%</a:t>
                      </a:r>
                    </a:p>
                  </a:txBody>
                  <a:tcPr marL="7023" marR="7023" marT="7023" marB="0" anchor="ctr"/>
                </a:tc>
                <a:extLst>
                  <a:ext uri="{0D108BD9-81ED-4DB2-BD59-A6C34878D82A}">
                    <a16:rowId xmlns:a16="http://schemas.microsoft.com/office/drawing/2014/main" val="246557493"/>
                  </a:ext>
                </a:extLst>
              </a:tr>
              <a:tr h="317129">
                <a:tc>
                  <a:txBody>
                    <a:bodyPr/>
                    <a:lstStyle/>
                    <a:p>
                      <a:pPr algn="ctr" rtl="0" fontAlgn="ctr"/>
                      <a:r>
                        <a:rPr lang="en-US" sz="1600" b="1" i="0" u="none" strike="noStrike" dirty="0">
                          <a:solidFill>
                            <a:srgbClr val="130B1E"/>
                          </a:solidFill>
                          <a:effectLst/>
                          <a:latin typeface="+mn-lt"/>
                        </a:rPr>
                        <a:t>Totals</a:t>
                      </a:r>
                    </a:p>
                  </a:txBody>
                  <a:tcPr marL="7023" marR="7023" marT="7023" marB="0" anchor="ctr"/>
                </a:tc>
                <a:tc>
                  <a:txBody>
                    <a:bodyPr/>
                    <a:lstStyle/>
                    <a:p>
                      <a:pPr algn="ctr" rtl="0" fontAlgn="ctr"/>
                      <a:r>
                        <a:rPr lang="en-US" sz="1600" b="1" i="0" u="none" strike="noStrike">
                          <a:solidFill>
                            <a:srgbClr val="130B1E"/>
                          </a:solidFill>
                          <a:effectLst/>
                          <a:latin typeface="+mn-lt"/>
                        </a:rPr>
                        <a:t>1,820,670</a:t>
                      </a:r>
                    </a:p>
                  </a:txBody>
                  <a:tcPr marL="7023" marR="7023" marT="7023" marB="0" anchor="ctr"/>
                </a:tc>
                <a:tc>
                  <a:txBody>
                    <a:bodyPr/>
                    <a:lstStyle/>
                    <a:p>
                      <a:pPr algn="ctr" rtl="0" fontAlgn="ctr"/>
                      <a:r>
                        <a:rPr lang="en-US" sz="1600" b="1" i="0" u="none" strike="noStrike">
                          <a:solidFill>
                            <a:srgbClr val="130B1E"/>
                          </a:solidFill>
                          <a:effectLst/>
                          <a:latin typeface="+mn-lt"/>
                        </a:rPr>
                        <a:t>1,648,157</a:t>
                      </a:r>
                    </a:p>
                  </a:txBody>
                  <a:tcPr marL="7023" marR="7023" marT="7023" marB="0" anchor="ctr"/>
                </a:tc>
                <a:tc>
                  <a:txBody>
                    <a:bodyPr/>
                    <a:lstStyle/>
                    <a:p>
                      <a:pPr algn="ctr" rtl="0" fontAlgn="ctr"/>
                      <a:r>
                        <a:rPr lang="en-US" sz="1600" b="1" i="0" u="none" strike="noStrike" dirty="0">
                          <a:solidFill>
                            <a:srgbClr val="130B1E"/>
                          </a:solidFill>
                          <a:effectLst/>
                          <a:latin typeface="+mn-lt"/>
                        </a:rPr>
                        <a:t>90.52%</a:t>
                      </a:r>
                    </a:p>
                  </a:txBody>
                  <a:tcPr marL="7023" marR="7023" marT="7023" marB="0" anchor="ctr"/>
                </a:tc>
                <a:tc>
                  <a:txBody>
                    <a:bodyPr/>
                    <a:lstStyle/>
                    <a:p>
                      <a:pPr algn="ctr" rtl="0" fontAlgn="ctr"/>
                      <a:r>
                        <a:rPr lang="en-US" sz="1600" b="1" i="0" u="none" strike="noStrike">
                          <a:solidFill>
                            <a:srgbClr val="130B1E"/>
                          </a:solidFill>
                          <a:effectLst/>
                          <a:latin typeface="+mn-lt"/>
                        </a:rPr>
                        <a:t>1,342,618</a:t>
                      </a:r>
                    </a:p>
                  </a:txBody>
                  <a:tcPr marL="7023" marR="7023" marT="7023" marB="0" anchor="ctr"/>
                </a:tc>
                <a:tc>
                  <a:txBody>
                    <a:bodyPr/>
                    <a:lstStyle/>
                    <a:p>
                      <a:pPr algn="ctr" rtl="0" fontAlgn="b"/>
                      <a:r>
                        <a:rPr lang="en-US" sz="1600" b="1" i="0" u="none" strike="noStrike">
                          <a:solidFill>
                            <a:srgbClr val="130B1E"/>
                          </a:solidFill>
                          <a:effectLst/>
                          <a:latin typeface="+mn-lt"/>
                        </a:rPr>
                        <a:t>81.46%</a:t>
                      </a:r>
                    </a:p>
                  </a:txBody>
                  <a:tcPr marL="7023" marR="7023" marT="7023" marB="0" anchor="ctr"/>
                </a:tc>
                <a:tc>
                  <a:txBody>
                    <a:bodyPr/>
                    <a:lstStyle/>
                    <a:p>
                      <a:pPr algn="ctr" rtl="0" fontAlgn="b"/>
                      <a:r>
                        <a:rPr lang="en-US" sz="1600" b="1" i="0" u="none" strike="noStrike" dirty="0">
                          <a:solidFill>
                            <a:srgbClr val="130B1E"/>
                          </a:solidFill>
                          <a:effectLst/>
                          <a:latin typeface="+mn-lt"/>
                        </a:rPr>
                        <a:t>73.74%</a:t>
                      </a:r>
                    </a:p>
                  </a:txBody>
                  <a:tcPr marL="7023" marR="7023" marT="7023" marB="0" anchor="ctr"/>
                </a:tc>
                <a:extLst>
                  <a:ext uri="{0D108BD9-81ED-4DB2-BD59-A6C34878D82A}">
                    <a16:rowId xmlns:a16="http://schemas.microsoft.com/office/drawing/2014/main" val="1327888320"/>
                  </a:ext>
                </a:extLst>
              </a:tr>
            </a:tbl>
          </a:graphicData>
        </a:graphic>
      </p:graphicFrame>
    </p:spTree>
    <p:custDataLst>
      <p:custData r:id="rId1"/>
      <p:custData r:id="rId2"/>
    </p:custDataLst>
    <p:extLst>
      <p:ext uri="{BB962C8B-B14F-4D97-AF65-F5344CB8AC3E}">
        <p14:creationId xmlns:p14="http://schemas.microsoft.com/office/powerpoint/2010/main" val="35531079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5317B44-90A8-441B-E964-B0AD1A853D35}"/>
              </a:ext>
            </a:extLst>
          </p:cNvPr>
          <p:cNvSpPr>
            <a:spLocks noGrp="1"/>
          </p:cNvSpPr>
          <p:nvPr>
            <p:ph type="body" sz="quarter" idx="10"/>
          </p:nvPr>
        </p:nvSpPr>
        <p:spPr>
          <a:xfrm>
            <a:off x="1141527" y="322546"/>
            <a:ext cx="11050473" cy="587308"/>
          </a:xfrm>
        </p:spPr>
        <p:txBody>
          <a:bodyPr>
            <a:noAutofit/>
          </a:body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3200" b="0" i="0" u="none" strike="noStrike" kern="1200" cap="none" spc="0" normalizeH="0" baseline="0" noProof="0" dirty="0">
                <a:ln>
                  <a:noFill/>
                </a:ln>
                <a:solidFill>
                  <a:srgbClr val="502E91"/>
                </a:solidFill>
                <a:effectLst/>
                <a:uLnTx/>
                <a:uFillTx/>
                <a:latin typeface="Arial" panose="020B0604020202020204" pitchFamily="34" charset="0"/>
                <a:ea typeface="+mn-ea"/>
                <a:cs typeface="Arial" panose="020B0604020202020204" pitchFamily="34" charset="0"/>
              </a:rPr>
              <a:t>Completed Initiatives</a:t>
            </a:r>
            <a:endParaRPr kumimoji="0" lang="en-US" sz="3200" b="0" i="0" u="none" strike="noStrike" kern="1200" cap="none" spc="0" normalizeH="0" baseline="0" noProof="0" dirty="0">
              <a:ln>
                <a:noFill/>
              </a:ln>
              <a:solidFill>
                <a:schemeClr val="tx1"/>
              </a:solidFill>
              <a:effectLst/>
              <a:uLnTx/>
              <a:uFillTx/>
              <a:latin typeface="Arial" panose="020B0604020202020204" pitchFamily="34" charset="0"/>
              <a:ea typeface="+mn-ea"/>
              <a:cs typeface="Arial" panose="020B0604020202020204" pitchFamily="34" charset="0"/>
            </a:endParaRPr>
          </a:p>
        </p:txBody>
      </p:sp>
      <p:sp>
        <p:nvSpPr>
          <p:cNvPr id="4" name="TextBox 3">
            <a:extLst>
              <a:ext uri="{FF2B5EF4-FFF2-40B4-BE49-F238E27FC236}">
                <a16:creationId xmlns:a16="http://schemas.microsoft.com/office/drawing/2014/main" id="{A87D3AC6-ABDD-4C72-A5BF-4B99B9975378}"/>
              </a:ext>
            </a:extLst>
          </p:cNvPr>
          <p:cNvSpPr txBox="1"/>
          <p:nvPr/>
        </p:nvSpPr>
        <p:spPr>
          <a:xfrm>
            <a:off x="1079863" y="1174523"/>
            <a:ext cx="10441576" cy="646331"/>
          </a:xfrm>
          <a:prstGeom prst="rect">
            <a:avLst/>
          </a:prstGeom>
          <a:noFill/>
        </p:spPr>
        <p:txBody>
          <a:bodyPr wrap="square" rtlCol="0">
            <a:spAutoFit/>
          </a:bodyPr>
          <a:lstStyle/>
          <a:p>
            <a:pPr algn="ctr"/>
            <a:r>
              <a:rPr lang="en-US" sz="1800" b="1" dirty="0">
                <a:solidFill>
                  <a:schemeClr val="tx1">
                    <a:lumMod val="50000"/>
                  </a:schemeClr>
                </a:solidFill>
              </a:rPr>
              <a:t>Service Provider Intake API (SPIA) Change</a:t>
            </a:r>
          </a:p>
          <a:p>
            <a:pPr algn="ctr"/>
            <a:r>
              <a:rPr lang="en-US" sz="1800" b="1" dirty="0">
                <a:solidFill>
                  <a:schemeClr val="tx1">
                    <a:lumMod val="50000"/>
                  </a:schemeClr>
                </a:solidFill>
              </a:rPr>
              <a:t>Submission of Client Index Numbers (CIN)</a:t>
            </a:r>
          </a:p>
        </p:txBody>
      </p:sp>
      <p:sp>
        <p:nvSpPr>
          <p:cNvPr id="5" name="TextBox 4">
            <a:extLst>
              <a:ext uri="{FF2B5EF4-FFF2-40B4-BE49-F238E27FC236}">
                <a16:creationId xmlns:a16="http://schemas.microsoft.com/office/drawing/2014/main" id="{28BCFB23-A2F1-9BEF-137A-FF4C2C3FEDCE}"/>
              </a:ext>
            </a:extLst>
          </p:cNvPr>
          <p:cNvSpPr txBox="1"/>
          <p:nvPr/>
        </p:nvSpPr>
        <p:spPr>
          <a:xfrm>
            <a:off x="1211194" y="2085523"/>
            <a:ext cx="9952105" cy="2379113"/>
          </a:xfrm>
          <a:prstGeom prst="rect">
            <a:avLst/>
          </a:prstGeom>
          <a:noFill/>
        </p:spPr>
        <p:txBody>
          <a:bodyPr wrap="square">
            <a:spAutoFit/>
          </a:bodyPr>
          <a:lstStyle/>
          <a:p>
            <a:pPr>
              <a:lnSpc>
                <a:spcPct val="107000"/>
              </a:lnSpc>
              <a:spcBef>
                <a:spcPts val="600"/>
              </a:spcBef>
              <a:spcAft>
                <a:spcPts val="600"/>
              </a:spcAft>
            </a:pPr>
            <a:r>
              <a:rPr lang="en-US" sz="1600" dirty="0">
                <a:solidFill>
                  <a:schemeClr val="tx1">
                    <a:lumMod val="50000"/>
                  </a:schemeClr>
                </a:solidFill>
              </a:rPr>
              <a:t>A Medi-Cal Subscriber ID was added to the SPIA SubmitApplication and SubmitRenewal methods. The Medi-Cal Subscriber ID is required when the </a:t>
            </a:r>
            <a:r>
              <a:rPr lang="en-US" sz="1600" b="1" i="0" u="none" strike="noStrike" baseline="0" dirty="0">
                <a:solidFill>
                  <a:schemeClr val="bg2">
                    <a:lumMod val="10000"/>
                  </a:schemeClr>
                </a:solidFill>
              </a:rPr>
              <a:t>Program Code List </a:t>
            </a:r>
            <a:r>
              <a:rPr lang="en-US" sz="1600" dirty="0">
                <a:solidFill>
                  <a:schemeClr val="bg2">
                    <a:lumMod val="10000"/>
                  </a:schemeClr>
                </a:solidFill>
              </a:rPr>
              <a:t>field for a submission includes the “Medical” Program Code. A participant’s Medi-Cal CIN is entered in SPIA as the </a:t>
            </a:r>
            <a:r>
              <a:rPr lang="en-US" sz="1600" dirty="0">
                <a:solidFill>
                  <a:schemeClr val="tx1">
                    <a:lumMod val="50000"/>
                  </a:schemeClr>
                </a:solidFill>
              </a:rPr>
              <a:t>Medi-Cal Subscriber ID </a:t>
            </a:r>
            <a:endParaRPr lang="en-US" sz="1600" dirty="0">
              <a:solidFill>
                <a:schemeClr val="bg2">
                  <a:lumMod val="10000"/>
                </a:schemeClr>
              </a:solidFill>
            </a:endParaRPr>
          </a:p>
          <a:p>
            <a:pPr>
              <a:lnSpc>
                <a:spcPct val="107000"/>
              </a:lnSpc>
              <a:spcBef>
                <a:spcPts val="600"/>
              </a:spcBef>
              <a:spcAft>
                <a:spcPts val="600"/>
              </a:spcAft>
            </a:pPr>
            <a:r>
              <a:rPr lang="en-US" sz="1600" dirty="0">
                <a:solidFill>
                  <a:schemeClr val="bg2">
                    <a:lumMod val="10000"/>
                  </a:schemeClr>
                </a:solidFill>
              </a:rPr>
              <a:t>Soft Launch Date was </a:t>
            </a:r>
            <a:r>
              <a:rPr lang="en-US" sz="1600" b="1" dirty="0">
                <a:solidFill>
                  <a:schemeClr val="bg2"/>
                </a:solidFill>
              </a:rPr>
              <a:t>Thursday, June 20</a:t>
            </a:r>
            <a:r>
              <a:rPr lang="en-US" sz="1600" b="1" baseline="30000" dirty="0">
                <a:solidFill>
                  <a:schemeClr val="bg2"/>
                </a:solidFill>
              </a:rPr>
              <a:t>th</a:t>
            </a:r>
            <a:r>
              <a:rPr lang="en-US" sz="1600" b="1" dirty="0">
                <a:solidFill>
                  <a:schemeClr val="bg2"/>
                </a:solidFill>
              </a:rPr>
              <a:t> </a:t>
            </a:r>
          </a:p>
          <a:p>
            <a:pPr>
              <a:lnSpc>
                <a:spcPct val="107000"/>
              </a:lnSpc>
              <a:spcBef>
                <a:spcPts val="600"/>
              </a:spcBef>
              <a:spcAft>
                <a:spcPts val="600"/>
              </a:spcAft>
            </a:pPr>
            <a:r>
              <a:rPr lang="en-US" sz="1600" b="0" i="0" u="none" strike="noStrike" baseline="0" dirty="0">
                <a:solidFill>
                  <a:schemeClr val="bg2">
                    <a:lumMod val="10000"/>
                  </a:schemeClr>
                </a:solidFill>
              </a:rPr>
              <a:t>Hard Launch Date </a:t>
            </a:r>
            <a:r>
              <a:rPr lang="en-US" sz="1600" dirty="0">
                <a:solidFill>
                  <a:schemeClr val="bg2">
                    <a:lumMod val="10000"/>
                  </a:schemeClr>
                </a:solidFill>
              </a:rPr>
              <a:t>was</a:t>
            </a:r>
            <a:r>
              <a:rPr lang="en-US" sz="1600" b="0" i="0" u="none" strike="noStrike" baseline="0" dirty="0">
                <a:solidFill>
                  <a:schemeClr val="bg2">
                    <a:lumMod val="10000"/>
                  </a:schemeClr>
                </a:solidFill>
              </a:rPr>
              <a:t> </a:t>
            </a:r>
            <a:r>
              <a:rPr lang="en-US" sz="1600" b="1" i="0" u="none" strike="noStrike" baseline="0" dirty="0">
                <a:solidFill>
                  <a:schemeClr val="bg2"/>
                </a:solidFill>
              </a:rPr>
              <a:t>Thursday, August 15</a:t>
            </a:r>
            <a:r>
              <a:rPr lang="en-US" sz="1600" b="1" i="0" u="none" strike="noStrike" baseline="30000" dirty="0">
                <a:solidFill>
                  <a:schemeClr val="bg2"/>
                </a:solidFill>
              </a:rPr>
              <a:t>th</a:t>
            </a:r>
            <a:r>
              <a:rPr lang="en-US" sz="1600" b="1" i="0" u="none" strike="noStrike" baseline="0" dirty="0">
                <a:solidFill>
                  <a:schemeClr val="bg2"/>
                </a:solidFill>
              </a:rPr>
              <a:t> </a:t>
            </a:r>
          </a:p>
          <a:p>
            <a:pPr>
              <a:lnSpc>
                <a:spcPct val="107000"/>
              </a:lnSpc>
              <a:spcBef>
                <a:spcPts val="600"/>
              </a:spcBef>
              <a:spcAft>
                <a:spcPts val="600"/>
              </a:spcAft>
            </a:pPr>
            <a:r>
              <a:rPr lang="en-US" sz="1600" dirty="0"/>
              <a:t>The soft and hard launch approach afforded Service Providers time to adjust their systems and processes to align with the SPIA changes</a:t>
            </a:r>
          </a:p>
        </p:txBody>
      </p:sp>
    </p:spTree>
    <p:custDataLst>
      <p:custData r:id="rId1"/>
      <p:custData r:id="rId2"/>
    </p:custDataLst>
    <p:extLst>
      <p:ext uri="{BB962C8B-B14F-4D97-AF65-F5344CB8AC3E}">
        <p14:creationId xmlns:p14="http://schemas.microsoft.com/office/powerpoint/2010/main" val="31091967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5317B44-90A8-441B-E964-B0AD1A853D35}"/>
              </a:ext>
            </a:extLst>
          </p:cNvPr>
          <p:cNvSpPr>
            <a:spLocks noGrp="1"/>
          </p:cNvSpPr>
          <p:nvPr>
            <p:ph type="title"/>
          </p:nvPr>
        </p:nvSpPr>
        <p:spPr>
          <a:xfrm>
            <a:off x="457200" y="509522"/>
            <a:ext cx="11277600" cy="1138773"/>
          </a:xfrm>
        </p:spPr>
        <p:txBody>
          <a:bodyPr wrap="square" anchor="ctr">
            <a:normAutofit/>
          </a:bodyPr>
          <a:lstStyle/>
          <a:p>
            <a:pPr algn="ctr"/>
            <a:r>
              <a:rPr lang="en-US" sz="3200" dirty="0">
                <a:latin typeface="Arial" panose="020B0604020202020204" pitchFamily="34" charset="0"/>
              </a:rPr>
              <a:t>Enrollment Application Volume by Received Channel</a:t>
            </a:r>
            <a:br>
              <a:rPr lang="en-US" sz="3200" dirty="0">
                <a:latin typeface="Arial" panose="020B0604020202020204" pitchFamily="34" charset="0"/>
              </a:rPr>
            </a:br>
            <a:r>
              <a:rPr lang="en-US" sz="3200" b="0" i="0" kern="1200" dirty="0">
                <a:latin typeface="Arial" panose="020B0604020202020204" pitchFamily="34" charset="0"/>
                <a:ea typeface="+mj-ea"/>
                <a:cs typeface="+mj-cs"/>
              </a:rPr>
              <a:t>March through August</a:t>
            </a:r>
            <a:endParaRPr lang="en-US" sz="3200" dirty="0">
              <a:latin typeface="Arial" panose="020B0604020202020204" pitchFamily="34" charset="0"/>
            </a:endParaRPr>
          </a:p>
        </p:txBody>
      </p:sp>
      <p:sp>
        <p:nvSpPr>
          <p:cNvPr id="8" name="Rectangle 7">
            <a:extLst>
              <a:ext uri="{FF2B5EF4-FFF2-40B4-BE49-F238E27FC236}">
                <a16:creationId xmlns:a16="http://schemas.microsoft.com/office/drawing/2014/main" id="{AAF32389-4B74-2025-D2D4-92170F14A338}"/>
              </a:ext>
            </a:extLst>
          </p:cNvPr>
          <p:cNvSpPr/>
          <p:nvPr/>
        </p:nvSpPr>
        <p:spPr>
          <a:xfrm>
            <a:off x="4314824" y="6101069"/>
            <a:ext cx="3356043" cy="24740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tx1"/>
                </a:solidFill>
              </a:rPr>
              <a:t># Enrollment Applications received</a:t>
            </a:r>
          </a:p>
        </p:txBody>
      </p:sp>
      <p:graphicFrame>
        <p:nvGraphicFramePr>
          <p:cNvPr id="5" name="Chart 4">
            <a:extLst>
              <a:ext uri="{FF2B5EF4-FFF2-40B4-BE49-F238E27FC236}">
                <a16:creationId xmlns:a16="http://schemas.microsoft.com/office/drawing/2014/main" id="{2266BDF4-D3E6-2587-A2EB-3CF447BA2891}"/>
              </a:ext>
            </a:extLst>
          </p:cNvPr>
          <p:cNvGraphicFramePr>
            <a:graphicFrameLocks/>
          </p:cNvGraphicFramePr>
          <p:nvPr>
            <p:extLst>
              <p:ext uri="{D42A27DB-BD31-4B8C-83A1-F6EECF244321}">
                <p14:modId xmlns:p14="http://schemas.microsoft.com/office/powerpoint/2010/main" val="3323545087"/>
              </p:ext>
            </p:extLst>
          </p:nvPr>
        </p:nvGraphicFramePr>
        <p:xfrm>
          <a:off x="1721498" y="1759130"/>
          <a:ext cx="8850708" cy="4182125"/>
        </p:xfrm>
        <a:graphic>
          <a:graphicData uri="http://schemas.openxmlformats.org/drawingml/2006/chart">
            <c:chart xmlns:c="http://schemas.openxmlformats.org/drawingml/2006/chart" xmlns:r="http://schemas.openxmlformats.org/officeDocument/2006/relationships" r:id="rId4"/>
          </a:graphicData>
        </a:graphic>
      </p:graphicFrame>
    </p:spTree>
    <p:custDataLst>
      <p:custData r:id="rId1"/>
      <p:custData r:id="rId2"/>
    </p:custDataLst>
    <p:extLst>
      <p:ext uri="{BB962C8B-B14F-4D97-AF65-F5344CB8AC3E}">
        <p14:creationId xmlns:p14="http://schemas.microsoft.com/office/powerpoint/2010/main" val="278200917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5317B44-90A8-441B-E964-B0AD1A853D35}"/>
              </a:ext>
            </a:extLst>
          </p:cNvPr>
          <p:cNvSpPr>
            <a:spLocks noGrp="1"/>
          </p:cNvSpPr>
          <p:nvPr>
            <p:ph type="title"/>
          </p:nvPr>
        </p:nvSpPr>
        <p:spPr>
          <a:xfrm>
            <a:off x="457200" y="509522"/>
            <a:ext cx="11277600" cy="1138773"/>
          </a:xfrm>
        </p:spPr>
        <p:txBody>
          <a:bodyPr wrap="square" anchor="ctr">
            <a:normAutofit/>
          </a:bodyPr>
          <a:lstStyle/>
          <a:p>
            <a:pPr algn="ctr"/>
            <a:r>
              <a:rPr lang="en-US" sz="3200" dirty="0">
                <a:latin typeface="Arial" panose="020B0604020202020204" pitchFamily="34" charset="0"/>
              </a:rPr>
              <a:t>Renewal Forms Submitted by Received Channel </a:t>
            </a:r>
          </a:p>
          <a:p>
            <a:pPr algn="ctr"/>
            <a:r>
              <a:rPr lang="en-US" sz="3200" b="0" i="0" kern="1200" dirty="0">
                <a:latin typeface="Arial" panose="020B0604020202020204" pitchFamily="34" charset="0"/>
                <a:ea typeface="+mj-ea"/>
                <a:cs typeface="+mj-cs"/>
              </a:rPr>
              <a:t>March through August</a:t>
            </a:r>
            <a:endParaRPr lang="en-US" sz="3200" dirty="0">
              <a:latin typeface="Arial" panose="020B0604020202020204" pitchFamily="34" charset="0"/>
            </a:endParaRPr>
          </a:p>
        </p:txBody>
      </p:sp>
      <p:sp>
        <p:nvSpPr>
          <p:cNvPr id="6" name="Rectangle 5">
            <a:extLst>
              <a:ext uri="{FF2B5EF4-FFF2-40B4-BE49-F238E27FC236}">
                <a16:creationId xmlns:a16="http://schemas.microsoft.com/office/drawing/2014/main" id="{B1FB4E99-BDC5-85F0-F6A0-1CC1BE2AF76D}"/>
              </a:ext>
            </a:extLst>
          </p:cNvPr>
          <p:cNvSpPr/>
          <p:nvPr/>
        </p:nvSpPr>
        <p:spPr>
          <a:xfrm>
            <a:off x="4612532" y="6200961"/>
            <a:ext cx="2740768" cy="24740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tx1"/>
                </a:solidFill>
              </a:rPr>
              <a:t># Renewal forms received</a:t>
            </a:r>
          </a:p>
        </p:txBody>
      </p:sp>
      <p:graphicFrame>
        <p:nvGraphicFramePr>
          <p:cNvPr id="5" name="Chart 4">
            <a:extLst>
              <a:ext uri="{FF2B5EF4-FFF2-40B4-BE49-F238E27FC236}">
                <a16:creationId xmlns:a16="http://schemas.microsoft.com/office/drawing/2014/main" id="{094F36C1-D2C3-8EBB-5F44-11D2E9C58408}"/>
              </a:ext>
            </a:extLst>
          </p:cNvPr>
          <p:cNvGraphicFramePr>
            <a:graphicFrameLocks/>
          </p:cNvGraphicFramePr>
          <p:nvPr>
            <p:extLst>
              <p:ext uri="{D42A27DB-BD31-4B8C-83A1-F6EECF244321}">
                <p14:modId xmlns:p14="http://schemas.microsoft.com/office/powerpoint/2010/main" val="3679554947"/>
              </p:ext>
            </p:extLst>
          </p:nvPr>
        </p:nvGraphicFramePr>
        <p:xfrm>
          <a:off x="1550126" y="1597818"/>
          <a:ext cx="8917577" cy="4402387"/>
        </p:xfrm>
        <a:graphic>
          <a:graphicData uri="http://schemas.openxmlformats.org/drawingml/2006/chart">
            <c:chart xmlns:c="http://schemas.openxmlformats.org/drawingml/2006/chart" xmlns:r="http://schemas.openxmlformats.org/officeDocument/2006/relationships" r:id="rId4"/>
          </a:graphicData>
        </a:graphic>
      </p:graphicFrame>
    </p:spTree>
    <p:custDataLst>
      <p:custData r:id="rId1"/>
      <p:custData r:id="rId2"/>
    </p:custDataLst>
    <p:extLst>
      <p:ext uri="{BB962C8B-B14F-4D97-AF65-F5344CB8AC3E}">
        <p14:creationId xmlns:p14="http://schemas.microsoft.com/office/powerpoint/2010/main" val="34370043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5317B44-90A8-441B-E964-B0AD1A853D35}"/>
              </a:ext>
            </a:extLst>
          </p:cNvPr>
          <p:cNvSpPr>
            <a:spLocks noGrp="1"/>
          </p:cNvSpPr>
          <p:nvPr>
            <p:ph type="title"/>
          </p:nvPr>
        </p:nvSpPr>
        <p:spPr>
          <a:xfrm>
            <a:off x="457200" y="444889"/>
            <a:ext cx="11277600" cy="615553"/>
          </a:xfrm>
        </p:spPr>
        <p:txBody>
          <a:bodyPr wrap="square" anchor="ctr">
            <a:noAutofit/>
          </a:bodyPr>
          <a:lstStyle/>
          <a:p>
            <a:r>
              <a:rPr lang="en-US" sz="3200" dirty="0">
                <a:latin typeface="Arial" panose="020B0604020202020204" pitchFamily="34" charset="0"/>
              </a:rPr>
              <a:t>Enrollment Eligibility Methods – Program Versus Income</a:t>
            </a:r>
          </a:p>
        </p:txBody>
      </p:sp>
      <p:pic>
        <p:nvPicPr>
          <p:cNvPr id="4" name="Picture 3" descr="A red circle with blue and red numbers&#10;&#10;Description automatically generated">
            <a:extLst>
              <a:ext uri="{FF2B5EF4-FFF2-40B4-BE49-F238E27FC236}">
                <a16:creationId xmlns:a16="http://schemas.microsoft.com/office/drawing/2014/main" id="{5831D463-5FB4-97F3-7EE4-EB8DF35BAC0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161180" y="917354"/>
            <a:ext cx="4937760" cy="5495757"/>
          </a:xfrm>
          <a:prstGeom prst="rect">
            <a:avLst/>
          </a:prstGeom>
        </p:spPr>
      </p:pic>
    </p:spTree>
    <p:custDataLst>
      <p:custData r:id="rId1"/>
      <p:custData r:id="rId2"/>
    </p:custDataLst>
    <p:extLst>
      <p:ext uri="{BB962C8B-B14F-4D97-AF65-F5344CB8AC3E}">
        <p14:creationId xmlns:p14="http://schemas.microsoft.com/office/powerpoint/2010/main" val="247099521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5317B44-90A8-441B-E964-B0AD1A853D35}"/>
              </a:ext>
            </a:extLst>
          </p:cNvPr>
          <p:cNvSpPr>
            <a:spLocks noGrp="1"/>
          </p:cNvSpPr>
          <p:nvPr>
            <p:ph type="title"/>
          </p:nvPr>
        </p:nvSpPr>
        <p:spPr>
          <a:xfrm>
            <a:off x="457200" y="444889"/>
            <a:ext cx="11277600" cy="615553"/>
          </a:xfrm>
        </p:spPr>
        <p:txBody>
          <a:bodyPr wrap="square" anchor="ctr">
            <a:noAutofit/>
          </a:bodyPr>
          <a:lstStyle/>
          <a:p>
            <a:r>
              <a:rPr lang="en-US" sz="3200" dirty="0">
                <a:latin typeface="Arial" panose="020B0604020202020204" pitchFamily="34" charset="0"/>
              </a:rPr>
              <a:t>Enrollment Eligibility Methods – By Qualifying Program</a:t>
            </a:r>
          </a:p>
        </p:txBody>
      </p:sp>
      <p:graphicFrame>
        <p:nvGraphicFramePr>
          <p:cNvPr id="4" name="Chart 3">
            <a:extLst>
              <a:ext uri="{FF2B5EF4-FFF2-40B4-BE49-F238E27FC236}">
                <a16:creationId xmlns:a16="http://schemas.microsoft.com/office/drawing/2014/main" id="{DFBFE538-5F85-F130-BA8F-0E8E56A08748}"/>
              </a:ext>
            </a:extLst>
          </p:cNvPr>
          <p:cNvGraphicFramePr>
            <a:graphicFrameLocks/>
          </p:cNvGraphicFramePr>
          <p:nvPr>
            <p:extLst>
              <p:ext uri="{D42A27DB-BD31-4B8C-83A1-F6EECF244321}">
                <p14:modId xmlns:p14="http://schemas.microsoft.com/office/powerpoint/2010/main" val="620136760"/>
              </p:ext>
            </p:extLst>
          </p:nvPr>
        </p:nvGraphicFramePr>
        <p:xfrm>
          <a:off x="2687670" y="1383009"/>
          <a:ext cx="8183454" cy="5030102"/>
        </p:xfrm>
        <a:graphic>
          <a:graphicData uri="http://schemas.openxmlformats.org/drawingml/2006/chart">
            <c:chart xmlns:c="http://schemas.openxmlformats.org/drawingml/2006/chart" xmlns:r="http://schemas.openxmlformats.org/officeDocument/2006/relationships" r:id="rId4"/>
          </a:graphicData>
        </a:graphic>
      </p:graphicFrame>
      <p:sp>
        <p:nvSpPr>
          <p:cNvPr id="6" name="Title 1">
            <a:extLst>
              <a:ext uri="{FF2B5EF4-FFF2-40B4-BE49-F238E27FC236}">
                <a16:creationId xmlns:a16="http://schemas.microsoft.com/office/drawing/2014/main" id="{86A1E18E-80F6-74B2-5F0F-820A3992CABB}"/>
              </a:ext>
            </a:extLst>
          </p:cNvPr>
          <p:cNvSpPr txBox="1">
            <a:spLocks/>
          </p:cNvSpPr>
          <p:nvPr/>
        </p:nvSpPr>
        <p:spPr>
          <a:xfrm>
            <a:off x="531779" y="1625460"/>
            <a:ext cx="2775625" cy="1915408"/>
          </a:xfrm>
          <a:prstGeom prst="rect">
            <a:avLst/>
          </a:prstGeom>
        </p:spPr>
        <p:txBody>
          <a:bodyPr vert="horz" wrap="square" lIns="0" tIns="45720" rIns="0" bIns="45720" rtlCol="0" anchor="ctr" anchorCtr="0">
            <a:noAutofit/>
          </a:bodyPr>
          <a:lstStyle>
            <a:lvl1pPr algn="l" defTabSz="914400" rtl="0" eaLnBrk="1" latinLnBrk="0" hangingPunct="1">
              <a:lnSpc>
                <a:spcPct val="85000"/>
              </a:lnSpc>
              <a:spcBef>
                <a:spcPct val="0"/>
              </a:spcBef>
              <a:buNone/>
              <a:defRPr sz="4000" b="0" i="0" kern="1200">
                <a:solidFill>
                  <a:schemeClr val="bg2"/>
                </a:solidFill>
                <a:latin typeface="+mj-lt"/>
                <a:ea typeface="+mj-ea"/>
                <a:cs typeface="+mj-cs"/>
              </a:defRPr>
            </a:lvl1pPr>
          </a:lstStyle>
          <a:p>
            <a:pPr>
              <a:lnSpc>
                <a:spcPct val="100000"/>
              </a:lnSpc>
              <a:spcBef>
                <a:spcPts val="0"/>
              </a:spcBef>
              <a:defRPr/>
            </a:pPr>
            <a:r>
              <a:rPr lang="en-US" sz="1600" b="1" dirty="0">
                <a:solidFill>
                  <a:srgbClr val="7030A0"/>
                </a:solidFill>
                <a:latin typeface="Arial" panose="020B0604020202020204" pitchFamily="34" charset="0"/>
                <a:cs typeface="Arial" panose="020B0604020202020204" pitchFamily="34" charset="0"/>
              </a:rPr>
              <a:t>98.4% of subscribers qualified based on either CalFresh or Medi-Cal participation</a:t>
            </a:r>
          </a:p>
        </p:txBody>
      </p:sp>
    </p:spTree>
    <p:custDataLst>
      <p:custData r:id="rId1"/>
      <p:custData r:id="rId2"/>
    </p:custDataLst>
    <p:extLst>
      <p:ext uri="{BB962C8B-B14F-4D97-AF65-F5344CB8AC3E}">
        <p14:creationId xmlns:p14="http://schemas.microsoft.com/office/powerpoint/2010/main" val="88120559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5317B44-90A8-441B-E964-B0AD1A853D35}"/>
              </a:ext>
            </a:extLst>
          </p:cNvPr>
          <p:cNvSpPr>
            <a:spLocks noGrp="1"/>
          </p:cNvSpPr>
          <p:nvPr>
            <p:ph type="body" sz="quarter" idx="10"/>
          </p:nvPr>
        </p:nvSpPr>
        <p:spPr>
          <a:xfrm>
            <a:off x="920405" y="407166"/>
            <a:ext cx="10496531" cy="587308"/>
          </a:xfrm>
        </p:spPr>
        <p:txBody>
          <a:bodyPr>
            <a:noAutofit/>
          </a:bodyPr>
          <a:lstStyle/>
          <a:p>
            <a:r>
              <a:rPr lang="en-US" sz="3200" dirty="0"/>
              <a:t>Top 5 Denial Reasons – New Enrollment Applications</a:t>
            </a:r>
          </a:p>
          <a:p>
            <a:r>
              <a:rPr lang="en-US" sz="3200" dirty="0"/>
              <a:t>March through August</a:t>
            </a:r>
          </a:p>
        </p:txBody>
      </p:sp>
      <p:graphicFrame>
        <p:nvGraphicFramePr>
          <p:cNvPr id="3" name="Chart 2">
            <a:extLst>
              <a:ext uri="{FF2B5EF4-FFF2-40B4-BE49-F238E27FC236}">
                <a16:creationId xmlns:a16="http://schemas.microsoft.com/office/drawing/2014/main" id="{15558D8A-A3E5-C88A-ECED-46DA22C4F07D}"/>
              </a:ext>
            </a:extLst>
          </p:cNvPr>
          <p:cNvGraphicFramePr>
            <a:graphicFrameLocks/>
          </p:cNvGraphicFramePr>
          <p:nvPr>
            <p:extLst>
              <p:ext uri="{D42A27DB-BD31-4B8C-83A1-F6EECF244321}">
                <p14:modId xmlns:p14="http://schemas.microsoft.com/office/powerpoint/2010/main" val="2240253336"/>
              </p:ext>
            </p:extLst>
          </p:nvPr>
        </p:nvGraphicFramePr>
        <p:xfrm>
          <a:off x="295277" y="1754981"/>
          <a:ext cx="5800724" cy="4167187"/>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4" name="Table 3">
            <a:extLst>
              <a:ext uri="{FF2B5EF4-FFF2-40B4-BE49-F238E27FC236}">
                <a16:creationId xmlns:a16="http://schemas.microsoft.com/office/drawing/2014/main" id="{09CBFC0C-F633-3FAA-0CCF-B3020D79749D}"/>
              </a:ext>
            </a:extLst>
          </p:cNvPr>
          <p:cNvGraphicFramePr>
            <a:graphicFrameLocks noGrp="1"/>
          </p:cNvGraphicFramePr>
          <p:nvPr>
            <p:extLst>
              <p:ext uri="{D42A27DB-BD31-4B8C-83A1-F6EECF244321}">
                <p14:modId xmlns:p14="http://schemas.microsoft.com/office/powerpoint/2010/main" val="1375863646"/>
              </p:ext>
            </p:extLst>
          </p:nvPr>
        </p:nvGraphicFramePr>
        <p:xfrm>
          <a:off x="6096000" y="1497874"/>
          <a:ext cx="5686697" cy="4049488"/>
        </p:xfrm>
        <a:graphic>
          <a:graphicData uri="http://schemas.openxmlformats.org/drawingml/2006/table">
            <a:tbl>
              <a:tblPr>
                <a:tableStyleId>{5C22544A-7EE6-4342-B048-85BDC9FD1C3A}</a:tableStyleId>
              </a:tblPr>
              <a:tblGrid>
                <a:gridCol w="942772">
                  <a:extLst>
                    <a:ext uri="{9D8B030D-6E8A-4147-A177-3AD203B41FA5}">
                      <a16:colId xmlns:a16="http://schemas.microsoft.com/office/drawing/2014/main" val="4162404158"/>
                    </a:ext>
                  </a:extLst>
                </a:gridCol>
                <a:gridCol w="1737982">
                  <a:extLst>
                    <a:ext uri="{9D8B030D-6E8A-4147-A177-3AD203B41FA5}">
                      <a16:colId xmlns:a16="http://schemas.microsoft.com/office/drawing/2014/main" val="1854812781"/>
                    </a:ext>
                  </a:extLst>
                </a:gridCol>
                <a:gridCol w="3005943">
                  <a:extLst>
                    <a:ext uri="{9D8B030D-6E8A-4147-A177-3AD203B41FA5}">
                      <a16:colId xmlns:a16="http://schemas.microsoft.com/office/drawing/2014/main" val="1791153099"/>
                    </a:ext>
                  </a:extLst>
                </a:gridCol>
              </a:tblGrid>
              <a:tr h="441582">
                <a:tc>
                  <a:txBody>
                    <a:bodyPr/>
                    <a:lstStyle/>
                    <a:p>
                      <a:pPr algn="ctr" rtl="0" fontAlgn="b"/>
                      <a:r>
                        <a:rPr lang="en-US" sz="1200" b="1" u="none" strike="noStrike" dirty="0">
                          <a:effectLst/>
                        </a:rPr>
                        <a:t>Denial Code</a:t>
                      </a:r>
                      <a:endParaRPr lang="en-US" sz="1200" b="1" i="0" u="none" strike="noStrike" dirty="0">
                        <a:solidFill>
                          <a:srgbClr val="130B1E"/>
                        </a:solidFill>
                        <a:effectLst/>
                        <a:latin typeface="Arial" panose="020B0604020202020204" pitchFamily="34" charset="0"/>
                      </a:endParaRPr>
                    </a:p>
                  </a:txBody>
                  <a:tcPr marL="9525" marR="9525" marT="9525" marB="0" anchor="b"/>
                </a:tc>
                <a:tc>
                  <a:txBody>
                    <a:bodyPr/>
                    <a:lstStyle/>
                    <a:p>
                      <a:pPr algn="ctr" rtl="0" fontAlgn="b"/>
                      <a:r>
                        <a:rPr lang="en-US" sz="1200" b="1" u="none" strike="noStrike" dirty="0">
                          <a:effectLst/>
                        </a:rPr>
                        <a:t>Type</a:t>
                      </a:r>
                      <a:endParaRPr lang="en-US" sz="1200" b="1" i="0" u="none" strike="noStrike" dirty="0">
                        <a:solidFill>
                          <a:srgbClr val="130B1E"/>
                        </a:solidFill>
                        <a:effectLst/>
                        <a:latin typeface="Arial" panose="020B0604020202020204" pitchFamily="34" charset="0"/>
                      </a:endParaRPr>
                    </a:p>
                  </a:txBody>
                  <a:tcPr marL="9525" marR="9525" marT="9525" marB="0" anchor="b"/>
                </a:tc>
                <a:tc>
                  <a:txBody>
                    <a:bodyPr/>
                    <a:lstStyle/>
                    <a:p>
                      <a:pPr algn="ctr" rtl="0" fontAlgn="b"/>
                      <a:r>
                        <a:rPr lang="en-US" sz="1200" b="1" u="none" strike="noStrike" dirty="0">
                          <a:effectLst/>
                        </a:rPr>
                        <a:t>Description</a:t>
                      </a:r>
                      <a:endParaRPr lang="en-US" sz="1200" b="1" i="0" u="none" strike="noStrike" dirty="0">
                        <a:solidFill>
                          <a:srgbClr val="130B1E"/>
                        </a:solidFill>
                        <a:effectLst/>
                        <a:latin typeface="Arial" panose="020B0604020202020204" pitchFamily="34" charset="0"/>
                      </a:endParaRPr>
                    </a:p>
                  </a:txBody>
                  <a:tcPr marL="9525" marR="9525" marT="9525" marB="0" anchor="b"/>
                </a:tc>
                <a:extLst>
                  <a:ext uri="{0D108BD9-81ED-4DB2-BD59-A6C34878D82A}">
                    <a16:rowId xmlns:a16="http://schemas.microsoft.com/office/drawing/2014/main" val="4191527342"/>
                  </a:ext>
                </a:extLst>
              </a:tr>
              <a:tr h="658144">
                <a:tc>
                  <a:txBody>
                    <a:bodyPr/>
                    <a:lstStyle/>
                    <a:p>
                      <a:pPr algn="ctr" rtl="0" fontAlgn="ctr"/>
                      <a:r>
                        <a:rPr lang="en-US" sz="1200" b="1" u="none" strike="noStrike">
                          <a:effectLst/>
                        </a:rPr>
                        <a:t>8-9</a:t>
                      </a:r>
                      <a:endParaRPr lang="en-US" sz="1200" b="1" i="0" u="none" strike="noStrike">
                        <a:solidFill>
                          <a:srgbClr val="130B1E"/>
                        </a:solidFill>
                        <a:effectLst/>
                        <a:latin typeface="Arial" panose="020B0604020202020204" pitchFamily="34" charset="0"/>
                      </a:endParaRPr>
                    </a:p>
                  </a:txBody>
                  <a:tcPr marL="9525" marR="9525" marT="9525" marB="0" anchor="ctr"/>
                </a:tc>
                <a:tc>
                  <a:txBody>
                    <a:bodyPr/>
                    <a:lstStyle/>
                    <a:p>
                      <a:pPr algn="ctr" rtl="0" fontAlgn="ctr"/>
                      <a:r>
                        <a:rPr lang="en-US" sz="1200" b="1" u="none" strike="noStrike">
                          <a:effectLst/>
                        </a:rPr>
                        <a:t>Hard Denial</a:t>
                      </a:r>
                      <a:endParaRPr lang="en-US" sz="1200" b="1" i="0" u="none" strike="noStrike">
                        <a:solidFill>
                          <a:srgbClr val="130B1E"/>
                        </a:solidFill>
                        <a:effectLst/>
                        <a:latin typeface="Arial" panose="020B0604020202020204" pitchFamily="34" charset="0"/>
                      </a:endParaRPr>
                    </a:p>
                  </a:txBody>
                  <a:tcPr marL="9525" marR="9525" marT="9525" marB="0" anchor="ctr"/>
                </a:tc>
                <a:tc>
                  <a:txBody>
                    <a:bodyPr/>
                    <a:lstStyle/>
                    <a:p>
                      <a:pPr algn="l" rtl="0" fontAlgn="ctr"/>
                      <a:r>
                        <a:rPr lang="en-US" sz="1200" b="1" u="none" strike="noStrike" dirty="0">
                          <a:effectLst/>
                        </a:rPr>
                        <a:t>Second chance application form not returned by the due date</a:t>
                      </a:r>
                      <a:endParaRPr lang="en-US" sz="1200" b="1" i="0" u="none" strike="noStrike" dirty="0">
                        <a:solidFill>
                          <a:srgbClr val="130B1E"/>
                        </a:solidFill>
                        <a:effectLst/>
                        <a:latin typeface="Arial" panose="020B0604020202020204" pitchFamily="34" charset="0"/>
                      </a:endParaRPr>
                    </a:p>
                  </a:txBody>
                  <a:tcPr marL="9525" marR="9525" marT="9525" marB="0" anchor="ctr"/>
                </a:tc>
                <a:extLst>
                  <a:ext uri="{0D108BD9-81ED-4DB2-BD59-A6C34878D82A}">
                    <a16:rowId xmlns:a16="http://schemas.microsoft.com/office/drawing/2014/main" val="3883196188"/>
                  </a:ext>
                </a:extLst>
              </a:tr>
              <a:tr h="658144">
                <a:tc>
                  <a:txBody>
                    <a:bodyPr/>
                    <a:lstStyle/>
                    <a:p>
                      <a:pPr algn="ctr" rtl="0" fontAlgn="ctr"/>
                      <a:r>
                        <a:rPr lang="en-US" sz="1200" b="1" u="none" strike="noStrike" dirty="0">
                          <a:effectLst/>
                        </a:rPr>
                        <a:t>6-22</a:t>
                      </a:r>
                      <a:endParaRPr lang="en-US" sz="1200" b="1" i="0" u="none" strike="noStrike" dirty="0">
                        <a:solidFill>
                          <a:srgbClr val="130B1E"/>
                        </a:solidFill>
                        <a:effectLst/>
                        <a:latin typeface="Arial" panose="020B0604020202020204" pitchFamily="34" charset="0"/>
                      </a:endParaRPr>
                    </a:p>
                  </a:txBody>
                  <a:tcPr marL="9525" marR="9525" marT="9525" marB="0" anchor="ctr"/>
                </a:tc>
                <a:tc>
                  <a:txBody>
                    <a:bodyPr/>
                    <a:lstStyle/>
                    <a:p>
                      <a:pPr algn="ctr" rtl="0" fontAlgn="ctr"/>
                      <a:r>
                        <a:rPr lang="en-US" sz="1200" b="1" u="none" strike="noStrike">
                          <a:effectLst/>
                        </a:rPr>
                        <a:t>Correctible Denial</a:t>
                      </a:r>
                      <a:endParaRPr lang="en-US" sz="1200" b="1" i="0" u="none" strike="noStrike">
                        <a:solidFill>
                          <a:srgbClr val="130B1E"/>
                        </a:solidFill>
                        <a:effectLst/>
                        <a:latin typeface="Arial" panose="020B0604020202020204" pitchFamily="34" charset="0"/>
                      </a:endParaRPr>
                    </a:p>
                  </a:txBody>
                  <a:tcPr marL="9525" marR="9525" marT="9525" marB="0" anchor="ctr"/>
                </a:tc>
                <a:tc>
                  <a:txBody>
                    <a:bodyPr/>
                    <a:lstStyle/>
                    <a:p>
                      <a:pPr algn="l" rtl="0" fontAlgn="ctr"/>
                      <a:r>
                        <a:rPr lang="en-US" sz="1200" b="1" u="none" strike="noStrike" dirty="0">
                          <a:effectLst/>
                        </a:rPr>
                        <a:t>Documentation submitted does not meet eligibility guidelines</a:t>
                      </a:r>
                      <a:endParaRPr lang="en-US" sz="1200" b="1" i="0" u="none" strike="noStrike" dirty="0">
                        <a:solidFill>
                          <a:srgbClr val="130B1E"/>
                        </a:solidFill>
                        <a:effectLst/>
                        <a:latin typeface="Arial" panose="020B0604020202020204" pitchFamily="34" charset="0"/>
                      </a:endParaRPr>
                    </a:p>
                  </a:txBody>
                  <a:tcPr marL="9525" marR="9525" marT="9525" marB="0" anchor="ctr"/>
                </a:tc>
                <a:extLst>
                  <a:ext uri="{0D108BD9-81ED-4DB2-BD59-A6C34878D82A}">
                    <a16:rowId xmlns:a16="http://schemas.microsoft.com/office/drawing/2014/main" val="3321723088"/>
                  </a:ext>
                </a:extLst>
              </a:tr>
              <a:tr h="874703">
                <a:tc>
                  <a:txBody>
                    <a:bodyPr/>
                    <a:lstStyle/>
                    <a:p>
                      <a:pPr algn="ctr" rtl="0" fontAlgn="ctr"/>
                      <a:r>
                        <a:rPr lang="en-US" sz="1200" b="1" u="none" strike="noStrike">
                          <a:effectLst/>
                        </a:rPr>
                        <a:t>5-12</a:t>
                      </a:r>
                      <a:endParaRPr lang="en-US" sz="1200" b="1" i="0" u="none" strike="noStrike">
                        <a:solidFill>
                          <a:srgbClr val="130B1E"/>
                        </a:solidFill>
                        <a:effectLst/>
                        <a:latin typeface="Arial" panose="020B0604020202020204" pitchFamily="34" charset="0"/>
                      </a:endParaRPr>
                    </a:p>
                  </a:txBody>
                  <a:tcPr marL="9525" marR="9525" marT="9525" marB="0" anchor="ctr"/>
                </a:tc>
                <a:tc>
                  <a:txBody>
                    <a:bodyPr/>
                    <a:lstStyle/>
                    <a:p>
                      <a:pPr algn="ctr" rtl="0" fontAlgn="ctr"/>
                      <a:r>
                        <a:rPr lang="en-US" sz="1200" b="1" u="none" strike="noStrike">
                          <a:effectLst/>
                        </a:rPr>
                        <a:t>Hard Denial</a:t>
                      </a:r>
                      <a:endParaRPr lang="en-US" sz="1200" b="1" i="0" u="none" strike="noStrike">
                        <a:solidFill>
                          <a:srgbClr val="130B1E"/>
                        </a:solidFill>
                        <a:effectLst/>
                        <a:latin typeface="Arial" panose="020B0604020202020204" pitchFamily="34" charset="0"/>
                      </a:endParaRPr>
                    </a:p>
                  </a:txBody>
                  <a:tcPr marL="9525" marR="9525" marT="9525" marB="0" anchor="ctr"/>
                </a:tc>
                <a:tc>
                  <a:txBody>
                    <a:bodyPr/>
                    <a:lstStyle/>
                    <a:p>
                      <a:pPr algn="l" rtl="0" fontAlgn="ctr"/>
                      <a:r>
                        <a:rPr lang="en-US" sz="1200" b="1" u="none" strike="noStrike" dirty="0">
                          <a:effectLst/>
                        </a:rPr>
                        <a:t>Active Phone Number &amp; Service Start Date not received within 30 days of status code 53</a:t>
                      </a:r>
                      <a:endParaRPr lang="en-US" sz="1200" b="1" i="0" u="none" strike="noStrike" dirty="0">
                        <a:solidFill>
                          <a:srgbClr val="130B1E"/>
                        </a:solidFill>
                        <a:effectLst/>
                        <a:latin typeface="Arial" panose="020B0604020202020204" pitchFamily="34" charset="0"/>
                      </a:endParaRPr>
                    </a:p>
                  </a:txBody>
                  <a:tcPr marL="9525" marR="9525" marT="9525" marB="0" anchor="ctr"/>
                </a:tc>
                <a:extLst>
                  <a:ext uri="{0D108BD9-81ED-4DB2-BD59-A6C34878D82A}">
                    <a16:rowId xmlns:a16="http://schemas.microsoft.com/office/drawing/2014/main" val="561342786"/>
                  </a:ext>
                </a:extLst>
              </a:tr>
              <a:tr h="775394">
                <a:tc>
                  <a:txBody>
                    <a:bodyPr/>
                    <a:lstStyle/>
                    <a:p>
                      <a:pPr algn="ctr" rtl="0" fontAlgn="ctr"/>
                      <a:r>
                        <a:rPr lang="en-US" sz="1200" b="1" u="none" strike="noStrike">
                          <a:effectLst/>
                        </a:rPr>
                        <a:t>6-18</a:t>
                      </a:r>
                      <a:endParaRPr lang="en-US" sz="1200" b="1" i="0" u="none" strike="noStrike">
                        <a:solidFill>
                          <a:srgbClr val="130B1E"/>
                        </a:solidFill>
                        <a:effectLst/>
                        <a:latin typeface="Arial" panose="020B0604020202020204" pitchFamily="34" charset="0"/>
                      </a:endParaRPr>
                    </a:p>
                  </a:txBody>
                  <a:tcPr marL="9525" marR="9525" marT="9525" marB="0" anchor="ctr"/>
                </a:tc>
                <a:tc>
                  <a:txBody>
                    <a:bodyPr/>
                    <a:lstStyle/>
                    <a:p>
                      <a:pPr algn="ctr" rtl="0" fontAlgn="ctr"/>
                      <a:r>
                        <a:rPr lang="en-US" sz="1200" b="1" u="none" strike="noStrike">
                          <a:effectLst/>
                        </a:rPr>
                        <a:t>Correctible Denial</a:t>
                      </a:r>
                      <a:endParaRPr lang="en-US" sz="1200" b="1" i="0" u="none" strike="noStrike">
                        <a:solidFill>
                          <a:srgbClr val="130B1E"/>
                        </a:solidFill>
                        <a:effectLst/>
                        <a:latin typeface="Arial" panose="020B0604020202020204" pitchFamily="34" charset="0"/>
                      </a:endParaRPr>
                    </a:p>
                  </a:txBody>
                  <a:tcPr marL="9525" marR="9525" marT="9525" marB="0" anchor="ctr"/>
                </a:tc>
                <a:tc>
                  <a:txBody>
                    <a:bodyPr/>
                    <a:lstStyle/>
                    <a:p>
                      <a:pPr algn="l" rtl="0" fontAlgn="ctr"/>
                      <a:r>
                        <a:rPr lang="en-US" sz="1200" b="1" u="none" strike="noStrike" dirty="0">
                          <a:effectLst/>
                        </a:rPr>
                        <a:t>No documentation submitted to confirm a household member is enrolled in a qualifying public assistance program</a:t>
                      </a:r>
                      <a:endParaRPr lang="en-US" sz="1200" b="1" i="0" u="none" strike="noStrike" dirty="0">
                        <a:solidFill>
                          <a:srgbClr val="130B1E"/>
                        </a:solidFill>
                        <a:effectLst/>
                        <a:latin typeface="Arial" panose="020B0604020202020204" pitchFamily="34" charset="0"/>
                      </a:endParaRPr>
                    </a:p>
                  </a:txBody>
                  <a:tcPr marL="9525" marR="9525" marT="9525" marB="0" anchor="ctr"/>
                </a:tc>
                <a:extLst>
                  <a:ext uri="{0D108BD9-81ED-4DB2-BD59-A6C34878D82A}">
                    <a16:rowId xmlns:a16="http://schemas.microsoft.com/office/drawing/2014/main" val="3518871464"/>
                  </a:ext>
                </a:extLst>
              </a:tr>
              <a:tr h="641521">
                <a:tc>
                  <a:txBody>
                    <a:bodyPr/>
                    <a:lstStyle/>
                    <a:p>
                      <a:pPr algn="ctr" rtl="0" fontAlgn="ctr"/>
                      <a:r>
                        <a:rPr lang="en-US" sz="1200" b="1" u="none" strike="noStrike">
                          <a:effectLst/>
                        </a:rPr>
                        <a:t>6-21</a:t>
                      </a:r>
                      <a:endParaRPr lang="en-US" sz="1200" b="1" i="0" u="none" strike="noStrike">
                        <a:solidFill>
                          <a:srgbClr val="130B1E"/>
                        </a:solidFill>
                        <a:effectLst/>
                        <a:latin typeface="Arial" panose="020B0604020202020204" pitchFamily="34" charset="0"/>
                      </a:endParaRPr>
                    </a:p>
                  </a:txBody>
                  <a:tcPr marL="9525" marR="9525" marT="9525" marB="0" anchor="ctr"/>
                </a:tc>
                <a:tc>
                  <a:txBody>
                    <a:bodyPr/>
                    <a:lstStyle/>
                    <a:p>
                      <a:pPr algn="ctr" rtl="0" fontAlgn="ctr"/>
                      <a:r>
                        <a:rPr lang="en-US" sz="1200" b="1" u="none" strike="noStrike">
                          <a:effectLst/>
                        </a:rPr>
                        <a:t>Soft Denial</a:t>
                      </a:r>
                      <a:endParaRPr lang="en-US" sz="1200" b="1" i="0" u="none" strike="noStrike">
                        <a:solidFill>
                          <a:srgbClr val="130B1E"/>
                        </a:solidFill>
                        <a:effectLst/>
                        <a:latin typeface="Arial" panose="020B0604020202020204" pitchFamily="34" charset="0"/>
                      </a:endParaRPr>
                    </a:p>
                  </a:txBody>
                  <a:tcPr marL="9525" marR="9525" marT="9525" marB="0" anchor="ctr"/>
                </a:tc>
                <a:tc>
                  <a:txBody>
                    <a:bodyPr/>
                    <a:lstStyle/>
                    <a:p>
                      <a:pPr algn="l" rtl="0" fontAlgn="ctr"/>
                      <a:r>
                        <a:rPr lang="en-US" sz="1200" b="1" u="none" strike="noStrike" dirty="0">
                          <a:effectLst/>
                        </a:rPr>
                        <a:t>Initial application form not returned by the due date</a:t>
                      </a:r>
                      <a:endParaRPr lang="en-US" sz="1200" b="1" i="0" u="none" strike="noStrike" dirty="0">
                        <a:solidFill>
                          <a:srgbClr val="130B1E"/>
                        </a:solidFill>
                        <a:effectLst/>
                        <a:latin typeface="Arial" panose="020B0604020202020204" pitchFamily="34" charset="0"/>
                      </a:endParaRPr>
                    </a:p>
                  </a:txBody>
                  <a:tcPr marL="9525" marR="9525" marT="9525" marB="0" anchor="ctr"/>
                </a:tc>
                <a:extLst>
                  <a:ext uri="{0D108BD9-81ED-4DB2-BD59-A6C34878D82A}">
                    <a16:rowId xmlns:a16="http://schemas.microsoft.com/office/drawing/2014/main" val="114899350"/>
                  </a:ext>
                </a:extLst>
              </a:tr>
            </a:tbl>
          </a:graphicData>
        </a:graphic>
      </p:graphicFrame>
    </p:spTree>
    <p:custDataLst>
      <p:custData r:id="rId1"/>
      <p:custData r:id="rId2"/>
    </p:custDataLst>
    <p:extLst>
      <p:ext uri="{BB962C8B-B14F-4D97-AF65-F5344CB8AC3E}">
        <p14:creationId xmlns:p14="http://schemas.microsoft.com/office/powerpoint/2010/main" val="98314413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5317B44-90A8-441B-E964-B0AD1A853D35}"/>
              </a:ext>
            </a:extLst>
          </p:cNvPr>
          <p:cNvSpPr>
            <a:spLocks noGrp="1"/>
          </p:cNvSpPr>
          <p:nvPr>
            <p:ph type="body" sz="quarter" idx="10"/>
          </p:nvPr>
        </p:nvSpPr>
        <p:spPr>
          <a:xfrm>
            <a:off x="920405" y="407166"/>
            <a:ext cx="10496531" cy="587308"/>
          </a:xfrm>
        </p:spPr>
        <p:txBody>
          <a:bodyPr>
            <a:noAutofit/>
          </a:bodyPr>
          <a:lstStyle/>
          <a:p>
            <a:r>
              <a:rPr lang="en-US" sz="3200" dirty="0"/>
              <a:t>Top 5 Denial Reasons – Renewal Forms</a:t>
            </a:r>
          </a:p>
          <a:p>
            <a:r>
              <a:rPr lang="en-US" sz="3200" dirty="0"/>
              <a:t>June 2023 – May 2024</a:t>
            </a:r>
          </a:p>
        </p:txBody>
      </p:sp>
      <p:graphicFrame>
        <p:nvGraphicFramePr>
          <p:cNvPr id="3" name="Chart 2">
            <a:extLst>
              <a:ext uri="{FF2B5EF4-FFF2-40B4-BE49-F238E27FC236}">
                <a16:creationId xmlns:a16="http://schemas.microsoft.com/office/drawing/2014/main" id="{631A1C77-007E-222C-67EB-CF3CB5A8D903}"/>
              </a:ext>
            </a:extLst>
          </p:cNvPr>
          <p:cNvGraphicFramePr>
            <a:graphicFrameLocks/>
          </p:cNvGraphicFramePr>
          <p:nvPr>
            <p:extLst>
              <p:ext uri="{D42A27DB-BD31-4B8C-83A1-F6EECF244321}">
                <p14:modId xmlns:p14="http://schemas.microsoft.com/office/powerpoint/2010/main" val="3508432277"/>
              </p:ext>
            </p:extLst>
          </p:nvPr>
        </p:nvGraphicFramePr>
        <p:xfrm>
          <a:off x="566873" y="1651656"/>
          <a:ext cx="6076950" cy="3938587"/>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4" name="Table 3">
            <a:extLst>
              <a:ext uri="{FF2B5EF4-FFF2-40B4-BE49-F238E27FC236}">
                <a16:creationId xmlns:a16="http://schemas.microsoft.com/office/drawing/2014/main" id="{042FBC5E-59AE-DF7F-F243-B30466292342}"/>
              </a:ext>
            </a:extLst>
          </p:cNvPr>
          <p:cNvGraphicFramePr>
            <a:graphicFrameLocks noGrp="1"/>
          </p:cNvGraphicFramePr>
          <p:nvPr>
            <p:extLst>
              <p:ext uri="{D42A27DB-BD31-4B8C-83A1-F6EECF244321}">
                <p14:modId xmlns:p14="http://schemas.microsoft.com/office/powerpoint/2010/main" val="712267691"/>
              </p:ext>
            </p:extLst>
          </p:nvPr>
        </p:nvGraphicFramePr>
        <p:xfrm>
          <a:off x="6714310" y="1645465"/>
          <a:ext cx="5146767" cy="4058649"/>
        </p:xfrm>
        <a:graphic>
          <a:graphicData uri="http://schemas.openxmlformats.org/drawingml/2006/table">
            <a:tbl>
              <a:tblPr>
                <a:tableStyleId>{5C22544A-7EE6-4342-B048-85BDC9FD1C3A}</a:tableStyleId>
              </a:tblPr>
              <a:tblGrid>
                <a:gridCol w="1715589">
                  <a:extLst>
                    <a:ext uri="{9D8B030D-6E8A-4147-A177-3AD203B41FA5}">
                      <a16:colId xmlns:a16="http://schemas.microsoft.com/office/drawing/2014/main" val="1281931435"/>
                    </a:ext>
                  </a:extLst>
                </a:gridCol>
                <a:gridCol w="1715589">
                  <a:extLst>
                    <a:ext uri="{9D8B030D-6E8A-4147-A177-3AD203B41FA5}">
                      <a16:colId xmlns:a16="http://schemas.microsoft.com/office/drawing/2014/main" val="614854516"/>
                    </a:ext>
                  </a:extLst>
                </a:gridCol>
                <a:gridCol w="1715589">
                  <a:extLst>
                    <a:ext uri="{9D8B030D-6E8A-4147-A177-3AD203B41FA5}">
                      <a16:colId xmlns:a16="http://schemas.microsoft.com/office/drawing/2014/main" val="139726217"/>
                    </a:ext>
                  </a:extLst>
                </a:gridCol>
              </a:tblGrid>
              <a:tr h="213237">
                <a:tc>
                  <a:txBody>
                    <a:bodyPr/>
                    <a:lstStyle/>
                    <a:p>
                      <a:pPr algn="ctr" rtl="0" fontAlgn="b"/>
                      <a:r>
                        <a:rPr lang="en-US" sz="1200" u="none" strike="noStrike" dirty="0">
                          <a:effectLst/>
                        </a:rPr>
                        <a:t>Denial Code</a:t>
                      </a:r>
                      <a:endParaRPr lang="en-US" sz="1200" b="1" i="0" u="none" strike="noStrike" dirty="0">
                        <a:solidFill>
                          <a:srgbClr val="414141"/>
                        </a:solidFill>
                        <a:effectLst/>
                        <a:latin typeface="Arial" panose="020B0604020202020204" pitchFamily="34" charset="0"/>
                      </a:endParaRPr>
                    </a:p>
                  </a:txBody>
                  <a:tcPr marL="9525" marR="9525" marT="9525" marB="0" anchor="b"/>
                </a:tc>
                <a:tc>
                  <a:txBody>
                    <a:bodyPr/>
                    <a:lstStyle/>
                    <a:p>
                      <a:pPr algn="ctr" rtl="0" fontAlgn="b"/>
                      <a:r>
                        <a:rPr lang="en-US" sz="1200" u="none" strike="noStrike">
                          <a:effectLst/>
                        </a:rPr>
                        <a:t>Type</a:t>
                      </a:r>
                      <a:endParaRPr lang="en-US" sz="1200" b="1" i="0" u="none" strike="noStrike">
                        <a:solidFill>
                          <a:srgbClr val="414141"/>
                        </a:solidFill>
                        <a:effectLst/>
                        <a:latin typeface="Arial" panose="020B0604020202020204" pitchFamily="34" charset="0"/>
                      </a:endParaRPr>
                    </a:p>
                  </a:txBody>
                  <a:tcPr marL="9525" marR="9525" marT="9525" marB="0" anchor="b"/>
                </a:tc>
                <a:tc>
                  <a:txBody>
                    <a:bodyPr/>
                    <a:lstStyle/>
                    <a:p>
                      <a:pPr algn="ctr" rtl="0" fontAlgn="b"/>
                      <a:r>
                        <a:rPr lang="en-US" sz="1200" u="none" strike="noStrike">
                          <a:effectLst/>
                        </a:rPr>
                        <a:t>Description</a:t>
                      </a:r>
                      <a:endParaRPr lang="en-US" sz="1200" b="1" i="0" u="none" strike="noStrike">
                        <a:solidFill>
                          <a:srgbClr val="414141"/>
                        </a:solidFill>
                        <a:effectLst/>
                        <a:latin typeface="Arial" panose="020B0604020202020204" pitchFamily="34" charset="0"/>
                      </a:endParaRPr>
                    </a:p>
                  </a:txBody>
                  <a:tcPr marL="9525" marR="9525" marT="9525" marB="0" anchor="b"/>
                </a:tc>
                <a:extLst>
                  <a:ext uri="{0D108BD9-81ED-4DB2-BD59-A6C34878D82A}">
                    <a16:rowId xmlns:a16="http://schemas.microsoft.com/office/drawing/2014/main" val="1789922661"/>
                  </a:ext>
                </a:extLst>
              </a:tr>
              <a:tr h="554186">
                <a:tc>
                  <a:txBody>
                    <a:bodyPr/>
                    <a:lstStyle/>
                    <a:p>
                      <a:pPr algn="ctr" rtl="0" fontAlgn="ctr"/>
                      <a:r>
                        <a:rPr lang="en-US" sz="1200" u="none" strike="noStrike">
                          <a:effectLst/>
                        </a:rPr>
                        <a:t>22-15</a:t>
                      </a:r>
                      <a:endParaRPr lang="en-US" sz="1200" b="1" i="0" u="none" strike="noStrike">
                        <a:solidFill>
                          <a:srgbClr val="414141"/>
                        </a:solidFill>
                        <a:effectLst/>
                        <a:latin typeface="Arial" panose="020B0604020202020204" pitchFamily="34" charset="0"/>
                      </a:endParaRPr>
                    </a:p>
                  </a:txBody>
                  <a:tcPr marL="9525" marR="9525" marT="9525" marB="0" anchor="ctr"/>
                </a:tc>
                <a:tc>
                  <a:txBody>
                    <a:bodyPr/>
                    <a:lstStyle/>
                    <a:p>
                      <a:pPr algn="ctr" rtl="0" fontAlgn="ctr"/>
                      <a:r>
                        <a:rPr lang="en-US" sz="1200" u="none" strike="noStrike">
                          <a:effectLst/>
                        </a:rPr>
                        <a:t>Soft Denial</a:t>
                      </a:r>
                      <a:endParaRPr lang="en-US" sz="1200" b="1" i="0" u="none" strike="noStrike">
                        <a:solidFill>
                          <a:srgbClr val="414141"/>
                        </a:solidFill>
                        <a:effectLst/>
                        <a:latin typeface="Arial" panose="020B0604020202020204" pitchFamily="34" charset="0"/>
                      </a:endParaRPr>
                    </a:p>
                  </a:txBody>
                  <a:tcPr marL="9525" marR="9525" marT="9525" marB="0" anchor="ctr"/>
                </a:tc>
                <a:tc>
                  <a:txBody>
                    <a:bodyPr/>
                    <a:lstStyle/>
                    <a:p>
                      <a:pPr algn="l" rtl="0" fontAlgn="ctr"/>
                      <a:r>
                        <a:rPr lang="en-US" sz="1200" u="none" strike="noStrike">
                          <a:effectLst/>
                        </a:rPr>
                        <a:t>Initial renewal form not returned by the due date</a:t>
                      </a:r>
                      <a:endParaRPr lang="en-US" sz="1200" b="1" i="0" u="none" strike="noStrike">
                        <a:solidFill>
                          <a:srgbClr val="414141"/>
                        </a:solidFill>
                        <a:effectLst/>
                        <a:latin typeface="Arial" panose="020B0604020202020204" pitchFamily="34" charset="0"/>
                      </a:endParaRPr>
                    </a:p>
                  </a:txBody>
                  <a:tcPr marL="9525" marR="9525" marT="9525" marB="0" anchor="ctr"/>
                </a:tc>
                <a:extLst>
                  <a:ext uri="{0D108BD9-81ED-4DB2-BD59-A6C34878D82A}">
                    <a16:rowId xmlns:a16="http://schemas.microsoft.com/office/drawing/2014/main" val="654457651"/>
                  </a:ext>
                </a:extLst>
              </a:tr>
              <a:tr h="567985">
                <a:tc>
                  <a:txBody>
                    <a:bodyPr/>
                    <a:lstStyle/>
                    <a:p>
                      <a:pPr algn="ctr" rtl="0" fontAlgn="ctr"/>
                      <a:r>
                        <a:rPr lang="en-US" sz="1200" u="none" strike="noStrike">
                          <a:effectLst/>
                        </a:rPr>
                        <a:t>24-8</a:t>
                      </a:r>
                      <a:endParaRPr lang="en-US" sz="1200" b="1" i="0" u="none" strike="noStrike">
                        <a:solidFill>
                          <a:srgbClr val="414141"/>
                        </a:solidFill>
                        <a:effectLst/>
                        <a:latin typeface="Arial" panose="020B0604020202020204" pitchFamily="34" charset="0"/>
                      </a:endParaRPr>
                    </a:p>
                  </a:txBody>
                  <a:tcPr marL="9525" marR="9525" marT="9525" marB="0" anchor="ctr"/>
                </a:tc>
                <a:tc>
                  <a:txBody>
                    <a:bodyPr/>
                    <a:lstStyle/>
                    <a:p>
                      <a:pPr algn="ctr" rtl="0" fontAlgn="ctr"/>
                      <a:r>
                        <a:rPr lang="en-US" sz="1200" u="none" strike="noStrike">
                          <a:effectLst/>
                        </a:rPr>
                        <a:t>Hard Denial </a:t>
                      </a:r>
                      <a:endParaRPr lang="en-US" sz="1200" b="1" i="0" u="none" strike="noStrike">
                        <a:solidFill>
                          <a:srgbClr val="414141"/>
                        </a:solidFill>
                        <a:effectLst/>
                        <a:latin typeface="Arial" panose="020B0604020202020204" pitchFamily="34" charset="0"/>
                      </a:endParaRPr>
                    </a:p>
                  </a:txBody>
                  <a:tcPr marL="9525" marR="9525" marT="9525" marB="0" anchor="ctr"/>
                </a:tc>
                <a:tc>
                  <a:txBody>
                    <a:bodyPr/>
                    <a:lstStyle/>
                    <a:p>
                      <a:pPr algn="l" rtl="0" fontAlgn="ctr"/>
                      <a:r>
                        <a:rPr lang="en-US" sz="1200" u="none" strike="noStrike">
                          <a:effectLst/>
                        </a:rPr>
                        <a:t>Second chance renewal form not returned by the due date</a:t>
                      </a:r>
                      <a:endParaRPr lang="en-US" sz="1200" b="1" i="0" u="none" strike="noStrike">
                        <a:solidFill>
                          <a:srgbClr val="414141"/>
                        </a:solidFill>
                        <a:effectLst/>
                        <a:latin typeface="Arial" panose="020B0604020202020204" pitchFamily="34" charset="0"/>
                      </a:endParaRPr>
                    </a:p>
                  </a:txBody>
                  <a:tcPr marL="9525" marR="9525" marT="9525" marB="0" anchor="ctr"/>
                </a:tc>
                <a:extLst>
                  <a:ext uri="{0D108BD9-81ED-4DB2-BD59-A6C34878D82A}">
                    <a16:rowId xmlns:a16="http://schemas.microsoft.com/office/drawing/2014/main" val="4194953956"/>
                  </a:ext>
                </a:extLst>
              </a:tr>
              <a:tr h="754082">
                <a:tc>
                  <a:txBody>
                    <a:bodyPr/>
                    <a:lstStyle/>
                    <a:p>
                      <a:pPr algn="ctr" rtl="0" fontAlgn="ctr"/>
                      <a:r>
                        <a:rPr lang="en-US" sz="1200" u="none" strike="noStrike">
                          <a:effectLst/>
                        </a:rPr>
                        <a:t>24-9</a:t>
                      </a:r>
                      <a:endParaRPr lang="en-US" sz="1200" b="1" i="0" u="none" strike="noStrike">
                        <a:solidFill>
                          <a:srgbClr val="414141"/>
                        </a:solidFill>
                        <a:effectLst/>
                        <a:latin typeface="Arial" panose="020B0604020202020204" pitchFamily="34" charset="0"/>
                      </a:endParaRPr>
                    </a:p>
                  </a:txBody>
                  <a:tcPr marL="9525" marR="9525" marT="9525" marB="0" anchor="ctr"/>
                </a:tc>
                <a:tc>
                  <a:txBody>
                    <a:bodyPr/>
                    <a:lstStyle/>
                    <a:p>
                      <a:pPr algn="ctr" rtl="0" fontAlgn="ctr"/>
                      <a:r>
                        <a:rPr lang="en-US" sz="1200" u="none" strike="noStrike">
                          <a:effectLst/>
                        </a:rPr>
                        <a:t>Hard Denial </a:t>
                      </a:r>
                      <a:endParaRPr lang="en-US" sz="1200" b="1" i="0" u="none" strike="noStrike">
                        <a:solidFill>
                          <a:srgbClr val="414141"/>
                        </a:solidFill>
                        <a:effectLst/>
                        <a:latin typeface="Arial" panose="020B0604020202020204" pitchFamily="34" charset="0"/>
                      </a:endParaRPr>
                    </a:p>
                  </a:txBody>
                  <a:tcPr marL="9525" marR="9525" marT="9525" marB="0" anchor="ctr"/>
                </a:tc>
                <a:tc>
                  <a:txBody>
                    <a:bodyPr/>
                    <a:lstStyle/>
                    <a:p>
                      <a:pPr algn="l" rtl="0" fontAlgn="ctr"/>
                      <a:r>
                        <a:rPr lang="en-US" sz="1200" u="none" strike="noStrike">
                          <a:effectLst/>
                        </a:rPr>
                        <a:t>Second chance renewal form was returned to the TPA as non-deliverable as addressed</a:t>
                      </a:r>
                      <a:endParaRPr lang="en-US" sz="1200" b="1" i="0" u="none" strike="noStrike">
                        <a:solidFill>
                          <a:srgbClr val="414141"/>
                        </a:solidFill>
                        <a:effectLst/>
                        <a:latin typeface="Arial" panose="020B0604020202020204" pitchFamily="34" charset="0"/>
                      </a:endParaRPr>
                    </a:p>
                  </a:txBody>
                  <a:tcPr marL="9525" marR="9525" marT="9525" marB="0" anchor="ctr"/>
                </a:tc>
                <a:extLst>
                  <a:ext uri="{0D108BD9-81ED-4DB2-BD59-A6C34878D82A}">
                    <a16:rowId xmlns:a16="http://schemas.microsoft.com/office/drawing/2014/main" val="90356268"/>
                  </a:ext>
                </a:extLst>
              </a:tr>
              <a:tr h="738202">
                <a:tc>
                  <a:txBody>
                    <a:bodyPr/>
                    <a:lstStyle/>
                    <a:p>
                      <a:pPr algn="ctr" rtl="0" fontAlgn="ctr"/>
                      <a:r>
                        <a:rPr lang="en-US" sz="1200" u="none" strike="noStrike">
                          <a:effectLst/>
                        </a:rPr>
                        <a:t>21-13</a:t>
                      </a:r>
                      <a:endParaRPr lang="en-US" sz="1200" b="1" i="0" u="none" strike="noStrike">
                        <a:solidFill>
                          <a:srgbClr val="414141"/>
                        </a:solidFill>
                        <a:effectLst/>
                        <a:latin typeface="Arial" panose="020B0604020202020204" pitchFamily="34" charset="0"/>
                      </a:endParaRPr>
                    </a:p>
                  </a:txBody>
                  <a:tcPr marL="9525" marR="9525" marT="9525" marB="0" anchor="ctr"/>
                </a:tc>
                <a:tc>
                  <a:txBody>
                    <a:bodyPr/>
                    <a:lstStyle/>
                    <a:p>
                      <a:pPr algn="ctr" rtl="0" fontAlgn="ctr"/>
                      <a:r>
                        <a:rPr lang="en-US" sz="1200" u="none" strike="noStrike" dirty="0">
                          <a:effectLst/>
                        </a:rPr>
                        <a:t>Hard Denial</a:t>
                      </a:r>
                      <a:endParaRPr lang="en-US" sz="1200" b="1" i="0" u="none" strike="noStrike" dirty="0">
                        <a:solidFill>
                          <a:srgbClr val="414141"/>
                        </a:solidFill>
                        <a:effectLst/>
                        <a:latin typeface="Arial" panose="020B0604020202020204" pitchFamily="34" charset="0"/>
                      </a:endParaRPr>
                    </a:p>
                  </a:txBody>
                  <a:tcPr marL="9525" marR="9525" marT="9525" marB="0" anchor="ctr"/>
                </a:tc>
                <a:tc>
                  <a:txBody>
                    <a:bodyPr/>
                    <a:lstStyle/>
                    <a:p>
                      <a:pPr algn="l" rtl="0" fontAlgn="ctr"/>
                      <a:r>
                        <a:rPr lang="en-US" sz="1200" u="none" strike="noStrike">
                          <a:effectLst/>
                        </a:rPr>
                        <a:t>Identity Verification form not returned by the due date</a:t>
                      </a:r>
                      <a:endParaRPr lang="en-US" sz="1200" b="1" i="0" u="none" strike="noStrike">
                        <a:solidFill>
                          <a:srgbClr val="414141"/>
                        </a:solidFill>
                        <a:effectLst/>
                        <a:latin typeface="Arial" panose="020B0604020202020204" pitchFamily="34" charset="0"/>
                      </a:endParaRPr>
                    </a:p>
                  </a:txBody>
                  <a:tcPr marL="9525" marR="9525" marT="9525" marB="0" anchor="ctr"/>
                </a:tc>
                <a:extLst>
                  <a:ext uri="{0D108BD9-81ED-4DB2-BD59-A6C34878D82A}">
                    <a16:rowId xmlns:a16="http://schemas.microsoft.com/office/drawing/2014/main" val="2006097234"/>
                  </a:ext>
                </a:extLst>
              </a:tr>
              <a:tr h="1230957">
                <a:tc>
                  <a:txBody>
                    <a:bodyPr/>
                    <a:lstStyle/>
                    <a:p>
                      <a:pPr algn="ctr" rtl="0" fontAlgn="ctr"/>
                      <a:r>
                        <a:rPr lang="en-US" sz="1200" u="none" strike="noStrike">
                          <a:effectLst/>
                        </a:rPr>
                        <a:t>22-17</a:t>
                      </a:r>
                      <a:endParaRPr lang="en-US" sz="1200" b="1" i="0" u="none" strike="noStrike">
                        <a:solidFill>
                          <a:srgbClr val="414141"/>
                        </a:solidFill>
                        <a:effectLst/>
                        <a:latin typeface="Arial" panose="020B0604020202020204" pitchFamily="34" charset="0"/>
                      </a:endParaRPr>
                    </a:p>
                  </a:txBody>
                  <a:tcPr marL="9525" marR="9525" marT="9525" marB="0" anchor="ctr"/>
                </a:tc>
                <a:tc>
                  <a:txBody>
                    <a:bodyPr/>
                    <a:lstStyle/>
                    <a:p>
                      <a:pPr algn="ctr" rtl="0" fontAlgn="ctr"/>
                      <a:r>
                        <a:rPr lang="en-US" sz="1200" u="none" strike="noStrike">
                          <a:effectLst/>
                        </a:rPr>
                        <a:t>Correctible Denial </a:t>
                      </a:r>
                      <a:endParaRPr lang="en-US" sz="1200" b="1" i="0" u="none" strike="noStrike">
                        <a:solidFill>
                          <a:srgbClr val="414141"/>
                        </a:solidFill>
                        <a:effectLst/>
                        <a:latin typeface="Arial" panose="020B0604020202020204" pitchFamily="34" charset="0"/>
                      </a:endParaRPr>
                    </a:p>
                  </a:txBody>
                  <a:tcPr marL="9525" marR="9525" marT="9525" marB="0" anchor="ctr"/>
                </a:tc>
                <a:tc>
                  <a:txBody>
                    <a:bodyPr/>
                    <a:lstStyle/>
                    <a:p>
                      <a:pPr algn="l" rtl="0" fontAlgn="ctr"/>
                      <a:r>
                        <a:rPr lang="en-US" sz="1200" u="none" strike="noStrike" dirty="0">
                          <a:effectLst/>
                        </a:rPr>
                        <a:t>Subscriber did not initial question acknowledging no other member of the subscriber’s household is already receiving a LifeLine benefit</a:t>
                      </a:r>
                      <a:endParaRPr lang="en-US" sz="1200" b="1" i="0" u="none" strike="noStrike" dirty="0">
                        <a:solidFill>
                          <a:srgbClr val="414141"/>
                        </a:solidFill>
                        <a:effectLst/>
                        <a:latin typeface="Arial" panose="020B0604020202020204" pitchFamily="34" charset="0"/>
                      </a:endParaRPr>
                    </a:p>
                  </a:txBody>
                  <a:tcPr marL="9525" marR="9525" marT="9525" marB="0" anchor="ctr"/>
                </a:tc>
                <a:extLst>
                  <a:ext uri="{0D108BD9-81ED-4DB2-BD59-A6C34878D82A}">
                    <a16:rowId xmlns:a16="http://schemas.microsoft.com/office/drawing/2014/main" val="1985080126"/>
                  </a:ext>
                </a:extLst>
              </a:tr>
            </a:tbl>
          </a:graphicData>
        </a:graphic>
      </p:graphicFrame>
    </p:spTree>
    <p:custDataLst>
      <p:custData r:id="rId1"/>
      <p:custData r:id="rId2"/>
    </p:custDataLst>
    <p:extLst>
      <p:ext uri="{BB962C8B-B14F-4D97-AF65-F5344CB8AC3E}">
        <p14:creationId xmlns:p14="http://schemas.microsoft.com/office/powerpoint/2010/main" val="371874227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5317B44-90A8-441B-E964-B0AD1A853D35}"/>
              </a:ext>
            </a:extLst>
          </p:cNvPr>
          <p:cNvSpPr>
            <a:spLocks noGrp="1"/>
          </p:cNvSpPr>
          <p:nvPr>
            <p:ph type="title"/>
          </p:nvPr>
        </p:nvSpPr>
        <p:spPr>
          <a:xfrm>
            <a:off x="683623" y="509522"/>
            <a:ext cx="11277600" cy="1138773"/>
          </a:xfrm>
        </p:spPr>
        <p:txBody>
          <a:bodyPr wrap="square" anchor="ctr">
            <a:normAutofit/>
          </a:bodyPr>
          <a:lstStyle/>
          <a:p>
            <a:r>
              <a:rPr lang="en-US" sz="3200" dirty="0">
                <a:latin typeface="Arial" panose="020B0604020202020204" pitchFamily="34" charset="0"/>
              </a:rPr>
              <a:t>Renewal Rate: 6/16/2023 – 6/12/2024</a:t>
            </a:r>
          </a:p>
        </p:txBody>
      </p:sp>
      <p:sp>
        <p:nvSpPr>
          <p:cNvPr id="3" name="TextBox 2">
            <a:extLst>
              <a:ext uri="{FF2B5EF4-FFF2-40B4-BE49-F238E27FC236}">
                <a16:creationId xmlns:a16="http://schemas.microsoft.com/office/drawing/2014/main" id="{2B245E3B-EAA4-58A6-ABE1-FC2B8AF32DD2}"/>
              </a:ext>
            </a:extLst>
          </p:cNvPr>
          <p:cNvSpPr txBox="1"/>
          <p:nvPr/>
        </p:nvSpPr>
        <p:spPr>
          <a:xfrm>
            <a:off x="609600" y="1742972"/>
            <a:ext cx="10101943" cy="2262158"/>
          </a:xfrm>
          <a:prstGeom prst="rect">
            <a:avLst/>
          </a:prstGeom>
          <a:noFill/>
        </p:spPr>
        <p:txBody>
          <a:bodyPr wrap="square" rtlCol="0">
            <a:spAutoFit/>
          </a:bodyPr>
          <a:lstStyle/>
          <a:p>
            <a:pPr marL="742950" lvl="1" indent="-285750">
              <a:spcBef>
                <a:spcPts val="600"/>
              </a:spcBef>
              <a:spcAft>
                <a:spcPts val="600"/>
              </a:spcAft>
              <a:buFont typeface="Arial" panose="020B0604020202020204" pitchFamily="34" charset="0"/>
              <a:buChar char="•"/>
            </a:pPr>
            <a:r>
              <a:rPr lang="en-US" sz="1600" dirty="0"/>
              <a:t>Total renewal processes started:		   968,445</a:t>
            </a:r>
          </a:p>
          <a:p>
            <a:pPr marL="742950" lvl="1" indent="-285750">
              <a:spcBef>
                <a:spcPts val="600"/>
              </a:spcBef>
              <a:spcAft>
                <a:spcPts val="600"/>
              </a:spcAft>
              <a:buFont typeface="Arial" panose="020B0604020202020204" pitchFamily="34" charset="0"/>
              <a:buChar char="•"/>
            </a:pPr>
            <a:r>
              <a:rPr lang="en-US" sz="1600" dirty="0"/>
              <a:t>Total Hard Denials:			   189,591</a:t>
            </a:r>
          </a:p>
          <a:p>
            <a:pPr marL="742950" lvl="1" indent="-285750">
              <a:spcBef>
                <a:spcPts val="600"/>
              </a:spcBef>
              <a:spcAft>
                <a:spcPts val="600"/>
              </a:spcAft>
              <a:buFont typeface="Arial" panose="020B0604020202020204" pitchFamily="34" charset="0"/>
              <a:buChar char="•"/>
            </a:pPr>
            <a:r>
              <a:rPr lang="en-US" sz="1600" dirty="0"/>
              <a:t>Renewal Rate:			</a:t>
            </a:r>
            <a:r>
              <a:rPr lang="en-US" sz="1600"/>
              <a:t>     80.42</a:t>
            </a:r>
            <a:r>
              <a:rPr lang="en-US" sz="1600" dirty="0"/>
              <a:t>%</a:t>
            </a:r>
          </a:p>
          <a:p>
            <a:pPr lvl="1"/>
            <a:endParaRPr lang="en-US" sz="1600" dirty="0"/>
          </a:p>
          <a:p>
            <a:pPr marL="742950" lvl="1" indent="-285750">
              <a:buFont typeface="Arial" panose="020B0604020202020204" pitchFamily="34" charset="0"/>
              <a:buChar char="•"/>
            </a:pPr>
            <a:endParaRPr lang="en-US" sz="1600" dirty="0"/>
          </a:p>
          <a:p>
            <a:endParaRPr lang="en-US" dirty="0"/>
          </a:p>
          <a:p>
            <a:r>
              <a:rPr lang="en-US" dirty="0"/>
              <a:t> </a:t>
            </a:r>
          </a:p>
        </p:txBody>
      </p:sp>
      <p:sp>
        <p:nvSpPr>
          <p:cNvPr id="5" name="TextBox 4">
            <a:extLst>
              <a:ext uri="{FF2B5EF4-FFF2-40B4-BE49-F238E27FC236}">
                <a16:creationId xmlns:a16="http://schemas.microsoft.com/office/drawing/2014/main" id="{889B0A39-38E5-F8A8-ABB7-9DE92FFD8005}"/>
              </a:ext>
            </a:extLst>
          </p:cNvPr>
          <p:cNvSpPr txBox="1"/>
          <p:nvPr/>
        </p:nvSpPr>
        <p:spPr>
          <a:xfrm>
            <a:off x="683623" y="4467496"/>
            <a:ext cx="9810206" cy="338554"/>
          </a:xfrm>
          <a:prstGeom prst="rect">
            <a:avLst/>
          </a:prstGeom>
          <a:noFill/>
        </p:spPr>
        <p:txBody>
          <a:bodyPr wrap="square" rtlCol="0">
            <a:spAutoFit/>
          </a:bodyPr>
          <a:lstStyle/>
          <a:p>
            <a:r>
              <a:rPr lang="en-US" sz="1600" i="1" dirty="0"/>
              <a:t>*Note: Final dispositions have been recorded for all renewal processes started for the selected period</a:t>
            </a:r>
          </a:p>
        </p:txBody>
      </p:sp>
    </p:spTree>
    <p:custDataLst>
      <p:custData r:id="rId1"/>
      <p:custData r:id="rId2"/>
    </p:custDataLst>
    <p:extLst>
      <p:ext uri="{BB962C8B-B14F-4D97-AF65-F5344CB8AC3E}">
        <p14:creationId xmlns:p14="http://schemas.microsoft.com/office/powerpoint/2010/main" val="123319199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5317B44-90A8-441B-E964-B0AD1A853D35}"/>
              </a:ext>
            </a:extLst>
          </p:cNvPr>
          <p:cNvSpPr>
            <a:spLocks noGrp="1"/>
          </p:cNvSpPr>
          <p:nvPr>
            <p:ph type="title"/>
          </p:nvPr>
        </p:nvSpPr>
        <p:spPr>
          <a:xfrm>
            <a:off x="457200" y="509522"/>
            <a:ext cx="11277600" cy="1138773"/>
          </a:xfrm>
        </p:spPr>
        <p:txBody>
          <a:bodyPr vert="horz" wrap="square" lIns="0" tIns="45720" rIns="0" bIns="45720" rtlCol="0" anchor="ctr">
            <a:normAutofit/>
          </a:bodyPr>
          <a:lstStyle/>
          <a:p>
            <a:pPr algn="ctr"/>
            <a:r>
              <a:rPr lang="en-US" sz="3200" b="0" i="0" kern="1200" dirty="0">
                <a:latin typeface="+mj-lt"/>
                <a:ea typeface="+mj-ea"/>
                <a:cs typeface="+mj-cs"/>
              </a:rPr>
              <a:t>Standalone IEH Volume by Received Channel </a:t>
            </a:r>
          </a:p>
          <a:p>
            <a:pPr algn="ctr"/>
            <a:r>
              <a:rPr lang="en-US" sz="3200" b="0" i="0" kern="1200" dirty="0">
                <a:latin typeface="+mj-lt"/>
                <a:ea typeface="+mj-ea"/>
                <a:cs typeface="+mj-cs"/>
              </a:rPr>
              <a:t>March through August</a:t>
            </a:r>
          </a:p>
        </p:txBody>
      </p:sp>
      <p:sp>
        <p:nvSpPr>
          <p:cNvPr id="5" name="Rectangle 4">
            <a:extLst>
              <a:ext uri="{FF2B5EF4-FFF2-40B4-BE49-F238E27FC236}">
                <a16:creationId xmlns:a16="http://schemas.microsoft.com/office/drawing/2014/main" id="{685BBE08-3646-FD86-DD91-FE2F13FD3B14}"/>
              </a:ext>
            </a:extLst>
          </p:cNvPr>
          <p:cNvSpPr/>
          <p:nvPr/>
        </p:nvSpPr>
        <p:spPr>
          <a:xfrm>
            <a:off x="4310743" y="5605598"/>
            <a:ext cx="3100251" cy="2667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wrap="square" lIns="0" tIns="0" rIns="0" bIns="0" rtlCol="0">
            <a:normAutofit fontScale="47500" lnSpcReduction="20000"/>
          </a:bodyPr>
          <a:lstStyle/>
          <a:p>
            <a:pPr marL="0" lvl="1">
              <a:lnSpc>
                <a:spcPct val="90000"/>
              </a:lnSpc>
              <a:spcBef>
                <a:spcPts val="500"/>
              </a:spcBef>
            </a:pPr>
            <a:endParaRPr lang="en-US" sz="1200" dirty="0">
              <a:solidFill>
                <a:schemeClr val="tx1"/>
              </a:solidFill>
            </a:endParaRPr>
          </a:p>
          <a:p>
            <a:pPr marL="0" lvl="1" algn="ctr">
              <a:lnSpc>
                <a:spcPct val="90000"/>
              </a:lnSpc>
              <a:spcBef>
                <a:spcPts val="500"/>
              </a:spcBef>
            </a:pPr>
            <a:r>
              <a:rPr lang="en-US" sz="2500" b="1" kern="1200" dirty="0">
                <a:solidFill>
                  <a:schemeClr val="tx1"/>
                </a:solidFill>
                <a:latin typeface="+mn-lt"/>
                <a:ea typeface="+mn-ea"/>
                <a:cs typeface="+mn-cs"/>
              </a:rPr>
              <a:t># Standalone IEH forms received</a:t>
            </a:r>
            <a:endParaRPr lang="en-US" sz="2500" b="1" i="1" kern="1200" dirty="0">
              <a:solidFill>
                <a:schemeClr val="tx1"/>
              </a:solidFill>
              <a:latin typeface="+mn-lt"/>
              <a:ea typeface="+mn-ea"/>
              <a:cs typeface="+mn-cs"/>
            </a:endParaRPr>
          </a:p>
        </p:txBody>
      </p:sp>
      <p:graphicFrame>
        <p:nvGraphicFramePr>
          <p:cNvPr id="4" name="Chart 3">
            <a:extLst>
              <a:ext uri="{FF2B5EF4-FFF2-40B4-BE49-F238E27FC236}">
                <a16:creationId xmlns:a16="http://schemas.microsoft.com/office/drawing/2014/main" id="{10E82EEC-72C1-92BC-D73E-79593692058F}"/>
              </a:ext>
            </a:extLst>
          </p:cNvPr>
          <p:cNvGraphicFramePr>
            <a:graphicFrameLocks/>
          </p:cNvGraphicFramePr>
          <p:nvPr>
            <p:extLst>
              <p:ext uri="{D42A27DB-BD31-4B8C-83A1-F6EECF244321}">
                <p14:modId xmlns:p14="http://schemas.microsoft.com/office/powerpoint/2010/main" val="167657198"/>
              </p:ext>
            </p:extLst>
          </p:nvPr>
        </p:nvGraphicFramePr>
        <p:xfrm>
          <a:off x="242888" y="1416844"/>
          <a:ext cx="11017296" cy="4024312"/>
        </p:xfrm>
        <a:graphic>
          <a:graphicData uri="http://schemas.openxmlformats.org/drawingml/2006/chart">
            <c:chart xmlns:c="http://schemas.openxmlformats.org/drawingml/2006/chart" xmlns:r="http://schemas.openxmlformats.org/officeDocument/2006/relationships" r:id="rId4"/>
          </a:graphicData>
        </a:graphic>
      </p:graphicFrame>
    </p:spTree>
    <p:custDataLst>
      <p:custData r:id="rId1"/>
      <p:custData r:id="rId2"/>
    </p:custDataLst>
    <p:extLst>
      <p:ext uri="{BB962C8B-B14F-4D97-AF65-F5344CB8AC3E}">
        <p14:creationId xmlns:p14="http://schemas.microsoft.com/office/powerpoint/2010/main" val="35440891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5317B44-90A8-441B-E964-B0AD1A853D35}"/>
              </a:ext>
            </a:extLst>
          </p:cNvPr>
          <p:cNvSpPr>
            <a:spLocks noGrp="1"/>
          </p:cNvSpPr>
          <p:nvPr>
            <p:ph type="body" sz="quarter" idx="10"/>
          </p:nvPr>
        </p:nvSpPr>
        <p:spPr>
          <a:xfrm>
            <a:off x="1141527" y="322546"/>
            <a:ext cx="11050473" cy="587308"/>
          </a:xfrm>
        </p:spPr>
        <p:txBody>
          <a:bodyPr>
            <a:noAutofit/>
          </a:body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3200" b="0" i="0" u="none" strike="noStrike" kern="1200" cap="none" spc="0" normalizeH="0" baseline="0" noProof="0" dirty="0">
                <a:ln>
                  <a:noFill/>
                </a:ln>
                <a:solidFill>
                  <a:srgbClr val="502E91"/>
                </a:solidFill>
                <a:effectLst/>
                <a:uLnTx/>
                <a:uFillTx/>
                <a:latin typeface="Arial" panose="020B0604020202020204" pitchFamily="34" charset="0"/>
                <a:ea typeface="+mn-ea"/>
                <a:cs typeface="Arial" panose="020B0604020202020204" pitchFamily="34" charset="0"/>
              </a:rPr>
              <a:t>Completed Initiatives</a:t>
            </a:r>
            <a:endParaRPr kumimoji="0" lang="en-US" sz="3200" b="0" i="0" u="none" strike="noStrike" kern="1200" cap="none" spc="0" normalizeH="0" baseline="0" noProof="0" dirty="0">
              <a:ln>
                <a:noFill/>
              </a:ln>
              <a:solidFill>
                <a:schemeClr val="tx1"/>
              </a:solidFill>
              <a:effectLst/>
              <a:uLnTx/>
              <a:uFillTx/>
              <a:latin typeface="Arial" panose="020B0604020202020204" pitchFamily="34" charset="0"/>
              <a:ea typeface="+mn-ea"/>
              <a:cs typeface="Arial" panose="020B0604020202020204" pitchFamily="34" charset="0"/>
            </a:endParaRPr>
          </a:p>
        </p:txBody>
      </p:sp>
      <p:sp>
        <p:nvSpPr>
          <p:cNvPr id="4" name="TextBox 3">
            <a:extLst>
              <a:ext uri="{FF2B5EF4-FFF2-40B4-BE49-F238E27FC236}">
                <a16:creationId xmlns:a16="http://schemas.microsoft.com/office/drawing/2014/main" id="{A87D3AC6-ABDD-4C72-A5BF-4B99B9975378}"/>
              </a:ext>
            </a:extLst>
          </p:cNvPr>
          <p:cNvSpPr txBox="1"/>
          <p:nvPr/>
        </p:nvSpPr>
        <p:spPr>
          <a:xfrm>
            <a:off x="670561" y="1089376"/>
            <a:ext cx="10850878" cy="64633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1" dirty="0">
                <a:solidFill>
                  <a:schemeClr val="tx1">
                    <a:lumMod val="100000"/>
                  </a:schemeClr>
                </a:solidFill>
                <a:latin typeface="Arial" panose="020B0604020202020204" pitchFamily="34" charset="0"/>
                <a:cs typeface="Arial" panose="020B0604020202020204" pitchFamily="34" charset="0"/>
              </a:rPr>
              <a:t>Using the Automated Eligibility Verification System (AEVS) to Confirm Applicants’ Medi-Cal Participation</a:t>
            </a:r>
            <a:endParaRPr lang="en-US" sz="1800" b="1" dirty="0">
              <a:solidFill>
                <a:schemeClr val="tx1">
                  <a:lumMod val="50000"/>
                </a:schemeClr>
              </a:solidFill>
              <a:ea typeface="Calibri" panose="020F0502020204030204" pitchFamily="34" charset="0"/>
              <a:cs typeface="Arial" panose="020B0604020202020204" pitchFamily="34" charset="0"/>
            </a:endParaRPr>
          </a:p>
        </p:txBody>
      </p:sp>
      <p:sp>
        <p:nvSpPr>
          <p:cNvPr id="5" name="TextBox 4">
            <a:extLst>
              <a:ext uri="{FF2B5EF4-FFF2-40B4-BE49-F238E27FC236}">
                <a16:creationId xmlns:a16="http://schemas.microsoft.com/office/drawing/2014/main" id="{28BCFB23-A2F1-9BEF-137A-FF4C2C3FEDCE}"/>
              </a:ext>
            </a:extLst>
          </p:cNvPr>
          <p:cNvSpPr txBox="1"/>
          <p:nvPr/>
        </p:nvSpPr>
        <p:spPr>
          <a:xfrm>
            <a:off x="670561" y="1781140"/>
            <a:ext cx="9738713" cy="1077218"/>
          </a:xfrm>
          <a:prstGeom prst="rect">
            <a:avLst/>
          </a:prstGeom>
          <a:noFill/>
        </p:spPr>
        <p:txBody>
          <a:bodyPr wrap="square">
            <a:spAutoFit/>
          </a:bodyPr>
          <a:lstStyle/>
          <a:p>
            <a:r>
              <a:rPr lang="en-US" sz="1600" dirty="0">
                <a:solidFill>
                  <a:srgbClr val="000000"/>
                </a:solidFill>
                <a:effectLst/>
                <a:latin typeface="Arial" panose="020B0604020202020204" pitchFamily="34" charset="0"/>
                <a:ea typeface="Calibri" panose="020F0502020204030204" pitchFamily="34" charset="0"/>
                <a:cs typeface="Arial" panose="020B0604020202020204" pitchFamily="34" charset="0"/>
              </a:rPr>
              <a:t>On April 19, the TPA integrated AEVS checks to confirm Medi-Cal participation into the California LifeLine </a:t>
            </a:r>
            <a:r>
              <a:rPr lang="en-US" sz="1600" b="1" dirty="0">
                <a:solidFill>
                  <a:srgbClr val="000000"/>
                </a:solidFill>
                <a:effectLst/>
                <a:latin typeface="Arial" panose="020B0604020202020204" pitchFamily="34" charset="0"/>
                <a:ea typeface="Calibri" panose="020F0502020204030204" pitchFamily="34" charset="0"/>
                <a:cs typeface="Arial" panose="020B0604020202020204" pitchFamily="34" charset="0"/>
              </a:rPr>
              <a:t>enrollment application </a:t>
            </a:r>
            <a:r>
              <a:rPr lang="en-US" sz="1600" dirty="0">
                <a:solidFill>
                  <a:srgbClr val="000000"/>
                </a:solidFill>
                <a:effectLst/>
                <a:latin typeface="Arial" panose="020B0604020202020204" pitchFamily="34" charset="0"/>
                <a:ea typeface="Calibri" panose="020F0502020204030204" pitchFamily="34" charset="0"/>
                <a:cs typeface="Arial" panose="020B0604020202020204" pitchFamily="34" charset="0"/>
              </a:rPr>
              <a:t>process</a:t>
            </a:r>
          </a:p>
          <a:p>
            <a:endParaRPr lang="en-US" sz="1600" dirty="0">
              <a:latin typeface="Arial" panose="020B0604020202020204" pitchFamily="34" charset="0"/>
              <a:cs typeface="Arial" panose="020B0604020202020204" pitchFamily="34" charset="0"/>
            </a:endParaRPr>
          </a:p>
          <a:p>
            <a:pPr marL="0" marR="0">
              <a:spcBef>
                <a:spcPts val="0"/>
              </a:spcBef>
              <a:spcAft>
                <a:spcPts val="0"/>
              </a:spcAft>
            </a:pPr>
            <a:r>
              <a:rPr lang="en-US" sz="1600" dirty="0">
                <a:solidFill>
                  <a:srgbClr val="000000"/>
                </a:solidFill>
                <a:effectLst/>
                <a:latin typeface="Arial" panose="020B0604020202020204" pitchFamily="34" charset="0"/>
                <a:ea typeface="Calibri" panose="020F0502020204030204" pitchFamily="34" charset="0"/>
                <a:cs typeface="Arial" panose="020B0604020202020204" pitchFamily="34" charset="0"/>
              </a:rPr>
              <a:t>The AEVS results for manual checks since the integration:</a:t>
            </a:r>
            <a:endParaRPr lang="en-US" sz="1600" dirty="0">
              <a:latin typeface="Arial" panose="020B0604020202020204" pitchFamily="34" charset="0"/>
              <a:cs typeface="Arial" panose="020B0604020202020204" pitchFamily="34" charset="0"/>
            </a:endParaRPr>
          </a:p>
        </p:txBody>
      </p:sp>
      <p:graphicFrame>
        <p:nvGraphicFramePr>
          <p:cNvPr id="3" name="Table 4">
            <a:extLst>
              <a:ext uri="{FF2B5EF4-FFF2-40B4-BE49-F238E27FC236}">
                <a16:creationId xmlns:a16="http://schemas.microsoft.com/office/drawing/2014/main" id="{0398B05B-5C0E-A9BD-4238-0DE50C97DB08}"/>
              </a:ext>
            </a:extLst>
          </p:cNvPr>
          <p:cNvGraphicFramePr>
            <a:graphicFrameLocks noGrp="1"/>
          </p:cNvGraphicFramePr>
          <p:nvPr>
            <p:extLst>
              <p:ext uri="{D42A27DB-BD31-4B8C-83A1-F6EECF244321}">
                <p14:modId xmlns:p14="http://schemas.microsoft.com/office/powerpoint/2010/main" val="480519063"/>
              </p:ext>
            </p:extLst>
          </p:nvPr>
        </p:nvGraphicFramePr>
        <p:xfrm>
          <a:off x="812169" y="3098499"/>
          <a:ext cx="9988732" cy="2433320"/>
        </p:xfrm>
        <a:graphic>
          <a:graphicData uri="http://schemas.openxmlformats.org/drawingml/2006/table">
            <a:tbl>
              <a:tblPr firstRow="1" bandRow="1">
                <a:tableStyleId>{69012ECD-51FC-41F1-AA8D-1B2483CD663E}</a:tableStyleId>
              </a:tblPr>
              <a:tblGrid>
                <a:gridCol w="2497183">
                  <a:extLst>
                    <a:ext uri="{9D8B030D-6E8A-4147-A177-3AD203B41FA5}">
                      <a16:colId xmlns:a16="http://schemas.microsoft.com/office/drawing/2014/main" val="1177974000"/>
                    </a:ext>
                  </a:extLst>
                </a:gridCol>
                <a:gridCol w="2497183">
                  <a:extLst>
                    <a:ext uri="{9D8B030D-6E8A-4147-A177-3AD203B41FA5}">
                      <a16:colId xmlns:a16="http://schemas.microsoft.com/office/drawing/2014/main" val="781807969"/>
                    </a:ext>
                  </a:extLst>
                </a:gridCol>
                <a:gridCol w="2497183">
                  <a:extLst>
                    <a:ext uri="{9D8B030D-6E8A-4147-A177-3AD203B41FA5}">
                      <a16:colId xmlns:a16="http://schemas.microsoft.com/office/drawing/2014/main" val="3504167127"/>
                    </a:ext>
                  </a:extLst>
                </a:gridCol>
                <a:gridCol w="2497183">
                  <a:extLst>
                    <a:ext uri="{9D8B030D-6E8A-4147-A177-3AD203B41FA5}">
                      <a16:colId xmlns:a16="http://schemas.microsoft.com/office/drawing/2014/main" val="124926824"/>
                    </a:ext>
                  </a:extLst>
                </a:gridCol>
              </a:tblGrid>
              <a:tr h="370840">
                <a:tc>
                  <a:txBody>
                    <a:bodyPr/>
                    <a:lstStyle>
                      <a:lvl1pPr marL="0" algn="l" defTabSz="914400" rtl="0" eaLnBrk="1" latinLnBrk="0" hangingPunct="1">
                        <a:defRPr sz="1800" b="1" kern="1200">
                          <a:solidFill>
                            <a:schemeClr val="lt1"/>
                          </a:solidFill>
                          <a:latin typeface="Arial" panose="020B0604020202020204"/>
                        </a:defRPr>
                      </a:lvl1pPr>
                      <a:lvl2pPr marL="457200" algn="l" defTabSz="914400" rtl="0" eaLnBrk="1" latinLnBrk="0" hangingPunct="1">
                        <a:defRPr sz="1800" b="1" kern="1200">
                          <a:solidFill>
                            <a:schemeClr val="lt1"/>
                          </a:solidFill>
                          <a:latin typeface="Arial" panose="020B0604020202020204"/>
                        </a:defRPr>
                      </a:lvl2pPr>
                      <a:lvl3pPr marL="914400" algn="l" defTabSz="914400" rtl="0" eaLnBrk="1" latinLnBrk="0" hangingPunct="1">
                        <a:defRPr sz="1800" b="1" kern="1200">
                          <a:solidFill>
                            <a:schemeClr val="lt1"/>
                          </a:solidFill>
                          <a:latin typeface="Arial" panose="020B0604020202020204"/>
                        </a:defRPr>
                      </a:lvl3pPr>
                      <a:lvl4pPr marL="1371600" algn="l" defTabSz="914400" rtl="0" eaLnBrk="1" latinLnBrk="0" hangingPunct="1">
                        <a:defRPr sz="1800" b="1" kern="1200">
                          <a:solidFill>
                            <a:schemeClr val="lt1"/>
                          </a:solidFill>
                          <a:latin typeface="Arial" panose="020B0604020202020204"/>
                        </a:defRPr>
                      </a:lvl4pPr>
                      <a:lvl5pPr marL="1828800" algn="l" defTabSz="914400" rtl="0" eaLnBrk="1" latinLnBrk="0" hangingPunct="1">
                        <a:defRPr sz="1800" b="1" kern="1200">
                          <a:solidFill>
                            <a:schemeClr val="lt1"/>
                          </a:solidFill>
                          <a:latin typeface="Arial" panose="020B0604020202020204"/>
                        </a:defRPr>
                      </a:lvl5pPr>
                      <a:lvl6pPr marL="2286000" algn="l" defTabSz="914400" rtl="0" eaLnBrk="1" latinLnBrk="0" hangingPunct="1">
                        <a:defRPr sz="1800" b="1" kern="1200">
                          <a:solidFill>
                            <a:schemeClr val="lt1"/>
                          </a:solidFill>
                          <a:latin typeface="Arial" panose="020B0604020202020204"/>
                        </a:defRPr>
                      </a:lvl6pPr>
                      <a:lvl7pPr marL="2743200" algn="l" defTabSz="914400" rtl="0" eaLnBrk="1" latinLnBrk="0" hangingPunct="1">
                        <a:defRPr sz="1800" b="1" kern="1200">
                          <a:solidFill>
                            <a:schemeClr val="lt1"/>
                          </a:solidFill>
                          <a:latin typeface="Arial" panose="020B0604020202020204"/>
                        </a:defRPr>
                      </a:lvl7pPr>
                      <a:lvl8pPr marL="3200400" algn="l" defTabSz="914400" rtl="0" eaLnBrk="1" latinLnBrk="0" hangingPunct="1">
                        <a:defRPr sz="1800" b="1" kern="1200">
                          <a:solidFill>
                            <a:schemeClr val="lt1"/>
                          </a:solidFill>
                          <a:latin typeface="Arial" panose="020B0604020202020204"/>
                        </a:defRPr>
                      </a:lvl8pPr>
                      <a:lvl9pPr marL="3657600" algn="l" defTabSz="914400" rtl="0" eaLnBrk="1" latinLnBrk="0" hangingPunct="1">
                        <a:defRPr sz="1800" b="1" kern="1200">
                          <a:solidFill>
                            <a:schemeClr val="lt1"/>
                          </a:solidFill>
                          <a:latin typeface="Arial" panose="020B0604020202020204"/>
                        </a:defRPr>
                      </a:lvl9pPr>
                    </a:lstStyle>
                    <a:p>
                      <a:pPr algn="ctr"/>
                      <a:r>
                        <a:rPr lang="en-US" sz="1600" dirty="0"/>
                        <a:t>Month</a:t>
                      </a:r>
                      <a:endParaRPr lang="en-US" sz="1600" dirty="0">
                        <a:latin typeface="Arial" panose="020B0604020202020204" pitchFamily="34" charset="0"/>
                        <a:cs typeface="Arial" panose="020B0604020202020204" pitchFamily="34" charset="0"/>
                      </a:endParaRPr>
                    </a:p>
                  </a:txBody>
                  <a:tcPr/>
                </a:tc>
                <a:tc>
                  <a:txBody>
                    <a:bodyPr/>
                    <a:lstStyle>
                      <a:lvl1pPr marL="0" algn="l" defTabSz="914400" rtl="0" eaLnBrk="1" latinLnBrk="0" hangingPunct="1">
                        <a:defRPr sz="1800" b="1" kern="1200">
                          <a:solidFill>
                            <a:schemeClr val="lt1"/>
                          </a:solidFill>
                          <a:latin typeface="Arial" panose="020B0604020202020204"/>
                        </a:defRPr>
                      </a:lvl1pPr>
                      <a:lvl2pPr marL="457200" algn="l" defTabSz="914400" rtl="0" eaLnBrk="1" latinLnBrk="0" hangingPunct="1">
                        <a:defRPr sz="1800" b="1" kern="1200">
                          <a:solidFill>
                            <a:schemeClr val="lt1"/>
                          </a:solidFill>
                          <a:latin typeface="Arial" panose="020B0604020202020204"/>
                        </a:defRPr>
                      </a:lvl2pPr>
                      <a:lvl3pPr marL="914400" algn="l" defTabSz="914400" rtl="0" eaLnBrk="1" latinLnBrk="0" hangingPunct="1">
                        <a:defRPr sz="1800" b="1" kern="1200">
                          <a:solidFill>
                            <a:schemeClr val="lt1"/>
                          </a:solidFill>
                          <a:latin typeface="Arial" panose="020B0604020202020204"/>
                        </a:defRPr>
                      </a:lvl3pPr>
                      <a:lvl4pPr marL="1371600" algn="l" defTabSz="914400" rtl="0" eaLnBrk="1" latinLnBrk="0" hangingPunct="1">
                        <a:defRPr sz="1800" b="1" kern="1200">
                          <a:solidFill>
                            <a:schemeClr val="lt1"/>
                          </a:solidFill>
                          <a:latin typeface="Arial" panose="020B0604020202020204"/>
                        </a:defRPr>
                      </a:lvl4pPr>
                      <a:lvl5pPr marL="1828800" algn="l" defTabSz="914400" rtl="0" eaLnBrk="1" latinLnBrk="0" hangingPunct="1">
                        <a:defRPr sz="1800" b="1" kern="1200">
                          <a:solidFill>
                            <a:schemeClr val="lt1"/>
                          </a:solidFill>
                          <a:latin typeface="Arial" panose="020B0604020202020204"/>
                        </a:defRPr>
                      </a:lvl5pPr>
                      <a:lvl6pPr marL="2286000" algn="l" defTabSz="914400" rtl="0" eaLnBrk="1" latinLnBrk="0" hangingPunct="1">
                        <a:defRPr sz="1800" b="1" kern="1200">
                          <a:solidFill>
                            <a:schemeClr val="lt1"/>
                          </a:solidFill>
                          <a:latin typeface="Arial" panose="020B0604020202020204"/>
                        </a:defRPr>
                      </a:lvl6pPr>
                      <a:lvl7pPr marL="2743200" algn="l" defTabSz="914400" rtl="0" eaLnBrk="1" latinLnBrk="0" hangingPunct="1">
                        <a:defRPr sz="1800" b="1" kern="1200">
                          <a:solidFill>
                            <a:schemeClr val="lt1"/>
                          </a:solidFill>
                          <a:latin typeface="Arial" panose="020B0604020202020204"/>
                        </a:defRPr>
                      </a:lvl7pPr>
                      <a:lvl8pPr marL="3200400" algn="l" defTabSz="914400" rtl="0" eaLnBrk="1" latinLnBrk="0" hangingPunct="1">
                        <a:defRPr sz="1800" b="1" kern="1200">
                          <a:solidFill>
                            <a:schemeClr val="lt1"/>
                          </a:solidFill>
                          <a:latin typeface="Arial" panose="020B0604020202020204"/>
                        </a:defRPr>
                      </a:lvl8pPr>
                      <a:lvl9pPr marL="3657600" algn="l" defTabSz="914400" rtl="0" eaLnBrk="1" latinLnBrk="0" hangingPunct="1">
                        <a:defRPr sz="1800" b="1" kern="1200">
                          <a:solidFill>
                            <a:schemeClr val="lt1"/>
                          </a:solidFill>
                          <a:latin typeface="Arial" panose="020B0604020202020204"/>
                        </a:defRPr>
                      </a:lvl9pPr>
                    </a:lstStyle>
                    <a:p>
                      <a:pPr algn="ctr"/>
                      <a:r>
                        <a:rPr lang="en-US" sz="1600" dirty="0"/>
                        <a:t>Medi-Cal Participation Confirmed</a:t>
                      </a:r>
                      <a:endParaRPr lang="en-US" sz="1600" dirty="0">
                        <a:latin typeface="Arial" panose="020B0604020202020204" pitchFamily="34" charset="0"/>
                        <a:cs typeface="Arial" panose="020B0604020202020204" pitchFamily="34" charset="0"/>
                      </a:endParaRPr>
                    </a:p>
                  </a:txBody>
                  <a:tcPr/>
                </a:tc>
                <a:tc>
                  <a:txBody>
                    <a:bodyPr/>
                    <a:lstStyle>
                      <a:lvl1pPr marL="0" algn="l" defTabSz="914400" rtl="0" eaLnBrk="1" latinLnBrk="0" hangingPunct="1">
                        <a:defRPr sz="1800" b="1" kern="1200">
                          <a:solidFill>
                            <a:schemeClr val="lt1"/>
                          </a:solidFill>
                          <a:latin typeface="Arial" panose="020B0604020202020204"/>
                        </a:defRPr>
                      </a:lvl1pPr>
                      <a:lvl2pPr marL="457200" algn="l" defTabSz="914400" rtl="0" eaLnBrk="1" latinLnBrk="0" hangingPunct="1">
                        <a:defRPr sz="1800" b="1" kern="1200">
                          <a:solidFill>
                            <a:schemeClr val="lt1"/>
                          </a:solidFill>
                          <a:latin typeface="Arial" panose="020B0604020202020204"/>
                        </a:defRPr>
                      </a:lvl2pPr>
                      <a:lvl3pPr marL="914400" algn="l" defTabSz="914400" rtl="0" eaLnBrk="1" latinLnBrk="0" hangingPunct="1">
                        <a:defRPr sz="1800" b="1" kern="1200">
                          <a:solidFill>
                            <a:schemeClr val="lt1"/>
                          </a:solidFill>
                          <a:latin typeface="Arial" panose="020B0604020202020204"/>
                        </a:defRPr>
                      </a:lvl3pPr>
                      <a:lvl4pPr marL="1371600" algn="l" defTabSz="914400" rtl="0" eaLnBrk="1" latinLnBrk="0" hangingPunct="1">
                        <a:defRPr sz="1800" b="1" kern="1200">
                          <a:solidFill>
                            <a:schemeClr val="lt1"/>
                          </a:solidFill>
                          <a:latin typeface="Arial" panose="020B0604020202020204"/>
                        </a:defRPr>
                      </a:lvl4pPr>
                      <a:lvl5pPr marL="1828800" algn="l" defTabSz="914400" rtl="0" eaLnBrk="1" latinLnBrk="0" hangingPunct="1">
                        <a:defRPr sz="1800" b="1" kern="1200">
                          <a:solidFill>
                            <a:schemeClr val="lt1"/>
                          </a:solidFill>
                          <a:latin typeface="Arial" panose="020B0604020202020204"/>
                        </a:defRPr>
                      </a:lvl5pPr>
                      <a:lvl6pPr marL="2286000" algn="l" defTabSz="914400" rtl="0" eaLnBrk="1" latinLnBrk="0" hangingPunct="1">
                        <a:defRPr sz="1800" b="1" kern="1200">
                          <a:solidFill>
                            <a:schemeClr val="lt1"/>
                          </a:solidFill>
                          <a:latin typeface="Arial" panose="020B0604020202020204"/>
                        </a:defRPr>
                      </a:lvl6pPr>
                      <a:lvl7pPr marL="2743200" algn="l" defTabSz="914400" rtl="0" eaLnBrk="1" latinLnBrk="0" hangingPunct="1">
                        <a:defRPr sz="1800" b="1" kern="1200">
                          <a:solidFill>
                            <a:schemeClr val="lt1"/>
                          </a:solidFill>
                          <a:latin typeface="Arial" panose="020B0604020202020204"/>
                        </a:defRPr>
                      </a:lvl7pPr>
                      <a:lvl8pPr marL="3200400" algn="l" defTabSz="914400" rtl="0" eaLnBrk="1" latinLnBrk="0" hangingPunct="1">
                        <a:defRPr sz="1800" b="1" kern="1200">
                          <a:solidFill>
                            <a:schemeClr val="lt1"/>
                          </a:solidFill>
                          <a:latin typeface="Arial" panose="020B0604020202020204"/>
                        </a:defRPr>
                      </a:lvl8pPr>
                      <a:lvl9pPr marL="3657600" algn="l" defTabSz="914400" rtl="0" eaLnBrk="1" latinLnBrk="0" hangingPunct="1">
                        <a:defRPr sz="1800" b="1" kern="1200">
                          <a:solidFill>
                            <a:schemeClr val="lt1"/>
                          </a:solidFill>
                          <a:latin typeface="Arial" panose="020B0604020202020204"/>
                        </a:defRPr>
                      </a:lvl9pPr>
                    </a:lstStyle>
                    <a:p>
                      <a:pPr algn="ctr"/>
                      <a:r>
                        <a:rPr lang="en-US" sz="1600" dirty="0"/>
                        <a:t>Medi-Cal Participation Not Confirmed</a:t>
                      </a:r>
                      <a:endParaRPr lang="en-US" sz="1600" dirty="0">
                        <a:latin typeface="Arial" panose="020B0604020202020204" pitchFamily="34" charset="0"/>
                        <a:cs typeface="Arial" panose="020B0604020202020204" pitchFamily="34" charset="0"/>
                      </a:endParaRPr>
                    </a:p>
                  </a:txBody>
                  <a:tcPr/>
                </a:tc>
                <a:tc>
                  <a:txBody>
                    <a:bodyPr/>
                    <a:lstStyle>
                      <a:lvl1pPr marL="0" algn="l" defTabSz="914400" rtl="0" eaLnBrk="1" latinLnBrk="0" hangingPunct="1">
                        <a:defRPr sz="1800" b="1" kern="1200">
                          <a:solidFill>
                            <a:schemeClr val="lt1"/>
                          </a:solidFill>
                          <a:latin typeface="Arial" panose="020B0604020202020204"/>
                        </a:defRPr>
                      </a:lvl1pPr>
                      <a:lvl2pPr marL="457200" algn="l" defTabSz="914400" rtl="0" eaLnBrk="1" latinLnBrk="0" hangingPunct="1">
                        <a:defRPr sz="1800" b="1" kern="1200">
                          <a:solidFill>
                            <a:schemeClr val="lt1"/>
                          </a:solidFill>
                          <a:latin typeface="Arial" panose="020B0604020202020204"/>
                        </a:defRPr>
                      </a:lvl2pPr>
                      <a:lvl3pPr marL="914400" algn="l" defTabSz="914400" rtl="0" eaLnBrk="1" latinLnBrk="0" hangingPunct="1">
                        <a:defRPr sz="1800" b="1" kern="1200">
                          <a:solidFill>
                            <a:schemeClr val="lt1"/>
                          </a:solidFill>
                          <a:latin typeface="Arial" panose="020B0604020202020204"/>
                        </a:defRPr>
                      </a:lvl3pPr>
                      <a:lvl4pPr marL="1371600" algn="l" defTabSz="914400" rtl="0" eaLnBrk="1" latinLnBrk="0" hangingPunct="1">
                        <a:defRPr sz="1800" b="1" kern="1200">
                          <a:solidFill>
                            <a:schemeClr val="lt1"/>
                          </a:solidFill>
                          <a:latin typeface="Arial" panose="020B0604020202020204"/>
                        </a:defRPr>
                      </a:lvl4pPr>
                      <a:lvl5pPr marL="1828800" algn="l" defTabSz="914400" rtl="0" eaLnBrk="1" latinLnBrk="0" hangingPunct="1">
                        <a:defRPr sz="1800" b="1" kern="1200">
                          <a:solidFill>
                            <a:schemeClr val="lt1"/>
                          </a:solidFill>
                          <a:latin typeface="Arial" panose="020B0604020202020204"/>
                        </a:defRPr>
                      </a:lvl5pPr>
                      <a:lvl6pPr marL="2286000" algn="l" defTabSz="914400" rtl="0" eaLnBrk="1" latinLnBrk="0" hangingPunct="1">
                        <a:defRPr sz="1800" b="1" kern="1200">
                          <a:solidFill>
                            <a:schemeClr val="lt1"/>
                          </a:solidFill>
                          <a:latin typeface="Arial" panose="020B0604020202020204"/>
                        </a:defRPr>
                      </a:lvl6pPr>
                      <a:lvl7pPr marL="2743200" algn="l" defTabSz="914400" rtl="0" eaLnBrk="1" latinLnBrk="0" hangingPunct="1">
                        <a:defRPr sz="1800" b="1" kern="1200">
                          <a:solidFill>
                            <a:schemeClr val="lt1"/>
                          </a:solidFill>
                          <a:latin typeface="Arial" panose="020B0604020202020204"/>
                        </a:defRPr>
                      </a:lvl7pPr>
                      <a:lvl8pPr marL="3200400" algn="l" defTabSz="914400" rtl="0" eaLnBrk="1" latinLnBrk="0" hangingPunct="1">
                        <a:defRPr sz="1800" b="1" kern="1200">
                          <a:solidFill>
                            <a:schemeClr val="lt1"/>
                          </a:solidFill>
                          <a:latin typeface="Arial" panose="020B0604020202020204"/>
                        </a:defRPr>
                      </a:lvl8pPr>
                      <a:lvl9pPr marL="3657600" algn="l" defTabSz="914400" rtl="0" eaLnBrk="1" latinLnBrk="0" hangingPunct="1">
                        <a:defRPr sz="1800" b="1" kern="1200">
                          <a:solidFill>
                            <a:schemeClr val="lt1"/>
                          </a:solidFill>
                          <a:latin typeface="Arial" panose="020B0604020202020204"/>
                        </a:defRPr>
                      </a:lvl9pPr>
                    </a:lstStyle>
                    <a:p>
                      <a:pPr algn="ctr"/>
                      <a:r>
                        <a:rPr lang="en-US" sz="1600" dirty="0"/>
                        <a:t>Percentage Confirmed</a:t>
                      </a:r>
                      <a:endParaRPr lang="en-US" sz="16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3185423520"/>
                  </a:ext>
                </a:extLst>
              </a:tr>
              <a:tr h="370840">
                <a:tc>
                  <a:txBody>
                    <a:bodyPr/>
                    <a:lstStyle>
                      <a:lvl1pPr marL="0" algn="l" defTabSz="914400" rtl="0" eaLnBrk="1" latinLnBrk="0" hangingPunct="1">
                        <a:defRPr sz="1800" kern="1200">
                          <a:solidFill>
                            <a:schemeClr val="dk1"/>
                          </a:solidFill>
                          <a:latin typeface="Arial" panose="020B0604020202020204"/>
                        </a:defRPr>
                      </a:lvl1pPr>
                      <a:lvl2pPr marL="457200" algn="l" defTabSz="914400" rtl="0" eaLnBrk="1" latinLnBrk="0" hangingPunct="1">
                        <a:defRPr sz="1800" kern="1200">
                          <a:solidFill>
                            <a:schemeClr val="dk1"/>
                          </a:solidFill>
                          <a:latin typeface="Arial" panose="020B0604020202020204"/>
                        </a:defRPr>
                      </a:lvl2pPr>
                      <a:lvl3pPr marL="914400" algn="l" defTabSz="914400" rtl="0" eaLnBrk="1" latinLnBrk="0" hangingPunct="1">
                        <a:defRPr sz="1800" kern="1200">
                          <a:solidFill>
                            <a:schemeClr val="dk1"/>
                          </a:solidFill>
                          <a:latin typeface="Arial" panose="020B0604020202020204"/>
                        </a:defRPr>
                      </a:lvl3pPr>
                      <a:lvl4pPr marL="1371600" algn="l" defTabSz="914400" rtl="0" eaLnBrk="1" latinLnBrk="0" hangingPunct="1">
                        <a:defRPr sz="1800" kern="1200">
                          <a:solidFill>
                            <a:schemeClr val="dk1"/>
                          </a:solidFill>
                          <a:latin typeface="Arial" panose="020B0604020202020204"/>
                        </a:defRPr>
                      </a:lvl4pPr>
                      <a:lvl5pPr marL="1828800" algn="l" defTabSz="914400" rtl="0" eaLnBrk="1" latinLnBrk="0" hangingPunct="1">
                        <a:defRPr sz="1800" kern="1200">
                          <a:solidFill>
                            <a:schemeClr val="dk1"/>
                          </a:solidFill>
                          <a:latin typeface="Arial" panose="020B0604020202020204"/>
                        </a:defRPr>
                      </a:lvl5pPr>
                      <a:lvl6pPr marL="2286000" algn="l" defTabSz="914400" rtl="0" eaLnBrk="1" latinLnBrk="0" hangingPunct="1">
                        <a:defRPr sz="1800" kern="1200">
                          <a:solidFill>
                            <a:schemeClr val="dk1"/>
                          </a:solidFill>
                          <a:latin typeface="Arial" panose="020B0604020202020204"/>
                        </a:defRPr>
                      </a:lvl6pPr>
                      <a:lvl7pPr marL="2743200" algn="l" defTabSz="914400" rtl="0" eaLnBrk="1" latinLnBrk="0" hangingPunct="1">
                        <a:defRPr sz="1800" kern="1200">
                          <a:solidFill>
                            <a:schemeClr val="dk1"/>
                          </a:solidFill>
                          <a:latin typeface="Arial" panose="020B0604020202020204"/>
                        </a:defRPr>
                      </a:lvl7pPr>
                      <a:lvl8pPr marL="3200400" algn="l" defTabSz="914400" rtl="0" eaLnBrk="1" latinLnBrk="0" hangingPunct="1">
                        <a:defRPr sz="1800" kern="1200">
                          <a:solidFill>
                            <a:schemeClr val="dk1"/>
                          </a:solidFill>
                          <a:latin typeface="Arial" panose="020B0604020202020204"/>
                        </a:defRPr>
                      </a:lvl8pPr>
                      <a:lvl9pPr marL="3657600" algn="l" defTabSz="914400" rtl="0" eaLnBrk="1" latinLnBrk="0" hangingPunct="1">
                        <a:defRPr sz="1800" kern="1200">
                          <a:solidFill>
                            <a:schemeClr val="dk1"/>
                          </a:solidFill>
                          <a:latin typeface="Arial" panose="020B0604020202020204"/>
                        </a:defRPr>
                      </a:lvl9pPr>
                    </a:lstStyle>
                    <a:p>
                      <a:pPr algn="ctr"/>
                      <a:r>
                        <a:rPr lang="en-US" sz="1600" dirty="0"/>
                        <a:t>April</a:t>
                      </a:r>
                      <a:endParaRPr lang="en-US" sz="1600" dirty="0">
                        <a:latin typeface="Arial" panose="020B0604020202020204" pitchFamily="34" charset="0"/>
                        <a:cs typeface="Arial" panose="020B0604020202020204" pitchFamily="34" charset="0"/>
                      </a:endParaRPr>
                    </a:p>
                  </a:txBody>
                  <a:tcPr/>
                </a:tc>
                <a:tc>
                  <a:txBody>
                    <a:bodyPr/>
                    <a:lstStyle>
                      <a:lvl1pPr marL="0" algn="l" defTabSz="914400" rtl="0" eaLnBrk="1" latinLnBrk="0" hangingPunct="1">
                        <a:defRPr sz="1800" kern="1200">
                          <a:solidFill>
                            <a:schemeClr val="dk1"/>
                          </a:solidFill>
                          <a:latin typeface="Arial" panose="020B0604020202020204"/>
                        </a:defRPr>
                      </a:lvl1pPr>
                      <a:lvl2pPr marL="457200" algn="l" defTabSz="914400" rtl="0" eaLnBrk="1" latinLnBrk="0" hangingPunct="1">
                        <a:defRPr sz="1800" kern="1200">
                          <a:solidFill>
                            <a:schemeClr val="dk1"/>
                          </a:solidFill>
                          <a:latin typeface="Arial" panose="020B0604020202020204"/>
                        </a:defRPr>
                      </a:lvl2pPr>
                      <a:lvl3pPr marL="914400" algn="l" defTabSz="914400" rtl="0" eaLnBrk="1" latinLnBrk="0" hangingPunct="1">
                        <a:defRPr sz="1800" kern="1200">
                          <a:solidFill>
                            <a:schemeClr val="dk1"/>
                          </a:solidFill>
                          <a:latin typeface="Arial" panose="020B0604020202020204"/>
                        </a:defRPr>
                      </a:lvl3pPr>
                      <a:lvl4pPr marL="1371600" algn="l" defTabSz="914400" rtl="0" eaLnBrk="1" latinLnBrk="0" hangingPunct="1">
                        <a:defRPr sz="1800" kern="1200">
                          <a:solidFill>
                            <a:schemeClr val="dk1"/>
                          </a:solidFill>
                          <a:latin typeface="Arial" panose="020B0604020202020204"/>
                        </a:defRPr>
                      </a:lvl4pPr>
                      <a:lvl5pPr marL="1828800" algn="l" defTabSz="914400" rtl="0" eaLnBrk="1" latinLnBrk="0" hangingPunct="1">
                        <a:defRPr sz="1800" kern="1200">
                          <a:solidFill>
                            <a:schemeClr val="dk1"/>
                          </a:solidFill>
                          <a:latin typeface="Arial" panose="020B0604020202020204"/>
                        </a:defRPr>
                      </a:lvl5pPr>
                      <a:lvl6pPr marL="2286000" algn="l" defTabSz="914400" rtl="0" eaLnBrk="1" latinLnBrk="0" hangingPunct="1">
                        <a:defRPr sz="1800" kern="1200">
                          <a:solidFill>
                            <a:schemeClr val="dk1"/>
                          </a:solidFill>
                          <a:latin typeface="Arial" panose="020B0604020202020204"/>
                        </a:defRPr>
                      </a:lvl6pPr>
                      <a:lvl7pPr marL="2743200" algn="l" defTabSz="914400" rtl="0" eaLnBrk="1" latinLnBrk="0" hangingPunct="1">
                        <a:defRPr sz="1800" kern="1200">
                          <a:solidFill>
                            <a:schemeClr val="dk1"/>
                          </a:solidFill>
                          <a:latin typeface="Arial" panose="020B0604020202020204"/>
                        </a:defRPr>
                      </a:lvl7pPr>
                      <a:lvl8pPr marL="3200400" algn="l" defTabSz="914400" rtl="0" eaLnBrk="1" latinLnBrk="0" hangingPunct="1">
                        <a:defRPr sz="1800" kern="1200">
                          <a:solidFill>
                            <a:schemeClr val="dk1"/>
                          </a:solidFill>
                          <a:latin typeface="Arial" panose="020B0604020202020204"/>
                        </a:defRPr>
                      </a:lvl8pPr>
                      <a:lvl9pPr marL="3657600" algn="l" defTabSz="914400" rtl="0" eaLnBrk="1" latinLnBrk="0" hangingPunct="1">
                        <a:defRPr sz="1800" kern="1200">
                          <a:solidFill>
                            <a:schemeClr val="dk1"/>
                          </a:solidFill>
                          <a:latin typeface="Arial" panose="020B0604020202020204"/>
                        </a:defRPr>
                      </a:lvl9pPr>
                    </a:lstStyle>
                    <a:p>
                      <a:pPr algn="ctr"/>
                      <a:r>
                        <a:rPr lang="en-US" sz="1600" dirty="0"/>
                        <a:t>16,776</a:t>
                      </a:r>
                      <a:endParaRPr lang="en-US" sz="1600" dirty="0">
                        <a:latin typeface="Arial" panose="020B0604020202020204" pitchFamily="34" charset="0"/>
                        <a:cs typeface="Arial" panose="020B0604020202020204" pitchFamily="34" charset="0"/>
                      </a:endParaRPr>
                    </a:p>
                  </a:txBody>
                  <a:tcPr/>
                </a:tc>
                <a:tc>
                  <a:txBody>
                    <a:bodyPr/>
                    <a:lstStyle>
                      <a:lvl1pPr marL="0" algn="l" defTabSz="914400" rtl="0" eaLnBrk="1" latinLnBrk="0" hangingPunct="1">
                        <a:defRPr sz="1800" kern="1200">
                          <a:solidFill>
                            <a:schemeClr val="dk1"/>
                          </a:solidFill>
                          <a:latin typeface="Arial" panose="020B0604020202020204"/>
                        </a:defRPr>
                      </a:lvl1pPr>
                      <a:lvl2pPr marL="457200" algn="l" defTabSz="914400" rtl="0" eaLnBrk="1" latinLnBrk="0" hangingPunct="1">
                        <a:defRPr sz="1800" kern="1200">
                          <a:solidFill>
                            <a:schemeClr val="dk1"/>
                          </a:solidFill>
                          <a:latin typeface="Arial" panose="020B0604020202020204"/>
                        </a:defRPr>
                      </a:lvl2pPr>
                      <a:lvl3pPr marL="914400" algn="l" defTabSz="914400" rtl="0" eaLnBrk="1" latinLnBrk="0" hangingPunct="1">
                        <a:defRPr sz="1800" kern="1200">
                          <a:solidFill>
                            <a:schemeClr val="dk1"/>
                          </a:solidFill>
                          <a:latin typeface="Arial" panose="020B0604020202020204"/>
                        </a:defRPr>
                      </a:lvl3pPr>
                      <a:lvl4pPr marL="1371600" algn="l" defTabSz="914400" rtl="0" eaLnBrk="1" latinLnBrk="0" hangingPunct="1">
                        <a:defRPr sz="1800" kern="1200">
                          <a:solidFill>
                            <a:schemeClr val="dk1"/>
                          </a:solidFill>
                          <a:latin typeface="Arial" panose="020B0604020202020204"/>
                        </a:defRPr>
                      </a:lvl4pPr>
                      <a:lvl5pPr marL="1828800" algn="l" defTabSz="914400" rtl="0" eaLnBrk="1" latinLnBrk="0" hangingPunct="1">
                        <a:defRPr sz="1800" kern="1200">
                          <a:solidFill>
                            <a:schemeClr val="dk1"/>
                          </a:solidFill>
                          <a:latin typeface="Arial" panose="020B0604020202020204"/>
                        </a:defRPr>
                      </a:lvl5pPr>
                      <a:lvl6pPr marL="2286000" algn="l" defTabSz="914400" rtl="0" eaLnBrk="1" latinLnBrk="0" hangingPunct="1">
                        <a:defRPr sz="1800" kern="1200">
                          <a:solidFill>
                            <a:schemeClr val="dk1"/>
                          </a:solidFill>
                          <a:latin typeface="Arial" panose="020B0604020202020204"/>
                        </a:defRPr>
                      </a:lvl6pPr>
                      <a:lvl7pPr marL="2743200" algn="l" defTabSz="914400" rtl="0" eaLnBrk="1" latinLnBrk="0" hangingPunct="1">
                        <a:defRPr sz="1800" kern="1200">
                          <a:solidFill>
                            <a:schemeClr val="dk1"/>
                          </a:solidFill>
                          <a:latin typeface="Arial" panose="020B0604020202020204"/>
                        </a:defRPr>
                      </a:lvl7pPr>
                      <a:lvl8pPr marL="3200400" algn="l" defTabSz="914400" rtl="0" eaLnBrk="1" latinLnBrk="0" hangingPunct="1">
                        <a:defRPr sz="1800" kern="1200">
                          <a:solidFill>
                            <a:schemeClr val="dk1"/>
                          </a:solidFill>
                          <a:latin typeface="Arial" panose="020B0604020202020204"/>
                        </a:defRPr>
                      </a:lvl8pPr>
                      <a:lvl9pPr marL="3657600" algn="l" defTabSz="914400" rtl="0" eaLnBrk="1" latinLnBrk="0" hangingPunct="1">
                        <a:defRPr sz="1800" kern="1200">
                          <a:solidFill>
                            <a:schemeClr val="dk1"/>
                          </a:solidFill>
                          <a:latin typeface="Arial" panose="020B0604020202020204"/>
                        </a:defRPr>
                      </a:lvl9pPr>
                    </a:lstStyle>
                    <a:p>
                      <a:pPr algn="ctr"/>
                      <a:r>
                        <a:rPr lang="en-US" sz="1600" dirty="0"/>
                        <a:t>2,143</a:t>
                      </a:r>
                      <a:endParaRPr lang="en-US" sz="1600" dirty="0">
                        <a:latin typeface="Arial" panose="020B0604020202020204" pitchFamily="34" charset="0"/>
                        <a:cs typeface="Arial" panose="020B0604020202020204" pitchFamily="34" charset="0"/>
                      </a:endParaRPr>
                    </a:p>
                  </a:txBody>
                  <a:tcPr/>
                </a:tc>
                <a:tc>
                  <a:txBody>
                    <a:bodyPr/>
                    <a:lstStyle>
                      <a:lvl1pPr marL="0" algn="l" defTabSz="914400" rtl="0" eaLnBrk="1" latinLnBrk="0" hangingPunct="1">
                        <a:defRPr sz="1800" kern="1200">
                          <a:solidFill>
                            <a:schemeClr val="dk1"/>
                          </a:solidFill>
                          <a:latin typeface="Arial" panose="020B0604020202020204"/>
                        </a:defRPr>
                      </a:lvl1pPr>
                      <a:lvl2pPr marL="457200" algn="l" defTabSz="914400" rtl="0" eaLnBrk="1" latinLnBrk="0" hangingPunct="1">
                        <a:defRPr sz="1800" kern="1200">
                          <a:solidFill>
                            <a:schemeClr val="dk1"/>
                          </a:solidFill>
                          <a:latin typeface="Arial" panose="020B0604020202020204"/>
                        </a:defRPr>
                      </a:lvl2pPr>
                      <a:lvl3pPr marL="914400" algn="l" defTabSz="914400" rtl="0" eaLnBrk="1" latinLnBrk="0" hangingPunct="1">
                        <a:defRPr sz="1800" kern="1200">
                          <a:solidFill>
                            <a:schemeClr val="dk1"/>
                          </a:solidFill>
                          <a:latin typeface="Arial" panose="020B0604020202020204"/>
                        </a:defRPr>
                      </a:lvl3pPr>
                      <a:lvl4pPr marL="1371600" algn="l" defTabSz="914400" rtl="0" eaLnBrk="1" latinLnBrk="0" hangingPunct="1">
                        <a:defRPr sz="1800" kern="1200">
                          <a:solidFill>
                            <a:schemeClr val="dk1"/>
                          </a:solidFill>
                          <a:latin typeface="Arial" panose="020B0604020202020204"/>
                        </a:defRPr>
                      </a:lvl4pPr>
                      <a:lvl5pPr marL="1828800" algn="l" defTabSz="914400" rtl="0" eaLnBrk="1" latinLnBrk="0" hangingPunct="1">
                        <a:defRPr sz="1800" kern="1200">
                          <a:solidFill>
                            <a:schemeClr val="dk1"/>
                          </a:solidFill>
                          <a:latin typeface="Arial" panose="020B0604020202020204"/>
                        </a:defRPr>
                      </a:lvl5pPr>
                      <a:lvl6pPr marL="2286000" algn="l" defTabSz="914400" rtl="0" eaLnBrk="1" latinLnBrk="0" hangingPunct="1">
                        <a:defRPr sz="1800" kern="1200">
                          <a:solidFill>
                            <a:schemeClr val="dk1"/>
                          </a:solidFill>
                          <a:latin typeface="Arial" panose="020B0604020202020204"/>
                        </a:defRPr>
                      </a:lvl6pPr>
                      <a:lvl7pPr marL="2743200" algn="l" defTabSz="914400" rtl="0" eaLnBrk="1" latinLnBrk="0" hangingPunct="1">
                        <a:defRPr sz="1800" kern="1200">
                          <a:solidFill>
                            <a:schemeClr val="dk1"/>
                          </a:solidFill>
                          <a:latin typeface="Arial" panose="020B0604020202020204"/>
                        </a:defRPr>
                      </a:lvl7pPr>
                      <a:lvl8pPr marL="3200400" algn="l" defTabSz="914400" rtl="0" eaLnBrk="1" latinLnBrk="0" hangingPunct="1">
                        <a:defRPr sz="1800" kern="1200">
                          <a:solidFill>
                            <a:schemeClr val="dk1"/>
                          </a:solidFill>
                          <a:latin typeface="Arial" panose="020B0604020202020204"/>
                        </a:defRPr>
                      </a:lvl8pPr>
                      <a:lvl9pPr marL="3657600" algn="l" defTabSz="914400" rtl="0" eaLnBrk="1" latinLnBrk="0" hangingPunct="1">
                        <a:defRPr sz="1800" kern="1200">
                          <a:solidFill>
                            <a:schemeClr val="dk1"/>
                          </a:solidFill>
                          <a:latin typeface="Arial" panose="020B0604020202020204"/>
                        </a:defRPr>
                      </a:lvl9pPr>
                    </a:lstStyle>
                    <a:p>
                      <a:pPr algn="ctr"/>
                      <a:r>
                        <a:rPr lang="en-US" sz="1600" dirty="0"/>
                        <a:t>88.67%</a:t>
                      </a:r>
                      <a:endParaRPr lang="en-US" sz="16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2471195614"/>
                  </a:ext>
                </a:extLst>
              </a:tr>
              <a:tr h="370840">
                <a:tc>
                  <a:txBody>
                    <a:bodyPr/>
                    <a:lstStyle>
                      <a:lvl1pPr marL="0" algn="l" defTabSz="914400" rtl="0" eaLnBrk="1" latinLnBrk="0" hangingPunct="1">
                        <a:defRPr sz="1800" kern="1200">
                          <a:solidFill>
                            <a:schemeClr val="dk1"/>
                          </a:solidFill>
                          <a:latin typeface="Arial" panose="020B0604020202020204"/>
                        </a:defRPr>
                      </a:lvl1pPr>
                      <a:lvl2pPr marL="457200" algn="l" defTabSz="914400" rtl="0" eaLnBrk="1" latinLnBrk="0" hangingPunct="1">
                        <a:defRPr sz="1800" kern="1200">
                          <a:solidFill>
                            <a:schemeClr val="dk1"/>
                          </a:solidFill>
                          <a:latin typeface="Arial" panose="020B0604020202020204"/>
                        </a:defRPr>
                      </a:lvl2pPr>
                      <a:lvl3pPr marL="914400" algn="l" defTabSz="914400" rtl="0" eaLnBrk="1" latinLnBrk="0" hangingPunct="1">
                        <a:defRPr sz="1800" kern="1200">
                          <a:solidFill>
                            <a:schemeClr val="dk1"/>
                          </a:solidFill>
                          <a:latin typeface="Arial" panose="020B0604020202020204"/>
                        </a:defRPr>
                      </a:lvl3pPr>
                      <a:lvl4pPr marL="1371600" algn="l" defTabSz="914400" rtl="0" eaLnBrk="1" latinLnBrk="0" hangingPunct="1">
                        <a:defRPr sz="1800" kern="1200">
                          <a:solidFill>
                            <a:schemeClr val="dk1"/>
                          </a:solidFill>
                          <a:latin typeface="Arial" panose="020B0604020202020204"/>
                        </a:defRPr>
                      </a:lvl4pPr>
                      <a:lvl5pPr marL="1828800" algn="l" defTabSz="914400" rtl="0" eaLnBrk="1" latinLnBrk="0" hangingPunct="1">
                        <a:defRPr sz="1800" kern="1200">
                          <a:solidFill>
                            <a:schemeClr val="dk1"/>
                          </a:solidFill>
                          <a:latin typeface="Arial" panose="020B0604020202020204"/>
                        </a:defRPr>
                      </a:lvl5pPr>
                      <a:lvl6pPr marL="2286000" algn="l" defTabSz="914400" rtl="0" eaLnBrk="1" latinLnBrk="0" hangingPunct="1">
                        <a:defRPr sz="1800" kern="1200">
                          <a:solidFill>
                            <a:schemeClr val="dk1"/>
                          </a:solidFill>
                          <a:latin typeface="Arial" panose="020B0604020202020204"/>
                        </a:defRPr>
                      </a:lvl6pPr>
                      <a:lvl7pPr marL="2743200" algn="l" defTabSz="914400" rtl="0" eaLnBrk="1" latinLnBrk="0" hangingPunct="1">
                        <a:defRPr sz="1800" kern="1200">
                          <a:solidFill>
                            <a:schemeClr val="dk1"/>
                          </a:solidFill>
                          <a:latin typeface="Arial" panose="020B0604020202020204"/>
                        </a:defRPr>
                      </a:lvl7pPr>
                      <a:lvl8pPr marL="3200400" algn="l" defTabSz="914400" rtl="0" eaLnBrk="1" latinLnBrk="0" hangingPunct="1">
                        <a:defRPr sz="1800" kern="1200">
                          <a:solidFill>
                            <a:schemeClr val="dk1"/>
                          </a:solidFill>
                          <a:latin typeface="Arial" panose="020B0604020202020204"/>
                        </a:defRPr>
                      </a:lvl8pPr>
                      <a:lvl9pPr marL="3657600" algn="l" defTabSz="914400" rtl="0" eaLnBrk="1" latinLnBrk="0" hangingPunct="1">
                        <a:defRPr sz="1800" kern="1200">
                          <a:solidFill>
                            <a:schemeClr val="dk1"/>
                          </a:solidFill>
                          <a:latin typeface="Arial" panose="020B0604020202020204"/>
                        </a:defRPr>
                      </a:lvl9pPr>
                    </a:lstStyle>
                    <a:p>
                      <a:pPr algn="ctr"/>
                      <a:r>
                        <a:rPr lang="en-US" sz="1600" dirty="0"/>
                        <a:t>May</a:t>
                      </a:r>
                      <a:endParaRPr lang="en-US" sz="1600" dirty="0">
                        <a:latin typeface="Arial" panose="020B0604020202020204" pitchFamily="34" charset="0"/>
                        <a:cs typeface="Arial" panose="020B0604020202020204" pitchFamily="34" charset="0"/>
                      </a:endParaRPr>
                    </a:p>
                  </a:txBody>
                  <a:tcPr/>
                </a:tc>
                <a:tc>
                  <a:txBody>
                    <a:bodyPr/>
                    <a:lstStyle>
                      <a:lvl1pPr marL="0" algn="l" defTabSz="914400" rtl="0" eaLnBrk="1" latinLnBrk="0" hangingPunct="1">
                        <a:defRPr sz="1800" kern="1200">
                          <a:solidFill>
                            <a:schemeClr val="dk1"/>
                          </a:solidFill>
                          <a:latin typeface="Arial" panose="020B0604020202020204"/>
                        </a:defRPr>
                      </a:lvl1pPr>
                      <a:lvl2pPr marL="457200" algn="l" defTabSz="914400" rtl="0" eaLnBrk="1" latinLnBrk="0" hangingPunct="1">
                        <a:defRPr sz="1800" kern="1200">
                          <a:solidFill>
                            <a:schemeClr val="dk1"/>
                          </a:solidFill>
                          <a:latin typeface="Arial" panose="020B0604020202020204"/>
                        </a:defRPr>
                      </a:lvl2pPr>
                      <a:lvl3pPr marL="914400" algn="l" defTabSz="914400" rtl="0" eaLnBrk="1" latinLnBrk="0" hangingPunct="1">
                        <a:defRPr sz="1800" kern="1200">
                          <a:solidFill>
                            <a:schemeClr val="dk1"/>
                          </a:solidFill>
                          <a:latin typeface="Arial" panose="020B0604020202020204"/>
                        </a:defRPr>
                      </a:lvl3pPr>
                      <a:lvl4pPr marL="1371600" algn="l" defTabSz="914400" rtl="0" eaLnBrk="1" latinLnBrk="0" hangingPunct="1">
                        <a:defRPr sz="1800" kern="1200">
                          <a:solidFill>
                            <a:schemeClr val="dk1"/>
                          </a:solidFill>
                          <a:latin typeface="Arial" panose="020B0604020202020204"/>
                        </a:defRPr>
                      </a:lvl4pPr>
                      <a:lvl5pPr marL="1828800" algn="l" defTabSz="914400" rtl="0" eaLnBrk="1" latinLnBrk="0" hangingPunct="1">
                        <a:defRPr sz="1800" kern="1200">
                          <a:solidFill>
                            <a:schemeClr val="dk1"/>
                          </a:solidFill>
                          <a:latin typeface="Arial" panose="020B0604020202020204"/>
                        </a:defRPr>
                      </a:lvl5pPr>
                      <a:lvl6pPr marL="2286000" algn="l" defTabSz="914400" rtl="0" eaLnBrk="1" latinLnBrk="0" hangingPunct="1">
                        <a:defRPr sz="1800" kern="1200">
                          <a:solidFill>
                            <a:schemeClr val="dk1"/>
                          </a:solidFill>
                          <a:latin typeface="Arial" panose="020B0604020202020204"/>
                        </a:defRPr>
                      </a:lvl6pPr>
                      <a:lvl7pPr marL="2743200" algn="l" defTabSz="914400" rtl="0" eaLnBrk="1" latinLnBrk="0" hangingPunct="1">
                        <a:defRPr sz="1800" kern="1200">
                          <a:solidFill>
                            <a:schemeClr val="dk1"/>
                          </a:solidFill>
                          <a:latin typeface="Arial" panose="020B0604020202020204"/>
                        </a:defRPr>
                      </a:lvl7pPr>
                      <a:lvl8pPr marL="3200400" algn="l" defTabSz="914400" rtl="0" eaLnBrk="1" latinLnBrk="0" hangingPunct="1">
                        <a:defRPr sz="1800" kern="1200">
                          <a:solidFill>
                            <a:schemeClr val="dk1"/>
                          </a:solidFill>
                          <a:latin typeface="Arial" panose="020B0604020202020204"/>
                        </a:defRPr>
                      </a:lvl8pPr>
                      <a:lvl9pPr marL="3657600" algn="l" defTabSz="914400" rtl="0" eaLnBrk="1" latinLnBrk="0" hangingPunct="1">
                        <a:defRPr sz="1800" kern="1200">
                          <a:solidFill>
                            <a:schemeClr val="dk1"/>
                          </a:solidFill>
                          <a:latin typeface="Arial" panose="020B0604020202020204"/>
                        </a:defRPr>
                      </a:lvl9pPr>
                    </a:lstStyle>
                    <a:p>
                      <a:pPr algn="ctr"/>
                      <a:r>
                        <a:rPr lang="en-US" sz="1600" dirty="0"/>
                        <a:t>44,864</a:t>
                      </a:r>
                      <a:endParaRPr lang="en-US" sz="1600" dirty="0">
                        <a:latin typeface="Arial" panose="020B0604020202020204" pitchFamily="34" charset="0"/>
                        <a:cs typeface="Arial" panose="020B0604020202020204" pitchFamily="34" charset="0"/>
                      </a:endParaRPr>
                    </a:p>
                  </a:txBody>
                  <a:tcPr/>
                </a:tc>
                <a:tc>
                  <a:txBody>
                    <a:bodyPr/>
                    <a:lstStyle>
                      <a:lvl1pPr marL="0" algn="l" defTabSz="914400" rtl="0" eaLnBrk="1" latinLnBrk="0" hangingPunct="1">
                        <a:defRPr sz="1800" kern="1200">
                          <a:solidFill>
                            <a:schemeClr val="dk1"/>
                          </a:solidFill>
                          <a:latin typeface="Arial" panose="020B0604020202020204"/>
                        </a:defRPr>
                      </a:lvl1pPr>
                      <a:lvl2pPr marL="457200" algn="l" defTabSz="914400" rtl="0" eaLnBrk="1" latinLnBrk="0" hangingPunct="1">
                        <a:defRPr sz="1800" kern="1200">
                          <a:solidFill>
                            <a:schemeClr val="dk1"/>
                          </a:solidFill>
                          <a:latin typeface="Arial" panose="020B0604020202020204"/>
                        </a:defRPr>
                      </a:lvl2pPr>
                      <a:lvl3pPr marL="914400" algn="l" defTabSz="914400" rtl="0" eaLnBrk="1" latinLnBrk="0" hangingPunct="1">
                        <a:defRPr sz="1800" kern="1200">
                          <a:solidFill>
                            <a:schemeClr val="dk1"/>
                          </a:solidFill>
                          <a:latin typeface="Arial" panose="020B0604020202020204"/>
                        </a:defRPr>
                      </a:lvl3pPr>
                      <a:lvl4pPr marL="1371600" algn="l" defTabSz="914400" rtl="0" eaLnBrk="1" latinLnBrk="0" hangingPunct="1">
                        <a:defRPr sz="1800" kern="1200">
                          <a:solidFill>
                            <a:schemeClr val="dk1"/>
                          </a:solidFill>
                          <a:latin typeface="Arial" panose="020B0604020202020204"/>
                        </a:defRPr>
                      </a:lvl4pPr>
                      <a:lvl5pPr marL="1828800" algn="l" defTabSz="914400" rtl="0" eaLnBrk="1" latinLnBrk="0" hangingPunct="1">
                        <a:defRPr sz="1800" kern="1200">
                          <a:solidFill>
                            <a:schemeClr val="dk1"/>
                          </a:solidFill>
                          <a:latin typeface="Arial" panose="020B0604020202020204"/>
                        </a:defRPr>
                      </a:lvl5pPr>
                      <a:lvl6pPr marL="2286000" algn="l" defTabSz="914400" rtl="0" eaLnBrk="1" latinLnBrk="0" hangingPunct="1">
                        <a:defRPr sz="1800" kern="1200">
                          <a:solidFill>
                            <a:schemeClr val="dk1"/>
                          </a:solidFill>
                          <a:latin typeface="Arial" panose="020B0604020202020204"/>
                        </a:defRPr>
                      </a:lvl6pPr>
                      <a:lvl7pPr marL="2743200" algn="l" defTabSz="914400" rtl="0" eaLnBrk="1" latinLnBrk="0" hangingPunct="1">
                        <a:defRPr sz="1800" kern="1200">
                          <a:solidFill>
                            <a:schemeClr val="dk1"/>
                          </a:solidFill>
                          <a:latin typeface="Arial" panose="020B0604020202020204"/>
                        </a:defRPr>
                      </a:lvl7pPr>
                      <a:lvl8pPr marL="3200400" algn="l" defTabSz="914400" rtl="0" eaLnBrk="1" latinLnBrk="0" hangingPunct="1">
                        <a:defRPr sz="1800" kern="1200">
                          <a:solidFill>
                            <a:schemeClr val="dk1"/>
                          </a:solidFill>
                          <a:latin typeface="Arial" panose="020B0604020202020204"/>
                        </a:defRPr>
                      </a:lvl8pPr>
                      <a:lvl9pPr marL="3657600" algn="l" defTabSz="914400" rtl="0" eaLnBrk="1" latinLnBrk="0" hangingPunct="1">
                        <a:defRPr sz="1800" kern="1200">
                          <a:solidFill>
                            <a:schemeClr val="dk1"/>
                          </a:solidFill>
                          <a:latin typeface="Arial" panose="020B0604020202020204"/>
                        </a:defRPr>
                      </a:lvl9pPr>
                    </a:lstStyle>
                    <a:p>
                      <a:pPr algn="ctr"/>
                      <a:r>
                        <a:rPr lang="en-US" sz="1600" dirty="0"/>
                        <a:t>6,197</a:t>
                      </a:r>
                      <a:endParaRPr lang="en-US" sz="1600" dirty="0">
                        <a:latin typeface="Arial" panose="020B0604020202020204" pitchFamily="34" charset="0"/>
                        <a:cs typeface="Arial" panose="020B0604020202020204" pitchFamily="34" charset="0"/>
                      </a:endParaRPr>
                    </a:p>
                  </a:txBody>
                  <a:tcPr/>
                </a:tc>
                <a:tc>
                  <a:txBody>
                    <a:bodyPr/>
                    <a:lstStyle>
                      <a:lvl1pPr marL="0" algn="l" defTabSz="914400" rtl="0" eaLnBrk="1" latinLnBrk="0" hangingPunct="1">
                        <a:defRPr sz="1800" kern="1200">
                          <a:solidFill>
                            <a:schemeClr val="dk1"/>
                          </a:solidFill>
                          <a:latin typeface="Arial" panose="020B0604020202020204"/>
                        </a:defRPr>
                      </a:lvl1pPr>
                      <a:lvl2pPr marL="457200" algn="l" defTabSz="914400" rtl="0" eaLnBrk="1" latinLnBrk="0" hangingPunct="1">
                        <a:defRPr sz="1800" kern="1200">
                          <a:solidFill>
                            <a:schemeClr val="dk1"/>
                          </a:solidFill>
                          <a:latin typeface="Arial" panose="020B0604020202020204"/>
                        </a:defRPr>
                      </a:lvl2pPr>
                      <a:lvl3pPr marL="914400" algn="l" defTabSz="914400" rtl="0" eaLnBrk="1" latinLnBrk="0" hangingPunct="1">
                        <a:defRPr sz="1800" kern="1200">
                          <a:solidFill>
                            <a:schemeClr val="dk1"/>
                          </a:solidFill>
                          <a:latin typeface="Arial" panose="020B0604020202020204"/>
                        </a:defRPr>
                      </a:lvl3pPr>
                      <a:lvl4pPr marL="1371600" algn="l" defTabSz="914400" rtl="0" eaLnBrk="1" latinLnBrk="0" hangingPunct="1">
                        <a:defRPr sz="1800" kern="1200">
                          <a:solidFill>
                            <a:schemeClr val="dk1"/>
                          </a:solidFill>
                          <a:latin typeface="Arial" panose="020B0604020202020204"/>
                        </a:defRPr>
                      </a:lvl4pPr>
                      <a:lvl5pPr marL="1828800" algn="l" defTabSz="914400" rtl="0" eaLnBrk="1" latinLnBrk="0" hangingPunct="1">
                        <a:defRPr sz="1800" kern="1200">
                          <a:solidFill>
                            <a:schemeClr val="dk1"/>
                          </a:solidFill>
                          <a:latin typeface="Arial" panose="020B0604020202020204"/>
                        </a:defRPr>
                      </a:lvl5pPr>
                      <a:lvl6pPr marL="2286000" algn="l" defTabSz="914400" rtl="0" eaLnBrk="1" latinLnBrk="0" hangingPunct="1">
                        <a:defRPr sz="1800" kern="1200">
                          <a:solidFill>
                            <a:schemeClr val="dk1"/>
                          </a:solidFill>
                          <a:latin typeface="Arial" panose="020B0604020202020204"/>
                        </a:defRPr>
                      </a:lvl6pPr>
                      <a:lvl7pPr marL="2743200" algn="l" defTabSz="914400" rtl="0" eaLnBrk="1" latinLnBrk="0" hangingPunct="1">
                        <a:defRPr sz="1800" kern="1200">
                          <a:solidFill>
                            <a:schemeClr val="dk1"/>
                          </a:solidFill>
                          <a:latin typeface="Arial" panose="020B0604020202020204"/>
                        </a:defRPr>
                      </a:lvl7pPr>
                      <a:lvl8pPr marL="3200400" algn="l" defTabSz="914400" rtl="0" eaLnBrk="1" latinLnBrk="0" hangingPunct="1">
                        <a:defRPr sz="1800" kern="1200">
                          <a:solidFill>
                            <a:schemeClr val="dk1"/>
                          </a:solidFill>
                          <a:latin typeface="Arial" panose="020B0604020202020204"/>
                        </a:defRPr>
                      </a:lvl8pPr>
                      <a:lvl9pPr marL="3657600" algn="l" defTabSz="914400" rtl="0" eaLnBrk="1" latinLnBrk="0" hangingPunct="1">
                        <a:defRPr sz="1800" kern="1200">
                          <a:solidFill>
                            <a:schemeClr val="dk1"/>
                          </a:solidFill>
                          <a:latin typeface="Arial" panose="020B0604020202020204"/>
                        </a:defRPr>
                      </a:lvl9pPr>
                    </a:lstStyle>
                    <a:p>
                      <a:pPr algn="ctr"/>
                      <a:r>
                        <a:rPr lang="en-US" sz="1600" dirty="0"/>
                        <a:t>87.86%</a:t>
                      </a:r>
                      <a:endParaRPr lang="en-US" sz="16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526850850"/>
                  </a:ext>
                </a:extLst>
              </a:tr>
              <a:tr h="370840">
                <a:tc>
                  <a:txBody>
                    <a:bodyPr/>
                    <a:lstStyle>
                      <a:lvl1pPr marL="0" algn="l" defTabSz="914400" rtl="0" eaLnBrk="1" latinLnBrk="0" hangingPunct="1">
                        <a:defRPr sz="1800" kern="1200">
                          <a:solidFill>
                            <a:schemeClr val="dk1"/>
                          </a:solidFill>
                          <a:latin typeface="Arial" panose="020B0604020202020204"/>
                        </a:defRPr>
                      </a:lvl1pPr>
                      <a:lvl2pPr marL="457200" algn="l" defTabSz="914400" rtl="0" eaLnBrk="1" latinLnBrk="0" hangingPunct="1">
                        <a:defRPr sz="1800" kern="1200">
                          <a:solidFill>
                            <a:schemeClr val="dk1"/>
                          </a:solidFill>
                          <a:latin typeface="Arial" panose="020B0604020202020204"/>
                        </a:defRPr>
                      </a:lvl2pPr>
                      <a:lvl3pPr marL="914400" algn="l" defTabSz="914400" rtl="0" eaLnBrk="1" latinLnBrk="0" hangingPunct="1">
                        <a:defRPr sz="1800" kern="1200">
                          <a:solidFill>
                            <a:schemeClr val="dk1"/>
                          </a:solidFill>
                          <a:latin typeface="Arial" panose="020B0604020202020204"/>
                        </a:defRPr>
                      </a:lvl3pPr>
                      <a:lvl4pPr marL="1371600" algn="l" defTabSz="914400" rtl="0" eaLnBrk="1" latinLnBrk="0" hangingPunct="1">
                        <a:defRPr sz="1800" kern="1200">
                          <a:solidFill>
                            <a:schemeClr val="dk1"/>
                          </a:solidFill>
                          <a:latin typeface="Arial" panose="020B0604020202020204"/>
                        </a:defRPr>
                      </a:lvl4pPr>
                      <a:lvl5pPr marL="1828800" algn="l" defTabSz="914400" rtl="0" eaLnBrk="1" latinLnBrk="0" hangingPunct="1">
                        <a:defRPr sz="1800" kern="1200">
                          <a:solidFill>
                            <a:schemeClr val="dk1"/>
                          </a:solidFill>
                          <a:latin typeface="Arial" panose="020B0604020202020204"/>
                        </a:defRPr>
                      </a:lvl5pPr>
                      <a:lvl6pPr marL="2286000" algn="l" defTabSz="914400" rtl="0" eaLnBrk="1" latinLnBrk="0" hangingPunct="1">
                        <a:defRPr sz="1800" kern="1200">
                          <a:solidFill>
                            <a:schemeClr val="dk1"/>
                          </a:solidFill>
                          <a:latin typeface="Arial" panose="020B0604020202020204"/>
                        </a:defRPr>
                      </a:lvl6pPr>
                      <a:lvl7pPr marL="2743200" algn="l" defTabSz="914400" rtl="0" eaLnBrk="1" latinLnBrk="0" hangingPunct="1">
                        <a:defRPr sz="1800" kern="1200">
                          <a:solidFill>
                            <a:schemeClr val="dk1"/>
                          </a:solidFill>
                          <a:latin typeface="Arial" panose="020B0604020202020204"/>
                        </a:defRPr>
                      </a:lvl7pPr>
                      <a:lvl8pPr marL="3200400" algn="l" defTabSz="914400" rtl="0" eaLnBrk="1" latinLnBrk="0" hangingPunct="1">
                        <a:defRPr sz="1800" kern="1200">
                          <a:solidFill>
                            <a:schemeClr val="dk1"/>
                          </a:solidFill>
                          <a:latin typeface="Arial" panose="020B0604020202020204"/>
                        </a:defRPr>
                      </a:lvl8pPr>
                      <a:lvl9pPr marL="3657600" algn="l" defTabSz="914400" rtl="0" eaLnBrk="1" latinLnBrk="0" hangingPunct="1">
                        <a:defRPr sz="1800" kern="1200">
                          <a:solidFill>
                            <a:schemeClr val="dk1"/>
                          </a:solidFill>
                          <a:latin typeface="Arial" panose="020B0604020202020204"/>
                        </a:defRPr>
                      </a:lvl9pPr>
                    </a:lstStyle>
                    <a:p>
                      <a:pPr algn="ctr"/>
                      <a:r>
                        <a:rPr lang="en-US" sz="1600" dirty="0"/>
                        <a:t>June</a:t>
                      </a:r>
                      <a:endParaRPr lang="en-US" sz="1600" dirty="0">
                        <a:latin typeface="Arial" panose="020B0604020202020204" pitchFamily="34" charset="0"/>
                        <a:cs typeface="Arial" panose="020B0604020202020204" pitchFamily="34" charset="0"/>
                      </a:endParaRPr>
                    </a:p>
                  </a:txBody>
                  <a:tcPr/>
                </a:tc>
                <a:tc>
                  <a:txBody>
                    <a:bodyPr/>
                    <a:lstStyle>
                      <a:lvl1pPr marL="0" algn="l" defTabSz="914400" rtl="0" eaLnBrk="1" latinLnBrk="0" hangingPunct="1">
                        <a:defRPr sz="1800" kern="1200">
                          <a:solidFill>
                            <a:schemeClr val="dk1"/>
                          </a:solidFill>
                          <a:latin typeface="Arial" panose="020B0604020202020204"/>
                        </a:defRPr>
                      </a:lvl1pPr>
                      <a:lvl2pPr marL="457200" algn="l" defTabSz="914400" rtl="0" eaLnBrk="1" latinLnBrk="0" hangingPunct="1">
                        <a:defRPr sz="1800" kern="1200">
                          <a:solidFill>
                            <a:schemeClr val="dk1"/>
                          </a:solidFill>
                          <a:latin typeface="Arial" panose="020B0604020202020204"/>
                        </a:defRPr>
                      </a:lvl2pPr>
                      <a:lvl3pPr marL="914400" algn="l" defTabSz="914400" rtl="0" eaLnBrk="1" latinLnBrk="0" hangingPunct="1">
                        <a:defRPr sz="1800" kern="1200">
                          <a:solidFill>
                            <a:schemeClr val="dk1"/>
                          </a:solidFill>
                          <a:latin typeface="Arial" panose="020B0604020202020204"/>
                        </a:defRPr>
                      </a:lvl3pPr>
                      <a:lvl4pPr marL="1371600" algn="l" defTabSz="914400" rtl="0" eaLnBrk="1" latinLnBrk="0" hangingPunct="1">
                        <a:defRPr sz="1800" kern="1200">
                          <a:solidFill>
                            <a:schemeClr val="dk1"/>
                          </a:solidFill>
                          <a:latin typeface="Arial" panose="020B0604020202020204"/>
                        </a:defRPr>
                      </a:lvl4pPr>
                      <a:lvl5pPr marL="1828800" algn="l" defTabSz="914400" rtl="0" eaLnBrk="1" latinLnBrk="0" hangingPunct="1">
                        <a:defRPr sz="1800" kern="1200">
                          <a:solidFill>
                            <a:schemeClr val="dk1"/>
                          </a:solidFill>
                          <a:latin typeface="Arial" panose="020B0604020202020204"/>
                        </a:defRPr>
                      </a:lvl5pPr>
                      <a:lvl6pPr marL="2286000" algn="l" defTabSz="914400" rtl="0" eaLnBrk="1" latinLnBrk="0" hangingPunct="1">
                        <a:defRPr sz="1800" kern="1200">
                          <a:solidFill>
                            <a:schemeClr val="dk1"/>
                          </a:solidFill>
                          <a:latin typeface="Arial" panose="020B0604020202020204"/>
                        </a:defRPr>
                      </a:lvl6pPr>
                      <a:lvl7pPr marL="2743200" algn="l" defTabSz="914400" rtl="0" eaLnBrk="1" latinLnBrk="0" hangingPunct="1">
                        <a:defRPr sz="1800" kern="1200">
                          <a:solidFill>
                            <a:schemeClr val="dk1"/>
                          </a:solidFill>
                          <a:latin typeface="Arial" panose="020B0604020202020204"/>
                        </a:defRPr>
                      </a:lvl7pPr>
                      <a:lvl8pPr marL="3200400" algn="l" defTabSz="914400" rtl="0" eaLnBrk="1" latinLnBrk="0" hangingPunct="1">
                        <a:defRPr sz="1800" kern="1200">
                          <a:solidFill>
                            <a:schemeClr val="dk1"/>
                          </a:solidFill>
                          <a:latin typeface="Arial" panose="020B0604020202020204"/>
                        </a:defRPr>
                      </a:lvl8pPr>
                      <a:lvl9pPr marL="3657600" algn="l" defTabSz="914400" rtl="0" eaLnBrk="1" latinLnBrk="0" hangingPunct="1">
                        <a:defRPr sz="1800" kern="1200">
                          <a:solidFill>
                            <a:schemeClr val="dk1"/>
                          </a:solidFill>
                          <a:latin typeface="Arial" panose="020B0604020202020204"/>
                        </a:defRPr>
                      </a:lvl9pPr>
                    </a:lstStyle>
                    <a:p>
                      <a:pPr algn="ctr"/>
                      <a:r>
                        <a:rPr lang="en-US" sz="1600" dirty="0"/>
                        <a:t>45,208</a:t>
                      </a:r>
                      <a:endParaRPr lang="en-US" sz="1600" dirty="0">
                        <a:latin typeface="Arial" panose="020B0604020202020204" pitchFamily="34" charset="0"/>
                        <a:cs typeface="Arial" panose="020B0604020202020204" pitchFamily="34" charset="0"/>
                      </a:endParaRPr>
                    </a:p>
                  </a:txBody>
                  <a:tcPr/>
                </a:tc>
                <a:tc>
                  <a:txBody>
                    <a:bodyPr/>
                    <a:lstStyle>
                      <a:lvl1pPr marL="0" algn="l" defTabSz="914400" rtl="0" eaLnBrk="1" latinLnBrk="0" hangingPunct="1">
                        <a:defRPr sz="1800" kern="1200">
                          <a:solidFill>
                            <a:schemeClr val="dk1"/>
                          </a:solidFill>
                          <a:latin typeface="Arial" panose="020B0604020202020204"/>
                        </a:defRPr>
                      </a:lvl1pPr>
                      <a:lvl2pPr marL="457200" algn="l" defTabSz="914400" rtl="0" eaLnBrk="1" latinLnBrk="0" hangingPunct="1">
                        <a:defRPr sz="1800" kern="1200">
                          <a:solidFill>
                            <a:schemeClr val="dk1"/>
                          </a:solidFill>
                          <a:latin typeface="Arial" panose="020B0604020202020204"/>
                        </a:defRPr>
                      </a:lvl2pPr>
                      <a:lvl3pPr marL="914400" algn="l" defTabSz="914400" rtl="0" eaLnBrk="1" latinLnBrk="0" hangingPunct="1">
                        <a:defRPr sz="1800" kern="1200">
                          <a:solidFill>
                            <a:schemeClr val="dk1"/>
                          </a:solidFill>
                          <a:latin typeface="Arial" panose="020B0604020202020204"/>
                        </a:defRPr>
                      </a:lvl3pPr>
                      <a:lvl4pPr marL="1371600" algn="l" defTabSz="914400" rtl="0" eaLnBrk="1" latinLnBrk="0" hangingPunct="1">
                        <a:defRPr sz="1800" kern="1200">
                          <a:solidFill>
                            <a:schemeClr val="dk1"/>
                          </a:solidFill>
                          <a:latin typeface="Arial" panose="020B0604020202020204"/>
                        </a:defRPr>
                      </a:lvl4pPr>
                      <a:lvl5pPr marL="1828800" algn="l" defTabSz="914400" rtl="0" eaLnBrk="1" latinLnBrk="0" hangingPunct="1">
                        <a:defRPr sz="1800" kern="1200">
                          <a:solidFill>
                            <a:schemeClr val="dk1"/>
                          </a:solidFill>
                          <a:latin typeface="Arial" panose="020B0604020202020204"/>
                        </a:defRPr>
                      </a:lvl5pPr>
                      <a:lvl6pPr marL="2286000" algn="l" defTabSz="914400" rtl="0" eaLnBrk="1" latinLnBrk="0" hangingPunct="1">
                        <a:defRPr sz="1800" kern="1200">
                          <a:solidFill>
                            <a:schemeClr val="dk1"/>
                          </a:solidFill>
                          <a:latin typeface="Arial" panose="020B0604020202020204"/>
                        </a:defRPr>
                      </a:lvl6pPr>
                      <a:lvl7pPr marL="2743200" algn="l" defTabSz="914400" rtl="0" eaLnBrk="1" latinLnBrk="0" hangingPunct="1">
                        <a:defRPr sz="1800" kern="1200">
                          <a:solidFill>
                            <a:schemeClr val="dk1"/>
                          </a:solidFill>
                          <a:latin typeface="Arial" panose="020B0604020202020204"/>
                        </a:defRPr>
                      </a:lvl7pPr>
                      <a:lvl8pPr marL="3200400" algn="l" defTabSz="914400" rtl="0" eaLnBrk="1" latinLnBrk="0" hangingPunct="1">
                        <a:defRPr sz="1800" kern="1200">
                          <a:solidFill>
                            <a:schemeClr val="dk1"/>
                          </a:solidFill>
                          <a:latin typeface="Arial" panose="020B0604020202020204"/>
                        </a:defRPr>
                      </a:lvl8pPr>
                      <a:lvl9pPr marL="3657600" algn="l" defTabSz="914400" rtl="0" eaLnBrk="1" latinLnBrk="0" hangingPunct="1">
                        <a:defRPr sz="1800" kern="1200">
                          <a:solidFill>
                            <a:schemeClr val="dk1"/>
                          </a:solidFill>
                          <a:latin typeface="Arial" panose="020B0604020202020204"/>
                        </a:defRPr>
                      </a:lvl9pPr>
                    </a:lstStyle>
                    <a:p>
                      <a:pPr algn="ctr"/>
                      <a:r>
                        <a:rPr lang="en-US" sz="1600" dirty="0"/>
                        <a:t>6,594</a:t>
                      </a:r>
                      <a:endParaRPr lang="en-US" sz="1600" dirty="0">
                        <a:latin typeface="Arial" panose="020B0604020202020204" pitchFamily="34" charset="0"/>
                        <a:cs typeface="Arial" panose="020B0604020202020204" pitchFamily="34" charset="0"/>
                      </a:endParaRPr>
                    </a:p>
                  </a:txBody>
                  <a:tcPr/>
                </a:tc>
                <a:tc>
                  <a:txBody>
                    <a:bodyPr/>
                    <a:lstStyle>
                      <a:lvl1pPr marL="0" algn="l" defTabSz="914400" rtl="0" eaLnBrk="1" latinLnBrk="0" hangingPunct="1">
                        <a:defRPr sz="1800" kern="1200">
                          <a:solidFill>
                            <a:schemeClr val="dk1"/>
                          </a:solidFill>
                          <a:latin typeface="Arial" panose="020B0604020202020204"/>
                        </a:defRPr>
                      </a:lvl1pPr>
                      <a:lvl2pPr marL="457200" algn="l" defTabSz="914400" rtl="0" eaLnBrk="1" latinLnBrk="0" hangingPunct="1">
                        <a:defRPr sz="1800" kern="1200">
                          <a:solidFill>
                            <a:schemeClr val="dk1"/>
                          </a:solidFill>
                          <a:latin typeface="Arial" panose="020B0604020202020204"/>
                        </a:defRPr>
                      </a:lvl2pPr>
                      <a:lvl3pPr marL="914400" algn="l" defTabSz="914400" rtl="0" eaLnBrk="1" latinLnBrk="0" hangingPunct="1">
                        <a:defRPr sz="1800" kern="1200">
                          <a:solidFill>
                            <a:schemeClr val="dk1"/>
                          </a:solidFill>
                          <a:latin typeface="Arial" panose="020B0604020202020204"/>
                        </a:defRPr>
                      </a:lvl3pPr>
                      <a:lvl4pPr marL="1371600" algn="l" defTabSz="914400" rtl="0" eaLnBrk="1" latinLnBrk="0" hangingPunct="1">
                        <a:defRPr sz="1800" kern="1200">
                          <a:solidFill>
                            <a:schemeClr val="dk1"/>
                          </a:solidFill>
                          <a:latin typeface="Arial" panose="020B0604020202020204"/>
                        </a:defRPr>
                      </a:lvl4pPr>
                      <a:lvl5pPr marL="1828800" algn="l" defTabSz="914400" rtl="0" eaLnBrk="1" latinLnBrk="0" hangingPunct="1">
                        <a:defRPr sz="1800" kern="1200">
                          <a:solidFill>
                            <a:schemeClr val="dk1"/>
                          </a:solidFill>
                          <a:latin typeface="Arial" panose="020B0604020202020204"/>
                        </a:defRPr>
                      </a:lvl5pPr>
                      <a:lvl6pPr marL="2286000" algn="l" defTabSz="914400" rtl="0" eaLnBrk="1" latinLnBrk="0" hangingPunct="1">
                        <a:defRPr sz="1800" kern="1200">
                          <a:solidFill>
                            <a:schemeClr val="dk1"/>
                          </a:solidFill>
                          <a:latin typeface="Arial" panose="020B0604020202020204"/>
                        </a:defRPr>
                      </a:lvl6pPr>
                      <a:lvl7pPr marL="2743200" algn="l" defTabSz="914400" rtl="0" eaLnBrk="1" latinLnBrk="0" hangingPunct="1">
                        <a:defRPr sz="1800" kern="1200">
                          <a:solidFill>
                            <a:schemeClr val="dk1"/>
                          </a:solidFill>
                          <a:latin typeface="Arial" panose="020B0604020202020204"/>
                        </a:defRPr>
                      </a:lvl7pPr>
                      <a:lvl8pPr marL="3200400" algn="l" defTabSz="914400" rtl="0" eaLnBrk="1" latinLnBrk="0" hangingPunct="1">
                        <a:defRPr sz="1800" kern="1200">
                          <a:solidFill>
                            <a:schemeClr val="dk1"/>
                          </a:solidFill>
                          <a:latin typeface="Arial" panose="020B0604020202020204"/>
                        </a:defRPr>
                      </a:lvl8pPr>
                      <a:lvl9pPr marL="3657600" algn="l" defTabSz="914400" rtl="0" eaLnBrk="1" latinLnBrk="0" hangingPunct="1">
                        <a:defRPr sz="1800" kern="1200">
                          <a:solidFill>
                            <a:schemeClr val="dk1"/>
                          </a:solidFill>
                          <a:latin typeface="Arial" panose="020B0604020202020204"/>
                        </a:defRPr>
                      </a:lvl9pPr>
                    </a:lstStyle>
                    <a:p>
                      <a:pPr algn="ctr"/>
                      <a:r>
                        <a:rPr lang="en-US" sz="1600" dirty="0"/>
                        <a:t>87.27%</a:t>
                      </a:r>
                      <a:endParaRPr lang="en-US" sz="16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286763963"/>
                  </a:ext>
                </a:extLst>
              </a:tr>
              <a:tr h="370840">
                <a:tc>
                  <a:txBody>
                    <a:bodyPr/>
                    <a:lstStyle/>
                    <a:p>
                      <a:pPr algn="ctr"/>
                      <a:r>
                        <a:rPr lang="en-US" sz="1600" dirty="0"/>
                        <a:t>July</a:t>
                      </a:r>
                      <a:endParaRPr lang="en-US" sz="1600" dirty="0">
                        <a:latin typeface="Arial" panose="020B0604020202020204" pitchFamily="34" charset="0"/>
                        <a:cs typeface="Arial" panose="020B0604020202020204" pitchFamily="34" charset="0"/>
                      </a:endParaRPr>
                    </a:p>
                  </a:txBody>
                  <a:tcPr/>
                </a:tc>
                <a:tc>
                  <a:txBody>
                    <a:bodyPr/>
                    <a:lstStyle/>
                    <a:p>
                      <a:pPr algn="ctr"/>
                      <a:r>
                        <a:rPr lang="en-US" sz="1600" dirty="0"/>
                        <a:t>37,919</a:t>
                      </a:r>
                      <a:endParaRPr lang="en-US" sz="1600" dirty="0">
                        <a:latin typeface="Arial" panose="020B0604020202020204" pitchFamily="34" charset="0"/>
                        <a:cs typeface="Arial" panose="020B0604020202020204" pitchFamily="34" charset="0"/>
                      </a:endParaRPr>
                    </a:p>
                  </a:txBody>
                  <a:tcPr/>
                </a:tc>
                <a:tc>
                  <a:txBody>
                    <a:bodyPr/>
                    <a:lstStyle/>
                    <a:p>
                      <a:pPr algn="ctr"/>
                      <a:r>
                        <a:rPr lang="en-US" sz="1600" dirty="0"/>
                        <a:t>5,279</a:t>
                      </a:r>
                      <a:endParaRPr lang="en-US" sz="1600" dirty="0">
                        <a:latin typeface="Arial" panose="020B0604020202020204" pitchFamily="34" charset="0"/>
                        <a:cs typeface="Arial" panose="020B0604020202020204" pitchFamily="34" charset="0"/>
                      </a:endParaRPr>
                    </a:p>
                  </a:txBody>
                  <a:tcPr/>
                </a:tc>
                <a:tc>
                  <a:txBody>
                    <a:bodyPr/>
                    <a:lstStyle/>
                    <a:p>
                      <a:pPr algn="ctr"/>
                      <a:r>
                        <a:rPr lang="en-US" sz="1600" dirty="0"/>
                        <a:t>87.78%</a:t>
                      </a:r>
                      <a:endParaRPr lang="en-US" sz="16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2211882491"/>
                  </a:ext>
                </a:extLst>
              </a:tr>
              <a:tr h="370840">
                <a:tc>
                  <a:txBody>
                    <a:bodyPr/>
                    <a:lstStyle/>
                    <a:p>
                      <a:pPr algn="ctr"/>
                      <a:r>
                        <a:rPr lang="en-US" sz="1600" dirty="0"/>
                        <a:t>August</a:t>
                      </a:r>
                      <a:endParaRPr lang="en-US" sz="1600" dirty="0">
                        <a:latin typeface="Arial" panose="020B0604020202020204" pitchFamily="34" charset="0"/>
                        <a:cs typeface="Arial" panose="020B0604020202020204" pitchFamily="34" charset="0"/>
                      </a:endParaRPr>
                    </a:p>
                  </a:txBody>
                  <a:tcPr/>
                </a:tc>
                <a:tc>
                  <a:txBody>
                    <a:bodyPr/>
                    <a:lstStyle/>
                    <a:p>
                      <a:pPr algn="ctr"/>
                      <a:r>
                        <a:rPr lang="en-US" sz="1600" dirty="0"/>
                        <a:t>42,597</a:t>
                      </a:r>
                      <a:endParaRPr lang="en-US" sz="1600" dirty="0">
                        <a:latin typeface="Arial" panose="020B0604020202020204" pitchFamily="34" charset="0"/>
                        <a:cs typeface="Arial" panose="020B0604020202020204" pitchFamily="34" charset="0"/>
                      </a:endParaRPr>
                    </a:p>
                  </a:txBody>
                  <a:tcPr/>
                </a:tc>
                <a:tc>
                  <a:txBody>
                    <a:bodyPr/>
                    <a:lstStyle/>
                    <a:p>
                      <a:pPr algn="ctr"/>
                      <a:r>
                        <a:rPr lang="en-US" sz="1600" dirty="0"/>
                        <a:t>6,440</a:t>
                      </a:r>
                      <a:endParaRPr lang="en-US" sz="1600" dirty="0">
                        <a:latin typeface="Arial" panose="020B0604020202020204" pitchFamily="34" charset="0"/>
                        <a:cs typeface="Arial" panose="020B0604020202020204" pitchFamily="34" charset="0"/>
                      </a:endParaRPr>
                    </a:p>
                  </a:txBody>
                  <a:tcPr/>
                </a:tc>
                <a:tc>
                  <a:txBody>
                    <a:bodyPr/>
                    <a:lstStyle/>
                    <a:p>
                      <a:pPr algn="ctr"/>
                      <a:r>
                        <a:rPr lang="en-US" sz="1600" dirty="0"/>
                        <a:t>86.87%</a:t>
                      </a:r>
                      <a:endParaRPr lang="en-US" sz="16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2661773315"/>
                  </a:ext>
                </a:extLst>
              </a:tr>
            </a:tbl>
          </a:graphicData>
        </a:graphic>
      </p:graphicFrame>
    </p:spTree>
    <p:custDataLst>
      <p:custData r:id="rId1"/>
      <p:custData r:id="rId2"/>
    </p:custDataLst>
    <p:extLst>
      <p:ext uri="{BB962C8B-B14F-4D97-AF65-F5344CB8AC3E}">
        <p14:creationId xmlns:p14="http://schemas.microsoft.com/office/powerpoint/2010/main" val="12420616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5317B44-90A8-441B-E964-B0AD1A853D35}"/>
              </a:ext>
            </a:extLst>
          </p:cNvPr>
          <p:cNvSpPr>
            <a:spLocks noGrp="1"/>
          </p:cNvSpPr>
          <p:nvPr>
            <p:ph type="body" sz="quarter" idx="10"/>
          </p:nvPr>
        </p:nvSpPr>
        <p:spPr>
          <a:xfrm>
            <a:off x="1141527" y="322546"/>
            <a:ext cx="11050473" cy="587308"/>
          </a:xfrm>
        </p:spPr>
        <p:txBody>
          <a:bodyPr>
            <a:noAutofit/>
          </a:body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3200" b="0" i="0" u="none" strike="noStrike" kern="1200" cap="none" spc="0" normalizeH="0" baseline="0" noProof="0" dirty="0">
                <a:ln>
                  <a:noFill/>
                </a:ln>
                <a:solidFill>
                  <a:srgbClr val="502E91"/>
                </a:solidFill>
                <a:effectLst/>
                <a:uLnTx/>
                <a:uFillTx/>
                <a:latin typeface="Arial" panose="020B0604020202020204" pitchFamily="34" charset="0"/>
                <a:ea typeface="+mn-ea"/>
                <a:cs typeface="Arial" panose="020B0604020202020204" pitchFamily="34" charset="0"/>
              </a:rPr>
              <a:t>Completed Initiatives</a:t>
            </a:r>
            <a:endParaRPr kumimoji="0" lang="en-US" sz="3200" b="0" i="0" u="none" strike="noStrike" kern="1200" cap="none" spc="0" normalizeH="0" baseline="0" noProof="0" dirty="0">
              <a:ln>
                <a:noFill/>
              </a:ln>
              <a:solidFill>
                <a:schemeClr val="tx1"/>
              </a:solidFill>
              <a:effectLst/>
              <a:uLnTx/>
              <a:uFillTx/>
              <a:latin typeface="Arial" panose="020B0604020202020204" pitchFamily="34" charset="0"/>
              <a:ea typeface="+mn-ea"/>
              <a:cs typeface="Arial" panose="020B0604020202020204" pitchFamily="34" charset="0"/>
            </a:endParaRPr>
          </a:p>
        </p:txBody>
      </p:sp>
      <p:sp>
        <p:nvSpPr>
          <p:cNvPr id="4" name="TextBox 3">
            <a:extLst>
              <a:ext uri="{FF2B5EF4-FFF2-40B4-BE49-F238E27FC236}">
                <a16:creationId xmlns:a16="http://schemas.microsoft.com/office/drawing/2014/main" id="{A87D3AC6-ABDD-4C72-A5BF-4B99B9975378}"/>
              </a:ext>
            </a:extLst>
          </p:cNvPr>
          <p:cNvSpPr txBox="1"/>
          <p:nvPr/>
        </p:nvSpPr>
        <p:spPr>
          <a:xfrm>
            <a:off x="1079863" y="1174523"/>
            <a:ext cx="10441576" cy="646331"/>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1" dirty="0">
                <a:solidFill>
                  <a:srgbClr val="000000"/>
                </a:solidFill>
                <a:latin typeface="Arial" panose="020B0604020202020204" pitchFamily="34" charset="0"/>
                <a:ea typeface="Calibri" panose="020F0502020204030204" pitchFamily="34" charset="0"/>
              </a:rPr>
              <a:t>Acceptable Documentation Change</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b="1" dirty="0">
                <a:solidFill>
                  <a:srgbClr val="000000"/>
                </a:solidFill>
                <a:latin typeface="Arial" panose="020B0604020202020204" pitchFamily="34" charset="0"/>
                <a:ea typeface="Calibri" panose="020F0502020204030204" pitchFamily="34" charset="0"/>
              </a:rPr>
              <a:t>Qualifying based on Medi-Cal Participation</a:t>
            </a:r>
            <a:endParaRPr lang="en-US" sz="1800" b="1" dirty="0">
              <a:solidFill>
                <a:srgbClr val="000000"/>
              </a:solidFill>
              <a:effectLst/>
              <a:latin typeface="Arial" panose="020B0604020202020204" pitchFamily="34" charset="0"/>
              <a:ea typeface="Calibri" panose="020F0502020204030204" pitchFamily="34" charset="0"/>
            </a:endParaRPr>
          </a:p>
        </p:txBody>
      </p:sp>
      <p:sp>
        <p:nvSpPr>
          <p:cNvPr id="5" name="TextBox 4">
            <a:extLst>
              <a:ext uri="{FF2B5EF4-FFF2-40B4-BE49-F238E27FC236}">
                <a16:creationId xmlns:a16="http://schemas.microsoft.com/office/drawing/2014/main" id="{28BCFB23-A2F1-9BEF-137A-FF4C2C3FEDCE}"/>
              </a:ext>
            </a:extLst>
          </p:cNvPr>
          <p:cNvSpPr txBox="1"/>
          <p:nvPr/>
        </p:nvSpPr>
        <p:spPr>
          <a:xfrm>
            <a:off x="1141527" y="1820854"/>
            <a:ext cx="10297998" cy="584775"/>
          </a:xfrm>
          <a:prstGeom prst="rect">
            <a:avLst/>
          </a:prstGeom>
          <a:noFill/>
        </p:spPr>
        <p:txBody>
          <a:bodyPr wrap="square">
            <a:spAutoFit/>
          </a:bodyPr>
          <a:lstStyle/>
          <a:p>
            <a:pPr>
              <a:spcBef>
                <a:spcPts val="1200"/>
              </a:spcBef>
              <a:spcAft>
                <a:spcPts val="1200"/>
              </a:spcAft>
            </a:pPr>
            <a:r>
              <a:rPr lang="en-US" sz="1600" dirty="0">
                <a:solidFill>
                  <a:schemeClr val="bg2">
                    <a:lumMod val="10000"/>
                  </a:schemeClr>
                </a:solidFill>
                <a:effectLst/>
                <a:ea typeface="Calibri" panose="020F0502020204030204" pitchFamily="34" charset="0"/>
                <a:cs typeface="Arial" panose="020B0604020202020204" pitchFamily="34" charset="0"/>
              </a:rPr>
              <a:t>Effective, Thursday, August 15th images of Benefit Identification Cards (BICs) was identified as the only acceptable documentation to qualify for CA LifeLine based on Medi-Cal participation</a:t>
            </a:r>
          </a:p>
        </p:txBody>
      </p:sp>
      <p:pic>
        <p:nvPicPr>
          <p:cNvPr id="3" name="Picture 2" descr="A close up of a card&#10;&#10;Description automatically generated">
            <a:extLst>
              <a:ext uri="{FF2B5EF4-FFF2-40B4-BE49-F238E27FC236}">
                <a16:creationId xmlns:a16="http://schemas.microsoft.com/office/drawing/2014/main" id="{650DFA5E-CBD1-6136-AAC6-58D11EC2598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477010" y="2623001"/>
            <a:ext cx="8362950" cy="2381250"/>
          </a:xfrm>
          <a:prstGeom prst="rect">
            <a:avLst/>
          </a:prstGeom>
        </p:spPr>
      </p:pic>
    </p:spTree>
    <p:custDataLst>
      <p:custData r:id="rId1"/>
      <p:custData r:id="rId2"/>
    </p:custDataLst>
    <p:extLst>
      <p:ext uri="{BB962C8B-B14F-4D97-AF65-F5344CB8AC3E}">
        <p14:creationId xmlns:p14="http://schemas.microsoft.com/office/powerpoint/2010/main" val="8377021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5317B44-90A8-441B-E964-B0AD1A853D35}"/>
              </a:ext>
            </a:extLst>
          </p:cNvPr>
          <p:cNvSpPr>
            <a:spLocks noGrp="1"/>
          </p:cNvSpPr>
          <p:nvPr>
            <p:ph type="body" sz="quarter" idx="10"/>
          </p:nvPr>
        </p:nvSpPr>
        <p:spPr>
          <a:xfrm>
            <a:off x="1141527" y="322546"/>
            <a:ext cx="11050473" cy="587308"/>
          </a:xfrm>
        </p:spPr>
        <p:txBody>
          <a:bodyPr>
            <a:noAutofit/>
          </a:body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3200" b="0" i="0" u="none" strike="noStrike" kern="1200" cap="none" spc="0" normalizeH="0" baseline="0" noProof="0" dirty="0">
                <a:ln>
                  <a:noFill/>
                </a:ln>
                <a:solidFill>
                  <a:srgbClr val="502E91"/>
                </a:solidFill>
                <a:effectLst/>
                <a:uLnTx/>
                <a:uFillTx/>
                <a:latin typeface="Arial" panose="020B0604020202020204" pitchFamily="34" charset="0"/>
                <a:ea typeface="+mn-ea"/>
                <a:cs typeface="Arial" panose="020B0604020202020204" pitchFamily="34" charset="0"/>
              </a:rPr>
              <a:t>Completed Initiatives</a:t>
            </a:r>
            <a:endParaRPr kumimoji="0" lang="en-US" sz="3200" b="0" i="0" u="none" strike="noStrike" kern="1200" cap="none" spc="0" normalizeH="0" baseline="0" noProof="0" dirty="0">
              <a:ln>
                <a:noFill/>
              </a:ln>
              <a:solidFill>
                <a:schemeClr val="tx1"/>
              </a:solidFill>
              <a:effectLst/>
              <a:uLnTx/>
              <a:uFillTx/>
              <a:latin typeface="Arial" panose="020B0604020202020204" pitchFamily="34" charset="0"/>
              <a:ea typeface="+mn-ea"/>
              <a:cs typeface="Arial" panose="020B0604020202020204" pitchFamily="34" charset="0"/>
            </a:endParaRPr>
          </a:p>
        </p:txBody>
      </p:sp>
      <p:sp>
        <p:nvSpPr>
          <p:cNvPr id="4" name="TextBox 3">
            <a:extLst>
              <a:ext uri="{FF2B5EF4-FFF2-40B4-BE49-F238E27FC236}">
                <a16:creationId xmlns:a16="http://schemas.microsoft.com/office/drawing/2014/main" id="{A87D3AC6-ABDD-4C72-A5BF-4B99B9975378}"/>
              </a:ext>
            </a:extLst>
          </p:cNvPr>
          <p:cNvSpPr txBox="1"/>
          <p:nvPr/>
        </p:nvSpPr>
        <p:spPr>
          <a:xfrm>
            <a:off x="1079863" y="1174523"/>
            <a:ext cx="10441576" cy="646331"/>
          </a:xfrm>
          <a:prstGeom prst="rect">
            <a:avLst/>
          </a:prstGeom>
          <a:noFill/>
        </p:spPr>
        <p:txBody>
          <a:bodyPr wrap="square" rtlCol="0">
            <a:spAutoFit/>
          </a:bodyPr>
          <a:lstStyle/>
          <a:p>
            <a:pPr algn="ctr"/>
            <a:r>
              <a:rPr lang="en-US" sz="1800" b="1" dirty="0">
                <a:solidFill>
                  <a:schemeClr val="tx1">
                    <a:lumMod val="50000"/>
                  </a:schemeClr>
                </a:solidFill>
              </a:rPr>
              <a:t>SPIA Change</a:t>
            </a:r>
          </a:p>
          <a:p>
            <a:pPr algn="ctr"/>
            <a:r>
              <a:rPr lang="en-US" sz="1800" b="1" dirty="0">
                <a:solidFill>
                  <a:schemeClr val="tx1">
                    <a:lumMod val="50000"/>
                  </a:schemeClr>
                </a:solidFill>
              </a:rPr>
              <a:t>Transaction Authentication </a:t>
            </a:r>
          </a:p>
        </p:txBody>
      </p:sp>
      <p:sp>
        <p:nvSpPr>
          <p:cNvPr id="5" name="TextBox 4">
            <a:extLst>
              <a:ext uri="{FF2B5EF4-FFF2-40B4-BE49-F238E27FC236}">
                <a16:creationId xmlns:a16="http://schemas.microsoft.com/office/drawing/2014/main" id="{28BCFB23-A2F1-9BEF-137A-FF4C2C3FEDCE}"/>
              </a:ext>
            </a:extLst>
          </p:cNvPr>
          <p:cNvSpPr txBox="1"/>
          <p:nvPr/>
        </p:nvSpPr>
        <p:spPr>
          <a:xfrm>
            <a:off x="1211195" y="2085523"/>
            <a:ext cx="9465514" cy="2379113"/>
          </a:xfrm>
          <a:prstGeom prst="rect">
            <a:avLst/>
          </a:prstGeom>
          <a:noFill/>
        </p:spPr>
        <p:txBody>
          <a:bodyPr wrap="square">
            <a:spAutoFit/>
          </a:bodyPr>
          <a:lstStyle/>
          <a:p>
            <a:pPr>
              <a:lnSpc>
                <a:spcPct val="107000"/>
              </a:lnSpc>
              <a:spcBef>
                <a:spcPts val="600"/>
              </a:spcBef>
              <a:spcAft>
                <a:spcPts val="600"/>
              </a:spcAft>
            </a:pPr>
            <a:r>
              <a:rPr lang="en-US" sz="1600" dirty="0">
                <a:solidFill>
                  <a:schemeClr val="bg2">
                    <a:lumMod val="10000"/>
                  </a:schemeClr>
                </a:solidFill>
                <a:latin typeface="Arial"/>
                <a:cs typeface="Arial"/>
              </a:rPr>
              <a:t>Prior to the change, Service Providers submitted their SPIA usernames and passwords with each transaction </a:t>
            </a:r>
          </a:p>
          <a:p>
            <a:pPr>
              <a:lnSpc>
                <a:spcPct val="107000"/>
              </a:lnSpc>
              <a:spcBef>
                <a:spcPts val="600"/>
              </a:spcBef>
              <a:spcAft>
                <a:spcPts val="600"/>
              </a:spcAft>
            </a:pPr>
            <a:r>
              <a:rPr lang="en-US" sz="1600" dirty="0">
                <a:solidFill>
                  <a:schemeClr val="bg2">
                    <a:lumMod val="10000"/>
                  </a:schemeClr>
                </a:solidFill>
                <a:latin typeface="Arial"/>
                <a:cs typeface="Arial"/>
              </a:rPr>
              <a:t>After the change, Service Providers submit their SPIA usernames and passwords to an authentication service hosted by Microsoft. The authentication service provides Service Providers tokens to send with each transaction instead of requiring Service Providers to send their SPIA usernames and passwords</a:t>
            </a:r>
          </a:p>
          <a:p>
            <a:pPr>
              <a:lnSpc>
                <a:spcPct val="107000"/>
              </a:lnSpc>
              <a:spcBef>
                <a:spcPts val="600"/>
              </a:spcBef>
              <a:spcAft>
                <a:spcPts val="600"/>
              </a:spcAft>
            </a:pPr>
            <a:r>
              <a:rPr lang="en-US" sz="1600" dirty="0">
                <a:solidFill>
                  <a:schemeClr val="bg2">
                    <a:lumMod val="10000"/>
                  </a:schemeClr>
                </a:solidFill>
              </a:rPr>
              <a:t>Soft Launch Date was </a:t>
            </a:r>
            <a:r>
              <a:rPr lang="en-US" sz="1600" b="1" dirty="0">
                <a:solidFill>
                  <a:schemeClr val="bg2"/>
                </a:solidFill>
              </a:rPr>
              <a:t>Friday, July 19</a:t>
            </a:r>
            <a:r>
              <a:rPr lang="en-US" sz="1600" b="1" baseline="30000" dirty="0">
                <a:solidFill>
                  <a:schemeClr val="bg2"/>
                </a:solidFill>
              </a:rPr>
              <a:t>th</a:t>
            </a:r>
            <a:r>
              <a:rPr lang="en-US" sz="1600" b="1" dirty="0">
                <a:solidFill>
                  <a:schemeClr val="bg2"/>
                </a:solidFill>
              </a:rPr>
              <a:t> </a:t>
            </a:r>
          </a:p>
          <a:p>
            <a:pPr>
              <a:lnSpc>
                <a:spcPct val="107000"/>
              </a:lnSpc>
              <a:spcBef>
                <a:spcPts val="600"/>
              </a:spcBef>
              <a:spcAft>
                <a:spcPts val="600"/>
              </a:spcAft>
            </a:pPr>
            <a:r>
              <a:rPr lang="en-US" sz="1600" b="0" i="0" u="none" strike="noStrike" baseline="0" dirty="0">
                <a:solidFill>
                  <a:schemeClr val="bg2">
                    <a:lumMod val="10000"/>
                  </a:schemeClr>
                </a:solidFill>
              </a:rPr>
              <a:t>Hard Launch Date </a:t>
            </a:r>
            <a:r>
              <a:rPr lang="en-US" sz="1600" dirty="0">
                <a:solidFill>
                  <a:schemeClr val="bg2">
                    <a:lumMod val="10000"/>
                  </a:schemeClr>
                </a:solidFill>
              </a:rPr>
              <a:t>was</a:t>
            </a:r>
            <a:r>
              <a:rPr lang="en-US" sz="1600" b="0" i="0" u="none" strike="noStrike" baseline="0" dirty="0">
                <a:solidFill>
                  <a:schemeClr val="bg2">
                    <a:lumMod val="10000"/>
                  </a:schemeClr>
                </a:solidFill>
              </a:rPr>
              <a:t> </a:t>
            </a:r>
            <a:r>
              <a:rPr lang="en-US" sz="1600" b="1" i="0" u="none" strike="noStrike" baseline="0" dirty="0">
                <a:solidFill>
                  <a:schemeClr val="bg2"/>
                </a:solidFill>
              </a:rPr>
              <a:t>Thursday, August 15</a:t>
            </a:r>
            <a:r>
              <a:rPr lang="en-US" sz="1600" b="1" i="0" u="none" strike="noStrike" baseline="30000" dirty="0">
                <a:solidFill>
                  <a:schemeClr val="bg2"/>
                </a:solidFill>
              </a:rPr>
              <a:t>th</a:t>
            </a:r>
            <a:r>
              <a:rPr lang="en-US" sz="1600" b="1" i="0" u="none" strike="noStrike" baseline="0" dirty="0">
                <a:solidFill>
                  <a:schemeClr val="bg2"/>
                </a:solidFill>
              </a:rPr>
              <a:t> </a:t>
            </a:r>
            <a:endParaRPr lang="en-US" sz="1600" dirty="0">
              <a:solidFill>
                <a:schemeClr val="bg2">
                  <a:lumMod val="10000"/>
                </a:schemeClr>
              </a:solidFill>
              <a:latin typeface="Arial"/>
              <a:cs typeface="Arial"/>
            </a:endParaRPr>
          </a:p>
        </p:txBody>
      </p:sp>
    </p:spTree>
    <p:custDataLst>
      <p:custData r:id="rId1"/>
      <p:custData r:id="rId2"/>
    </p:custDataLst>
    <p:extLst>
      <p:ext uri="{BB962C8B-B14F-4D97-AF65-F5344CB8AC3E}">
        <p14:creationId xmlns:p14="http://schemas.microsoft.com/office/powerpoint/2010/main" val="7324203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a:extLst>
              <a:ext uri="{FF2B5EF4-FFF2-40B4-BE49-F238E27FC236}">
                <a16:creationId xmlns:a16="http://schemas.microsoft.com/office/drawing/2014/main" id="{4E2811E2-516D-4CBB-B7AC-8E8EFF8F83FB}"/>
              </a:ext>
            </a:extLst>
          </p:cNvPr>
          <p:cNvSpPr txBox="1"/>
          <p:nvPr/>
        </p:nvSpPr>
        <p:spPr>
          <a:xfrm>
            <a:off x="1043631" y="873940"/>
            <a:ext cx="4928291" cy="1035781"/>
          </a:xfrm>
          <a:prstGeom prst="rect">
            <a:avLst/>
          </a:prstGeom>
        </p:spPr>
        <p:txBody>
          <a:bodyPr vert="horz" lIns="91440" tIns="45720" rIns="91440" bIns="45720" rtlCol="0" anchor="ctr">
            <a:normAutofit/>
          </a:bodyPr>
          <a:lstStyle/>
          <a:p>
            <a:pPr marL="0" marR="0" lvl="0" indent="0" fontAlgn="auto">
              <a:lnSpc>
                <a:spcPct val="90000"/>
              </a:lnSpc>
              <a:spcBef>
                <a:spcPct val="0"/>
              </a:spcBef>
              <a:spcAft>
                <a:spcPts val="600"/>
              </a:spcAft>
              <a:buClrTx/>
              <a:buSzTx/>
              <a:tabLst/>
              <a:defRPr/>
            </a:pPr>
            <a:r>
              <a:rPr lang="en-US" sz="3300" b="1" dirty="0">
                <a:solidFill>
                  <a:schemeClr val="tx1">
                    <a:lumMod val="50000"/>
                  </a:schemeClr>
                </a:solidFill>
                <a:latin typeface="+mj-lt"/>
                <a:ea typeface="+mj-ea"/>
                <a:cs typeface="+mj-cs"/>
              </a:rPr>
              <a:t>Customer Portal Flyer</a:t>
            </a:r>
          </a:p>
        </p:txBody>
      </p:sp>
      <p:sp>
        <p:nvSpPr>
          <p:cNvPr id="3" name="TextBox 2">
            <a:extLst>
              <a:ext uri="{FF2B5EF4-FFF2-40B4-BE49-F238E27FC236}">
                <a16:creationId xmlns:a16="http://schemas.microsoft.com/office/drawing/2014/main" id="{8C881ED1-42C8-66F8-0A8D-D7780CF3DF76}"/>
              </a:ext>
            </a:extLst>
          </p:cNvPr>
          <p:cNvSpPr txBox="1"/>
          <p:nvPr/>
        </p:nvSpPr>
        <p:spPr>
          <a:xfrm>
            <a:off x="1045030" y="2524722"/>
            <a:ext cx="4093028" cy="1916650"/>
          </a:xfrm>
          <a:prstGeom prst="rect">
            <a:avLst/>
          </a:prstGeom>
        </p:spPr>
        <p:txBody>
          <a:bodyPr vert="horz" lIns="91440" tIns="45720" rIns="91440" bIns="45720" rtlCol="0" anchor="ctr">
            <a:normAutofit/>
          </a:bodyPr>
          <a:lstStyle/>
          <a:p>
            <a:pPr>
              <a:lnSpc>
                <a:spcPct val="90000"/>
              </a:lnSpc>
              <a:spcBef>
                <a:spcPts val="1200"/>
              </a:spcBef>
              <a:spcAft>
                <a:spcPts val="1200"/>
              </a:spcAft>
            </a:pPr>
            <a:r>
              <a:rPr lang="en-US" sz="1600" dirty="0">
                <a:solidFill>
                  <a:schemeClr val="tx1">
                    <a:lumMod val="50000"/>
                  </a:schemeClr>
                </a:solidFill>
                <a:effectLst/>
              </a:rPr>
              <a:t>On July 24th, a flyer promoting the California LifeLine Portal was mailed to 43,946 active </a:t>
            </a:r>
            <a:r>
              <a:rPr lang="en-US" sz="1600" b="0" i="0" dirty="0">
                <a:solidFill>
                  <a:schemeClr val="tx1">
                    <a:lumMod val="50000"/>
                  </a:schemeClr>
                </a:solidFill>
                <a:effectLst/>
              </a:rPr>
              <a:t>wireline and wireless active subscribers who have </a:t>
            </a:r>
            <a:r>
              <a:rPr lang="en-US" sz="1600" dirty="0">
                <a:solidFill>
                  <a:schemeClr val="tx1">
                    <a:lumMod val="50000"/>
                  </a:schemeClr>
                </a:solidFill>
              </a:rPr>
              <a:t>submitted</a:t>
            </a:r>
            <a:r>
              <a:rPr lang="en-US" sz="1600" b="0" i="0" dirty="0">
                <a:solidFill>
                  <a:schemeClr val="tx1">
                    <a:lumMod val="50000"/>
                  </a:schemeClr>
                </a:solidFill>
                <a:effectLst/>
              </a:rPr>
              <a:t> forms by mail and have not yet registered for the portal</a:t>
            </a:r>
            <a:endParaRPr lang="en-US" sz="1600" b="1" dirty="0">
              <a:solidFill>
                <a:schemeClr val="tx1">
                  <a:lumMod val="50000"/>
                </a:schemeClr>
              </a:solidFill>
            </a:endParaRPr>
          </a:p>
        </p:txBody>
      </p:sp>
      <p:pic>
        <p:nvPicPr>
          <p:cNvPr id="4" name="Picture 3">
            <a:extLst>
              <a:ext uri="{FF2B5EF4-FFF2-40B4-BE49-F238E27FC236}">
                <a16:creationId xmlns:a16="http://schemas.microsoft.com/office/drawing/2014/main" id="{1DA2C477-4B4C-4FBF-65AD-8875AAA3488E}"/>
              </a:ext>
            </a:extLst>
          </p:cNvPr>
          <p:cNvPicPr>
            <a:picLocks noChangeAspect="1"/>
          </p:cNvPicPr>
          <p:nvPr/>
        </p:nvPicPr>
        <p:blipFill>
          <a:blip r:embed="rId3"/>
          <a:srcRect b="5967"/>
          <a:stretch/>
        </p:blipFill>
        <p:spPr>
          <a:xfrm>
            <a:off x="6335277" y="449399"/>
            <a:ext cx="4565417" cy="5593443"/>
          </a:xfrm>
          <a:prstGeom prst="rect">
            <a:avLst/>
          </a:prstGeom>
        </p:spPr>
      </p:pic>
    </p:spTree>
    <p:extLst>
      <p:ext uri="{BB962C8B-B14F-4D97-AF65-F5344CB8AC3E}">
        <p14:creationId xmlns:p14="http://schemas.microsoft.com/office/powerpoint/2010/main" val="18434929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5317B44-90A8-441B-E964-B0AD1A853D35}"/>
              </a:ext>
            </a:extLst>
          </p:cNvPr>
          <p:cNvSpPr>
            <a:spLocks noGrp="1"/>
          </p:cNvSpPr>
          <p:nvPr>
            <p:ph type="body" sz="quarter" idx="10"/>
          </p:nvPr>
        </p:nvSpPr>
        <p:spPr>
          <a:xfrm>
            <a:off x="1141527" y="322546"/>
            <a:ext cx="11050473" cy="587308"/>
          </a:xfrm>
        </p:spPr>
        <p:txBody>
          <a:bodyPr>
            <a:noAutofit/>
          </a:body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3200" b="0" i="0" u="none" strike="noStrike" kern="1200" cap="none" spc="0" normalizeH="0" baseline="0" noProof="0" dirty="0">
                <a:ln>
                  <a:noFill/>
                </a:ln>
                <a:solidFill>
                  <a:srgbClr val="502E91"/>
                </a:solidFill>
                <a:effectLst/>
                <a:uLnTx/>
                <a:uFillTx/>
                <a:latin typeface="Arial" panose="020B0604020202020204" pitchFamily="34" charset="0"/>
                <a:ea typeface="+mn-ea"/>
                <a:cs typeface="Arial" panose="020B0604020202020204" pitchFamily="34" charset="0"/>
              </a:rPr>
              <a:t>Completed Initiatives</a:t>
            </a:r>
            <a:endParaRPr kumimoji="0" lang="en-US" sz="3200" b="0" i="0" u="none" strike="noStrike" kern="1200" cap="none" spc="0" normalizeH="0" baseline="0" noProof="0" dirty="0">
              <a:ln>
                <a:noFill/>
              </a:ln>
              <a:solidFill>
                <a:schemeClr val="tx1"/>
              </a:solidFill>
              <a:effectLst/>
              <a:uLnTx/>
              <a:uFillTx/>
              <a:latin typeface="Arial" panose="020B0604020202020204" pitchFamily="34" charset="0"/>
              <a:ea typeface="+mn-ea"/>
              <a:cs typeface="Arial" panose="020B0604020202020204" pitchFamily="34" charset="0"/>
            </a:endParaRPr>
          </a:p>
        </p:txBody>
      </p:sp>
      <p:sp>
        <p:nvSpPr>
          <p:cNvPr id="4" name="TextBox 3">
            <a:extLst>
              <a:ext uri="{FF2B5EF4-FFF2-40B4-BE49-F238E27FC236}">
                <a16:creationId xmlns:a16="http://schemas.microsoft.com/office/drawing/2014/main" id="{A87D3AC6-ABDD-4C72-A5BF-4B99B9975378}"/>
              </a:ext>
            </a:extLst>
          </p:cNvPr>
          <p:cNvSpPr txBox="1"/>
          <p:nvPr/>
        </p:nvSpPr>
        <p:spPr>
          <a:xfrm>
            <a:off x="117838" y="1076910"/>
            <a:ext cx="10441576" cy="369332"/>
          </a:xfrm>
          <a:prstGeom prst="rect">
            <a:avLst/>
          </a:prstGeom>
          <a:noFill/>
        </p:spPr>
        <p:txBody>
          <a:bodyPr wrap="square" rtlCol="0">
            <a:spAutoFit/>
          </a:bodyPr>
          <a:lstStyle/>
          <a:p>
            <a:pPr algn="ctr"/>
            <a:r>
              <a:rPr lang="en-US" sz="1800" b="1" dirty="0">
                <a:solidFill>
                  <a:schemeClr val="bg2">
                    <a:lumMod val="10000"/>
                  </a:schemeClr>
                </a:solidFill>
                <a:effectLst/>
                <a:latin typeface="Arial" panose="020B0604020202020204" pitchFamily="34" charset="0"/>
                <a:ea typeface="Times New Roman" panose="02020603050405020304" pitchFamily="18" charset="0"/>
              </a:rPr>
              <a:t>Customer Portal – Registration – Recent 12 Weeks</a:t>
            </a:r>
            <a:endParaRPr lang="en-US" sz="1800" b="1" dirty="0">
              <a:solidFill>
                <a:schemeClr val="tx1">
                  <a:lumMod val="50000"/>
                </a:schemeClr>
              </a:solidFill>
            </a:endParaRPr>
          </a:p>
        </p:txBody>
      </p:sp>
      <p:graphicFrame>
        <p:nvGraphicFramePr>
          <p:cNvPr id="3" name="Chart 2">
            <a:extLst>
              <a:ext uri="{FF2B5EF4-FFF2-40B4-BE49-F238E27FC236}">
                <a16:creationId xmlns:a16="http://schemas.microsoft.com/office/drawing/2014/main" id="{4AD09A00-1E57-E2B8-675D-49CB5A295FDD}"/>
              </a:ext>
            </a:extLst>
          </p:cNvPr>
          <p:cNvGraphicFramePr>
            <a:graphicFrameLocks/>
          </p:cNvGraphicFramePr>
          <p:nvPr>
            <p:extLst>
              <p:ext uri="{D42A27DB-BD31-4B8C-83A1-F6EECF244321}">
                <p14:modId xmlns:p14="http://schemas.microsoft.com/office/powerpoint/2010/main" val="3423756732"/>
              </p:ext>
            </p:extLst>
          </p:nvPr>
        </p:nvGraphicFramePr>
        <p:xfrm>
          <a:off x="1571625" y="2504940"/>
          <a:ext cx="7839075" cy="3178537"/>
        </p:xfrm>
        <a:graphic>
          <a:graphicData uri="http://schemas.openxmlformats.org/drawingml/2006/chart">
            <c:chart xmlns:c="http://schemas.openxmlformats.org/drawingml/2006/chart" xmlns:r="http://schemas.openxmlformats.org/officeDocument/2006/relationships" r:id="rId4"/>
          </a:graphicData>
        </a:graphic>
      </p:graphicFrame>
      <p:sp>
        <p:nvSpPr>
          <p:cNvPr id="6" name="Callout: Line 5">
            <a:extLst>
              <a:ext uri="{FF2B5EF4-FFF2-40B4-BE49-F238E27FC236}">
                <a16:creationId xmlns:a16="http://schemas.microsoft.com/office/drawing/2014/main" id="{7ACDCF63-A094-7055-F228-DED34AF35B30}"/>
              </a:ext>
            </a:extLst>
          </p:cNvPr>
          <p:cNvSpPr/>
          <p:nvPr/>
        </p:nvSpPr>
        <p:spPr>
          <a:xfrm>
            <a:off x="5676899" y="1613298"/>
            <a:ext cx="2352675" cy="822198"/>
          </a:xfrm>
          <a:prstGeom prst="borderCallout1">
            <a:avLst>
              <a:gd name="adj1" fmla="val 52954"/>
              <a:gd name="adj2" fmla="val 0"/>
              <a:gd name="adj3" fmla="val 144846"/>
              <a:gd name="adj4" fmla="val -42159"/>
            </a:avLst>
          </a:prstGeom>
          <a:solidFill>
            <a:schemeClr val="bg1">
              <a:lumMod val="95000"/>
            </a:schemeClr>
          </a:solidFill>
          <a:ln>
            <a:solidFill>
              <a:schemeClr val="accent1"/>
            </a:solidFill>
            <a:tailEnd type="triangle"/>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solidFill>
                  <a:schemeClr val="tx1"/>
                </a:solidFill>
              </a:rPr>
              <a:t>On 7/24, OSP mailed the flyer</a:t>
            </a:r>
          </a:p>
        </p:txBody>
      </p:sp>
    </p:spTree>
    <p:custDataLst>
      <p:custData r:id="rId1"/>
      <p:custData r:id="rId2"/>
    </p:custDataLst>
    <p:extLst>
      <p:ext uri="{BB962C8B-B14F-4D97-AF65-F5344CB8AC3E}">
        <p14:creationId xmlns:p14="http://schemas.microsoft.com/office/powerpoint/2010/main" val="15221944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5317B44-90A8-441B-E964-B0AD1A853D35}"/>
              </a:ext>
            </a:extLst>
          </p:cNvPr>
          <p:cNvSpPr>
            <a:spLocks noGrp="1"/>
          </p:cNvSpPr>
          <p:nvPr>
            <p:ph type="body" sz="quarter" idx="10"/>
          </p:nvPr>
        </p:nvSpPr>
        <p:spPr>
          <a:xfrm>
            <a:off x="1141527" y="322546"/>
            <a:ext cx="11050473" cy="587308"/>
          </a:xfrm>
        </p:spPr>
        <p:txBody>
          <a:bodyPr>
            <a:noAutofit/>
          </a:body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3200" b="0" i="0" u="none" strike="noStrike" kern="1200" cap="none" spc="0" normalizeH="0" baseline="0" noProof="0" dirty="0">
                <a:ln>
                  <a:noFill/>
                </a:ln>
                <a:solidFill>
                  <a:srgbClr val="502E91"/>
                </a:solidFill>
                <a:effectLst/>
                <a:uLnTx/>
                <a:uFillTx/>
                <a:latin typeface="Arial" panose="020B0604020202020204" pitchFamily="34" charset="0"/>
                <a:ea typeface="+mn-ea"/>
                <a:cs typeface="Arial" panose="020B0604020202020204" pitchFamily="34" charset="0"/>
              </a:rPr>
              <a:t>Completed Initiatives</a:t>
            </a:r>
            <a:endParaRPr kumimoji="0" lang="en-US" sz="3200" b="0" i="0" u="none" strike="noStrike" kern="1200" cap="none" spc="0" normalizeH="0" baseline="0" noProof="0" dirty="0">
              <a:ln>
                <a:noFill/>
              </a:ln>
              <a:solidFill>
                <a:schemeClr val="tx1"/>
              </a:solidFill>
              <a:effectLst/>
              <a:uLnTx/>
              <a:uFillTx/>
              <a:latin typeface="Arial" panose="020B0604020202020204" pitchFamily="34" charset="0"/>
              <a:ea typeface="+mn-ea"/>
              <a:cs typeface="Arial" panose="020B0604020202020204" pitchFamily="34" charset="0"/>
            </a:endParaRPr>
          </a:p>
        </p:txBody>
      </p:sp>
      <p:sp>
        <p:nvSpPr>
          <p:cNvPr id="4" name="TextBox 3">
            <a:extLst>
              <a:ext uri="{FF2B5EF4-FFF2-40B4-BE49-F238E27FC236}">
                <a16:creationId xmlns:a16="http://schemas.microsoft.com/office/drawing/2014/main" id="{A87D3AC6-ABDD-4C72-A5BF-4B99B9975378}"/>
              </a:ext>
            </a:extLst>
          </p:cNvPr>
          <p:cNvSpPr txBox="1"/>
          <p:nvPr/>
        </p:nvSpPr>
        <p:spPr>
          <a:xfrm>
            <a:off x="975088" y="1153399"/>
            <a:ext cx="10441576" cy="369332"/>
          </a:xfrm>
          <a:prstGeom prst="rect">
            <a:avLst/>
          </a:prstGeom>
          <a:noFill/>
        </p:spPr>
        <p:txBody>
          <a:bodyPr wrap="square" rtlCol="0">
            <a:spAutoFit/>
          </a:bodyPr>
          <a:lstStyle/>
          <a:p>
            <a:pPr>
              <a:defRPr/>
            </a:pPr>
            <a:r>
              <a:rPr lang="en-US" sz="1800" b="1" dirty="0">
                <a:solidFill>
                  <a:schemeClr val="bg2">
                    <a:lumMod val="10000"/>
                  </a:schemeClr>
                </a:solidFill>
                <a:effectLst/>
                <a:latin typeface="Arial" panose="020B0604020202020204" pitchFamily="34" charset="0"/>
                <a:ea typeface="Times New Roman" panose="02020603050405020304" pitchFamily="18" charset="0"/>
              </a:rPr>
              <a:t>California LifeLine Customer Portal – Registered Users – End of August</a:t>
            </a:r>
            <a:endParaRPr lang="en-US" sz="1800" b="1" dirty="0">
              <a:solidFill>
                <a:schemeClr val="bg2">
                  <a:lumMod val="10000"/>
                </a:schemeClr>
              </a:solidFill>
              <a:effectLst/>
              <a:latin typeface="Arial" panose="020B0604020202020204" pitchFamily="34" charset="0"/>
              <a:ea typeface="Calibri" panose="020F0502020204030204" pitchFamily="34" charset="0"/>
            </a:endParaRPr>
          </a:p>
        </p:txBody>
      </p:sp>
      <p:graphicFrame>
        <p:nvGraphicFramePr>
          <p:cNvPr id="5" name="Table 4">
            <a:extLst>
              <a:ext uri="{FF2B5EF4-FFF2-40B4-BE49-F238E27FC236}">
                <a16:creationId xmlns:a16="http://schemas.microsoft.com/office/drawing/2014/main" id="{4B4A0555-9ABB-E802-CA5B-1826E19B22E4}"/>
              </a:ext>
            </a:extLst>
          </p:cNvPr>
          <p:cNvGraphicFramePr>
            <a:graphicFrameLocks noGrp="1"/>
          </p:cNvGraphicFramePr>
          <p:nvPr>
            <p:extLst>
              <p:ext uri="{D42A27DB-BD31-4B8C-83A1-F6EECF244321}">
                <p14:modId xmlns:p14="http://schemas.microsoft.com/office/powerpoint/2010/main" val="3415132794"/>
              </p:ext>
            </p:extLst>
          </p:nvPr>
        </p:nvGraphicFramePr>
        <p:xfrm>
          <a:off x="1230313" y="1878013"/>
          <a:ext cx="8909287" cy="3457304"/>
        </p:xfrm>
        <a:graphic>
          <a:graphicData uri="http://schemas.openxmlformats.org/drawingml/2006/table">
            <a:tbl>
              <a:tblPr firstRow="1" bandRow="1">
                <a:tableStyleId>{69012ECD-51FC-41F1-AA8D-1B2483CD663E}</a:tableStyleId>
              </a:tblPr>
              <a:tblGrid>
                <a:gridCol w="5545923">
                  <a:extLst>
                    <a:ext uri="{9D8B030D-6E8A-4147-A177-3AD203B41FA5}">
                      <a16:colId xmlns:a16="http://schemas.microsoft.com/office/drawing/2014/main" val="4103185954"/>
                    </a:ext>
                  </a:extLst>
                </a:gridCol>
                <a:gridCol w="3363364">
                  <a:extLst>
                    <a:ext uri="{9D8B030D-6E8A-4147-A177-3AD203B41FA5}">
                      <a16:colId xmlns:a16="http://schemas.microsoft.com/office/drawing/2014/main" val="2780655373"/>
                    </a:ext>
                  </a:extLst>
                </a:gridCol>
              </a:tblGrid>
              <a:tr h="691461">
                <a:tc>
                  <a:txBody>
                    <a:bodyPr/>
                    <a:lstStyle/>
                    <a:p>
                      <a:pPr algn="ctr" rtl="0" fontAlgn="ctr"/>
                      <a:r>
                        <a:rPr lang="en-US" sz="1600" b="1" u="none" strike="noStrike" dirty="0">
                          <a:solidFill>
                            <a:srgbClr val="FFFFFF"/>
                          </a:solidFill>
                          <a:effectLst/>
                        </a:rPr>
                        <a:t>Metric</a:t>
                      </a:r>
                      <a:endParaRPr lang="en-US" sz="1600" b="1" i="0" u="none" strike="noStrike" dirty="0">
                        <a:solidFill>
                          <a:srgbClr val="FFFFFF"/>
                        </a:solidFill>
                        <a:effectLst/>
                        <a:latin typeface="Arial" panose="020B0604020202020204" pitchFamily="34" charset="0"/>
                      </a:endParaRPr>
                    </a:p>
                  </a:txBody>
                  <a:tcPr marL="8015" marR="8015" marT="8015" marB="0" anchor="ctr"/>
                </a:tc>
                <a:tc>
                  <a:txBody>
                    <a:bodyPr/>
                    <a:lstStyle/>
                    <a:p>
                      <a:pPr algn="ctr" rtl="0" fontAlgn="ctr"/>
                      <a:r>
                        <a:rPr lang="en-US" sz="1600" b="1" u="none" strike="noStrike" dirty="0">
                          <a:solidFill>
                            <a:srgbClr val="FFFFFF"/>
                          </a:solidFill>
                          <a:effectLst/>
                        </a:rPr>
                        <a:t>Count</a:t>
                      </a:r>
                      <a:endParaRPr lang="en-US" sz="1600" b="1" i="0" u="none" strike="noStrike" dirty="0">
                        <a:solidFill>
                          <a:srgbClr val="FFFFFF"/>
                        </a:solidFill>
                        <a:effectLst/>
                        <a:latin typeface="Arial" panose="020B0604020202020204" pitchFamily="34" charset="0"/>
                      </a:endParaRPr>
                    </a:p>
                  </a:txBody>
                  <a:tcPr marL="8015" marR="8015" marT="8015" marB="0" anchor="ctr"/>
                </a:tc>
                <a:extLst>
                  <a:ext uri="{0D108BD9-81ED-4DB2-BD59-A6C34878D82A}">
                    <a16:rowId xmlns:a16="http://schemas.microsoft.com/office/drawing/2014/main" val="1150854204"/>
                  </a:ext>
                </a:extLst>
              </a:tr>
              <a:tr h="716156">
                <a:tc>
                  <a:txBody>
                    <a:bodyPr/>
                    <a:lstStyle/>
                    <a:p>
                      <a:pPr algn="l" rtl="0" fontAlgn="ctr"/>
                      <a:r>
                        <a:rPr lang="en-US" sz="1600" b="0" u="none" strike="noStrike">
                          <a:solidFill>
                            <a:srgbClr val="2A2A43"/>
                          </a:solidFill>
                          <a:effectLst/>
                        </a:rPr>
                        <a:t>Registered Portal Users</a:t>
                      </a:r>
                      <a:endParaRPr lang="en-US" sz="1600" b="0" i="0" u="none" strike="noStrike">
                        <a:solidFill>
                          <a:srgbClr val="2A2A43"/>
                        </a:solidFill>
                        <a:effectLst/>
                        <a:latin typeface="Arial" panose="020B0604020202020204" pitchFamily="34" charset="0"/>
                      </a:endParaRPr>
                    </a:p>
                  </a:txBody>
                  <a:tcPr marL="8015" marR="8015" marT="8015" marB="0" anchor="ctr"/>
                </a:tc>
                <a:tc>
                  <a:txBody>
                    <a:bodyPr/>
                    <a:lstStyle/>
                    <a:p>
                      <a:pPr algn="ctr" rtl="0" fontAlgn="ctr"/>
                      <a:r>
                        <a:rPr lang="en-US" sz="1600" b="0" u="none" strike="noStrike" dirty="0">
                          <a:solidFill>
                            <a:srgbClr val="2A2A43"/>
                          </a:solidFill>
                          <a:effectLst/>
                        </a:rPr>
                        <a:t>115,419</a:t>
                      </a:r>
                      <a:endParaRPr lang="en-US" sz="1600" b="0" i="0" u="none" strike="noStrike" dirty="0">
                        <a:solidFill>
                          <a:srgbClr val="2A2A43"/>
                        </a:solidFill>
                        <a:effectLst/>
                        <a:latin typeface="Arial" panose="020B0604020202020204" pitchFamily="34" charset="0"/>
                      </a:endParaRPr>
                    </a:p>
                  </a:txBody>
                  <a:tcPr marL="8015" marR="8015" marT="8015" marB="0" anchor="ctr"/>
                </a:tc>
                <a:extLst>
                  <a:ext uri="{0D108BD9-81ED-4DB2-BD59-A6C34878D82A}">
                    <a16:rowId xmlns:a16="http://schemas.microsoft.com/office/drawing/2014/main" val="635771240"/>
                  </a:ext>
                </a:extLst>
              </a:tr>
              <a:tr h="691461">
                <a:tc>
                  <a:txBody>
                    <a:bodyPr/>
                    <a:lstStyle/>
                    <a:p>
                      <a:pPr algn="l" rtl="0" fontAlgn="ctr"/>
                      <a:r>
                        <a:rPr lang="en-US" sz="1600" b="0" u="none" strike="noStrike">
                          <a:solidFill>
                            <a:srgbClr val="2A2A43"/>
                          </a:solidFill>
                          <a:effectLst/>
                        </a:rPr>
                        <a:t>Wireless Registered Users</a:t>
                      </a:r>
                      <a:endParaRPr lang="en-US" sz="1600" b="0" i="0" u="none" strike="noStrike">
                        <a:solidFill>
                          <a:srgbClr val="2A2A43"/>
                        </a:solidFill>
                        <a:effectLst/>
                        <a:latin typeface="Arial" panose="020B0604020202020204" pitchFamily="34" charset="0"/>
                      </a:endParaRPr>
                    </a:p>
                  </a:txBody>
                  <a:tcPr marL="8015" marR="8015" marT="8015" marB="0" anchor="ctr"/>
                </a:tc>
                <a:tc>
                  <a:txBody>
                    <a:bodyPr/>
                    <a:lstStyle/>
                    <a:p>
                      <a:pPr algn="ctr" rtl="0" fontAlgn="ctr"/>
                      <a:r>
                        <a:rPr lang="en-US" sz="1600" b="0" u="none" strike="noStrike" dirty="0">
                          <a:solidFill>
                            <a:srgbClr val="2A2A43"/>
                          </a:solidFill>
                          <a:effectLst/>
                        </a:rPr>
                        <a:t>104,236</a:t>
                      </a:r>
                      <a:endParaRPr lang="en-US" sz="1600" b="0" i="0" u="none" strike="noStrike" dirty="0">
                        <a:solidFill>
                          <a:srgbClr val="2A2A43"/>
                        </a:solidFill>
                        <a:effectLst/>
                        <a:latin typeface="Arial" panose="020B0604020202020204" pitchFamily="34" charset="0"/>
                      </a:endParaRPr>
                    </a:p>
                  </a:txBody>
                  <a:tcPr marL="8015" marR="8015" marT="8015" marB="0" anchor="ctr"/>
                </a:tc>
                <a:extLst>
                  <a:ext uri="{0D108BD9-81ED-4DB2-BD59-A6C34878D82A}">
                    <a16:rowId xmlns:a16="http://schemas.microsoft.com/office/drawing/2014/main" val="4228212308"/>
                  </a:ext>
                </a:extLst>
              </a:tr>
              <a:tr h="691461">
                <a:tc>
                  <a:txBody>
                    <a:bodyPr/>
                    <a:lstStyle/>
                    <a:p>
                      <a:pPr algn="l" rtl="0" fontAlgn="ctr"/>
                      <a:r>
                        <a:rPr lang="en-US" sz="1600" b="0" u="none" strike="noStrike">
                          <a:solidFill>
                            <a:srgbClr val="2A2A43"/>
                          </a:solidFill>
                          <a:effectLst/>
                        </a:rPr>
                        <a:t>Wireline Registered Users</a:t>
                      </a:r>
                      <a:endParaRPr lang="en-US" sz="1600" b="0" i="0" u="none" strike="noStrike">
                        <a:solidFill>
                          <a:srgbClr val="2A2A43"/>
                        </a:solidFill>
                        <a:effectLst/>
                        <a:latin typeface="Arial" panose="020B0604020202020204" pitchFamily="34" charset="0"/>
                      </a:endParaRPr>
                    </a:p>
                  </a:txBody>
                  <a:tcPr marL="8015" marR="8015" marT="8015" marB="0" anchor="ctr"/>
                </a:tc>
                <a:tc>
                  <a:txBody>
                    <a:bodyPr/>
                    <a:lstStyle/>
                    <a:p>
                      <a:pPr algn="ctr" rtl="0" fontAlgn="ctr"/>
                      <a:r>
                        <a:rPr lang="en-US" sz="1600" b="0" u="none" strike="noStrike" dirty="0">
                          <a:solidFill>
                            <a:srgbClr val="2A2A43"/>
                          </a:solidFill>
                          <a:effectLst/>
                        </a:rPr>
                        <a:t>11,183</a:t>
                      </a:r>
                      <a:endParaRPr lang="en-US" sz="1600" b="0" i="0" u="none" strike="noStrike" dirty="0">
                        <a:solidFill>
                          <a:srgbClr val="2A2A43"/>
                        </a:solidFill>
                        <a:effectLst/>
                        <a:latin typeface="Arial" panose="020B0604020202020204" pitchFamily="34" charset="0"/>
                      </a:endParaRPr>
                    </a:p>
                  </a:txBody>
                  <a:tcPr marL="8015" marR="8015" marT="8015" marB="0" anchor="ctr"/>
                </a:tc>
                <a:extLst>
                  <a:ext uri="{0D108BD9-81ED-4DB2-BD59-A6C34878D82A}">
                    <a16:rowId xmlns:a16="http://schemas.microsoft.com/office/drawing/2014/main" val="3338020301"/>
                  </a:ext>
                </a:extLst>
              </a:tr>
              <a:tr h="666765">
                <a:tc>
                  <a:txBody>
                    <a:bodyPr/>
                    <a:lstStyle/>
                    <a:p>
                      <a:pPr algn="l" rtl="0" fontAlgn="ctr"/>
                      <a:r>
                        <a:rPr lang="en-US" sz="1600" b="0" u="none" strike="noStrike" dirty="0">
                          <a:solidFill>
                            <a:srgbClr val="2A2A43"/>
                          </a:solidFill>
                          <a:effectLst/>
                        </a:rPr>
                        <a:t>At least one LifeLine form submitted via the Portal after registering</a:t>
                      </a:r>
                      <a:endParaRPr lang="en-US" sz="1600" b="0" i="0" u="none" strike="noStrike" dirty="0">
                        <a:solidFill>
                          <a:srgbClr val="2A2A43"/>
                        </a:solidFill>
                        <a:effectLst/>
                        <a:latin typeface="Arial" panose="020B0604020202020204" pitchFamily="34" charset="0"/>
                      </a:endParaRPr>
                    </a:p>
                  </a:txBody>
                  <a:tcPr marL="8015" marR="8015" marT="8015" marB="0" anchor="ctr"/>
                </a:tc>
                <a:tc>
                  <a:txBody>
                    <a:bodyPr/>
                    <a:lstStyle/>
                    <a:p>
                      <a:pPr algn="ctr" rtl="0" fontAlgn="ctr"/>
                      <a:r>
                        <a:rPr lang="en-US" sz="1600" b="0" u="none" strike="noStrike" dirty="0">
                          <a:solidFill>
                            <a:srgbClr val="2A2A43"/>
                          </a:solidFill>
                          <a:effectLst/>
                        </a:rPr>
                        <a:t>39,321</a:t>
                      </a:r>
                      <a:endParaRPr lang="en-US" sz="1600" b="0" i="0" u="none" strike="noStrike" dirty="0">
                        <a:solidFill>
                          <a:srgbClr val="2A2A43"/>
                        </a:solidFill>
                        <a:effectLst/>
                        <a:latin typeface="Arial" panose="020B0604020202020204" pitchFamily="34" charset="0"/>
                      </a:endParaRPr>
                    </a:p>
                  </a:txBody>
                  <a:tcPr marL="8015" marR="8015" marT="8015" marB="0" anchor="ctr"/>
                </a:tc>
                <a:extLst>
                  <a:ext uri="{0D108BD9-81ED-4DB2-BD59-A6C34878D82A}">
                    <a16:rowId xmlns:a16="http://schemas.microsoft.com/office/drawing/2014/main" val="215480221"/>
                  </a:ext>
                </a:extLst>
              </a:tr>
            </a:tbl>
          </a:graphicData>
        </a:graphic>
      </p:graphicFrame>
    </p:spTree>
    <p:custDataLst>
      <p:custData r:id="rId1"/>
      <p:custData r:id="rId2"/>
    </p:custDataLst>
    <p:extLst>
      <p:ext uri="{BB962C8B-B14F-4D97-AF65-F5344CB8AC3E}">
        <p14:creationId xmlns:p14="http://schemas.microsoft.com/office/powerpoint/2010/main" val="2749970742"/>
      </p:ext>
    </p:extLst>
  </p:cSld>
  <p:clrMapOvr>
    <a:masterClrMapping/>
  </p:clrMapOvr>
</p:sld>
</file>

<file path=ppt/theme/theme1.xml><?xml version="1.0" encoding="utf-8"?>
<a:theme xmlns:a="http://schemas.openxmlformats.org/drawingml/2006/main" name="Maximus-22">
  <a:themeElements>
    <a:clrScheme name="Maximus 22">
      <a:dk1>
        <a:srgbClr val="414141"/>
      </a:dk1>
      <a:lt1>
        <a:srgbClr val="FFFFFF"/>
      </a:lt1>
      <a:dk2>
        <a:srgbClr val="6C489C"/>
      </a:dk2>
      <a:lt2>
        <a:srgbClr val="502E91"/>
      </a:lt2>
      <a:accent1>
        <a:srgbClr val="9F7FC9"/>
      </a:accent1>
      <a:accent2>
        <a:srgbClr val="CBB7E5"/>
      </a:accent2>
      <a:accent3>
        <a:srgbClr val="EBE3F3"/>
      </a:accent3>
      <a:accent4>
        <a:srgbClr val="468C40"/>
      </a:accent4>
      <a:accent5>
        <a:srgbClr val="6177B9"/>
      </a:accent5>
      <a:accent6>
        <a:srgbClr val="7CBE64"/>
      </a:accent6>
      <a:hlink>
        <a:srgbClr val="200649"/>
      </a:hlink>
      <a:folHlink>
        <a:srgbClr val="767676"/>
      </a:folHlink>
    </a:clrScheme>
    <a:fontScheme name="Trinseo">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bg1">
            <a:lumMod val="95000"/>
          </a:schemeClr>
        </a:solidFill>
        <a:ln>
          <a:noFill/>
        </a:ln>
      </a:spPr>
      <a:bodyPr rtlCol="0" anchor="ctr"/>
      <a:lstStyle>
        <a:defPPr algn="ctr">
          <a:defRPr sz="1000" dirty="0" smtClean="0">
            <a:solidFill>
              <a:schemeClr val="tx1"/>
            </a:solidFill>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Maximus-22" id="{B5EF012B-ACC9-1449-BD61-29E8FD2A1C41}" vid="{EABC7A0F-6978-6743-BCAA-D589D6D8F4C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2.xml><?xml version="1.0" encoding="utf-8"?>
<a:themeOverride xmlns:a="http://schemas.openxmlformats.org/drawingml/2006/main">
  <a:clrScheme name="Office 2007 - 201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2007 - 2010">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2007 - 2010">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3.xml><?xml version="1.0" encoding="utf-8"?>
<a:themeOverride xmlns:a="http://schemas.openxmlformats.org/drawingml/2006/main">
  <a:clrScheme name="Office 2007 - 201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2007 - 2010">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2007 - 2010">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4.xml><?xml version="1.0" encoding="utf-8"?>
<a:themeOverride xmlns:a="http://schemas.openxmlformats.org/drawingml/2006/main">
  <a:clrScheme name="Violet">
    <a:dk1>
      <a:sysClr val="windowText" lastClr="000000"/>
    </a:dk1>
    <a:lt1>
      <a:sysClr val="window" lastClr="FFFFFF"/>
    </a:lt1>
    <a:dk2>
      <a:srgbClr val="373545"/>
    </a:dk2>
    <a:lt2>
      <a:srgbClr val="DCD8DC"/>
    </a:lt2>
    <a:accent1>
      <a:srgbClr val="AD84C6"/>
    </a:accent1>
    <a:accent2>
      <a:srgbClr val="8784C7"/>
    </a:accent2>
    <a:accent3>
      <a:srgbClr val="5D739A"/>
    </a:accent3>
    <a:accent4>
      <a:srgbClr val="6997AF"/>
    </a:accent4>
    <a:accent5>
      <a:srgbClr val="84ACB6"/>
    </a:accent5>
    <a:accent6>
      <a:srgbClr val="6F8183"/>
    </a:accent6>
    <a:hlink>
      <a:srgbClr val="69A020"/>
    </a:hlink>
    <a:folHlink>
      <a:srgbClr val="8C8C8C"/>
    </a:folHlink>
  </a:clrScheme>
  <a:fontScheme name="Office 2007 - 2010">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2007 - 2010">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10.xml.rels><?xml version="1.0" encoding="UTF-8" standalone="yes"?>
<Relationships xmlns="http://schemas.openxmlformats.org/package/2006/relationships"><Relationship Id="rId1" Type="http://schemas.openxmlformats.org/officeDocument/2006/relationships/customXmlProps" Target="itemProps10.xml"/></Relationships>
</file>

<file path=customXml/_rels/item11.xml.rels><?xml version="1.0" encoding="UTF-8" standalone="yes"?>
<Relationships xmlns="http://schemas.openxmlformats.org/package/2006/relationships"><Relationship Id="rId1" Type="http://schemas.openxmlformats.org/officeDocument/2006/relationships/customXmlProps" Target="itemProps11.xml"/></Relationships>
</file>

<file path=customXml/_rels/item12.xml.rels><?xml version="1.0" encoding="UTF-8" standalone="yes"?>
<Relationships xmlns="http://schemas.openxmlformats.org/package/2006/relationships"><Relationship Id="rId1" Type="http://schemas.openxmlformats.org/officeDocument/2006/relationships/customXmlProps" Target="itemProps12.xml"/></Relationships>
</file>

<file path=customXml/_rels/item13.xml.rels><?xml version="1.0" encoding="UTF-8" standalone="yes"?>
<Relationships xmlns="http://schemas.openxmlformats.org/package/2006/relationships"><Relationship Id="rId1" Type="http://schemas.openxmlformats.org/officeDocument/2006/relationships/customXmlProps" Target="itemProps13.xml"/></Relationships>
</file>

<file path=customXml/_rels/item14.xml.rels><?xml version="1.0" encoding="UTF-8" standalone="yes"?>
<Relationships xmlns="http://schemas.openxmlformats.org/package/2006/relationships"><Relationship Id="rId1" Type="http://schemas.openxmlformats.org/officeDocument/2006/relationships/customXmlProps" Target="itemProps14.xml"/></Relationships>
</file>

<file path=customXml/_rels/item15.xml.rels><?xml version="1.0" encoding="UTF-8" standalone="yes"?>
<Relationships xmlns="http://schemas.openxmlformats.org/package/2006/relationships"><Relationship Id="rId1" Type="http://schemas.openxmlformats.org/officeDocument/2006/relationships/customXmlProps" Target="itemProps15.xml"/></Relationships>
</file>

<file path=customXml/_rels/item16.xml.rels><?xml version="1.0" encoding="UTF-8" standalone="yes"?>
<Relationships xmlns="http://schemas.openxmlformats.org/package/2006/relationships"><Relationship Id="rId1" Type="http://schemas.openxmlformats.org/officeDocument/2006/relationships/customXmlProps" Target="itemProps16.xml"/></Relationships>
</file>

<file path=customXml/_rels/item17.xml.rels><?xml version="1.0" encoding="UTF-8" standalone="yes"?>
<Relationships xmlns="http://schemas.openxmlformats.org/package/2006/relationships"><Relationship Id="rId1" Type="http://schemas.openxmlformats.org/officeDocument/2006/relationships/customXmlProps" Target="itemProps17.xml"/></Relationships>
</file>

<file path=customXml/_rels/item18.xml.rels><?xml version="1.0" encoding="UTF-8" standalone="yes"?>
<Relationships xmlns="http://schemas.openxmlformats.org/package/2006/relationships"><Relationship Id="rId1" Type="http://schemas.openxmlformats.org/officeDocument/2006/relationships/customXmlProps" Target="itemProps18.xml"/></Relationships>
</file>

<file path=customXml/_rels/item19.xml.rels><?xml version="1.0" encoding="UTF-8" standalone="yes"?>
<Relationships xmlns="http://schemas.openxmlformats.org/package/2006/relationships"><Relationship Id="rId1" Type="http://schemas.openxmlformats.org/officeDocument/2006/relationships/customXmlProps" Target="itemProps19.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20.xml.rels><?xml version="1.0" encoding="UTF-8" standalone="yes"?>
<Relationships xmlns="http://schemas.openxmlformats.org/package/2006/relationships"><Relationship Id="rId1" Type="http://schemas.openxmlformats.org/officeDocument/2006/relationships/customXmlProps" Target="itemProps20.xml"/></Relationships>
</file>

<file path=customXml/_rels/item21.xml.rels><?xml version="1.0" encoding="UTF-8" standalone="yes"?>
<Relationships xmlns="http://schemas.openxmlformats.org/package/2006/relationships"><Relationship Id="rId1" Type="http://schemas.openxmlformats.org/officeDocument/2006/relationships/customXmlProps" Target="itemProps21.xml"/></Relationships>
</file>

<file path=customXml/_rels/item22.xml.rels><?xml version="1.0" encoding="UTF-8" standalone="yes"?>
<Relationships xmlns="http://schemas.openxmlformats.org/package/2006/relationships"><Relationship Id="rId1" Type="http://schemas.openxmlformats.org/officeDocument/2006/relationships/customXmlProps" Target="itemProps22.xml"/></Relationships>
</file>

<file path=customXml/_rels/item23.xml.rels><?xml version="1.0" encoding="UTF-8" standalone="yes"?>
<Relationships xmlns="http://schemas.openxmlformats.org/package/2006/relationships"><Relationship Id="rId1" Type="http://schemas.openxmlformats.org/officeDocument/2006/relationships/customXmlProps" Target="itemProps23.xml"/></Relationships>
</file>

<file path=customXml/_rels/item24.xml.rels><?xml version="1.0" encoding="UTF-8" standalone="yes"?>
<Relationships xmlns="http://schemas.openxmlformats.org/package/2006/relationships"><Relationship Id="rId1" Type="http://schemas.openxmlformats.org/officeDocument/2006/relationships/customXmlProps" Target="itemProps24.xml"/></Relationships>
</file>

<file path=customXml/_rels/item25.xml.rels><?xml version="1.0" encoding="UTF-8" standalone="yes"?>
<Relationships xmlns="http://schemas.openxmlformats.org/package/2006/relationships"><Relationship Id="rId1" Type="http://schemas.openxmlformats.org/officeDocument/2006/relationships/customXmlProps" Target="itemProps25.xml"/></Relationships>
</file>

<file path=customXml/_rels/item26.xml.rels><?xml version="1.0" encoding="UTF-8" standalone="yes"?>
<Relationships xmlns="http://schemas.openxmlformats.org/package/2006/relationships"><Relationship Id="rId1" Type="http://schemas.openxmlformats.org/officeDocument/2006/relationships/customXmlProps" Target="itemProps26.xml"/></Relationships>
</file>

<file path=customXml/_rels/item27.xml.rels><?xml version="1.0" encoding="UTF-8" standalone="yes"?>
<Relationships xmlns="http://schemas.openxmlformats.org/package/2006/relationships"><Relationship Id="rId1" Type="http://schemas.openxmlformats.org/officeDocument/2006/relationships/customXmlProps" Target="itemProps27.xml"/></Relationships>
</file>

<file path=customXml/_rels/item28.xml.rels><?xml version="1.0" encoding="UTF-8" standalone="yes"?>
<Relationships xmlns="http://schemas.openxmlformats.org/package/2006/relationships"><Relationship Id="rId1" Type="http://schemas.openxmlformats.org/officeDocument/2006/relationships/customXmlProps" Target="itemProps28.xml"/></Relationships>
</file>

<file path=customXml/_rels/item29.xml.rels><?xml version="1.0" encoding="UTF-8" standalone="yes"?>
<Relationships xmlns="http://schemas.openxmlformats.org/package/2006/relationships"><Relationship Id="rId1" Type="http://schemas.openxmlformats.org/officeDocument/2006/relationships/customXmlProps" Target="itemProps29.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30.xml.rels><?xml version="1.0" encoding="UTF-8" standalone="yes"?>
<Relationships xmlns="http://schemas.openxmlformats.org/package/2006/relationships"><Relationship Id="rId1" Type="http://schemas.openxmlformats.org/officeDocument/2006/relationships/customXmlProps" Target="itemProps30.xml"/></Relationships>
</file>

<file path=customXml/_rels/item31.xml.rels><?xml version="1.0" encoding="UTF-8" standalone="yes"?>
<Relationships xmlns="http://schemas.openxmlformats.org/package/2006/relationships"><Relationship Id="rId1" Type="http://schemas.openxmlformats.org/officeDocument/2006/relationships/customXmlProps" Target="itemProps31.xml"/></Relationships>
</file>

<file path=customXml/_rels/item32.xml.rels><?xml version="1.0" encoding="UTF-8" standalone="yes"?>
<Relationships xmlns="http://schemas.openxmlformats.org/package/2006/relationships"><Relationship Id="rId1" Type="http://schemas.openxmlformats.org/officeDocument/2006/relationships/customXmlProps" Target="itemProps32.xml"/></Relationships>
</file>

<file path=customXml/_rels/item33.xml.rels><?xml version="1.0" encoding="UTF-8" standalone="yes"?>
<Relationships xmlns="http://schemas.openxmlformats.org/package/2006/relationships"><Relationship Id="rId1" Type="http://schemas.openxmlformats.org/officeDocument/2006/relationships/customXmlProps" Target="itemProps33.xml"/></Relationships>
</file>

<file path=customXml/_rels/item34.xml.rels><?xml version="1.0" encoding="UTF-8" standalone="yes"?>
<Relationships xmlns="http://schemas.openxmlformats.org/package/2006/relationships"><Relationship Id="rId1" Type="http://schemas.openxmlformats.org/officeDocument/2006/relationships/customXmlProps" Target="itemProps34.xml"/></Relationships>
</file>

<file path=customXml/_rels/item35.xml.rels><?xml version="1.0" encoding="UTF-8" standalone="yes"?>
<Relationships xmlns="http://schemas.openxmlformats.org/package/2006/relationships"><Relationship Id="rId1" Type="http://schemas.openxmlformats.org/officeDocument/2006/relationships/customXmlProps" Target="itemProps35.xml"/></Relationships>
</file>

<file path=customXml/_rels/item36.xml.rels><?xml version="1.0" encoding="UTF-8" standalone="yes"?>
<Relationships xmlns="http://schemas.openxmlformats.org/package/2006/relationships"><Relationship Id="rId1" Type="http://schemas.openxmlformats.org/officeDocument/2006/relationships/customXmlProps" Target="itemProps36.xml"/></Relationships>
</file>

<file path=customXml/_rels/item37.xml.rels><?xml version="1.0" encoding="UTF-8" standalone="yes"?>
<Relationships xmlns="http://schemas.openxmlformats.org/package/2006/relationships"><Relationship Id="rId1" Type="http://schemas.openxmlformats.org/officeDocument/2006/relationships/customXmlProps" Target="itemProps37.xml"/></Relationships>
</file>

<file path=customXml/_rels/item38.xml.rels><?xml version="1.0" encoding="UTF-8" standalone="yes"?>
<Relationships xmlns="http://schemas.openxmlformats.org/package/2006/relationships"><Relationship Id="rId1" Type="http://schemas.openxmlformats.org/officeDocument/2006/relationships/customXmlProps" Target="itemProps38.xml"/></Relationships>
</file>

<file path=customXml/_rels/item39.xml.rels><?xml version="1.0" encoding="UTF-8" standalone="yes"?>
<Relationships xmlns="http://schemas.openxmlformats.org/package/2006/relationships"><Relationship Id="rId1" Type="http://schemas.openxmlformats.org/officeDocument/2006/relationships/customXmlProps" Target="itemProps39.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40.xml.rels><?xml version="1.0" encoding="UTF-8" standalone="yes"?>
<Relationships xmlns="http://schemas.openxmlformats.org/package/2006/relationships"><Relationship Id="rId1" Type="http://schemas.openxmlformats.org/officeDocument/2006/relationships/customXmlProps" Target="itemProps40.xml"/></Relationships>
</file>

<file path=customXml/_rels/item41.xml.rels><?xml version="1.0" encoding="UTF-8" standalone="yes"?>
<Relationships xmlns="http://schemas.openxmlformats.org/package/2006/relationships"><Relationship Id="rId1" Type="http://schemas.openxmlformats.org/officeDocument/2006/relationships/customXmlProps" Target="itemProps41.xml"/></Relationships>
</file>

<file path=customXml/_rels/item42.xml.rels><?xml version="1.0" encoding="UTF-8" standalone="yes"?>
<Relationships xmlns="http://schemas.openxmlformats.org/package/2006/relationships"><Relationship Id="rId1" Type="http://schemas.openxmlformats.org/officeDocument/2006/relationships/customXmlProps" Target="itemProps42.xml"/></Relationships>
</file>

<file path=customXml/_rels/item43.xml.rels><?xml version="1.0" encoding="UTF-8" standalone="yes"?>
<Relationships xmlns="http://schemas.openxmlformats.org/package/2006/relationships"><Relationship Id="rId1" Type="http://schemas.openxmlformats.org/officeDocument/2006/relationships/customXmlProps" Target="itemProps43.xml"/></Relationships>
</file>

<file path=customXml/_rels/item44.xml.rels><?xml version="1.0" encoding="UTF-8" standalone="yes"?>
<Relationships xmlns="http://schemas.openxmlformats.org/package/2006/relationships"><Relationship Id="rId1" Type="http://schemas.openxmlformats.org/officeDocument/2006/relationships/customXmlProps" Target="itemProps44.xml"/></Relationships>
</file>

<file path=customXml/_rels/item45.xml.rels><?xml version="1.0" encoding="UTF-8" standalone="yes"?>
<Relationships xmlns="http://schemas.openxmlformats.org/package/2006/relationships"><Relationship Id="rId1" Type="http://schemas.openxmlformats.org/officeDocument/2006/relationships/customXmlProps" Target="itemProps45.xml"/></Relationships>
</file>

<file path=customXml/_rels/item46.xml.rels><?xml version="1.0" encoding="UTF-8" standalone="yes"?>
<Relationships xmlns="http://schemas.openxmlformats.org/package/2006/relationships"><Relationship Id="rId1" Type="http://schemas.openxmlformats.org/officeDocument/2006/relationships/customXmlProps" Target="itemProps46.xml"/></Relationships>
</file>

<file path=customXml/_rels/item47.xml.rels><?xml version="1.0" encoding="UTF-8" standalone="yes"?>
<Relationships xmlns="http://schemas.openxmlformats.org/package/2006/relationships"><Relationship Id="rId1" Type="http://schemas.openxmlformats.org/officeDocument/2006/relationships/customXmlProps" Target="itemProps47.xml"/></Relationships>
</file>

<file path=customXml/_rels/item48.xml.rels><?xml version="1.0" encoding="UTF-8" standalone="yes"?>
<Relationships xmlns="http://schemas.openxmlformats.org/package/2006/relationships"><Relationship Id="rId1" Type="http://schemas.openxmlformats.org/officeDocument/2006/relationships/customXmlProps" Target="itemProps48.xml"/></Relationships>
</file>

<file path=customXml/_rels/item49.xml.rels><?xml version="1.0" encoding="UTF-8" standalone="yes"?>
<Relationships xmlns="http://schemas.openxmlformats.org/package/2006/relationships"><Relationship Id="rId1" Type="http://schemas.openxmlformats.org/officeDocument/2006/relationships/customXmlProps" Target="itemProps49.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_rels/item50.xml.rels><?xml version="1.0" encoding="UTF-8" standalone="yes"?>
<Relationships xmlns="http://schemas.openxmlformats.org/package/2006/relationships"><Relationship Id="rId1" Type="http://schemas.openxmlformats.org/officeDocument/2006/relationships/customXmlProps" Target="itemProps50.xml"/></Relationships>
</file>

<file path=customXml/_rels/item51.xml.rels><?xml version="1.0" encoding="UTF-8" standalone="yes"?>
<Relationships xmlns="http://schemas.openxmlformats.org/package/2006/relationships"><Relationship Id="rId1" Type="http://schemas.openxmlformats.org/officeDocument/2006/relationships/customXmlProps" Target="itemProps51.xml"/></Relationships>
</file>

<file path=customXml/_rels/item52.xml.rels><?xml version="1.0" encoding="UTF-8" standalone="yes"?>
<Relationships xmlns="http://schemas.openxmlformats.org/package/2006/relationships"><Relationship Id="rId1" Type="http://schemas.openxmlformats.org/officeDocument/2006/relationships/customXmlProps" Target="itemProps52.xml"/></Relationships>
</file>

<file path=customXml/_rels/item53.xml.rels><?xml version="1.0" encoding="UTF-8" standalone="yes"?>
<Relationships xmlns="http://schemas.openxmlformats.org/package/2006/relationships"><Relationship Id="rId1" Type="http://schemas.openxmlformats.org/officeDocument/2006/relationships/customXmlProps" Target="itemProps53.xml"/></Relationships>
</file>

<file path=customXml/_rels/item54.xml.rels><?xml version="1.0" encoding="UTF-8" standalone="yes"?>
<Relationships xmlns="http://schemas.openxmlformats.org/package/2006/relationships"><Relationship Id="rId1" Type="http://schemas.openxmlformats.org/officeDocument/2006/relationships/customXmlProps" Target="itemProps54.xml"/></Relationships>
</file>

<file path=customXml/_rels/item55.xml.rels><?xml version="1.0" encoding="UTF-8" standalone="yes"?>
<Relationships xmlns="http://schemas.openxmlformats.org/package/2006/relationships"><Relationship Id="rId1" Type="http://schemas.openxmlformats.org/officeDocument/2006/relationships/customXmlProps" Target="itemProps55.xml"/></Relationships>
</file>

<file path=customXml/_rels/item56.xml.rels><?xml version="1.0" encoding="UTF-8" standalone="yes"?>
<Relationships xmlns="http://schemas.openxmlformats.org/package/2006/relationships"><Relationship Id="rId1" Type="http://schemas.openxmlformats.org/officeDocument/2006/relationships/customXmlProps" Target="itemProps56.xml"/></Relationships>
</file>

<file path=customXml/_rels/item57.xml.rels><?xml version="1.0" encoding="UTF-8" standalone="yes"?>
<Relationships xmlns="http://schemas.openxmlformats.org/package/2006/relationships"><Relationship Id="rId1" Type="http://schemas.openxmlformats.org/officeDocument/2006/relationships/customXmlProps" Target="itemProps57.xml"/></Relationships>
</file>

<file path=customXml/_rels/item58.xml.rels><?xml version="1.0" encoding="UTF-8" standalone="yes"?>
<Relationships xmlns="http://schemas.openxmlformats.org/package/2006/relationships"><Relationship Id="rId1" Type="http://schemas.openxmlformats.org/officeDocument/2006/relationships/customXmlProps" Target="itemProps58.xml"/></Relationships>
</file>

<file path=customXml/_rels/item59.xml.rels><?xml version="1.0" encoding="UTF-8" standalone="yes"?>
<Relationships xmlns="http://schemas.openxmlformats.org/package/2006/relationships"><Relationship Id="rId1" Type="http://schemas.openxmlformats.org/officeDocument/2006/relationships/customXmlProps" Target="itemProps59.xml"/></Relationships>
</file>

<file path=customXml/_rels/item6.xml.rels><?xml version="1.0" encoding="UTF-8" standalone="yes"?>
<Relationships xmlns="http://schemas.openxmlformats.org/package/2006/relationships"><Relationship Id="rId1" Type="http://schemas.openxmlformats.org/officeDocument/2006/relationships/customXmlProps" Target="itemProps6.xml"/></Relationships>
</file>

<file path=customXml/_rels/item60.xml.rels><?xml version="1.0" encoding="UTF-8" standalone="yes"?>
<Relationships xmlns="http://schemas.openxmlformats.org/package/2006/relationships"><Relationship Id="rId1" Type="http://schemas.openxmlformats.org/officeDocument/2006/relationships/customXmlProps" Target="itemProps60.xml"/></Relationships>
</file>

<file path=customXml/_rels/item61.xml.rels><?xml version="1.0" encoding="UTF-8" standalone="yes"?>
<Relationships xmlns="http://schemas.openxmlformats.org/package/2006/relationships"><Relationship Id="rId1" Type="http://schemas.openxmlformats.org/officeDocument/2006/relationships/customXmlProps" Target="itemProps61.xml"/></Relationships>
</file>

<file path=customXml/_rels/item62.xml.rels><?xml version="1.0" encoding="UTF-8" standalone="yes"?>
<Relationships xmlns="http://schemas.openxmlformats.org/package/2006/relationships"><Relationship Id="rId1" Type="http://schemas.openxmlformats.org/officeDocument/2006/relationships/customXmlProps" Target="itemProps62.xml"/></Relationships>
</file>

<file path=customXml/_rels/item63.xml.rels><?xml version="1.0" encoding="UTF-8" standalone="yes"?>
<Relationships xmlns="http://schemas.openxmlformats.org/package/2006/relationships"><Relationship Id="rId1" Type="http://schemas.openxmlformats.org/officeDocument/2006/relationships/customXmlProps" Target="itemProps63.xml"/></Relationships>
</file>

<file path=customXml/_rels/item64.xml.rels><?xml version="1.0" encoding="UTF-8" standalone="yes"?>
<Relationships xmlns="http://schemas.openxmlformats.org/package/2006/relationships"><Relationship Id="rId1" Type="http://schemas.openxmlformats.org/officeDocument/2006/relationships/customXmlProps" Target="itemProps64.xml"/></Relationships>
</file>

<file path=customXml/_rels/item65.xml.rels><?xml version="1.0" encoding="UTF-8" standalone="yes"?>
<Relationships xmlns="http://schemas.openxmlformats.org/package/2006/relationships"><Relationship Id="rId1" Type="http://schemas.openxmlformats.org/officeDocument/2006/relationships/customXmlProps" Target="itemProps65.xml"/></Relationships>
</file>

<file path=customXml/_rels/item66.xml.rels><?xml version="1.0" encoding="UTF-8" standalone="yes"?>
<Relationships xmlns="http://schemas.openxmlformats.org/package/2006/relationships"><Relationship Id="rId1" Type="http://schemas.openxmlformats.org/officeDocument/2006/relationships/customXmlProps" Target="itemProps66.xml"/></Relationships>
</file>

<file path=customXml/_rels/item67.xml.rels><?xml version="1.0" encoding="UTF-8" standalone="yes"?>
<Relationships xmlns="http://schemas.openxmlformats.org/package/2006/relationships"><Relationship Id="rId1" Type="http://schemas.openxmlformats.org/officeDocument/2006/relationships/customXmlProps" Target="itemProps67.xml"/></Relationships>
</file>

<file path=customXml/_rels/item68.xml.rels><?xml version="1.0" encoding="UTF-8" standalone="yes"?>
<Relationships xmlns="http://schemas.openxmlformats.org/package/2006/relationships"><Relationship Id="rId1" Type="http://schemas.openxmlformats.org/officeDocument/2006/relationships/customXmlProps" Target="itemProps68.xml"/></Relationships>
</file>

<file path=customXml/_rels/item69.xml.rels><?xml version="1.0" encoding="UTF-8" standalone="yes"?>
<Relationships xmlns="http://schemas.openxmlformats.org/package/2006/relationships"><Relationship Id="rId1" Type="http://schemas.openxmlformats.org/officeDocument/2006/relationships/customXmlProps" Target="itemProps69.xml"/></Relationships>
</file>

<file path=customXml/_rels/item7.xml.rels><?xml version="1.0" encoding="UTF-8" standalone="yes"?>
<Relationships xmlns="http://schemas.openxmlformats.org/package/2006/relationships"><Relationship Id="rId1" Type="http://schemas.openxmlformats.org/officeDocument/2006/relationships/customXmlProps" Target="itemProps7.xml"/></Relationships>
</file>

<file path=customXml/_rels/item70.xml.rels><?xml version="1.0" encoding="UTF-8" standalone="yes"?>
<Relationships xmlns="http://schemas.openxmlformats.org/package/2006/relationships"><Relationship Id="rId1" Type="http://schemas.openxmlformats.org/officeDocument/2006/relationships/customXmlProps" Target="itemProps70.xml"/></Relationships>
</file>

<file path=customXml/_rels/item71.xml.rels><?xml version="1.0" encoding="UTF-8" standalone="yes"?>
<Relationships xmlns="http://schemas.openxmlformats.org/package/2006/relationships"><Relationship Id="rId1" Type="http://schemas.openxmlformats.org/officeDocument/2006/relationships/customXmlProps" Target="itemProps71.xml"/></Relationships>
</file>

<file path=customXml/_rels/item72.xml.rels><?xml version="1.0" encoding="UTF-8" standalone="yes"?>
<Relationships xmlns="http://schemas.openxmlformats.org/package/2006/relationships"><Relationship Id="rId1" Type="http://schemas.openxmlformats.org/officeDocument/2006/relationships/customXmlProps" Target="itemProps72.xml"/></Relationships>
</file>

<file path=customXml/_rels/item73.xml.rels><?xml version="1.0" encoding="UTF-8" standalone="yes"?>
<Relationships xmlns="http://schemas.openxmlformats.org/package/2006/relationships"><Relationship Id="rId1" Type="http://schemas.openxmlformats.org/officeDocument/2006/relationships/customXmlProps" Target="itemProps73.xml"/></Relationships>
</file>

<file path=customXml/_rels/item74.xml.rels><?xml version="1.0" encoding="UTF-8" standalone="yes"?>
<Relationships xmlns="http://schemas.openxmlformats.org/package/2006/relationships"><Relationship Id="rId1" Type="http://schemas.openxmlformats.org/officeDocument/2006/relationships/customXmlProps" Target="itemProps74.xml"/></Relationships>
</file>

<file path=customXml/_rels/item75.xml.rels><?xml version="1.0" encoding="UTF-8" standalone="yes"?>
<Relationships xmlns="http://schemas.openxmlformats.org/package/2006/relationships"><Relationship Id="rId1" Type="http://schemas.openxmlformats.org/officeDocument/2006/relationships/customXmlProps" Target="itemProps75.xml"/></Relationships>
</file>

<file path=customXml/_rels/item76.xml.rels><?xml version="1.0" encoding="UTF-8" standalone="yes"?>
<Relationships xmlns="http://schemas.openxmlformats.org/package/2006/relationships"><Relationship Id="rId1" Type="http://schemas.openxmlformats.org/officeDocument/2006/relationships/customXmlProps" Target="itemProps76.xml"/></Relationships>
</file>

<file path=customXml/_rels/item77.xml.rels><?xml version="1.0" encoding="UTF-8" standalone="yes"?>
<Relationships xmlns="http://schemas.openxmlformats.org/package/2006/relationships"><Relationship Id="rId1" Type="http://schemas.openxmlformats.org/officeDocument/2006/relationships/customXmlProps" Target="itemProps77.xml"/></Relationships>
</file>

<file path=customXml/_rels/item8.xml.rels><?xml version="1.0" encoding="UTF-8" standalone="yes"?>
<Relationships xmlns="http://schemas.openxmlformats.org/package/2006/relationships"><Relationship Id="rId1" Type="http://schemas.openxmlformats.org/officeDocument/2006/relationships/customXmlProps" Target="itemProps8.xml"/></Relationships>
</file>

<file path=customXml/_rels/item9.xml.rels><?xml version="1.0" encoding="UTF-8" standalone="yes"?>
<Relationships xmlns="http://schemas.openxmlformats.org/package/2006/relationships"><Relationship Id="rId1" Type="http://schemas.openxmlformats.org/officeDocument/2006/relationships/customXmlProps" Target="itemProps9.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10.xml><?xml version="1.0" encoding="utf-8"?>
<TemplafySlideFormConfiguration><![CDATA[{"formFields":[],"formDataEntries":[]}]]></TemplafySlideFormConfiguration>
</file>

<file path=customXml/item11.xml><?xml version="1.0" encoding="utf-8"?>
<TemplafySlideTemplateConfiguration><![CDATA[{"slideVersion":1,"isValidatorEnabled":false,"isLocked":false,"elementsMetadata":[],"slideId":"637878478851687495","enableDocumentContentUpdater":false,"version":"2.0"}]]></TemplafySlideTemplateConfiguration>
</file>

<file path=customXml/item12.xml><?xml version="1.0" encoding="utf-8"?>
<TemplafySlideFormConfiguration><![CDATA[{"formFields":[],"formDataEntries":[]}]]></TemplafySlideFormConfiguration>
</file>

<file path=customXml/item13.xml><?xml version="1.0" encoding="utf-8"?>
<TemplafySlideTemplateConfiguration><![CDATA[{"slideVersion":1,"isValidatorEnabled":false,"isLocked":false,"elementsMetadata":[],"slideId":"637878478851687495","enableDocumentContentUpdater":false,"version":"2.0"}]]></TemplafySlideTemplateConfiguration>
</file>

<file path=customXml/item14.xml><?xml version="1.0" encoding="utf-8"?>
<TemplafySlideFormConfiguration><![CDATA[{"formFields":[],"formDataEntries":[]}]]></TemplafySlideFormConfiguration>
</file>

<file path=customXml/item15.xml><?xml version="1.0" encoding="utf-8"?>
<TemplafySlideTemplateConfiguration><![CDATA[{"slideVersion":1,"isValidatorEnabled":false,"isLocked":false,"elementsMetadata":[],"slideId":"637878478851687495","enableDocumentContentUpdater":false,"version":"2.0"}]]></TemplafySlideTemplateConfiguration>
</file>

<file path=customXml/item16.xml><?xml version="1.0" encoding="utf-8"?>
<TemplafySlideFormConfiguration><![CDATA[{"formFields":[],"formDataEntries":[]}]]></TemplafySlideFormConfiguration>
</file>

<file path=customXml/item17.xml><?xml version="1.0" encoding="utf-8"?>
<TemplafySlideTemplateConfiguration><![CDATA[{"slideVersion":1,"isValidatorEnabled":false,"isLocked":false,"elementsMetadata":[],"slideId":"637878478851687495","enableDocumentContentUpdater":false,"version":"2.0"}]]></TemplafySlideTemplateConfiguration>
</file>

<file path=customXml/item18.xml><?xml version="1.0" encoding="utf-8"?>
<TemplafySlideFormConfiguration><![CDATA[{"formFields":[],"formDataEntries":[]}]]></TemplafySlideFormConfiguration>
</file>

<file path=customXml/item19.xml><?xml version="1.0" encoding="utf-8"?>
<TemplafySlideTemplateConfiguration><![CDATA[{"slideVersion":1,"isValidatorEnabled":false,"isLocked":false,"elementsMetadata":[],"slideId":"637878478851687495","enableDocumentContentUpdater":false,"version":"2.0"}]]></TemplafySlideTemplateConfiguration>
</file>

<file path=customXml/item2.xml><?xml version="1.0" encoding="utf-8"?>
<TemplafyTemplateConfiguration><![CDATA[{"elementsMetadata":[],"transformationConfigurations":[],"templateName":"PowerPoint-Template","templateDescription":"","enableDocumentContentUpdater":false,"version":"2.0"}]]></TemplafyTemplateConfiguration>
</file>

<file path=customXml/item20.xml><?xml version="1.0" encoding="utf-8"?>
<TemplafySlideFormConfiguration><![CDATA[{"formFields":[],"formDataEntries":[]}]]></TemplafySlideFormConfiguration>
</file>

<file path=customXml/item21.xml><?xml version="1.0" encoding="utf-8"?>
<TemplafySlideTemplateConfiguration><![CDATA[{"slideVersion":1,"isValidatorEnabled":false,"isLocked":false,"elementsMetadata":[],"slideId":"637878478851687495","enableDocumentContentUpdater":false,"version":"2.0"}]]></TemplafySlideTemplateConfiguration>
</file>

<file path=customXml/item22.xml><?xml version="1.0" encoding="utf-8"?>
<TemplafySlideTemplateConfiguration><![CDATA[{"slideVersion":1,"isValidatorEnabled":false,"isLocked":false,"elementsMetadata":[],"slideId":"637878478851687495","enableDocumentContentUpdater":false,"version":"2.0"}]]></TemplafySlideTemplateConfiguration>
</file>

<file path=customXml/item23.xml><?xml version="1.0" encoding="utf-8"?>
<TemplafySlideFormConfiguration><![CDATA[{"formFields":[],"formDataEntries":[]}]]></TemplafySlideFormConfiguration>
</file>

<file path=customXml/item24.xml><?xml version="1.0" encoding="utf-8"?>
<TemplafySlideTemplateConfiguration><![CDATA[{"slideVersion":1,"isValidatorEnabled":false,"isLocked":false,"elementsMetadata":[],"slideId":"637878478851687495","enableDocumentContentUpdater":false,"version":"2.0"}]]></TemplafySlideTemplateConfiguration>
</file>

<file path=customXml/item25.xml><?xml version="1.0" encoding="utf-8"?>
<TemplafySlideFormConfiguration><![CDATA[{"formFields":[],"formDataEntries":[]}]]></TemplafySlideFormConfiguration>
</file>

<file path=customXml/item26.xml><?xml version="1.0" encoding="utf-8"?>
<TemplafySlideFormConfiguration><![CDATA[{"formFields":[],"formDataEntries":[]}]]></TemplafySlideFormConfiguration>
</file>

<file path=customXml/item27.xml><?xml version="1.0" encoding="utf-8"?>
<TemplafySlideTemplateConfiguration><![CDATA[{"slideVersion":1,"isValidatorEnabled":false,"isLocked":false,"elementsMetadata":[],"slideId":"637878478851687495","enableDocumentContentUpdater":false,"version":"2.0"}]]></TemplafySlideTemplateConfiguration>
</file>

<file path=customXml/item28.xml><?xml version="1.0" encoding="utf-8"?>
<TemplafySlideTemplateConfiguration><![CDATA[{"slideVersion":1,"isValidatorEnabled":false,"isLocked":false,"elementsMetadata":[],"slideId":"637878478851687495","enableDocumentContentUpdater":false,"version":"2.0"}]]></TemplafySlideTemplateConfiguration>
</file>

<file path=customXml/item29.xml><?xml version="1.0" encoding="utf-8"?>
<TemplafySlideFormConfiguration><![CDATA[{"formFields":[],"formDataEntries":[]}]]></TemplafySlideFormConfiguration>
</file>

<file path=customXml/item3.xml><?xml version="1.0" encoding="utf-8"?>
<TemplafyFormConfiguration><![CDATA[{"formFields":[],"formDataEntries":[]}]]></TemplafyFormConfiguration>
</file>

<file path=customXml/item30.xml><?xml version="1.0" encoding="utf-8"?>
<TemplafySlideTemplateConfiguration><![CDATA[{"slideVersion":1,"isValidatorEnabled":false,"isLocked":false,"elementsMetadata":[],"slideId":"637878478851687495","enableDocumentContentUpdater":false,"version":"2.0"}]]></TemplafySlideTemplateConfiguration>
</file>

<file path=customXml/item31.xml><?xml version="1.0" encoding="utf-8"?>
<TemplafySlideFormConfiguration><![CDATA[{"formFields":[],"formDataEntries":[]}]]></TemplafySlideFormConfiguration>
</file>

<file path=customXml/item32.xml><?xml version="1.0" encoding="utf-8"?>
<TemplafySlideTemplateConfiguration><![CDATA[{"slideVersion":1,"isValidatorEnabled":false,"isLocked":false,"elementsMetadata":[],"slideId":"637878478851687495","enableDocumentContentUpdater":false,"version":"2.0"}]]></TemplafySlideTemplateConfiguration>
</file>

<file path=customXml/item33.xml><?xml version="1.0" encoding="utf-8"?>
<TemplafySlideFormConfiguration><![CDATA[{"formFields":[],"formDataEntries":[]}]]></TemplafySlideFormConfiguration>
</file>

<file path=customXml/item34.xml><?xml version="1.0" encoding="utf-8"?>
<TemplafySlideTemplateConfiguration><![CDATA[{"slideVersion":1,"isValidatorEnabled":false,"isLocked":false,"elementsMetadata":[],"slideId":"637878478851687495","enableDocumentContentUpdater":false,"version":"2.0"}]]></TemplafySlideTemplateConfiguration>
</file>

<file path=customXml/item35.xml><?xml version="1.0" encoding="utf-8"?>
<TemplafySlideFormConfiguration><![CDATA[{"formFields":[],"formDataEntries":[]}]]></TemplafySlideFormConfiguration>
</file>

<file path=customXml/item36.xml><?xml version="1.0" encoding="utf-8"?>
<TemplafySlideFormConfiguration><![CDATA[{"formFields":[],"formDataEntries":[]}]]></TemplafySlideFormConfiguration>
</file>

<file path=customXml/item37.xml><?xml version="1.0" encoding="utf-8"?>
<TemplafySlideTemplateConfiguration><![CDATA[{"slideVersion":1,"isValidatorEnabled":false,"isLocked":false,"elementsMetadata":[],"slideId":"637878478851687495","enableDocumentContentUpdater":false,"version":"2.0"}]]></TemplafySlideTemplateConfiguration>
</file>

<file path=customXml/item38.xml><?xml version="1.0" encoding="utf-8"?>
<TemplafySlideFormConfiguration><![CDATA[{"formFields":[],"formDataEntries":[]}]]></TemplafySlideFormConfiguration>
</file>

<file path=customXml/item39.xml><?xml version="1.0" encoding="utf-8"?>
<TemplafySlideTemplateConfiguration><![CDATA[{"slideVersion":1,"isValidatorEnabled":false,"isLocked":false,"elementsMetadata":[],"slideId":"637878478851687495","enableDocumentContentUpdater":false,"version":"2.0"}]]></TemplafySlideTemplateConfiguration>
</file>

<file path=customXml/item4.xml><?xml version="1.0" encoding="utf-8"?>
<ct:contentTypeSchema xmlns:ct="http://schemas.microsoft.com/office/2006/metadata/contentType" xmlns:ma="http://schemas.microsoft.com/office/2006/metadata/properties/metaAttributes" ct:_="" ma:_="" ma:contentTypeName="Document" ma:contentTypeID="0x010100187A1B08E6C45B4EB8C40B073BBFD68D" ma:contentTypeVersion="11" ma:contentTypeDescription="Create a new document." ma:contentTypeScope="" ma:versionID="9c078fc66ebc8c3b5d3e8d348228076b">
  <xsd:schema xmlns:xsd="http://www.w3.org/2001/XMLSchema" xmlns:xs="http://www.w3.org/2001/XMLSchema" xmlns:p="http://schemas.microsoft.com/office/2006/metadata/properties" xmlns:ns3="64bed620-86a9-426b-81ad-a74481fd4b72" xmlns:ns4="d08b0760-57dd-437e-be5d-5105d6842521" targetNamespace="http://schemas.microsoft.com/office/2006/metadata/properties" ma:root="true" ma:fieldsID="122db19aa0fd98eecb72fcd9145b8fa2" ns3:_="" ns4:_="">
    <xsd:import namespace="64bed620-86a9-426b-81ad-a74481fd4b72"/>
    <xsd:import namespace="d08b0760-57dd-437e-be5d-5105d6842521"/>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DateTaken" minOccurs="0"/>
                <xsd:element ref="ns3:MediaServiceAutoTags" minOccurs="0"/>
                <xsd:element ref="ns3:MediaServiceOCR" minOccurs="0"/>
                <xsd:element ref="ns3:MediaServiceGenerationTime" minOccurs="0"/>
                <xsd:element ref="ns3:MediaServiceEventHashCode" minOccurs="0"/>
                <xsd:element ref="ns3: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4bed620-86a9-426b-81ad-a74481fd4b7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3" nillable="true" ma:displayName="MediaServiceDateTaken" ma:hidden="true" ma:internalName="MediaServiceDateTaken" ma:readOnly="true">
      <xsd:simpleType>
        <xsd:restriction base="dms:Text"/>
      </xsd:simpleType>
    </xsd:element>
    <xsd:element name="MediaServiceAutoTags" ma:index="14" nillable="true" ma:displayName="Tags" ma:internalName="MediaServiceAutoTags"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LengthInSeconds" ma:index="18"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d08b0760-57dd-437e-be5d-5105d6842521"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SharingHintHash" ma:index="12"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40.xml><?xml version="1.0" encoding="utf-8"?>
<TemplafySlideTemplateConfiguration><![CDATA[{"slideVersion":1,"isValidatorEnabled":false,"isLocked":false,"elementsMetadata":[],"slideId":"637878478851687495","enableDocumentContentUpdater":false,"version":"2.0"}]]></TemplafySlideTemplateConfiguration>
</file>

<file path=customXml/item41.xml><?xml version="1.0" encoding="utf-8"?>
<TemplafySlideFormConfiguration><![CDATA[{"formFields":[],"formDataEntries":[]}]]></TemplafySlideFormConfiguration>
</file>

<file path=customXml/item42.xml><?xml version="1.0" encoding="utf-8"?>
<TemplafySlideTemplateConfiguration><![CDATA[{"slideVersion":1,"isValidatorEnabled":false,"isLocked":false,"elementsMetadata":[],"slideId":"637878478851687495","enableDocumentContentUpdater":false,"version":"2.0"}]]></TemplafySlideTemplateConfiguration>
</file>

<file path=customXml/item43.xml><?xml version="1.0" encoding="utf-8"?>
<TemplafySlideFormConfiguration><![CDATA[{"formFields":[],"formDataEntries":[]}]]></TemplafySlideFormConfiguration>
</file>

<file path=customXml/item44.xml><?xml version="1.0" encoding="utf-8"?>
<TemplafySlideFormConfiguration><![CDATA[{"formFields":[],"formDataEntries":[]}]]></TemplafySlideFormConfiguration>
</file>

<file path=customXml/item45.xml><?xml version="1.0" encoding="utf-8"?>
<TemplafySlideTemplateConfiguration><![CDATA[{"slideVersion":1,"isValidatorEnabled":false,"isLocked":false,"elementsMetadata":[],"slideId":"637878478851687495","enableDocumentContentUpdater":false,"version":"2.0"}]]></TemplafySlideTemplateConfiguration>
</file>

<file path=customXml/item46.xml><?xml version="1.0" encoding="utf-8"?>
<TemplafySlideTemplateConfiguration><![CDATA[{"slideVersion":1,"isValidatorEnabled":false,"isLocked":false,"elementsMetadata":[],"slideId":"637878478851687495","enableDocumentContentUpdater":false,"version":"2.0"}]]></TemplafySlideTemplateConfiguration>
</file>

<file path=customXml/item47.xml><?xml version="1.0" encoding="utf-8"?>
<TemplafySlideFormConfiguration><![CDATA[{"formFields":[],"formDataEntries":[]}]]></TemplafySlideFormConfiguration>
</file>

<file path=customXml/item48.xml><?xml version="1.0" encoding="utf-8"?>
<TemplafySlideTemplateConfiguration><![CDATA[{"slideVersion":1,"isValidatorEnabled":false,"isLocked":false,"elementsMetadata":[],"slideId":"637878478851687495","enableDocumentContentUpdater":false,"version":"2.0"}]]></TemplafySlideTemplateConfiguration>
</file>

<file path=customXml/item49.xml><?xml version="1.0" encoding="utf-8"?>
<TemplafySlideFormConfiguration><![CDATA[{"formFields":[],"formDataEntries":[]}]]></TemplafySlideFormConfiguration>
</file>

<file path=customXml/item5.xml><?xml version="1.0" encoding="utf-8"?>
<?mso-contentType ?>
<FormTemplates xmlns="http://schemas.microsoft.com/sharepoint/v3/contenttype/forms">
  <Display>DocumentLibraryForm</Display>
  <Edit>DocumentLibraryForm</Edit>
  <New>DocumentLibraryForm</New>
</FormTemplates>
</file>

<file path=customXml/item50.xml><?xml version="1.0" encoding="utf-8"?>
<TemplafySlideTemplateConfiguration><![CDATA[{"slideVersion":1,"isValidatorEnabled":false,"isLocked":false,"elementsMetadata":[],"slideId":"637878478851687495","enableDocumentContentUpdater":false,"version":"2.0"}]]></TemplafySlideTemplateConfiguration>
</file>

<file path=customXml/item51.xml><?xml version="1.0" encoding="utf-8"?>
<TemplafySlideFormConfiguration><![CDATA[{"formFields":[],"formDataEntries":[]}]]></TemplafySlideFormConfiguration>
</file>

<file path=customXml/item52.xml><?xml version="1.0" encoding="utf-8"?>
<TemplafySlideTemplateConfiguration><![CDATA[{"slideVersion":1,"isValidatorEnabled":false,"isLocked":false,"elementsMetadata":[],"slideId":"637878478851687495","enableDocumentContentUpdater":false,"version":"2.0"}]]></TemplafySlideTemplateConfiguration>
</file>

<file path=customXml/item53.xml><?xml version="1.0" encoding="utf-8"?>
<TemplafySlideFormConfiguration><![CDATA[{"formFields":[],"formDataEntries":[]}]]></TemplafySlideFormConfiguration>
</file>

<file path=customXml/item54.xml><?xml version="1.0" encoding="utf-8"?>
<TemplafySlideTemplateConfiguration><![CDATA[{"slideVersion":1,"isValidatorEnabled":false,"isLocked":false,"elementsMetadata":[],"slideId":"637878478851687495","enableDocumentContentUpdater":false,"version":"2.0"}]]></TemplafySlideTemplateConfiguration>
</file>

<file path=customXml/item55.xml><?xml version="1.0" encoding="utf-8"?>
<TemplafySlideFormConfiguration><![CDATA[{"formFields":[],"formDataEntries":[]}]]></TemplafySlideFormConfiguration>
</file>

<file path=customXml/item56.xml><?xml version="1.0" encoding="utf-8"?>
<TemplafySlideTemplateConfiguration><![CDATA[{"slideVersion":1,"isValidatorEnabled":false,"isLocked":false,"elementsMetadata":[],"slideId":"637878478851687495","enableDocumentContentUpdater":false,"version":"2.0"}]]></TemplafySlideTemplateConfiguration>
</file>

<file path=customXml/item57.xml><?xml version="1.0" encoding="utf-8"?>
<TemplafySlideFormConfiguration><![CDATA[{"formFields":[],"formDataEntries":[]}]]></TemplafySlideFormConfiguration>
</file>

<file path=customXml/item58.xml><?xml version="1.0" encoding="utf-8"?>
<TemplafySlideTemplateConfiguration><![CDATA[{"slideVersion":1,"isValidatorEnabled":false,"isLocked":false,"elementsMetadata":[],"slideId":"637878478851687495","enableDocumentContentUpdater":false,"version":"2.0"}]]></TemplafySlideTemplateConfiguration>
</file>

<file path=customXml/item59.xml><?xml version="1.0" encoding="utf-8"?>
<TemplafySlideFormConfiguration><![CDATA[{"formFields":[],"formDataEntries":[]}]]></TemplafySlideFormConfiguration>
</file>

<file path=customXml/item6.xml><?xml version="1.0" encoding="utf-8"?>
<TemplafySlideFormConfiguration><![CDATA[{"formFields":[],"formDataEntries":[]}]]></TemplafySlideFormConfiguration>
</file>

<file path=customXml/item60.xml><?xml version="1.0" encoding="utf-8"?>
<TemplafySlideFormConfiguration><![CDATA[{"formFields":[],"formDataEntries":[]}]]></TemplafySlideFormConfiguration>
</file>

<file path=customXml/item61.xml><?xml version="1.0" encoding="utf-8"?>
<TemplafySlideTemplateConfiguration><![CDATA[{"slideVersion":1,"isValidatorEnabled":false,"isLocked":false,"elementsMetadata":[],"slideId":"637878478851687495","enableDocumentContentUpdater":false,"version":"2.0"}]]></TemplafySlideTemplateConfiguration>
</file>

<file path=customXml/item62.xml><?xml version="1.0" encoding="utf-8"?>
<TemplafySlideTemplateConfiguration><![CDATA[{"slideVersion":1,"isValidatorEnabled":false,"isLocked":false,"elementsMetadata":[],"slideId":"637878478851687495","enableDocumentContentUpdater":false,"version":"2.0"}]]></TemplafySlideTemplateConfiguration>
</file>

<file path=customXml/item63.xml><?xml version="1.0" encoding="utf-8"?>
<TemplafySlideFormConfiguration><![CDATA[{"formFields":[],"formDataEntries":[]}]]></TemplafySlideFormConfiguration>
</file>

<file path=customXml/item64.xml><?xml version="1.0" encoding="utf-8"?>
<TemplafySlideTemplateConfiguration><![CDATA[{"slideVersion":1,"isValidatorEnabled":false,"isLocked":false,"elementsMetadata":[],"slideId":"637878478851687495","enableDocumentContentUpdater":false,"version":"2.0"}]]></TemplafySlideTemplateConfiguration>
</file>

<file path=customXml/item65.xml><?xml version="1.0" encoding="utf-8"?>
<TemplafySlideFormConfiguration><![CDATA[{"formFields":[],"formDataEntries":[]}]]></TemplafySlideFormConfiguration>
</file>

<file path=customXml/item66.xml><?xml version="1.0" encoding="utf-8"?>
<TemplafySlideTemplateConfiguration><![CDATA[{"slideVersion":1,"isValidatorEnabled":false,"isLocked":false,"elementsMetadata":[],"slideId":"637878478851687495","enableDocumentContentUpdater":false,"version":"2.0"}]]></TemplafySlideTemplateConfiguration>
</file>

<file path=customXml/item67.xml><?xml version="1.0" encoding="utf-8"?>
<TemplafySlideFormConfiguration><![CDATA[{"formFields":[],"formDataEntries":[]}]]></TemplafySlideFormConfiguration>
</file>

<file path=customXml/item68.xml><?xml version="1.0" encoding="utf-8"?>
<TemplafySlideTemplateConfiguration><![CDATA[{"slideVersion":1,"isValidatorEnabled":false,"isLocked":false,"elementsMetadata":[],"slideId":"637878478851687495","enableDocumentContentUpdater":false,"version":"2.0"}]]></TemplafySlideTemplateConfiguration>
</file>

<file path=customXml/item69.xml><?xml version="1.0" encoding="utf-8"?>
<TemplafySlideFormConfiguration><![CDATA[{"formFields":[],"formDataEntries":[]}]]></TemplafySlideFormConfiguration>
</file>

<file path=customXml/item7.xml><?xml version="1.0" encoding="utf-8"?>
<TemplafySlideTemplateConfiguration><![CDATA[{"slideVersion":1,"isValidatorEnabled":false,"isLocked":false,"elementsMetadata":[],"slideId":"637878478851683961","enableDocumentContentUpdater":false,"version":"2.0"}]]></TemplafySlideTemplateConfiguration>
</file>

<file path=customXml/item70.xml><?xml version="1.0" encoding="utf-8"?>
<TemplafySlideTemplateConfiguration><![CDATA[{"slideVersion":1,"isValidatorEnabled":false,"isLocked":false,"elementsMetadata":[],"slideId":"637878478851687495","enableDocumentContentUpdater":false,"version":"2.0"}]]></TemplafySlideTemplateConfiguration>
</file>

<file path=customXml/item71.xml><?xml version="1.0" encoding="utf-8"?>
<TemplafySlideFormConfiguration><![CDATA[{"formFields":[],"formDataEntries":[]}]]></TemplafySlideFormConfiguration>
</file>

<file path=customXml/item72.xml><?xml version="1.0" encoding="utf-8"?>
<TemplafySlideFormConfiguration><![CDATA[{"formFields":[],"formDataEntries":[]}]]></TemplafySlideFormConfiguration>
</file>

<file path=customXml/item73.xml><?xml version="1.0" encoding="utf-8"?>
<TemplafySlideTemplateConfiguration><![CDATA[{"slideVersion":1,"isValidatorEnabled":false,"isLocked":false,"elementsMetadata":[],"slideId":"637878478851687495","enableDocumentContentUpdater":false,"version":"2.0"}]]></TemplafySlideTemplateConfiguration>
</file>

<file path=customXml/item74.xml><?xml version="1.0" encoding="utf-8"?>
<TemplafySlideTemplateConfiguration><![CDATA[{"slideVersion":1,"isValidatorEnabled":false,"isLocked":false,"elementsMetadata":[],"slideId":"637878478851687495","enableDocumentContentUpdater":false,"version":"2.0"}]]></TemplafySlideTemplateConfiguration>
</file>

<file path=customXml/item75.xml><?xml version="1.0" encoding="utf-8"?>
<TemplafySlideFormConfiguration><![CDATA[{"formFields":[],"formDataEntries":[]}]]></TemplafySlideFormConfiguration>
</file>

<file path=customXml/item76.xml><?xml version="1.0" encoding="utf-8"?>
<TemplafySlideFormConfiguration><![CDATA[{"formFields":[],"formDataEntries":[]}]]></TemplafySlideFormConfiguration>
</file>

<file path=customXml/item77.xml><?xml version="1.0" encoding="utf-8"?>
<TemplafySlideTemplateConfiguration><![CDATA[{"slideVersion":1,"isValidatorEnabled":false,"isLocked":false,"elementsMetadata":[],"slideId":"637878478851687495","enableDocumentContentUpdater":false,"version":"2.0"}]]></TemplafySlideTemplateConfiguration>
</file>

<file path=customXml/item8.xml><?xml version="1.0" encoding="utf-8"?>
<TemplafySlideFormConfiguration><![CDATA[{"formFields":[],"formDataEntries":[]}]]></TemplafySlideFormConfiguration>
</file>

<file path=customXml/item9.xml><?xml version="1.0" encoding="utf-8"?>
<TemplafySlideTemplateConfiguration><![CDATA[{"slideVersion":1,"isValidatorEnabled":false,"isLocked":false,"elementsMetadata":[],"slideId":"637878478851687495","enableDocumentContentUpdater":false,"version":"2.0"}]]></TemplafySlideTemplateConfiguration>
</file>

<file path=customXml/itemProps1.xml><?xml version="1.0" encoding="utf-8"?>
<ds:datastoreItem xmlns:ds="http://schemas.openxmlformats.org/officeDocument/2006/customXml" ds:itemID="{BEA9EFE8-435D-4264-9D4E-7E8FA8CEB3FA}">
  <ds:schemaRefs>
    <ds:schemaRef ds:uri="http://schemas.microsoft.com/office/2006/documentManagement/types"/>
    <ds:schemaRef ds:uri="http://purl.org/dc/elements/1.1/"/>
    <ds:schemaRef ds:uri="64bed620-86a9-426b-81ad-a74481fd4b72"/>
    <ds:schemaRef ds:uri="d08b0760-57dd-437e-be5d-5105d6842521"/>
    <ds:schemaRef ds:uri="http://purl.org/dc/terms/"/>
    <ds:schemaRef ds:uri="http://schemas.microsoft.com/office/2006/metadata/properties"/>
    <ds:schemaRef ds:uri="http://schemas.openxmlformats.org/package/2006/metadata/core-properties"/>
    <ds:schemaRef ds:uri="http://www.w3.org/XML/1998/namespace"/>
    <ds:schemaRef ds:uri="http://schemas.microsoft.com/office/infopath/2007/PartnerControls"/>
    <ds:schemaRef ds:uri="http://purl.org/dc/dcmitype/"/>
  </ds:schemaRefs>
</ds:datastoreItem>
</file>

<file path=customXml/itemProps10.xml><?xml version="1.0" encoding="utf-8"?>
<ds:datastoreItem xmlns:ds="http://schemas.openxmlformats.org/officeDocument/2006/customXml" ds:itemID="{34FDAA52-B09A-4124-8173-8DCD29E3DE5D}">
  <ds:schemaRefs/>
</ds:datastoreItem>
</file>

<file path=customXml/itemProps11.xml><?xml version="1.0" encoding="utf-8"?>
<ds:datastoreItem xmlns:ds="http://schemas.openxmlformats.org/officeDocument/2006/customXml" ds:itemID="{EA2BA8F9-FB74-4A52-89D0-9BEE0144BA60}">
  <ds:schemaRefs/>
</ds:datastoreItem>
</file>

<file path=customXml/itemProps12.xml><?xml version="1.0" encoding="utf-8"?>
<ds:datastoreItem xmlns:ds="http://schemas.openxmlformats.org/officeDocument/2006/customXml" ds:itemID="{B4DDC09D-3B3F-4C61-8E26-A45DEFC66EC0}">
  <ds:schemaRefs/>
</ds:datastoreItem>
</file>

<file path=customXml/itemProps13.xml><?xml version="1.0" encoding="utf-8"?>
<ds:datastoreItem xmlns:ds="http://schemas.openxmlformats.org/officeDocument/2006/customXml" ds:itemID="{61470C67-4894-401E-9712-59A875499DDC}">
  <ds:schemaRefs/>
</ds:datastoreItem>
</file>

<file path=customXml/itemProps14.xml><?xml version="1.0" encoding="utf-8"?>
<ds:datastoreItem xmlns:ds="http://schemas.openxmlformats.org/officeDocument/2006/customXml" ds:itemID="{7CC76739-B0B7-4946-9C7C-D66FEE5EDA16}">
  <ds:schemaRefs/>
</ds:datastoreItem>
</file>

<file path=customXml/itemProps15.xml><?xml version="1.0" encoding="utf-8"?>
<ds:datastoreItem xmlns:ds="http://schemas.openxmlformats.org/officeDocument/2006/customXml" ds:itemID="{239F4B35-0F05-4B6E-91A1-A67E78514F74}">
  <ds:schemaRefs/>
</ds:datastoreItem>
</file>

<file path=customXml/itemProps16.xml><?xml version="1.0" encoding="utf-8"?>
<ds:datastoreItem xmlns:ds="http://schemas.openxmlformats.org/officeDocument/2006/customXml" ds:itemID="{8B160CF6-827F-4CC9-9DE5-D119A2EACF3C}">
  <ds:schemaRefs/>
</ds:datastoreItem>
</file>

<file path=customXml/itemProps17.xml><?xml version="1.0" encoding="utf-8"?>
<ds:datastoreItem xmlns:ds="http://schemas.openxmlformats.org/officeDocument/2006/customXml" ds:itemID="{B73F5102-E497-4373-8700-BA8F0C96DB6C}">
  <ds:schemaRefs/>
</ds:datastoreItem>
</file>

<file path=customXml/itemProps18.xml><?xml version="1.0" encoding="utf-8"?>
<ds:datastoreItem xmlns:ds="http://schemas.openxmlformats.org/officeDocument/2006/customXml" ds:itemID="{4F813D62-F6FF-44BD-9008-2B3117FF124B}">
  <ds:schemaRefs/>
</ds:datastoreItem>
</file>

<file path=customXml/itemProps19.xml><?xml version="1.0" encoding="utf-8"?>
<ds:datastoreItem xmlns:ds="http://schemas.openxmlformats.org/officeDocument/2006/customXml" ds:itemID="{3E01B577-D054-4A1C-A64B-B77A6042CF88}">
  <ds:schemaRefs/>
</ds:datastoreItem>
</file>

<file path=customXml/itemProps2.xml><?xml version="1.0" encoding="utf-8"?>
<ds:datastoreItem xmlns:ds="http://schemas.openxmlformats.org/officeDocument/2006/customXml" ds:itemID="{66553269-4FF6-4D45-9727-85E374EDFFA8}">
  <ds:schemaRefs/>
</ds:datastoreItem>
</file>

<file path=customXml/itemProps20.xml><?xml version="1.0" encoding="utf-8"?>
<ds:datastoreItem xmlns:ds="http://schemas.openxmlformats.org/officeDocument/2006/customXml" ds:itemID="{18A8DCD0-1DA0-4672-9CE1-F55A7ECA71E4}">
  <ds:schemaRefs/>
</ds:datastoreItem>
</file>

<file path=customXml/itemProps21.xml><?xml version="1.0" encoding="utf-8"?>
<ds:datastoreItem xmlns:ds="http://schemas.openxmlformats.org/officeDocument/2006/customXml" ds:itemID="{51AD6CC0-50DB-4DFC-9D3A-E0DDBE6A9384}">
  <ds:schemaRefs/>
</ds:datastoreItem>
</file>

<file path=customXml/itemProps22.xml><?xml version="1.0" encoding="utf-8"?>
<ds:datastoreItem xmlns:ds="http://schemas.openxmlformats.org/officeDocument/2006/customXml" ds:itemID="{04679751-513C-4D67-8509-E879C8B43C50}">
  <ds:schemaRefs/>
</ds:datastoreItem>
</file>

<file path=customXml/itemProps23.xml><?xml version="1.0" encoding="utf-8"?>
<ds:datastoreItem xmlns:ds="http://schemas.openxmlformats.org/officeDocument/2006/customXml" ds:itemID="{7F94FEF1-DD25-4031-9822-362C1B9C5130}">
  <ds:schemaRefs/>
</ds:datastoreItem>
</file>

<file path=customXml/itemProps24.xml><?xml version="1.0" encoding="utf-8"?>
<ds:datastoreItem xmlns:ds="http://schemas.openxmlformats.org/officeDocument/2006/customXml" ds:itemID="{BBBEF4AB-F3E4-4707-A18E-EB856B15A176}">
  <ds:schemaRefs/>
</ds:datastoreItem>
</file>

<file path=customXml/itemProps25.xml><?xml version="1.0" encoding="utf-8"?>
<ds:datastoreItem xmlns:ds="http://schemas.openxmlformats.org/officeDocument/2006/customXml" ds:itemID="{2C2BC44F-8757-49B8-BA0D-E0E288104F40}">
  <ds:schemaRefs/>
</ds:datastoreItem>
</file>

<file path=customXml/itemProps26.xml><?xml version="1.0" encoding="utf-8"?>
<ds:datastoreItem xmlns:ds="http://schemas.openxmlformats.org/officeDocument/2006/customXml" ds:itemID="{EBE27C63-5209-476B-A271-1A215C1321CD}">
  <ds:schemaRefs/>
</ds:datastoreItem>
</file>

<file path=customXml/itemProps27.xml><?xml version="1.0" encoding="utf-8"?>
<ds:datastoreItem xmlns:ds="http://schemas.openxmlformats.org/officeDocument/2006/customXml" ds:itemID="{C312F0CD-5FCB-4EDB-A51F-B43E2607B1C9}">
  <ds:schemaRefs/>
</ds:datastoreItem>
</file>

<file path=customXml/itemProps28.xml><?xml version="1.0" encoding="utf-8"?>
<ds:datastoreItem xmlns:ds="http://schemas.openxmlformats.org/officeDocument/2006/customXml" ds:itemID="{41E61236-33EC-40F0-81B9-779A622B931D}">
  <ds:schemaRefs/>
</ds:datastoreItem>
</file>

<file path=customXml/itemProps29.xml><?xml version="1.0" encoding="utf-8"?>
<ds:datastoreItem xmlns:ds="http://schemas.openxmlformats.org/officeDocument/2006/customXml" ds:itemID="{B9069622-307F-4893-89DB-7F26F04E35A9}">
  <ds:schemaRefs/>
</ds:datastoreItem>
</file>

<file path=customXml/itemProps3.xml><?xml version="1.0" encoding="utf-8"?>
<ds:datastoreItem xmlns:ds="http://schemas.openxmlformats.org/officeDocument/2006/customXml" ds:itemID="{2C9624FA-BE37-4338-AFBA-10A015DA315A}">
  <ds:schemaRefs/>
</ds:datastoreItem>
</file>

<file path=customXml/itemProps30.xml><?xml version="1.0" encoding="utf-8"?>
<ds:datastoreItem xmlns:ds="http://schemas.openxmlformats.org/officeDocument/2006/customXml" ds:itemID="{8CB62D6E-B2E6-4CF8-90CE-A808CC803162}">
  <ds:schemaRefs/>
</ds:datastoreItem>
</file>

<file path=customXml/itemProps31.xml><?xml version="1.0" encoding="utf-8"?>
<ds:datastoreItem xmlns:ds="http://schemas.openxmlformats.org/officeDocument/2006/customXml" ds:itemID="{7A462F18-985F-493E-8B53-BF0D50A8DF5B}">
  <ds:schemaRefs/>
</ds:datastoreItem>
</file>

<file path=customXml/itemProps32.xml><?xml version="1.0" encoding="utf-8"?>
<ds:datastoreItem xmlns:ds="http://schemas.openxmlformats.org/officeDocument/2006/customXml" ds:itemID="{5DE8B174-FA10-42B1-8B05-0CA67F0C5FE1}">
  <ds:schemaRefs/>
</ds:datastoreItem>
</file>

<file path=customXml/itemProps33.xml><?xml version="1.0" encoding="utf-8"?>
<ds:datastoreItem xmlns:ds="http://schemas.openxmlformats.org/officeDocument/2006/customXml" ds:itemID="{BE345EFA-2517-4EC0-A976-21424F4206EB}">
  <ds:schemaRefs/>
</ds:datastoreItem>
</file>

<file path=customXml/itemProps34.xml><?xml version="1.0" encoding="utf-8"?>
<ds:datastoreItem xmlns:ds="http://schemas.openxmlformats.org/officeDocument/2006/customXml" ds:itemID="{6DB265A6-E8AC-45CA-BF19-CE9B3527FD48}">
  <ds:schemaRefs/>
</ds:datastoreItem>
</file>

<file path=customXml/itemProps35.xml><?xml version="1.0" encoding="utf-8"?>
<ds:datastoreItem xmlns:ds="http://schemas.openxmlformats.org/officeDocument/2006/customXml" ds:itemID="{6EDAD7FE-4897-4B59-B75D-6368592C5C4D}">
  <ds:schemaRefs/>
</ds:datastoreItem>
</file>

<file path=customXml/itemProps36.xml><?xml version="1.0" encoding="utf-8"?>
<ds:datastoreItem xmlns:ds="http://schemas.openxmlformats.org/officeDocument/2006/customXml" ds:itemID="{30C93D8B-E412-4A8F-99C4-0FC7B514528C}">
  <ds:schemaRefs/>
</ds:datastoreItem>
</file>

<file path=customXml/itemProps37.xml><?xml version="1.0" encoding="utf-8"?>
<ds:datastoreItem xmlns:ds="http://schemas.openxmlformats.org/officeDocument/2006/customXml" ds:itemID="{A26EECD5-3EE3-4AA5-A331-236F8A667C4F}">
  <ds:schemaRefs/>
</ds:datastoreItem>
</file>

<file path=customXml/itemProps38.xml><?xml version="1.0" encoding="utf-8"?>
<ds:datastoreItem xmlns:ds="http://schemas.openxmlformats.org/officeDocument/2006/customXml" ds:itemID="{3A80E705-F826-42F6-BA6C-DEEBC4B4D212}">
  <ds:schemaRefs/>
</ds:datastoreItem>
</file>

<file path=customXml/itemProps39.xml><?xml version="1.0" encoding="utf-8"?>
<ds:datastoreItem xmlns:ds="http://schemas.openxmlformats.org/officeDocument/2006/customXml" ds:itemID="{C973095E-AE50-408D-847D-CE9FC2EA4133}">
  <ds:schemaRefs/>
</ds:datastoreItem>
</file>

<file path=customXml/itemProps4.xml><?xml version="1.0" encoding="utf-8"?>
<ds:datastoreItem xmlns:ds="http://schemas.openxmlformats.org/officeDocument/2006/customXml" ds:itemID="{DA1955B8-8BF6-4A61-B82D-7A963C4B334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4bed620-86a9-426b-81ad-a74481fd4b72"/>
    <ds:schemaRef ds:uri="d08b0760-57dd-437e-be5d-5105d684252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40.xml><?xml version="1.0" encoding="utf-8"?>
<ds:datastoreItem xmlns:ds="http://schemas.openxmlformats.org/officeDocument/2006/customXml" ds:itemID="{39BC0DC1-3599-4BAA-9AAF-907C07E9BFE1}">
  <ds:schemaRefs/>
</ds:datastoreItem>
</file>

<file path=customXml/itemProps41.xml><?xml version="1.0" encoding="utf-8"?>
<ds:datastoreItem xmlns:ds="http://schemas.openxmlformats.org/officeDocument/2006/customXml" ds:itemID="{E4F23093-5F2F-4934-A1A2-7FBCC3C3E48C}">
  <ds:schemaRefs/>
</ds:datastoreItem>
</file>

<file path=customXml/itemProps42.xml><?xml version="1.0" encoding="utf-8"?>
<ds:datastoreItem xmlns:ds="http://schemas.openxmlformats.org/officeDocument/2006/customXml" ds:itemID="{FD33E501-6369-4C00-811E-C6FFDAC2434B}">
  <ds:schemaRefs/>
</ds:datastoreItem>
</file>

<file path=customXml/itemProps43.xml><?xml version="1.0" encoding="utf-8"?>
<ds:datastoreItem xmlns:ds="http://schemas.openxmlformats.org/officeDocument/2006/customXml" ds:itemID="{123A6C40-0957-49A7-87E9-760895FBBD94}">
  <ds:schemaRefs/>
</ds:datastoreItem>
</file>

<file path=customXml/itemProps44.xml><?xml version="1.0" encoding="utf-8"?>
<ds:datastoreItem xmlns:ds="http://schemas.openxmlformats.org/officeDocument/2006/customXml" ds:itemID="{4250F103-ACF8-41AC-A29F-57AD86B52C88}">
  <ds:schemaRefs/>
</ds:datastoreItem>
</file>

<file path=customXml/itemProps45.xml><?xml version="1.0" encoding="utf-8"?>
<ds:datastoreItem xmlns:ds="http://schemas.openxmlformats.org/officeDocument/2006/customXml" ds:itemID="{32D15880-7245-474C-91FF-2F5C3A21FC5E}">
  <ds:schemaRefs/>
</ds:datastoreItem>
</file>

<file path=customXml/itemProps46.xml><?xml version="1.0" encoding="utf-8"?>
<ds:datastoreItem xmlns:ds="http://schemas.openxmlformats.org/officeDocument/2006/customXml" ds:itemID="{BB9D7D2B-409F-461E-8222-7088A479B6D4}">
  <ds:schemaRefs/>
</ds:datastoreItem>
</file>

<file path=customXml/itemProps47.xml><?xml version="1.0" encoding="utf-8"?>
<ds:datastoreItem xmlns:ds="http://schemas.openxmlformats.org/officeDocument/2006/customXml" ds:itemID="{A5631EFE-896A-4E21-A971-86250BD0485C}">
  <ds:schemaRefs/>
</ds:datastoreItem>
</file>

<file path=customXml/itemProps48.xml><?xml version="1.0" encoding="utf-8"?>
<ds:datastoreItem xmlns:ds="http://schemas.openxmlformats.org/officeDocument/2006/customXml" ds:itemID="{2A50CB9C-72E6-42B6-AEB0-93DBBAB5AA9B}">
  <ds:schemaRefs/>
</ds:datastoreItem>
</file>

<file path=customXml/itemProps49.xml><?xml version="1.0" encoding="utf-8"?>
<ds:datastoreItem xmlns:ds="http://schemas.openxmlformats.org/officeDocument/2006/customXml" ds:itemID="{71F8FD4F-DE94-4160-85B6-AFA450C5F9E1}">
  <ds:schemaRefs/>
</ds:datastoreItem>
</file>

<file path=customXml/itemProps5.xml><?xml version="1.0" encoding="utf-8"?>
<ds:datastoreItem xmlns:ds="http://schemas.openxmlformats.org/officeDocument/2006/customXml" ds:itemID="{A9491512-FD94-4FB0-A3D9-43AAD14981F0}">
  <ds:schemaRefs>
    <ds:schemaRef ds:uri="http://schemas.microsoft.com/sharepoint/v3/contenttype/forms"/>
  </ds:schemaRefs>
</ds:datastoreItem>
</file>

<file path=customXml/itemProps50.xml><?xml version="1.0" encoding="utf-8"?>
<ds:datastoreItem xmlns:ds="http://schemas.openxmlformats.org/officeDocument/2006/customXml" ds:itemID="{305F0E4A-A32A-4554-840F-4F2C39239FC6}">
  <ds:schemaRefs/>
</ds:datastoreItem>
</file>

<file path=customXml/itemProps51.xml><?xml version="1.0" encoding="utf-8"?>
<ds:datastoreItem xmlns:ds="http://schemas.openxmlformats.org/officeDocument/2006/customXml" ds:itemID="{4E0AF2B5-8B29-4D55-8682-6E4E3E63AE9C}">
  <ds:schemaRefs/>
</ds:datastoreItem>
</file>

<file path=customXml/itemProps52.xml><?xml version="1.0" encoding="utf-8"?>
<ds:datastoreItem xmlns:ds="http://schemas.openxmlformats.org/officeDocument/2006/customXml" ds:itemID="{67000A6F-3ED0-4A7D-8A3C-1113DB44E857}">
  <ds:schemaRefs/>
</ds:datastoreItem>
</file>

<file path=customXml/itemProps53.xml><?xml version="1.0" encoding="utf-8"?>
<ds:datastoreItem xmlns:ds="http://schemas.openxmlformats.org/officeDocument/2006/customXml" ds:itemID="{471622C6-30C5-4774-A0C3-6DD2FA85F2CF}">
  <ds:schemaRefs/>
</ds:datastoreItem>
</file>

<file path=customXml/itemProps54.xml><?xml version="1.0" encoding="utf-8"?>
<ds:datastoreItem xmlns:ds="http://schemas.openxmlformats.org/officeDocument/2006/customXml" ds:itemID="{E639DD27-BC52-4222-BE2F-CF31DFBFBA9F}">
  <ds:schemaRefs/>
</ds:datastoreItem>
</file>

<file path=customXml/itemProps55.xml><?xml version="1.0" encoding="utf-8"?>
<ds:datastoreItem xmlns:ds="http://schemas.openxmlformats.org/officeDocument/2006/customXml" ds:itemID="{B3EDA849-D9F4-4AB9-B5F6-4CFB56FEB7E7}">
  <ds:schemaRefs/>
</ds:datastoreItem>
</file>

<file path=customXml/itemProps56.xml><?xml version="1.0" encoding="utf-8"?>
<ds:datastoreItem xmlns:ds="http://schemas.openxmlformats.org/officeDocument/2006/customXml" ds:itemID="{9BE09431-D879-40B6-86A1-8AF5A62EB1A7}">
  <ds:schemaRefs/>
</ds:datastoreItem>
</file>

<file path=customXml/itemProps57.xml><?xml version="1.0" encoding="utf-8"?>
<ds:datastoreItem xmlns:ds="http://schemas.openxmlformats.org/officeDocument/2006/customXml" ds:itemID="{EA1488D5-6D39-40A8-8934-6CF48075D0F7}">
  <ds:schemaRefs/>
</ds:datastoreItem>
</file>

<file path=customXml/itemProps58.xml><?xml version="1.0" encoding="utf-8"?>
<ds:datastoreItem xmlns:ds="http://schemas.openxmlformats.org/officeDocument/2006/customXml" ds:itemID="{0CAF2786-7332-4BAB-9BC4-8FF4592FEC37}">
  <ds:schemaRefs/>
</ds:datastoreItem>
</file>

<file path=customXml/itemProps59.xml><?xml version="1.0" encoding="utf-8"?>
<ds:datastoreItem xmlns:ds="http://schemas.openxmlformats.org/officeDocument/2006/customXml" ds:itemID="{24B8DCBD-3428-4DD3-BA21-43222CE03F44}">
  <ds:schemaRefs/>
</ds:datastoreItem>
</file>

<file path=customXml/itemProps6.xml><?xml version="1.0" encoding="utf-8"?>
<ds:datastoreItem xmlns:ds="http://schemas.openxmlformats.org/officeDocument/2006/customXml" ds:itemID="{47C1C4D1-2AA0-4E2D-9B5F-D6FD321DB166}">
  <ds:schemaRefs/>
</ds:datastoreItem>
</file>

<file path=customXml/itemProps60.xml><?xml version="1.0" encoding="utf-8"?>
<ds:datastoreItem xmlns:ds="http://schemas.openxmlformats.org/officeDocument/2006/customXml" ds:itemID="{98F2635A-9401-4058-9F42-A90AA0CC82E5}">
  <ds:schemaRefs/>
</ds:datastoreItem>
</file>

<file path=customXml/itemProps61.xml><?xml version="1.0" encoding="utf-8"?>
<ds:datastoreItem xmlns:ds="http://schemas.openxmlformats.org/officeDocument/2006/customXml" ds:itemID="{BF2B9CB4-CDEB-4FF2-81AB-E0FBC3F29959}">
  <ds:schemaRefs/>
</ds:datastoreItem>
</file>

<file path=customXml/itemProps62.xml><?xml version="1.0" encoding="utf-8"?>
<ds:datastoreItem xmlns:ds="http://schemas.openxmlformats.org/officeDocument/2006/customXml" ds:itemID="{5F658EEE-6235-4B09-9CA3-1A12F59B3917}">
  <ds:schemaRefs/>
</ds:datastoreItem>
</file>

<file path=customXml/itemProps63.xml><?xml version="1.0" encoding="utf-8"?>
<ds:datastoreItem xmlns:ds="http://schemas.openxmlformats.org/officeDocument/2006/customXml" ds:itemID="{76FF478C-EBC1-46D7-ADDA-1ACE9F3EEFFA}">
  <ds:schemaRefs/>
</ds:datastoreItem>
</file>

<file path=customXml/itemProps64.xml><?xml version="1.0" encoding="utf-8"?>
<ds:datastoreItem xmlns:ds="http://schemas.openxmlformats.org/officeDocument/2006/customXml" ds:itemID="{672DA79E-AA62-42FA-B34B-1B158753B0A5}">
  <ds:schemaRefs/>
</ds:datastoreItem>
</file>

<file path=customXml/itemProps65.xml><?xml version="1.0" encoding="utf-8"?>
<ds:datastoreItem xmlns:ds="http://schemas.openxmlformats.org/officeDocument/2006/customXml" ds:itemID="{1B60E64A-18E1-48A6-83FF-5B0D2D66A292}">
  <ds:schemaRefs/>
</ds:datastoreItem>
</file>

<file path=customXml/itemProps66.xml><?xml version="1.0" encoding="utf-8"?>
<ds:datastoreItem xmlns:ds="http://schemas.openxmlformats.org/officeDocument/2006/customXml" ds:itemID="{A098F3CE-032A-4D4F-87C5-B53611BF1A7F}">
  <ds:schemaRefs/>
</ds:datastoreItem>
</file>

<file path=customXml/itemProps67.xml><?xml version="1.0" encoding="utf-8"?>
<ds:datastoreItem xmlns:ds="http://schemas.openxmlformats.org/officeDocument/2006/customXml" ds:itemID="{9671EC5C-A300-405A-87BA-BD843A8EFBAD}">
  <ds:schemaRefs/>
</ds:datastoreItem>
</file>

<file path=customXml/itemProps68.xml><?xml version="1.0" encoding="utf-8"?>
<ds:datastoreItem xmlns:ds="http://schemas.openxmlformats.org/officeDocument/2006/customXml" ds:itemID="{B3DCD8D5-822F-4693-8221-159F02362F5F}">
  <ds:schemaRefs/>
</ds:datastoreItem>
</file>

<file path=customXml/itemProps69.xml><?xml version="1.0" encoding="utf-8"?>
<ds:datastoreItem xmlns:ds="http://schemas.openxmlformats.org/officeDocument/2006/customXml" ds:itemID="{6CDB2BA5-7028-4DDA-BF22-A0AAABFE730E}">
  <ds:schemaRefs/>
</ds:datastoreItem>
</file>

<file path=customXml/itemProps7.xml><?xml version="1.0" encoding="utf-8"?>
<ds:datastoreItem xmlns:ds="http://schemas.openxmlformats.org/officeDocument/2006/customXml" ds:itemID="{2F91A98B-433B-412D-8A70-96F9008AB9F3}">
  <ds:schemaRefs/>
</ds:datastoreItem>
</file>

<file path=customXml/itemProps70.xml><?xml version="1.0" encoding="utf-8"?>
<ds:datastoreItem xmlns:ds="http://schemas.openxmlformats.org/officeDocument/2006/customXml" ds:itemID="{7ABE7966-75EB-4788-88FA-237482FDDE35}">
  <ds:schemaRefs/>
</ds:datastoreItem>
</file>

<file path=customXml/itemProps71.xml><?xml version="1.0" encoding="utf-8"?>
<ds:datastoreItem xmlns:ds="http://schemas.openxmlformats.org/officeDocument/2006/customXml" ds:itemID="{BD1E68A5-F53A-4CD7-8938-10952E90BE05}">
  <ds:schemaRefs/>
</ds:datastoreItem>
</file>

<file path=customXml/itemProps72.xml><?xml version="1.0" encoding="utf-8"?>
<ds:datastoreItem xmlns:ds="http://schemas.openxmlformats.org/officeDocument/2006/customXml" ds:itemID="{55C759F1-1659-4B4B-A83B-D256EA7D61C5}">
  <ds:schemaRefs/>
</ds:datastoreItem>
</file>

<file path=customXml/itemProps73.xml><?xml version="1.0" encoding="utf-8"?>
<ds:datastoreItem xmlns:ds="http://schemas.openxmlformats.org/officeDocument/2006/customXml" ds:itemID="{4F3A8CDE-EB6C-4A47-AB71-9AEAF48C12C4}">
  <ds:schemaRefs/>
</ds:datastoreItem>
</file>

<file path=customXml/itemProps74.xml><?xml version="1.0" encoding="utf-8"?>
<ds:datastoreItem xmlns:ds="http://schemas.openxmlformats.org/officeDocument/2006/customXml" ds:itemID="{C8FEEB92-E430-4109-9330-15CCE1FFEBA8}">
  <ds:schemaRefs/>
</ds:datastoreItem>
</file>

<file path=customXml/itemProps75.xml><?xml version="1.0" encoding="utf-8"?>
<ds:datastoreItem xmlns:ds="http://schemas.openxmlformats.org/officeDocument/2006/customXml" ds:itemID="{D6106447-B329-42FC-A072-D6490744F192}">
  <ds:schemaRefs/>
</ds:datastoreItem>
</file>

<file path=customXml/itemProps76.xml><?xml version="1.0" encoding="utf-8"?>
<ds:datastoreItem xmlns:ds="http://schemas.openxmlformats.org/officeDocument/2006/customXml" ds:itemID="{217EA1EC-90D8-4D4D-AEC1-5A080F3FA89C}">
  <ds:schemaRefs/>
</ds:datastoreItem>
</file>

<file path=customXml/itemProps77.xml><?xml version="1.0" encoding="utf-8"?>
<ds:datastoreItem xmlns:ds="http://schemas.openxmlformats.org/officeDocument/2006/customXml" ds:itemID="{78385EB6-83CC-423C-9674-292A4C6ACF6D}">
  <ds:schemaRefs/>
</ds:datastoreItem>
</file>

<file path=customXml/itemProps8.xml><?xml version="1.0" encoding="utf-8"?>
<ds:datastoreItem xmlns:ds="http://schemas.openxmlformats.org/officeDocument/2006/customXml" ds:itemID="{42219685-AC28-4D72-BAD4-95CE9223AADE}">
  <ds:schemaRefs/>
</ds:datastoreItem>
</file>

<file path=customXml/itemProps9.xml><?xml version="1.0" encoding="utf-8"?>
<ds:datastoreItem xmlns:ds="http://schemas.openxmlformats.org/officeDocument/2006/customXml" ds:itemID="{79D10496-4918-472A-B1E5-31FF766545FA}">
  <ds:schemaRefs/>
</ds:datastoreItem>
</file>

<file path=docProps/app.xml><?xml version="1.0" encoding="utf-8"?>
<Properties xmlns="http://schemas.openxmlformats.org/officeDocument/2006/extended-properties" xmlns:vt="http://schemas.openxmlformats.org/officeDocument/2006/docPropsVTypes">
  <Template/>
  <TotalTime>5831</TotalTime>
  <Words>2055</Words>
  <Application>Microsoft Office PowerPoint</Application>
  <PresentationFormat>Widescreen</PresentationFormat>
  <Paragraphs>835</Paragraphs>
  <Slides>37</Slides>
  <Notes>2</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37</vt:i4>
      </vt:variant>
    </vt:vector>
  </HeadingPairs>
  <TitlesOfParts>
    <vt:vector size="43" baseType="lpstr">
      <vt:lpstr>Arial</vt:lpstr>
      <vt:lpstr>Avenir Next</vt:lpstr>
      <vt:lpstr>Calibri</vt:lpstr>
      <vt:lpstr>Wingdings</vt:lpstr>
      <vt:lpstr>Maximus-22</vt:lpstr>
      <vt:lpstr>Microsoft Excel Worksheet</vt:lpstr>
      <vt:lpstr>California LifeLine Third Party Administrator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Active Subscribers - Top 5 Service Providers - Trend</vt:lpstr>
      <vt:lpstr>Active Subscribers – Top 5 Service Providers</vt:lpstr>
      <vt:lpstr>Active Subscribers - Top 5 Service Providers by Tech</vt:lpstr>
      <vt:lpstr>Active Subscribers - Top 20 State Senate Districts</vt:lpstr>
      <vt:lpstr>Active Subscribers - Top 20 State Assembly Districts</vt:lpstr>
      <vt:lpstr>Active Subscribers - Top 20 Counties</vt:lpstr>
      <vt:lpstr>Active Subscribers - Top 20 ZIP Codes</vt:lpstr>
      <vt:lpstr>Written Language Preferences</vt:lpstr>
      <vt:lpstr>Subscriber Reported Demographics Household Income</vt:lpstr>
      <vt:lpstr>Subscriber Reported Demographics Gender</vt:lpstr>
      <vt:lpstr>Subscriber Reported Demographics Race</vt:lpstr>
      <vt:lpstr>Subscriber Reported Demographics Asian Ethnicity</vt:lpstr>
      <vt:lpstr>Subscriber Reported Demographics Pacific Islander Ethnicity</vt:lpstr>
      <vt:lpstr>Response &amp; Approval Rates – All Form Types</vt:lpstr>
      <vt:lpstr>Enrollment Application Volume by Received Channel March through August</vt:lpstr>
      <vt:lpstr>Renewal Forms Submitted by Received Channel  March through August</vt:lpstr>
      <vt:lpstr>Enrollment Eligibility Methods – Program Versus Income</vt:lpstr>
      <vt:lpstr>Enrollment Eligibility Methods – By Qualifying Program</vt:lpstr>
      <vt:lpstr>PowerPoint Presentation</vt:lpstr>
      <vt:lpstr>PowerPoint Presentation</vt:lpstr>
      <vt:lpstr>Renewal Rate: 6/16/2023 – 6/12/2024</vt:lpstr>
      <vt:lpstr>Standalone IEH Volume by Received Channel  March through August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Graettinger, James R</dc:creator>
  <cp:lastModifiedBy>Graettinger, James R</cp:lastModifiedBy>
  <cp:revision>71</cp:revision>
  <cp:lastPrinted>2024-06-03T13:17:58Z</cp:lastPrinted>
  <dcterms:created xsi:type="dcterms:W3CDTF">2022-06-20T13:30:03Z</dcterms:created>
  <dcterms:modified xsi:type="dcterms:W3CDTF">2024-09-14T15:23:50Z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0x010100187A1B08E6C45B4EB8C40B073BBFD68D</vt:lpwstr>
  </property>
  <property fmtid="{D5CDD505-2E9C-101B-9397-08002B2CF9AE}" pid="3" name="TemplafyTimeStamp">
    <vt:lpwstr>2022-05-11T06:38:05</vt:lpwstr>
  </property>
  <property fmtid="{D5CDD505-2E9C-101B-9397-08002B2CF9AE}" pid="4" name="TemplafyTenantId">
    <vt:lpwstr>maximus</vt:lpwstr>
  </property>
  <property fmtid="{D5CDD505-2E9C-101B-9397-08002B2CF9AE}" pid="5" name="TemplafyTemplateId">
    <vt:lpwstr>637878478838814905</vt:lpwstr>
  </property>
  <property fmtid="{D5CDD505-2E9C-101B-9397-08002B2CF9AE}" pid="6" name="TemplafyUserProfileId">
    <vt:lpwstr>637878257776275529</vt:lpwstr>
  </property>
  <property fmtid="{D5CDD505-2E9C-101B-9397-08002B2CF9AE}" pid="7" name="TemplafyFromBlank">
    <vt:bool>false</vt:bool>
  </property>
</Properties>
</file>