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94"/>
  </p:sldMasterIdLst>
  <p:notesMasterIdLst>
    <p:notesMasterId r:id="rId139"/>
  </p:notesMasterIdLst>
  <p:handoutMasterIdLst>
    <p:handoutMasterId r:id="rId140"/>
  </p:handoutMasterIdLst>
  <p:sldIdLst>
    <p:sldId id="257" r:id="rId95"/>
    <p:sldId id="298" r:id="rId96"/>
    <p:sldId id="333" r:id="rId97"/>
    <p:sldId id="347" r:id="rId98"/>
    <p:sldId id="359" r:id="rId99"/>
    <p:sldId id="332" r:id="rId100"/>
    <p:sldId id="1158" r:id="rId101"/>
    <p:sldId id="1147" r:id="rId102"/>
    <p:sldId id="352" r:id="rId103"/>
    <p:sldId id="353" r:id="rId104"/>
    <p:sldId id="358" r:id="rId105"/>
    <p:sldId id="265" r:id="rId106"/>
    <p:sldId id="268" r:id="rId107"/>
    <p:sldId id="316" r:id="rId108"/>
    <p:sldId id="325" r:id="rId109"/>
    <p:sldId id="1157" r:id="rId110"/>
    <p:sldId id="357" r:id="rId111"/>
    <p:sldId id="354" r:id="rId112"/>
    <p:sldId id="356" r:id="rId113"/>
    <p:sldId id="355" r:id="rId114"/>
    <p:sldId id="341" r:id="rId115"/>
    <p:sldId id="1159" r:id="rId116"/>
    <p:sldId id="1160" r:id="rId117"/>
    <p:sldId id="342" r:id="rId118"/>
    <p:sldId id="343" r:id="rId119"/>
    <p:sldId id="344" r:id="rId120"/>
    <p:sldId id="345" r:id="rId121"/>
    <p:sldId id="346" r:id="rId122"/>
    <p:sldId id="264" r:id="rId123"/>
    <p:sldId id="271" r:id="rId124"/>
    <p:sldId id="285" r:id="rId125"/>
    <p:sldId id="269" r:id="rId126"/>
    <p:sldId id="270" r:id="rId127"/>
    <p:sldId id="317" r:id="rId128"/>
    <p:sldId id="318" r:id="rId129"/>
    <p:sldId id="304" r:id="rId130"/>
    <p:sldId id="1150" r:id="rId131"/>
    <p:sldId id="294" r:id="rId132"/>
    <p:sldId id="1151" r:id="rId133"/>
    <p:sldId id="1152" r:id="rId134"/>
    <p:sldId id="1153" r:id="rId135"/>
    <p:sldId id="1154" r:id="rId136"/>
    <p:sldId id="1155" r:id="rId137"/>
    <p:sldId id="1156" r:id="rId138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A557CCB-07EE-AD44-4E05-4EE3ECE06D8E}" name="Bass, Lisa" initials="BL" userId="S::Lisa.Bass@cpuc.ca.gov::8a59481d-43b8-47d0-9351-1da338195be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9DE6"/>
    <a:srgbClr val="3399FF"/>
    <a:srgbClr val="417FCB"/>
    <a:srgbClr val="26C1E6"/>
    <a:srgbClr val="FA3526"/>
    <a:srgbClr val="CD1305"/>
    <a:srgbClr val="65D7FF"/>
    <a:srgbClr val="6A91A2"/>
    <a:srgbClr val="5B88B1"/>
    <a:srgbClr val="B81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958233-78E8-428F-B2B5-A67AF88E8745}" v="135" dt="2024-12-06T16:09:31.0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 snapToObjects="1">
      <p:cViewPr varScale="1">
        <p:scale>
          <a:sx n="104" d="100"/>
          <a:sy n="104" d="100"/>
        </p:scale>
        <p:origin x="7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23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63" Type="http://schemas.openxmlformats.org/officeDocument/2006/relationships/customXml" Target="../customXml/item63.xml"/><Relationship Id="rId84" Type="http://schemas.openxmlformats.org/officeDocument/2006/relationships/customXml" Target="../customXml/item84.xml"/><Relationship Id="rId138" Type="http://schemas.openxmlformats.org/officeDocument/2006/relationships/slide" Target="slides/slide44.xml"/><Relationship Id="rId107" Type="http://schemas.openxmlformats.org/officeDocument/2006/relationships/slide" Target="slides/slide13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53" Type="http://schemas.openxmlformats.org/officeDocument/2006/relationships/customXml" Target="../customXml/item53.xml"/><Relationship Id="rId74" Type="http://schemas.openxmlformats.org/officeDocument/2006/relationships/customXml" Target="../customXml/item74.xml"/><Relationship Id="rId128" Type="http://schemas.openxmlformats.org/officeDocument/2006/relationships/slide" Target="slides/slide34.xml"/><Relationship Id="rId5" Type="http://schemas.openxmlformats.org/officeDocument/2006/relationships/customXml" Target="../customXml/item5.xml"/><Relationship Id="rId90" Type="http://schemas.openxmlformats.org/officeDocument/2006/relationships/customXml" Target="../customXml/item90.xml"/><Relationship Id="rId95" Type="http://schemas.openxmlformats.org/officeDocument/2006/relationships/slide" Target="slides/slide1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113" Type="http://schemas.openxmlformats.org/officeDocument/2006/relationships/slide" Target="slides/slide19.xml"/><Relationship Id="rId118" Type="http://schemas.openxmlformats.org/officeDocument/2006/relationships/slide" Target="slides/slide24.xml"/><Relationship Id="rId134" Type="http://schemas.openxmlformats.org/officeDocument/2006/relationships/slide" Target="slides/slide40.xml"/><Relationship Id="rId139" Type="http://schemas.openxmlformats.org/officeDocument/2006/relationships/notesMaster" Target="notesMasters/notesMaster1.xml"/><Relationship Id="rId80" Type="http://schemas.openxmlformats.org/officeDocument/2006/relationships/customXml" Target="../customXml/item80.xml"/><Relationship Id="rId85" Type="http://schemas.openxmlformats.org/officeDocument/2006/relationships/customXml" Target="../customXml/item85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slide" Target="slides/slide9.xml"/><Relationship Id="rId108" Type="http://schemas.openxmlformats.org/officeDocument/2006/relationships/slide" Target="slides/slide14.xml"/><Relationship Id="rId124" Type="http://schemas.openxmlformats.org/officeDocument/2006/relationships/slide" Target="slides/slide30.xml"/><Relationship Id="rId129" Type="http://schemas.openxmlformats.org/officeDocument/2006/relationships/slide" Target="slides/slide35.xml"/><Relationship Id="rId54" Type="http://schemas.openxmlformats.org/officeDocument/2006/relationships/customXml" Target="../customXml/item54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91" Type="http://schemas.openxmlformats.org/officeDocument/2006/relationships/customXml" Target="../customXml/item91.xml"/><Relationship Id="rId96" Type="http://schemas.openxmlformats.org/officeDocument/2006/relationships/slide" Target="slides/slide2.xml"/><Relationship Id="rId140" Type="http://schemas.openxmlformats.org/officeDocument/2006/relationships/handoutMaster" Target="handoutMasters/handoutMaster1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slide" Target="slides/slide20.xml"/><Relationship Id="rId119" Type="http://schemas.openxmlformats.org/officeDocument/2006/relationships/slide" Target="slides/slide25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slide" Target="slides/slide36.xml"/><Relationship Id="rId135" Type="http://schemas.openxmlformats.org/officeDocument/2006/relationships/slide" Target="slides/slide41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slide" Target="slides/slide15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slide" Target="slides/slide3.xml"/><Relationship Id="rId104" Type="http://schemas.openxmlformats.org/officeDocument/2006/relationships/slide" Target="slides/slide10.xml"/><Relationship Id="rId120" Type="http://schemas.openxmlformats.org/officeDocument/2006/relationships/slide" Target="slides/slide26.xml"/><Relationship Id="rId125" Type="http://schemas.openxmlformats.org/officeDocument/2006/relationships/slide" Target="slides/slide31.xml"/><Relationship Id="rId141" Type="http://schemas.openxmlformats.org/officeDocument/2006/relationships/presProps" Target="presProps.xml"/><Relationship Id="rId146" Type="http://schemas.microsoft.com/office/2015/10/relationships/revisionInfo" Target="revisionInfo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slide" Target="slides/slide16.xml"/><Relationship Id="rId115" Type="http://schemas.openxmlformats.org/officeDocument/2006/relationships/slide" Target="slides/slide21.xml"/><Relationship Id="rId131" Type="http://schemas.openxmlformats.org/officeDocument/2006/relationships/slide" Target="slides/slide37.xml"/><Relationship Id="rId136" Type="http://schemas.openxmlformats.org/officeDocument/2006/relationships/slide" Target="slides/slide42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slide" Target="slides/slide6.xml"/><Relationship Id="rId105" Type="http://schemas.openxmlformats.org/officeDocument/2006/relationships/slide" Target="slides/slide11.xml"/><Relationship Id="rId126" Type="http://schemas.openxmlformats.org/officeDocument/2006/relationships/slide" Target="slides/slide32.xml"/><Relationship Id="rId147" Type="http://schemas.microsoft.com/office/2018/10/relationships/authors" Target="authors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slide" Target="slides/slide4.xml"/><Relationship Id="rId121" Type="http://schemas.openxmlformats.org/officeDocument/2006/relationships/slide" Target="slides/slide27.xml"/><Relationship Id="rId142" Type="http://schemas.openxmlformats.org/officeDocument/2006/relationships/viewProps" Target="viewProps.xml"/><Relationship Id="rId3" Type="http://schemas.openxmlformats.org/officeDocument/2006/relationships/customXml" Target="../customXml/item3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slide" Target="slides/slide22.xml"/><Relationship Id="rId137" Type="http://schemas.openxmlformats.org/officeDocument/2006/relationships/slide" Target="slides/slide43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slide" Target="slides/slide17.xml"/><Relationship Id="rId132" Type="http://schemas.openxmlformats.org/officeDocument/2006/relationships/slide" Target="slides/slide38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slide" Target="slides/slide12.xml"/><Relationship Id="rId127" Type="http://schemas.openxmlformats.org/officeDocument/2006/relationships/slide" Target="slides/slide33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slideMaster" Target="slideMasters/slideMaster1.xml"/><Relationship Id="rId99" Type="http://schemas.openxmlformats.org/officeDocument/2006/relationships/slide" Target="slides/slide5.xml"/><Relationship Id="rId101" Type="http://schemas.openxmlformats.org/officeDocument/2006/relationships/slide" Target="slides/slide7.xml"/><Relationship Id="rId122" Type="http://schemas.openxmlformats.org/officeDocument/2006/relationships/slide" Target="slides/slide28.xml"/><Relationship Id="rId143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26" Type="http://schemas.openxmlformats.org/officeDocument/2006/relationships/customXml" Target="../customXml/item26.xml"/><Relationship Id="rId47" Type="http://schemas.openxmlformats.org/officeDocument/2006/relationships/customXml" Target="../customXml/item47.xml"/><Relationship Id="rId68" Type="http://schemas.openxmlformats.org/officeDocument/2006/relationships/customXml" Target="../customXml/item68.xml"/><Relationship Id="rId89" Type="http://schemas.openxmlformats.org/officeDocument/2006/relationships/customXml" Target="../customXml/item89.xml"/><Relationship Id="rId112" Type="http://schemas.openxmlformats.org/officeDocument/2006/relationships/slide" Target="slides/slide18.xml"/><Relationship Id="rId133" Type="http://schemas.openxmlformats.org/officeDocument/2006/relationships/slide" Target="slides/slide39.xml"/><Relationship Id="rId16" Type="http://schemas.openxmlformats.org/officeDocument/2006/relationships/customXml" Target="../customXml/item16.xml"/><Relationship Id="rId37" Type="http://schemas.openxmlformats.org/officeDocument/2006/relationships/customXml" Target="../customXml/item37.xml"/><Relationship Id="rId58" Type="http://schemas.openxmlformats.org/officeDocument/2006/relationships/customXml" Target="../customXml/item58.xml"/><Relationship Id="rId79" Type="http://schemas.openxmlformats.org/officeDocument/2006/relationships/customXml" Target="../customXml/item79.xml"/><Relationship Id="rId102" Type="http://schemas.openxmlformats.org/officeDocument/2006/relationships/slide" Target="slides/slide8.xml"/><Relationship Id="rId123" Type="http://schemas.openxmlformats.org/officeDocument/2006/relationships/slide" Target="slides/slide29.xml"/><Relationship Id="rId14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ettinger, James R" userId="a1950f07-3ad9-48eb-8a7a-55a8afe69a63" providerId="ADAL" clId="{C2958233-78E8-428F-B2B5-A67AF88E8745}"/>
    <pc:docChg chg="undo redo custSel addSld delSld modSld sldOrd">
      <pc:chgData name="Graettinger, James R" userId="a1950f07-3ad9-48eb-8a7a-55a8afe69a63" providerId="ADAL" clId="{C2958233-78E8-428F-B2B5-A67AF88E8745}" dt="2024-12-06T16:09:36.450" v="2773" actId="1076"/>
      <pc:docMkLst>
        <pc:docMk/>
      </pc:docMkLst>
      <pc:sldChg chg="addSp delSp modSp mod">
        <pc:chgData name="Graettinger, James R" userId="a1950f07-3ad9-48eb-8a7a-55a8afe69a63" providerId="ADAL" clId="{C2958233-78E8-428F-B2B5-A67AF88E8745}" dt="2024-12-05T21:27:48.738" v="108" actId="1076"/>
        <pc:sldMkLst>
          <pc:docMk/>
          <pc:sldMk cId="3553107953" sldId="264"/>
        </pc:sldMkLst>
        <pc:spChg chg="mod">
          <ac:chgData name="Graettinger, James R" userId="a1950f07-3ad9-48eb-8a7a-55a8afe69a63" providerId="ADAL" clId="{C2958233-78E8-428F-B2B5-A67AF88E8745}" dt="2024-12-05T21:27:48.738" v="108" actId="1076"/>
          <ac:spMkLst>
            <pc:docMk/>
            <pc:sldMk cId="3553107953" sldId="264"/>
            <ac:spMk id="5" creationId="{CF7A818A-BBCE-E27E-73F9-33A9C44484C8}"/>
          </ac:spMkLst>
        </pc:spChg>
        <pc:graphicFrameChg chg="add mod">
          <ac:chgData name="Graettinger, James R" userId="a1950f07-3ad9-48eb-8a7a-55a8afe69a63" providerId="ADAL" clId="{C2958233-78E8-428F-B2B5-A67AF88E8745}" dt="2024-12-05T21:27:38.946" v="107" actId="1076"/>
          <ac:graphicFrameMkLst>
            <pc:docMk/>
            <pc:sldMk cId="3553107953" sldId="264"/>
            <ac:graphicFrameMk id="3" creationId="{8A24BBAB-5841-C6E9-DAB8-CA3A6923951E}"/>
          </ac:graphicFrameMkLst>
        </pc:graphicFrameChg>
        <pc:graphicFrameChg chg="del modGraphic">
          <ac:chgData name="Graettinger, James R" userId="a1950f07-3ad9-48eb-8a7a-55a8afe69a63" providerId="ADAL" clId="{C2958233-78E8-428F-B2B5-A67AF88E8745}" dt="2024-12-05T21:27:31.168" v="105" actId="478"/>
          <ac:graphicFrameMkLst>
            <pc:docMk/>
            <pc:sldMk cId="3553107953" sldId="264"/>
            <ac:graphicFrameMk id="8" creationId="{B225C393-BE34-BE96-B735-4691CFB81369}"/>
          </ac:graphicFrameMkLst>
        </pc:graphicFrameChg>
      </pc:sldChg>
      <pc:sldChg chg="addSp delSp modSp mod">
        <pc:chgData name="Graettinger, James R" userId="a1950f07-3ad9-48eb-8a7a-55a8afe69a63" providerId="ADAL" clId="{C2958233-78E8-428F-B2B5-A67AF88E8745}" dt="2024-12-05T22:26:05.363" v="935" actId="1076"/>
        <pc:sldMkLst>
          <pc:docMk/>
          <pc:sldMk cId="2470995215" sldId="269"/>
        </pc:sldMkLst>
        <pc:graphicFrameChg chg="add mod">
          <ac:chgData name="Graettinger, James R" userId="a1950f07-3ad9-48eb-8a7a-55a8afe69a63" providerId="ADAL" clId="{C2958233-78E8-428F-B2B5-A67AF88E8745}" dt="2024-12-05T22:26:05.363" v="935" actId="1076"/>
          <ac:graphicFrameMkLst>
            <pc:docMk/>
            <pc:sldMk cId="2470995215" sldId="269"/>
            <ac:graphicFrameMk id="3" creationId="{756ED2D9-F8B7-53EE-68EE-D69729A8346B}"/>
          </ac:graphicFrameMkLst>
        </pc:graphicFrameChg>
        <pc:picChg chg="add del">
          <ac:chgData name="Graettinger, James R" userId="a1950f07-3ad9-48eb-8a7a-55a8afe69a63" providerId="ADAL" clId="{C2958233-78E8-428F-B2B5-A67AF88E8745}" dt="2024-12-05T22:24:52.249" v="923" actId="478"/>
          <ac:picMkLst>
            <pc:docMk/>
            <pc:sldMk cId="2470995215" sldId="269"/>
            <ac:picMk id="4" creationId="{5831D463-5FB4-97F3-7EE4-EB8DF35BAC02}"/>
          </ac:picMkLst>
        </pc:picChg>
      </pc:sldChg>
      <pc:sldChg chg="addSp delSp modSp mod">
        <pc:chgData name="Graettinger, James R" userId="a1950f07-3ad9-48eb-8a7a-55a8afe69a63" providerId="ADAL" clId="{C2958233-78E8-428F-B2B5-A67AF88E8745}" dt="2024-12-05T22:35:21.263" v="942" actId="20577"/>
        <pc:sldMkLst>
          <pc:docMk/>
          <pc:sldMk cId="881205594" sldId="270"/>
        </pc:sldMkLst>
        <pc:spChg chg="mod">
          <ac:chgData name="Graettinger, James R" userId="a1950f07-3ad9-48eb-8a7a-55a8afe69a63" providerId="ADAL" clId="{C2958233-78E8-428F-B2B5-A67AF88E8745}" dt="2024-12-05T22:35:21.263" v="942" actId="20577"/>
          <ac:spMkLst>
            <pc:docMk/>
            <pc:sldMk cId="881205594" sldId="270"/>
            <ac:spMk id="6" creationId="{86A1E18E-80F6-74B2-5F0F-820A3992CABB}"/>
          </ac:spMkLst>
        </pc:spChg>
        <pc:graphicFrameChg chg="add mod">
          <ac:chgData name="Graettinger, James R" userId="a1950f07-3ad9-48eb-8a7a-55a8afe69a63" providerId="ADAL" clId="{C2958233-78E8-428F-B2B5-A67AF88E8745}" dt="2024-12-05T22:35:07.547" v="941" actId="207"/>
          <ac:graphicFrameMkLst>
            <pc:docMk/>
            <pc:sldMk cId="881205594" sldId="270"/>
            <ac:graphicFrameMk id="3" creationId="{59B734B0-945C-FED6-6BC1-F22FFBD5738B}"/>
          </ac:graphicFrameMkLst>
        </pc:graphicFrameChg>
        <pc:graphicFrameChg chg="del">
          <ac:chgData name="Graettinger, James R" userId="a1950f07-3ad9-48eb-8a7a-55a8afe69a63" providerId="ADAL" clId="{C2958233-78E8-428F-B2B5-A67AF88E8745}" dt="2024-12-05T22:34:42.404" v="936" actId="478"/>
          <ac:graphicFrameMkLst>
            <pc:docMk/>
            <pc:sldMk cId="881205594" sldId="270"/>
            <ac:graphicFrameMk id="4" creationId="{DFBFE538-5F85-F130-BA8F-0E8E56A08748}"/>
          </ac:graphicFrameMkLst>
        </pc:graphicFrameChg>
      </pc:sldChg>
      <pc:sldChg chg="addSp delSp modSp mod">
        <pc:chgData name="Graettinger, James R" userId="a1950f07-3ad9-48eb-8a7a-55a8afe69a63" providerId="ADAL" clId="{C2958233-78E8-428F-B2B5-A67AF88E8745}" dt="2024-12-05T21:34:19.426" v="132" actId="1076"/>
        <pc:sldMkLst>
          <pc:docMk/>
          <pc:sldMk cId="2782009179" sldId="271"/>
        </pc:sldMkLst>
        <pc:spChg chg="mod">
          <ac:chgData name="Graettinger, James R" userId="a1950f07-3ad9-48eb-8a7a-55a8afe69a63" providerId="ADAL" clId="{C2958233-78E8-428F-B2B5-A67AF88E8745}" dt="2024-12-05T21:31:11.637" v="120" actId="20577"/>
          <ac:spMkLst>
            <pc:docMk/>
            <pc:sldMk cId="2782009179" sldId="271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C2958233-78E8-428F-B2B5-A67AF88E8745}" dt="2024-12-05T21:34:19.426" v="132" actId="1076"/>
          <ac:spMkLst>
            <pc:docMk/>
            <pc:sldMk cId="2782009179" sldId="271"/>
            <ac:spMk id="8" creationId="{AAF32389-4B74-2025-D2D4-92170F14A338}"/>
          </ac:spMkLst>
        </pc:spChg>
        <pc:graphicFrameChg chg="add mod">
          <ac:chgData name="Graettinger, James R" userId="a1950f07-3ad9-48eb-8a7a-55a8afe69a63" providerId="ADAL" clId="{C2958233-78E8-428F-B2B5-A67AF88E8745}" dt="2024-12-05T21:34:14.543" v="131" actId="14100"/>
          <ac:graphicFrameMkLst>
            <pc:docMk/>
            <pc:sldMk cId="2782009179" sldId="271"/>
            <ac:graphicFrameMk id="3" creationId="{F452490D-7D3C-6B94-4BFC-437CF76BFE5C}"/>
          </ac:graphicFrameMkLst>
        </pc:graphicFrameChg>
        <pc:graphicFrameChg chg="del">
          <ac:chgData name="Graettinger, James R" userId="a1950f07-3ad9-48eb-8a7a-55a8afe69a63" providerId="ADAL" clId="{C2958233-78E8-428F-B2B5-A67AF88E8745}" dt="2024-12-05T21:33:21.753" v="121" actId="478"/>
          <ac:graphicFrameMkLst>
            <pc:docMk/>
            <pc:sldMk cId="2782009179" sldId="271"/>
            <ac:graphicFrameMk id="5" creationId="{2266BDF4-D3E6-2587-A2EB-3CF447BA2891}"/>
          </ac:graphicFrameMkLst>
        </pc:graphicFrameChg>
      </pc:sldChg>
      <pc:sldChg chg="addSp delSp modSp mod">
        <pc:chgData name="Graettinger, James R" userId="a1950f07-3ad9-48eb-8a7a-55a8afe69a63" providerId="ADAL" clId="{C2958233-78E8-428F-B2B5-A67AF88E8745}" dt="2024-12-05T21:38:37.958" v="151" actId="20577"/>
        <pc:sldMkLst>
          <pc:docMk/>
          <pc:sldMk cId="343700430" sldId="285"/>
        </pc:sldMkLst>
        <pc:spChg chg="mod">
          <ac:chgData name="Graettinger, James R" userId="a1950f07-3ad9-48eb-8a7a-55a8afe69a63" providerId="ADAL" clId="{C2958233-78E8-428F-B2B5-A67AF88E8745}" dt="2024-12-05T21:38:37.958" v="151" actId="20577"/>
          <ac:spMkLst>
            <pc:docMk/>
            <pc:sldMk cId="343700430" sldId="285"/>
            <ac:spMk id="2" creationId="{B5317B44-90A8-441B-E964-B0AD1A853D35}"/>
          </ac:spMkLst>
        </pc:spChg>
        <pc:graphicFrameChg chg="add mod">
          <ac:chgData name="Graettinger, James R" userId="a1950f07-3ad9-48eb-8a7a-55a8afe69a63" providerId="ADAL" clId="{C2958233-78E8-428F-B2B5-A67AF88E8745}" dt="2024-12-05T21:38:23.665" v="139" actId="14100"/>
          <ac:graphicFrameMkLst>
            <pc:docMk/>
            <pc:sldMk cId="343700430" sldId="285"/>
            <ac:graphicFrameMk id="3" creationId="{C1A3320E-FBEC-F326-A648-55408B5C8A17}"/>
          </ac:graphicFrameMkLst>
        </pc:graphicFrameChg>
        <pc:graphicFrameChg chg="del">
          <ac:chgData name="Graettinger, James R" userId="a1950f07-3ad9-48eb-8a7a-55a8afe69a63" providerId="ADAL" clId="{C2958233-78E8-428F-B2B5-A67AF88E8745}" dt="2024-12-05T21:37:56.001" v="133" actId="478"/>
          <ac:graphicFrameMkLst>
            <pc:docMk/>
            <pc:sldMk cId="343700430" sldId="285"/>
            <ac:graphicFrameMk id="5" creationId="{094F36C1-D2C3-8EBB-5F44-11D2E9C58408}"/>
          </ac:graphicFrameMkLst>
        </pc:graphicFrameChg>
      </pc:sldChg>
      <pc:sldChg chg="addSp delSp modSp mod">
        <pc:chgData name="Graettinger, James R" userId="a1950f07-3ad9-48eb-8a7a-55a8afe69a63" providerId="ADAL" clId="{C2958233-78E8-428F-B2B5-A67AF88E8745}" dt="2024-12-05T21:42:52.438" v="171" actId="1076"/>
        <pc:sldMkLst>
          <pc:docMk/>
          <pc:sldMk cId="3544089132" sldId="294"/>
        </pc:sldMkLst>
        <pc:spChg chg="mod">
          <ac:chgData name="Graettinger, James R" userId="a1950f07-3ad9-48eb-8a7a-55a8afe69a63" providerId="ADAL" clId="{C2958233-78E8-428F-B2B5-A67AF88E8745}" dt="2024-12-05T21:42:21.351" v="164" actId="20577"/>
          <ac:spMkLst>
            <pc:docMk/>
            <pc:sldMk cId="3544089132" sldId="294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C2958233-78E8-428F-B2B5-A67AF88E8745}" dt="2024-12-05T21:42:52.438" v="171" actId="1076"/>
          <ac:spMkLst>
            <pc:docMk/>
            <pc:sldMk cId="3544089132" sldId="294"/>
            <ac:spMk id="5" creationId="{685BBE08-3646-FD86-DD91-FE2F13FD3B14}"/>
          </ac:spMkLst>
        </pc:spChg>
        <pc:graphicFrameChg chg="add mod">
          <ac:chgData name="Graettinger, James R" userId="a1950f07-3ad9-48eb-8a7a-55a8afe69a63" providerId="ADAL" clId="{C2958233-78E8-428F-B2B5-A67AF88E8745}" dt="2024-12-05T21:42:45.210" v="170" actId="14100"/>
          <ac:graphicFrameMkLst>
            <pc:docMk/>
            <pc:sldMk cId="3544089132" sldId="294"/>
            <ac:graphicFrameMk id="3" creationId="{EDAE5004-578A-B6C0-B8C5-64007D73DECA}"/>
          </ac:graphicFrameMkLst>
        </pc:graphicFrameChg>
        <pc:graphicFrameChg chg="del">
          <ac:chgData name="Graettinger, James R" userId="a1950f07-3ad9-48eb-8a7a-55a8afe69a63" providerId="ADAL" clId="{C2958233-78E8-428F-B2B5-A67AF88E8745}" dt="2024-12-05T21:42:25.365" v="165" actId="478"/>
          <ac:graphicFrameMkLst>
            <pc:docMk/>
            <pc:sldMk cId="3544089132" sldId="294"/>
            <ac:graphicFrameMk id="4" creationId="{10E82EEC-72C1-92BC-D73E-79593692058F}"/>
          </ac:graphicFrameMkLst>
        </pc:graphicFrameChg>
      </pc:sldChg>
      <pc:sldChg chg="modSp mod">
        <pc:chgData name="Graettinger, James R" userId="a1950f07-3ad9-48eb-8a7a-55a8afe69a63" providerId="ADAL" clId="{C2958233-78E8-428F-B2B5-A67AF88E8745}" dt="2024-12-05T21:46:29.347" v="199" actId="1076"/>
        <pc:sldMkLst>
          <pc:docMk/>
          <pc:sldMk cId="1233191994" sldId="304"/>
        </pc:sldMkLst>
        <pc:spChg chg="mod">
          <ac:chgData name="Graettinger, James R" userId="a1950f07-3ad9-48eb-8a7a-55a8afe69a63" providerId="ADAL" clId="{C2958233-78E8-428F-B2B5-A67AF88E8745}" dt="2024-12-05T21:45:59.653" v="195" actId="14100"/>
          <ac:spMkLst>
            <pc:docMk/>
            <pc:sldMk cId="1233191994" sldId="304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C2958233-78E8-428F-B2B5-A67AF88E8745}" dt="2024-12-05T21:46:29.347" v="199" actId="1076"/>
          <ac:spMkLst>
            <pc:docMk/>
            <pc:sldMk cId="1233191994" sldId="304"/>
            <ac:spMk id="3" creationId="{2B245E3B-EAA4-58A6-ABE1-FC2B8AF32DD2}"/>
          </ac:spMkLst>
        </pc:spChg>
        <pc:spChg chg="mod">
          <ac:chgData name="Graettinger, James R" userId="a1950f07-3ad9-48eb-8a7a-55a8afe69a63" providerId="ADAL" clId="{C2958233-78E8-428F-B2B5-A67AF88E8745}" dt="2024-12-05T21:46:12.580" v="196" actId="1076"/>
          <ac:spMkLst>
            <pc:docMk/>
            <pc:sldMk cId="1233191994" sldId="304"/>
            <ac:spMk id="5" creationId="{889B0A39-38E5-F8A8-ABB7-9DE92FFD8005}"/>
          </ac:spMkLst>
        </pc:spChg>
      </pc:sldChg>
      <pc:sldChg chg="modSp mod">
        <pc:chgData name="Graettinger, James R" userId="a1950f07-3ad9-48eb-8a7a-55a8afe69a63" providerId="ADAL" clId="{C2958233-78E8-428F-B2B5-A67AF88E8745}" dt="2024-12-06T15:21:56.764" v="2396" actId="1076"/>
        <pc:sldMkLst>
          <pc:docMk/>
          <pc:sldMk cId="1398590977" sldId="316"/>
        </pc:sldMkLst>
        <pc:spChg chg="mod">
          <ac:chgData name="Graettinger, James R" userId="a1950f07-3ad9-48eb-8a7a-55a8afe69a63" providerId="ADAL" clId="{C2958233-78E8-428F-B2B5-A67AF88E8745}" dt="2024-12-06T15:21:51.016" v="2395" actId="20577"/>
          <ac:spMkLst>
            <pc:docMk/>
            <pc:sldMk cId="1398590977" sldId="316"/>
            <ac:spMk id="2" creationId="{B5317B44-90A8-441B-E964-B0AD1A853D35}"/>
          </ac:spMkLst>
        </pc:spChg>
        <pc:graphicFrameChg chg="mod">
          <ac:chgData name="Graettinger, James R" userId="a1950f07-3ad9-48eb-8a7a-55a8afe69a63" providerId="ADAL" clId="{C2958233-78E8-428F-B2B5-A67AF88E8745}" dt="2024-12-06T15:21:56.764" v="2396" actId="1076"/>
          <ac:graphicFrameMkLst>
            <pc:docMk/>
            <pc:sldMk cId="1398590977" sldId="316"/>
            <ac:graphicFrameMk id="5" creationId="{17A54482-44D8-12D6-C35A-BD3C3E724660}"/>
          </ac:graphicFrameMkLst>
        </pc:graphicFrameChg>
      </pc:sldChg>
      <pc:sldChg chg="addSp delSp modSp mod">
        <pc:chgData name="Graettinger, James R" userId="a1950f07-3ad9-48eb-8a7a-55a8afe69a63" providerId="ADAL" clId="{C2958233-78E8-428F-B2B5-A67AF88E8745}" dt="2024-12-05T22:12:13.086" v="678" actId="20577"/>
        <pc:sldMkLst>
          <pc:docMk/>
          <pc:sldMk cId="983144131" sldId="317"/>
        </pc:sldMkLst>
        <pc:spChg chg="mod">
          <ac:chgData name="Graettinger, James R" userId="a1950f07-3ad9-48eb-8a7a-55a8afe69a63" providerId="ADAL" clId="{C2958233-78E8-428F-B2B5-A67AF88E8745}" dt="2024-12-05T22:08:20.810" v="642" actId="20577"/>
          <ac:spMkLst>
            <pc:docMk/>
            <pc:sldMk cId="983144131" sldId="317"/>
            <ac:spMk id="2" creationId="{B5317B44-90A8-441B-E964-B0AD1A853D35}"/>
          </ac:spMkLst>
        </pc:spChg>
        <pc:graphicFrameChg chg="del">
          <ac:chgData name="Graettinger, James R" userId="a1950f07-3ad9-48eb-8a7a-55a8afe69a63" providerId="ADAL" clId="{C2958233-78E8-428F-B2B5-A67AF88E8745}" dt="2024-12-05T21:51:48.107" v="261" actId="478"/>
          <ac:graphicFrameMkLst>
            <pc:docMk/>
            <pc:sldMk cId="983144131" sldId="317"/>
            <ac:graphicFrameMk id="3" creationId="{15558D8A-A3E5-C88A-ECED-46DA22C4F07D}"/>
          </ac:graphicFrameMkLst>
        </pc:graphicFrameChg>
        <pc:graphicFrameChg chg="mod modGraphic">
          <ac:chgData name="Graettinger, James R" userId="a1950f07-3ad9-48eb-8a7a-55a8afe69a63" providerId="ADAL" clId="{C2958233-78E8-428F-B2B5-A67AF88E8745}" dt="2024-12-05T22:12:13.086" v="678" actId="20577"/>
          <ac:graphicFrameMkLst>
            <pc:docMk/>
            <pc:sldMk cId="983144131" sldId="317"/>
            <ac:graphicFrameMk id="4" creationId="{09CBFC0C-F633-3FAA-0CCF-B3020D79749D}"/>
          </ac:graphicFrameMkLst>
        </pc:graphicFrameChg>
        <pc:graphicFrameChg chg="add del mod">
          <ac:chgData name="Graettinger, James R" userId="a1950f07-3ad9-48eb-8a7a-55a8afe69a63" providerId="ADAL" clId="{C2958233-78E8-428F-B2B5-A67AF88E8745}" dt="2024-12-05T22:09:14.228" v="643" actId="478"/>
          <ac:graphicFrameMkLst>
            <pc:docMk/>
            <pc:sldMk cId="983144131" sldId="317"/>
            <ac:graphicFrameMk id="5" creationId="{85D26935-9F3F-4F06-D9C1-13105F6DA480}"/>
          </ac:graphicFrameMkLst>
        </pc:graphicFrameChg>
        <pc:graphicFrameChg chg="add mod">
          <ac:chgData name="Graettinger, James R" userId="a1950f07-3ad9-48eb-8a7a-55a8afe69a63" providerId="ADAL" clId="{C2958233-78E8-428F-B2B5-A67AF88E8745}" dt="2024-12-05T22:09:46.883" v="649" actId="14100"/>
          <ac:graphicFrameMkLst>
            <pc:docMk/>
            <pc:sldMk cId="983144131" sldId="317"/>
            <ac:graphicFrameMk id="6" creationId="{D0F4400F-456F-779D-3293-A885E0CAE842}"/>
          </ac:graphicFrameMkLst>
        </pc:graphicFrameChg>
      </pc:sldChg>
      <pc:sldChg chg="addSp delSp modSp mod">
        <pc:chgData name="Graettinger, James R" userId="a1950f07-3ad9-48eb-8a7a-55a8afe69a63" providerId="ADAL" clId="{C2958233-78E8-428F-B2B5-A67AF88E8745}" dt="2024-12-05T22:17:54.936" v="920" actId="20577"/>
        <pc:sldMkLst>
          <pc:docMk/>
          <pc:sldMk cId="3718742273" sldId="318"/>
        </pc:sldMkLst>
        <pc:spChg chg="mod">
          <ac:chgData name="Graettinger, James R" userId="a1950f07-3ad9-48eb-8a7a-55a8afe69a63" providerId="ADAL" clId="{C2958233-78E8-428F-B2B5-A67AF88E8745}" dt="2024-12-05T21:56:08.169" v="357" actId="20577"/>
          <ac:spMkLst>
            <pc:docMk/>
            <pc:sldMk cId="3718742273" sldId="318"/>
            <ac:spMk id="2" creationId="{B5317B44-90A8-441B-E964-B0AD1A853D35}"/>
          </ac:spMkLst>
        </pc:spChg>
        <pc:graphicFrameChg chg="del">
          <ac:chgData name="Graettinger, James R" userId="a1950f07-3ad9-48eb-8a7a-55a8afe69a63" providerId="ADAL" clId="{C2958233-78E8-428F-B2B5-A67AF88E8745}" dt="2024-12-05T21:57:45.462" v="358" actId="478"/>
          <ac:graphicFrameMkLst>
            <pc:docMk/>
            <pc:sldMk cId="3718742273" sldId="318"/>
            <ac:graphicFrameMk id="3" creationId="{631A1C77-007E-222C-67EB-CF3CB5A8D903}"/>
          </ac:graphicFrameMkLst>
        </pc:graphicFrameChg>
        <pc:graphicFrameChg chg="mod modGraphic">
          <ac:chgData name="Graettinger, James R" userId="a1950f07-3ad9-48eb-8a7a-55a8afe69a63" providerId="ADAL" clId="{C2958233-78E8-428F-B2B5-A67AF88E8745}" dt="2024-12-05T22:17:54.936" v="920" actId="20577"/>
          <ac:graphicFrameMkLst>
            <pc:docMk/>
            <pc:sldMk cId="3718742273" sldId="318"/>
            <ac:graphicFrameMk id="4" creationId="{042FBC5E-59AE-DF7F-F243-B30466292342}"/>
          </ac:graphicFrameMkLst>
        </pc:graphicFrameChg>
        <pc:graphicFrameChg chg="add del mod">
          <ac:chgData name="Graettinger, James R" userId="a1950f07-3ad9-48eb-8a7a-55a8afe69a63" providerId="ADAL" clId="{C2958233-78E8-428F-B2B5-A67AF88E8745}" dt="2024-12-05T22:13:39.226" v="679" actId="478"/>
          <ac:graphicFrameMkLst>
            <pc:docMk/>
            <pc:sldMk cId="3718742273" sldId="318"/>
            <ac:graphicFrameMk id="5" creationId="{A6CE3D3F-946A-8178-1CAE-34F8E9C6A6C3}"/>
          </ac:graphicFrameMkLst>
        </pc:graphicFrameChg>
        <pc:graphicFrameChg chg="add mod">
          <ac:chgData name="Graettinger, James R" userId="a1950f07-3ad9-48eb-8a7a-55a8afe69a63" providerId="ADAL" clId="{C2958233-78E8-428F-B2B5-A67AF88E8745}" dt="2024-12-05T22:14:14.858" v="688" actId="14100"/>
          <ac:graphicFrameMkLst>
            <pc:docMk/>
            <pc:sldMk cId="3718742273" sldId="318"/>
            <ac:graphicFrameMk id="6" creationId="{15F7D440-12A6-7684-31B3-8B1AA35ED66A}"/>
          </ac:graphicFrameMkLst>
        </pc:graphicFrameChg>
      </pc:sldChg>
      <pc:sldChg chg="modSp mod">
        <pc:chgData name="Graettinger, James R" userId="a1950f07-3ad9-48eb-8a7a-55a8afe69a63" providerId="ADAL" clId="{C2958233-78E8-428F-B2B5-A67AF88E8745}" dt="2024-12-06T15:23:59.962" v="2461" actId="20577"/>
        <pc:sldMkLst>
          <pc:docMk/>
          <pc:sldMk cId="2227885427" sldId="325"/>
        </pc:sldMkLst>
        <pc:spChg chg="mod">
          <ac:chgData name="Graettinger, James R" userId="a1950f07-3ad9-48eb-8a7a-55a8afe69a63" providerId="ADAL" clId="{C2958233-78E8-428F-B2B5-A67AF88E8745}" dt="2024-12-06T15:23:59.962" v="2461" actId="20577"/>
          <ac:spMkLst>
            <pc:docMk/>
            <pc:sldMk cId="2227885427" sldId="325"/>
            <ac:spMk id="2" creationId="{B5317B44-90A8-441B-E964-B0AD1A853D35}"/>
          </ac:spMkLst>
        </pc:spChg>
      </pc:sldChg>
      <pc:sldChg chg="modSp mod">
        <pc:chgData name="Graettinger, James R" userId="a1950f07-3ad9-48eb-8a7a-55a8afe69a63" providerId="ADAL" clId="{C2958233-78E8-428F-B2B5-A67AF88E8745}" dt="2024-12-06T15:10:19.765" v="2063" actId="1076"/>
        <pc:sldMkLst>
          <pc:docMk/>
          <pc:sldMk cId="2421913504" sldId="332"/>
        </pc:sldMkLst>
        <pc:spChg chg="mod">
          <ac:chgData name="Graettinger, James R" userId="a1950f07-3ad9-48eb-8a7a-55a8afe69a63" providerId="ADAL" clId="{C2958233-78E8-428F-B2B5-A67AF88E8745}" dt="2024-12-06T15:10:19.765" v="2063" actId="1076"/>
          <ac:spMkLst>
            <pc:docMk/>
            <pc:sldMk cId="2421913504" sldId="332"/>
            <ac:spMk id="3" creationId="{738E331D-EF5B-2918-8D0E-6879C79CFBC2}"/>
          </ac:spMkLst>
        </pc:spChg>
        <pc:spChg chg="mod">
          <ac:chgData name="Graettinger, James R" userId="a1950f07-3ad9-48eb-8a7a-55a8afe69a63" providerId="ADAL" clId="{C2958233-78E8-428F-B2B5-A67AF88E8745}" dt="2024-12-06T15:10:06.086" v="2062" actId="255"/>
          <ac:spMkLst>
            <pc:docMk/>
            <pc:sldMk cId="2421913504" sldId="332"/>
            <ac:spMk id="5" creationId="{574C4B49-5F7F-4CAD-4B78-D5CB6BEAE2F9}"/>
          </ac:spMkLst>
        </pc:spChg>
      </pc:sldChg>
      <pc:sldChg chg="modSp mod">
        <pc:chgData name="Graettinger, James R" userId="a1950f07-3ad9-48eb-8a7a-55a8afe69a63" providerId="ADAL" clId="{C2958233-78E8-428F-B2B5-A67AF88E8745}" dt="2024-12-06T14:42:26.756" v="1938" actId="1076"/>
        <pc:sldMkLst>
          <pc:docMk/>
          <pc:sldMk cId="310919671" sldId="333"/>
        </pc:sldMkLst>
        <pc:spChg chg="mod">
          <ac:chgData name="Graettinger, James R" userId="a1950f07-3ad9-48eb-8a7a-55a8afe69a63" providerId="ADAL" clId="{C2958233-78E8-428F-B2B5-A67AF88E8745}" dt="2024-12-06T14:36:27.013" v="1703"/>
          <ac:spMkLst>
            <pc:docMk/>
            <pc:sldMk cId="310919671" sldId="333"/>
            <ac:spMk id="4" creationId="{A87D3AC6-ABDD-4C72-A5BF-4B99B9975378}"/>
          </ac:spMkLst>
        </pc:spChg>
        <pc:spChg chg="mod">
          <ac:chgData name="Graettinger, James R" userId="a1950f07-3ad9-48eb-8a7a-55a8afe69a63" providerId="ADAL" clId="{C2958233-78E8-428F-B2B5-A67AF88E8745}" dt="2024-12-06T14:42:26.756" v="1938" actId="1076"/>
          <ac:spMkLst>
            <pc:docMk/>
            <pc:sldMk cId="310919671" sldId="333"/>
            <ac:spMk id="5" creationId="{28BCFB23-A2F1-9BEF-137A-FF4C2C3FEDCE}"/>
          </ac:spMkLst>
        </pc:spChg>
      </pc:sldChg>
      <pc:sldChg chg="addSp modSp mod ord">
        <pc:chgData name="Graettinger, James R" userId="a1950f07-3ad9-48eb-8a7a-55a8afe69a63" providerId="ADAL" clId="{C2958233-78E8-428F-B2B5-A67AF88E8745}" dt="2024-12-06T15:38:30.422" v="2546"/>
        <pc:sldMkLst>
          <pc:docMk/>
          <pc:sldMk cId="3492688595" sldId="341"/>
        </pc:sldMkLst>
        <pc:graphicFrameChg chg="modGraphic">
          <ac:chgData name="Graettinger, James R" userId="a1950f07-3ad9-48eb-8a7a-55a8afe69a63" providerId="ADAL" clId="{C2958233-78E8-428F-B2B5-A67AF88E8745}" dt="2024-12-05T21:17:15.624" v="102" actId="255"/>
          <ac:graphicFrameMkLst>
            <pc:docMk/>
            <pc:sldMk cId="3492688595" sldId="341"/>
            <ac:graphicFrameMk id="3" creationId="{D14C1BD5-0AEC-2AE8-4936-D720180CD045}"/>
          </ac:graphicFrameMkLst>
        </pc:graphicFrameChg>
        <pc:graphicFrameChg chg="add mod modGraphic">
          <ac:chgData name="Graettinger, James R" userId="a1950f07-3ad9-48eb-8a7a-55a8afe69a63" providerId="ADAL" clId="{C2958233-78E8-428F-B2B5-A67AF88E8745}" dt="2024-12-05T21:17:22.759" v="103" actId="255"/>
          <ac:graphicFrameMkLst>
            <pc:docMk/>
            <pc:sldMk cId="3492688595" sldId="341"/>
            <ac:graphicFrameMk id="4" creationId="{E0D9AD0D-3843-5AC7-EC32-EBE2956EB421}"/>
          </ac:graphicFrameMkLst>
        </pc:graphicFrameChg>
      </pc:sldChg>
      <pc:sldChg chg="modSp mod">
        <pc:chgData name="Graettinger, James R" userId="a1950f07-3ad9-48eb-8a7a-55a8afe69a63" providerId="ADAL" clId="{C2958233-78E8-428F-B2B5-A67AF88E8745}" dt="2024-12-05T23:11:22.706" v="1350" actId="207"/>
        <pc:sldMkLst>
          <pc:docMk/>
          <pc:sldMk cId="635032207" sldId="342"/>
        </pc:sldMkLst>
        <pc:graphicFrameChg chg="mod modGraphic">
          <ac:chgData name="Graettinger, James R" userId="a1950f07-3ad9-48eb-8a7a-55a8afe69a63" providerId="ADAL" clId="{C2958233-78E8-428F-B2B5-A67AF88E8745}" dt="2024-12-05T23:11:22.706" v="1350" actId="207"/>
          <ac:graphicFrameMkLst>
            <pc:docMk/>
            <pc:sldMk cId="635032207" sldId="342"/>
            <ac:graphicFrameMk id="4" creationId="{E3A6B7E3-32A4-4E23-B51D-49F942579D75}"/>
          </ac:graphicFrameMkLst>
        </pc:graphicFrameChg>
      </pc:sldChg>
      <pc:sldChg chg="modSp mod">
        <pc:chgData name="Graettinger, James R" userId="a1950f07-3ad9-48eb-8a7a-55a8afe69a63" providerId="ADAL" clId="{C2958233-78E8-428F-B2B5-A67AF88E8745}" dt="2024-12-05T23:11:14.922" v="1349" actId="207"/>
        <pc:sldMkLst>
          <pc:docMk/>
          <pc:sldMk cId="2857549350" sldId="343"/>
        </pc:sldMkLst>
        <pc:graphicFrameChg chg="mod modGraphic">
          <ac:chgData name="Graettinger, James R" userId="a1950f07-3ad9-48eb-8a7a-55a8afe69a63" providerId="ADAL" clId="{C2958233-78E8-428F-B2B5-A67AF88E8745}" dt="2024-12-05T23:11:14.922" v="1349" actId="207"/>
          <ac:graphicFrameMkLst>
            <pc:docMk/>
            <pc:sldMk cId="2857549350" sldId="343"/>
            <ac:graphicFrameMk id="3" creationId="{FD9873A0-5218-52D6-F5C6-FE6E7F9ABF87}"/>
          </ac:graphicFrameMkLst>
        </pc:graphicFrameChg>
      </pc:sldChg>
      <pc:sldChg chg="modSp mod">
        <pc:chgData name="Graettinger, James R" userId="a1950f07-3ad9-48eb-8a7a-55a8afe69a63" providerId="ADAL" clId="{C2958233-78E8-428F-B2B5-A67AF88E8745}" dt="2024-12-05T23:10:47.261" v="1346" actId="207"/>
        <pc:sldMkLst>
          <pc:docMk/>
          <pc:sldMk cId="3228181607" sldId="344"/>
        </pc:sldMkLst>
        <pc:graphicFrameChg chg="mod modGraphic">
          <ac:chgData name="Graettinger, James R" userId="a1950f07-3ad9-48eb-8a7a-55a8afe69a63" providerId="ADAL" clId="{C2958233-78E8-428F-B2B5-A67AF88E8745}" dt="2024-12-05T23:10:47.261" v="1346" actId="207"/>
          <ac:graphicFrameMkLst>
            <pc:docMk/>
            <pc:sldMk cId="3228181607" sldId="344"/>
            <ac:graphicFrameMk id="3" creationId="{74F122CD-3E0D-6A4E-E56D-50B646AD79A0}"/>
          </ac:graphicFrameMkLst>
        </pc:graphicFrameChg>
      </pc:sldChg>
      <pc:sldChg chg="modSp mod">
        <pc:chgData name="Graettinger, James R" userId="a1950f07-3ad9-48eb-8a7a-55a8afe69a63" providerId="ADAL" clId="{C2958233-78E8-428F-B2B5-A67AF88E8745}" dt="2024-12-05T23:10:25.887" v="1343" actId="2711"/>
        <pc:sldMkLst>
          <pc:docMk/>
          <pc:sldMk cId="471665937" sldId="345"/>
        </pc:sldMkLst>
        <pc:graphicFrameChg chg="mod modGraphic">
          <ac:chgData name="Graettinger, James R" userId="a1950f07-3ad9-48eb-8a7a-55a8afe69a63" providerId="ADAL" clId="{C2958233-78E8-428F-B2B5-A67AF88E8745}" dt="2024-12-05T23:10:25.887" v="1343" actId="2711"/>
          <ac:graphicFrameMkLst>
            <pc:docMk/>
            <pc:sldMk cId="471665937" sldId="345"/>
            <ac:graphicFrameMk id="3" creationId="{01B5F9CF-72A3-D819-0F67-0C1897CD6BB8}"/>
          </ac:graphicFrameMkLst>
        </pc:graphicFrameChg>
      </pc:sldChg>
      <pc:sldChg chg="modSp mod">
        <pc:chgData name="Graettinger, James R" userId="a1950f07-3ad9-48eb-8a7a-55a8afe69a63" providerId="ADAL" clId="{C2958233-78E8-428F-B2B5-A67AF88E8745}" dt="2024-12-05T23:10:17.865" v="1341" actId="207"/>
        <pc:sldMkLst>
          <pc:docMk/>
          <pc:sldMk cId="2105399685" sldId="346"/>
        </pc:sldMkLst>
        <pc:graphicFrameChg chg="mod modGraphic">
          <ac:chgData name="Graettinger, James R" userId="a1950f07-3ad9-48eb-8a7a-55a8afe69a63" providerId="ADAL" clId="{C2958233-78E8-428F-B2B5-A67AF88E8745}" dt="2024-12-05T23:10:17.865" v="1341" actId="207"/>
          <ac:graphicFrameMkLst>
            <pc:docMk/>
            <pc:sldMk cId="2105399685" sldId="346"/>
            <ac:graphicFrameMk id="3" creationId="{31FC32CE-75C3-422C-4F3A-EC5B383E7266}"/>
          </ac:graphicFrameMkLst>
        </pc:graphicFrameChg>
      </pc:sldChg>
      <pc:sldChg chg="addSp delSp modSp mod">
        <pc:chgData name="Graettinger, James R" userId="a1950f07-3ad9-48eb-8a7a-55a8afe69a63" providerId="ADAL" clId="{C2958233-78E8-428F-B2B5-A67AF88E8745}" dt="2024-12-06T14:44:50.931" v="1943" actId="2711"/>
        <pc:sldMkLst>
          <pc:docMk/>
          <pc:sldMk cId="1242061696" sldId="347"/>
        </pc:sldMkLst>
        <pc:spChg chg="mod">
          <ac:chgData name="Graettinger, James R" userId="a1950f07-3ad9-48eb-8a7a-55a8afe69a63" providerId="ADAL" clId="{C2958233-78E8-428F-B2B5-A67AF88E8745}" dt="2024-12-06T14:44:42.356" v="1941" actId="1076"/>
          <ac:spMkLst>
            <pc:docMk/>
            <pc:sldMk cId="1242061696" sldId="347"/>
            <ac:spMk id="4" creationId="{A87D3AC6-ABDD-4C72-A5BF-4B99B9975378}"/>
          </ac:spMkLst>
        </pc:spChg>
        <pc:spChg chg="mod">
          <ac:chgData name="Graettinger, James R" userId="a1950f07-3ad9-48eb-8a7a-55a8afe69a63" providerId="ADAL" clId="{C2958233-78E8-428F-B2B5-A67AF88E8745}" dt="2024-12-06T14:29:26.946" v="1665" actId="20577"/>
          <ac:spMkLst>
            <pc:docMk/>
            <pc:sldMk cId="1242061696" sldId="347"/>
            <ac:spMk id="5" creationId="{28BCFB23-A2F1-9BEF-137A-FF4C2C3FEDCE}"/>
          </ac:spMkLst>
        </pc:spChg>
        <pc:graphicFrameChg chg="del">
          <ac:chgData name="Graettinger, James R" userId="a1950f07-3ad9-48eb-8a7a-55a8afe69a63" providerId="ADAL" clId="{C2958233-78E8-428F-B2B5-A67AF88E8745}" dt="2024-12-06T14:29:00.042" v="1651" actId="478"/>
          <ac:graphicFrameMkLst>
            <pc:docMk/>
            <pc:sldMk cId="1242061696" sldId="347"/>
            <ac:graphicFrameMk id="3" creationId="{0398B05B-5C0E-A9BD-4238-0DE50C97DB08}"/>
          </ac:graphicFrameMkLst>
        </pc:graphicFrameChg>
        <pc:graphicFrameChg chg="add mod modGraphic">
          <ac:chgData name="Graettinger, James R" userId="a1950f07-3ad9-48eb-8a7a-55a8afe69a63" providerId="ADAL" clId="{C2958233-78E8-428F-B2B5-A67AF88E8745}" dt="2024-12-06T14:44:50.931" v="1943" actId="2711"/>
          <ac:graphicFrameMkLst>
            <pc:docMk/>
            <pc:sldMk cId="1242061696" sldId="347"/>
            <ac:graphicFrameMk id="6" creationId="{67F4157D-13ED-6BB5-33CB-446D012CEB33}"/>
          </ac:graphicFrameMkLst>
        </pc:graphicFrameChg>
      </pc:sldChg>
      <pc:sldChg chg="modSp mod">
        <pc:chgData name="Graettinger, James R" userId="a1950f07-3ad9-48eb-8a7a-55a8afe69a63" providerId="ADAL" clId="{C2958233-78E8-428F-B2B5-A67AF88E8745}" dt="2024-12-06T15:24:36.565" v="2478" actId="20577"/>
        <pc:sldMkLst>
          <pc:docMk/>
          <pc:sldMk cId="1048074372" sldId="352"/>
        </pc:sldMkLst>
        <pc:spChg chg="mod">
          <ac:chgData name="Graettinger, James R" userId="a1950f07-3ad9-48eb-8a7a-55a8afe69a63" providerId="ADAL" clId="{C2958233-78E8-428F-B2B5-A67AF88E8745}" dt="2024-12-06T15:24:36.565" v="2478" actId="20577"/>
          <ac:spMkLst>
            <pc:docMk/>
            <pc:sldMk cId="1048074372" sldId="352"/>
            <ac:spMk id="4" creationId="{0F5E3D78-94BA-E87A-D1C4-770DD48489F2}"/>
          </ac:spMkLst>
        </pc:spChg>
      </pc:sldChg>
      <pc:sldChg chg="modSp mod">
        <pc:chgData name="Graettinger, James R" userId="a1950f07-3ad9-48eb-8a7a-55a8afe69a63" providerId="ADAL" clId="{C2958233-78E8-428F-B2B5-A67AF88E8745}" dt="2024-12-06T15:40:27.856" v="2643"/>
        <pc:sldMkLst>
          <pc:docMk/>
          <pc:sldMk cId="198579524" sldId="353"/>
        </pc:sldMkLst>
        <pc:spChg chg="mod">
          <ac:chgData name="Graettinger, James R" userId="a1950f07-3ad9-48eb-8a7a-55a8afe69a63" providerId="ADAL" clId="{C2958233-78E8-428F-B2B5-A67AF88E8745}" dt="2024-12-06T15:40:27.856" v="2643"/>
          <ac:spMkLst>
            <pc:docMk/>
            <pc:sldMk cId="198579524" sldId="353"/>
            <ac:spMk id="4" creationId="{0F5E3D78-94BA-E87A-D1C4-770DD48489F2}"/>
          </ac:spMkLst>
        </pc:spChg>
      </pc:sldChg>
      <pc:sldChg chg="addSp delSp modSp mod">
        <pc:chgData name="Graettinger, James R" userId="a1950f07-3ad9-48eb-8a7a-55a8afe69a63" providerId="ADAL" clId="{C2958233-78E8-428F-B2B5-A67AF88E8745}" dt="2024-12-05T21:16:26.658" v="99" actId="20577"/>
        <pc:sldMkLst>
          <pc:docMk/>
          <pc:sldMk cId="1760000896" sldId="354"/>
        </pc:sldMkLst>
        <pc:graphicFrameChg chg="del mod modGraphic">
          <ac:chgData name="Graettinger, James R" userId="a1950f07-3ad9-48eb-8a7a-55a8afe69a63" providerId="ADAL" clId="{C2958233-78E8-428F-B2B5-A67AF88E8745}" dt="2024-12-05T21:14:57.418" v="75" actId="478"/>
          <ac:graphicFrameMkLst>
            <pc:docMk/>
            <pc:sldMk cId="1760000896" sldId="354"/>
            <ac:graphicFrameMk id="3" creationId="{61832678-4858-42B7-6B05-3D4AE82C93F6}"/>
          </ac:graphicFrameMkLst>
        </pc:graphicFrameChg>
        <pc:graphicFrameChg chg="mod modGraphic">
          <ac:chgData name="Graettinger, James R" userId="a1950f07-3ad9-48eb-8a7a-55a8afe69a63" providerId="ADAL" clId="{C2958233-78E8-428F-B2B5-A67AF88E8745}" dt="2024-12-05T21:16:03.161" v="86" actId="14100"/>
          <ac:graphicFrameMkLst>
            <pc:docMk/>
            <pc:sldMk cId="1760000896" sldId="354"/>
            <ac:graphicFrameMk id="4" creationId="{3632A74A-D23E-BA1A-FEF8-EFB674ED9E84}"/>
          </ac:graphicFrameMkLst>
        </pc:graphicFrameChg>
        <pc:graphicFrameChg chg="add mod modGraphic">
          <ac:chgData name="Graettinger, James R" userId="a1950f07-3ad9-48eb-8a7a-55a8afe69a63" providerId="ADAL" clId="{C2958233-78E8-428F-B2B5-A67AF88E8745}" dt="2024-12-05T21:16:26.658" v="99" actId="20577"/>
          <ac:graphicFrameMkLst>
            <pc:docMk/>
            <pc:sldMk cId="1760000896" sldId="354"/>
            <ac:graphicFrameMk id="5" creationId="{BE8E633B-4737-72BD-0825-522F519742F8}"/>
          </ac:graphicFrameMkLst>
        </pc:graphicFrameChg>
      </pc:sldChg>
      <pc:sldChg chg="modSp mod">
        <pc:chgData name="Graettinger, James R" userId="a1950f07-3ad9-48eb-8a7a-55a8afe69a63" providerId="ADAL" clId="{C2958233-78E8-428F-B2B5-A67AF88E8745}" dt="2024-12-05T21:16:59.943" v="101" actId="1076"/>
        <pc:sldMkLst>
          <pc:docMk/>
          <pc:sldMk cId="297262406" sldId="355"/>
        </pc:sldMkLst>
        <pc:graphicFrameChg chg="mod">
          <ac:chgData name="Graettinger, James R" userId="a1950f07-3ad9-48eb-8a7a-55a8afe69a63" providerId="ADAL" clId="{C2958233-78E8-428F-B2B5-A67AF88E8745}" dt="2024-12-05T21:16:59.943" v="101" actId="1076"/>
          <ac:graphicFrameMkLst>
            <pc:docMk/>
            <pc:sldMk cId="297262406" sldId="355"/>
            <ac:graphicFrameMk id="4" creationId="{87F5B821-55F1-51A4-AD52-B0952BB15DD4}"/>
          </ac:graphicFrameMkLst>
        </pc:graphicFrameChg>
      </pc:sldChg>
      <pc:sldChg chg="modSp mod">
        <pc:chgData name="Graettinger, James R" userId="a1950f07-3ad9-48eb-8a7a-55a8afe69a63" providerId="ADAL" clId="{C2958233-78E8-428F-B2B5-A67AF88E8745}" dt="2024-12-05T21:16:45.908" v="100" actId="1076"/>
        <pc:sldMkLst>
          <pc:docMk/>
          <pc:sldMk cId="3549607669" sldId="356"/>
        </pc:sldMkLst>
        <pc:graphicFrameChg chg="mod">
          <ac:chgData name="Graettinger, James R" userId="a1950f07-3ad9-48eb-8a7a-55a8afe69a63" providerId="ADAL" clId="{C2958233-78E8-428F-B2B5-A67AF88E8745}" dt="2024-12-05T21:16:45.908" v="100" actId="1076"/>
          <ac:graphicFrameMkLst>
            <pc:docMk/>
            <pc:sldMk cId="3549607669" sldId="356"/>
            <ac:graphicFrameMk id="3" creationId="{1728D7A2-F73D-8E12-65C1-C2F8F655D5D7}"/>
          </ac:graphicFrameMkLst>
        </pc:graphicFrameChg>
      </pc:sldChg>
      <pc:sldChg chg="addSp delSp modSp mod">
        <pc:chgData name="Graettinger, James R" userId="a1950f07-3ad9-48eb-8a7a-55a8afe69a63" providerId="ADAL" clId="{C2958233-78E8-428F-B2B5-A67AF88E8745}" dt="2024-12-05T21:11:43.607" v="72" actId="1076"/>
        <pc:sldMkLst>
          <pc:docMk/>
          <pc:sldMk cId="1248850434" sldId="357"/>
        </pc:sldMkLst>
        <pc:graphicFrameChg chg="add mod">
          <ac:chgData name="Graettinger, James R" userId="a1950f07-3ad9-48eb-8a7a-55a8afe69a63" providerId="ADAL" clId="{C2958233-78E8-428F-B2B5-A67AF88E8745}" dt="2024-12-05T21:09:21.124" v="49"/>
          <ac:graphicFrameMkLst>
            <pc:docMk/>
            <pc:sldMk cId="1248850434" sldId="357"/>
            <ac:graphicFrameMk id="3" creationId="{B31B8540-BFCD-9EE3-1E3A-CB9069F48E3F}"/>
          </ac:graphicFrameMkLst>
        </pc:graphicFrameChg>
        <pc:graphicFrameChg chg="del mod modGraphic">
          <ac:chgData name="Graettinger, James R" userId="a1950f07-3ad9-48eb-8a7a-55a8afe69a63" providerId="ADAL" clId="{C2958233-78E8-428F-B2B5-A67AF88E8745}" dt="2024-12-05T21:09:12.458" v="48" actId="478"/>
          <ac:graphicFrameMkLst>
            <pc:docMk/>
            <pc:sldMk cId="1248850434" sldId="357"/>
            <ac:graphicFrameMk id="4" creationId="{34EBADA2-D298-2C3A-34CA-85B7F71725A4}"/>
          </ac:graphicFrameMkLst>
        </pc:graphicFrameChg>
        <pc:graphicFrameChg chg="mod modGraphic">
          <ac:chgData name="Graettinger, James R" userId="a1950f07-3ad9-48eb-8a7a-55a8afe69a63" providerId="ADAL" clId="{C2958233-78E8-428F-B2B5-A67AF88E8745}" dt="2024-12-05T21:11:31.457" v="71" actId="1076"/>
          <ac:graphicFrameMkLst>
            <pc:docMk/>
            <pc:sldMk cId="1248850434" sldId="357"/>
            <ac:graphicFrameMk id="5" creationId="{B3C0A1E7-EEF8-A4B5-AE56-3435D6C19965}"/>
          </ac:graphicFrameMkLst>
        </pc:graphicFrameChg>
        <pc:graphicFrameChg chg="add mod modGraphic">
          <ac:chgData name="Graettinger, James R" userId="a1950f07-3ad9-48eb-8a7a-55a8afe69a63" providerId="ADAL" clId="{C2958233-78E8-428F-B2B5-A67AF88E8745}" dt="2024-12-05T21:11:43.607" v="72" actId="1076"/>
          <ac:graphicFrameMkLst>
            <pc:docMk/>
            <pc:sldMk cId="1248850434" sldId="357"/>
            <ac:graphicFrameMk id="6" creationId="{FC955C42-9E66-8CC9-3C3B-4369EB580F46}"/>
          </ac:graphicFrameMkLst>
        </pc:graphicFrameChg>
      </pc:sldChg>
      <pc:sldChg chg="modSp mod">
        <pc:chgData name="Graettinger, James R" userId="a1950f07-3ad9-48eb-8a7a-55a8afe69a63" providerId="ADAL" clId="{C2958233-78E8-428F-B2B5-A67AF88E8745}" dt="2024-12-06T15:47:49.217" v="2763" actId="6549"/>
        <pc:sldMkLst>
          <pc:docMk/>
          <pc:sldMk cId="1634709986" sldId="358"/>
        </pc:sldMkLst>
        <pc:spChg chg="mod">
          <ac:chgData name="Graettinger, James R" userId="a1950f07-3ad9-48eb-8a7a-55a8afe69a63" providerId="ADAL" clId="{C2958233-78E8-428F-B2B5-A67AF88E8745}" dt="2024-12-06T15:47:49.217" v="2763" actId="6549"/>
          <ac:spMkLst>
            <pc:docMk/>
            <pc:sldMk cId="1634709986" sldId="358"/>
            <ac:spMk id="4" creationId="{0F5E3D78-94BA-E87A-D1C4-770DD48489F2}"/>
          </ac:spMkLst>
        </pc:spChg>
      </pc:sldChg>
      <pc:sldChg chg="modSp mod">
        <pc:chgData name="Graettinger, James R" userId="a1950f07-3ad9-48eb-8a7a-55a8afe69a63" providerId="ADAL" clId="{C2958233-78E8-428F-B2B5-A67AF88E8745}" dt="2024-12-06T15:07:06.109" v="2027" actId="313"/>
        <pc:sldMkLst>
          <pc:docMk/>
          <pc:sldMk cId="732420399" sldId="359"/>
        </pc:sldMkLst>
        <pc:spChg chg="mod">
          <ac:chgData name="Graettinger, James R" userId="a1950f07-3ad9-48eb-8a7a-55a8afe69a63" providerId="ADAL" clId="{C2958233-78E8-428F-B2B5-A67AF88E8745}" dt="2024-12-06T14:53:54.165" v="1950"/>
          <ac:spMkLst>
            <pc:docMk/>
            <pc:sldMk cId="732420399" sldId="359"/>
            <ac:spMk id="4" creationId="{A87D3AC6-ABDD-4C72-A5BF-4B99B9975378}"/>
          </ac:spMkLst>
        </pc:spChg>
        <pc:spChg chg="mod">
          <ac:chgData name="Graettinger, James R" userId="a1950f07-3ad9-48eb-8a7a-55a8afe69a63" providerId="ADAL" clId="{C2958233-78E8-428F-B2B5-A67AF88E8745}" dt="2024-12-06T15:07:06.109" v="2027" actId="313"/>
          <ac:spMkLst>
            <pc:docMk/>
            <pc:sldMk cId="732420399" sldId="359"/>
            <ac:spMk id="5" creationId="{28BCFB23-A2F1-9BEF-137A-FF4C2C3FEDCE}"/>
          </ac:spMkLst>
        </pc:spChg>
      </pc:sldChg>
      <pc:sldChg chg="del">
        <pc:chgData name="Graettinger, James R" userId="a1950f07-3ad9-48eb-8a7a-55a8afe69a63" providerId="ADAL" clId="{C2958233-78E8-428F-B2B5-A67AF88E8745}" dt="2024-12-06T14:45:10.471" v="1944" actId="2696"/>
        <pc:sldMkLst>
          <pc:docMk/>
          <pc:sldMk cId="837702194" sldId="360"/>
        </pc:sldMkLst>
      </pc:sldChg>
      <pc:sldChg chg="del">
        <pc:chgData name="Graettinger, James R" userId="a1950f07-3ad9-48eb-8a7a-55a8afe69a63" providerId="ADAL" clId="{C2958233-78E8-428F-B2B5-A67AF88E8745}" dt="2024-12-06T14:45:18.712" v="1945" actId="2696"/>
        <pc:sldMkLst>
          <pc:docMk/>
          <pc:sldMk cId="1843492974" sldId="1146"/>
        </pc:sldMkLst>
      </pc:sldChg>
      <pc:sldChg chg="modSp mod">
        <pc:chgData name="Graettinger, James R" userId="a1950f07-3ad9-48eb-8a7a-55a8afe69a63" providerId="ADAL" clId="{C2958233-78E8-428F-B2B5-A67AF88E8745}" dt="2024-12-06T15:20:11.903" v="2354" actId="6549"/>
        <pc:sldMkLst>
          <pc:docMk/>
          <pc:sldMk cId="292090434" sldId="1147"/>
        </pc:sldMkLst>
        <pc:spChg chg="mod">
          <ac:chgData name="Graettinger, James R" userId="a1950f07-3ad9-48eb-8a7a-55a8afe69a63" providerId="ADAL" clId="{C2958233-78E8-428F-B2B5-A67AF88E8745}" dt="2024-12-06T15:20:11.903" v="2354" actId="6549"/>
          <ac:spMkLst>
            <pc:docMk/>
            <pc:sldMk cId="292090434" sldId="1147"/>
            <ac:spMk id="5" creationId="{574C4B49-5F7F-4CAD-4B78-D5CB6BEAE2F9}"/>
          </ac:spMkLst>
        </pc:spChg>
      </pc:sldChg>
      <pc:sldChg chg="del ord">
        <pc:chgData name="Graettinger, James R" userId="a1950f07-3ad9-48eb-8a7a-55a8afe69a63" providerId="ADAL" clId="{C2958233-78E8-428F-B2B5-A67AF88E8745}" dt="2024-12-06T15:37:55.868" v="2544" actId="2696"/>
        <pc:sldMkLst>
          <pc:docMk/>
          <pc:sldMk cId="1522194403" sldId="1148"/>
        </pc:sldMkLst>
      </pc:sldChg>
      <pc:sldChg chg="delSp del mod ord">
        <pc:chgData name="Graettinger, James R" userId="a1950f07-3ad9-48eb-8a7a-55a8afe69a63" providerId="ADAL" clId="{C2958233-78E8-428F-B2B5-A67AF88E8745}" dt="2024-12-06T15:27:33.847" v="2525" actId="2696"/>
        <pc:sldMkLst>
          <pc:docMk/>
          <pc:sldMk cId="2749970742" sldId="1149"/>
        </pc:sldMkLst>
        <pc:graphicFrameChg chg="del">
          <ac:chgData name="Graettinger, James R" userId="a1950f07-3ad9-48eb-8a7a-55a8afe69a63" providerId="ADAL" clId="{C2958233-78E8-428F-B2B5-A67AF88E8745}" dt="2024-12-06T15:25:40.080" v="2482" actId="21"/>
          <ac:graphicFrameMkLst>
            <pc:docMk/>
            <pc:sldMk cId="2749970742" sldId="1149"/>
            <ac:graphicFrameMk id="5" creationId="{4B4A0555-9ABB-E802-CA5B-1826E19B22E4}"/>
          </ac:graphicFrameMkLst>
        </pc:graphicFrameChg>
      </pc:sldChg>
      <pc:sldChg chg="del">
        <pc:chgData name="Graettinger, James R" userId="a1950f07-3ad9-48eb-8a7a-55a8afe69a63" providerId="ADAL" clId="{C2958233-78E8-428F-B2B5-A67AF88E8745}" dt="2024-12-05T21:42:09.215" v="152" actId="2696"/>
        <pc:sldMkLst>
          <pc:docMk/>
          <pc:sldMk cId="1356336309" sldId="1150"/>
        </pc:sldMkLst>
      </pc:sldChg>
      <pc:sldChg chg="delSp modSp add mod">
        <pc:chgData name="Graettinger, James R" userId="a1950f07-3ad9-48eb-8a7a-55a8afe69a63" providerId="ADAL" clId="{C2958233-78E8-428F-B2B5-A67AF88E8745}" dt="2024-12-05T21:47:44.812" v="260" actId="478"/>
        <pc:sldMkLst>
          <pc:docMk/>
          <pc:sldMk cId="3394956777" sldId="1150"/>
        </pc:sldMkLst>
        <pc:spChg chg="mod">
          <ac:chgData name="Graettinger, James R" userId="a1950f07-3ad9-48eb-8a7a-55a8afe69a63" providerId="ADAL" clId="{C2958233-78E8-428F-B2B5-A67AF88E8745}" dt="2024-12-05T21:46:59.280" v="250" actId="20577"/>
          <ac:spMkLst>
            <pc:docMk/>
            <pc:sldMk cId="3394956777" sldId="1150"/>
            <ac:spMk id="2" creationId="{B5317B44-90A8-441B-E964-B0AD1A853D35}"/>
          </ac:spMkLst>
        </pc:spChg>
        <pc:spChg chg="mod">
          <ac:chgData name="Graettinger, James R" userId="a1950f07-3ad9-48eb-8a7a-55a8afe69a63" providerId="ADAL" clId="{C2958233-78E8-428F-B2B5-A67AF88E8745}" dt="2024-12-05T21:47:41.022" v="259" actId="20577"/>
          <ac:spMkLst>
            <pc:docMk/>
            <pc:sldMk cId="3394956777" sldId="1150"/>
            <ac:spMk id="3" creationId="{2B245E3B-EAA4-58A6-ABE1-FC2B8AF32DD2}"/>
          </ac:spMkLst>
        </pc:spChg>
        <pc:spChg chg="del">
          <ac:chgData name="Graettinger, James R" userId="a1950f07-3ad9-48eb-8a7a-55a8afe69a63" providerId="ADAL" clId="{C2958233-78E8-428F-B2B5-A67AF88E8745}" dt="2024-12-05T21:47:44.812" v="260" actId="478"/>
          <ac:spMkLst>
            <pc:docMk/>
            <pc:sldMk cId="3394956777" sldId="1150"/>
            <ac:spMk id="5" creationId="{889B0A39-38E5-F8A8-ABB7-9DE92FFD8005}"/>
          </ac:spMkLst>
        </pc:spChg>
      </pc:sldChg>
      <pc:sldChg chg="addSp delSp modSp add mod">
        <pc:chgData name="Graettinger, James R" userId="a1950f07-3ad9-48eb-8a7a-55a8afe69a63" providerId="ADAL" clId="{C2958233-78E8-428F-B2B5-A67AF88E8745}" dt="2024-12-06T13:35:49.976" v="1594"/>
        <pc:sldMkLst>
          <pc:docMk/>
          <pc:sldMk cId="3541327293" sldId="1151"/>
        </pc:sldMkLst>
        <pc:spChg chg="mod">
          <ac:chgData name="Graettinger, James R" userId="a1950f07-3ad9-48eb-8a7a-55a8afe69a63" providerId="ADAL" clId="{C2958233-78E8-428F-B2B5-A67AF88E8745}" dt="2024-12-06T13:35:49.976" v="1594"/>
          <ac:spMkLst>
            <pc:docMk/>
            <pc:sldMk cId="3541327293" sldId="1151"/>
            <ac:spMk id="2" creationId="{B5317B44-90A8-441B-E964-B0AD1A853D35}"/>
          </ac:spMkLst>
        </pc:spChg>
        <pc:spChg chg="del">
          <ac:chgData name="Graettinger, James R" userId="a1950f07-3ad9-48eb-8a7a-55a8afe69a63" providerId="ADAL" clId="{C2958233-78E8-428F-B2B5-A67AF88E8745}" dt="2024-12-06T13:17:25.053" v="1406" actId="478"/>
          <ac:spMkLst>
            <pc:docMk/>
            <pc:sldMk cId="3541327293" sldId="1151"/>
            <ac:spMk id="5" creationId="{685BBE08-3646-FD86-DD91-FE2F13FD3B14}"/>
          </ac:spMkLst>
        </pc:spChg>
        <pc:graphicFrameChg chg="del">
          <ac:chgData name="Graettinger, James R" userId="a1950f07-3ad9-48eb-8a7a-55a8afe69a63" providerId="ADAL" clId="{C2958233-78E8-428F-B2B5-A67AF88E8745}" dt="2024-12-06T13:17:20.849" v="1405" actId="478"/>
          <ac:graphicFrameMkLst>
            <pc:docMk/>
            <pc:sldMk cId="3541327293" sldId="1151"/>
            <ac:graphicFrameMk id="3" creationId="{EDAE5004-578A-B6C0-B8C5-64007D73DECA}"/>
          </ac:graphicFrameMkLst>
        </pc:graphicFrameChg>
        <pc:graphicFrameChg chg="add mod">
          <ac:chgData name="Graettinger, James R" userId="a1950f07-3ad9-48eb-8a7a-55a8afe69a63" providerId="ADAL" clId="{C2958233-78E8-428F-B2B5-A67AF88E8745}" dt="2024-12-06T13:18:38.986" v="1410" actId="14100"/>
          <ac:graphicFrameMkLst>
            <pc:docMk/>
            <pc:sldMk cId="3541327293" sldId="1151"/>
            <ac:graphicFrameMk id="4" creationId="{74C041A7-2C30-9DEB-D25A-670324FF7AEE}"/>
          </ac:graphicFrameMkLst>
        </pc:graphicFrameChg>
      </pc:sldChg>
      <pc:sldChg chg="addSp delSp modSp add mod">
        <pc:chgData name="Graettinger, James R" userId="a1950f07-3ad9-48eb-8a7a-55a8afe69a63" providerId="ADAL" clId="{C2958233-78E8-428F-B2B5-A67AF88E8745}" dt="2024-12-06T16:09:36.450" v="2773" actId="1076"/>
        <pc:sldMkLst>
          <pc:docMk/>
          <pc:sldMk cId="2049206503" sldId="1152"/>
        </pc:sldMkLst>
        <pc:spChg chg="mod">
          <ac:chgData name="Graettinger, James R" userId="a1950f07-3ad9-48eb-8a7a-55a8afe69a63" providerId="ADAL" clId="{C2958233-78E8-428F-B2B5-A67AF88E8745}" dt="2024-12-06T16:09:12.905" v="2768" actId="27636"/>
          <ac:spMkLst>
            <pc:docMk/>
            <pc:sldMk cId="2049206503" sldId="1152"/>
            <ac:spMk id="2" creationId="{B5317B44-90A8-441B-E964-B0AD1A853D35}"/>
          </ac:spMkLst>
        </pc:spChg>
        <pc:graphicFrameChg chg="add mod">
          <ac:chgData name="Graettinger, James R" userId="a1950f07-3ad9-48eb-8a7a-55a8afe69a63" providerId="ADAL" clId="{C2958233-78E8-428F-B2B5-A67AF88E8745}" dt="2024-12-06T16:09:36.450" v="2773" actId="1076"/>
          <ac:graphicFrameMkLst>
            <pc:docMk/>
            <pc:sldMk cId="2049206503" sldId="1152"/>
            <ac:graphicFrameMk id="3" creationId="{504DAA61-91E9-A028-2CE4-C88BCE924659}"/>
          </ac:graphicFrameMkLst>
        </pc:graphicFrameChg>
        <pc:graphicFrameChg chg="del">
          <ac:chgData name="Graettinger, James R" userId="a1950f07-3ad9-48eb-8a7a-55a8afe69a63" providerId="ADAL" clId="{C2958233-78E8-428F-B2B5-A67AF88E8745}" dt="2024-12-06T13:27:02.993" v="1434" actId="478"/>
          <ac:graphicFrameMkLst>
            <pc:docMk/>
            <pc:sldMk cId="2049206503" sldId="1152"/>
            <ac:graphicFrameMk id="4" creationId="{74C041A7-2C30-9DEB-D25A-670324FF7AEE}"/>
          </ac:graphicFrameMkLst>
        </pc:graphicFrameChg>
      </pc:sldChg>
      <pc:sldChg chg="addSp modSp add mod">
        <pc:chgData name="Graettinger, James R" userId="a1950f07-3ad9-48eb-8a7a-55a8afe69a63" providerId="ADAL" clId="{C2958233-78E8-428F-B2B5-A67AF88E8745}" dt="2024-12-06T13:35:20.701" v="1565" actId="20577"/>
        <pc:sldMkLst>
          <pc:docMk/>
          <pc:sldMk cId="3865167278" sldId="1153"/>
        </pc:sldMkLst>
        <pc:spChg chg="mod">
          <ac:chgData name="Graettinger, James R" userId="a1950f07-3ad9-48eb-8a7a-55a8afe69a63" providerId="ADAL" clId="{C2958233-78E8-428F-B2B5-A67AF88E8745}" dt="2024-12-06T13:35:20.701" v="1565" actId="20577"/>
          <ac:spMkLst>
            <pc:docMk/>
            <pc:sldMk cId="3865167278" sldId="1153"/>
            <ac:spMk id="2" creationId="{B5317B44-90A8-441B-E964-B0AD1A853D35}"/>
          </ac:spMkLst>
        </pc:spChg>
        <pc:graphicFrameChg chg="add mod">
          <ac:chgData name="Graettinger, James R" userId="a1950f07-3ad9-48eb-8a7a-55a8afe69a63" providerId="ADAL" clId="{C2958233-78E8-428F-B2B5-A67AF88E8745}" dt="2024-12-06T13:29:59.515" v="1449" actId="207"/>
          <ac:graphicFrameMkLst>
            <pc:docMk/>
            <pc:sldMk cId="3865167278" sldId="1153"/>
            <ac:graphicFrameMk id="3" creationId="{2A369D1B-F3D9-BB52-7057-7314A617A9AA}"/>
          </ac:graphicFrameMkLst>
        </pc:graphicFrameChg>
      </pc:sldChg>
      <pc:sldChg chg="addSp delSp modSp add mod">
        <pc:chgData name="Graettinger, James R" userId="a1950f07-3ad9-48eb-8a7a-55a8afe69a63" providerId="ADAL" clId="{C2958233-78E8-428F-B2B5-A67AF88E8745}" dt="2024-12-06T13:35:14.125" v="1563"/>
        <pc:sldMkLst>
          <pc:docMk/>
          <pc:sldMk cId="516878109" sldId="1154"/>
        </pc:sldMkLst>
        <pc:spChg chg="mod">
          <ac:chgData name="Graettinger, James R" userId="a1950f07-3ad9-48eb-8a7a-55a8afe69a63" providerId="ADAL" clId="{C2958233-78E8-428F-B2B5-A67AF88E8745}" dt="2024-12-06T13:35:14.125" v="1563"/>
          <ac:spMkLst>
            <pc:docMk/>
            <pc:sldMk cId="516878109" sldId="1154"/>
            <ac:spMk id="2" creationId="{B5317B44-90A8-441B-E964-B0AD1A853D35}"/>
          </ac:spMkLst>
        </pc:spChg>
        <pc:graphicFrameChg chg="del">
          <ac:chgData name="Graettinger, James R" userId="a1950f07-3ad9-48eb-8a7a-55a8afe69a63" providerId="ADAL" clId="{C2958233-78E8-428F-B2B5-A67AF88E8745}" dt="2024-12-06T13:30:32.988" v="1500" actId="478"/>
          <ac:graphicFrameMkLst>
            <pc:docMk/>
            <pc:sldMk cId="516878109" sldId="1154"/>
            <ac:graphicFrameMk id="3" creationId="{2A369D1B-F3D9-BB52-7057-7314A617A9AA}"/>
          </ac:graphicFrameMkLst>
        </pc:graphicFrameChg>
        <pc:graphicFrameChg chg="add mod">
          <ac:chgData name="Graettinger, James R" userId="a1950f07-3ad9-48eb-8a7a-55a8afe69a63" providerId="ADAL" clId="{C2958233-78E8-428F-B2B5-A67AF88E8745}" dt="2024-12-06T13:30:52.449" v="1505" actId="14100"/>
          <ac:graphicFrameMkLst>
            <pc:docMk/>
            <pc:sldMk cId="516878109" sldId="1154"/>
            <ac:graphicFrameMk id="4" creationId="{D1B846B6-C88A-92A8-87BC-7F8C1AEC9C1B}"/>
          </ac:graphicFrameMkLst>
        </pc:graphicFrameChg>
      </pc:sldChg>
      <pc:sldChg chg="addSp delSp modSp add mod">
        <pc:chgData name="Graettinger, James R" userId="a1950f07-3ad9-48eb-8a7a-55a8afe69a63" providerId="ADAL" clId="{C2958233-78E8-428F-B2B5-A67AF88E8745}" dt="2024-12-06T13:35:09.188" v="1562"/>
        <pc:sldMkLst>
          <pc:docMk/>
          <pc:sldMk cId="2786771495" sldId="1155"/>
        </pc:sldMkLst>
        <pc:spChg chg="mod">
          <ac:chgData name="Graettinger, James R" userId="a1950f07-3ad9-48eb-8a7a-55a8afe69a63" providerId="ADAL" clId="{C2958233-78E8-428F-B2B5-A67AF88E8745}" dt="2024-12-06T13:35:09.188" v="1562"/>
          <ac:spMkLst>
            <pc:docMk/>
            <pc:sldMk cId="2786771495" sldId="1155"/>
            <ac:spMk id="2" creationId="{B5317B44-90A8-441B-E964-B0AD1A853D35}"/>
          </ac:spMkLst>
        </pc:spChg>
        <pc:graphicFrameChg chg="add mod">
          <ac:chgData name="Graettinger, James R" userId="a1950f07-3ad9-48eb-8a7a-55a8afe69a63" providerId="ADAL" clId="{C2958233-78E8-428F-B2B5-A67AF88E8745}" dt="2024-12-06T13:32:24.929" v="1518" actId="14100"/>
          <ac:graphicFrameMkLst>
            <pc:docMk/>
            <pc:sldMk cId="2786771495" sldId="1155"/>
            <ac:graphicFrameMk id="3" creationId="{C491C742-19A5-402C-9F1D-0753A7858064}"/>
          </ac:graphicFrameMkLst>
        </pc:graphicFrameChg>
        <pc:graphicFrameChg chg="del">
          <ac:chgData name="Graettinger, James R" userId="a1950f07-3ad9-48eb-8a7a-55a8afe69a63" providerId="ADAL" clId="{C2958233-78E8-428F-B2B5-A67AF88E8745}" dt="2024-12-06T13:31:11.750" v="1514" actId="478"/>
          <ac:graphicFrameMkLst>
            <pc:docMk/>
            <pc:sldMk cId="2786771495" sldId="1155"/>
            <ac:graphicFrameMk id="4" creationId="{D1B846B6-C88A-92A8-87BC-7F8C1AEC9C1B}"/>
          </ac:graphicFrameMkLst>
        </pc:graphicFrameChg>
      </pc:sldChg>
      <pc:sldChg chg="addSp delSp modSp add mod">
        <pc:chgData name="Graettinger, James R" userId="a1950f07-3ad9-48eb-8a7a-55a8afe69a63" providerId="ADAL" clId="{C2958233-78E8-428F-B2B5-A67AF88E8745}" dt="2024-12-06T13:34:50.721" v="1559" actId="14100"/>
        <pc:sldMkLst>
          <pc:docMk/>
          <pc:sldMk cId="4220160021" sldId="1156"/>
        </pc:sldMkLst>
        <pc:spChg chg="mod">
          <ac:chgData name="Graettinger, James R" userId="a1950f07-3ad9-48eb-8a7a-55a8afe69a63" providerId="ADAL" clId="{C2958233-78E8-428F-B2B5-A67AF88E8745}" dt="2024-12-06T13:34:30.856" v="1554" actId="20577"/>
          <ac:spMkLst>
            <pc:docMk/>
            <pc:sldMk cId="4220160021" sldId="1156"/>
            <ac:spMk id="2" creationId="{B5317B44-90A8-441B-E964-B0AD1A853D35}"/>
          </ac:spMkLst>
        </pc:spChg>
        <pc:graphicFrameChg chg="del">
          <ac:chgData name="Graettinger, James R" userId="a1950f07-3ad9-48eb-8a7a-55a8afe69a63" providerId="ADAL" clId="{C2958233-78E8-428F-B2B5-A67AF88E8745}" dt="2024-12-06T13:34:34.290" v="1555" actId="478"/>
          <ac:graphicFrameMkLst>
            <pc:docMk/>
            <pc:sldMk cId="4220160021" sldId="1156"/>
            <ac:graphicFrameMk id="3" creationId="{C491C742-19A5-402C-9F1D-0753A7858064}"/>
          </ac:graphicFrameMkLst>
        </pc:graphicFrameChg>
        <pc:graphicFrameChg chg="add mod">
          <ac:chgData name="Graettinger, James R" userId="a1950f07-3ad9-48eb-8a7a-55a8afe69a63" providerId="ADAL" clId="{C2958233-78E8-428F-B2B5-A67AF88E8745}" dt="2024-12-06T13:34:50.721" v="1559" actId="14100"/>
          <ac:graphicFrameMkLst>
            <pc:docMk/>
            <pc:sldMk cId="4220160021" sldId="1156"/>
            <ac:graphicFrameMk id="4" creationId="{EFFC704C-35EA-4A05-B2F5-45318A089AD2}"/>
          </ac:graphicFrameMkLst>
        </pc:graphicFrameChg>
      </pc:sldChg>
      <pc:sldChg chg="addSp delSp modSp add mod">
        <pc:chgData name="Graettinger, James R" userId="a1950f07-3ad9-48eb-8a7a-55a8afe69a63" providerId="ADAL" clId="{C2958233-78E8-428F-B2B5-A67AF88E8745}" dt="2024-12-06T13:59:45.369" v="1650" actId="207"/>
        <pc:sldMkLst>
          <pc:docMk/>
          <pc:sldMk cId="4189235338" sldId="1157"/>
        </pc:sldMkLst>
        <pc:spChg chg="mod">
          <ac:chgData name="Graettinger, James R" userId="a1950f07-3ad9-48eb-8a7a-55a8afe69a63" providerId="ADAL" clId="{C2958233-78E8-428F-B2B5-A67AF88E8745}" dt="2024-12-06T13:59:06.801" v="1647" actId="20577"/>
          <ac:spMkLst>
            <pc:docMk/>
            <pc:sldMk cId="4189235338" sldId="1157"/>
            <ac:spMk id="2" creationId="{B5317B44-90A8-441B-E964-B0AD1A853D35}"/>
          </ac:spMkLst>
        </pc:spChg>
        <pc:graphicFrameChg chg="add mod">
          <ac:chgData name="Graettinger, James R" userId="a1950f07-3ad9-48eb-8a7a-55a8afe69a63" providerId="ADAL" clId="{C2958233-78E8-428F-B2B5-A67AF88E8745}" dt="2024-12-06T13:59:45.369" v="1650" actId="207"/>
          <ac:graphicFrameMkLst>
            <pc:docMk/>
            <pc:sldMk cId="4189235338" sldId="1157"/>
            <ac:graphicFrameMk id="3" creationId="{6B7ACA52-887F-4FBA-01F8-703CCEEC3643}"/>
          </ac:graphicFrameMkLst>
        </pc:graphicFrameChg>
        <pc:graphicFrameChg chg="del">
          <ac:chgData name="Graettinger, James R" userId="a1950f07-3ad9-48eb-8a7a-55a8afe69a63" providerId="ADAL" clId="{C2958233-78E8-428F-B2B5-A67AF88E8745}" dt="2024-12-06T13:58:43.686" v="1596" actId="478"/>
          <ac:graphicFrameMkLst>
            <pc:docMk/>
            <pc:sldMk cId="4189235338" sldId="1157"/>
            <ac:graphicFrameMk id="5" creationId="{7E5CBA67-2406-FE2C-27FF-7620273D4231}"/>
          </ac:graphicFrameMkLst>
        </pc:graphicFrameChg>
        <pc:graphicFrameChg chg="del">
          <ac:chgData name="Graettinger, James R" userId="a1950f07-3ad9-48eb-8a7a-55a8afe69a63" providerId="ADAL" clId="{C2958233-78E8-428F-B2B5-A67AF88E8745}" dt="2024-12-06T13:58:46.410" v="1597" actId="478"/>
          <ac:graphicFrameMkLst>
            <pc:docMk/>
            <pc:sldMk cId="4189235338" sldId="1157"/>
            <ac:graphicFrameMk id="6" creationId="{9CAEA7A1-BBB0-EF35-56F7-F62957FD35B6}"/>
          </ac:graphicFrameMkLst>
        </pc:graphicFrameChg>
      </pc:sldChg>
      <pc:sldChg chg="modSp add mod">
        <pc:chgData name="Graettinger, James R" userId="a1950f07-3ad9-48eb-8a7a-55a8afe69a63" providerId="ADAL" clId="{C2958233-78E8-428F-B2B5-A67AF88E8745}" dt="2024-12-06T15:16:12.754" v="2323" actId="6549"/>
        <pc:sldMkLst>
          <pc:docMk/>
          <pc:sldMk cId="2390891749" sldId="1158"/>
        </pc:sldMkLst>
        <pc:spChg chg="mod">
          <ac:chgData name="Graettinger, James R" userId="a1950f07-3ad9-48eb-8a7a-55a8afe69a63" providerId="ADAL" clId="{C2958233-78E8-428F-B2B5-A67AF88E8745}" dt="2024-12-06T15:13:43.376" v="2273" actId="20577"/>
          <ac:spMkLst>
            <pc:docMk/>
            <pc:sldMk cId="2390891749" sldId="1158"/>
            <ac:spMk id="3" creationId="{738E331D-EF5B-2918-8D0E-6879C79CFBC2}"/>
          </ac:spMkLst>
        </pc:spChg>
        <pc:spChg chg="mod">
          <ac:chgData name="Graettinger, James R" userId="a1950f07-3ad9-48eb-8a7a-55a8afe69a63" providerId="ADAL" clId="{C2958233-78E8-428F-B2B5-A67AF88E8745}" dt="2024-12-06T15:16:12.754" v="2323" actId="6549"/>
          <ac:spMkLst>
            <pc:docMk/>
            <pc:sldMk cId="2390891749" sldId="1158"/>
            <ac:spMk id="5" creationId="{574C4B49-5F7F-4CAD-4B78-D5CB6BEAE2F9}"/>
          </ac:spMkLst>
        </pc:spChg>
      </pc:sldChg>
      <pc:sldChg chg="addSp delSp modSp add mod">
        <pc:chgData name="Graettinger, James R" userId="a1950f07-3ad9-48eb-8a7a-55a8afe69a63" providerId="ADAL" clId="{C2958233-78E8-428F-B2B5-A67AF88E8745}" dt="2024-12-06T15:35:24.299" v="2527" actId="1076"/>
        <pc:sldMkLst>
          <pc:docMk/>
          <pc:sldMk cId="3560409760" sldId="1159"/>
        </pc:sldMkLst>
        <pc:spChg chg="mod">
          <ac:chgData name="Graettinger, James R" userId="a1950f07-3ad9-48eb-8a7a-55a8afe69a63" providerId="ADAL" clId="{C2958233-78E8-428F-B2B5-A67AF88E8745}" dt="2024-12-06T15:35:24.299" v="2527" actId="1076"/>
          <ac:spMkLst>
            <pc:docMk/>
            <pc:sldMk cId="3560409760" sldId="1159"/>
            <ac:spMk id="2" creationId="{B5317B44-90A8-441B-E964-B0AD1A853D35}"/>
          </ac:spMkLst>
        </pc:spChg>
        <pc:graphicFrameChg chg="add mod modGraphic">
          <ac:chgData name="Graettinger, James R" userId="a1950f07-3ad9-48eb-8a7a-55a8afe69a63" providerId="ADAL" clId="{C2958233-78E8-428F-B2B5-A67AF88E8745}" dt="2024-12-06T15:27:28.649" v="2524" actId="20577"/>
          <ac:graphicFrameMkLst>
            <pc:docMk/>
            <pc:sldMk cId="3560409760" sldId="1159"/>
            <ac:graphicFrameMk id="3" creationId="{4B4A0555-9ABB-E802-CA5B-1826E19B22E4}"/>
          </ac:graphicFrameMkLst>
        </pc:graphicFrameChg>
        <pc:graphicFrameChg chg="del">
          <ac:chgData name="Graettinger, James R" userId="a1950f07-3ad9-48eb-8a7a-55a8afe69a63" providerId="ADAL" clId="{C2958233-78E8-428F-B2B5-A67AF88E8745}" dt="2024-12-06T15:25:31.299" v="2480" actId="478"/>
          <ac:graphicFrameMkLst>
            <pc:docMk/>
            <pc:sldMk cId="3560409760" sldId="1159"/>
            <ac:graphicFrameMk id="4" creationId="{87F5B821-55F1-51A4-AD52-B0952BB15DD4}"/>
          </ac:graphicFrameMkLst>
        </pc:graphicFrameChg>
        <pc:graphicFrameChg chg="del">
          <ac:chgData name="Graettinger, James R" userId="a1950f07-3ad9-48eb-8a7a-55a8afe69a63" providerId="ADAL" clId="{C2958233-78E8-428F-B2B5-A67AF88E8745}" dt="2024-12-06T15:25:34.939" v="2481" actId="478"/>
          <ac:graphicFrameMkLst>
            <pc:docMk/>
            <pc:sldMk cId="3560409760" sldId="1159"/>
            <ac:graphicFrameMk id="5" creationId="{3EAE6925-9694-E3A1-2552-BD64C0496DEF}"/>
          </ac:graphicFrameMkLst>
        </pc:graphicFrameChg>
      </pc:sldChg>
      <pc:sldChg chg="addSp delSp modSp add mod">
        <pc:chgData name="Graettinger, James R" userId="a1950f07-3ad9-48eb-8a7a-55a8afe69a63" providerId="ADAL" clId="{C2958233-78E8-428F-B2B5-A67AF88E8745}" dt="2024-12-06T15:39:25.518" v="2615" actId="20577"/>
        <pc:sldMkLst>
          <pc:docMk/>
          <pc:sldMk cId="2918300491" sldId="1160"/>
        </pc:sldMkLst>
        <pc:spChg chg="mod">
          <ac:chgData name="Graettinger, James R" userId="a1950f07-3ad9-48eb-8a7a-55a8afe69a63" providerId="ADAL" clId="{C2958233-78E8-428F-B2B5-A67AF88E8745}" dt="2024-12-06T15:39:25.518" v="2615" actId="20577"/>
          <ac:spMkLst>
            <pc:docMk/>
            <pc:sldMk cId="2918300491" sldId="1160"/>
            <ac:spMk id="2" creationId="{B5317B44-90A8-441B-E964-B0AD1A853D35}"/>
          </ac:spMkLst>
        </pc:spChg>
        <pc:spChg chg="add mod">
          <ac:chgData name="Graettinger, James R" userId="a1950f07-3ad9-48eb-8a7a-55a8afe69a63" providerId="ADAL" clId="{C2958233-78E8-428F-B2B5-A67AF88E8745}" dt="2024-12-06T15:37:43.832" v="2543" actId="14100"/>
          <ac:spMkLst>
            <pc:docMk/>
            <pc:sldMk cId="2918300491" sldId="1160"/>
            <ac:spMk id="8" creationId="{7ACDCF63-A094-7055-F228-DED34AF35B30}"/>
          </ac:spMkLst>
        </pc:spChg>
        <pc:graphicFrameChg chg="del">
          <ac:chgData name="Graettinger, James R" userId="a1950f07-3ad9-48eb-8a7a-55a8afe69a63" providerId="ADAL" clId="{C2958233-78E8-428F-B2B5-A67AF88E8745}" dt="2024-12-06T15:35:55.993" v="2529" actId="478"/>
          <ac:graphicFrameMkLst>
            <pc:docMk/>
            <pc:sldMk cId="2918300491" sldId="1160"/>
            <ac:graphicFrameMk id="3" creationId="{4B4A0555-9ABB-E802-CA5B-1826E19B22E4}"/>
          </ac:graphicFrameMkLst>
        </pc:graphicFrameChg>
        <pc:graphicFrameChg chg="add mod">
          <ac:chgData name="Graettinger, James R" userId="a1950f07-3ad9-48eb-8a7a-55a8afe69a63" providerId="ADAL" clId="{C2958233-78E8-428F-B2B5-A67AF88E8745}" dt="2024-12-06T15:36:19.135" v="2533"/>
          <ac:graphicFrameMkLst>
            <pc:docMk/>
            <pc:sldMk cId="2918300491" sldId="1160"/>
            <ac:graphicFrameMk id="4" creationId="{E1AF7FF6-645B-108C-724F-785FE5B07173}"/>
          </ac:graphicFrameMkLst>
        </pc:graphicFrameChg>
        <pc:graphicFrameChg chg="add mod">
          <ac:chgData name="Graettinger, James R" userId="a1950f07-3ad9-48eb-8a7a-55a8afe69a63" providerId="ADAL" clId="{C2958233-78E8-428F-B2B5-A67AF88E8745}" dt="2024-12-06T15:36:58.931" v="2537" actId="207"/>
          <ac:graphicFrameMkLst>
            <pc:docMk/>
            <pc:sldMk cId="2918300491" sldId="1160"/>
            <ac:graphicFrameMk id="5" creationId="{E1AF7FF6-645B-108C-724F-785FE5B07173}"/>
          </ac:graphicFrameMkLst>
        </pc:graphicFrameChg>
        <pc:cxnChg chg="add mod">
          <ac:chgData name="Graettinger, James R" userId="a1950f07-3ad9-48eb-8a7a-55a8afe69a63" providerId="ADAL" clId="{C2958233-78E8-428F-B2B5-A67AF88E8745}" dt="2024-12-06T15:37:28.967" v="2540" actId="1582"/>
          <ac:cxnSpMkLst>
            <pc:docMk/>
            <pc:sldMk cId="2918300491" sldId="1160"/>
            <ac:cxnSpMk id="7" creationId="{9E8D3E15-B3D5-B14D-F178-AE85377AA9BD}"/>
          </ac:cxnSpMkLst>
        </pc:cxnChg>
      </pc:sldChg>
      <pc:sldMasterChg chg="delSldLayout">
        <pc:chgData name="Graettinger, James R" userId="a1950f07-3ad9-48eb-8a7a-55a8afe69a63" providerId="ADAL" clId="{C2958233-78E8-428F-B2B5-A67AF88E8745}" dt="2024-12-06T14:45:18.712" v="1945" actId="2696"/>
        <pc:sldMasterMkLst>
          <pc:docMk/>
          <pc:sldMasterMk cId="2782093610" sldId="2147483659"/>
        </pc:sldMasterMkLst>
        <pc:sldLayoutChg chg="del">
          <pc:chgData name="Graettinger, James R" userId="a1950f07-3ad9-48eb-8a7a-55a8afe69a63" providerId="ADAL" clId="{C2958233-78E8-428F-B2B5-A67AF88E8745}" dt="2024-12-06T14:45:18.712" v="1945" actId="2696"/>
          <pc:sldLayoutMkLst>
            <pc:docMk/>
            <pc:sldMasterMk cId="2782093610" sldId="2147483659"/>
            <pc:sldLayoutMk cId="1257713783" sldId="2147483694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[Book1]Sheet_1!$A$2</c:f>
              <c:strCache>
                <c:ptCount val="1"/>
                <c:pt idx="0">
                  <c:v>Wireline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[Book1]Sheet_1!$B$1:$M$1</c:f>
              <c:numCache>
                <c:formatCode>mmm\-yy</c:formatCode>
                <c:ptCount val="12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  <c:pt idx="9">
                  <c:v>45536</c:v>
                </c:pt>
                <c:pt idx="10">
                  <c:v>45566</c:v>
                </c:pt>
                <c:pt idx="11">
                  <c:v>45597</c:v>
                </c:pt>
              </c:numCache>
            </c:numRef>
          </c:cat>
          <c:val>
            <c:numRef>
              <c:f>[Book1]Sheet_1!$B$2:$M$2</c:f>
              <c:numCache>
                <c:formatCode>_(* #,##0_);_(* \(#,##0\);_(* "-"??_);_(@_)</c:formatCode>
                <c:ptCount val="12"/>
                <c:pt idx="0">
                  <c:v>144894</c:v>
                </c:pt>
                <c:pt idx="1">
                  <c:v>138899</c:v>
                </c:pt>
                <c:pt idx="2">
                  <c:v>136145</c:v>
                </c:pt>
                <c:pt idx="3">
                  <c:v>133707</c:v>
                </c:pt>
                <c:pt idx="4">
                  <c:v>131981</c:v>
                </c:pt>
                <c:pt idx="5">
                  <c:v>129871</c:v>
                </c:pt>
                <c:pt idx="6">
                  <c:v>128002</c:v>
                </c:pt>
                <c:pt idx="7">
                  <c:v>126066</c:v>
                </c:pt>
                <c:pt idx="8">
                  <c:v>124384</c:v>
                </c:pt>
                <c:pt idx="9">
                  <c:v>122369</c:v>
                </c:pt>
                <c:pt idx="10">
                  <c:v>120093</c:v>
                </c:pt>
                <c:pt idx="11">
                  <c:v>114983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6-4B12-8983-50EEF8997F32}"/>
            </c:ext>
          </c:extLst>
        </c:ser>
        <c:ser>
          <c:idx val="1"/>
          <c:order val="1"/>
          <c:tx>
            <c:strRef>
              <c:f>[Book1]Sheet_1!$A$3</c:f>
              <c:strCache>
                <c:ptCount val="1"/>
                <c:pt idx="0">
                  <c:v>Wireless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[Book1]Sheet_1!$B$1:$M$1</c:f>
              <c:numCache>
                <c:formatCode>mmm\-yy</c:formatCode>
                <c:ptCount val="12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  <c:pt idx="9">
                  <c:v>45536</c:v>
                </c:pt>
                <c:pt idx="10">
                  <c:v>45566</c:v>
                </c:pt>
                <c:pt idx="11">
                  <c:v>45597</c:v>
                </c:pt>
              </c:numCache>
            </c:numRef>
          </c:cat>
          <c:val>
            <c:numRef>
              <c:f>[Book1]Sheet_1!$B$3:$M$3</c:f>
              <c:numCache>
                <c:formatCode>_(* #,##0_);_(* \(#,##0\);_(* "-"??_);_(@_)</c:formatCode>
                <c:ptCount val="12"/>
                <c:pt idx="0">
                  <c:v>1009804</c:v>
                </c:pt>
                <c:pt idx="1">
                  <c:v>1039496</c:v>
                </c:pt>
                <c:pt idx="2">
                  <c:v>1094738</c:v>
                </c:pt>
                <c:pt idx="3">
                  <c:v>1148223</c:v>
                </c:pt>
                <c:pt idx="4">
                  <c:v>1215432</c:v>
                </c:pt>
                <c:pt idx="5">
                  <c:v>1271901</c:v>
                </c:pt>
                <c:pt idx="6">
                  <c:v>1331600</c:v>
                </c:pt>
                <c:pt idx="7">
                  <c:v>1421997</c:v>
                </c:pt>
                <c:pt idx="8">
                  <c:v>1481787</c:v>
                </c:pt>
                <c:pt idx="9">
                  <c:v>1526815</c:v>
                </c:pt>
                <c:pt idx="10">
                  <c:v>1574913</c:v>
                </c:pt>
                <c:pt idx="11">
                  <c:v>1597640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6-4B12-8983-50EEF8997F32}"/>
            </c:ext>
          </c:extLst>
        </c:ser>
        <c:ser>
          <c:idx val="2"/>
          <c:order val="2"/>
          <c:tx>
            <c:strRef>
              <c:f>[Book1]Sheet_1!$A$4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[Book1]Sheet_1!$B$1:$M$1</c:f>
              <c:numCache>
                <c:formatCode>mmm\-yy</c:formatCode>
                <c:ptCount val="12"/>
                <c:pt idx="0">
                  <c:v>45261</c:v>
                </c:pt>
                <c:pt idx="1">
                  <c:v>45292</c:v>
                </c:pt>
                <c:pt idx="2">
                  <c:v>45323</c:v>
                </c:pt>
                <c:pt idx="3">
                  <c:v>45352</c:v>
                </c:pt>
                <c:pt idx="4">
                  <c:v>45383</c:v>
                </c:pt>
                <c:pt idx="5">
                  <c:v>45413</c:v>
                </c:pt>
                <c:pt idx="6">
                  <c:v>45444</c:v>
                </c:pt>
                <c:pt idx="7">
                  <c:v>45474</c:v>
                </c:pt>
                <c:pt idx="8">
                  <c:v>45505</c:v>
                </c:pt>
                <c:pt idx="9">
                  <c:v>45536</c:v>
                </c:pt>
                <c:pt idx="10">
                  <c:v>45566</c:v>
                </c:pt>
                <c:pt idx="11">
                  <c:v>45597</c:v>
                </c:pt>
              </c:numCache>
            </c:numRef>
          </c:cat>
          <c:val>
            <c:numRef>
              <c:f>[Book1]Sheet_1!$B$4:$M$4</c:f>
              <c:numCache>
                <c:formatCode>_(* #,##0_);_(* \(#,##0\);_(* "-"??_);_(@_)</c:formatCode>
                <c:ptCount val="12"/>
                <c:pt idx="0">
                  <c:v>1154698</c:v>
                </c:pt>
                <c:pt idx="1">
                  <c:v>1178395</c:v>
                </c:pt>
                <c:pt idx="2">
                  <c:v>1230883</c:v>
                </c:pt>
                <c:pt idx="3">
                  <c:v>1281930</c:v>
                </c:pt>
                <c:pt idx="4">
                  <c:v>1347413</c:v>
                </c:pt>
                <c:pt idx="5">
                  <c:v>1401772</c:v>
                </c:pt>
                <c:pt idx="6">
                  <c:v>1459602</c:v>
                </c:pt>
                <c:pt idx="7">
                  <c:v>1548063</c:v>
                </c:pt>
                <c:pt idx="8">
                  <c:v>1606171</c:v>
                </c:pt>
                <c:pt idx="9">
                  <c:v>1649184</c:v>
                </c:pt>
                <c:pt idx="10">
                  <c:v>1695006</c:v>
                </c:pt>
                <c:pt idx="11">
                  <c:v>1712623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6-4B12-8983-50EEF8997F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04447919"/>
        <c:axId val="1604446479"/>
      </c:lineChart>
      <c:dateAx>
        <c:axId val="1604447919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4446479"/>
        <c:crosses val="autoZero"/>
        <c:auto val="1"/>
        <c:lblOffset val="100"/>
        <c:baseTimeUnit val="months"/>
      </c:dateAx>
      <c:valAx>
        <c:axId val="1604446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4447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IEH Forms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CSR-Assisted</c:v>
                </c:pt>
                <c:pt idx="1">
                  <c:v>Mail</c:v>
                </c:pt>
                <c:pt idx="2">
                  <c:v>Portal </c:v>
                </c:pt>
                <c:pt idx="3">
                  <c:v>SPIA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1020</c:v>
                </c:pt>
                <c:pt idx="1">
                  <c:v>1183</c:v>
                </c:pt>
                <c:pt idx="2">
                  <c:v>8104</c:v>
                </c:pt>
                <c:pt idx="3">
                  <c:v>190113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D3-4220-9822-04DBAD324BB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8587680"/>
        <c:axId val="88585760"/>
      </c:barChart>
      <c:catAx>
        <c:axId val="88587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8585760"/>
        <c:crosses val="autoZero"/>
        <c:auto val="1"/>
        <c:lblAlgn val="ctr"/>
        <c:lblOffset val="100"/>
        <c:noMultiLvlLbl val="0"/>
      </c:catAx>
      <c:valAx>
        <c:axId val="88585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8587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[Book1]Sheet_1!$B$1</c:f>
              <c:strCache>
                <c:ptCount val="1"/>
                <c:pt idx="0">
                  <c:v>English Calls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[Book1]Sheet_1!$A$2:$A$7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[Book1]Sheet_1!$B$2:$B$7</c:f>
              <c:numCache>
                <c:formatCode>#,##0</c:formatCode>
                <c:ptCount val="6"/>
                <c:pt idx="0">
                  <c:v>29294</c:v>
                </c:pt>
                <c:pt idx="1">
                  <c:v>37255</c:v>
                </c:pt>
                <c:pt idx="2">
                  <c:v>41243</c:v>
                </c:pt>
                <c:pt idx="3">
                  <c:v>45179</c:v>
                </c:pt>
                <c:pt idx="4">
                  <c:v>51295</c:v>
                </c:pt>
                <c:pt idx="5">
                  <c:v>35736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F3-40B8-9E7F-E14A3990C834}"/>
            </c:ext>
          </c:extLst>
        </c:ser>
        <c:ser>
          <c:idx val="1"/>
          <c:order val="1"/>
          <c:tx>
            <c:strRef>
              <c:f>[Book1]Sheet_1!$C$1</c:f>
              <c:strCache>
                <c:ptCount val="1"/>
                <c:pt idx="0">
                  <c:v>Spanish Calls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12979351032448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F3-40B8-9E7F-E14A3990C834}"/>
                </c:ext>
              </c:extLst>
            </c:dLbl>
            <c:dLbl>
              <c:idx val="1"/>
              <c:layout>
                <c:manualLayout>
                  <c:x val="0"/>
                  <c:y val="-5.30973451327433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F3-40B8-9E7F-E14A3990C834}"/>
                </c:ext>
              </c:extLst>
            </c:dLbl>
            <c:dLbl>
              <c:idx val="2"/>
              <c:layout>
                <c:manualLayout>
                  <c:x val="0"/>
                  <c:y val="-6.48967551622419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F3-40B8-9E7F-E14A3990C834}"/>
                </c:ext>
              </c:extLst>
            </c:dLbl>
            <c:dLbl>
              <c:idx val="3"/>
              <c:layout>
                <c:manualLayout>
                  <c:x val="-1.3467857886169909E-16"/>
                  <c:y val="-7.374631268436578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F3-40B8-9E7F-E14A3990C834}"/>
                </c:ext>
              </c:extLst>
            </c:dLbl>
            <c:dLbl>
              <c:idx val="4"/>
              <c:layout>
                <c:manualLayout>
                  <c:x val="-1.8365472910927456E-3"/>
                  <c:y val="-7.964601769911505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F3-40B8-9E7F-E14A3990C834}"/>
                </c:ext>
              </c:extLst>
            </c:dLbl>
            <c:dLbl>
              <c:idx val="5"/>
              <c:layout>
                <c:manualLayout>
                  <c:x val="-1.8365472910927456E-3"/>
                  <c:y val="-7.07964601769911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F3-40B8-9E7F-E14A3990C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[Book1]Sheet_1!$A$2:$A$7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[Book1]Sheet_1!$C$2:$C$7</c:f>
              <c:numCache>
                <c:formatCode>#,##0</c:formatCode>
                <c:ptCount val="6"/>
                <c:pt idx="0">
                  <c:v>3255</c:v>
                </c:pt>
                <c:pt idx="1">
                  <c:v>4307</c:v>
                </c:pt>
                <c:pt idx="2">
                  <c:v>5016</c:v>
                </c:pt>
                <c:pt idx="3">
                  <c:v>6158</c:v>
                </c:pt>
                <c:pt idx="4">
                  <c:v>6898</c:v>
                </c:pt>
                <c:pt idx="5">
                  <c:v>4276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BF3-40B8-9E7F-E14A3990C8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55783391"/>
        <c:axId val="1555783871"/>
      </c:barChart>
      <c:catAx>
        <c:axId val="1555783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55783871"/>
        <c:crosses val="autoZero"/>
        <c:auto val="1"/>
        <c:lblAlgn val="ctr"/>
        <c:lblOffset val="100"/>
        <c:noMultiLvlLbl val="0"/>
      </c:catAx>
      <c:valAx>
        <c:axId val="1555783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55783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'[Call Center Stats.xlsx]Other Languages'!$B$1</c:f>
              <c:strCache>
                <c:ptCount val="1"/>
                <c:pt idx="0">
                  <c:v>Cambodian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'[Call Center Stats.xlsx]Other Languages'!$A$2:$A$7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'[Call Center Stats.xlsx]Other Languages'!$B$2:$B$7</c:f>
              <c:numCache>
                <c:formatCode>#,##0</c:formatCode>
                <c:ptCount val="6"/>
                <c:pt idx="0">
                  <c:v>12</c:v>
                </c:pt>
                <c:pt idx="1">
                  <c:v>11</c:v>
                </c:pt>
                <c:pt idx="2">
                  <c:v>10</c:v>
                </c:pt>
                <c:pt idx="3">
                  <c:v>12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08-43BD-8B47-AC37F52010EF}"/>
            </c:ext>
          </c:extLst>
        </c:ser>
        <c:ser>
          <c:idx val="1"/>
          <c:order val="1"/>
          <c:tx>
            <c:strRef>
              <c:f>'[Call Center Stats.xlsx]Other Languages'!$C$1</c:f>
              <c:strCache>
                <c:ptCount val="1"/>
                <c:pt idx="0">
                  <c:v>Cantonese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'[Call Center Stats.xlsx]Other Languages'!$A$2:$A$7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'[Call Center Stats.xlsx]Other Languages'!$C$2:$C$7</c:f>
              <c:numCache>
                <c:formatCode>#,##0</c:formatCode>
                <c:ptCount val="6"/>
                <c:pt idx="0">
                  <c:v>162</c:v>
                </c:pt>
                <c:pt idx="1">
                  <c:v>233</c:v>
                </c:pt>
                <c:pt idx="2">
                  <c:v>259</c:v>
                </c:pt>
                <c:pt idx="3">
                  <c:v>369</c:v>
                </c:pt>
                <c:pt idx="4">
                  <c:v>390</c:v>
                </c:pt>
                <c:pt idx="5">
                  <c:v>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08-43BD-8B47-AC37F52010EF}"/>
            </c:ext>
          </c:extLst>
        </c:ser>
        <c:ser>
          <c:idx val="2"/>
          <c:order val="2"/>
          <c:tx>
            <c:strRef>
              <c:f>'[Call Center Stats.xlsx]Other Languages'!$D$1</c:f>
              <c:strCache>
                <c:ptCount val="1"/>
                <c:pt idx="0">
                  <c:v>Hmong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-1.5916743189470461E-2"/>
                  <c:y val="-2.34329232571763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08-43BD-8B47-AC37F52010EF}"/>
                </c:ext>
              </c:extLst>
            </c:dLbl>
            <c:dLbl>
              <c:idx val="4"/>
              <c:layout>
                <c:manualLayout>
                  <c:x val="-2.2038567493112858E-2"/>
                  <c:y val="-8.591972605763932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08-43BD-8B47-AC37F52010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'[Call Center Stats.xlsx]Other Languages'!$A$2:$A$7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'[Call Center Stats.xlsx]Other Languages'!$D$2:$D$7</c:f>
              <c:numCache>
                <c:formatCode>General</c:formatCode>
                <c:ptCount val="6"/>
                <c:pt idx="1">
                  <c:v>2</c:v>
                </c:pt>
                <c:pt idx="4" formatCode="#,##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08-43BD-8B47-AC37F52010EF}"/>
            </c:ext>
          </c:extLst>
        </c:ser>
        <c:ser>
          <c:idx val="3"/>
          <c:order val="3"/>
          <c:tx>
            <c:strRef>
              <c:f>'[Call Center Stats.xlsx]Other Languages'!$E$1</c:f>
              <c:strCache>
                <c:ptCount val="1"/>
                <c:pt idx="0">
                  <c:v>Japanese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1.5916743189470461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08-43BD-8B47-AC37F52010EF}"/>
                </c:ext>
              </c:extLst>
            </c:dLbl>
            <c:dLbl>
              <c:idx val="1"/>
              <c:layout>
                <c:manualLayout>
                  <c:x val="1.8365472910927456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08-43BD-8B47-AC37F52010EF}"/>
                </c:ext>
              </c:extLst>
            </c:dLbl>
            <c:dLbl>
              <c:idx val="4"/>
              <c:layout>
                <c:manualLayout>
                  <c:x val="1.2243648607284972E-2"/>
                  <c:y val="8.591972605763932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08-43BD-8B47-AC37F52010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'[Call Center Stats.xlsx]Other Languages'!$A$2:$A$7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'[Call Center Stats.xlsx]Other Languages'!$E$2:$E$7</c:f>
              <c:numCache>
                <c:formatCode>General</c:formatCode>
                <c:ptCount val="6"/>
                <c:pt idx="0">
                  <c:v>24</c:v>
                </c:pt>
                <c:pt idx="1">
                  <c:v>15</c:v>
                </c:pt>
                <c:pt idx="2" formatCode="#,##0">
                  <c:v>34</c:v>
                </c:pt>
                <c:pt idx="3" formatCode="#,##0">
                  <c:v>35</c:v>
                </c:pt>
                <c:pt idx="4" formatCode="#,##0">
                  <c:v>30</c:v>
                </c:pt>
                <c:pt idx="5" formatCode="#,##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08-43BD-8B47-AC37F52010EF}"/>
            </c:ext>
          </c:extLst>
        </c:ser>
        <c:ser>
          <c:idx val="4"/>
          <c:order val="4"/>
          <c:tx>
            <c:strRef>
              <c:f>'[Call Center Stats.xlsx]Other Languages'!$F$1</c:f>
              <c:strCache>
                <c:ptCount val="1"/>
                <c:pt idx="0">
                  <c:v>Korean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'[Call Center Stats.xlsx]Other Languages'!$A$2:$A$7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'[Call Center Stats.xlsx]Other Languages'!$F$2:$F$7</c:f>
              <c:numCache>
                <c:formatCode>General</c:formatCode>
                <c:ptCount val="6"/>
                <c:pt idx="0">
                  <c:v>53</c:v>
                </c:pt>
                <c:pt idx="1">
                  <c:v>90</c:v>
                </c:pt>
                <c:pt idx="2" formatCode="#,##0">
                  <c:v>98</c:v>
                </c:pt>
                <c:pt idx="3" formatCode="#,##0">
                  <c:v>112</c:v>
                </c:pt>
                <c:pt idx="4" formatCode="#,##0">
                  <c:v>137</c:v>
                </c:pt>
                <c:pt idx="5" formatCode="#,##0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408-43BD-8B47-AC37F52010EF}"/>
            </c:ext>
          </c:extLst>
        </c:ser>
        <c:ser>
          <c:idx val="5"/>
          <c:order val="5"/>
          <c:tx>
            <c:strRef>
              <c:f>'[Call Center Stats.xlsx]Other Languages'!$G$1</c:f>
              <c:strCache>
                <c:ptCount val="1"/>
                <c:pt idx="0">
                  <c:v>Laotian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9589837771655932E-2"/>
                  <c:y val="-4.686584651435352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408-43BD-8B47-AC37F52010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'[Call Center Stats.xlsx]Other Languages'!$A$2:$A$7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'[Call Center Stats.xlsx]Other Languages'!$G$2:$G$7</c:f>
              <c:numCache>
                <c:formatCode>General</c:formatCode>
                <c:ptCount val="6"/>
                <c:pt idx="0">
                  <c:v>1</c:v>
                </c:pt>
                <c:pt idx="1">
                  <c:v>9</c:v>
                </c:pt>
                <c:pt idx="2" formatCode="#,##0">
                  <c:v>10</c:v>
                </c:pt>
                <c:pt idx="3" formatCode="#,##0">
                  <c:v>9</c:v>
                </c:pt>
                <c:pt idx="4" formatCode="#,##0">
                  <c:v>4</c:v>
                </c:pt>
                <c:pt idx="5" formatCode="#,##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408-43BD-8B47-AC37F52010EF}"/>
            </c:ext>
          </c:extLst>
        </c:ser>
        <c:ser>
          <c:idx val="6"/>
          <c:order val="6"/>
          <c:tx>
            <c:strRef>
              <c:f>'[Call Center Stats.xlsx]Other Languages'!$H$1</c:f>
              <c:strCache>
                <c:ptCount val="1"/>
                <c:pt idx="0">
                  <c:v>Mandarin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'[Call Center Stats.xlsx]Other Languages'!$A$2:$A$7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'[Call Center Stats.xlsx]Other Languages'!$H$2:$H$7</c:f>
              <c:numCache>
                <c:formatCode>General</c:formatCode>
                <c:ptCount val="6"/>
                <c:pt idx="0">
                  <c:v>224</c:v>
                </c:pt>
                <c:pt idx="1">
                  <c:v>318</c:v>
                </c:pt>
                <c:pt idx="2" formatCode="#,##0">
                  <c:v>294</c:v>
                </c:pt>
                <c:pt idx="3" formatCode="#,##0">
                  <c:v>376</c:v>
                </c:pt>
                <c:pt idx="4" formatCode="#,##0">
                  <c:v>439</c:v>
                </c:pt>
                <c:pt idx="5" formatCode="#,##0">
                  <c:v>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408-43BD-8B47-AC37F52010EF}"/>
            </c:ext>
          </c:extLst>
        </c:ser>
        <c:ser>
          <c:idx val="7"/>
          <c:order val="7"/>
          <c:tx>
            <c:strRef>
              <c:f>'[Call Center Stats.xlsx]Other Languages'!$I$1</c:f>
              <c:strCache>
                <c:ptCount val="1"/>
                <c:pt idx="0">
                  <c:v>Vietnamese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'[Call Center Stats.xlsx]Other Languages'!$A$2:$A$7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'[Call Center Stats.xlsx]Other Languages'!$I$2:$I$7</c:f>
              <c:numCache>
                <c:formatCode>General</c:formatCode>
                <c:ptCount val="6"/>
                <c:pt idx="0">
                  <c:v>215</c:v>
                </c:pt>
                <c:pt idx="1">
                  <c:v>209</c:v>
                </c:pt>
                <c:pt idx="2" formatCode="#,##0">
                  <c:v>279</c:v>
                </c:pt>
                <c:pt idx="3" formatCode="#,##0">
                  <c:v>333</c:v>
                </c:pt>
                <c:pt idx="4" formatCode="#,##0">
                  <c:v>362</c:v>
                </c:pt>
                <c:pt idx="5" formatCode="#,##0">
                  <c:v>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408-43BD-8B47-AC37F52010E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98125231"/>
        <c:axId val="2098125711"/>
      </c:barChart>
      <c:catAx>
        <c:axId val="2098125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8125711"/>
        <c:crosses val="autoZero"/>
        <c:auto val="1"/>
        <c:lblAlgn val="ctr"/>
        <c:lblOffset val="100"/>
        <c:noMultiLvlLbl val="0"/>
      </c:catAx>
      <c:valAx>
        <c:axId val="20981257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098125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[Book1]Sheet2!$B$1</c:f>
              <c:strCache>
                <c:ptCount val="1"/>
                <c:pt idx="0">
                  <c:v>ASA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[Book1]Sheet2!$A$2:$A$7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[Book1]Sheet2!$B$2:$B$7</c:f>
              <c:numCache>
                <c:formatCode>0.0</c:formatCode>
                <c:ptCount val="6"/>
                <c:pt idx="0">
                  <c:v>25.68</c:v>
                </c:pt>
                <c:pt idx="1">
                  <c:v>100.68</c:v>
                </c:pt>
                <c:pt idx="2">
                  <c:v>63.84</c:v>
                </c:pt>
                <c:pt idx="3">
                  <c:v>70.52</c:v>
                </c:pt>
                <c:pt idx="4">
                  <c:v>113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DA-43D3-ADE8-9F5F86933FF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55785311"/>
        <c:axId val="1555782431"/>
      </c:barChart>
      <c:catAx>
        <c:axId val="15557853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55782431"/>
        <c:crosses val="autoZero"/>
        <c:auto val="1"/>
        <c:lblAlgn val="ctr"/>
        <c:lblOffset val="100"/>
        <c:noMultiLvlLbl val="0"/>
      </c:catAx>
      <c:valAx>
        <c:axId val="1555782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557853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85378251769162"/>
          <c:y val="5.5862773790444339E-2"/>
          <c:w val="0.87964410777766699"/>
          <c:h val="0.85849789793974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[Book1]Webchat!$B$1</c:f>
              <c:strCache>
                <c:ptCount val="1"/>
                <c:pt idx="0">
                  <c:v>Webchats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[Book1]Webchat!$A$2:$A$7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[Book1]Webchat!$B$2:$B$7</c:f>
              <c:numCache>
                <c:formatCode>#,##0</c:formatCode>
                <c:ptCount val="6"/>
                <c:pt idx="0">
                  <c:v>3606</c:v>
                </c:pt>
                <c:pt idx="1">
                  <c:v>4741</c:v>
                </c:pt>
                <c:pt idx="2">
                  <c:v>4554</c:v>
                </c:pt>
                <c:pt idx="3">
                  <c:v>4637</c:v>
                </c:pt>
                <c:pt idx="4">
                  <c:v>5486</c:v>
                </c:pt>
                <c:pt idx="5">
                  <c:v>3252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48-4BAB-A4DB-2489765B35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61321119"/>
        <c:axId val="1561321599"/>
      </c:barChart>
      <c:catAx>
        <c:axId val="1561321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61321599"/>
        <c:crosses val="autoZero"/>
        <c:auto val="1"/>
        <c:lblAlgn val="ctr"/>
        <c:lblOffset val="100"/>
        <c:noMultiLvlLbl val="0"/>
      </c:catAx>
      <c:valAx>
        <c:axId val="1561321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61321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[Book1]Email!$B$1</c:f>
              <c:strCache>
                <c:ptCount val="1"/>
                <c:pt idx="0">
                  <c:v>Email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[Book1]Email!$A$2:$A$7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[Book1]Email!$B$2:$B$7</c:f>
              <c:numCache>
                <c:formatCode>#,##0</c:formatCode>
                <c:ptCount val="6"/>
                <c:pt idx="0">
                  <c:v>2157</c:v>
                </c:pt>
                <c:pt idx="1">
                  <c:v>2651</c:v>
                </c:pt>
                <c:pt idx="2">
                  <c:v>2726</c:v>
                </c:pt>
                <c:pt idx="3">
                  <c:v>2853</c:v>
                </c:pt>
                <c:pt idx="4">
                  <c:v>2988</c:v>
                </c:pt>
                <c:pt idx="5">
                  <c:v>2039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86-4615-9B02-1A42A894A8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61321119"/>
        <c:axId val="1561321599"/>
      </c:barChart>
      <c:catAx>
        <c:axId val="1561321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61321599"/>
        <c:crosses val="autoZero"/>
        <c:auto val="1"/>
        <c:lblAlgn val="ctr"/>
        <c:lblOffset val="100"/>
        <c:noMultiLvlLbl val="0"/>
      </c:catAx>
      <c:valAx>
        <c:axId val="1561321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61321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[Book1]Forms!$B$1</c:f>
              <c:strCache>
                <c:ptCount val="1"/>
                <c:pt idx="0">
                  <c:v>Forms Processed Manually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[Book1]Forms!$A$2:$A$7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[Book1]Forms!$B$2:$B$7</c:f>
              <c:numCache>
                <c:formatCode>#,##0</c:formatCode>
                <c:ptCount val="6"/>
                <c:pt idx="0">
                  <c:v>95723</c:v>
                </c:pt>
                <c:pt idx="1">
                  <c:v>101516</c:v>
                </c:pt>
                <c:pt idx="2">
                  <c:v>114346</c:v>
                </c:pt>
                <c:pt idx="3">
                  <c:v>110373</c:v>
                </c:pt>
                <c:pt idx="4">
                  <c:v>121298</c:v>
                </c:pt>
                <c:pt idx="5">
                  <c:v>109070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A8-43EB-B2DC-7D6B9DF893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61321119"/>
        <c:axId val="1561321599"/>
      </c:barChart>
      <c:catAx>
        <c:axId val="1561321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61321599"/>
        <c:crosses val="autoZero"/>
        <c:auto val="1"/>
        <c:lblAlgn val="ctr"/>
        <c:lblOffset val="100"/>
        <c:noMultiLvlLbl val="0"/>
      </c:catAx>
      <c:valAx>
        <c:axId val="1561321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61321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[Book1]Sheet_1!$B$1:$B$2</c:f>
              <c:strCache>
                <c:ptCount val="2"/>
                <c:pt idx="0">
                  <c:v>Wireless</c:v>
                </c:pt>
                <c:pt idx="1">
                  <c:v>Federal/State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[Book1]Sheet_1!$A$3:$A$8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[Book1]Sheet_1!$B$3:$B$8</c:f>
              <c:numCache>
                <c:formatCode>#,##0</c:formatCode>
                <c:ptCount val="6"/>
                <c:pt idx="0">
                  <c:v>1252099</c:v>
                </c:pt>
                <c:pt idx="1">
                  <c:v>1400877</c:v>
                </c:pt>
                <c:pt idx="2">
                  <c:v>1459630</c:v>
                </c:pt>
                <c:pt idx="3">
                  <c:v>1503915</c:v>
                </c:pt>
                <c:pt idx="4">
                  <c:v>1550896</c:v>
                </c:pt>
                <c:pt idx="5">
                  <c:v>1574320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E7-4B35-8816-328EABC1C877}"/>
            </c:ext>
          </c:extLst>
        </c:ser>
        <c:ser>
          <c:idx val="1"/>
          <c:order val="1"/>
          <c:tx>
            <c:strRef>
              <c:f>[Book1]Sheet_1!$C$1:$C$2</c:f>
              <c:strCache>
                <c:ptCount val="2"/>
                <c:pt idx="0">
                  <c:v>Wireless</c:v>
                </c:pt>
                <c:pt idx="1">
                  <c:v>California Only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[Book1]Sheet_1!$A$3:$A$8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[Book1]Sheet_1!$C$3:$C$8</c:f>
              <c:numCache>
                <c:formatCode>#,##0</c:formatCode>
                <c:ptCount val="6"/>
                <c:pt idx="0">
                  <c:v>19802</c:v>
                </c:pt>
                <c:pt idx="1">
                  <c:v>21120</c:v>
                </c:pt>
                <c:pt idx="2">
                  <c:v>22157</c:v>
                </c:pt>
                <c:pt idx="3">
                  <c:v>22900</c:v>
                </c:pt>
                <c:pt idx="4">
                  <c:v>24017</c:v>
                </c:pt>
                <c:pt idx="5">
                  <c:v>23320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E7-4B35-8816-328EABC1C877}"/>
            </c:ext>
          </c:extLst>
        </c:ser>
        <c:ser>
          <c:idx val="2"/>
          <c:order val="2"/>
          <c:tx>
            <c:strRef>
              <c:f>[Book1]Sheet_1!$D$1:$D$2</c:f>
              <c:strCache>
                <c:ptCount val="2"/>
                <c:pt idx="0">
                  <c:v>Wireline</c:v>
                </c:pt>
                <c:pt idx="1">
                  <c:v>Federal/State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[Book1]Sheet_1!$A$3:$A$8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[Book1]Sheet_1!$D$3:$D$8</c:f>
              <c:numCache>
                <c:formatCode>#,##0</c:formatCode>
                <c:ptCount val="6"/>
                <c:pt idx="0">
                  <c:v>110952</c:v>
                </c:pt>
                <c:pt idx="1">
                  <c:v>109210</c:v>
                </c:pt>
                <c:pt idx="2">
                  <c:v>107819</c:v>
                </c:pt>
                <c:pt idx="3">
                  <c:v>106226</c:v>
                </c:pt>
                <c:pt idx="4">
                  <c:v>104472</c:v>
                </c:pt>
                <c:pt idx="5">
                  <c:v>101371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E7-4B35-8816-328EABC1C877}"/>
            </c:ext>
          </c:extLst>
        </c:ser>
        <c:ser>
          <c:idx val="3"/>
          <c:order val="3"/>
          <c:tx>
            <c:strRef>
              <c:f>[Book1]Sheet_1!$E$1:$E$2</c:f>
              <c:strCache>
                <c:ptCount val="2"/>
                <c:pt idx="0">
                  <c:v>Wireline</c:v>
                </c:pt>
                <c:pt idx="1">
                  <c:v>California Only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[Book1]Sheet_1!$A$3:$A$8</c:f>
              <c:strCache>
                <c:ptCount val="6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</c:strCache>
            </c:strRef>
          </c:cat>
          <c:val>
            <c:numRef>
              <c:f>[Book1]Sheet_1!$E$3:$E$8</c:f>
              <c:numCache>
                <c:formatCode>#,##0</c:formatCode>
                <c:ptCount val="6"/>
                <c:pt idx="0">
                  <c:v>17050</c:v>
                </c:pt>
                <c:pt idx="1">
                  <c:v>16856</c:v>
                </c:pt>
                <c:pt idx="2">
                  <c:v>16565</c:v>
                </c:pt>
                <c:pt idx="3">
                  <c:v>16143</c:v>
                </c:pt>
                <c:pt idx="4">
                  <c:v>15621</c:v>
                </c:pt>
                <c:pt idx="5">
                  <c:v>13612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E7-4B35-8816-328EABC1C8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6378223"/>
        <c:axId val="116378703"/>
      </c:barChart>
      <c:catAx>
        <c:axId val="11637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6378703"/>
        <c:crosses val="autoZero"/>
        <c:auto val="1"/>
        <c:lblAlgn val="ctr"/>
        <c:lblOffset val="100"/>
        <c:noMultiLvlLbl val="0"/>
      </c:catAx>
      <c:valAx>
        <c:axId val="116378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637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'[Registered Portal Users Count Chart_Rolling.xlsx]RegisteredTrendSinceLaunch'!$A$1:$BB$1</c:f>
              <c:numCache>
                <c:formatCode>mm/dd/yyyy</c:formatCode>
                <c:ptCount val="54"/>
                <c:pt idx="0">
                  <c:v>45246</c:v>
                </c:pt>
                <c:pt idx="1">
                  <c:v>45260.458333333336</c:v>
                </c:pt>
                <c:pt idx="2">
                  <c:v>45267.4375</c:v>
                </c:pt>
                <c:pt idx="3">
                  <c:v>45273</c:v>
                </c:pt>
                <c:pt idx="4">
                  <c:v>45281.499305555553</c:v>
                </c:pt>
                <c:pt idx="5">
                  <c:v>45288.499305555553</c:v>
                </c:pt>
                <c:pt idx="6">
                  <c:v>45294.375</c:v>
                </c:pt>
                <c:pt idx="7">
                  <c:v>45300.479166666664</c:v>
                </c:pt>
                <c:pt idx="8">
                  <c:v>45309</c:v>
                </c:pt>
                <c:pt idx="9">
                  <c:v>45316</c:v>
                </c:pt>
                <c:pt idx="10">
                  <c:v>45323</c:v>
                </c:pt>
                <c:pt idx="11">
                  <c:v>45330</c:v>
                </c:pt>
                <c:pt idx="12">
                  <c:v>45337</c:v>
                </c:pt>
                <c:pt idx="13">
                  <c:v>45344</c:v>
                </c:pt>
                <c:pt idx="14">
                  <c:v>45351</c:v>
                </c:pt>
                <c:pt idx="15">
                  <c:v>45358</c:v>
                </c:pt>
                <c:pt idx="16">
                  <c:v>45365</c:v>
                </c:pt>
                <c:pt idx="17">
                  <c:v>45372</c:v>
                </c:pt>
                <c:pt idx="18">
                  <c:v>45379</c:v>
                </c:pt>
                <c:pt idx="19">
                  <c:v>45386</c:v>
                </c:pt>
                <c:pt idx="20">
                  <c:v>45393</c:v>
                </c:pt>
                <c:pt idx="21">
                  <c:v>45400</c:v>
                </c:pt>
                <c:pt idx="22">
                  <c:v>45407</c:v>
                </c:pt>
                <c:pt idx="23">
                  <c:v>45414</c:v>
                </c:pt>
                <c:pt idx="24">
                  <c:v>45421</c:v>
                </c:pt>
                <c:pt idx="25">
                  <c:v>45428</c:v>
                </c:pt>
                <c:pt idx="26">
                  <c:v>45435</c:v>
                </c:pt>
                <c:pt idx="27">
                  <c:v>45442</c:v>
                </c:pt>
                <c:pt idx="28">
                  <c:v>45449</c:v>
                </c:pt>
                <c:pt idx="29">
                  <c:v>45456</c:v>
                </c:pt>
                <c:pt idx="30">
                  <c:v>45463</c:v>
                </c:pt>
                <c:pt idx="31">
                  <c:v>45470</c:v>
                </c:pt>
                <c:pt idx="32">
                  <c:v>45484</c:v>
                </c:pt>
                <c:pt idx="33">
                  <c:v>45491</c:v>
                </c:pt>
                <c:pt idx="34">
                  <c:v>45498</c:v>
                </c:pt>
                <c:pt idx="35">
                  <c:v>45505</c:v>
                </c:pt>
                <c:pt idx="36">
                  <c:v>45512</c:v>
                </c:pt>
                <c:pt idx="37">
                  <c:v>45519</c:v>
                </c:pt>
                <c:pt idx="38">
                  <c:v>45526</c:v>
                </c:pt>
                <c:pt idx="39">
                  <c:v>45533</c:v>
                </c:pt>
                <c:pt idx="40">
                  <c:v>45540</c:v>
                </c:pt>
                <c:pt idx="41">
                  <c:v>45547</c:v>
                </c:pt>
                <c:pt idx="42">
                  <c:v>45554</c:v>
                </c:pt>
                <c:pt idx="43">
                  <c:v>45561</c:v>
                </c:pt>
                <c:pt idx="44">
                  <c:v>45568</c:v>
                </c:pt>
                <c:pt idx="45">
                  <c:v>45575</c:v>
                </c:pt>
                <c:pt idx="46">
                  <c:v>45582</c:v>
                </c:pt>
                <c:pt idx="47">
                  <c:v>45589</c:v>
                </c:pt>
                <c:pt idx="48">
                  <c:v>45596</c:v>
                </c:pt>
                <c:pt idx="49">
                  <c:v>45603</c:v>
                </c:pt>
                <c:pt idx="50">
                  <c:v>45610</c:v>
                </c:pt>
                <c:pt idx="51">
                  <c:v>45614</c:v>
                </c:pt>
                <c:pt idx="52">
                  <c:v>45621</c:v>
                </c:pt>
                <c:pt idx="53">
                  <c:v>45628</c:v>
                </c:pt>
              </c:numCache>
            </c:numRef>
          </c:cat>
          <c:val>
            <c:numRef>
              <c:f>'[Registered Portal Users Count Chart_Rolling.xlsx]RegisteredTrendSinceLaunch'!$A$2:$BB$2</c:f>
              <c:numCache>
                <c:formatCode>#,##0</c:formatCode>
                <c:ptCount val="54"/>
                <c:pt idx="0">
                  <c:v>2269</c:v>
                </c:pt>
                <c:pt idx="1">
                  <c:v>6794</c:v>
                </c:pt>
                <c:pt idx="2">
                  <c:v>8886</c:v>
                </c:pt>
                <c:pt idx="3">
                  <c:v>10674</c:v>
                </c:pt>
                <c:pt idx="4">
                  <c:v>13940</c:v>
                </c:pt>
                <c:pt idx="5">
                  <c:v>16800</c:v>
                </c:pt>
                <c:pt idx="6">
                  <c:v>19151</c:v>
                </c:pt>
                <c:pt idx="7">
                  <c:v>21898</c:v>
                </c:pt>
                <c:pt idx="8">
                  <c:v>26069</c:v>
                </c:pt>
                <c:pt idx="9">
                  <c:v>29092</c:v>
                </c:pt>
                <c:pt idx="10">
                  <c:v>31969</c:v>
                </c:pt>
                <c:pt idx="11">
                  <c:v>35235</c:v>
                </c:pt>
                <c:pt idx="12">
                  <c:v>37837</c:v>
                </c:pt>
                <c:pt idx="13">
                  <c:v>40193</c:v>
                </c:pt>
                <c:pt idx="14">
                  <c:v>42423</c:v>
                </c:pt>
                <c:pt idx="15">
                  <c:v>45188</c:v>
                </c:pt>
                <c:pt idx="16">
                  <c:v>47740</c:v>
                </c:pt>
                <c:pt idx="17">
                  <c:v>50110</c:v>
                </c:pt>
                <c:pt idx="18">
                  <c:v>53084</c:v>
                </c:pt>
                <c:pt idx="19">
                  <c:v>55738</c:v>
                </c:pt>
                <c:pt idx="20">
                  <c:v>58349</c:v>
                </c:pt>
                <c:pt idx="21">
                  <c:v>61067</c:v>
                </c:pt>
                <c:pt idx="22">
                  <c:v>63837</c:v>
                </c:pt>
                <c:pt idx="23">
                  <c:v>66230</c:v>
                </c:pt>
                <c:pt idx="24">
                  <c:v>68693</c:v>
                </c:pt>
                <c:pt idx="25">
                  <c:v>71157</c:v>
                </c:pt>
                <c:pt idx="26">
                  <c:v>73570</c:v>
                </c:pt>
                <c:pt idx="27">
                  <c:v>76085</c:v>
                </c:pt>
                <c:pt idx="28">
                  <c:v>79016</c:v>
                </c:pt>
                <c:pt idx="29">
                  <c:v>81891</c:v>
                </c:pt>
                <c:pt idx="30">
                  <c:v>84462</c:v>
                </c:pt>
                <c:pt idx="31">
                  <c:v>86873</c:v>
                </c:pt>
                <c:pt idx="32">
                  <c:v>92342</c:v>
                </c:pt>
                <c:pt idx="33">
                  <c:v>95193</c:v>
                </c:pt>
                <c:pt idx="34">
                  <c:v>97938</c:v>
                </c:pt>
                <c:pt idx="35">
                  <c:v>101567</c:v>
                </c:pt>
                <c:pt idx="36">
                  <c:v>104672</c:v>
                </c:pt>
                <c:pt idx="37">
                  <c:v>107941</c:v>
                </c:pt>
                <c:pt idx="38">
                  <c:v>111611</c:v>
                </c:pt>
                <c:pt idx="39">
                  <c:v>115419</c:v>
                </c:pt>
                <c:pt idx="40">
                  <c:v>119596</c:v>
                </c:pt>
                <c:pt idx="41">
                  <c:v>123891</c:v>
                </c:pt>
                <c:pt idx="42">
                  <c:v>128170</c:v>
                </c:pt>
                <c:pt idx="43">
                  <c:v>133177</c:v>
                </c:pt>
                <c:pt idx="44">
                  <c:v>139083</c:v>
                </c:pt>
                <c:pt idx="45">
                  <c:v>144360</c:v>
                </c:pt>
                <c:pt idx="46">
                  <c:v>149103</c:v>
                </c:pt>
                <c:pt idx="47">
                  <c:v>153601</c:v>
                </c:pt>
                <c:pt idx="48">
                  <c:v>157479</c:v>
                </c:pt>
                <c:pt idx="49">
                  <c:v>160843</c:v>
                </c:pt>
                <c:pt idx="50">
                  <c:v>163789</c:v>
                </c:pt>
                <c:pt idx="51">
                  <c:v>165454</c:v>
                </c:pt>
                <c:pt idx="52">
                  <c:v>168358</c:v>
                </c:pt>
                <c:pt idx="53">
                  <c:v>170479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6B-46E9-A9E7-ACD8DA9CB3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241743"/>
        <c:axId val="71238383"/>
      </c:lineChart>
      <c:dateAx>
        <c:axId val="71241743"/>
        <c:scaling>
          <c:orientation val="minMax"/>
        </c:scaling>
        <c:delete val="0"/>
        <c:axPos val="b"/>
        <c:numFmt formatCode="mm/d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1238383"/>
        <c:crosses val="autoZero"/>
        <c:auto val="1"/>
        <c:lblOffset val="100"/>
        <c:baseTimeUnit val="days"/>
      </c:dateAx>
      <c:valAx>
        <c:axId val="71238383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1241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Enrollment Application Received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Portal</c:v>
                </c:pt>
                <c:pt idx="1">
                  <c:v>Mail</c:v>
                </c:pt>
                <c:pt idx="2">
                  <c:v>SPIA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3049</c:v>
                </c:pt>
                <c:pt idx="1">
                  <c:v>8632</c:v>
                </c:pt>
                <c:pt idx="2">
                  <c:v>1009169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85-4681-A992-C2A64230ED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7660992"/>
        <c:axId val="137661952"/>
      </c:barChart>
      <c:catAx>
        <c:axId val="137660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7661952"/>
        <c:crosses val="autoZero"/>
        <c:auto val="1"/>
        <c:lblAlgn val="ctr"/>
        <c:lblOffset val="100"/>
        <c:noMultiLvlLbl val="0"/>
      </c:catAx>
      <c:valAx>
        <c:axId val="137661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766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Renewal Forms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SPIA</c:v>
                </c:pt>
                <c:pt idx="1">
                  <c:v>IVR</c:v>
                </c:pt>
                <c:pt idx="2">
                  <c:v>CSR-Assisted</c:v>
                </c:pt>
                <c:pt idx="3">
                  <c:v>Portal</c:v>
                </c:pt>
                <c:pt idx="4">
                  <c:v>Mail</c:v>
                </c:pt>
                <c:pt idx="5">
                  <c:v>System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7209</c:v>
                </c:pt>
                <c:pt idx="1">
                  <c:v>11101</c:v>
                </c:pt>
                <c:pt idx="2">
                  <c:v>24061</c:v>
                </c:pt>
                <c:pt idx="3">
                  <c:v>40171</c:v>
                </c:pt>
                <c:pt idx="4">
                  <c:v>53210</c:v>
                </c:pt>
                <c:pt idx="5">
                  <c:v>375857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3A-47CF-A495-A81AF9DA53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053826592"/>
        <c:axId val="2053827552"/>
      </c:barChart>
      <c:catAx>
        <c:axId val="2053826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53827552"/>
        <c:crosses val="autoZero"/>
        <c:auto val="1"/>
        <c:lblAlgn val="ctr"/>
        <c:lblOffset val="100"/>
        <c:noMultiLvlLbl val="0"/>
      </c:catAx>
      <c:valAx>
        <c:axId val="2053827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5382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490051845858909"/>
          <c:y val="6.5793374623466155E-2"/>
          <c:w val="0.45288461579126998"/>
          <c:h val="0.86682950669387859"/>
        </c:manualLayout>
      </c:layout>
      <c:doughnutChart>
        <c:varyColors val="1"/>
        <c:ser>
          <c:idx val="0"/>
          <c:order val="0"/>
          <c:tx>
            <c:strRef>
              <c:f>Sheet1!$I$1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61B-4694-ACF6-7775612470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61B-4694-ACF6-777561247001}"/>
              </c:ext>
            </c:extLst>
          </c:dPt>
          <c:dLbls>
            <c:dLbl>
              <c:idx val="0"/>
              <c:layout>
                <c:manualLayout>
                  <c:x val="9.5193124661399051E-2"/>
                  <c:y val="-9.5162659581034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1B-4694-ACF6-777561247001}"/>
                </c:ext>
              </c:extLst>
            </c:dLbl>
            <c:dLbl>
              <c:idx val="1"/>
              <c:layout>
                <c:manualLayout>
                  <c:x val="-0.16666666666666671"/>
                  <c:y val="-1.3888888888888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1B-4694-ACF6-7775612470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Sheet1!$H$2:$H$3</c:f>
              <c:strCache>
                <c:ptCount val="2"/>
                <c:pt idx="0">
                  <c:v>Income</c:v>
                </c:pt>
                <c:pt idx="1">
                  <c:v>Program</c:v>
                </c:pt>
              </c:strCache>
            </c:strRef>
          </c:cat>
          <c:val>
            <c:numRef>
              <c:f>Sheet1!$I$2:$I$3</c:f>
              <c:numCache>
                <c:formatCode>0.0%</c:formatCode>
                <c:ptCount val="2"/>
                <c:pt idx="0">
                  <c:v>5.6761529484733668E-2</c:v>
                </c:pt>
                <c:pt idx="1">
                  <c:v>0.94323847051526633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1B-4694-ACF6-7775612470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8FE-415F-98C2-C9D69A5C5D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FE-415F-98C2-C9D69A5C5D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8FE-415F-98C2-C9D69A5C5D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8FE-415F-98C2-C9D69A5C5D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8FE-415F-98C2-C9D69A5C5D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8FE-415F-98C2-C9D69A5C5D61}"/>
              </c:ext>
            </c:extLst>
          </c:dPt>
          <c:dLbls>
            <c:dLbl>
              <c:idx val="0"/>
              <c:layout>
                <c:manualLayout>
                  <c:x val="6.7121336089971881E-2"/>
                  <c:y val="-4.971700154258737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b="1">
                        <a:solidFill>
                          <a:schemeClr val="tx1"/>
                        </a:solidFill>
                      </a:rPr>
                      <a:t>CalFresh</a:t>
                    </a:r>
                  </a:p>
                  <a:p>
                    <a:pPr>
                      <a:defRPr sz="1400" b="1">
                        <a:solidFill>
                          <a:schemeClr val="tx1"/>
                        </a:solidFill>
                      </a:defRPr>
                    </a:pPr>
                    <a:r>
                      <a:rPr lang="en-US" b="1">
                        <a:solidFill>
                          <a:schemeClr val="tx1"/>
                        </a:solidFill>
                      </a:rPr>
                      <a:t>72.6%</a:t>
                    </a:r>
                  </a:p>
                  <a:p>
                    <a:pPr>
                      <a:defRPr sz="1400" b="1">
                        <a:solidFill>
                          <a:schemeClr val="tx1"/>
                        </a:solidFill>
                      </a:defRPr>
                    </a:pPr>
                    <a:endParaRPr lang="en-US" b="1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97014618982682"/>
                      <c:h val="0.114463066418373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98FE-415F-98C2-C9D69A5C5D61}"/>
                </c:ext>
              </c:extLst>
            </c:dLbl>
            <c:dLbl>
              <c:idx val="1"/>
              <c:layout>
                <c:manualLayout>
                  <c:x val="-5.7871933606064602E-2"/>
                  <c:y val="-6.201674511356471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Medi-Cal</a:t>
                    </a:r>
                  </a:p>
                  <a:p>
                    <a:fld id="{9AAFD2C7-BDBF-4696-8D7A-E7D0327D3FB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8FE-415F-98C2-C9D69A5C5D61}"/>
                </c:ext>
              </c:extLst>
            </c:dLbl>
            <c:dLbl>
              <c:idx val="2"/>
              <c:layout>
                <c:manualLayout>
                  <c:x val="-0.10726256983240223"/>
                  <c:y val="1.66416907383783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400" b="1">
                        <a:solidFill>
                          <a:schemeClr val="tx1"/>
                        </a:solidFill>
                      </a:rPr>
                      <a:t>SSI</a:t>
                    </a:r>
                  </a:p>
                  <a:p>
                    <a:pPr>
                      <a:defRPr sz="1400" b="1">
                        <a:solidFill>
                          <a:schemeClr val="tx1"/>
                        </a:solidFill>
                      </a:defRPr>
                    </a:pPr>
                    <a:fld id="{5816EFCC-9AF1-484D-8B0F-C44578AC9054}" type="VALUE">
                      <a:rPr lang="en-US" sz="1400" b="1">
                        <a:solidFill>
                          <a:schemeClr val="tx1"/>
                        </a:solidFill>
                      </a:rPr>
                      <a:pPr>
                        <a:defRPr sz="1400" b="1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8901303538175"/>
                      <c:h val="8.938547486033519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8FE-415F-98C2-C9D69A5C5D61}"/>
                </c:ext>
              </c:extLst>
            </c:dLbl>
            <c:dLbl>
              <c:idx val="3"/>
              <c:layout>
                <c:manualLayout>
                  <c:x val="-3.561682722620571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WIC </a:t>
                    </a:r>
                  </a:p>
                  <a:p>
                    <a:fld id="{CD61C0DD-C941-4062-97CB-D732AE5A347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8FE-415F-98C2-C9D69A5C5D61}"/>
                </c:ext>
              </c:extLst>
            </c:dLbl>
            <c:dLbl>
              <c:idx val="4"/>
              <c:layout>
                <c:manualLayout>
                  <c:x val="6.914975292892847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VSBP</a:t>
                    </a:r>
                    <a:r>
                      <a:rPr lang="en-US" baseline="0"/>
                      <a:t> </a:t>
                    </a:r>
                  </a:p>
                  <a:p>
                    <a:fld id="{6E86E690-43BE-47C7-BD93-FA9465C435D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8FE-415F-98C2-C9D69A5C5D61}"/>
                </c:ext>
              </c:extLst>
            </c:dLbl>
            <c:dLbl>
              <c:idx val="5"/>
              <c:layout>
                <c:manualLayout>
                  <c:x val="0.19795516063285373"/>
                  <c:y val="3.070898345737426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Others</a:t>
                    </a:r>
                  </a:p>
                  <a:p>
                    <a:fld id="{F21ADFD3-A412-4947-AC3B-F61C0F17478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8FE-415F-98C2-C9D69A5C5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Sheet1!$J$2:$J$7</c:f>
              <c:strCache>
                <c:ptCount val="6"/>
                <c:pt idx="0">
                  <c:v>CalFresh</c:v>
                </c:pt>
                <c:pt idx="1">
                  <c:v>Medi-Cal</c:v>
                </c:pt>
                <c:pt idx="2">
                  <c:v>SSI</c:v>
                </c:pt>
                <c:pt idx="3">
                  <c:v>WIC</c:v>
                </c:pt>
                <c:pt idx="4">
                  <c:v>VSPBP</c:v>
                </c:pt>
                <c:pt idx="5">
                  <c:v>Others</c:v>
                </c:pt>
              </c:strCache>
            </c:strRef>
          </c:cat>
          <c:val>
            <c:numRef>
              <c:f>Sheet1!$K$2:$K$7</c:f>
              <c:numCache>
                <c:formatCode>0.0%</c:formatCode>
                <c:ptCount val="6"/>
                <c:pt idx="0">
                  <c:v>0.72580737518293437</c:v>
                </c:pt>
                <c:pt idx="1">
                  <c:v>0.25732740671952109</c:v>
                </c:pt>
                <c:pt idx="2">
                  <c:v>6.7061990661337334E-3</c:v>
                </c:pt>
                <c:pt idx="3">
                  <c:v>6.2114922344661079E-3</c:v>
                </c:pt>
                <c:pt idx="4">
                  <c:v>1.2901330917190362E-3</c:v>
                </c:pt>
                <c:pt idx="5">
                  <c:v>2.6573937052256232E-3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6E-40B6-9317-C0DCCAB3309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Denied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6-18</c:v>
                </c:pt>
                <c:pt idx="1">
                  <c:v>5-16</c:v>
                </c:pt>
                <c:pt idx="2">
                  <c:v>5-12</c:v>
                </c:pt>
                <c:pt idx="3">
                  <c:v>6-22</c:v>
                </c:pt>
                <c:pt idx="4">
                  <c:v>8-9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12748</c:v>
                </c:pt>
                <c:pt idx="1">
                  <c:v>13749</c:v>
                </c:pt>
                <c:pt idx="2">
                  <c:v>19893</c:v>
                </c:pt>
                <c:pt idx="3">
                  <c:v>85569</c:v>
                </c:pt>
                <c:pt idx="4">
                  <c:v>103622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7A-4E3D-BDC4-E43F1DDE91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4586271"/>
        <c:axId val="24589631"/>
      </c:barChart>
      <c:catAx>
        <c:axId val="245862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4589631"/>
        <c:crosses val="autoZero"/>
        <c:auto val="1"/>
        <c:lblAlgn val="ctr"/>
        <c:lblOffset val="100"/>
        <c:noMultiLvlLbl val="0"/>
      </c:catAx>
      <c:valAx>
        <c:axId val="245896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458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Denied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22-17</c:v>
                </c:pt>
                <c:pt idx="1">
                  <c:v>21-13</c:v>
                </c:pt>
                <c:pt idx="2">
                  <c:v>24-9</c:v>
                </c:pt>
                <c:pt idx="3">
                  <c:v>24-8</c:v>
                </c:pt>
                <c:pt idx="4">
                  <c:v>22-15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2880</c:v>
                </c:pt>
                <c:pt idx="1">
                  <c:v>3245</c:v>
                </c:pt>
                <c:pt idx="2">
                  <c:v>9709</c:v>
                </c:pt>
                <c:pt idx="3">
                  <c:v>123845</c:v>
                </c:pt>
                <c:pt idx="4">
                  <c:v>185350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33-421D-A165-5460D6316A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15739040"/>
        <c:axId val="615734240"/>
      </c:barChart>
      <c:catAx>
        <c:axId val="61573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5734240"/>
        <c:crosses val="autoZero"/>
        <c:auto val="1"/>
        <c:lblAlgn val="ctr"/>
        <c:lblOffset val="100"/>
        <c:noMultiLvlLbl val="0"/>
      </c:catAx>
      <c:valAx>
        <c:axId val="615734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5739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4EE502-1DE0-414E-9C15-0B2705663C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58E557-4278-42DC-B083-F285608D59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1AF385BA-B95E-4186-86D8-BABFEA880C06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F12F17-502E-47C7-B9CF-F63C2E697C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48BE6-41C9-49D5-BF53-07BCB58726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16297703-F35D-44AF-90AE-8C9527F80D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042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CEBE06FA-8DFC-4643-A388-580874438022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5D90867F-770D-4202-805A-3FE73A5D02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3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867F-770D-4202-805A-3FE73A5D0288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283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1">
    <p:bg>
      <p:bgPr>
        <a:solidFill>
          <a:srgbClr val="502E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8724" y="1572595"/>
            <a:ext cx="11274552" cy="3712811"/>
          </a:xfrm>
        </p:spPr>
        <p:txBody>
          <a:bodyPr anchor="ctr" anchorCtr="0">
            <a:spAutoFit/>
          </a:bodyPr>
          <a:lstStyle>
            <a:lvl1pPr algn="ctr">
              <a:lnSpc>
                <a:spcPct val="80000"/>
              </a:lnSpc>
              <a:spcAft>
                <a:spcPts val="2400"/>
              </a:spcAft>
              <a:defRPr sz="6000" b="0" i="0">
                <a:solidFill>
                  <a:schemeClr val="bg1"/>
                </a:solidFill>
              </a:defRPr>
            </a:lvl1pPr>
            <a:lvl2pPr algn="ctr">
              <a:defRPr sz="3600" b="1">
                <a:solidFill>
                  <a:schemeClr val="bg1"/>
                </a:solidFill>
              </a:defRPr>
            </a:lvl2pPr>
            <a:lvl3pPr algn="ctr">
              <a:defRPr sz="3600">
                <a:solidFill>
                  <a:schemeClr val="bg1"/>
                </a:solidFill>
              </a:defRPr>
            </a:lvl3pPr>
            <a:lvl4pPr marL="0" indent="0" algn="ctr">
              <a:buNone/>
              <a:defRPr sz="2400">
                <a:solidFill>
                  <a:schemeClr val="bg1"/>
                </a:solidFill>
              </a:defRPr>
            </a:lvl4pPr>
            <a:lvl5pPr marL="0" indent="0" algn="ctr">
              <a:buNone/>
              <a:defRPr sz="1800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F596CAF-F233-4A87-AD06-EDCF9FFEF706}"/>
              </a:ext>
            </a:extLst>
          </p:cNvPr>
          <p:cNvGrpSpPr>
            <a:grpSpLocks noChangeAspect="1"/>
          </p:cNvGrpSpPr>
          <p:nvPr/>
        </p:nvGrpSpPr>
        <p:grpSpPr>
          <a:xfrm>
            <a:off x="4292665" y="457200"/>
            <a:ext cx="3606670" cy="457200"/>
            <a:chOff x="2931072" y="-829430"/>
            <a:chExt cx="6003607" cy="761048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D7DDA8F-287C-4ADD-91C1-23D1E2F28F3F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1881521-6FAA-417A-96C1-310012211E9E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33FF76F-2113-4A71-BA99-9E2FEA5E455F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46ED1D8-AC8B-4877-99C3-890B4124BB6A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1C5DC76-87D4-4DDB-B894-9F330CD81E2E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609E53C-48F1-4679-A483-25C5D426CFFD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876E3ED-44E7-4E3B-9531-05B0F1E29805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1A85B1B-79FB-497E-8427-70F2E992FD17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7C25B42-BCBC-45D3-A573-D79CF6E0DE71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01643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37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ACCD25C-DA1B-45C9-A660-92C94876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anchor="ctr" anchorCtr="0"/>
          <a:lstStyle>
            <a:lvl1pPr>
              <a:defRPr sz="4000" i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9938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7430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 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24" y="1076267"/>
            <a:ext cx="11274552" cy="1595309"/>
          </a:xfrm>
        </p:spPr>
        <p:txBody>
          <a:bodyPr>
            <a:spAutoFit/>
          </a:bodyPr>
          <a:lstStyle>
            <a:lvl1pPr algn="l">
              <a:defRPr/>
            </a:lvl1pPr>
            <a:lvl2pPr algn="l">
              <a:defRPr sz="2400"/>
            </a:lvl2pPr>
            <a:lvl3pPr algn="l">
              <a:defRPr sz="1800">
                <a:solidFill>
                  <a:schemeClr val="tx1"/>
                </a:solidFill>
              </a:defRPr>
            </a:lvl3pPr>
            <a:lvl4pPr marL="0" indent="0" algn="l">
              <a:buNone/>
              <a:defRPr sz="1600"/>
            </a:lvl4pPr>
            <a:lvl5pPr marL="0" indent="0" algn="l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4D29F-FD13-465F-8951-315C9780E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anchor="ctr" anchorCtr="0"/>
          <a:lstStyle>
            <a:lvl1pPr>
              <a:defRPr sz="4000" i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9412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AD4B79-9454-49D2-AC52-CF193552D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CB1A69-F507-4261-80B8-4607BB5DAA8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8724" y="1737406"/>
            <a:ext cx="11274552" cy="1595309"/>
          </a:xfrm>
        </p:spPr>
        <p:txBody>
          <a:bodyPr>
            <a:spAutoFit/>
          </a:bodyPr>
          <a:lstStyle>
            <a:lvl1pPr algn="l">
              <a:defRPr/>
            </a:lvl1pPr>
            <a:lvl2pPr algn="l">
              <a:defRPr sz="2400"/>
            </a:lvl2pPr>
            <a:lvl3pPr algn="l">
              <a:defRPr sz="1800">
                <a:solidFill>
                  <a:schemeClr val="tx1"/>
                </a:solidFill>
              </a:defRPr>
            </a:lvl3pPr>
            <a:lvl4pPr marL="0" indent="0" algn="l">
              <a:buNone/>
              <a:defRPr sz="1600"/>
            </a:lvl4pPr>
            <a:lvl5pPr marL="0" indent="0" algn="l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1594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C6EEE-2D74-49E2-9EFE-D6C04C31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692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hart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1025CB0-1BD3-4800-A9D9-53A31E01899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3" y="2008803"/>
            <a:ext cx="11277592" cy="193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ctr">
              <a:defRPr/>
            </a:lvl1pPr>
            <a:lvl2pPr algn="l">
              <a:defRPr/>
            </a:lvl2pPr>
            <a:lvl3pPr algn="ctr">
              <a:defRPr/>
            </a:lvl3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1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6079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hart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CD18B82-ACDC-4A34-9717-7D698C372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59430"/>
            <a:ext cx="11277594" cy="372049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1025CB0-1BD3-4800-A9D9-53A31E01899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3" y="2008803"/>
            <a:ext cx="11277592" cy="193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ctr">
              <a:defRPr/>
            </a:lvl1pPr>
            <a:lvl2pPr algn="l">
              <a:defRPr/>
            </a:lvl2pPr>
            <a:lvl3pPr algn="ctr">
              <a:defRPr/>
            </a:lvl3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1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9001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565065E-851A-48FF-92F0-3C413BB209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409442"/>
            <a:ext cx="5486400" cy="4039119"/>
          </a:xfrm>
          <a:prstGeom prst="rect">
            <a:avLst/>
          </a:prstGeom>
        </p:spPr>
        <p:txBody>
          <a:bodyPr vert="horz" lIns="0" tIns="45720" rIns="0" bIns="45720" rtlCol="0" anchor="ctr" anchorCtr="0">
            <a:sp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l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l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bg2"/>
                </a:solidFill>
              </a:defRPr>
            </a:lvl3pPr>
            <a:lvl4pPr marL="0" indent="0" algn="l">
              <a:buNone/>
              <a:defRPr sz="1867">
                <a:solidFill>
                  <a:schemeClr val="tx1"/>
                </a:solidFill>
              </a:defRPr>
            </a:lvl4pPr>
            <a:lvl5pPr marL="109728" indent="-109728" algn="l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Title Style</a:t>
            </a:r>
          </a:p>
          <a:p>
            <a:pPr lvl="1"/>
            <a:r>
              <a:rPr lang="en-US" dirty="0"/>
              <a:t>Second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2"/>
            <a:r>
              <a:rPr lang="en-US" dirty="0"/>
              <a:t>Third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2877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457202"/>
            <a:ext cx="45720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4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9050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094B4D-3008-4855-8B57-135BA3528DFE}"/>
              </a:ext>
            </a:extLst>
          </p:cNvPr>
          <p:cNvGrpSpPr>
            <a:grpSpLocks noChangeAspect="1"/>
          </p:cNvGrpSpPr>
          <p:nvPr/>
        </p:nvGrpSpPr>
        <p:grpSpPr>
          <a:xfrm>
            <a:off x="3896348" y="6494246"/>
            <a:ext cx="1066177" cy="135154"/>
            <a:chOff x="2931072" y="-829430"/>
            <a:chExt cx="6003607" cy="76104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14CF801-689B-4469-B6ED-4D6BFBB2E292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0B63F58-8C3F-4B44-B0B7-F6002F92A13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220D36E-6462-4F5E-89E1-0D34C06509D9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3B55852-84C1-40A1-83E6-0059A832E047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8AD716-F6D3-4707-81D9-29A03D699BF3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29FE5F-0978-434C-A78F-96F6FE1643D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2A0BD45-6573-4422-B47A-62D25E66EC39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BC2C676-A0C2-4F24-BA97-6C41A4975CC1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B3EBBBB-A89C-4670-B63B-6D35921BC110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A1FDFBB-DB60-4E60-8358-E92BEBA8546A}"/>
              </a:ext>
            </a:extLst>
          </p:cNvPr>
          <p:cNvSpPr txBox="1">
            <a:spLocks/>
          </p:cNvSpPr>
          <p:nvPr/>
        </p:nvSpPr>
        <p:spPr>
          <a:xfrm>
            <a:off x="764126" y="6485443"/>
            <a:ext cx="3053926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5E6837-D10F-473B-AC4F-3D7E824A3357}"/>
              </a:ext>
            </a:extLst>
          </p:cNvPr>
          <p:cNvSpPr/>
          <p:nvPr/>
        </p:nvSpPr>
        <p:spPr>
          <a:xfrm>
            <a:off x="5191125" y="0"/>
            <a:ext cx="700087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49EEF3-D014-4609-ABE1-D13B83B7DE47}"/>
              </a:ext>
            </a:extLst>
          </p:cNvPr>
          <p:cNvSpPr/>
          <p:nvPr/>
        </p:nvSpPr>
        <p:spPr>
          <a:xfrm>
            <a:off x="5421745" y="3007445"/>
            <a:ext cx="6541655" cy="3621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BDEAE43-E17D-4B18-BBE7-4508577C59A8}"/>
              </a:ext>
            </a:extLst>
          </p:cNvPr>
          <p:cNvSpPr/>
          <p:nvPr/>
        </p:nvSpPr>
        <p:spPr>
          <a:xfrm>
            <a:off x="5421745" y="228600"/>
            <a:ext cx="6541655" cy="2560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015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2">
    <p:bg>
      <p:bgPr>
        <a:solidFill>
          <a:srgbClr val="502E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44CF600-8977-4B99-922B-A470C2CE113D}"/>
              </a:ext>
            </a:extLst>
          </p:cNvPr>
          <p:cNvSpPr>
            <a:spLocks noGrp="1"/>
          </p:cNvSpPr>
          <p:nvPr>
            <p:ph idx="37" hasCustomPrompt="1"/>
          </p:nvPr>
        </p:nvSpPr>
        <p:spPr>
          <a:xfrm>
            <a:off x="463295" y="1856229"/>
            <a:ext cx="5975605" cy="314554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tx1"/>
                </a:solidFill>
              </a:defRPr>
            </a:lvl1pPr>
            <a:lvl2pPr algn="ctr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tx1"/>
                </a:solidFill>
              </a:defRPr>
            </a:lvl2pPr>
            <a:lvl3pPr algn="ctr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tx1"/>
                </a:solidFill>
              </a:defRPr>
            </a:lvl3pPr>
            <a:lvl4pPr marL="0" indent="0" algn="ctr">
              <a:buNone/>
              <a:defRPr sz="2667" spc="-107" baseline="0">
                <a:solidFill>
                  <a:schemeClr val="tx1"/>
                </a:solidFill>
              </a:defRPr>
            </a:lvl4pPr>
            <a:lvl5pPr marL="3048" indent="0" algn="ctr">
              <a:buClr>
                <a:schemeClr val="tx2"/>
              </a:buClr>
              <a:buFontTx/>
              <a:buNone/>
              <a:defRPr sz="1867" spc="3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469AE500-AC9E-4AD4-A365-360F9927D3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95867" y="457295"/>
            <a:ext cx="4838933" cy="6400705"/>
          </a:xfrm>
          <a:custGeom>
            <a:avLst/>
            <a:gdLst>
              <a:gd name="connsiteX0" fmla="*/ 0 w 4666183"/>
              <a:gd name="connsiteY0" fmla="*/ 0 h 6172200"/>
              <a:gd name="connsiteX1" fmla="*/ 3633368 w 4666183"/>
              <a:gd name="connsiteY1" fmla="*/ 0 h 6172200"/>
              <a:gd name="connsiteX2" fmla="*/ 3637483 w 4666183"/>
              <a:gd name="connsiteY2" fmla="*/ 0 h 6172200"/>
              <a:gd name="connsiteX3" fmla="*/ 3635426 w 4666183"/>
              <a:gd name="connsiteY3" fmla="*/ 105 h 6172200"/>
              <a:gd name="connsiteX4" fmla="*/ 3738968 w 4666183"/>
              <a:gd name="connsiteY4" fmla="*/ 5333 h 6172200"/>
              <a:gd name="connsiteX5" fmla="*/ 4660851 w 4666183"/>
              <a:gd name="connsiteY5" fmla="*/ 927216 h 6172200"/>
              <a:gd name="connsiteX6" fmla="*/ 4666079 w 4666183"/>
              <a:gd name="connsiteY6" fmla="*/ 1030757 h 6172200"/>
              <a:gd name="connsiteX7" fmla="*/ 4666183 w 4666183"/>
              <a:gd name="connsiteY7" fmla="*/ 1028700 h 6172200"/>
              <a:gd name="connsiteX8" fmla="*/ 4666183 w 4666183"/>
              <a:gd name="connsiteY8" fmla="*/ 1032815 h 6172200"/>
              <a:gd name="connsiteX9" fmla="*/ 4666183 w 4666183"/>
              <a:gd name="connsiteY9" fmla="*/ 6172200 h 6172200"/>
              <a:gd name="connsiteX10" fmla="*/ 0 w 4666183"/>
              <a:gd name="connsiteY10" fmla="*/ 6172200 h 617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66183" h="6172200">
                <a:moveTo>
                  <a:pt x="0" y="0"/>
                </a:moveTo>
                <a:lnTo>
                  <a:pt x="3633368" y="0"/>
                </a:lnTo>
                <a:lnTo>
                  <a:pt x="3637483" y="0"/>
                </a:lnTo>
                <a:lnTo>
                  <a:pt x="3635426" y="105"/>
                </a:lnTo>
                <a:lnTo>
                  <a:pt x="3738968" y="5333"/>
                </a:lnTo>
                <a:cubicBezTo>
                  <a:pt x="4225051" y="54697"/>
                  <a:pt x="4611487" y="441133"/>
                  <a:pt x="4660851" y="927216"/>
                </a:cubicBezTo>
                <a:lnTo>
                  <a:pt x="4666079" y="1030757"/>
                </a:lnTo>
                <a:lnTo>
                  <a:pt x="4666183" y="1028700"/>
                </a:lnTo>
                <a:lnTo>
                  <a:pt x="4666183" y="1032815"/>
                </a:lnTo>
                <a:lnTo>
                  <a:pt x="4666183" y="6172200"/>
                </a:lnTo>
                <a:lnTo>
                  <a:pt x="0" y="617220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algn="ctr">
              <a:defRPr lang="en-US" sz="1600" b="0" baseline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0FA6559E-A6EE-4F7A-BEF2-4452E56DC828}"/>
              </a:ext>
            </a:extLst>
          </p:cNvPr>
          <p:cNvSpPr/>
          <p:nvPr/>
        </p:nvSpPr>
        <p:spPr>
          <a:xfrm>
            <a:off x="0" y="4447238"/>
            <a:ext cx="1745736" cy="2410763"/>
          </a:xfrm>
          <a:custGeom>
            <a:avLst/>
            <a:gdLst>
              <a:gd name="connsiteX0" fmla="*/ 0 w 1745736"/>
              <a:gd name="connsiteY0" fmla="*/ 0 h 2410763"/>
              <a:gd name="connsiteX1" fmla="*/ 1745736 w 1745736"/>
              <a:gd name="connsiteY1" fmla="*/ 2410763 h 2410763"/>
              <a:gd name="connsiteX2" fmla="*/ 0 w 1745736"/>
              <a:gd name="connsiteY2" fmla="*/ 2410763 h 24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5736" h="2410763">
                <a:moveTo>
                  <a:pt x="0" y="0"/>
                </a:moveTo>
                <a:lnTo>
                  <a:pt x="1745736" y="2410763"/>
                </a:lnTo>
                <a:lnTo>
                  <a:pt x="0" y="2410763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8C3A638-067D-4C72-A84C-E9F38B40D89B}"/>
              </a:ext>
            </a:extLst>
          </p:cNvPr>
          <p:cNvSpPr/>
          <p:nvPr/>
        </p:nvSpPr>
        <p:spPr>
          <a:xfrm>
            <a:off x="0" y="1"/>
            <a:ext cx="1743701" cy="2399681"/>
          </a:xfrm>
          <a:custGeom>
            <a:avLst/>
            <a:gdLst>
              <a:gd name="connsiteX0" fmla="*/ 0 w 1743701"/>
              <a:gd name="connsiteY0" fmla="*/ 0 h 2399681"/>
              <a:gd name="connsiteX1" fmla="*/ 1743701 w 1743701"/>
              <a:gd name="connsiteY1" fmla="*/ 0 h 2399681"/>
              <a:gd name="connsiteX2" fmla="*/ 0 w 1743701"/>
              <a:gd name="connsiteY2" fmla="*/ 2399681 h 239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3701" h="2399681">
                <a:moveTo>
                  <a:pt x="0" y="0"/>
                </a:moveTo>
                <a:lnTo>
                  <a:pt x="1743701" y="0"/>
                </a:lnTo>
                <a:lnTo>
                  <a:pt x="0" y="2399681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16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8" pos="4344">
          <p15:clr>
            <a:srgbClr val="FBAE40"/>
          </p15:clr>
        </p15:guide>
        <p15:guide id="9" pos="4200">
          <p15:clr>
            <a:srgbClr val="FBAE40"/>
          </p15:clr>
        </p15:guide>
        <p15:guide id="10" pos="4056">
          <p15:clr>
            <a:srgbClr val="FBAE40"/>
          </p15:clr>
        </p15:guide>
        <p15:guide id="11" pos="7536">
          <p15:clr>
            <a:srgbClr val="FBAE40"/>
          </p15:clr>
        </p15:guide>
        <p15:guide id="12" pos="739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094B4D-3008-4855-8B57-135BA3528DFE}"/>
              </a:ext>
            </a:extLst>
          </p:cNvPr>
          <p:cNvGrpSpPr>
            <a:grpSpLocks noChangeAspect="1"/>
          </p:cNvGrpSpPr>
          <p:nvPr/>
        </p:nvGrpSpPr>
        <p:grpSpPr>
          <a:xfrm>
            <a:off x="3896348" y="6490703"/>
            <a:ext cx="1066177" cy="135154"/>
            <a:chOff x="2931072" y="-829430"/>
            <a:chExt cx="6003607" cy="76104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14CF801-689B-4469-B6ED-4D6BFBB2E292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0B63F58-8C3F-4B44-B0B7-F6002F92A13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220D36E-6462-4F5E-89E1-0D34C06509D9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3B55852-84C1-40A1-83E6-0059A832E047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8AD716-F6D3-4707-81D9-29A03D699BF3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29FE5F-0978-434C-A78F-96F6FE1643D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2A0BD45-6573-4422-B47A-62D25E66EC39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BC2C676-A0C2-4F24-BA97-6C41A4975CC1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B3EBBBB-A89C-4670-B63B-6D35921BC110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A1FDFBB-DB60-4E60-8358-E92BEBA8546A}"/>
              </a:ext>
            </a:extLst>
          </p:cNvPr>
          <p:cNvSpPr txBox="1">
            <a:spLocks/>
          </p:cNvSpPr>
          <p:nvPr/>
        </p:nvSpPr>
        <p:spPr>
          <a:xfrm>
            <a:off x="759333" y="6485690"/>
            <a:ext cx="2904608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5E6837-D10F-473B-AC4F-3D7E824A3357}"/>
              </a:ext>
            </a:extLst>
          </p:cNvPr>
          <p:cNvSpPr/>
          <p:nvPr/>
        </p:nvSpPr>
        <p:spPr>
          <a:xfrm>
            <a:off x="5191125" y="0"/>
            <a:ext cx="700087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C5E0FD-165D-4608-9C2F-DC95199C7675}"/>
              </a:ext>
            </a:extLst>
          </p:cNvPr>
          <p:cNvSpPr/>
          <p:nvPr/>
        </p:nvSpPr>
        <p:spPr>
          <a:xfrm>
            <a:off x="5421745" y="228599"/>
            <a:ext cx="6541655" cy="6415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3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R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565065E-851A-48FF-92F0-3C413BB209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48400" y="1182778"/>
            <a:ext cx="5486400" cy="4492448"/>
          </a:xfrm>
          <a:prstGeom prst="rect">
            <a:avLst/>
          </a:prstGeom>
        </p:spPr>
        <p:txBody>
          <a:bodyPr vert="horz" lIns="0" tIns="45720" rIns="0" bIns="45720" rtlCol="0" anchor="ctr" anchorCtr="0">
            <a:sp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l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l">
              <a:lnSpc>
                <a:spcPct val="85000"/>
              </a:lnSpc>
              <a:spcAft>
                <a:spcPts val="800"/>
              </a:spcAft>
              <a:defRPr sz="5333" b="0" i="0" spc="-200">
                <a:solidFill>
                  <a:schemeClr val="bg2"/>
                </a:solidFill>
              </a:defRPr>
            </a:lvl3pPr>
            <a:lvl4pPr marL="0" indent="0" algn="l">
              <a:buNone/>
              <a:defRPr sz="1867">
                <a:solidFill>
                  <a:schemeClr val="tx1"/>
                </a:solidFill>
              </a:defRPr>
            </a:lvl4pPr>
            <a:lvl5pPr marL="109728" indent="-109728" algn="l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Title Style</a:t>
            </a:r>
          </a:p>
          <a:p>
            <a:pPr lvl="1"/>
            <a:r>
              <a:rPr lang="en-US" dirty="0"/>
              <a:t>Second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2"/>
            <a:r>
              <a:rPr lang="en-US" dirty="0"/>
              <a:t>Third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8470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467600" y="457202"/>
            <a:ext cx="42672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0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3533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acked Bar Graph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A92291D-DF8C-4B66-87E1-1D98D33A3DB0}"/>
              </a:ext>
            </a:extLst>
          </p:cNvPr>
          <p:cNvSpPr/>
          <p:nvPr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167BBE-C2B3-4B6F-B2B6-1B72C19310F1}"/>
              </a:ext>
            </a:extLst>
          </p:cNvPr>
          <p:cNvSpPr/>
          <p:nvPr/>
        </p:nvSpPr>
        <p:spPr>
          <a:xfrm>
            <a:off x="228600" y="3557017"/>
            <a:ext cx="6400800" cy="3072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C79DDE-7FE1-4C75-8EFC-AC748CCB3BAD}"/>
              </a:ext>
            </a:extLst>
          </p:cNvPr>
          <p:cNvSpPr/>
          <p:nvPr/>
        </p:nvSpPr>
        <p:spPr>
          <a:xfrm>
            <a:off x="228600" y="242317"/>
            <a:ext cx="6400800" cy="3072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1" y="6515100"/>
            <a:ext cx="296359" cy="228600"/>
          </a:xfrm>
        </p:spPr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B33E42E-05C5-437E-B1FD-9C2D96B2CDCC}"/>
              </a:ext>
            </a:extLst>
          </p:cNvPr>
          <p:cNvSpPr txBox="1">
            <a:spLocks/>
          </p:cNvSpPr>
          <p:nvPr/>
        </p:nvSpPr>
        <p:spPr>
          <a:xfrm>
            <a:off x="7322342" y="6515100"/>
            <a:ext cx="2929097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39190519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89E9299-EC2D-47FD-ADDA-BC0C48628F18}"/>
              </a:ext>
            </a:extLst>
          </p:cNvPr>
          <p:cNvSpPr/>
          <p:nvPr/>
        </p:nvSpPr>
        <p:spPr>
          <a:xfrm>
            <a:off x="0" y="-6096"/>
            <a:ext cx="4572000" cy="6864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240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E201459-D08B-4B58-8EBE-983F10EC535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57201" y="457200"/>
            <a:ext cx="3658508" cy="594360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1"/>
                </a:solidFill>
              </a:defRPr>
            </a:lvl1pPr>
            <a:lvl2pPr algn="l">
              <a:defRPr sz="1800" b="1">
                <a:solidFill>
                  <a:schemeClr val="bg1"/>
                </a:solidFill>
              </a:defRPr>
            </a:lvl2pPr>
            <a:lvl3pPr algn="l">
              <a:defRPr sz="1400">
                <a:solidFill>
                  <a:schemeClr val="bg1"/>
                </a:solidFill>
              </a:defRPr>
            </a:lvl3pPr>
            <a:lvl4pPr algn="l"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 marL="475476" algn="l">
              <a:buClr>
                <a:schemeClr val="bg1">
                  <a:lumMod val="6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741E74-AF81-4148-9E14-11BBE01D9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1FBE0F4-9FA7-47AA-851D-D5500410F0E8}"/>
              </a:ext>
            </a:extLst>
          </p:cNvPr>
          <p:cNvSpPr txBox="1">
            <a:spLocks/>
          </p:cNvSpPr>
          <p:nvPr/>
        </p:nvSpPr>
        <p:spPr>
          <a:xfrm>
            <a:off x="774173" y="6470878"/>
            <a:ext cx="3341536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1003102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  <p15:guide id="8" pos="2592">
          <p15:clr>
            <a:srgbClr val="FBAE40"/>
          </p15:clr>
        </p15:guide>
        <p15:guide id="9" pos="2736">
          <p15:clr>
            <a:srgbClr val="FBAE40"/>
          </p15:clr>
        </p15:guide>
        <p15:guide id="10" pos="2880">
          <p15:clr>
            <a:srgbClr val="FBAE40"/>
          </p15:clr>
        </p15:guide>
        <p15:guide id="11" pos="3024">
          <p15:clr>
            <a:srgbClr val="FBAE40"/>
          </p15:clr>
        </p15:guide>
        <p15:guide id="12" pos="3168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60A530C3-8F59-4E0F-A812-B3CCEF38F1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10765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029181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2807292"/>
            <a:ext cx="6096000" cy="124341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3514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5C8209D-33E6-4861-B580-B682A9C480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64224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457200"/>
            <a:ext cx="6096000" cy="1089529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1482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0601FC2-84EF-406D-97F1-10B0DEB20B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93643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75D685BD-A577-EA48-AB79-78E89A76F6A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38800" y="2008803"/>
            <a:ext cx="6095998" cy="42711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marL="475476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432578"/>
            <a:ext cx="6096000" cy="1138773"/>
          </a:xfrm>
        </p:spPr>
        <p:txBody>
          <a:bodyPr/>
          <a:lstStyle>
            <a:lvl1pPr algn="l"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3006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DF93B50-360D-48AF-8A98-5D163AC8A71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19269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itle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457202"/>
            <a:ext cx="50292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0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AC2E674-34E8-4122-8105-B32A44965828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6089989" y="609599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5C505DF-DD76-48EC-9FD1-17DE2065C22F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6089989" y="2614718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1EB4504F-C3A4-46CD-91DE-4134B4DD20D5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6089989" y="4617730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79C33CC-BE94-4A93-987C-93CDDA16171A}"/>
              </a:ext>
            </a:extLst>
          </p:cNvPr>
          <p:cNvCxnSpPr>
            <a:cxnSpLocks/>
          </p:cNvCxnSpPr>
          <p:nvPr/>
        </p:nvCxnSpPr>
        <p:spPr>
          <a:xfrm>
            <a:off x="6089990" y="4433556"/>
            <a:ext cx="5486061" cy="0"/>
          </a:xfrm>
          <a:prstGeom prst="line">
            <a:avLst/>
          </a:prstGeom>
          <a:ln w="9525" cap="sq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5BC642-A0E8-4526-AA7D-DB07A9AD1986}"/>
              </a:ext>
            </a:extLst>
          </p:cNvPr>
          <p:cNvCxnSpPr>
            <a:cxnSpLocks/>
          </p:cNvCxnSpPr>
          <p:nvPr/>
        </p:nvCxnSpPr>
        <p:spPr>
          <a:xfrm>
            <a:off x="6089990" y="2430545"/>
            <a:ext cx="5486061" cy="0"/>
          </a:xfrm>
          <a:prstGeom prst="line">
            <a:avLst/>
          </a:prstGeom>
          <a:ln w="9525" cap="sq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047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icture Placeholder 2">
            <a:extLst>
              <a:ext uri="{FF2B5EF4-FFF2-40B4-BE49-F238E27FC236}">
                <a16:creationId xmlns:a16="http://schemas.microsoft.com/office/drawing/2014/main" id="{B3893579-91D2-254C-B20E-8F23C13B839D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-1" y="0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9" name="Picture Placeholder 2">
            <a:extLst>
              <a:ext uri="{FF2B5EF4-FFF2-40B4-BE49-F238E27FC236}">
                <a16:creationId xmlns:a16="http://schemas.microsoft.com/office/drawing/2014/main" id="{68DFFF5C-C576-FB47-A6E6-DF31C36642BD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-1" y="4584192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0" name="Picture Placeholder 2">
            <a:extLst>
              <a:ext uri="{FF2B5EF4-FFF2-40B4-BE49-F238E27FC236}">
                <a16:creationId xmlns:a16="http://schemas.microsoft.com/office/drawing/2014/main" id="{0674A712-B576-2641-B3F5-C5D67F02618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1" y="2273808"/>
            <a:ext cx="2747264" cy="231038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1" name="Picture Placeholder 2">
            <a:extLst>
              <a:ext uri="{FF2B5EF4-FFF2-40B4-BE49-F238E27FC236}">
                <a16:creationId xmlns:a16="http://schemas.microsoft.com/office/drawing/2014/main" id="{328A3B26-0B11-F34E-B08F-8436482F40AE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444736" y="0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2" name="Picture Placeholder 2">
            <a:extLst>
              <a:ext uri="{FF2B5EF4-FFF2-40B4-BE49-F238E27FC236}">
                <a16:creationId xmlns:a16="http://schemas.microsoft.com/office/drawing/2014/main" id="{7B825D32-817B-BB45-AB47-C6671013BF37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9444736" y="4584192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4" name="Picture Placeholder 2">
            <a:extLst>
              <a:ext uri="{FF2B5EF4-FFF2-40B4-BE49-F238E27FC236}">
                <a16:creationId xmlns:a16="http://schemas.microsoft.com/office/drawing/2014/main" id="{98EC7B97-05E7-7A4E-88DB-DED59D401E0E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9444736" y="2273808"/>
            <a:ext cx="2747264" cy="231038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0B6FD433-6B1E-4EF2-8E33-BA5EEE72DDCA}"/>
              </a:ext>
            </a:extLst>
          </p:cNvPr>
          <p:cNvSpPr>
            <a:spLocks noGrp="1"/>
          </p:cNvSpPr>
          <p:nvPr>
            <p:ph idx="37" hasCustomPrompt="1"/>
          </p:nvPr>
        </p:nvSpPr>
        <p:spPr>
          <a:xfrm>
            <a:off x="3200400" y="1856229"/>
            <a:ext cx="5791200" cy="314554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ctr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ctr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bg2"/>
                </a:solidFill>
              </a:defRPr>
            </a:lvl3pPr>
            <a:lvl4pPr marL="0" indent="0" algn="ctr">
              <a:buNone/>
              <a:defRPr sz="2667" spc="-107" baseline="0">
                <a:solidFill>
                  <a:schemeClr val="accent1"/>
                </a:solidFill>
              </a:defRPr>
            </a:lvl4pPr>
            <a:lvl5pPr marL="3048" indent="0" algn="ctr">
              <a:buClr>
                <a:schemeClr val="tx2"/>
              </a:buClr>
              <a:buFontTx/>
              <a:buNone/>
              <a:defRPr sz="1867" spc="300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7E46A6A-7759-4B13-A8FB-4FF8335DA518}"/>
              </a:ext>
            </a:extLst>
          </p:cNvPr>
          <p:cNvGrpSpPr>
            <a:grpSpLocks noChangeAspect="1"/>
          </p:cNvGrpSpPr>
          <p:nvPr/>
        </p:nvGrpSpPr>
        <p:grpSpPr>
          <a:xfrm>
            <a:off x="4292669" y="457199"/>
            <a:ext cx="3606662" cy="457199"/>
            <a:chOff x="2931072" y="-829430"/>
            <a:chExt cx="6003607" cy="76104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52E071-1D82-48C8-83D7-E3BB83318545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7DA692-63B6-4FA7-AC7C-6174C277DED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F544205-A5D2-490E-A15C-F46572BEAB2D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15E96FC-E771-4808-8D22-ADA7F96AD4F1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A698C94-5D0E-4B27-9252-70243AACB982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D4BDABB-1FA7-4654-B6E8-026E175DB2A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A55DE5-9DAF-4A69-8F7B-328CA280C083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87D0798-163C-42A7-B7A9-E9FADDF15EFA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37A9C59-C810-4E53-BCED-B132E9881486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66539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5808">
          <p15:clr>
            <a:srgbClr val="FBAE40"/>
          </p15:clr>
        </p15:guide>
        <p15:guide id="5" pos="5952">
          <p15:clr>
            <a:srgbClr val="FBAE40"/>
          </p15:clr>
        </p15:guide>
        <p15:guide id="8" pos="1728">
          <p15:clr>
            <a:srgbClr val="FBAE40"/>
          </p15:clr>
        </p15:guide>
        <p15:guide id="9" pos="1872">
          <p15:clr>
            <a:srgbClr val="FBAE40"/>
          </p15:clr>
        </p15:guide>
        <p15:guide id="10" pos="2016">
          <p15:clr>
            <a:srgbClr val="FBAE40"/>
          </p15:clr>
        </p15:guide>
        <p15:guide id="11" pos="5664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14F0B4B-AC70-4958-B8D9-CA963F87FA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35A8153-41BE-4B59-A111-37ED2D8A47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59024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724032F-050D-46C3-B9B2-FA6C750B9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08448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6076BDE7-EFCD-47D2-ADA7-0CB5B71514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57872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5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5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1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AEE3F05-2862-48CD-9133-7CF4779F1A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07296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5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5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1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135729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ABE601-271A-74A3-8B23-1E41139D57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2E91"/>
              </a:solidFill>
            </a:endParaRPr>
          </a:p>
        </p:txBody>
      </p:sp>
      <p:pic>
        <p:nvPicPr>
          <p:cNvPr id="8" name="Picture 7" descr="Shape, arrow&#10;&#10;Description automatically generated">
            <a:extLst>
              <a:ext uri="{FF2B5EF4-FFF2-40B4-BE49-F238E27FC236}">
                <a16:creationId xmlns:a16="http://schemas.microsoft.com/office/drawing/2014/main" id="{286143AA-10AF-029E-FA4C-9D5D393DF0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07536" y="-3"/>
            <a:ext cx="7001471" cy="6857999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207C2A6F-9724-E478-25BD-54E4D08CF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545" y="2194587"/>
            <a:ext cx="6117374" cy="2247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CD5B6-F745-E986-A527-FBB92F6D57E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38119" y="4713061"/>
            <a:ext cx="6118225" cy="392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490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, circle&#10;&#10;Description automatically generated">
            <a:extLst>
              <a:ext uri="{FF2B5EF4-FFF2-40B4-BE49-F238E27FC236}">
                <a16:creationId xmlns:a16="http://schemas.microsoft.com/office/drawing/2014/main" id="{33D0EA6E-CB14-731E-CCB8-92C07A8175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7786" y="0"/>
            <a:ext cx="1854214" cy="18542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3AF3B55-BF44-F020-85D4-FB9A5E9D0264}"/>
              </a:ext>
            </a:extLst>
          </p:cNvPr>
          <p:cNvSpPr txBox="1"/>
          <p:nvPr userDrawn="1"/>
        </p:nvSpPr>
        <p:spPr>
          <a:xfrm>
            <a:off x="10920914" y="239173"/>
            <a:ext cx="1071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6B0878C-769E-1B43-B7EC-09BB50880372}" type="slidenum">
              <a:rPr lang="en-US" sz="1200">
                <a:solidFill>
                  <a:schemeClr val="bg1"/>
                </a:solidFill>
                <a:latin typeface="Avenir Next" panose="020B0503020202020204" pitchFamily="34" charset="0"/>
              </a:rPr>
              <a:pPr algn="r"/>
              <a:t>‹#›</a:t>
            </a:fld>
            <a:endParaRPr lang="en-US" sz="1200" dirty="0">
              <a:solidFill>
                <a:schemeClr val="bg1"/>
              </a:solidFill>
              <a:latin typeface="Avenir Next" panose="020B0503020202020204" pitchFamily="34" charset="0"/>
            </a:endParaRPr>
          </a:p>
        </p:txBody>
      </p:sp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F3A3361B-D289-263B-C4DB-DAC10DA19A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868" y="387226"/>
            <a:ext cx="327022" cy="32059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DEAEF-FB86-CF42-8BB2-2F5C7D4768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1964971"/>
            <a:ext cx="7918450" cy="587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502E9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35A247-EE8D-65AE-2984-5372D02C70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3185" y="2875180"/>
            <a:ext cx="10741025" cy="3123685"/>
          </a:xfrm>
          <a:prstGeom prst="rect">
            <a:avLst/>
          </a:prstGeom>
        </p:spPr>
        <p:txBody>
          <a:bodyPr numCol="2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1B4DA15-C0E3-D2EA-A62F-831A0590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4643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958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710AA47-5BC3-7074-A23B-8E6405990FD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2E91"/>
              </a:solidFill>
            </a:endParaRPr>
          </a:p>
        </p:txBody>
      </p:sp>
      <p:pic>
        <p:nvPicPr>
          <p:cNvPr id="9" name="Picture 8" descr="A close up of a person's face&#10;&#10;Description automatically generated with low confidence">
            <a:extLst>
              <a:ext uri="{FF2B5EF4-FFF2-40B4-BE49-F238E27FC236}">
                <a16:creationId xmlns:a16="http://schemas.microsoft.com/office/drawing/2014/main" id="{F5F30B61-D1D5-F3FF-3E42-D03580B761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14870" y="3010111"/>
            <a:ext cx="4362259" cy="55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458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Slid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831848"/>
            <a:ext cx="11277600" cy="319430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-2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800" spc="-200">
                <a:solidFill>
                  <a:schemeClr val="bg1"/>
                </a:solidFill>
              </a:defRPr>
            </a:lvl2pPr>
            <a:lvl3pPr marL="0" indent="0" algn="ctr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267" spc="-133" baseline="0">
                <a:solidFill>
                  <a:schemeClr val="bg1"/>
                </a:solidFill>
              </a:defRPr>
            </a:lvl3pPr>
            <a:lvl4pPr marL="0" indent="0" algn="ctr">
              <a:lnSpc>
                <a:spcPct val="90000"/>
              </a:lnSpc>
              <a:spcBef>
                <a:spcPts val="800"/>
              </a:spcBef>
              <a:buNone/>
              <a:defRPr sz="3733" spc="-67" baseline="0">
                <a:solidFill>
                  <a:schemeClr val="bg1"/>
                </a:solidFill>
              </a:defRPr>
            </a:lvl4pPr>
            <a:lvl5pPr marL="3048" indent="0" algn="ctr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927E3-AB15-4894-BF12-D8595DF561DB}"/>
              </a:ext>
            </a:extLst>
          </p:cNvPr>
          <p:cNvSpPr txBox="1">
            <a:spLocks/>
          </p:cNvSpPr>
          <p:nvPr/>
        </p:nvSpPr>
        <p:spPr>
          <a:xfrm>
            <a:off x="822034" y="6472284"/>
            <a:ext cx="5792125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AFA1941-E604-4149-A950-8E6B4A93A767}"/>
              </a:ext>
            </a:extLst>
          </p:cNvPr>
          <p:cNvGrpSpPr>
            <a:grpSpLocks noChangeAspect="1"/>
          </p:cNvGrpSpPr>
          <p:nvPr/>
        </p:nvGrpSpPr>
        <p:grpSpPr>
          <a:xfrm>
            <a:off x="10180094" y="6431280"/>
            <a:ext cx="1562890" cy="198120"/>
            <a:chOff x="2931072" y="-829430"/>
            <a:chExt cx="6003607" cy="761048"/>
          </a:xfrm>
          <a:solidFill>
            <a:schemeClr val="bg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823C51B-6FA2-4622-A877-CC694A9F839D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AE9DBEA-113C-45A7-AD49-88D224BFE40D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6FD3941-0CDB-4FE6-860A-510828B14D12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86CE130-FFA8-429E-A61D-1266D3D23403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EFD2DD6-2F2A-4021-9D00-2B9325616FC2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241D4B2-AA52-4E3D-BA70-FB185FC11D98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B39AC82-346E-408E-9BFB-FBD1C1E735F6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337F52D-DD9B-441C-9F46-21CAF37357FB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B3E9936-B162-43AA-B474-9B2B52A4A7AD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42248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ivider Slid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E0291D-9EB3-4EEE-8502-757D833E6BB9}"/>
              </a:ext>
            </a:extLst>
          </p:cNvPr>
          <p:cNvGrpSpPr/>
          <p:nvPr/>
        </p:nvGrpSpPr>
        <p:grpSpPr>
          <a:xfrm>
            <a:off x="4960467" y="0"/>
            <a:ext cx="7231533" cy="6858000"/>
            <a:chOff x="4960467" y="0"/>
            <a:chExt cx="7231533" cy="6858000"/>
          </a:xfrm>
          <a:solidFill>
            <a:schemeClr val="tx2">
              <a:alpha val="70000"/>
            </a:schemeClr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8C356984-8A53-44D3-8728-BC163330A500}"/>
                </a:ext>
              </a:extLst>
            </p:cNvPr>
            <p:cNvSpPr/>
            <p:nvPr/>
          </p:nvSpPr>
          <p:spPr>
            <a:xfrm>
              <a:off x="9402667" y="4408356"/>
              <a:ext cx="2789333" cy="2449644"/>
            </a:xfrm>
            <a:custGeom>
              <a:avLst/>
              <a:gdLst>
                <a:gd name="connsiteX0" fmla="*/ 1246456 w 2789333"/>
                <a:gd name="connsiteY0" fmla="*/ 0 h 2449644"/>
                <a:gd name="connsiteX1" fmla="*/ 2789333 w 2789333"/>
                <a:gd name="connsiteY1" fmla="*/ 2130627 h 2449644"/>
                <a:gd name="connsiteX2" fmla="*/ 2789333 w 2789333"/>
                <a:gd name="connsiteY2" fmla="*/ 2449644 h 2449644"/>
                <a:gd name="connsiteX3" fmla="*/ 526043 w 2789333"/>
                <a:gd name="connsiteY3" fmla="*/ 2449644 h 2449644"/>
                <a:gd name="connsiteX4" fmla="*/ 0 w 2789333"/>
                <a:gd name="connsiteY4" fmla="*/ 1725001 h 244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9333" h="2449644">
                  <a:moveTo>
                    <a:pt x="1246456" y="0"/>
                  </a:moveTo>
                  <a:lnTo>
                    <a:pt x="2789333" y="2130627"/>
                  </a:lnTo>
                  <a:lnTo>
                    <a:pt x="2789333" y="2449644"/>
                  </a:lnTo>
                  <a:lnTo>
                    <a:pt x="526043" y="2449644"/>
                  </a:lnTo>
                  <a:lnTo>
                    <a:pt x="0" y="172500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0792F183-84B4-4046-A3CD-67B3C688C9AF}"/>
                </a:ext>
              </a:extLst>
            </p:cNvPr>
            <p:cNvSpPr/>
            <p:nvPr/>
          </p:nvSpPr>
          <p:spPr>
            <a:xfrm>
              <a:off x="9413792" y="0"/>
              <a:ext cx="2778208" cy="2438531"/>
            </a:xfrm>
            <a:custGeom>
              <a:avLst/>
              <a:gdLst>
                <a:gd name="connsiteX0" fmla="*/ 526040 w 2778208"/>
                <a:gd name="connsiteY0" fmla="*/ 0 h 2438531"/>
                <a:gd name="connsiteX1" fmla="*/ 2778208 w 2778208"/>
                <a:gd name="connsiteY1" fmla="*/ 0 h 2438531"/>
                <a:gd name="connsiteX2" fmla="*/ 2778208 w 2778208"/>
                <a:gd name="connsiteY2" fmla="*/ 315213 h 2438531"/>
                <a:gd name="connsiteX3" fmla="*/ 1235323 w 2778208"/>
                <a:gd name="connsiteY3" fmla="*/ 2438531 h 2438531"/>
                <a:gd name="connsiteX4" fmla="*/ 0 w 2778208"/>
                <a:gd name="connsiteY4" fmla="*/ 724648 h 243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8208" h="2438531">
                  <a:moveTo>
                    <a:pt x="526040" y="0"/>
                  </a:moveTo>
                  <a:lnTo>
                    <a:pt x="2778208" y="0"/>
                  </a:lnTo>
                  <a:lnTo>
                    <a:pt x="2778208" y="315213"/>
                  </a:lnTo>
                  <a:lnTo>
                    <a:pt x="1235323" y="2438531"/>
                  </a:lnTo>
                  <a:lnTo>
                    <a:pt x="0" y="72464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9DDFE6DF-042B-47EB-9B63-0D0ACB6BA75B}"/>
                </a:ext>
              </a:extLst>
            </p:cNvPr>
            <p:cNvSpPr/>
            <p:nvPr/>
          </p:nvSpPr>
          <p:spPr>
            <a:xfrm>
              <a:off x="4960467" y="0"/>
              <a:ext cx="4976426" cy="6858000"/>
            </a:xfrm>
            <a:custGeom>
              <a:avLst/>
              <a:gdLst>
                <a:gd name="connsiteX0" fmla="*/ 9068 w 4976426"/>
                <a:gd name="connsiteY0" fmla="*/ 0 h 6858000"/>
                <a:gd name="connsiteX1" fmla="*/ 2490843 w 4976426"/>
                <a:gd name="connsiteY1" fmla="*/ 0 h 6858000"/>
                <a:gd name="connsiteX2" fmla="*/ 4976426 w 4976426"/>
                <a:gd name="connsiteY2" fmla="*/ 3429006 h 6858000"/>
                <a:gd name="connsiteX3" fmla="*/ 3741106 w 4976426"/>
                <a:gd name="connsiteY3" fmla="*/ 5131741 h 6858000"/>
                <a:gd name="connsiteX4" fmla="*/ 2475178 w 4976426"/>
                <a:gd name="connsiteY4" fmla="*/ 6858000 h 6858000"/>
                <a:gd name="connsiteX5" fmla="*/ 0 w 4976426"/>
                <a:gd name="connsiteY5" fmla="*/ 6858000 h 6858000"/>
                <a:gd name="connsiteX6" fmla="*/ 2494651 w 4976426"/>
                <a:gd name="connsiteY6" fmla="*/ 342900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76426" h="6858000">
                  <a:moveTo>
                    <a:pt x="9068" y="0"/>
                  </a:moveTo>
                  <a:lnTo>
                    <a:pt x="2490843" y="0"/>
                  </a:lnTo>
                  <a:lnTo>
                    <a:pt x="4976426" y="3429006"/>
                  </a:lnTo>
                  <a:lnTo>
                    <a:pt x="3741106" y="5131741"/>
                  </a:lnTo>
                  <a:lnTo>
                    <a:pt x="2475178" y="6858000"/>
                  </a:lnTo>
                  <a:lnTo>
                    <a:pt x="0" y="6858000"/>
                  </a:lnTo>
                  <a:lnTo>
                    <a:pt x="2494651" y="342900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066399"/>
            <a:ext cx="11277600" cy="4143698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marL="0" indent="0" algn="l">
              <a:lnSpc>
                <a:spcPct val="80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0">
                <a:solidFill>
                  <a:schemeClr val="bg1"/>
                </a:solidFill>
              </a:defRPr>
            </a:lvl1pPr>
            <a:lvl2pPr marL="0" indent="0" algn="l">
              <a:lnSpc>
                <a:spcPct val="85000"/>
              </a:lnSpc>
              <a:spcBef>
                <a:spcPts val="800"/>
              </a:spcBef>
              <a:buFont typeface="Arial" panose="020B0604020202020204" pitchFamily="34" charset="0"/>
              <a:buNone/>
              <a:defRPr sz="4000" i="0" spc="0">
                <a:solidFill>
                  <a:schemeClr val="bg1"/>
                </a:solidFill>
              </a:defRPr>
            </a:lvl2pPr>
            <a:lvl3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3200" spc="0" baseline="0">
                <a:solidFill>
                  <a:schemeClr val="bg1"/>
                </a:solidFill>
              </a:defRPr>
            </a:lvl3pPr>
            <a:lvl4pPr marL="0" indent="0" algn="l">
              <a:lnSpc>
                <a:spcPct val="90000"/>
              </a:lnSpc>
              <a:spcBef>
                <a:spcPts val="800"/>
              </a:spcBef>
              <a:buNone/>
              <a:defRPr sz="2800" spc="0" baseline="0">
                <a:solidFill>
                  <a:schemeClr val="bg1"/>
                </a:solidFill>
              </a:defRPr>
            </a:lvl4pPr>
            <a:lvl5pPr marL="3048" indent="0" algn="l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Template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927E3-AB15-4894-BF12-D8595DF561DB}"/>
              </a:ext>
            </a:extLst>
          </p:cNvPr>
          <p:cNvSpPr txBox="1">
            <a:spLocks/>
          </p:cNvSpPr>
          <p:nvPr/>
        </p:nvSpPr>
        <p:spPr>
          <a:xfrm>
            <a:off x="883506" y="6484034"/>
            <a:ext cx="4976425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314980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831848"/>
            <a:ext cx="11277600" cy="319430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85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-200">
                <a:solidFill>
                  <a:schemeClr val="bg2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800" b="1" spc="-200">
                <a:solidFill>
                  <a:schemeClr val="tx1"/>
                </a:solidFill>
              </a:defRPr>
            </a:lvl2pPr>
            <a:lvl3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267" spc="-133" baseline="0">
                <a:solidFill>
                  <a:schemeClr val="tx1"/>
                </a:solidFill>
              </a:defRPr>
            </a:lvl3pPr>
            <a:lvl4pPr marL="0" indent="0" algn="l">
              <a:lnSpc>
                <a:spcPct val="90000"/>
              </a:lnSpc>
              <a:spcBef>
                <a:spcPts val="800"/>
              </a:spcBef>
              <a:buNone/>
              <a:defRPr sz="3733" b="1" spc="-67" baseline="0">
                <a:solidFill>
                  <a:schemeClr val="tx1"/>
                </a:solidFill>
              </a:defRPr>
            </a:lvl4pPr>
            <a:lvl5pPr marL="3048" indent="0" algn="l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6684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45E4363-2FCB-41C1-979D-8702DFED09D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2652354"/>
            <a:ext cx="11277600" cy="69756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333" b="0" i="0" spc="0">
                <a:solidFill>
                  <a:schemeClr val="bg2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Template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0151D55-A115-45D4-B38C-EC1B9816A78E}"/>
              </a:ext>
            </a:extLst>
          </p:cNvPr>
          <p:cNvCxnSpPr/>
          <p:nvPr/>
        </p:nvCxnSpPr>
        <p:spPr>
          <a:xfrm>
            <a:off x="5791200" y="3654704"/>
            <a:ext cx="609600" cy="0"/>
          </a:xfrm>
          <a:prstGeom prst="line">
            <a:avLst/>
          </a:prstGeom>
          <a:ln w="50800" cap="flat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21967CB-C526-4CCC-BF31-91673D8DBAB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0" y="3959493"/>
            <a:ext cx="11277600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8859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7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74028D5-EFEA-4300-998A-7A540A5F9AA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2283084"/>
            <a:ext cx="11277600" cy="139512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333" b="0" i="0" spc="0">
                <a:solidFill>
                  <a:schemeClr val="bg2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5AFE86-C950-4DAD-A713-819A7036912A}"/>
              </a:ext>
            </a:extLst>
          </p:cNvPr>
          <p:cNvCxnSpPr/>
          <p:nvPr/>
        </p:nvCxnSpPr>
        <p:spPr>
          <a:xfrm>
            <a:off x="5791200" y="3982997"/>
            <a:ext cx="609600" cy="0"/>
          </a:xfrm>
          <a:prstGeom prst="line">
            <a:avLst/>
          </a:prstGeom>
          <a:ln w="50800" cap="flat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31D3052-E314-4BB7-8CAC-4FA86287D223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0" y="4287787"/>
            <a:ext cx="11277600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8969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D033E-882F-4905-8721-38F845341B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24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DF9DC-5703-4178-B33C-1F784C8F6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1243417"/>
          </a:xfrm>
          <a:prstGeom prst="rect">
            <a:avLst/>
          </a:prstGeom>
        </p:spPr>
        <p:txBody>
          <a:bodyPr vert="horz" wrap="square" lIns="0" tIns="45720" rIns="0" bIns="45720" rtlCol="0" anchor="ctr">
            <a:sp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F9B61-FE06-4AD3-BFD0-849AD957C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724" y="1964077"/>
            <a:ext cx="11274552" cy="431584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61">
            <a:extLst>
              <a:ext uri="{FF2B5EF4-FFF2-40B4-BE49-F238E27FC236}">
                <a16:creationId xmlns:a16="http://schemas.microsoft.com/office/drawing/2014/main" id="{76C2FCC9-2F09-4721-9A6D-A8D770C76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464300"/>
            <a:ext cx="296359" cy="228600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 anchorCtr="0">
            <a:noAutofit/>
          </a:bodyPr>
          <a:lstStyle>
            <a:lvl1pPr algn="r">
              <a:defRPr sz="1200" b="1" i="0">
                <a:solidFill>
                  <a:schemeClr val="bg2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EE6105E-4C9A-4B95-89E5-B4D8F1DCB443}"/>
              </a:ext>
            </a:extLst>
          </p:cNvPr>
          <p:cNvSpPr txBox="1">
            <a:spLocks/>
          </p:cNvSpPr>
          <p:nvPr/>
        </p:nvSpPr>
        <p:spPr>
          <a:xfrm>
            <a:off x="764280" y="6477456"/>
            <a:ext cx="6582701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to the ULTS Administrative Committee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575405C-B2DF-4F58-9801-02AE2578731C}"/>
              </a:ext>
            </a:extLst>
          </p:cNvPr>
          <p:cNvGrpSpPr>
            <a:grpSpLocks noChangeAspect="1"/>
          </p:cNvGrpSpPr>
          <p:nvPr/>
        </p:nvGrpSpPr>
        <p:grpSpPr>
          <a:xfrm>
            <a:off x="10683863" y="6539890"/>
            <a:ext cx="1066177" cy="135154"/>
            <a:chOff x="2931072" y="-829430"/>
            <a:chExt cx="6003607" cy="761048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D2A2581-A149-4D6E-B65C-0B123B2B9D79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DC8D56B-3D68-4FE3-9F03-89ACA7EDF220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45015DA-2801-4267-853F-30DDB91F5BD8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1FEDFE6-6D64-4A15-BC73-D0D3F971885C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770722C-1442-42DE-9D16-247602FF4D57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2CBA79E-CAAC-4523-8747-65718A49628E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80304FC-C366-4BDB-A2C6-4D5741C00D35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FE65FC-513D-4292-B667-A3E8B7158317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852962B-BF8B-4F79-9667-AEA13077FD18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8209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2" r:id="rId31"/>
    <p:sldLayoutId id="2147483693" r:id="rId32"/>
    <p:sldLayoutId id="2147483656" r:id="rId3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0" i="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1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3pPr>
      <a:lvl4pPr marL="173736" indent="-173736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356616" indent="-173736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customXml" Target="../../customXml/item7.xml"/><Relationship Id="rId1" Type="http://schemas.openxmlformats.org/officeDocument/2006/relationships/customXml" Target="../../customXml/item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5.xml"/><Relationship Id="rId1" Type="http://schemas.openxmlformats.org/officeDocument/2006/relationships/customXml" Target="../../customXml/item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7.xml"/><Relationship Id="rId1" Type="http://schemas.openxmlformats.org/officeDocument/2006/relationships/customXml" Target="../../customXml/item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9.xml"/><Relationship Id="rId1" Type="http://schemas.openxmlformats.org/officeDocument/2006/relationships/customXml" Target="../../customXml/item2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31.xml"/><Relationship Id="rId1" Type="http://schemas.openxmlformats.org/officeDocument/2006/relationships/customXml" Target="../../customXml/item30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customXml" Target="../../customXml/item33.xml"/><Relationship Id="rId1" Type="http://schemas.openxmlformats.org/officeDocument/2006/relationships/customXml" Target="../../customXml/item3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35.xml"/><Relationship Id="rId1" Type="http://schemas.openxmlformats.org/officeDocument/2006/relationships/customXml" Target="../../customXml/item3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37.xml"/><Relationship Id="rId1" Type="http://schemas.openxmlformats.org/officeDocument/2006/relationships/customXml" Target="../../customXml/item36.xml"/><Relationship Id="rId4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39.xml"/><Relationship Id="rId1" Type="http://schemas.openxmlformats.org/officeDocument/2006/relationships/customXml" Target="../../customXml/item3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1.xml"/><Relationship Id="rId1" Type="http://schemas.openxmlformats.org/officeDocument/2006/relationships/customXml" Target="../../customXml/item4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3.xml"/><Relationship Id="rId1" Type="http://schemas.openxmlformats.org/officeDocument/2006/relationships/customXml" Target="../../customXml/item4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5.xml"/><Relationship Id="rId1" Type="http://schemas.openxmlformats.org/officeDocument/2006/relationships/customXml" Target="../../customXml/item4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7.xml"/><Relationship Id="rId1" Type="http://schemas.openxmlformats.org/officeDocument/2006/relationships/customXml" Target="../../customXml/item4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9.xml"/><Relationship Id="rId1" Type="http://schemas.openxmlformats.org/officeDocument/2006/relationships/customXml" Target="../../customXml/item4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51.xml"/><Relationship Id="rId1" Type="http://schemas.openxmlformats.org/officeDocument/2006/relationships/customXml" Target="../../customXml/item50.xml"/><Relationship Id="rId4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53.xml"/><Relationship Id="rId1" Type="http://schemas.openxmlformats.org/officeDocument/2006/relationships/customXml" Target="../../customXml/item5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55.xml"/><Relationship Id="rId1" Type="http://schemas.openxmlformats.org/officeDocument/2006/relationships/customXml" Target="../../customXml/item5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57.xml"/><Relationship Id="rId1" Type="http://schemas.openxmlformats.org/officeDocument/2006/relationships/customXml" Target="../../customXml/item5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59.xml"/><Relationship Id="rId1" Type="http://schemas.openxmlformats.org/officeDocument/2006/relationships/customXml" Target="../../customXml/item5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61.xml"/><Relationship Id="rId1" Type="http://schemas.openxmlformats.org/officeDocument/2006/relationships/customXml" Target="../../customXml/item6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63.xml"/><Relationship Id="rId1" Type="http://schemas.openxmlformats.org/officeDocument/2006/relationships/customXml" Target="../../customXml/item62.xml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1.xml"/><Relationship Id="rId1" Type="http://schemas.openxmlformats.org/officeDocument/2006/relationships/customXml" Target="../../customXml/item1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65.xml"/><Relationship Id="rId1" Type="http://schemas.openxmlformats.org/officeDocument/2006/relationships/customXml" Target="../../customXml/item64.xml"/><Relationship Id="rId4" Type="http://schemas.openxmlformats.org/officeDocument/2006/relationships/chart" Target="../charts/char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67.xml"/><Relationship Id="rId1" Type="http://schemas.openxmlformats.org/officeDocument/2006/relationships/customXml" Target="../../customXml/item66.xml"/><Relationship Id="rId4" Type="http://schemas.openxmlformats.org/officeDocument/2006/relationships/chart" Target="../charts/char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69.xml"/><Relationship Id="rId1" Type="http://schemas.openxmlformats.org/officeDocument/2006/relationships/customXml" Target="../../customXml/item68.xml"/><Relationship Id="rId4" Type="http://schemas.openxmlformats.org/officeDocument/2006/relationships/chart" Target="../charts/char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71.xml"/><Relationship Id="rId1" Type="http://schemas.openxmlformats.org/officeDocument/2006/relationships/customXml" Target="../../customXml/item70.xml"/><Relationship Id="rId4" Type="http://schemas.openxmlformats.org/officeDocument/2006/relationships/chart" Target="../charts/char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73.xml"/><Relationship Id="rId1" Type="http://schemas.openxmlformats.org/officeDocument/2006/relationships/customXml" Target="../../customXml/item72.xml"/><Relationship Id="rId4" Type="http://schemas.openxmlformats.org/officeDocument/2006/relationships/chart" Target="../charts/chart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75.xml"/><Relationship Id="rId1" Type="http://schemas.openxmlformats.org/officeDocument/2006/relationships/customXml" Target="../../customXml/item74.xml"/><Relationship Id="rId4" Type="http://schemas.openxmlformats.org/officeDocument/2006/relationships/chart" Target="../charts/chart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77.xml"/><Relationship Id="rId1" Type="http://schemas.openxmlformats.org/officeDocument/2006/relationships/customXml" Target="../../customXml/item7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79.xml"/><Relationship Id="rId1" Type="http://schemas.openxmlformats.org/officeDocument/2006/relationships/customXml" Target="../../customXml/item7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customXml" Target="../../customXml/item81.xml"/><Relationship Id="rId1" Type="http://schemas.openxmlformats.org/officeDocument/2006/relationships/customXml" Target="../../customXml/item80.xml"/><Relationship Id="rId4" Type="http://schemas.openxmlformats.org/officeDocument/2006/relationships/chart" Target="../charts/chart1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customXml" Target="../../customXml/item83.xml"/><Relationship Id="rId1" Type="http://schemas.openxmlformats.org/officeDocument/2006/relationships/customXml" Target="../../customXml/item82.xml"/><Relationship Id="rId4" Type="http://schemas.openxmlformats.org/officeDocument/2006/relationships/chart" Target="../charts/char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3.xml"/><Relationship Id="rId1" Type="http://schemas.openxmlformats.org/officeDocument/2006/relationships/customXml" Target="../../customXml/item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customXml" Target="../../customXml/item85.xml"/><Relationship Id="rId1" Type="http://schemas.openxmlformats.org/officeDocument/2006/relationships/customXml" Target="../../customXml/item84.xml"/><Relationship Id="rId4" Type="http://schemas.openxmlformats.org/officeDocument/2006/relationships/chart" Target="../charts/char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customXml" Target="../../customXml/item87.xml"/><Relationship Id="rId1" Type="http://schemas.openxmlformats.org/officeDocument/2006/relationships/customXml" Target="../../customXml/item86.xml"/><Relationship Id="rId4" Type="http://schemas.openxmlformats.org/officeDocument/2006/relationships/chart" Target="../charts/char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customXml" Target="../../customXml/item89.xml"/><Relationship Id="rId1" Type="http://schemas.openxmlformats.org/officeDocument/2006/relationships/customXml" Target="../../customXml/item88.xml"/><Relationship Id="rId4" Type="http://schemas.openxmlformats.org/officeDocument/2006/relationships/chart" Target="../charts/chart1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customXml" Target="../../customXml/item91.xml"/><Relationship Id="rId1" Type="http://schemas.openxmlformats.org/officeDocument/2006/relationships/customXml" Target="../../customXml/item90.xml"/><Relationship Id="rId4" Type="http://schemas.openxmlformats.org/officeDocument/2006/relationships/chart" Target="../charts/chart1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customXml" Target="../../customXml/item93.xml"/><Relationship Id="rId1" Type="http://schemas.openxmlformats.org/officeDocument/2006/relationships/customXml" Target="../../customXml/item92.xml"/><Relationship Id="rId4" Type="http://schemas.openxmlformats.org/officeDocument/2006/relationships/chart" Target="../charts/char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5.xml"/><Relationship Id="rId1" Type="http://schemas.openxmlformats.org/officeDocument/2006/relationships/customXml" Target="../../customXml/item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7.xml"/><Relationship Id="rId1" Type="http://schemas.openxmlformats.org/officeDocument/2006/relationships/customXml" Target="../../customXml/item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9.xml"/><Relationship Id="rId1" Type="http://schemas.openxmlformats.org/officeDocument/2006/relationships/customXml" Target="../../customXml/item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1.xml"/><Relationship Id="rId1" Type="http://schemas.openxmlformats.org/officeDocument/2006/relationships/customXml" Target="../../customXml/item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3.xml"/><Relationship Id="rId1" Type="http://schemas.openxmlformats.org/officeDocument/2006/relationships/customXml" Target="../../customXml/item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CEEB-44BC-5A1B-093E-E875800E8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544" y="2194587"/>
            <a:ext cx="6859157" cy="2247446"/>
          </a:xfrm>
        </p:spPr>
        <p:txBody>
          <a:bodyPr/>
          <a:lstStyle/>
          <a:p>
            <a:r>
              <a:rPr lang="en-US" dirty="0"/>
              <a:t>California LifeLine Third Party Administrator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CCEEA-5B28-575D-ED20-ECD74435E9C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38119" y="4713061"/>
            <a:ext cx="6118225" cy="305979"/>
          </a:xfrm>
        </p:spPr>
        <p:txBody>
          <a:bodyPr>
            <a:normAutofit lnSpcReduction="10000"/>
          </a:bodyPr>
          <a:lstStyle/>
          <a:p>
            <a:r>
              <a:rPr lang="en-US" sz="1600" dirty="0">
                <a:latin typeface="Arial"/>
                <a:cs typeface="Arial"/>
              </a:rPr>
              <a:t>Presentation to the Administrative Committee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7A78BA2-8743-4C64-8AF8-907A5F925590}"/>
              </a:ext>
            </a:extLst>
          </p:cNvPr>
          <p:cNvSpPr txBox="1">
            <a:spLocks/>
          </p:cNvSpPr>
          <p:nvPr/>
        </p:nvSpPr>
        <p:spPr>
          <a:xfrm>
            <a:off x="1338545" y="5190581"/>
            <a:ext cx="6118225" cy="30597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latin typeface="Arial"/>
                <a:cs typeface="Arial"/>
              </a:rPr>
              <a:t>December 10, 2024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83344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2820" y="454874"/>
            <a:ext cx="7918450" cy="587308"/>
          </a:xfrm>
        </p:spPr>
        <p:txBody>
          <a:bodyPr>
            <a:normAutofit/>
          </a:bodyPr>
          <a:lstStyle/>
          <a:p>
            <a:r>
              <a:rPr lang="en-US" sz="3200" dirty="0"/>
              <a:t>Program and Operations Reports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E3D78-94BA-E87A-D1C4-770DD48489F2}"/>
              </a:ext>
            </a:extLst>
          </p:cNvPr>
          <p:cNvSpPr txBox="1"/>
          <p:nvPr/>
        </p:nvSpPr>
        <p:spPr>
          <a:xfrm>
            <a:off x="649620" y="1259175"/>
            <a:ext cx="10136777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California LifeLine Customer Portal – Registered Users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California LifeLine Customer Portal – Registered Users - Trend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Subscriber Reported Demographics – Household Income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Subscriber Reported Demographics – Gender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Subscriber Reported Demographics – Race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Subscriber Reported Demographics – Asian Ethnicity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Subscriber Reported Demographics – Pacific Islander Ethnicity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Response &amp; Approval Rates – All Form Types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Enrollment Application Volume by Received Channel – June Through November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Renewal Form Volume by Received Channel – June Through November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Enrollment Eligibility Methods – Program Versus Income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Enrollment Eligibility Methods – By Qualifying Program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98579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2820" y="454874"/>
            <a:ext cx="7918450" cy="587308"/>
          </a:xfrm>
        </p:spPr>
        <p:txBody>
          <a:bodyPr>
            <a:normAutofit/>
          </a:bodyPr>
          <a:lstStyle/>
          <a:p>
            <a:r>
              <a:rPr lang="en-US" sz="3200" dirty="0"/>
              <a:t>Program and Operations Reports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E3D78-94BA-E87A-D1C4-770DD48489F2}"/>
              </a:ext>
            </a:extLst>
          </p:cNvPr>
          <p:cNvSpPr txBox="1"/>
          <p:nvPr/>
        </p:nvSpPr>
        <p:spPr>
          <a:xfrm>
            <a:off x="774443" y="1329565"/>
            <a:ext cx="1013677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Top 5 Denial Reasons – New Enrollment Applications – June Through November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Top 5 Denial Reasons – Renewal Forms – June Through November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Renewal Rate - 8/21/2023 – 8/21/2024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CalFresh Confirm Match Rates – Renewals  – 8/21/2023 to 8/21/2024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Standalone IEH Volume by Received Channel – June Through November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Call Center – Inbound Calls Handled – English &amp; Spanish – June through November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Call Center – Inbound Calls Handled – Other Supported Spoken Languages – June through November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Call Center – Average Seconds to Answer (ASA) – June through November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Call Center – Webchats Handled – June through November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Call Center – Emails Handled – June through November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Call Center – Forms Manually Processed – June through November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634709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463386"/>
            <a:ext cx="9955680" cy="587308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Program Participation – Active LifeLine Subscribers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5B4F2-1782-17EF-CA1C-DF5D6D1BF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3185" y="1730158"/>
            <a:ext cx="10741025" cy="4167303"/>
          </a:xfrm>
        </p:spPr>
        <p:txBody>
          <a:bodyPr/>
          <a:lstStyle/>
          <a:p>
            <a:endParaRPr lang="en-US" dirty="0">
              <a:solidFill>
                <a:srgbClr val="502E91"/>
              </a:solidFill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E48660-B14E-46A0-87A7-9A990EABC68C}"/>
              </a:ext>
            </a:extLst>
          </p:cNvPr>
          <p:cNvSpPr txBox="1">
            <a:spLocks/>
          </p:cNvSpPr>
          <p:nvPr/>
        </p:nvSpPr>
        <p:spPr>
          <a:xfrm>
            <a:off x="793184" y="1616516"/>
            <a:ext cx="4553879" cy="167174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en-US" sz="1600" i="1" dirty="0">
                <a:solidFill>
                  <a:schemeClr val="tx2"/>
                </a:solidFill>
              </a:rPr>
              <a:t>Active LifeLine Subscribers - September 1, 2024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Wireless: 1,481,787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Wireline:  124,384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Total: 1,606,171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E5A4C4-A42F-4009-AE71-B6A53DFA6492}"/>
              </a:ext>
            </a:extLst>
          </p:cNvPr>
          <p:cNvSpPr txBox="1">
            <a:spLocks/>
          </p:cNvSpPr>
          <p:nvPr/>
        </p:nvSpPr>
        <p:spPr>
          <a:xfrm>
            <a:off x="793184" y="3813809"/>
            <a:ext cx="4553879" cy="1671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lnSpc>
                <a:spcPct val="15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/>
                </a:solidFill>
              </a:rPr>
              <a:t>Active LifeLine Subscribers - </a:t>
            </a:r>
            <a:r>
              <a:rPr lang="en-US" sz="1600" i="1" dirty="0">
                <a:solidFill>
                  <a:schemeClr val="tx2"/>
                </a:solidFill>
              </a:rPr>
              <a:t>December 1, 2024</a:t>
            </a:r>
            <a:endParaRPr lang="en-US" sz="1600" dirty="0">
              <a:solidFill>
                <a:schemeClr val="tx2"/>
              </a:solidFill>
            </a:endParaRP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Wireless: 1,597,640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Wireline:  114,983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Total: 1,712,623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EB3BB8-C13D-F764-002F-4E6EFD2D8CEB}"/>
              </a:ext>
            </a:extLst>
          </p:cNvPr>
          <p:cNvSpPr txBox="1"/>
          <p:nvPr/>
        </p:nvSpPr>
        <p:spPr>
          <a:xfrm>
            <a:off x="5575207" y="3288256"/>
            <a:ext cx="4023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A5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6.63% increase of total subscribers</a:t>
            </a:r>
            <a:endParaRPr lang="en-US" sz="1600" b="1" dirty="0">
              <a:solidFill>
                <a:srgbClr val="CA5C28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5314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5" y="4697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Program Participation – Active LifeLine Subscribers - </a:t>
            </a:r>
            <a:r>
              <a:rPr lang="en-US" sz="3200" dirty="0">
                <a:latin typeface="Arial" panose="020B0604020202020204" pitchFamily="34" charset="0"/>
              </a:rPr>
              <a:t>Trend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FE7721B-84BC-56C2-2742-139D4FB0DE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098498"/>
              </p:ext>
            </p:extLst>
          </p:nvPr>
        </p:nvGraphicFramePr>
        <p:xfrm>
          <a:off x="1828800" y="1143470"/>
          <a:ext cx="8874034" cy="5087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44134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87821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Active Subscribers</a:t>
            </a:r>
            <a:br>
              <a:rPr lang="en-US" sz="3200" dirty="0"/>
            </a:br>
            <a:r>
              <a:rPr lang="en-US" sz="3200" dirty="0"/>
              <a:t>Top 5 Service Providers By Subscriber Count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7A54482-44D8-12D6-C35A-BD3C3E724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581512"/>
              </p:ext>
            </p:extLst>
          </p:nvPr>
        </p:nvGraphicFramePr>
        <p:xfrm>
          <a:off x="2127135" y="1874657"/>
          <a:ext cx="8473440" cy="4082032"/>
        </p:xfrm>
        <a:graphic>
          <a:graphicData uri="http://schemas.openxmlformats.org/drawingml/2006/table">
            <a:tbl>
              <a:tblPr firstRow="1" bandRow="1"/>
              <a:tblGrid>
                <a:gridCol w="5464181">
                  <a:extLst>
                    <a:ext uri="{9D8B030D-6E8A-4147-A177-3AD203B41FA5}">
                      <a16:colId xmlns:a16="http://schemas.microsoft.com/office/drawing/2014/main" val="2862637973"/>
                    </a:ext>
                  </a:extLst>
                </a:gridCol>
                <a:gridCol w="3009259">
                  <a:extLst>
                    <a:ext uri="{9D8B030D-6E8A-4147-A177-3AD203B41FA5}">
                      <a16:colId xmlns:a16="http://schemas.microsoft.com/office/drawing/2014/main" val="3578107270"/>
                    </a:ext>
                  </a:extLst>
                </a:gridCol>
              </a:tblGrid>
              <a:tr h="3757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Service Provider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049997"/>
                  </a:ext>
                </a:extLst>
              </a:tr>
              <a:tr h="7412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TruConnect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597,209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29527"/>
                  </a:ext>
                </a:extLst>
              </a:tr>
              <a:tr h="7412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TracFone dba SafeLink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199,648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788457"/>
                  </a:ext>
                </a:extLst>
              </a:tr>
              <a:tr h="7412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AMBT dba American Assistance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145,122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177043"/>
                  </a:ext>
                </a:extLst>
              </a:tr>
              <a:tr h="7412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AirVoice Wireless dba AirTalk Wireless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143,256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384741"/>
                  </a:ext>
                </a:extLst>
              </a:tr>
              <a:tr h="7412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Infiniti Mobile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121,881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430186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398590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 fontScale="90000"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</a:rPr>
              <a:t>Active Subscribers</a:t>
            </a:r>
            <a:br>
              <a:rPr lang="en-US" sz="3200" dirty="0">
                <a:latin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</a:rPr>
              <a:t>Top 5 Service Providers by Subscriber Count and by Technology</a:t>
            </a:r>
            <a:endParaRPr lang="en-US" sz="3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E5CBA67-2406-FE2C-27FF-7620273D42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083873"/>
              </p:ext>
            </p:extLst>
          </p:nvPr>
        </p:nvGraphicFramePr>
        <p:xfrm>
          <a:off x="457200" y="1637115"/>
          <a:ext cx="5360489" cy="3441700"/>
        </p:xfrm>
        <a:graphic>
          <a:graphicData uri="http://schemas.openxmlformats.org/drawingml/2006/table">
            <a:tbl>
              <a:tblPr/>
              <a:tblGrid>
                <a:gridCol w="3429076">
                  <a:extLst>
                    <a:ext uri="{9D8B030D-6E8A-4147-A177-3AD203B41FA5}">
                      <a16:colId xmlns:a16="http://schemas.microsoft.com/office/drawing/2014/main" val="1942017412"/>
                    </a:ext>
                  </a:extLst>
                </a:gridCol>
                <a:gridCol w="1931413">
                  <a:extLst>
                    <a:ext uri="{9D8B030D-6E8A-4147-A177-3AD203B41FA5}">
                      <a16:colId xmlns:a16="http://schemas.microsoft.com/office/drawing/2014/main" val="1457857602"/>
                    </a:ext>
                  </a:extLst>
                </a:gridCol>
              </a:tblGrid>
              <a:tr h="6477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Wireless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8809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Service Provider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748501"/>
                  </a:ext>
                </a:extLst>
              </a:tr>
              <a:tr h="5073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TruConnect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597,209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570011"/>
                  </a:ext>
                </a:extLst>
              </a:tr>
              <a:tr h="5073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TracFone dba SafeLink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199,648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751509"/>
                  </a:ext>
                </a:extLst>
              </a:tr>
              <a:tr h="5073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AMBT dba American Assistance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145,122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677755"/>
                  </a:ext>
                </a:extLst>
              </a:tr>
              <a:tr h="5073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AirVoice Wireless dba AirTalk Wireless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143,256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652265"/>
                  </a:ext>
                </a:extLst>
              </a:tr>
              <a:tr h="5073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Infiniti Mobile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121,881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61077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CAEA7A1-BBB0-EF35-56F7-F62957FD3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715543"/>
              </p:ext>
            </p:extLst>
          </p:nvPr>
        </p:nvGraphicFramePr>
        <p:xfrm>
          <a:off x="6096000" y="1648296"/>
          <a:ext cx="5360489" cy="3430522"/>
        </p:xfrm>
        <a:graphic>
          <a:graphicData uri="http://schemas.openxmlformats.org/drawingml/2006/table">
            <a:tbl>
              <a:tblPr firstRow="1" bandRow="1"/>
              <a:tblGrid>
                <a:gridCol w="3429077">
                  <a:extLst>
                    <a:ext uri="{9D8B030D-6E8A-4147-A177-3AD203B41FA5}">
                      <a16:colId xmlns:a16="http://schemas.microsoft.com/office/drawing/2014/main" val="1051921385"/>
                    </a:ext>
                  </a:extLst>
                </a:gridCol>
                <a:gridCol w="1931412">
                  <a:extLst>
                    <a:ext uri="{9D8B030D-6E8A-4147-A177-3AD203B41FA5}">
                      <a16:colId xmlns:a16="http://schemas.microsoft.com/office/drawing/2014/main" val="1784160826"/>
                    </a:ext>
                  </a:extLst>
                </a:gridCol>
              </a:tblGrid>
              <a:tr h="62598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Wireline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149793"/>
                  </a:ext>
                </a:extLst>
              </a:tr>
              <a:tr h="2581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Service Provider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867119"/>
                  </a:ext>
                </a:extLst>
              </a:tr>
              <a:tr h="509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Pacific Bell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74,520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172855"/>
                  </a:ext>
                </a:extLst>
              </a:tr>
              <a:tr h="509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Frontier (fka Verizon CA)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17,482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293306"/>
                  </a:ext>
                </a:extLst>
              </a:tr>
              <a:tr h="509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Time Warner Cable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7,773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424782"/>
                  </a:ext>
                </a:extLst>
              </a:tr>
              <a:tr h="509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Cox Comm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4,715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225126"/>
                  </a:ext>
                </a:extLst>
              </a:tr>
              <a:tr h="509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ConnectTo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2,234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81565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227885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</a:rPr>
              <a:t>Active Subscribers – Funding Type </a:t>
            </a:r>
            <a:br>
              <a:rPr lang="en-US" sz="3200" dirty="0">
                <a:latin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</a:rPr>
              <a:t>June through November</a:t>
            </a:r>
            <a:endParaRPr lang="en-US" sz="32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B7ACA52-887F-4FBA-01F8-703CCEEC36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476866"/>
              </p:ext>
            </p:extLst>
          </p:nvPr>
        </p:nvGraphicFramePr>
        <p:xfrm>
          <a:off x="457200" y="1789322"/>
          <a:ext cx="11468099" cy="454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189235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954" y="-142706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r>
              <a:rPr lang="en-US" sz="3200" b="0" i="0" kern="1200" dirty="0"/>
              <a:t>Active Subscribers - Top 20 State Senate Districts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C0A1E7-EEF8-A4B5-AE56-3435D6C19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479438"/>
              </p:ext>
            </p:extLst>
          </p:nvPr>
        </p:nvGraphicFramePr>
        <p:xfrm>
          <a:off x="1084613" y="673786"/>
          <a:ext cx="4420260" cy="5510428"/>
        </p:xfrm>
        <a:graphic>
          <a:graphicData uri="http://schemas.openxmlformats.org/drawingml/2006/table">
            <a:tbl>
              <a:tblPr/>
              <a:tblGrid>
                <a:gridCol w="2210130">
                  <a:extLst>
                    <a:ext uri="{9D8B030D-6E8A-4147-A177-3AD203B41FA5}">
                      <a16:colId xmlns:a16="http://schemas.microsoft.com/office/drawing/2014/main" val="1380759739"/>
                    </a:ext>
                  </a:extLst>
                </a:gridCol>
                <a:gridCol w="2210130">
                  <a:extLst>
                    <a:ext uri="{9D8B030D-6E8A-4147-A177-3AD203B41FA5}">
                      <a16:colId xmlns:a16="http://schemas.microsoft.com/office/drawing/2014/main" val="1773020423"/>
                    </a:ext>
                  </a:extLst>
                </a:gridCol>
              </a:tblGrid>
              <a:tr h="25047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September 2024</a:t>
                      </a:r>
                    </a:p>
                  </a:txBody>
                  <a:tcPr marL="2919" marR="2919" marT="29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425315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State Senate District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966013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78,648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132976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77,855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57814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71,335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224487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66,478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524630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66,324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781519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62,584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401822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57,277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500928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57,114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08483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56,046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003714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54,337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613920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53,937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960978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50,838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315538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49,284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872546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48,413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574154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47,993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170661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44,895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996402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43,401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719515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43,362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363763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36,210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884612"/>
                  </a:ext>
                </a:extLst>
              </a:tr>
              <a:tr h="250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34,532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2833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C955C42-9E66-8CC9-3C3B-4369EB580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380874"/>
              </p:ext>
            </p:extLst>
          </p:nvPr>
        </p:nvGraphicFramePr>
        <p:xfrm>
          <a:off x="6151420" y="665822"/>
          <a:ext cx="4551938" cy="5518392"/>
        </p:xfrm>
        <a:graphic>
          <a:graphicData uri="http://schemas.openxmlformats.org/drawingml/2006/table">
            <a:tbl>
              <a:tblPr/>
              <a:tblGrid>
                <a:gridCol w="2275969">
                  <a:extLst>
                    <a:ext uri="{9D8B030D-6E8A-4147-A177-3AD203B41FA5}">
                      <a16:colId xmlns:a16="http://schemas.microsoft.com/office/drawing/2014/main" val="2601001367"/>
                    </a:ext>
                  </a:extLst>
                </a:gridCol>
                <a:gridCol w="2275969">
                  <a:extLst>
                    <a:ext uri="{9D8B030D-6E8A-4147-A177-3AD203B41FA5}">
                      <a16:colId xmlns:a16="http://schemas.microsoft.com/office/drawing/2014/main" val="3981768607"/>
                    </a:ext>
                  </a:extLst>
                </a:gridCol>
              </a:tblGrid>
              <a:tr h="19588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December 2024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194120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State Senate District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343161"/>
                  </a:ext>
                </a:extLst>
              </a:tr>
              <a:tr h="202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85,918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678937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78,312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075241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73,409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606130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72,806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89812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72,044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741927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67,576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571193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61,847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581116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60,047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302581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59,299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13526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58,264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879904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56,323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03517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55,671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879221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52,786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274529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50,013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30392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47,935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508585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47,781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036830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46,254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80003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44,491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063337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43,982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384789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41,407</a:t>
                      </a:r>
                    </a:p>
                  </a:txBody>
                  <a:tcPr marL="6996" marR="6996" marT="69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298197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48850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143" y="113352"/>
            <a:ext cx="11277600" cy="605175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r>
              <a:rPr lang="en-US" sz="3200" b="0" i="0" kern="1200" dirty="0"/>
              <a:t>Active Subscribers - Top 20 State Assembly Districts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632A74A-D23E-BA1A-FEF8-EFB674ED9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96864"/>
              </p:ext>
            </p:extLst>
          </p:nvPr>
        </p:nvGraphicFramePr>
        <p:xfrm>
          <a:off x="1191491" y="615558"/>
          <a:ext cx="4729020" cy="5648065"/>
        </p:xfrm>
        <a:graphic>
          <a:graphicData uri="http://schemas.openxmlformats.org/drawingml/2006/table">
            <a:tbl>
              <a:tblPr/>
              <a:tblGrid>
                <a:gridCol w="2364510">
                  <a:extLst>
                    <a:ext uri="{9D8B030D-6E8A-4147-A177-3AD203B41FA5}">
                      <a16:colId xmlns:a16="http://schemas.microsoft.com/office/drawing/2014/main" val="635956740"/>
                    </a:ext>
                  </a:extLst>
                </a:gridCol>
                <a:gridCol w="2364510">
                  <a:extLst>
                    <a:ext uri="{9D8B030D-6E8A-4147-A177-3AD203B41FA5}">
                      <a16:colId xmlns:a16="http://schemas.microsoft.com/office/drawing/2014/main" val="1304716699"/>
                    </a:ext>
                  </a:extLst>
                </a:gridCol>
              </a:tblGrid>
              <a:tr h="2514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September 2024</a:t>
                      </a:r>
                    </a:p>
                  </a:txBody>
                  <a:tcPr marL="6661" marR="6661" marT="6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317375"/>
                  </a:ext>
                </a:extLst>
              </a:tr>
              <a:tr h="36774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State Assembly District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795039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51,664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618829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50,425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1963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47,160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441019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44,342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942417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41,618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13416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40,313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208000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38,241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95279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33,542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011998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33,433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675445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33,184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623731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31,919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486307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31,439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678148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30,610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699889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29,269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13014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28,975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58045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28,467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241414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28,151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758859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28,118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307590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28,116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571588"/>
                  </a:ext>
                </a:extLst>
              </a:tr>
              <a:tr h="251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28,092</a:t>
                      </a:r>
                    </a:p>
                  </a:txBody>
                  <a:tcPr marL="6661" marR="6661" marT="666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74172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8E633B-4737-72BD-0825-522F51974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9996"/>
              </p:ext>
            </p:extLst>
          </p:nvPr>
        </p:nvGraphicFramePr>
        <p:xfrm>
          <a:off x="6507813" y="615558"/>
          <a:ext cx="4797496" cy="5648071"/>
        </p:xfrm>
        <a:graphic>
          <a:graphicData uri="http://schemas.openxmlformats.org/drawingml/2006/table">
            <a:tbl>
              <a:tblPr/>
              <a:tblGrid>
                <a:gridCol w="2451460">
                  <a:extLst>
                    <a:ext uri="{9D8B030D-6E8A-4147-A177-3AD203B41FA5}">
                      <a16:colId xmlns:a16="http://schemas.microsoft.com/office/drawing/2014/main" val="3360590331"/>
                    </a:ext>
                  </a:extLst>
                </a:gridCol>
                <a:gridCol w="2346036">
                  <a:extLst>
                    <a:ext uri="{9D8B030D-6E8A-4147-A177-3AD203B41FA5}">
                      <a16:colId xmlns:a16="http://schemas.microsoft.com/office/drawing/2014/main" val="3280297905"/>
                    </a:ext>
                  </a:extLst>
                </a:gridCol>
              </a:tblGrid>
              <a:tr h="19588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December 2024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82125"/>
                  </a:ext>
                </a:extLst>
              </a:tr>
              <a:tr h="3805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State Assembly District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418074"/>
                  </a:ext>
                </a:extLst>
              </a:tr>
              <a:tr h="20287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58,157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253899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53,806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583181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47,634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229115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44,916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06052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44,352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251661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43,849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587153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41,769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521835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36,477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397638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35,185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527383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34,903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398237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32,542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960251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31,884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033556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31,487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725785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30,493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23229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30,055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92535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29,770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796143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29,758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460996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29,716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294577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29,142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42380"/>
                  </a:ext>
                </a:extLst>
              </a:tr>
              <a:tr h="1958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29,126</a:t>
                      </a:r>
                    </a:p>
                  </a:txBody>
                  <a:tcPr marL="6996" marR="6996" marT="699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524775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760000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4660"/>
            <a:ext cx="11277600" cy="545238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pPr algn="ctr"/>
            <a:r>
              <a:rPr lang="en-US" sz="3200" dirty="0"/>
              <a:t>Active Subscribers - Top 20 Counties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728D7A2-F73D-8E12-65C1-C2F8F655D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299487"/>
              </p:ext>
            </p:extLst>
          </p:nvPr>
        </p:nvGraphicFramePr>
        <p:xfrm>
          <a:off x="1132115" y="809898"/>
          <a:ext cx="4673330" cy="5517402"/>
        </p:xfrm>
        <a:graphic>
          <a:graphicData uri="http://schemas.openxmlformats.org/drawingml/2006/table">
            <a:tbl>
              <a:tblPr/>
              <a:tblGrid>
                <a:gridCol w="2336665">
                  <a:extLst>
                    <a:ext uri="{9D8B030D-6E8A-4147-A177-3AD203B41FA5}">
                      <a16:colId xmlns:a16="http://schemas.microsoft.com/office/drawing/2014/main" val="4200601207"/>
                    </a:ext>
                  </a:extLst>
                </a:gridCol>
                <a:gridCol w="2336665">
                  <a:extLst>
                    <a:ext uri="{9D8B030D-6E8A-4147-A177-3AD203B41FA5}">
                      <a16:colId xmlns:a16="http://schemas.microsoft.com/office/drawing/2014/main" val="3500282053"/>
                    </a:ext>
                  </a:extLst>
                </a:gridCol>
              </a:tblGrid>
              <a:tr h="22242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September 2024</a:t>
                      </a:r>
                    </a:p>
                  </a:txBody>
                  <a:tcPr marL="6951" marR="6951" marT="6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102673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County 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718937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Los Angeles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462,124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532911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San Bernardino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123,530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00571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San Diego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111,401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818040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Riverside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108,372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811403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97,592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18835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Sacramento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78,468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695304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Fresno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66,584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81613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Kern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63,300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451277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Alameda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52,921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305022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San Francisco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40,866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512688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Santa Clara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38,163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29717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San Joaquin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37,549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074805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Imperial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33,832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610949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Contra Costa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31,197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071740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Tulare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26,473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84375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Stanislaus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26,319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029431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Ventura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18,265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488679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Merced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16,685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099493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Solano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16,614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170409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Monterey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16,426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588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F304645-6FF3-155F-514C-B18F4E01C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078747"/>
              </p:ext>
            </p:extLst>
          </p:nvPr>
        </p:nvGraphicFramePr>
        <p:xfrm>
          <a:off x="6386556" y="809898"/>
          <a:ext cx="4673330" cy="5568882"/>
        </p:xfrm>
        <a:graphic>
          <a:graphicData uri="http://schemas.openxmlformats.org/drawingml/2006/table">
            <a:tbl>
              <a:tblPr/>
              <a:tblGrid>
                <a:gridCol w="2336665">
                  <a:extLst>
                    <a:ext uri="{9D8B030D-6E8A-4147-A177-3AD203B41FA5}">
                      <a16:colId xmlns:a16="http://schemas.microsoft.com/office/drawing/2014/main" val="4031036616"/>
                    </a:ext>
                  </a:extLst>
                </a:gridCol>
                <a:gridCol w="2336665">
                  <a:extLst>
                    <a:ext uri="{9D8B030D-6E8A-4147-A177-3AD203B41FA5}">
                      <a16:colId xmlns:a16="http://schemas.microsoft.com/office/drawing/2014/main" val="3971329678"/>
                    </a:ext>
                  </a:extLst>
                </a:gridCol>
              </a:tblGrid>
              <a:tr h="22242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December 2024</a:t>
                      </a:r>
                    </a:p>
                  </a:txBody>
                  <a:tcPr marL="6951" marR="6951" marT="6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662458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County 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337365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Angeles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507,127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857681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Bernardino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133,353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999744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Diego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124,576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716396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Riverside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113,242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517114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96,154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564838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Sacramento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81,888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799541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Fresno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67,375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38207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64,597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333882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Alameda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54,714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695376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Clara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42,738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604575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Francisco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41,487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559098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Imperial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40,355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678908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Joaquin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356469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 Costa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32,461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794006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Stanislaus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481769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Tulare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366826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Ventura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18,611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078334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698104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686696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Monterey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16,752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106549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549607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05047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Contents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37ECEB-8F87-64E5-69C8-82303040C331}"/>
              </a:ext>
            </a:extLst>
          </p:cNvPr>
          <p:cNvSpPr txBox="1"/>
          <p:nvPr/>
        </p:nvSpPr>
        <p:spPr>
          <a:xfrm>
            <a:off x="1141527" y="1454331"/>
            <a:ext cx="944809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chemeClr val="accent2">
                    <a:lumMod val="10000"/>
                  </a:schemeClr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</a:rPr>
              <a:t>Completed Initiatives</a:t>
            </a:r>
          </a:p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solidFill>
                  <a:schemeClr val="accent2">
                    <a:lumMod val="10000"/>
                  </a:schemeClr>
                </a:solidFill>
                <a:latin typeface="Arial" panose="020B0604020202020204" pitchFamily="34" charset="0"/>
                <a:ea typeface="Gulim" panose="020B0600000101010101" pitchFamily="34" charset="-127"/>
              </a:rPr>
              <a:t>Upcoming Initiatives</a:t>
            </a:r>
            <a:endParaRPr lang="en-US" sz="1800" dirty="0">
              <a:solidFill>
                <a:schemeClr val="accent2">
                  <a:lumMod val="10000"/>
                </a:schemeClr>
              </a:solidFill>
              <a:effectLst/>
              <a:latin typeface="Arial" panose="020B0604020202020204" pitchFamily="34" charset="0"/>
              <a:ea typeface="Gulim" panose="020B0600000101010101" pitchFamily="34" charset="-127"/>
            </a:endParaRPr>
          </a:p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chemeClr val="accent2">
                    <a:lumMod val="10000"/>
                  </a:schemeClr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</a:rPr>
              <a:t>Program Reports</a:t>
            </a:r>
          </a:p>
          <a:p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43786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9104"/>
            <a:ext cx="11277600" cy="491964"/>
          </a:xfrm>
        </p:spPr>
        <p:txBody>
          <a:bodyPr vert="horz" wrap="square" lIns="0" tIns="45720" rIns="0" bIns="45720" rtlCol="0" anchor="ctr">
            <a:normAutofit fontScale="90000"/>
          </a:bodyPr>
          <a:lstStyle/>
          <a:p>
            <a:pPr algn="ctr"/>
            <a:r>
              <a:rPr lang="en-US" sz="3200" dirty="0"/>
              <a:t>Active Subscribers - Top 20 ZIP Codes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F5B821-55F1-51A4-AD52-B0952BB15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357044"/>
              </p:ext>
            </p:extLst>
          </p:nvPr>
        </p:nvGraphicFramePr>
        <p:xfrm>
          <a:off x="1410419" y="675585"/>
          <a:ext cx="4284986" cy="5517402"/>
        </p:xfrm>
        <a:graphic>
          <a:graphicData uri="http://schemas.openxmlformats.org/drawingml/2006/table">
            <a:tbl>
              <a:tblPr/>
              <a:tblGrid>
                <a:gridCol w="2142493">
                  <a:extLst>
                    <a:ext uri="{9D8B030D-6E8A-4147-A177-3AD203B41FA5}">
                      <a16:colId xmlns:a16="http://schemas.microsoft.com/office/drawing/2014/main" val="522820263"/>
                    </a:ext>
                  </a:extLst>
                </a:gridCol>
                <a:gridCol w="2142493">
                  <a:extLst>
                    <a:ext uri="{9D8B030D-6E8A-4147-A177-3AD203B41FA5}">
                      <a16:colId xmlns:a16="http://schemas.microsoft.com/office/drawing/2014/main" val="1693639921"/>
                    </a:ext>
                  </a:extLst>
                </a:gridCol>
              </a:tblGrid>
              <a:tr h="22242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September 2024</a:t>
                      </a:r>
                    </a:p>
                  </a:txBody>
                  <a:tcPr marL="6951" marR="6951" marT="6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644813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ZIP Code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25127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90044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10,573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759204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92231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10,189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595237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93307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9,462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941769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92243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9,355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8279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92227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9,022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024334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93535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8,640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104087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90003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8,213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149217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90011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7,795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947364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93550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7,651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70065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95823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7,299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19493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90805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7,106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843605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92683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7,020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451337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92404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6,822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513682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92553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6,716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04309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92376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6,603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274232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92345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6,469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197984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92410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6,353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237021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92335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6,327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603879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90001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6,186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218584"/>
                  </a:ext>
                </a:extLst>
              </a:tr>
              <a:tr h="9339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93304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5,888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79501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EAE6925-9694-E3A1-2552-BD64C0496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111871"/>
              </p:ext>
            </p:extLst>
          </p:nvPr>
        </p:nvGraphicFramePr>
        <p:xfrm>
          <a:off x="6496596" y="661068"/>
          <a:ext cx="4476574" cy="5568882"/>
        </p:xfrm>
        <a:graphic>
          <a:graphicData uri="http://schemas.openxmlformats.org/drawingml/2006/table">
            <a:tbl>
              <a:tblPr/>
              <a:tblGrid>
                <a:gridCol w="2238287">
                  <a:extLst>
                    <a:ext uri="{9D8B030D-6E8A-4147-A177-3AD203B41FA5}">
                      <a16:colId xmlns:a16="http://schemas.microsoft.com/office/drawing/2014/main" val="3413400794"/>
                    </a:ext>
                  </a:extLst>
                </a:gridCol>
                <a:gridCol w="2238287">
                  <a:extLst>
                    <a:ext uri="{9D8B030D-6E8A-4147-A177-3AD203B41FA5}">
                      <a16:colId xmlns:a16="http://schemas.microsoft.com/office/drawing/2014/main" val="1743146123"/>
                    </a:ext>
                  </a:extLst>
                </a:gridCol>
              </a:tblGrid>
              <a:tr h="22242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December 2024</a:t>
                      </a:r>
                    </a:p>
                  </a:txBody>
                  <a:tcPr marL="6951" marR="6951" marT="6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028398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ZIP Code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6951" marR="6951" marT="695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583535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90044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11,901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469940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92243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11,883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860624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92231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11,835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703627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92227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9,339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977781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93535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421845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88410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90003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8665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01865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90059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756041"/>
                  </a:ext>
                </a:extLst>
              </a:tr>
              <a:tr h="1938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91766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879512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92470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969735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95823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98482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555887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90805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012207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92404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49164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110723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937257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92553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46122"/>
                  </a:ext>
                </a:extLst>
              </a:tr>
              <a:tr h="194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6,819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420628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97262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869" y="500814"/>
            <a:ext cx="11277600" cy="457129"/>
          </a:xfrm>
        </p:spPr>
        <p:txBody>
          <a:bodyPr wrap="square" anchor="ctr">
            <a:normAutofit fontScale="90000"/>
          </a:bodyPr>
          <a:lstStyle/>
          <a:p>
            <a:pPr algn="ctr"/>
            <a:r>
              <a:rPr lang="en-US" sz="3200" dirty="0"/>
              <a:t>Written Language Preferences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14C1BD5-0AEC-2AE8-4936-D720180CD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054988"/>
              </p:ext>
            </p:extLst>
          </p:nvPr>
        </p:nvGraphicFramePr>
        <p:xfrm>
          <a:off x="1264195" y="1248116"/>
          <a:ext cx="4368800" cy="3048000"/>
        </p:xfrm>
        <a:graphic>
          <a:graphicData uri="http://schemas.openxmlformats.org/drawingml/2006/table">
            <a:tbl>
              <a:tblPr/>
              <a:tblGrid>
                <a:gridCol w="2184400">
                  <a:extLst>
                    <a:ext uri="{9D8B030D-6E8A-4147-A177-3AD203B41FA5}">
                      <a16:colId xmlns:a16="http://schemas.microsoft.com/office/drawing/2014/main" val="2082946892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3093046999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September 2024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439439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Language Code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960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English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1,546,179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8895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Spanish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39,849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21168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Chinese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12,383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62041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Vietnamese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5,006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79432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Korean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2,083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8823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Tagalog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06655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Japanese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29256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0D9AD0D-3843-5AC7-EC32-EBE2956EB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347569"/>
              </p:ext>
            </p:extLst>
          </p:nvPr>
        </p:nvGraphicFramePr>
        <p:xfrm>
          <a:off x="6096000" y="1248116"/>
          <a:ext cx="4368800" cy="3048000"/>
        </p:xfrm>
        <a:graphic>
          <a:graphicData uri="http://schemas.openxmlformats.org/drawingml/2006/table">
            <a:tbl>
              <a:tblPr/>
              <a:tblGrid>
                <a:gridCol w="2184400">
                  <a:extLst>
                    <a:ext uri="{9D8B030D-6E8A-4147-A177-3AD203B41FA5}">
                      <a16:colId xmlns:a16="http://schemas.microsoft.com/office/drawing/2014/main" val="2082946892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3093046999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December 2024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439439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Language Code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Active Subscribers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960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English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1,653,797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8895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Spanish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40,484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21168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Chinese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11,331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62041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Vietnamese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4,471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79432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Korean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1,966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8823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Tagalog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06655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Japanese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414141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292561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492688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5086"/>
            <a:ext cx="11277600" cy="491964"/>
          </a:xfrm>
        </p:spPr>
        <p:txBody>
          <a:bodyPr vert="horz" wrap="square" lIns="0" tIns="45720" rIns="0" bIns="45720" rtlCol="0" anchor="ctr">
            <a:normAutofit fontScale="90000"/>
          </a:bodyPr>
          <a:lstStyle/>
          <a:p>
            <a:pPr algn="ctr"/>
            <a:r>
              <a:rPr lang="en-US" sz="3200" dirty="0"/>
              <a:t>California LifeLine Customer Portal – Registered Users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B4A0555-9ABB-E802-CA5B-1826E19B2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874118"/>
              </p:ext>
            </p:extLst>
          </p:nvPr>
        </p:nvGraphicFramePr>
        <p:xfrm>
          <a:off x="1886095" y="1293091"/>
          <a:ext cx="8909287" cy="353422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5923">
                  <a:extLst>
                    <a:ext uri="{9D8B030D-6E8A-4147-A177-3AD203B41FA5}">
                      <a16:colId xmlns:a16="http://schemas.microsoft.com/office/drawing/2014/main" val="4103185954"/>
                    </a:ext>
                  </a:extLst>
                </a:gridCol>
                <a:gridCol w="3363364">
                  <a:extLst>
                    <a:ext uri="{9D8B030D-6E8A-4147-A177-3AD203B41FA5}">
                      <a16:colId xmlns:a16="http://schemas.microsoft.com/office/drawing/2014/main" val="2780655373"/>
                    </a:ext>
                  </a:extLst>
                </a:gridCol>
              </a:tblGrid>
              <a:tr h="768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Metric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5" marR="8015" marT="801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Count as of 12/02/2024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5" marR="8015" marT="8015" marB="0" anchor="ctr"/>
                </a:tc>
                <a:extLst>
                  <a:ext uri="{0D108BD9-81ED-4DB2-BD59-A6C34878D82A}">
                    <a16:rowId xmlns:a16="http://schemas.microsoft.com/office/drawing/2014/main" val="1150854204"/>
                  </a:ext>
                </a:extLst>
              </a:tr>
              <a:tr h="7161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u="none" strike="noStrike">
                          <a:solidFill>
                            <a:srgbClr val="2A2A43"/>
                          </a:solidFill>
                          <a:effectLst/>
                        </a:rPr>
                        <a:t>Registered Portal Users</a:t>
                      </a:r>
                      <a:endParaRPr lang="en-US" sz="1600" b="0" i="0" u="none" strike="noStrike">
                        <a:solidFill>
                          <a:srgbClr val="2A2A4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5" marR="8015" marT="801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2A2A43"/>
                          </a:solidFill>
                          <a:effectLst/>
                        </a:rPr>
                        <a:t>170,479</a:t>
                      </a:r>
                      <a:endParaRPr lang="en-US" sz="1600" b="0" i="0" u="none" strike="noStrike" dirty="0">
                        <a:solidFill>
                          <a:srgbClr val="2A2A4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5" marR="8015" marT="8015" marB="0" anchor="ctr"/>
                </a:tc>
                <a:extLst>
                  <a:ext uri="{0D108BD9-81ED-4DB2-BD59-A6C34878D82A}">
                    <a16:rowId xmlns:a16="http://schemas.microsoft.com/office/drawing/2014/main" val="635771240"/>
                  </a:ext>
                </a:extLst>
              </a:tr>
              <a:tr h="69146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u="none" strike="noStrike">
                          <a:solidFill>
                            <a:srgbClr val="2A2A43"/>
                          </a:solidFill>
                          <a:effectLst/>
                        </a:rPr>
                        <a:t>Wireless Registered Users</a:t>
                      </a:r>
                      <a:endParaRPr lang="en-US" sz="1600" b="0" i="0" u="none" strike="noStrike">
                        <a:solidFill>
                          <a:srgbClr val="2A2A4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5" marR="8015" marT="801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2A2A43"/>
                          </a:solidFill>
                          <a:effectLst/>
                        </a:rPr>
                        <a:t>146,833</a:t>
                      </a:r>
                      <a:endParaRPr lang="en-US" sz="1600" b="0" i="0" u="none" strike="noStrike" dirty="0">
                        <a:solidFill>
                          <a:srgbClr val="2A2A4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5" marR="8015" marT="8015" marB="0" anchor="ctr"/>
                </a:tc>
                <a:extLst>
                  <a:ext uri="{0D108BD9-81ED-4DB2-BD59-A6C34878D82A}">
                    <a16:rowId xmlns:a16="http://schemas.microsoft.com/office/drawing/2014/main" val="4228212308"/>
                  </a:ext>
                </a:extLst>
              </a:tr>
              <a:tr h="69146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u="none" strike="noStrike">
                          <a:solidFill>
                            <a:srgbClr val="2A2A43"/>
                          </a:solidFill>
                          <a:effectLst/>
                        </a:rPr>
                        <a:t>Wireline Registered Users</a:t>
                      </a:r>
                      <a:endParaRPr lang="en-US" sz="1600" b="0" i="0" u="none" strike="noStrike">
                        <a:solidFill>
                          <a:srgbClr val="2A2A4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5" marR="8015" marT="801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2A2A43"/>
                          </a:solidFill>
                          <a:effectLst/>
                        </a:rPr>
                        <a:t>23,646</a:t>
                      </a:r>
                      <a:endParaRPr lang="en-US" sz="1600" b="0" i="0" u="none" strike="noStrike" dirty="0">
                        <a:solidFill>
                          <a:srgbClr val="2A2A4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5" marR="8015" marT="8015" marB="0" anchor="ctr"/>
                </a:tc>
                <a:extLst>
                  <a:ext uri="{0D108BD9-81ED-4DB2-BD59-A6C34878D82A}">
                    <a16:rowId xmlns:a16="http://schemas.microsoft.com/office/drawing/2014/main" val="3338020301"/>
                  </a:ext>
                </a:extLst>
              </a:tr>
              <a:tr h="6667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u="none" strike="noStrike" dirty="0">
                          <a:solidFill>
                            <a:srgbClr val="2A2A43"/>
                          </a:solidFill>
                          <a:effectLst/>
                        </a:rPr>
                        <a:t>At least one LifeLine form submitted via the Portal after registering</a:t>
                      </a:r>
                      <a:endParaRPr lang="en-US" sz="1600" b="0" i="0" u="none" strike="noStrike" dirty="0">
                        <a:solidFill>
                          <a:srgbClr val="2A2A4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5" marR="8015" marT="801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2A2A43"/>
                          </a:solidFill>
                          <a:effectLst/>
                        </a:rPr>
                        <a:t>74,468</a:t>
                      </a:r>
                      <a:endParaRPr lang="en-US" sz="1600" b="0" i="0" u="none" strike="noStrike" dirty="0">
                        <a:solidFill>
                          <a:srgbClr val="2A2A4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5" marR="8015" marT="8015" marB="0" anchor="ctr"/>
                </a:tc>
                <a:extLst>
                  <a:ext uri="{0D108BD9-81ED-4DB2-BD59-A6C34878D82A}">
                    <a16:rowId xmlns:a16="http://schemas.microsoft.com/office/drawing/2014/main" val="215480221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5604097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5086"/>
            <a:ext cx="11277600" cy="491964"/>
          </a:xfrm>
        </p:spPr>
        <p:txBody>
          <a:bodyPr vert="horz" wrap="square" lIns="0" tIns="45720" rIns="0" bIns="45720" rtlCol="0" anchor="ctr">
            <a:normAutofit fontScale="90000"/>
          </a:bodyPr>
          <a:lstStyle/>
          <a:p>
            <a:pPr algn="ctr"/>
            <a:r>
              <a:rPr lang="en-US" sz="3200" dirty="0"/>
              <a:t>California LifeLine Customer Portal – Registered Users - Trend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AF7FF6-645B-108C-724F-785FE5B07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8454529"/>
              </p:ext>
            </p:extLst>
          </p:nvPr>
        </p:nvGraphicFramePr>
        <p:xfrm>
          <a:off x="1251383" y="1790483"/>
          <a:ext cx="9153525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E8D3E15-B3D5-B14D-F178-AE85377AA9BD}"/>
              </a:ext>
            </a:extLst>
          </p:cNvPr>
          <p:cNvCxnSpPr/>
          <p:nvPr/>
        </p:nvCxnSpPr>
        <p:spPr>
          <a:xfrm flipV="1">
            <a:off x="7379855" y="1790483"/>
            <a:ext cx="0" cy="310479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llout: Line 7">
            <a:extLst>
              <a:ext uri="{FF2B5EF4-FFF2-40B4-BE49-F238E27FC236}">
                <a16:creationId xmlns:a16="http://schemas.microsoft.com/office/drawing/2014/main" id="{7ACDCF63-A094-7055-F228-DED34AF35B30}"/>
              </a:ext>
            </a:extLst>
          </p:cNvPr>
          <p:cNvSpPr/>
          <p:nvPr/>
        </p:nvSpPr>
        <p:spPr>
          <a:xfrm>
            <a:off x="8309407" y="968285"/>
            <a:ext cx="2352675" cy="822198"/>
          </a:xfrm>
          <a:prstGeom prst="borderCallout1">
            <a:avLst>
              <a:gd name="adj1" fmla="val 52954"/>
              <a:gd name="adj2" fmla="val 0"/>
              <a:gd name="adj3" fmla="val 101596"/>
              <a:gd name="adj4" fmla="val -41251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schemeClr val="tx1"/>
                </a:solidFill>
              </a:rPr>
              <a:t>On 7/24, a flyer was mailed to</a:t>
            </a:r>
            <a:r>
              <a:rPr lang="en-US" sz="1600" baseline="0">
                <a:solidFill>
                  <a:schemeClr val="tx1"/>
                </a:solidFill>
              </a:rPr>
              <a:t> encourage registration</a:t>
            </a:r>
            <a:endParaRPr lang="en-US" sz="1600">
              <a:solidFill>
                <a:schemeClr val="tx1"/>
              </a:solidFill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918300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Subscriber Reported Demographics</a:t>
            </a:r>
            <a:br>
              <a:rPr lang="en-US" sz="3200" dirty="0"/>
            </a:br>
            <a:r>
              <a:rPr lang="en-US" sz="3200" dirty="0"/>
              <a:t>Household Income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A6B7E3-32A4-4E23-B51D-49F942579D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50559"/>
              </p:ext>
            </p:extLst>
          </p:nvPr>
        </p:nvGraphicFramePr>
        <p:xfrm>
          <a:off x="1524000" y="1805463"/>
          <a:ext cx="8917578" cy="3792755"/>
        </p:xfrm>
        <a:graphic>
          <a:graphicData uri="http://schemas.openxmlformats.org/drawingml/2006/table">
            <a:tbl>
              <a:tblPr firstRow="1" bandRow="1"/>
              <a:tblGrid>
                <a:gridCol w="3455344">
                  <a:extLst>
                    <a:ext uri="{9D8B030D-6E8A-4147-A177-3AD203B41FA5}">
                      <a16:colId xmlns:a16="http://schemas.microsoft.com/office/drawing/2014/main" val="1871724206"/>
                    </a:ext>
                  </a:extLst>
                </a:gridCol>
                <a:gridCol w="1570611">
                  <a:extLst>
                    <a:ext uri="{9D8B030D-6E8A-4147-A177-3AD203B41FA5}">
                      <a16:colId xmlns:a16="http://schemas.microsoft.com/office/drawing/2014/main" val="2511763600"/>
                    </a:ext>
                  </a:extLst>
                </a:gridCol>
                <a:gridCol w="1588061">
                  <a:extLst>
                    <a:ext uri="{9D8B030D-6E8A-4147-A177-3AD203B41FA5}">
                      <a16:colId xmlns:a16="http://schemas.microsoft.com/office/drawing/2014/main" val="1959515969"/>
                    </a:ext>
                  </a:extLst>
                </a:gridCol>
                <a:gridCol w="2303562">
                  <a:extLst>
                    <a:ext uri="{9D8B030D-6E8A-4147-A177-3AD203B41FA5}">
                      <a16:colId xmlns:a16="http://schemas.microsoft.com/office/drawing/2014/main" val="1780941379"/>
                    </a:ext>
                  </a:extLst>
                </a:gridCol>
              </a:tblGrid>
              <a:tr h="938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Household Income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August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December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881277"/>
                  </a:ext>
                </a:extLst>
              </a:tr>
              <a:tr h="491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0-9,999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56,487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75,361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33.41%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322501"/>
                  </a:ext>
                </a:extLst>
              </a:tr>
              <a:tr h="45763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10,000 - 19,999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25,220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35,453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40.57%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83352"/>
                  </a:ext>
                </a:extLst>
              </a:tr>
              <a:tr h="476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20,000 - 29,999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12,574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18,712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48.82%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400487"/>
                  </a:ext>
                </a:extLst>
              </a:tr>
              <a:tr h="476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30,000 - 39,999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5,536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8,329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50.45%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036323"/>
                  </a:ext>
                </a:extLst>
              </a:tr>
              <a:tr h="476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40,000+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7,358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54.94%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D8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882299"/>
                  </a:ext>
                </a:extLst>
              </a:tr>
              <a:tr h="476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Prefer Not To Respond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17,701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25,143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42.04%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560934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635032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Subscriber Reported Demographics</a:t>
            </a:r>
            <a:br>
              <a:rPr lang="en-US" sz="3200" dirty="0"/>
            </a:br>
            <a:r>
              <a:rPr lang="en-US" sz="3200" dirty="0"/>
              <a:t>Gender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D9873A0-5218-52D6-F5C6-FE6E7F9AB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747323"/>
              </p:ext>
            </p:extLst>
          </p:nvPr>
        </p:nvGraphicFramePr>
        <p:xfrm>
          <a:off x="1501140" y="1764370"/>
          <a:ext cx="9067800" cy="3600450"/>
        </p:xfrm>
        <a:graphic>
          <a:graphicData uri="http://schemas.openxmlformats.org/drawingml/2006/table">
            <a:tbl>
              <a:tblPr firstRow="1" bandRow="1"/>
              <a:tblGrid>
                <a:gridCol w="2514600">
                  <a:extLst>
                    <a:ext uri="{9D8B030D-6E8A-4147-A177-3AD203B41FA5}">
                      <a16:colId xmlns:a16="http://schemas.microsoft.com/office/drawing/2014/main" val="1160336164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430035333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68310349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1341068447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Gender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August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December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Change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657278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61,993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86,644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39.76%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510937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54,018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74,198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37.36%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50967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Prefer Not To Respond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5,445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8,470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55.56%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5600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Nonbinary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27.25%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369632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Transgender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30.42%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91378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857549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Subscriber Reported Demographics</a:t>
            </a:r>
            <a:br>
              <a:rPr lang="en-US" sz="3200" dirty="0"/>
            </a:br>
            <a:r>
              <a:rPr lang="en-US" sz="3200" dirty="0"/>
              <a:t>Race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4F122CD-3E0D-6A4E-E56D-50B646AD7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414982"/>
              </p:ext>
            </p:extLst>
          </p:nvPr>
        </p:nvGraphicFramePr>
        <p:xfrm>
          <a:off x="1206500" y="1678707"/>
          <a:ext cx="9779000" cy="4173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7927">
                  <a:extLst>
                    <a:ext uri="{9D8B030D-6E8A-4147-A177-3AD203B41FA5}">
                      <a16:colId xmlns:a16="http://schemas.microsoft.com/office/drawing/2014/main" val="3602809170"/>
                    </a:ext>
                  </a:extLst>
                </a:gridCol>
                <a:gridCol w="2183691">
                  <a:extLst>
                    <a:ext uri="{9D8B030D-6E8A-4147-A177-3AD203B41FA5}">
                      <a16:colId xmlns:a16="http://schemas.microsoft.com/office/drawing/2014/main" val="1217039088"/>
                    </a:ext>
                  </a:extLst>
                </a:gridCol>
                <a:gridCol w="2183691">
                  <a:extLst>
                    <a:ext uri="{9D8B030D-6E8A-4147-A177-3AD203B41FA5}">
                      <a16:colId xmlns:a16="http://schemas.microsoft.com/office/drawing/2014/main" val="1689479288"/>
                    </a:ext>
                  </a:extLst>
                </a:gridCol>
                <a:gridCol w="2183691">
                  <a:extLst>
                    <a:ext uri="{9D8B030D-6E8A-4147-A177-3AD203B41FA5}">
                      <a16:colId xmlns:a16="http://schemas.microsoft.com/office/drawing/2014/main" val="1581007980"/>
                    </a:ext>
                  </a:extLst>
                </a:gridCol>
              </a:tblGrid>
              <a:tr h="804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Race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August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December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% Change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717723"/>
                  </a:ext>
                </a:extLst>
              </a:tr>
              <a:tr h="421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Hispanic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38,077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53,254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39.86%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4550177"/>
                  </a:ext>
                </a:extLst>
              </a:tr>
              <a:tr h="421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White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33,014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44,283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34.13%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2081521"/>
                  </a:ext>
                </a:extLst>
              </a:tr>
              <a:tr h="421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Asian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16,072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24,011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49.40%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6070059"/>
                  </a:ext>
                </a:extLst>
              </a:tr>
              <a:tr h="421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Prefer Not To Respond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12,788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19,218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50.28%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8581413"/>
                  </a:ext>
                </a:extLst>
              </a:tr>
              <a:tr h="421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Black American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14,360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18,868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31.39%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1803232"/>
                  </a:ext>
                </a:extLst>
              </a:tr>
              <a:tr h="421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Other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5,418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7,333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35.35%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9421803"/>
                  </a:ext>
                </a:extLst>
              </a:tr>
              <a:tr h="421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American Indian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1,755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2,379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35.56%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8670325"/>
                  </a:ext>
                </a:extLst>
              </a:tr>
              <a:tr h="421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Pacific Islander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783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28.99%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42436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228181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0517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Subscriber Reported Demographics</a:t>
            </a:r>
            <a:br>
              <a:rPr lang="en-US" sz="3200" dirty="0"/>
            </a:br>
            <a:r>
              <a:rPr lang="en-US" sz="3200" dirty="0"/>
              <a:t>Asian Ethnicity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1B5F9CF-72A3-D819-0F67-0C1897CD6B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532580"/>
              </p:ext>
            </p:extLst>
          </p:nvPr>
        </p:nvGraphicFramePr>
        <p:xfrm>
          <a:off x="1562100" y="1439290"/>
          <a:ext cx="9067800" cy="3952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4033887633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1070792552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915181328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943287254"/>
                    </a:ext>
                  </a:extLst>
                </a:gridCol>
              </a:tblGrid>
              <a:tr h="895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Asian Ethnicity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August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December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% Change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178705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Chinese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5,183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8,303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60.20%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479487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Vietnamese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4,699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6,868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46.16%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479655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Other Asian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1,840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2,655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44.30%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957882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Filipino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1,608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37.31%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962495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Indian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1,004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1,527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50.09%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077786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Korean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696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40.80%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56854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Cambodian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463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42.33%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50666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Japanese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303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51.49%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364018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Laotian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245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32.65%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53714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Prefer Not To Respond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-12.90%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106084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395F36D-FFE8-DCEA-3AFC-8EC5A6888374}"/>
              </a:ext>
            </a:extLst>
          </p:cNvPr>
          <p:cNvSpPr txBox="1"/>
          <p:nvPr/>
        </p:nvSpPr>
        <p:spPr>
          <a:xfrm>
            <a:off x="2290354" y="541871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Note: Registered users can change their responses. For example, the decrease of “Prefer Not To Respond” reflects users who changed their responses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71665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Subscriber Reported Demographics</a:t>
            </a:r>
            <a:br>
              <a:rPr lang="en-US" sz="3200" dirty="0"/>
            </a:br>
            <a:r>
              <a:rPr lang="en-US" sz="3200" dirty="0"/>
              <a:t>Pacific Islander Ethnicity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FC32CE-75C3-422C-4F3A-EC5B383E7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338972"/>
              </p:ext>
            </p:extLst>
          </p:nvPr>
        </p:nvGraphicFramePr>
        <p:xfrm>
          <a:off x="1562100" y="1648296"/>
          <a:ext cx="9067800" cy="3899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82789813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4006976057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130818921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1718800255"/>
                    </a:ext>
                  </a:extLst>
                </a:gridCol>
              </a:tblGrid>
              <a:tr h="12596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Pacific Islander Ethnicity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August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December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% Change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9871801"/>
                  </a:ext>
                </a:extLst>
              </a:tr>
              <a:tr h="659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Other Pacific Islander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541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29.12%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5680794"/>
                  </a:ext>
                </a:extLst>
              </a:tr>
              <a:tr h="659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Native Hawaiian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142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28.17%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5371526"/>
                  </a:ext>
                </a:extLst>
              </a:tr>
              <a:tr h="659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Samoan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133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36.84%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0711296"/>
                  </a:ext>
                </a:extLst>
              </a:tr>
              <a:tr h="659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Guamanian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17.98%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5310039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105399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760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</a:rPr>
              <a:t>Response &amp; Approval Rates – All Form Types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7A818A-BBCE-E27E-73F9-33A9C44484C8}"/>
              </a:ext>
            </a:extLst>
          </p:cNvPr>
          <p:cNvSpPr txBox="1"/>
          <p:nvPr/>
        </p:nvSpPr>
        <p:spPr>
          <a:xfrm>
            <a:off x="4312603" y="4777270"/>
            <a:ext cx="35667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dirty="0"/>
              <a:t>Responded / Total = % Responded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dirty="0"/>
              <a:t>Approved / Responded = % Approved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dirty="0"/>
              <a:t>Approved / Total - % Qualified or Renewed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A24BBAB-5841-C6E9-DAB8-CA3A69239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968498"/>
              </p:ext>
            </p:extLst>
          </p:nvPr>
        </p:nvGraphicFramePr>
        <p:xfrm>
          <a:off x="880918" y="1491533"/>
          <a:ext cx="10134600" cy="2981325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160703370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2801774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09783424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36950188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32364121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50975742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453113571"/>
                    </a:ext>
                  </a:extLst>
                </a:gridCol>
              </a:tblGrid>
              <a:tr h="847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Month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Responded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Responded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Qualified or Renewed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7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4813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 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300,619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269,467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219,725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19033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 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359,599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325,698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265,486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358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 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369,166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330,270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260,133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5352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 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385,341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340,841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269,629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9251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 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423,339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377,933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299,970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6940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 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394,437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343,954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271,277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8879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130B1E"/>
                          </a:solidFill>
                          <a:effectLst/>
                          <a:latin typeface="Arial" panose="020B0604020202020204" pitchFamily="34" charset="0"/>
                        </a:rPr>
                        <a:t>Totals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130B1E"/>
                          </a:solidFill>
                          <a:effectLst/>
                          <a:latin typeface="Arial" panose="020B0604020202020204" pitchFamily="34" charset="0"/>
                        </a:rPr>
                        <a:t>2,232,501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130B1E"/>
                          </a:solidFill>
                          <a:effectLst/>
                          <a:latin typeface="Arial" panose="020B0604020202020204" pitchFamily="34" charset="0"/>
                        </a:rPr>
                        <a:t>1,988,163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130B1E"/>
                          </a:solidFill>
                          <a:effectLst/>
                          <a:latin typeface="Arial" panose="020B0604020202020204" pitchFamily="34" charset="0"/>
                        </a:rPr>
                        <a:t>89.1%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130B1E"/>
                          </a:solidFill>
                          <a:effectLst/>
                          <a:latin typeface="Arial" panose="020B0604020202020204" pitchFamily="34" charset="0"/>
                        </a:rPr>
                        <a:t>1,586,220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130B1E"/>
                          </a:solidFill>
                          <a:effectLst/>
                          <a:latin typeface="Arial" panose="020B0604020202020204" pitchFamily="34" charset="0"/>
                        </a:rPr>
                        <a:t>79.8%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130B1E"/>
                          </a:solidFill>
                          <a:effectLst/>
                          <a:latin typeface="Arial" panose="020B0604020202020204" pitchFamily="34" charset="0"/>
                        </a:rPr>
                        <a:t>71.1%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75259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55310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05047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1079863" y="1174523"/>
            <a:ext cx="1044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>
                    <a:lumMod val="50000"/>
                  </a:schemeClr>
                </a:solidFill>
              </a:rPr>
              <a:t>24-Hour Portability (Transfer) Freeze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CFB23-A2F1-9BEF-137A-FF4C2C3FEDCE}"/>
              </a:ext>
            </a:extLst>
          </p:cNvPr>
          <p:cNvSpPr txBox="1"/>
          <p:nvPr/>
        </p:nvSpPr>
        <p:spPr>
          <a:xfrm>
            <a:off x="1211194" y="1834338"/>
            <a:ext cx="9952105" cy="2379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On Friday, September 13</a:t>
            </a:r>
            <a:r>
              <a:rPr lang="en-US" sz="1600" baseline="30000" dirty="0">
                <a:solidFill>
                  <a:schemeClr val="tx1">
                    <a:lumMod val="50000"/>
                  </a:schemeClr>
                </a:solidFill>
              </a:rPr>
              <a:t>th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, the TPA introduced to the California LifeLine production environment a twenty-four (24) hour portability / transfer freeze.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After deployment, all TPA intake systems (SPIA, file, and web) return a 40159 error if a Service Provider attempts to initiate an </a:t>
            </a:r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inter-carrier benefit transfer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request within the initial twenty-four (24) hours after the current service term for the subscriber is activated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Error code 40159 “Consumer is subject to portability freeze” is a new error code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10919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</a:rPr>
              <a:t>Enrollment Application Volume by Received Channel</a:t>
            </a:r>
            <a:br>
              <a:rPr lang="en-US" sz="3200" dirty="0">
                <a:latin typeface="Arial" panose="020B0604020202020204" pitchFamily="34" charset="0"/>
              </a:rPr>
            </a:br>
            <a:r>
              <a:rPr lang="en-US" sz="3200" b="0" i="0" kern="1200" dirty="0">
                <a:latin typeface="Arial" panose="020B0604020202020204" pitchFamily="34" charset="0"/>
                <a:ea typeface="+mj-ea"/>
                <a:cs typeface="+mj-cs"/>
              </a:rPr>
              <a:t>June through November</a:t>
            </a:r>
            <a:endParaRPr lang="en-US" sz="3200" dirty="0"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F32389-4B74-2025-D2D4-92170F14A338}"/>
              </a:ext>
            </a:extLst>
          </p:cNvPr>
          <p:cNvSpPr/>
          <p:nvPr/>
        </p:nvSpPr>
        <p:spPr>
          <a:xfrm>
            <a:off x="4314824" y="5853660"/>
            <a:ext cx="3356043" cy="2474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# Enrollment Applications received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452490D-7D3C-6B94-4BFC-437CF76BF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223403"/>
              </p:ext>
            </p:extLst>
          </p:nvPr>
        </p:nvGraphicFramePr>
        <p:xfrm>
          <a:off x="1690255" y="1648295"/>
          <a:ext cx="8811490" cy="4050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782009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</a:rPr>
              <a:t>Renewal Forms Submitted by Received Channel </a:t>
            </a:r>
          </a:p>
          <a:p>
            <a:pPr algn="ctr"/>
            <a:r>
              <a:rPr lang="en-US" sz="3200" b="0" i="0" kern="1200" dirty="0">
                <a:latin typeface="Arial" panose="020B0604020202020204" pitchFamily="34" charset="0"/>
                <a:ea typeface="+mj-ea"/>
                <a:cs typeface="+mj-cs"/>
              </a:rPr>
              <a:t>June through November</a:t>
            </a:r>
            <a:endParaRPr lang="en-US" sz="3200" dirty="0"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FB4E99-BDC5-85F0-F6A0-1CC1BE2AF76D}"/>
              </a:ext>
            </a:extLst>
          </p:cNvPr>
          <p:cNvSpPr/>
          <p:nvPr/>
        </p:nvSpPr>
        <p:spPr>
          <a:xfrm>
            <a:off x="4612532" y="6200961"/>
            <a:ext cx="2740768" cy="2474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# Renewal forms received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1A3320E-FBEC-F326-A648-55408B5C8A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498148"/>
              </p:ext>
            </p:extLst>
          </p:nvPr>
        </p:nvGraphicFramePr>
        <p:xfrm>
          <a:off x="1588655" y="1648295"/>
          <a:ext cx="9448800" cy="436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437004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wrap="square" anchor="ctr"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Enrollment Eligibility Methods – Program Versus Income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56ED2D9-F8B7-53EE-68EE-D69729A834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782053"/>
              </p:ext>
            </p:extLst>
          </p:nvPr>
        </p:nvGraphicFramePr>
        <p:xfrm>
          <a:off x="646547" y="1173018"/>
          <a:ext cx="9458036" cy="4941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70995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wrap="square" anchor="ctr"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Enrollment Eligibility Methods – By Qualifying Program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6A1E18E-80F6-74B2-5F0F-820A3992CABB}"/>
              </a:ext>
            </a:extLst>
          </p:cNvPr>
          <p:cNvSpPr txBox="1">
            <a:spLocks/>
          </p:cNvSpPr>
          <p:nvPr/>
        </p:nvSpPr>
        <p:spPr>
          <a:xfrm>
            <a:off x="531779" y="1625460"/>
            <a:ext cx="2775625" cy="1915408"/>
          </a:xfrm>
          <a:prstGeom prst="rect">
            <a:avLst/>
          </a:prstGeom>
        </p:spPr>
        <p:txBody>
          <a:bodyPr vert="horz" wrap="square" lIns="0" tIns="45720" rIns="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98.3% of subscribers qualified based on either CalFresh or Medi-Cal participation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9B734B0-945C-FED6-6BC1-F22FFBD573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307253"/>
              </p:ext>
            </p:extLst>
          </p:nvPr>
        </p:nvGraphicFramePr>
        <p:xfrm>
          <a:off x="2544762" y="962602"/>
          <a:ext cx="8524875" cy="6115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812055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0405" y="407166"/>
            <a:ext cx="10496531" cy="587308"/>
          </a:xfrm>
        </p:spPr>
        <p:txBody>
          <a:bodyPr>
            <a:noAutofit/>
          </a:bodyPr>
          <a:lstStyle/>
          <a:p>
            <a:r>
              <a:rPr lang="en-US" sz="3200" dirty="0"/>
              <a:t>Top 5 Denial Reasons – New Enrollment Applications</a:t>
            </a:r>
          </a:p>
          <a:p>
            <a:r>
              <a:rPr lang="en-US" sz="3200" dirty="0"/>
              <a:t>June through November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CBFC0C-F633-3FAA-0CCF-B3020D797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617804"/>
              </p:ext>
            </p:extLst>
          </p:nvPr>
        </p:nvGraphicFramePr>
        <p:xfrm>
          <a:off x="6096000" y="1496619"/>
          <a:ext cx="5938982" cy="4233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4597">
                  <a:extLst>
                    <a:ext uri="{9D8B030D-6E8A-4147-A177-3AD203B41FA5}">
                      <a16:colId xmlns:a16="http://schemas.microsoft.com/office/drawing/2014/main" val="4162404158"/>
                    </a:ext>
                  </a:extLst>
                </a:gridCol>
                <a:gridCol w="1815086">
                  <a:extLst>
                    <a:ext uri="{9D8B030D-6E8A-4147-A177-3AD203B41FA5}">
                      <a16:colId xmlns:a16="http://schemas.microsoft.com/office/drawing/2014/main" val="1854812781"/>
                    </a:ext>
                  </a:extLst>
                </a:gridCol>
                <a:gridCol w="3139299">
                  <a:extLst>
                    <a:ext uri="{9D8B030D-6E8A-4147-A177-3AD203B41FA5}">
                      <a16:colId xmlns:a16="http://schemas.microsoft.com/office/drawing/2014/main" val="1791153099"/>
                    </a:ext>
                  </a:extLst>
                </a:gridCol>
              </a:tblGrid>
              <a:tr h="4415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Denial Code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Type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1527342"/>
                  </a:ext>
                </a:extLst>
              </a:tr>
              <a:tr h="6581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8-9</a:t>
                      </a:r>
                      <a:endParaRPr lang="en-US" sz="1400" b="1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Hard Denial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Second chance application form not returned by the due date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3196188"/>
                  </a:ext>
                </a:extLst>
              </a:tr>
              <a:tr h="7656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6-22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Correctible Denial</a:t>
                      </a:r>
                      <a:endParaRPr lang="en-US" sz="1400" b="1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Documentation submitted does not meet eligibility guidelines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1723088"/>
                  </a:ext>
                </a:extLst>
              </a:tr>
              <a:tr h="7296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5-12</a:t>
                      </a:r>
                      <a:endParaRPr lang="en-US" sz="1400" b="1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Hard Denial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Active Phone Number &amp; Service Start Date not received within 30 days of status code 53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1342786"/>
                  </a:ext>
                </a:extLst>
              </a:tr>
              <a:tr h="7753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5-16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Hard Denial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IDV form not returned by the due date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8871464"/>
                  </a:ext>
                </a:extLst>
              </a:tr>
              <a:tr h="6415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6-18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Correctible Denial</a:t>
                      </a:r>
                      <a:endParaRPr lang="en-US" sz="1400" b="1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No documentation submitted to confirm a household member is enrolled in a qualifying public assistance program</a:t>
                      </a:r>
                      <a:endParaRPr lang="en-US" sz="1400" b="1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899350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0F4400F-456F-779D-3293-A885E0CAE8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63196"/>
              </p:ext>
            </p:extLst>
          </p:nvPr>
        </p:nvGraphicFramePr>
        <p:xfrm>
          <a:off x="625120" y="1725410"/>
          <a:ext cx="5543550" cy="424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983144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0405" y="407166"/>
            <a:ext cx="10496531" cy="587308"/>
          </a:xfrm>
        </p:spPr>
        <p:txBody>
          <a:bodyPr>
            <a:noAutofit/>
          </a:bodyPr>
          <a:lstStyle/>
          <a:p>
            <a:r>
              <a:rPr lang="en-US" sz="3200" dirty="0"/>
              <a:t>Top 5 Denial Reasons – Renewal Forms</a:t>
            </a:r>
          </a:p>
          <a:p>
            <a:r>
              <a:rPr lang="en-US" sz="3200" dirty="0"/>
              <a:t>June through November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2FBC5E-59AE-DF7F-F243-B30466292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016771"/>
              </p:ext>
            </p:extLst>
          </p:nvPr>
        </p:nvGraphicFramePr>
        <p:xfrm>
          <a:off x="6096000" y="1808717"/>
          <a:ext cx="5606472" cy="4448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0945">
                  <a:extLst>
                    <a:ext uri="{9D8B030D-6E8A-4147-A177-3AD203B41FA5}">
                      <a16:colId xmlns:a16="http://schemas.microsoft.com/office/drawing/2014/main" val="1281931435"/>
                    </a:ext>
                  </a:extLst>
                </a:gridCol>
                <a:gridCol w="1773382">
                  <a:extLst>
                    <a:ext uri="{9D8B030D-6E8A-4147-A177-3AD203B41FA5}">
                      <a16:colId xmlns:a16="http://schemas.microsoft.com/office/drawing/2014/main" val="614854516"/>
                    </a:ext>
                  </a:extLst>
                </a:gridCol>
                <a:gridCol w="2272145">
                  <a:extLst>
                    <a:ext uri="{9D8B030D-6E8A-4147-A177-3AD203B41FA5}">
                      <a16:colId xmlns:a16="http://schemas.microsoft.com/office/drawing/2014/main" val="139726217"/>
                    </a:ext>
                  </a:extLst>
                </a:gridCol>
              </a:tblGrid>
              <a:tr h="2135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Denial Code</a:t>
                      </a:r>
                      <a:endParaRPr lang="en-US" sz="1400" b="1" i="0" u="none" strike="noStrike" dirty="0"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Type</a:t>
                      </a:r>
                      <a:endParaRPr lang="en-US" sz="1400" b="1" i="0" u="none" strike="noStrike" dirty="0"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41414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9922661"/>
                  </a:ext>
                </a:extLst>
              </a:tr>
              <a:tr h="6222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22-15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Soft Denial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Initial renewal form not returned by the due date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4457651"/>
                  </a:ext>
                </a:extLst>
              </a:tr>
              <a:tr h="826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24-8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Hard Denial 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Second chance renewal form not returned by the due date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4953956"/>
                  </a:ext>
                </a:extLst>
              </a:tr>
              <a:tr h="7366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24-9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Hard Denial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400" b="1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chance form returned undeliverable as addressed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356268"/>
                  </a:ext>
                </a:extLst>
              </a:tr>
              <a:tr h="8371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21-13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Hard Denial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IDV form not returned by the due date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6097234"/>
                  </a:ext>
                </a:extLst>
              </a:tr>
              <a:tr h="1202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22-17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Correctible Denial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Did not initial the 1 per household certification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5080126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5F7D440-12A6-7684-31B3-8B1AA35ED6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685883"/>
              </p:ext>
            </p:extLst>
          </p:nvPr>
        </p:nvGraphicFramePr>
        <p:xfrm>
          <a:off x="1131454" y="1897423"/>
          <a:ext cx="4862945" cy="4438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7187422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23" y="509522"/>
            <a:ext cx="990125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</a:rPr>
              <a:t>Renewal Rate: 8/21/2023 – 8/21/2024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245E3B-EAA4-58A6-ABE1-FC2B8AF32DD2}"/>
              </a:ext>
            </a:extLst>
          </p:cNvPr>
          <p:cNvSpPr txBox="1"/>
          <p:nvPr/>
        </p:nvSpPr>
        <p:spPr>
          <a:xfrm>
            <a:off x="2090057" y="2023132"/>
            <a:ext cx="67029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Total renewal processes started:		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1,038,410</a:t>
            </a:r>
            <a:endParaRPr lang="en-US" sz="1600" dirty="0"/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Total Hard Denials:			  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216,839</a:t>
            </a:r>
            <a:endParaRPr lang="en-US" sz="1600" dirty="0"/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Renewal Rate:			     79.12%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9B0A39-38E5-F8A8-ABB7-9DE92FFD8005}"/>
              </a:ext>
            </a:extLst>
          </p:cNvPr>
          <p:cNvSpPr txBox="1"/>
          <p:nvPr/>
        </p:nvSpPr>
        <p:spPr>
          <a:xfrm>
            <a:off x="960714" y="4135274"/>
            <a:ext cx="98102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*Note: Final dispositions have been recorded for all renewal processes started for the selected period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331919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23" y="509522"/>
            <a:ext cx="990125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</a:rPr>
              <a:t>CalFresh Confirm Match Rates - Renewals</a:t>
            </a:r>
            <a:br>
              <a:rPr lang="en-US" sz="3200" dirty="0">
                <a:latin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</a:rPr>
              <a:t>8/21/2023 – 8/21/2024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245E3B-EAA4-58A6-ABE1-FC2B8AF32DD2}"/>
              </a:ext>
            </a:extLst>
          </p:cNvPr>
          <p:cNvSpPr txBox="1"/>
          <p:nvPr/>
        </p:nvSpPr>
        <p:spPr>
          <a:xfrm>
            <a:off x="1256145" y="2023132"/>
            <a:ext cx="857134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Day 0 – 54.73% [553,127 subscribers passed]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Before issuing a soft denial for nonresponse – 7.73% [6,953 subscribers passed]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Before issuing a hard denial for nonresponse – 6.73% [14,300 subscribers passed]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3949567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pPr algn="ctr"/>
            <a:r>
              <a:rPr lang="en-US" sz="3200" b="0" i="0" kern="1200" dirty="0">
                <a:latin typeface="+mj-lt"/>
                <a:ea typeface="+mj-ea"/>
                <a:cs typeface="+mj-cs"/>
              </a:rPr>
              <a:t>Standalone IEH Volume by Received Channel </a:t>
            </a:r>
          </a:p>
          <a:p>
            <a:pPr algn="ctr"/>
            <a:r>
              <a:rPr lang="en-US" sz="3200" b="0" i="0" kern="1200" dirty="0">
                <a:latin typeface="+mj-lt"/>
                <a:ea typeface="+mj-ea"/>
                <a:cs typeface="+mj-cs"/>
              </a:rPr>
              <a:t>June through November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5BBE08-3646-FD86-DD91-FE2F13FD3B14}"/>
              </a:ext>
            </a:extLst>
          </p:cNvPr>
          <p:cNvSpPr/>
          <p:nvPr/>
        </p:nvSpPr>
        <p:spPr>
          <a:xfrm>
            <a:off x="4545874" y="5738948"/>
            <a:ext cx="3100251" cy="266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>
            <a:normAutofit fontScale="47500" lnSpcReduction="20000"/>
          </a:bodyPr>
          <a:lstStyle/>
          <a:p>
            <a:pPr marL="0" lvl="1">
              <a:lnSpc>
                <a:spcPct val="90000"/>
              </a:lnSpc>
              <a:spcBef>
                <a:spcPts val="500"/>
              </a:spcBef>
            </a:pPr>
            <a:endParaRPr lang="en-US" sz="1200" dirty="0">
              <a:solidFill>
                <a:schemeClr val="tx1"/>
              </a:solidFill>
            </a:endParaRPr>
          </a:p>
          <a:p>
            <a:pPr marL="0" lvl="1" algn="ctr">
              <a:lnSpc>
                <a:spcPct val="90000"/>
              </a:lnSpc>
              <a:spcBef>
                <a:spcPts val="500"/>
              </a:spcBef>
            </a:pPr>
            <a:r>
              <a:rPr lang="en-US" sz="25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 Standalone IEH forms received</a:t>
            </a:r>
            <a:endParaRPr lang="en-US" sz="2500" b="1" i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DAE5004-578A-B6C0-B8C5-64007D73DE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3496072"/>
              </p:ext>
            </p:extLst>
          </p:nvPr>
        </p:nvGraphicFramePr>
        <p:xfrm>
          <a:off x="1745673" y="1483222"/>
          <a:ext cx="8728363" cy="412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5440891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vert="horz" wrap="square" lIns="0" tIns="45720" rIns="0" bIns="45720" rtlCol="0" anchor="ctr">
            <a:normAutofit fontScale="90000"/>
          </a:bodyPr>
          <a:lstStyle/>
          <a:p>
            <a:pPr algn="ctr"/>
            <a:r>
              <a:rPr lang="en-US" sz="3200" b="0" i="0" kern="1200" dirty="0">
                <a:latin typeface="+mj-lt"/>
                <a:ea typeface="+mj-ea"/>
                <a:cs typeface="+mj-cs"/>
              </a:rPr>
              <a:t>Call Center – Inbound Calls Handled</a:t>
            </a:r>
            <a:br>
              <a:rPr lang="en-US" sz="3200" b="0" i="0" kern="1200" dirty="0">
                <a:latin typeface="+mj-lt"/>
                <a:ea typeface="+mj-ea"/>
                <a:cs typeface="+mj-cs"/>
              </a:rPr>
            </a:br>
            <a:r>
              <a:rPr lang="en-US" sz="3200" b="0" i="0" kern="1200" dirty="0">
                <a:latin typeface="+mj-lt"/>
                <a:ea typeface="+mj-ea"/>
                <a:cs typeface="+mj-cs"/>
              </a:rPr>
              <a:t>English &amp; Spanish</a:t>
            </a:r>
            <a:br>
              <a:rPr lang="en-US" sz="3200" b="0" i="0" kern="1200" dirty="0">
                <a:latin typeface="+mj-lt"/>
                <a:ea typeface="+mj-ea"/>
                <a:cs typeface="+mj-cs"/>
              </a:rPr>
            </a:br>
            <a:r>
              <a:rPr lang="en-US" sz="3200" b="0" i="0" kern="1200" dirty="0">
                <a:latin typeface="+mj-lt"/>
                <a:ea typeface="+mj-ea"/>
                <a:cs typeface="+mj-cs"/>
              </a:rPr>
              <a:t>June through November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C041A7-2C30-9DEB-D25A-670324FF7A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98837"/>
              </p:ext>
            </p:extLst>
          </p:nvPr>
        </p:nvGraphicFramePr>
        <p:xfrm>
          <a:off x="1727200" y="1648295"/>
          <a:ext cx="9190182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541327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05047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1086462" y="1031052"/>
            <a:ext cx="9156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Automated Eligibility Verification System (AEVS) to Confirm Applicants’ Medi-Cal Participation</a:t>
            </a:r>
            <a:endParaRPr lang="en-US" sz="1800" b="1" dirty="0">
              <a:solidFill>
                <a:schemeClr val="tx1">
                  <a:lumMod val="50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CFB23-A2F1-9BEF-137A-FF4C2C3FEDCE}"/>
              </a:ext>
            </a:extLst>
          </p:cNvPr>
          <p:cNvSpPr txBox="1"/>
          <p:nvPr/>
        </p:nvSpPr>
        <p:spPr>
          <a:xfrm>
            <a:off x="670561" y="1781140"/>
            <a:ext cx="973871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AEVS results for manual checks since the 4/19/2024 integration: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7F4157D-13ED-6BB5-33CB-446D012CE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10958"/>
              </p:ext>
            </p:extLst>
          </p:nvPr>
        </p:nvGraphicFramePr>
        <p:xfrm>
          <a:off x="670561" y="2365982"/>
          <a:ext cx="9988732" cy="35458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97183">
                  <a:extLst>
                    <a:ext uri="{9D8B030D-6E8A-4147-A177-3AD203B41FA5}">
                      <a16:colId xmlns:a16="http://schemas.microsoft.com/office/drawing/2014/main" val="13302595"/>
                    </a:ext>
                  </a:extLst>
                </a:gridCol>
                <a:gridCol w="2497183">
                  <a:extLst>
                    <a:ext uri="{9D8B030D-6E8A-4147-A177-3AD203B41FA5}">
                      <a16:colId xmlns:a16="http://schemas.microsoft.com/office/drawing/2014/main" val="1242994235"/>
                    </a:ext>
                  </a:extLst>
                </a:gridCol>
                <a:gridCol w="2497183">
                  <a:extLst>
                    <a:ext uri="{9D8B030D-6E8A-4147-A177-3AD203B41FA5}">
                      <a16:colId xmlns:a16="http://schemas.microsoft.com/office/drawing/2014/main" val="545911332"/>
                    </a:ext>
                  </a:extLst>
                </a:gridCol>
                <a:gridCol w="2497183">
                  <a:extLst>
                    <a:ext uri="{9D8B030D-6E8A-4147-A177-3AD203B41FA5}">
                      <a16:colId xmlns:a16="http://schemas.microsoft.com/office/drawing/2014/main" val="4002191390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Month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Medi-Cal Participation Confirmed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Medi-Cal Participation Not Confirmed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Percentage Confirmed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85962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April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16,776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2,143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88.67%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36652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May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44,864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6,197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87.86%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360968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June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45,208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6,594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87.27%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2247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July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37,919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5,279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87.78%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102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August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42,597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6,440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86.87%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544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September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37,817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5,797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86.71%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407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October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39,914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6,029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84.91%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594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30,695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8,007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79.31%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748680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420616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pPr algn="ctr"/>
            <a:r>
              <a:rPr lang="en-US" sz="3200" b="0" i="0" kern="1200" dirty="0">
                <a:latin typeface="+mj-lt"/>
                <a:ea typeface="+mj-ea"/>
                <a:cs typeface="+mj-cs"/>
              </a:rPr>
              <a:t>Call Center – Inbound Calls Handled</a:t>
            </a:r>
            <a:br>
              <a:rPr lang="en-US" sz="3200" b="0" i="0" kern="1200" dirty="0">
                <a:latin typeface="+mj-lt"/>
                <a:ea typeface="+mj-ea"/>
                <a:cs typeface="+mj-cs"/>
              </a:rPr>
            </a:br>
            <a:r>
              <a:rPr lang="en-US" sz="3200" b="0" i="0" kern="1200" dirty="0">
                <a:latin typeface="+mj-lt"/>
                <a:ea typeface="+mj-ea"/>
                <a:cs typeface="+mj-cs"/>
              </a:rPr>
              <a:t>Other Spoken Languages - June through November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04DAA61-91E9-A028-2CE4-C88BCE9246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463705"/>
              </p:ext>
            </p:extLst>
          </p:nvPr>
        </p:nvGraphicFramePr>
        <p:xfrm>
          <a:off x="895349" y="1547878"/>
          <a:ext cx="10372725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0492065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pPr algn="ctr"/>
            <a:r>
              <a:rPr lang="en-US" sz="3200" dirty="0"/>
              <a:t>Call Center – Average Seconds to Answer (ASA)</a:t>
            </a:r>
            <a:br>
              <a:rPr lang="en-US" sz="3200" dirty="0"/>
            </a:br>
            <a:r>
              <a:rPr lang="en-US" sz="3200" b="0" i="0" kern="1200" dirty="0">
                <a:latin typeface="+mj-lt"/>
                <a:ea typeface="+mj-ea"/>
                <a:cs typeface="+mj-cs"/>
              </a:rPr>
              <a:t>June through November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A369D1B-F3D9-BB52-7057-7314A617A9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3530884"/>
              </p:ext>
            </p:extLst>
          </p:nvPr>
        </p:nvGraphicFramePr>
        <p:xfrm>
          <a:off x="1440873" y="1853478"/>
          <a:ext cx="9199418" cy="4187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8651672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pPr algn="ctr"/>
            <a:r>
              <a:rPr lang="en-US" sz="3200" dirty="0"/>
              <a:t>Call Center – Webchats Handled</a:t>
            </a:r>
            <a:br>
              <a:rPr lang="en-US" sz="3200" dirty="0"/>
            </a:br>
            <a:r>
              <a:rPr lang="en-US" sz="3200" b="0" i="0" kern="1200" dirty="0">
                <a:latin typeface="+mj-lt"/>
                <a:ea typeface="+mj-ea"/>
                <a:cs typeface="+mj-cs"/>
              </a:rPr>
              <a:t>June through November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1B846B6-C88A-92A8-87BC-7F8C1AEC9C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1283907"/>
              </p:ext>
            </p:extLst>
          </p:nvPr>
        </p:nvGraphicFramePr>
        <p:xfrm>
          <a:off x="1533236" y="1525732"/>
          <a:ext cx="9125528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5168781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pPr algn="ctr"/>
            <a:r>
              <a:rPr lang="en-US" sz="3200" dirty="0"/>
              <a:t>Call Center – Emails Handled</a:t>
            </a:r>
            <a:br>
              <a:rPr lang="en-US" sz="3200" dirty="0"/>
            </a:br>
            <a:r>
              <a:rPr lang="en-US" sz="3200" b="0" i="0" kern="1200" dirty="0">
                <a:latin typeface="+mj-lt"/>
                <a:ea typeface="+mj-ea"/>
                <a:cs typeface="+mj-cs"/>
              </a:rPr>
              <a:t>June through November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491C742-19A5-402C-9F1D-0753A78580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870870"/>
              </p:ext>
            </p:extLst>
          </p:nvPr>
        </p:nvGraphicFramePr>
        <p:xfrm>
          <a:off x="1838036" y="1648295"/>
          <a:ext cx="8885382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7867714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pPr algn="ctr"/>
            <a:r>
              <a:rPr lang="en-US" sz="3200" dirty="0"/>
              <a:t>Call Center – Forms Manually Processed</a:t>
            </a:r>
            <a:br>
              <a:rPr lang="en-US" sz="3200" dirty="0"/>
            </a:br>
            <a:r>
              <a:rPr lang="en-US" sz="3200" b="0" i="0" kern="1200" dirty="0">
                <a:latin typeface="+mj-lt"/>
                <a:ea typeface="+mj-ea"/>
                <a:cs typeface="+mj-cs"/>
              </a:rPr>
              <a:t>June through November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FFC704C-35EA-4A05-B2F5-45318A089A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933428"/>
              </p:ext>
            </p:extLst>
          </p:nvPr>
        </p:nvGraphicFramePr>
        <p:xfrm>
          <a:off x="1619250" y="1762125"/>
          <a:ext cx="8924925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22016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05047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1079863" y="1174523"/>
            <a:ext cx="1044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>
                    <a:lumMod val="50000"/>
                  </a:schemeClr>
                </a:solidFill>
              </a:rPr>
              <a:t>USAC Service Type “BundledBroadband” disabled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CFB23-A2F1-9BEF-137A-FF4C2C3FEDCE}"/>
              </a:ext>
            </a:extLst>
          </p:cNvPr>
          <p:cNvSpPr txBox="1"/>
          <p:nvPr/>
        </p:nvSpPr>
        <p:spPr>
          <a:xfrm>
            <a:off x="1211194" y="1808524"/>
            <a:ext cx="9872441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USAC describes the “Bundled Broadband” USAC Service Type as a voice and broadband service that meets the federal broadband minimum service standard only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federal Minimum Service Standards are: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Mobile Voice – 1000 minutes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Mobile Broadband -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3G or better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 Allowanc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e: 4.5 GB 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Fixed Broadband -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25/3 Mbps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Usage Allowance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1280 GB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all approved California LifeLine wireless service plans offer unlimited voice service “bundled broadband”, by definition, should not be available for assignment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Friday, October 25</a:t>
            </a:r>
            <a:r>
              <a:rPr lang="en-US" sz="16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TPA disabled the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“BundledBroadband” as an assignable USAC Service Type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732420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32820" y="310341"/>
            <a:ext cx="11059180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Upcoming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4C4B49-5F7F-4CAD-4B78-D5CB6BEAE2F9}"/>
              </a:ext>
            </a:extLst>
          </p:cNvPr>
          <p:cNvSpPr txBox="1"/>
          <p:nvPr/>
        </p:nvSpPr>
        <p:spPr>
          <a:xfrm>
            <a:off x="785092" y="1966953"/>
            <a:ext cx="1014852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applicant can qualify for LifeLine because a member of their household, who is their child or a dependent, is currently enrolled in a qualifying assistance program. The household member is referred to as a Benefit Qualifying Person (BQP)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TPA’s system platform will be updated to track and manage BQP demographic data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Dates: 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Friday, January 10, 2025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Distribution of updated specifications [SPIA, Codes, &amp; File Processing] incorporating BQP-related changes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Monday, February 24, 2025, through Wednesday, March 5, 2025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Service Provider testing BQP functionality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Friday, March 7, 2025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Deployment of BQP-related changes for the TPA’s California LifeLine platform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8E331D-EF5B-2918-8D0E-6879C79CFBC2}"/>
              </a:ext>
            </a:extLst>
          </p:cNvPr>
          <p:cNvSpPr txBox="1"/>
          <p:nvPr/>
        </p:nvSpPr>
        <p:spPr>
          <a:xfrm>
            <a:off x="492036" y="1090006"/>
            <a:ext cx="1044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Collecting, tracking, and handling the demographics of Benefit Qualifying Persons (BQP)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21913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32820" y="310341"/>
            <a:ext cx="11059180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Upcoming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4C4B49-5F7F-4CAD-4B78-D5CB6BEAE2F9}"/>
              </a:ext>
            </a:extLst>
          </p:cNvPr>
          <p:cNvSpPr txBox="1"/>
          <p:nvPr/>
        </p:nvSpPr>
        <p:spPr>
          <a:xfrm>
            <a:off x="785092" y="1966953"/>
            <a:ext cx="1014852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Beginning </a:t>
            </a:r>
            <a:r>
              <a:rPr lang="en-US" sz="1600" b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Thursday, May 1, 2025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images of Golden State Advantage cards, the California EBT card, </a:t>
            </a:r>
            <a:r>
              <a:rPr lang="en-US" sz="16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NOT be acceptable proof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CalFresh participation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Beginning </a:t>
            </a:r>
            <a:r>
              <a:rPr lang="en-US" sz="1600" b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Thursday, May 1, 2025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following documentation </a:t>
            </a:r>
            <a:r>
              <a:rPr lang="en-US" sz="16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be accepted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TPA to demonstrate current CalFresh participation:</a:t>
            </a:r>
          </a:p>
          <a:p>
            <a:pPr marL="285750" marR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CalFresh Notices of Action which display issuance dates within the most recent seven (7) calendar days</a:t>
            </a:r>
          </a:p>
          <a:p>
            <a:pPr marL="285750" marR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CalFresh Notices of Approval which display issuance dates within the most recent seven (7) calendar days</a:t>
            </a:r>
          </a:p>
          <a:p>
            <a:pPr marL="285750" marR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CalFresh Verification of Benefits letters which display issuance dates within the most recent seven (7) calendar days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8E331D-EF5B-2918-8D0E-6879C79CFBC2}"/>
              </a:ext>
            </a:extLst>
          </p:cNvPr>
          <p:cNvSpPr txBox="1"/>
          <p:nvPr/>
        </p:nvSpPr>
        <p:spPr>
          <a:xfrm>
            <a:off x="492036" y="1090006"/>
            <a:ext cx="1044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Acceptable Eligibility Documentation - CalFresh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390891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32820" y="310341"/>
            <a:ext cx="11059180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Upcoming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4C4B49-5F7F-4CAD-4B78-D5CB6BEAE2F9}"/>
              </a:ext>
            </a:extLst>
          </p:cNvPr>
          <p:cNvSpPr txBox="1"/>
          <p:nvPr/>
        </p:nvSpPr>
        <p:spPr>
          <a:xfrm>
            <a:off x="1132820" y="1642526"/>
            <a:ext cx="9675223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Creating a LifeLine enrollment pathway for California residents who cannot provide valid SSN4s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Establishing an API connection with the Medi-Cal Eligibility Data System (MEDS) for confirming eligibility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Introducing an eligibility reverification process during the annual renewal for subscribers whose continuing eligibility is not determined by matching with external databases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Requiring wireless Service Providers to submit proof of consumer consent when initiating a LifeLine benefit transfer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Customer Portal 2.0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Allow registered portal users to self-initiate enrollments, obtain eligibility determinations, and then select Service Providers and plans [USAC enrollment model]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Allow registered portal users to change their service addresses, mail addresses, font preferences, and language preferences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Milestone dates for the foregoing initiatives have not been established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92090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2820" y="454874"/>
            <a:ext cx="7918450" cy="587308"/>
          </a:xfrm>
        </p:spPr>
        <p:txBody>
          <a:bodyPr>
            <a:normAutofit/>
          </a:bodyPr>
          <a:lstStyle/>
          <a:p>
            <a:r>
              <a:rPr lang="en-US" sz="3200" dirty="0"/>
              <a:t>Program and Operations Reports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E3D78-94BA-E87A-D1C4-770DD48489F2}"/>
              </a:ext>
            </a:extLst>
          </p:cNvPr>
          <p:cNvSpPr txBox="1"/>
          <p:nvPr/>
        </p:nvSpPr>
        <p:spPr>
          <a:xfrm>
            <a:off x="852820" y="1282258"/>
            <a:ext cx="10136777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Program Participation – Active LifeLine Subscribers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Program Participation – Active LifeLine Subscribers - Trend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Top 5 Service Providers By Subscriber Count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Top 5 Service Providers by Subscriber Count and by Technology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By Funding Type – June through November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- Top 20 State Senate Districts</a:t>
            </a:r>
          </a:p>
          <a:p>
            <a:pPr marL="285750" indent="-285750" defTabSz="92233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434013" algn="l"/>
              </a:tabLst>
            </a:pPr>
            <a:r>
              <a:rPr lang="en-US" sz="1600" dirty="0">
                <a:solidFill>
                  <a:srgbClr val="502E91"/>
                </a:solidFill>
              </a:rPr>
              <a:t>Active Subscribers - Top 20 State Assembly Districts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Top 20 Counties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Top 20 ZIP Codes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Written Language Preferences</a:t>
            </a:r>
            <a:endParaRPr lang="en-US" dirty="0">
              <a:solidFill>
                <a:srgbClr val="502E91"/>
              </a:solidFill>
            </a:endParaRPr>
          </a:p>
          <a:p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048074372"/>
      </p:ext>
    </p:extLst>
  </p:cSld>
  <p:clrMapOvr>
    <a:masterClrMapping/>
  </p:clrMapOvr>
</p:sld>
</file>

<file path=ppt/theme/theme1.xml><?xml version="1.0" encoding="utf-8"?>
<a:theme xmlns:a="http://schemas.openxmlformats.org/drawingml/2006/main" name="Maximus-22">
  <a:themeElements>
    <a:clrScheme name="Maximus 22">
      <a:dk1>
        <a:srgbClr val="414141"/>
      </a:dk1>
      <a:lt1>
        <a:srgbClr val="FFFFFF"/>
      </a:lt1>
      <a:dk2>
        <a:srgbClr val="6C489C"/>
      </a:dk2>
      <a:lt2>
        <a:srgbClr val="502E91"/>
      </a:lt2>
      <a:accent1>
        <a:srgbClr val="9F7FC9"/>
      </a:accent1>
      <a:accent2>
        <a:srgbClr val="CBB7E5"/>
      </a:accent2>
      <a:accent3>
        <a:srgbClr val="EBE3F3"/>
      </a:accent3>
      <a:accent4>
        <a:srgbClr val="468C40"/>
      </a:accent4>
      <a:accent5>
        <a:srgbClr val="6177B9"/>
      </a:accent5>
      <a:accent6>
        <a:srgbClr val="7CBE64"/>
      </a:accent6>
      <a:hlink>
        <a:srgbClr val="200649"/>
      </a:hlink>
      <a:folHlink>
        <a:srgbClr val="767676"/>
      </a:folHlink>
    </a:clrScheme>
    <a:fontScheme name="Trinse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 sz="1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aximus-22" id="{B5EF012B-ACC9-1449-BD61-29E8FD2A1C41}" vid="{EABC7A0F-6978-6743-BCAA-D589D6D8F4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2.xml><?xml version="1.0" encoding="utf-8"?>
<TemplafySlideFormConfiguration><![CDATA[{"formFields":[],"formDataEntries":[]}]]></TemplafySlideFormConfiguration>
</file>

<file path=customXml/item1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4.xml><?xml version="1.0" encoding="utf-8"?>
<TemplafySlideFormConfiguration><![CDATA[{"formFields":[],"formDataEntries":[]}]]></TemplafySlideFormConfiguration>
</file>

<file path=customXml/item15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7.xml><?xml version="1.0" encoding="utf-8"?>
<TemplafySlideFormConfiguration><![CDATA[{"formFields":[],"formDataEntries":[]}]]></TemplafySlideFormConfiguration>
</file>

<file path=customXml/item1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9.xml><?xml version="1.0" encoding="utf-8"?>
<TemplafySlideFormConfiguration><![CDATA[{"formFields":[],"formDataEntries":[]}]]></TemplafySlideFormConfiguration>
</file>

<file path=customXml/item2.xml><?xml version="1.0" encoding="utf-8"?>
<TemplafyFormConfiguration><![CDATA[{"formFields":[],"formDataEntries":[]}]]></TemplafyFormConfiguration>
</file>

<file path=customXml/item2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1.xml><?xml version="1.0" encoding="utf-8"?>
<TemplafySlideFormConfiguration><![CDATA[{"formFields":[],"formDataEntries":[]}]]></TemplafySlideFormConfiguration>
</file>

<file path=customXml/item22.xml><?xml version="1.0" encoding="utf-8"?>
<TemplafySlideFormConfiguration><![CDATA[{"formFields":[],"formDataEntries":[]}]]></TemplafySlideFormConfiguration>
</file>

<file path=customXml/item2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5.xml><?xml version="1.0" encoding="utf-8"?>
<TemplafySlideFormConfiguration><![CDATA[{"formFields":[],"formDataEntries":[]}]]></TemplafySlideFormConfiguration>
</file>

<file path=customXml/item2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7.xml><?xml version="1.0" encoding="utf-8"?>
<TemplafySlideFormConfiguration><![CDATA[{"formFields":[],"formDataEntries":[]}]]></TemplafySlideFormConfiguration>
</file>

<file path=customXml/item2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9.xml><?xml version="1.0" encoding="utf-8"?>
<TemplafySlideFormConfiguration><![CDATA[{"formFields":[],"formDataEntries":[]}]]></TemplafySlideFormConfiguration>
</file>

<file path=customXml/item3.xml><?xml version="1.0" encoding="utf-8"?>
<TemplafyTemplateConfiguration><![CDATA[{"elementsMetadata":[],"transformationConfigurations":[],"templateName":"PowerPoint-Template","templateDescription":"","enableDocumentContentUpdater":false,"version":"2.0"}]]></TemplafyTemplateConfiguration>
</file>

<file path=customXml/item3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1.xml><?xml version="1.0" encoding="utf-8"?>
<TemplafySlideFormConfiguration><![CDATA[{"formFields":[],"formDataEntries":[]}]]></TemplafySlideFormConfiguration>
</file>

<file path=customXml/item32.xml><?xml version="1.0" encoding="utf-8"?>
<TemplafySlideFormConfiguration><![CDATA[{"formFields":[],"formDataEntries":[]}]]></TemplafySlideFormConfiguration>
</file>

<file path=customXml/item3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4.xml><?xml version="1.0" encoding="utf-8"?>
<TemplafySlideFormConfiguration><![CDATA[{"formFields":[],"formDataEntries":[]}]]></TemplafySlideFormConfiguration>
</file>

<file path=customXml/item35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6.xml><?xml version="1.0" encoding="utf-8"?>
<TemplafySlideFormConfiguration><![CDATA[{"formFields":[],"formDataEntries":[]}]]></TemplafySlideFormConfiguration>
</file>

<file path=customXml/item37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9.xml><?xml version="1.0" encoding="utf-8"?>
<TemplafySlideFormConfiguration><![CDATA[{"formFields":[],"formDataEntries":[]}]]></TemplafySlideFormConfiguratio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1.xml><?xml version="1.0" encoding="utf-8"?>
<TemplafySlideFormConfiguration><![CDATA[{"formFields":[],"formDataEntries":[]}]]></TemplafySlideFormConfiguration>
</file>

<file path=customXml/item42.xml><?xml version="1.0" encoding="utf-8"?>
<TemplafySlideFormConfiguration><![CDATA[{"formFields":[],"formDataEntries":[]}]]></TemplafySlideFormConfiguration>
</file>

<file path=customXml/item4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5.xml><?xml version="1.0" encoding="utf-8"?>
<TemplafySlideFormConfiguration><![CDATA[{"formFields":[],"formDataEntries":[]}]]></TemplafySlideFormConfiguration>
</file>

<file path=customXml/item4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7.xml><?xml version="1.0" encoding="utf-8"?>
<TemplafySlideFormConfiguration><![CDATA[{"formFields":[],"formDataEntries":[]}]]></TemplafySlideFormConfiguration>
</file>

<file path=customXml/item48.xml><?xml version="1.0" encoding="utf-8"?>
<TemplafySlideFormConfiguration><![CDATA[{"formFields":[],"formDataEntries":[]}]]></TemplafySlideFormConfiguration>
</file>

<file path=customXml/item49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7A1B08E6C45B4EB8C40B073BBFD68D" ma:contentTypeVersion="11" ma:contentTypeDescription="Create a new document." ma:contentTypeScope="" ma:versionID="9c078fc66ebc8c3b5d3e8d348228076b">
  <xsd:schema xmlns:xsd="http://www.w3.org/2001/XMLSchema" xmlns:xs="http://www.w3.org/2001/XMLSchema" xmlns:p="http://schemas.microsoft.com/office/2006/metadata/properties" xmlns:ns3="64bed620-86a9-426b-81ad-a74481fd4b72" xmlns:ns4="d08b0760-57dd-437e-be5d-5105d6842521" targetNamespace="http://schemas.microsoft.com/office/2006/metadata/properties" ma:root="true" ma:fieldsID="122db19aa0fd98eecb72fcd9145b8fa2" ns3:_="" ns4:_="">
    <xsd:import namespace="64bed620-86a9-426b-81ad-a74481fd4b72"/>
    <xsd:import namespace="d08b0760-57dd-437e-be5d-5105d68425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ed620-86a9-426b-81ad-a74481fd4b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8b0760-57dd-437e-be5d-5105d68425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1.xml><?xml version="1.0" encoding="utf-8"?>
<TemplafySlideFormConfiguration><![CDATA[{"formFields":[],"formDataEntries":[]}]]></TemplafySlideFormConfiguration>
</file>

<file path=customXml/item5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3.xml><?xml version="1.0" encoding="utf-8"?>
<TemplafySlideFormConfiguration><![CDATA[{"formFields":[],"formDataEntries":[]}]]></TemplafySlideFormConfiguration>
</file>

<file path=customXml/item5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5.xml><?xml version="1.0" encoding="utf-8"?>
<TemplafySlideFormConfiguration><![CDATA[{"formFields":[],"formDataEntries":[]}]]></TemplafySlideFormConfiguration>
</file>

<file path=customXml/item5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7.xml><?xml version="1.0" encoding="utf-8"?>
<TemplafySlideFormConfiguration><![CDATA[{"formFields":[],"formDataEntries":[]}]]></TemplafySlideFormConfiguration>
</file>

<file path=customXml/item5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9.xml><?xml version="1.0" encoding="utf-8"?>
<TemplafySlideFormConfiguration><![CDATA[{"formFields":[],"formDataEntries":[]}]]></TemplafySlideFormConfiguration>
</file>

<file path=customXml/item6.xml><?xml version="1.0" encoding="utf-8"?>
<TemplafySlideFormConfiguration><![CDATA[{"formFields":[],"formDataEntries":[]}]]></TemplafySlideFormConfiguration>
</file>

<file path=customXml/item6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61.xml><?xml version="1.0" encoding="utf-8"?>
<TemplafySlideFormConfiguration><![CDATA[{"formFields":[],"formDataEntries":[]}]]></TemplafySlideFormConfiguration>
</file>

<file path=customXml/item62.xml><?xml version="1.0" encoding="utf-8"?>
<TemplafySlideFormConfiguration><![CDATA[{"formFields":[],"formDataEntries":[]}]]></TemplafySlideFormConfiguration>
</file>

<file path=customXml/item6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6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65.xml><?xml version="1.0" encoding="utf-8"?>
<TemplafySlideFormConfiguration><![CDATA[{"formFields":[],"formDataEntries":[]}]]></TemplafySlideFormConfiguration>
</file>

<file path=customXml/item6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67.xml><?xml version="1.0" encoding="utf-8"?>
<TemplafySlideFormConfiguration><![CDATA[{"formFields":[],"formDataEntries":[]}]]></TemplafySlideFormConfiguration>
</file>

<file path=customXml/item6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69.xml><?xml version="1.0" encoding="utf-8"?>
<TemplafySlideFormConfiguration><![CDATA[{"formFields":[],"formDataEntries":[]}]]></TemplafySlideFormConfiguration>
</file>

<file path=customXml/item7.xml><?xml version="1.0" encoding="utf-8"?>
<TemplafySlideTemplateConfiguration><![CDATA[{"slideVersion":1,"isValidatorEnabled":false,"isLocked":false,"elementsMetadata":[],"slideId":"637878478851683961","enableDocumentContentUpdater":false,"version":"2.0"}]]></TemplafySlideTemplateConfiguration>
</file>

<file path=customXml/item7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71.xml><?xml version="1.0" encoding="utf-8"?>
<TemplafySlideFormConfiguration><![CDATA[{"formFields":[],"formDataEntries":[]}]]></TemplafySlideFormConfiguration>
</file>

<file path=customXml/item7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73.xml><?xml version="1.0" encoding="utf-8"?>
<TemplafySlideFormConfiguration><![CDATA[{"formFields":[],"formDataEntries":[]}]]></TemplafySlideFormConfiguration>
</file>

<file path=customXml/item74.xml><?xml version="1.0" encoding="utf-8"?>
<TemplafySlideFormConfiguration><![CDATA[{"formFields":[],"formDataEntries":[]}]]></TemplafySlideFormConfiguration>
</file>

<file path=customXml/item75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7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77.xml><?xml version="1.0" encoding="utf-8"?>
<TemplafySlideFormConfiguration><![CDATA[{"formFields":[],"formDataEntries":[]}]]></TemplafySlideFormConfiguration>
</file>

<file path=customXml/item7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79.xml><?xml version="1.0" encoding="utf-8"?>
<TemplafySlideFormConfiguration><![CDATA[{"formFields":[],"formDataEntries":[]}]]></TemplafySlideFormConfiguration>
</file>

<file path=customXml/item8.xml><?xml version="1.0" encoding="utf-8"?>
<TemplafySlideFormConfiguration><![CDATA[{"formFields":[],"formDataEntries":[]}]]></TemplafySlideFormConfiguration>
</file>

<file path=customXml/item80.xml><?xml version="1.0" encoding="utf-8"?>
<TemplafySlideFormConfiguration><![CDATA[{"formFields":[],"formDataEntries":[]}]]></TemplafySlideFormConfiguration>
</file>

<file path=customXml/item8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3.xml><?xml version="1.0" encoding="utf-8"?>
<TemplafySlideFormConfiguration><![CDATA[{"formFields":[],"formDataEntries":[]}]]></TemplafySlideFormConfiguration>
</file>

<file path=customXml/item84.xml><?xml version="1.0" encoding="utf-8"?>
<TemplafySlideFormConfiguration><![CDATA[{"formFields":[],"formDataEntries":[]}]]></TemplafySlideFormConfiguration>
</file>

<file path=customXml/item85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6.xml><?xml version="1.0" encoding="utf-8"?>
<TemplafySlideFormConfiguration><![CDATA[{"formFields":[],"formDataEntries":[]}]]></TemplafySlideFormConfiguration>
</file>

<file path=customXml/item87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8.xml><?xml version="1.0" encoding="utf-8"?>
<TemplafySlideFormConfiguration><![CDATA[{"formFields":[],"formDataEntries":[]}]]></TemplafySlideFormConfiguration>
</file>

<file path=customXml/item89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9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90.xml><?xml version="1.0" encoding="utf-8"?>
<TemplafySlideFormConfiguration><![CDATA[{"formFields":[],"formDataEntries":[]}]]></TemplafySlideFormConfiguration>
</file>

<file path=customXml/item9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92.xml><?xml version="1.0" encoding="utf-8"?>
<TemplafySlideFormConfiguration><![CDATA[{"formFields":[],"formDataEntries":[]}]]></TemplafySlideFormConfiguration>
</file>

<file path=customXml/item9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Props1.xml><?xml version="1.0" encoding="utf-8"?>
<ds:datastoreItem xmlns:ds="http://schemas.openxmlformats.org/officeDocument/2006/customXml" ds:itemID="{A9491512-FD94-4FB0-A3D9-43AAD14981F0}">
  <ds:schemaRefs>
    <ds:schemaRef ds:uri="http://schemas.microsoft.com/sharepoint/v3/contenttype/forms"/>
  </ds:schemaRefs>
</ds:datastoreItem>
</file>

<file path=customXml/itemProps10.xml><?xml version="1.0" encoding="utf-8"?>
<ds:datastoreItem xmlns:ds="http://schemas.openxmlformats.org/officeDocument/2006/customXml" ds:itemID="{34FDAA52-B09A-4124-8173-8DCD29E3DE5D}">
  <ds:schemaRefs/>
</ds:datastoreItem>
</file>

<file path=customXml/itemProps11.xml><?xml version="1.0" encoding="utf-8"?>
<ds:datastoreItem xmlns:ds="http://schemas.openxmlformats.org/officeDocument/2006/customXml" ds:itemID="{EA2BA8F9-FB74-4A52-89D0-9BEE0144BA60}">
  <ds:schemaRefs/>
</ds:datastoreItem>
</file>

<file path=customXml/itemProps12.xml><?xml version="1.0" encoding="utf-8"?>
<ds:datastoreItem xmlns:ds="http://schemas.openxmlformats.org/officeDocument/2006/customXml" ds:itemID="{B4DDC09D-3B3F-4C61-8E26-A45DEFC66EC0}">
  <ds:schemaRefs/>
</ds:datastoreItem>
</file>

<file path=customXml/itemProps13.xml><?xml version="1.0" encoding="utf-8"?>
<ds:datastoreItem xmlns:ds="http://schemas.openxmlformats.org/officeDocument/2006/customXml" ds:itemID="{61470C67-4894-401E-9712-59A875499DDC}">
  <ds:schemaRefs/>
</ds:datastoreItem>
</file>

<file path=customXml/itemProps14.xml><?xml version="1.0" encoding="utf-8"?>
<ds:datastoreItem xmlns:ds="http://schemas.openxmlformats.org/officeDocument/2006/customXml" ds:itemID="{8B160CF6-827F-4CC9-9DE5-D119A2EACF3C}">
  <ds:schemaRefs/>
</ds:datastoreItem>
</file>

<file path=customXml/itemProps15.xml><?xml version="1.0" encoding="utf-8"?>
<ds:datastoreItem xmlns:ds="http://schemas.openxmlformats.org/officeDocument/2006/customXml" ds:itemID="{B73F5102-E497-4373-8700-BA8F0C96DB6C}">
  <ds:schemaRefs/>
</ds:datastoreItem>
</file>

<file path=customXml/itemProps16.xml><?xml version="1.0" encoding="utf-8"?>
<ds:datastoreItem xmlns:ds="http://schemas.openxmlformats.org/officeDocument/2006/customXml" ds:itemID="{04679751-513C-4D67-8509-E879C8B43C50}">
  <ds:schemaRefs/>
</ds:datastoreItem>
</file>

<file path=customXml/itemProps17.xml><?xml version="1.0" encoding="utf-8"?>
<ds:datastoreItem xmlns:ds="http://schemas.openxmlformats.org/officeDocument/2006/customXml" ds:itemID="{7F94FEF1-DD25-4031-9822-362C1B9C5130}">
  <ds:schemaRefs/>
</ds:datastoreItem>
</file>

<file path=customXml/itemProps18.xml><?xml version="1.0" encoding="utf-8"?>
<ds:datastoreItem xmlns:ds="http://schemas.openxmlformats.org/officeDocument/2006/customXml" ds:itemID="{ECCC7796-F217-45A0-A478-A4EE8B9116CC}">
  <ds:schemaRefs/>
</ds:datastoreItem>
</file>

<file path=customXml/itemProps19.xml><?xml version="1.0" encoding="utf-8"?>
<ds:datastoreItem xmlns:ds="http://schemas.openxmlformats.org/officeDocument/2006/customXml" ds:itemID="{C66F0E47-6783-408F-8EE3-7382A20D2B68}">
  <ds:schemaRefs/>
</ds:datastoreItem>
</file>

<file path=customXml/itemProps2.xml><?xml version="1.0" encoding="utf-8"?>
<ds:datastoreItem xmlns:ds="http://schemas.openxmlformats.org/officeDocument/2006/customXml" ds:itemID="{2C9624FA-BE37-4338-AFBA-10A015DA315A}">
  <ds:schemaRefs/>
</ds:datastoreItem>
</file>

<file path=customXml/itemProps20.xml><?xml version="1.0" encoding="utf-8"?>
<ds:datastoreItem xmlns:ds="http://schemas.openxmlformats.org/officeDocument/2006/customXml" ds:itemID="{BBBEF4AB-F3E4-4707-A18E-EB856B15A176}">
  <ds:schemaRefs/>
</ds:datastoreItem>
</file>

<file path=customXml/itemProps21.xml><?xml version="1.0" encoding="utf-8"?>
<ds:datastoreItem xmlns:ds="http://schemas.openxmlformats.org/officeDocument/2006/customXml" ds:itemID="{2C2BC44F-8757-49B8-BA0D-E0E288104F40}">
  <ds:schemaRefs/>
</ds:datastoreItem>
</file>

<file path=customXml/itemProps22.xml><?xml version="1.0" encoding="utf-8"?>
<ds:datastoreItem xmlns:ds="http://schemas.openxmlformats.org/officeDocument/2006/customXml" ds:itemID="{EBE27C63-5209-476B-A271-1A215C1321CD}">
  <ds:schemaRefs/>
</ds:datastoreItem>
</file>

<file path=customXml/itemProps23.xml><?xml version="1.0" encoding="utf-8"?>
<ds:datastoreItem xmlns:ds="http://schemas.openxmlformats.org/officeDocument/2006/customXml" ds:itemID="{C312F0CD-5FCB-4EDB-A51F-B43E2607B1C9}">
  <ds:schemaRefs/>
</ds:datastoreItem>
</file>

<file path=customXml/itemProps24.xml><?xml version="1.0" encoding="utf-8"?>
<ds:datastoreItem xmlns:ds="http://schemas.openxmlformats.org/officeDocument/2006/customXml" ds:itemID="{41E61236-33EC-40F0-81B9-779A622B931D}">
  <ds:schemaRefs/>
</ds:datastoreItem>
</file>

<file path=customXml/itemProps25.xml><?xml version="1.0" encoding="utf-8"?>
<ds:datastoreItem xmlns:ds="http://schemas.openxmlformats.org/officeDocument/2006/customXml" ds:itemID="{B9069622-307F-4893-89DB-7F26F04E35A9}">
  <ds:schemaRefs/>
</ds:datastoreItem>
</file>

<file path=customXml/itemProps26.xml><?xml version="1.0" encoding="utf-8"?>
<ds:datastoreItem xmlns:ds="http://schemas.openxmlformats.org/officeDocument/2006/customXml" ds:itemID="{8CB62D6E-B2E6-4CF8-90CE-A808CC803162}">
  <ds:schemaRefs/>
</ds:datastoreItem>
</file>

<file path=customXml/itemProps27.xml><?xml version="1.0" encoding="utf-8"?>
<ds:datastoreItem xmlns:ds="http://schemas.openxmlformats.org/officeDocument/2006/customXml" ds:itemID="{7A462F18-985F-493E-8B53-BF0D50A8DF5B}">
  <ds:schemaRefs/>
</ds:datastoreItem>
</file>

<file path=customXml/itemProps28.xml><?xml version="1.0" encoding="utf-8"?>
<ds:datastoreItem xmlns:ds="http://schemas.openxmlformats.org/officeDocument/2006/customXml" ds:itemID="{5DE8B174-FA10-42B1-8B05-0CA67F0C5FE1}">
  <ds:schemaRefs/>
</ds:datastoreItem>
</file>

<file path=customXml/itemProps29.xml><?xml version="1.0" encoding="utf-8"?>
<ds:datastoreItem xmlns:ds="http://schemas.openxmlformats.org/officeDocument/2006/customXml" ds:itemID="{BE345EFA-2517-4EC0-A976-21424F4206EB}">
  <ds:schemaRefs/>
</ds:datastoreItem>
</file>

<file path=customXml/itemProps3.xml><?xml version="1.0" encoding="utf-8"?>
<ds:datastoreItem xmlns:ds="http://schemas.openxmlformats.org/officeDocument/2006/customXml" ds:itemID="{66553269-4FF6-4D45-9727-85E374EDFFA8}">
  <ds:schemaRefs/>
</ds:datastoreItem>
</file>

<file path=customXml/itemProps30.xml><?xml version="1.0" encoding="utf-8"?>
<ds:datastoreItem xmlns:ds="http://schemas.openxmlformats.org/officeDocument/2006/customXml" ds:itemID="{6DB265A6-E8AC-45CA-BF19-CE9B3527FD48}">
  <ds:schemaRefs/>
</ds:datastoreItem>
</file>

<file path=customXml/itemProps31.xml><?xml version="1.0" encoding="utf-8"?>
<ds:datastoreItem xmlns:ds="http://schemas.openxmlformats.org/officeDocument/2006/customXml" ds:itemID="{6EDAD7FE-4897-4B59-B75D-6368592C5C4D}">
  <ds:schemaRefs/>
</ds:datastoreItem>
</file>

<file path=customXml/itemProps32.xml><?xml version="1.0" encoding="utf-8"?>
<ds:datastoreItem xmlns:ds="http://schemas.openxmlformats.org/officeDocument/2006/customXml" ds:itemID="{30C93D8B-E412-4A8F-99C4-0FC7B514528C}">
  <ds:schemaRefs/>
</ds:datastoreItem>
</file>

<file path=customXml/itemProps33.xml><?xml version="1.0" encoding="utf-8"?>
<ds:datastoreItem xmlns:ds="http://schemas.openxmlformats.org/officeDocument/2006/customXml" ds:itemID="{A26EECD5-3EE3-4AA5-A331-236F8A667C4F}">
  <ds:schemaRefs/>
</ds:datastoreItem>
</file>

<file path=customXml/itemProps34.xml><?xml version="1.0" encoding="utf-8"?>
<ds:datastoreItem xmlns:ds="http://schemas.openxmlformats.org/officeDocument/2006/customXml" ds:itemID="{3A80E705-F826-42F6-BA6C-DEEBC4B4D212}">
  <ds:schemaRefs/>
</ds:datastoreItem>
</file>

<file path=customXml/itemProps35.xml><?xml version="1.0" encoding="utf-8"?>
<ds:datastoreItem xmlns:ds="http://schemas.openxmlformats.org/officeDocument/2006/customXml" ds:itemID="{C973095E-AE50-408D-847D-CE9FC2EA4133}">
  <ds:schemaRefs/>
</ds:datastoreItem>
</file>

<file path=customXml/itemProps36.xml><?xml version="1.0" encoding="utf-8"?>
<ds:datastoreItem xmlns:ds="http://schemas.openxmlformats.org/officeDocument/2006/customXml" ds:itemID="{7796FC4B-841A-4C15-9EB8-9566FD9BD423}">
  <ds:schemaRefs/>
</ds:datastoreItem>
</file>

<file path=customXml/itemProps37.xml><?xml version="1.0" encoding="utf-8"?>
<ds:datastoreItem xmlns:ds="http://schemas.openxmlformats.org/officeDocument/2006/customXml" ds:itemID="{7ADD5BF4-8235-47F9-8CD9-91AC91AA2BC9}">
  <ds:schemaRefs/>
</ds:datastoreItem>
</file>

<file path=customXml/itemProps38.xml><?xml version="1.0" encoding="utf-8"?>
<ds:datastoreItem xmlns:ds="http://schemas.openxmlformats.org/officeDocument/2006/customXml" ds:itemID="{39BC0DC1-3599-4BAA-9AAF-907C07E9BFE1}">
  <ds:schemaRefs/>
</ds:datastoreItem>
</file>

<file path=customXml/itemProps39.xml><?xml version="1.0" encoding="utf-8"?>
<ds:datastoreItem xmlns:ds="http://schemas.openxmlformats.org/officeDocument/2006/customXml" ds:itemID="{E4F23093-5F2F-4934-A1A2-7FBCC3C3E48C}">
  <ds:schemaRefs/>
</ds:datastoreItem>
</file>

<file path=customXml/itemProps4.xml><?xml version="1.0" encoding="utf-8"?>
<ds:datastoreItem xmlns:ds="http://schemas.openxmlformats.org/officeDocument/2006/customXml" ds:itemID="{BEA9EFE8-435D-4264-9D4E-7E8FA8CEB3FA}">
  <ds:schemaRefs>
    <ds:schemaRef ds:uri="http://schemas.microsoft.com/office/2006/documentManagement/types"/>
    <ds:schemaRef ds:uri="http://purl.org/dc/elements/1.1/"/>
    <ds:schemaRef ds:uri="64bed620-86a9-426b-81ad-a74481fd4b72"/>
    <ds:schemaRef ds:uri="d08b0760-57dd-437e-be5d-5105d6842521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40.xml><?xml version="1.0" encoding="utf-8"?>
<ds:datastoreItem xmlns:ds="http://schemas.openxmlformats.org/officeDocument/2006/customXml" ds:itemID="{FD33E501-6369-4C00-811E-C6FFDAC2434B}">
  <ds:schemaRefs/>
</ds:datastoreItem>
</file>

<file path=customXml/itemProps41.xml><?xml version="1.0" encoding="utf-8"?>
<ds:datastoreItem xmlns:ds="http://schemas.openxmlformats.org/officeDocument/2006/customXml" ds:itemID="{123A6C40-0957-49A7-87E9-760895FBBD94}">
  <ds:schemaRefs/>
</ds:datastoreItem>
</file>

<file path=customXml/itemProps42.xml><?xml version="1.0" encoding="utf-8"?>
<ds:datastoreItem xmlns:ds="http://schemas.openxmlformats.org/officeDocument/2006/customXml" ds:itemID="{4250F103-ACF8-41AC-A29F-57AD86B52C88}">
  <ds:schemaRefs/>
</ds:datastoreItem>
</file>

<file path=customXml/itemProps43.xml><?xml version="1.0" encoding="utf-8"?>
<ds:datastoreItem xmlns:ds="http://schemas.openxmlformats.org/officeDocument/2006/customXml" ds:itemID="{32D15880-7245-474C-91FF-2F5C3A21FC5E}">
  <ds:schemaRefs/>
</ds:datastoreItem>
</file>

<file path=customXml/itemProps44.xml><?xml version="1.0" encoding="utf-8"?>
<ds:datastoreItem xmlns:ds="http://schemas.openxmlformats.org/officeDocument/2006/customXml" ds:itemID="{BB9D7D2B-409F-461E-8222-7088A479B6D4}">
  <ds:schemaRefs/>
</ds:datastoreItem>
</file>

<file path=customXml/itemProps45.xml><?xml version="1.0" encoding="utf-8"?>
<ds:datastoreItem xmlns:ds="http://schemas.openxmlformats.org/officeDocument/2006/customXml" ds:itemID="{A5631EFE-896A-4E21-A971-86250BD0485C}">
  <ds:schemaRefs/>
</ds:datastoreItem>
</file>

<file path=customXml/itemProps46.xml><?xml version="1.0" encoding="utf-8"?>
<ds:datastoreItem xmlns:ds="http://schemas.openxmlformats.org/officeDocument/2006/customXml" ds:itemID="{2A50CB9C-72E6-42B6-AEB0-93DBBAB5AA9B}">
  <ds:schemaRefs/>
</ds:datastoreItem>
</file>

<file path=customXml/itemProps47.xml><?xml version="1.0" encoding="utf-8"?>
<ds:datastoreItem xmlns:ds="http://schemas.openxmlformats.org/officeDocument/2006/customXml" ds:itemID="{71F8FD4F-DE94-4160-85B6-AFA450C5F9E1}">
  <ds:schemaRefs/>
</ds:datastoreItem>
</file>

<file path=customXml/itemProps48.xml><?xml version="1.0" encoding="utf-8"?>
<ds:datastoreItem xmlns:ds="http://schemas.openxmlformats.org/officeDocument/2006/customXml" ds:itemID="{1160C00C-046E-446A-8F84-FB10D660708B}">
  <ds:schemaRefs/>
</ds:datastoreItem>
</file>

<file path=customXml/itemProps49.xml><?xml version="1.0" encoding="utf-8"?>
<ds:datastoreItem xmlns:ds="http://schemas.openxmlformats.org/officeDocument/2006/customXml" ds:itemID="{2DD83FC3-CE12-4A7D-AB17-F6A5B5316B66}">
  <ds:schemaRefs/>
</ds:datastoreItem>
</file>

<file path=customXml/itemProps5.xml><?xml version="1.0" encoding="utf-8"?>
<ds:datastoreItem xmlns:ds="http://schemas.openxmlformats.org/officeDocument/2006/customXml" ds:itemID="{DA1955B8-8BF6-4A61-B82D-7A963C4B3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bed620-86a9-426b-81ad-a74481fd4b72"/>
    <ds:schemaRef ds:uri="d08b0760-57dd-437e-be5d-5105d68425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0.xml><?xml version="1.0" encoding="utf-8"?>
<ds:datastoreItem xmlns:ds="http://schemas.openxmlformats.org/officeDocument/2006/customXml" ds:itemID="{7B6C5C64-D124-4D70-A533-FADE04BC0153}">
  <ds:schemaRefs/>
</ds:datastoreItem>
</file>

<file path=customXml/itemProps51.xml><?xml version="1.0" encoding="utf-8"?>
<ds:datastoreItem xmlns:ds="http://schemas.openxmlformats.org/officeDocument/2006/customXml" ds:itemID="{5BB60381-068D-4513-98A9-886BD2804A9C}">
  <ds:schemaRefs/>
</ds:datastoreItem>
</file>

<file path=customXml/itemProps52.xml><?xml version="1.0" encoding="utf-8"?>
<ds:datastoreItem xmlns:ds="http://schemas.openxmlformats.org/officeDocument/2006/customXml" ds:itemID="{305F0E4A-A32A-4554-840F-4F2C39239FC6}">
  <ds:schemaRefs/>
</ds:datastoreItem>
</file>

<file path=customXml/itemProps53.xml><?xml version="1.0" encoding="utf-8"?>
<ds:datastoreItem xmlns:ds="http://schemas.openxmlformats.org/officeDocument/2006/customXml" ds:itemID="{4E0AF2B5-8B29-4D55-8682-6E4E3E63AE9C}">
  <ds:schemaRefs/>
</ds:datastoreItem>
</file>

<file path=customXml/itemProps54.xml><?xml version="1.0" encoding="utf-8"?>
<ds:datastoreItem xmlns:ds="http://schemas.openxmlformats.org/officeDocument/2006/customXml" ds:itemID="{67000A6F-3ED0-4A7D-8A3C-1113DB44E857}">
  <ds:schemaRefs/>
</ds:datastoreItem>
</file>

<file path=customXml/itemProps55.xml><?xml version="1.0" encoding="utf-8"?>
<ds:datastoreItem xmlns:ds="http://schemas.openxmlformats.org/officeDocument/2006/customXml" ds:itemID="{471622C6-30C5-4774-A0C3-6DD2FA85F2CF}">
  <ds:schemaRefs/>
</ds:datastoreItem>
</file>

<file path=customXml/itemProps56.xml><?xml version="1.0" encoding="utf-8"?>
<ds:datastoreItem xmlns:ds="http://schemas.openxmlformats.org/officeDocument/2006/customXml" ds:itemID="{E639DD27-BC52-4222-BE2F-CF31DFBFBA9F}">
  <ds:schemaRefs/>
</ds:datastoreItem>
</file>

<file path=customXml/itemProps57.xml><?xml version="1.0" encoding="utf-8"?>
<ds:datastoreItem xmlns:ds="http://schemas.openxmlformats.org/officeDocument/2006/customXml" ds:itemID="{B3EDA849-D9F4-4AB9-B5F6-4CFB56FEB7E7}">
  <ds:schemaRefs/>
</ds:datastoreItem>
</file>

<file path=customXml/itemProps58.xml><?xml version="1.0" encoding="utf-8"?>
<ds:datastoreItem xmlns:ds="http://schemas.openxmlformats.org/officeDocument/2006/customXml" ds:itemID="{9BE09431-D879-40B6-86A1-8AF5A62EB1A7}">
  <ds:schemaRefs/>
</ds:datastoreItem>
</file>

<file path=customXml/itemProps59.xml><?xml version="1.0" encoding="utf-8"?>
<ds:datastoreItem xmlns:ds="http://schemas.openxmlformats.org/officeDocument/2006/customXml" ds:itemID="{EA1488D5-6D39-40A8-8934-6CF48075D0F7}">
  <ds:schemaRefs/>
</ds:datastoreItem>
</file>

<file path=customXml/itemProps6.xml><?xml version="1.0" encoding="utf-8"?>
<ds:datastoreItem xmlns:ds="http://schemas.openxmlformats.org/officeDocument/2006/customXml" ds:itemID="{47C1C4D1-2AA0-4E2D-9B5F-D6FD321DB166}">
  <ds:schemaRefs/>
</ds:datastoreItem>
</file>

<file path=customXml/itemProps60.xml><?xml version="1.0" encoding="utf-8"?>
<ds:datastoreItem xmlns:ds="http://schemas.openxmlformats.org/officeDocument/2006/customXml" ds:itemID="{0CAF2786-7332-4BAB-9BC4-8FF4592FEC37}">
  <ds:schemaRefs/>
</ds:datastoreItem>
</file>

<file path=customXml/itemProps61.xml><?xml version="1.0" encoding="utf-8"?>
<ds:datastoreItem xmlns:ds="http://schemas.openxmlformats.org/officeDocument/2006/customXml" ds:itemID="{24B8DCBD-3428-4DD3-BA21-43222CE03F44}">
  <ds:schemaRefs/>
</ds:datastoreItem>
</file>

<file path=customXml/itemProps62.xml><?xml version="1.0" encoding="utf-8"?>
<ds:datastoreItem xmlns:ds="http://schemas.openxmlformats.org/officeDocument/2006/customXml" ds:itemID="{98F2635A-9401-4058-9F42-A90AA0CC82E5}">
  <ds:schemaRefs/>
</ds:datastoreItem>
</file>

<file path=customXml/itemProps63.xml><?xml version="1.0" encoding="utf-8"?>
<ds:datastoreItem xmlns:ds="http://schemas.openxmlformats.org/officeDocument/2006/customXml" ds:itemID="{BF2B9CB4-CDEB-4FF2-81AB-E0FBC3F29959}">
  <ds:schemaRefs/>
</ds:datastoreItem>
</file>

<file path=customXml/itemProps64.xml><?xml version="1.0" encoding="utf-8"?>
<ds:datastoreItem xmlns:ds="http://schemas.openxmlformats.org/officeDocument/2006/customXml" ds:itemID="{5F658EEE-6235-4B09-9CA3-1A12F59B3917}">
  <ds:schemaRefs/>
</ds:datastoreItem>
</file>

<file path=customXml/itemProps65.xml><?xml version="1.0" encoding="utf-8"?>
<ds:datastoreItem xmlns:ds="http://schemas.openxmlformats.org/officeDocument/2006/customXml" ds:itemID="{76FF478C-EBC1-46D7-ADDA-1ACE9F3EEFFA}">
  <ds:schemaRefs/>
</ds:datastoreItem>
</file>

<file path=customXml/itemProps66.xml><?xml version="1.0" encoding="utf-8"?>
<ds:datastoreItem xmlns:ds="http://schemas.openxmlformats.org/officeDocument/2006/customXml" ds:itemID="{672DA79E-AA62-42FA-B34B-1B158753B0A5}">
  <ds:schemaRefs/>
</ds:datastoreItem>
</file>

<file path=customXml/itemProps67.xml><?xml version="1.0" encoding="utf-8"?>
<ds:datastoreItem xmlns:ds="http://schemas.openxmlformats.org/officeDocument/2006/customXml" ds:itemID="{1B60E64A-18E1-48A6-83FF-5B0D2D66A292}">
  <ds:schemaRefs/>
</ds:datastoreItem>
</file>

<file path=customXml/itemProps68.xml><?xml version="1.0" encoding="utf-8"?>
<ds:datastoreItem xmlns:ds="http://schemas.openxmlformats.org/officeDocument/2006/customXml" ds:itemID="{A098F3CE-032A-4D4F-87C5-B53611BF1A7F}">
  <ds:schemaRefs/>
</ds:datastoreItem>
</file>

<file path=customXml/itemProps69.xml><?xml version="1.0" encoding="utf-8"?>
<ds:datastoreItem xmlns:ds="http://schemas.openxmlformats.org/officeDocument/2006/customXml" ds:itemID="{9671EC5C-A300-405A-87BA-BD843A8EFBAD}">
  <ds:schemaRefs/>
</ds:datastoreItem>
</file>

<file path=customXml/itemProps7.xml><?xml version="1.0" encoding="utf-8"?>
<ds:datastoreItem xmlns:ds="http://schemas.openxmlformats.org/officeDocument/2006/customXml" ds:itemID="{2F91A98B-433B-412D-8A70-96F9008AB9F3}">
  <ds:schemaRefs/>
</ds:datastoreItem>
</file>

<file path=customXml/itemProps70.xml><?xml version="1.0" encoding="utf-8"?>
<ds:datastoreItem xmlns:ds="http://schemas.openxmlformats.org/officeDocument/2006/customXml" ds:itemID="{B3DCD8D5-822F-4693-8221-159F02362F5F}">
  <ds:schemaRefs/>
</ds:datastoreItem>
</file>

<file path=customXml/itemProps71.xml><?xml version="1.0" encoding="utf-8"?>
<ds:datastoreItem xmlns:ds="http://schemas.openxmlformats.org/officeDocument/2006/customXml" ds:itemID="{6CDB2BA5-7028-4DDA-BF22-A0AAABFE730E}">
  <ds:schemaRefs/>
</ds:datastoreItem>
</file>

<file path=customXml/itemProps72.xml><?xml version="1.0" encoding="utf-8"?>
<ds:datastoreItem xmlns:ds="http://schemas.openxmlformats.org/officeDocument/2006/customXml" ds:itemID="{7ABE7966-75EB-4788-88FA-237482FDDE35}">
  <ds:schemaRefs/>
</ds:datastoreItem>
</file>

<file path=customXml/itemProps73.xml><?xml version="1.0" encoding="utf-8"?>
<ds:datastoreItem xmlns:ds="http://schemas.openxmlformats.org/officeDocument/2006/customXml" ds:itemID="{BD1E68A5-F53A-4CD7-8938-10952E90BE05}">
  <ds:schemaRefs/>
</ds:datastoreItem>
</file>

<file path=customXml/itemProps74.xml><?xml version="1.0" encoding="utf-8"?>
<ds:datastoreItem xmlns:ds="http://schemas.openxmlformats.org/officeDocument/2006/customXml" ds:itemID="{55C759F1-1659-4B4B-A83B-D256EA7D61C5}">
  <ds:schemaRefs/>
</ds:datastoreItem>
</file>

<file path=customXml/itemProps75.xml><?xml version="1.0" encoding="utf-8"?>
<ds:datastoreItem xmlns:ds="http://schemas.openxmlformats.org/officeDocument/2006/customXml" ds:itemID="{4F3A8CDE-EB6C-4A47-AB71-9AEAF48C12C4}">
  <ds:schemaRefs/>
</ds:datastoreItem>
</file>

<file path=customXml/itemProps76.xml><?xml version="1.0" encoding="utf-8"?>
<ds:datastoreItem xmlns:ds="http://schemas.openxmlformats.org/officeDocument/2006/customXml" ds:itemID="{C8FEEB92-E430-4109-9330-15CCE1FFEBA8}">
  <ds:schemaRefs/>
</ds:datastoreItem>
</file>

<file path=customXml/itemProps77.xml><?xml version="1.0" encoding="utf-8"?>
<ds:datastoreItem xmlns:ds="http://schemas.openxmlformats.org/officeDocument/2006/customXml" ds:itemID="{D6106447-B329-42FC-A072-D6490744F192}">
  <ds:schemaRefs/>
</ds:datastoreItem>
</file>

<file path=customXml/itemProps78.xml><?xml version="1.0" encoding="utf-8"?>
<ds:datastoreItem xmlns:ds="http://schemas.openxmlformats.org/officeDocument/2006/customXml" ds:itemID="{B577C770-9384-47A9-A1DF-F43735A4EA5E}">
  <ds:schemaRefs/>
</ds:datastoreItem>
</file>

<file path=customXml/itemProps79.xml><?xml version="1.0" encoding="utf-8"?>
<ds:datastoreItem xmlns:ds="http://schemas.openxmlformats.org/officeDocument/2006/customXml" ds:itemID="{813099AF-75B8-45A4-BED7-4546BE969788}">
  <ds:schemaRefs/>
</ds:datastoreItem>
</file>

<file path=customXml/itemProps8.xml><?xml version="1.0" encoding="utf-8"?>
<ds:datastoreItem xmlns:ds="http://schemas.openxmlformats.org/officeDocument/2006/customXml" ds:itemID="{42219685-AC28-4D72-BAD4-95CE9223AADE}">
  <ds:schemaRefs/>
</ds:datastoreItem>
</file>

<file path=customXml/itemProps80.xml><?xml version="1.0" encoding="utf-8"?>
<ds:datastoreItem xmlns:ds="http://schemas.openxmlformats.org/officeDocument/2006/customXml" ds:itemID="{217EA1EC-90D8-4D4D-AEC1-5A080F3FA89C}">
  <ds:schemaRefs/>
</ds:datastoreItem>
</file>

<file path=customXml/itemProps81.xml><?xml version="1.0" encoding="utf-8"?>
<ds:datastoreItem xmlns:ds="http://schemas.openxmlformats.org/officeDocument/2006/customXml" ds:itemID="{78385EB6-83CC-423C-9674-292A4C6ACF6D}">
  <ds:schemaRefs/>
</ds:datastoreItem>
</file>

<file path=customXml/itemProps82.xml><?xml version="1.0" encoding="utf-8"?>
<ds:datastoreItem xmlns:ds="http://schemas.openxmlformats.org/officeDocument/2006/customXml" ds:itemID="{D558669E-22A9-47D3-8BB0-EBCCE3E09825}">
  <ds:schemaRefs/>
</ds:datastoreItem>
</file>

<file path=customXml/itemProps83.xml><?xml version="1.0" encoding="utf-8"?>
<ds:datastoreItem xmlns:ds="http://schemas.openxmlformats.org/officeDocument/2006/customXml" ds:itemID="{BB55E44D-CE20-4113-9DAD-9C5F2E08A30D}">
  <ds:schemaRefs/>
</ds:datastoreItem>
</file>

<file path=customXml/itemProps84.xml><?xml version="1.0" encoding="utf-8"?>
<ds:datastoreItem xmlns:ds="http://schemas.openxmlformats.org/officeDocument/2006/customXml" ds:itemID="{118695AB-EACA-42E5-A990-6D96752DC2B8}">
  <ds:schemaRefs/>
</ds:datastoreItem>
</file>

<file path=customXml/itemProps85.xml><?xml version="1.0" encoding="utf-8"?>
<ds:datastoreItem xmlns:ds="http://schemas.openxmlformats.org/officeDocument/2006/customXml" ds:itemID="{9044E33A-B554-4DDF-AE8E-C0D029A57285}">
  <ds:schemaRefs/>
</ds:datastoreItem>
</file>

<file path=customXml/itemProps86.xml><?xml version="1.0" encoding="utf-8"?>
<ds:datastoreItem xmlns:ds="http://schemas.openxmlformats.org/officeDocument/2006/customXml" ds:itemID="{D904C7E7-C9F9-4879-A822-D92156A1B29C}">
  <ds:schemaRefs/>
</ds:datastoreItem>
</file>

<file path=customXml/itemProps87.xml><?xml version="1.0" encoding="utf-8"?>
<ds:datastoreItem xmlns:ds="http://schemas.openxmlformats.org/officeDocument/2006/customXml" ds:itemID="{CB1EFDAD-C505-4827-AF32-7ACC2AF19E72}">
  <ds:schemaRefs/>
</ds:datastoreItem>
</file>

<file path=customXml/itemProps88.xml><?xml version="1.0" encoding="utf-8"?>
<ds:datastoreItem xmlns:ds="http://schemas.openxmlformats.org/officeDocument/2006/customXml" ds:itemID="{A4B7408E-431A-4A47-A94B-9BCE0E65EFEF}">
  <ds:schemaRefs/>
</ds:datastoreItem>
</file>

<file path=customXml/itemProps89.xml><?xml version="1.0" encoding="utf-8"?>
<ds:datastoreItem xmlns:ds="http://schemas.openxmlformats.org/officeDocument/2006/customXml" ds:itemID="{989B86C6-AD8A-46F4-B72D-A0E0EA875A1D}">
  <ds:schemaRefs/>
</ds:datastoreItem>
</file>

<file path=customXml/itemProps9.xml><?xml version="1.0" encoding="utf-8"?>
<ds:datastoreItem xmlns:ds="http://schemas.openxmlformats.org/officeDocument/2006/customXml" ds:itemID="{79D10496-4918-472A-B1E5-31FF766545FA}">
  <ds:schemaRefs/>
</ds:datastoreItem>
</file>

<file path=customXml/itemProps90.xml><?xml version="1.0" encoding="utf-8"?>
<ds:datastoreItem xmlns:ds="http://schemas.openxmlformats.org/officeDocument/2006/customXml" ds:itemID="{314467A8-9018-4F6B-8746-70BAA1144B02}">
  <ds:schemaRefs/>
</ds:datastoreItem>
</file>

<file path=customXml/itemProps91.xml><?xml version="1.0" encoding="utf-8"?>
<ds:datastoreItem xmlns:ds="http://schemas.openxmlformats.org/officeDocument/2006/customXml" ds:itemID="{77500970-E80D-4378-B17F-4B466546FBE0}">
  <ds:schemaRefs/>
</ds:datastoreItem>
</file>

<file path=customXml/itemProps92.xml><?xml version="1.0" encoding="utf-8"?>
<ds:datastoreItem xmlns:ds="http://schemas.openxmlformats.org/officeDocument/2006/customXml" ds:itemID="{67DD716D-B2C9-4F6B-B30D-A8AECBD49A12}">
  <ds:schemaRefs/>
</ds:datastoreItem>
</file>

<file path=customXml/itemProps93.xml><?xml version="1.0" encoding="utf-8"?>
<ds:datastoreItem xmlns:ds="http://schemas.openxmlformats.org/officeDocument/2006/customXml" ds:itemID="{9AE22200-080D-4C2D-8DA2-53AD4185D75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7240</TotalTime>
  <Words>2471</Words>
  <Application>Microsoft Office PowerPoint</Application>
  <PresentationFormat>Widescreen</PresentationFormat>
  <Paragraphs>882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Avenir Next</vt:lpstr>
      <vt:lpstr>Calibri</vt:lpstr>
      <vt:lpstr>Courier New</vt:lpstr>
      <vt:lpstr>Wingdings</vt:lpstr>
      <vt:lpstr>Maximus-22</vt:lpstr>
      <vt:lpstr>California LifeLine Third Party Administrator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 Participation – Active LifeLine Subscribers - Trend</vt:lpstr>
      <vt:lpstr>Active Subscribers Top 5 Service Providers By Subscriber Count</vt:lpstr>
      <vt:lpstr>Active Subscribers Top 5 Service Providers by Subscriber Count and by Technology</vt:lpstr>
      <vt:lpstr>Active Subscribers – Funding Type  June through November</vt:lpstr>
      <vt:lpstr>Active Subscribers - Top 20 State Senate Districts</vt:lpstr>
      <vt:lpstr>Active Subscribers - Top 20 State Assembly Districts</vt:lpstr>
      <vt:lpstr>Active Subscribers - Top 20 Counties</vt:lpstr>
      <vt:lpstr>Active Subscribers - Top 20 ZIP Codes</vt:lpstr>
      <vt:lpstr>Written Language Preferences</vt:lpstr>
      <vt:lpstr>California LifeLine Customer Portal – Registered Users </vt:lpstr>
      <vt:lpstr>California LifeLine Customer Portal – Registered Users - Trend </vt:lpstr>
      <vt:lpstr>Subscriber Reported Demographics Household Income</vt:lpstr>
      <vt:lpstr>Subscriber Reported Demographics Gender</vt:lpstr>
      <vt:lpstr>Subscriber Reported Demographics Race</vt:lpstr>
      <vt:lpstr>Subscriber Reported Demographics Asian Ethnicity</vt:lpstr>
      <vt:lpstr>Subscriber Reported Demographics Pacific Islander Ethnicity</vt:lpstr>
      <vt:lpstr>Response &amp; Approval Rates – All Form Types</vt:lpstr>
      <vt:lpstr>Enrollment Application Volume by Received Channel June through November</vt:lpstr>
      <vt:lpstr>Renewal Forms Submitted by Received Channel  June through November</vt:lpstr>
      <vt:lpstr>Enrollment Eligibility Methods – Program Versus Income</vt:lpstr>
      <vt:lpstr>Enrollment Eligibility Methods – By Qualifying Program</vt:lpstr>
      <vt:lpstr>PowerPoint Presentation</vt:lpstr>
      <vt:lpstr>PowerPoint Presentation</vt:lpstr>
      <vt:lpstr>Renewal Rate: 8/21/2023 – 8/21/2024</vt:lpstr>
      <vt:lpstr>CalFresh Confirm Match Rates - Renewals 8/21/2023 – 8/21/2024</vt:lpstr>
      <vt:lpstr>Standalone IEH Volume by Received Channel  June through November</vt:lpstr>
      <vt:lpstr>Call Center – Inbound Calls Handled English &amp; Spanish June through November</vt:lpstr>
      <vt:lpstr>Call Center – Inbound Calls Handled Other Spoken Languages - June through November</vt:lpstr>
      <vt:lpstr>Call Center – Average Seconds to Answer (ASA) June through November</vt:lpstr>
      <vt:lpstr>Call Center – Webchats Handled June through November</vt:lpstr>
      <vt:lpstr>Call Center – Emails Handled June through November</vt:lpstr>
      <vt:lpstr>Call Center – Forms Manually Processed June through November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Graettinger, James R</dc:creator>
  <cp:lastModifiedBy>Graettinger, James R</cp:lastModifiedBy>
  <cp:revision>72</cp:revision>
  <cp:lastPrinted>2024-06-03T13:17:58Z</cp:lastPrinted>
  <dcterms:created xsi:type="dcterms:W3CDTF">2022-06-20T13:30:03Z</dcterms:created>
  <dcterms:modified xsi:type="dcterms:W3CDTF">2024-12-06T16:09:40Z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0x010100187A1B08E6C45B4EB8C40B073BBFD68D</vt:lpwstr>
  </property>
  <property fmtid="{D5CDD505-2E9C-101B-9397-08002B2CF9AE}" pid="3" name="TemplafyTimeStamp">
    <vt:lpwstr>2022-05-11T06:38:05</vt:lpwstr>
  </property>
  <property fmtid="{D5CDD505-2E9C-101B-9397-08002B2CF9AE}" pid="4" name="TemplafyTenantId">
    <vt:lpwstr>maximus</vt:lpwstr>
  </property>
  <property fmtid="{D5CDD505-2E9C-101B-9397-08002B2CF9AE}" pid="5" name="TemplafyTemplateId">
    <vt:lpwstr>637878478838814905</vt:lpwstr>
  </property>
  <property fmtid="{D5CDD505-2E9C-101B-9397-08002B2CF9AE}" pid="6" name="TemplafyUserProfileId">
    <vt:lpwstr>637878257776275529</vt:lpwstr>
  </property>
  <property fmtid="{D5CDD505-2E9C-101B-9397-08002B2CF9AE}" pid="7" name="TemplafyFromBlank">
    <vt:bool>false</vt:bool>
  </property>
</Properties>
</file>