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02"/>
  </p:sldMasterIdLst>
  <p:notesMasterIdLst>
    <p:notesMasterId r:id="rId151"/>
  </p:notesMasterIdLst>
  <p:handoutMasterIdLst>
    <p:handoutMasterId r:id="rId152"/>
  </p:handoutMasterIdLst>
  <p:sldIdLst>
    <p:sldId id="257" r:id="rId103"/>
    <p:sldId id="298" r:id="rId104"/>
    <p:sldId id="333" r:id="rId105"/>
    <p:sldId id="347" r:id="rId106"/>
    <p:sldId id="359" r:id="rId107"/>
    <p:sldId id="1161" r:id="rId108"/>
    <p:sldId id="1162" r:id="rId109"/>
    <p:sldId id="1163" r:id="rId110"/>
    <p:sldId id="1164" r:id="rId111"/>
    <p:sldId id="1158" r:id="rId112"/>
    <p:sldId id="1147" r:id="rId113"/>
    <p:sldId id="352" r:id="rId114"/>
    <p:sldId id="353" r:id="rId115"/>
    <p:sldId id="358" r:id="rId116"/>
    <p:sldId id="265" r:id="rId117"/>
    <p:sldId id="268" r:id="rId118"/>
    <p:sldId id="316" r:id="rId119"/>
    <p:sldId id="325" r:id="rId120"/>
    <p:sldId id="1157" r:id="rId121"/>
    <p:sldId id="357" r:id="rId122"/>
    <p:sldId id="354" r:id="rId123"/>
    <p:sldId id="356" r:id="rId124"/>
    <p:sldId id="355" r:id="rId125"/>
    <p:sldId id="341" r:id="rId126"/>
    <p:sldId id="1159" r:id="rId127"/>
    <p:sldId id="1160" r:id="rId128"/>
    <p:sldId id="342" r:id="rId129"/>
    <p:sldId id="343" r:id="rId130"/>
    <p:sldId id="344" r:id="rId131"/>
    <p:sldId id="345" r:id="rId132"/>
    <p:sldId id="346" r:id="rId133"/>
    <p:sldId id="264" r:id="rId134"/>
    <p:sldId id="271" r:id="rId135"/>
    <p:sldId id="285" r:id="rId136"/>
    <p:sldId id="269" r:id="rId137"/>
    <p:sldId id="270" r:id="rId138"/>
    <p:sldId id="317" r:id="rId139"/>
    <p:sldId id="318" r:id="rId140"/>
    <p:sldId id="304" r:id="rId141"/>
    <p:sldId id="1150" r:id="rId142"/>
    <p:sldId id="294" r:id="rId143"/>
    <p:sldId id="1151" r:id="rId144"/>
    <p:sldId id="1152" r:id="rId145"/>
    <p:sldId id="1153" r:id="rId146"/>
    <p:sldId id="1154" r:id="rId147"/>
    <p:sldId id="1155" r:id="rId148"/>
    <p:sldId id="1156" r:id="rId149"/>
    <p:sldId id="1165" r:id="rId15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57CCB-07EE-AD44-4E05-4EE3ECE06D8E}" name="Bass, Lisa" initials="BL" userId="S::Lisa.Bass@cpuc.ca.gov::8a59481d-43b8-47d0-9351-1da338195b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DE6"/>
    <a:srgbClr val="3399FF"/>
    <a:srgbClr val="417FCB"/>
    <a:srgbClr val="26C1E6"/>
    <a:srgbClr val="FA3526"/>
    <a:srgbClr val="CD1305"/>
    <a:srgbClr val="65D7FF"/>
    <a:srgbClr val="6A91A2"/>
    <a:srgbClr val="5B88B1"/>
    <a:srgbClr val="B81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342FD-1E76-4C38-8401-C273B3256B8C}" v="172" dt="2025-03-14T12:27:04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 snapToObjects="1">
      <p:cViewPr varScale="1">
        <p:scale>
          <a:sx n="102" d="100"/>
          <a:sy n="102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5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36.xml"/><Relationship Id="rId159" Type="http://schemas.microsoft.com/office/2018/10/relationships/authors" Target="authors.xml"/><Relationship Id="rId107" Type="http://schemas.openxmlformats.org/officeDocument/2006/relationships/slide" Target="slides/slide5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26.xml"/><Relationship Id="rId149" Type="http://schemas.openxmlformats.org/officeDocument/2006/relationships/slide" Target="slides/slide47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" Target="slides/slide16.xml"/><Relationship Id="rId139" Type="http://schemas.openxmlformats.org/officeDocument/2006/relationships/slide" Target="slides/slide37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48.xml"/><Relationship Id="rId155" Type="http://schemas.openxmlformats.org/officeDocument/2006/relationships/theme" Target="theme/theme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1.xml"/><Relationship Id="rId108" Type="http://schemas.openxmlformats.org/officeDocument/2006/relationships/slide" Target="slides/slide6.xml"/><Relationship Id="rId124" Type="http://schemas.openxmlformats.org/officeDocument/2006/relationships/slide" Target="slides/slide22.xml"/><Relationship Id="rId129" Type="http://schemas.openxmlformats.org/officeDocument/2006/relationships/slide" Target="slides/slide27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38.xml"/><Relationship Id="rId145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12.xml"/><Relationship Id="rId119" Type="http://schemas.openxmlformats.org/officeDocument/2006/relationships/slide" Target="slides/slide17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28.xml"/><Relationship Id="rId135" Type="http://schemas.openxmlformats.org/officeDocument/2006/relationships/slide" Target="slides/slide33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7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2.xml"/><Relationship Id="rId120" Type="http://schemas.openxmlformats.org/officeDocument/2006/relationships/slide" Target="slides/slide18.xml"/><Relationship Id="rId125" Type="http://schemas.openxmlformats.org/officeDocument/2006/relationships/slide" Target="slides/slide23.xml"/><Relationship Id="rId141" Type="http://schemas.openxmlformats.org/officeDocument/2006/relationships/slide" Target="slides/slide39.xml"/><Relationship Id="rId146" Type="http://schemas.openxmlformats.org/officeDocument/2006/relationships/slide" Target="slides/slide4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8.xml"/><Relationship Id="rId115" Type="http://schemas.openxmlformats.org/officeDocument/2006/relationships/slide" Target="slides/slide13.xml"/><Relationship Id="rId131" Type="http://schemas.openxmlformats.org/officeDocument/2006/relationships/slide" Target="slides/slide29.xml"/><Relationship Id="rId136" Type="http://schemas.openxmlformats.org/officeDocument/2006/relationships/slide" Target="slides/slide34.xml"/><Relationship Id="rId157" Type="http://schemas.microsoft.com/office/2016/11/relationships/changesInfo" Target="changesInfos/changesInfo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handoutMaster" Target="handoutMasters/handout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" Target="slides/slide3.xml"/><Relationship Id="rId126" Type="http://schemas.openxmlformats.org/officeDocument/2006/relationships/slide" Target="slides/slide24.xml"/><Relationship Id="rId147" Type="http://schemas.openxmlformats.org/officeDocument/2006/relationships/slide" Target="slides/slide4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19.xml"/><Relationship Id="rId142" Type="http://schemas.openxmlformats.org/officeDocument/2006/relationships/slide" Target="slides/slide40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14.xml"/><Relationship Id="rId137" Type="http://schemas.openxmlformats.org/officeDocument/2006/relationships/slide" Target="slides/slide35.xml"/><Relationship Id="rId158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" Target="slides/slide9.xml"/><Relationship Id="rId132" Type="http://schemas.openxmlformats.org/officeDocument/2006/relationships/slide" Target="slides/slide30.xml"/><Relationship Id="rId153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" Target="slides/slide4.xml"/><Relationship Id="rId127" Type="http://schemas.openxmlformats.org/officeDocument/2006/relationships/slide" Target="slides/slide2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20.xml"/><Relationship Id="rId143" Type="http://schemas.openxmlformats.org/officeDocument/2006/relationships/slide" Target="slides/slide41.xml"/><Relationship Id="rId148" Type="http://schemas.openxmlformats.org/officeDocument/2006/relationships/slide" Target="slides/slide4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" Target="slides/slide10.xml"/><Relationship Id="rId133" Type="http://schemas.openxmlformats.org/officeDocument/2006/relationships/slide" Target="slides/slide31.xml"/><Relationship Id="rId154" Type="http://schemas.openxmlformats.org/officeDocument/2006/relationships/viewProps" Target="viewProps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slideMaster" Target="slideMasters/slideMaster1.xml"/><Relationship Id="rId123" Type="http://schemas.openxmlformats.org/officeDocument/2006/relationships/slide" Target="slides/slide21.xml"/><Relationship Id="rId144" Type="http://schemas.openxmlformats.org/officeDocument/2006/relationships/slide" Target="slides/slide42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slide" Target="slides/slide11.xml"/><Relationship Id="rId134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ttinger, James R" userId="a1950f07-3ad9-48eb-8a7a-55a8afe69a63" providerId="ADAL" clId="{501342FD-1E76-4C38-8401-C273B3256B8C}"/>
    <pc:docChg chg="undo redo custSel addSld delSld modSld">
      <pc:chgData name="Graettinger, James R" userId="a1950f07-3ad9-48eb-8a7a-55a8afe69a63" providerId="ADAL" clId="{501342FD-1E76-4C38-8401-C273B3256B8C}" dt="2025-03-14T12:37:16.658" v="2285" actId="20577"/>
      <pc:docMkLst>
        <pc:docMk/>
      </pc:docMkLst>
      <pc:sldChg chg="modSp mod">
        <pc:chgData name="Graettinger, James R" userId="a1950f07-3ad9-48eb-8a7a-55a8afe69a63" providerId="ADAL" clId="{501342FD-1E76-4C38-8401-C273B3256B8C}" dt="2025-03-14T12:37:16.658" v="2285" actId="20577"/>
        <pc:sldMkLst>
          <pc:docMk/>
          <pc:sldMk cId="283344194" sldId="257"/>
        </pc:sldMkLst>
        <pc:spChg chg="mod">
          <ac:chgData name="Graettinger, James R" userId="a1950f07-3ad9-48eb-8a7a-55a8afe69a63" providerId="ADAL" clId="{501342FD-1E76-4C38-8401-C273B3256B8C}" dt="2025-03-14T12:37:16.658" v="2285" actId="20577"/>
          <ac:spMkLst>
            <pc:docMk/>
            <pc:sldMk cId="283344194" sldId="257"/>
            <ac:spMk id="3" creationId="{1C4CCEEA-5B28-575D-ED20-ECD74435E9CC}"/>
          </ac:spMkLst>
        </pc:spChg>
        <pc:spChg chg="mod">
          <ac:chgData name="Graettinger, James R" userId="a1950f07-3ad9-48eb-8a7a-55a8afe69a63" providerId="ADAL" clId="{501342FD-1E76-4C38-8401-C273B3256B8C}" dt="2025-03-14T12:36:33.765" v="2278" actId="20577"/>
          <ac:spMkLst>
            <pc:docMk/>
            <pc:sldMk cId="283344194" sldId="257"/>
            <ac:spMk id="4" creationId="{07A78BA2-8743-4C64-8AF8-907A5F925590}"/>
          </ac:spMkLst>
        </pc:spChg>
      </pc:sldChg>
      <pc:sldChg chg="modSp mod">
        <pc:chgData name="Graettinger, James R" userId="a1950f07-3ad9-48eb-8a7a-55a8afe69a63" providerId="ADAL" clId="{501342FD-1E76-4C38-8401-C273B3256B8C}" dt="2025-03-14T12:24:07.670" v="2103"/>
        <pc:sldMkLst>
          <pc:docMk/>
          <pc:sldMk cId="3553107953" sldId="264"/>
        </pc:sldMkLst>
        <pc:spChg chg="mod">
          <ac:chgData name="Graettinger, James R" userId="a1950f07-3ad9-48eb-8a7a-55a8afe69a63" providerId="ADAL" clId="{501342FD-1E76-4C38-8401-C273B3256B8C}" dt="2025-03-14T12:24:07.670" v="2103"/>
          <ac:spMkLst>
            <pc:docMk/>
            <pc:sldMk cId="3553107953" sldId="264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3T20:03:43.589" v="643" actId="113"/>
          <ac:graphicFrameMkLst>
            <pc:docMk/>
            <pc:sldMk cId="3553107953" sldId="264"/>
            <ac:graphicFrameMk id="3" creationId="{8A24BBAB-5841-C6E9-DAB8-CA3A6923951E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17:47.204" v="2021" actId="255"/>
        <pc:sldMkLst>
          <pc:docMk/>
          <pc:sldMk cId="245314703" sldId="265"/>
        </pc:sldMkLst>
        <pc:spChg chg="mod">
          <ac:chgData name="Graettinger, James R" userId="a1950f07-3ad9-48eb-8a7a-55a8afe69a63" providerId="ADAL" clId="{501342FD-1E76-4C38-8401-C273B3256B8C}" dt="2025-03-14T12:17:47.204" v="2021" actId="255"/>
          <ac:spMkLst>
            <pc:docMk/>
            <pc:sldMk cId="245314703" sldId="265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2T16:56:12.194" v="17" actId="114"/>
          <ac:spMkLst>
            <pc:docMk/>
            <pc:sldMk cId="245314703" sldId="265"/>
            <ac:spMk id="4" creationId="{31E48660-B14E-46A0-87A7-9A990EABC68C}"/>
          </ac:spMkLst>
        </pc:spChg>
        <pc:spChg chg="mod">
          <ac:chgData name="Graettinger, James R" userId="a1950f07-3ad9-48eb-8a7a-55a8afe69a63" providerId="ADAL" clId="{501342FD-1E76-4C38-8401-C273B3256B8C}" dt="2025-03-12T17:00:13.040" v="30"/>
          <ac:spMkLst>
            <pc:docMk/>
            <pc:sldMk cId="245314703" sldId="265"/>
            <ac:spMk id="5" creationId="{25E5A4C4-A42F-4009-AE71-B6A53DFA6492}"/>
          </ac:spMkLst>
        </pc:spChg>
        <pc:spChg chg="mod">
          <ac:chgData name="Graettinger, James R" userId="a1950f07-3ad9-48eb-8a7a-55a8afe69a63" providerId="ADAL" clId="{501342FD-1E76-4C38-8401-C273B3256B8C}" dt="2025-03-12T17:01:52.494" v="52" actId="20577"/>
          <ac:spMkLst>
            <pc:docMk/>
            <pc:sldMk cId="245314703" sldId="265"/>
            <ac:spMk id="8" creationId="{A8EB3BB8-C13D-F764-002F-4E6EFD2D8CEB}"/>
          </ac:spMkLst>
        </pc:spChg>
      </pc:sldChg>
      <pc:sldChg chg="addSp delSp modSp mod">
        <pc:chgData name="Graettinger, James R" userId="a1950f07-3ad9-48eb-8a7a-55a8afe69a63" providerId="ADAL" clId="{501342FD-1E76-4C38-8401-C273B3256B8C}" dt="2025-03-14T12:18:02.569" v="2024" actId="122"/>
        <pc:sldMkLst>
          <pc:docMk/>
          <pc:sldMk cId="1244134503" sldId="268"/>
        </pc:sldMkLst>
        <pc:spChg chg="mod">
          <ac:chgData name="Graettinger, James R" userId="a1950f07-3ad9-48eb-8a7a-55a8afe69a63" providerId="ADAL" clId="{501342FD-1E76-4C38-8401-C273B3256B8C}" dt="2025-03-14T12:18:02.569" v="2024" actId="122"/>
          <ac:spMkLst>
            <pc:docMk/>
            <pc:sldMk cId="1244134503" sldId="268"/>
            <ac:spMk id="2" creationId="{B5317B44-90A8-441B-E964-B0AD1A853D35}"/>
          </ac:spMkLst>
        </pc:spChg>
        <pc:graphicFrameChg chg="del">
          <ac:chgData name="Graettinger, James R" userId="a1950f07-3ad9-48eb-8a7a-55a8afe69a63" providerId="ADAL" clId="{501342FD-1E76-4C38-8401-C273B3256B8C}" dt="2025-03-12T17:11:42.814" v="53" actId="478"/>
          <ac:graphicFrameMkLst>
            <pc:docMk/>
            <pc:sldMk cId="1244134503" sldId="268"/>
            <ac:graphicFrameMk id="3" creationId="{0FE7721B-84BC-56C2-2742-139D4FB0DE98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2T17:13:05.357" v="62" actId="14100"/>
          <ac:graphicFrameMkLst>
            <pc:docMk/>
            <pc:sldMk cId="1244134503" sldId="268"/>
            <ac:graphicFrameMk id="4" creationId="{588FBEDF-0D6A-F72B-BB4D-E6358BAB5B3B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4:33.912" v="2105" actId="255"/>
        <pc:sldMkLst>
          <pc:docMk/>
          <pc:sldMk cId="2470995215" sldId="269"/>
        </pc:sldMkLst>
        <pc:spChg chg="mod">
          <ac:chgData name="Graettinger, James R" userId="a1950f07-3ad9-48eb-8a7a-55a8afe69a63" providerId="ADAL" clId="{501342FD-1E76-4C38-8401-C273B3256B8C}" dt="2025-03-14T12:24:33.912" v="2105" actId="255"/>
          <ac:spMkLst>
            <pc:docMk/>
            <pc:sldMk cId="2470995215" sldId="269"/>
            <ac:spMk id="2" creationId="{B5317B44-90A8-441B-E964-B0AD1A853D35}"/>
          </ac:spMkLst>
        </pc:spChg>
        <pc:graphicFrameChg chg="mod">
          <ac:chgData name="Graettinger, James R" userId="a1950f07-3ad9-48eb-8a7a-55a8afe69a63" providerId="ADAL" clId="{501342FD-1E76-4C38-8401-C273B3256B8C}" dt="2025-03-13T20:24:47.406" v="716" actId="20577"/>
          <ac:graphicFrameMkLst>
            <pc:docMk/>
            <pc:sldMk cId="2470995215" sldId="269"/>
            <ac:graphicFrameMk id="3" creationId="{756ED2D9-F8B7-53EE-68EE-D69729A8346B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4:39.743" v="2106" actId="255"/>
        <pc:sldMkLst>
          <pc:docMk/>
          <pc:sldMk cId="881205594" sldId="270"/>
        </pc:sldMkLst>
        <pc:spChg chg="mod">
          <ac:chgData name="Graettinger, James R" userId="a1950f07-3ad9-48eb-8a7a-55a8afe69a63" providerId="ADAL" clId="{501342FD-1E76-4C38-8401-C273B3256B8C}" dt="2025-03-14T12:24:39.743" v="2106" actId="255"/>
          <ac:spMkLst>
            <pc:docMk/>
            <pc:sldMk cId="881205594" sldId="270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3T20:27:29.355" v="737" actId="20577"/>
          <ac:spMkLst>
            <pc:docMk/>
            <pc:sldMk cId="881205594" sldId="270"/>
            <ac:spMk id="6" creationId="{86A1E18E-80F6-74B2-5F0F-820A3992CABB}"/>
          </ac:spMkLst>
        </pc:spChg>
        <pc:graphicFrameChg chg="mod">
          <ac:chgData name="Graettinger, James R" userId="a1950f07-3ad9-48eb-8a7a-55a8afe69a63" providerId="ADAL" clId="{501342FD-1E76-4C38-8401-C273B3256B8C}" dt="2025-03-13T20:27:06.973" v="735" actId="20577"/>
          <ac:graphicFrameMkLst>
            <pc:docMk/>
            <pc:sldMk cId="881205594" sldId="270"/>
            <ac:graphicFrameMk id="3" creationId="{59B734B0-945C-FED6-6BC1-F22FFBD5738B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3:51.143" v="2099" actId="255"/>
        <pc:sldMkLst>
          <pc:docMk/>
          <pc:sldMk cId="2782009179" sldId="271"/>
        </pc:sldMkLst>
        <pc:spChg chg="mod">
          <ac:chgData name="Graettinger, James R" userId="a1950f07-3ad9-48eb-8a7a-55a8afe69a63" providerId="ADAL" clId="{501342FD-1E76-4C38-8401-C273B3256B8C}" dt="2025-03-14T12:23:51.143" v="2099" actId="255"/>
          <ac:spMkLst>
            <pc:docMk/>
            <pc:sldMk cId="2782009179" sldId="271"/>
            <ac:spMk id="2" creationId="{B5317B44-90A8-441B-E964-B0AD1A853D35}"/>
          </ac:spMkLst>
        </pc:spChg>
        <pc:spChg chg="del">
          <ac:chgData name="Graettinger, James R" userId="a1950f07-3ad9-48eb-8a7a-55a8afe69a63" providerId="ADAL" clId="{501342FD-1E76-4C38-8401-C273B3256B8C}" dt="2025-03-13T20:11:20.092" v="682" actId="478"/>
          <ac:spMkLst>
            <pc:docMk/>
            <pc:sldMk cId="2782009179" sldId="271"/>
            <ac:spMk id="8" creationId="{AAF32389-4B74-2025-D2D4-92170F14A338}"/>
          </ac:spMkLst>
        </pc:spChg>
        <pc:graphicFrameChg chg="del">
          <ac:chgData name="Graettinger, James R" userId="a1950f07-3ad9-48eb-8a7a-55a8afe69a63" providerId="ADAL" clId="{501342FD-1E76-4C38-8401-C273B3256B8C}" dt="2025-03-13T20:11:04.260" v="680" actId="478"/>
          <ac:graphicFrameMkLst>
            <pc:docMk/>
            <pc:sldMk cId="2782009179" sldId="271"/>
            <ac:graphicFrameMk id="3" creationId="{F452490D-7D3C-6B94-4BFC-437CF76BFE5C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3T20:18:32.098" v="693"/>
          <ac:graphicFrameMkLst>
            <pc:docMk/>
            <pc:sldMk cId="2782009179" sldId="271"/>
            <ac:graphicFrameMk id="4" creationId="{559BE118-1CF0-0EDE-8844-35D47E845687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4:25.311" v="2104" actId="255"/>
        <pc:sldMkLst>
          <pc:docMk/>
          <pc:sldMk cId="343700430" sldId="285"/>
        </pc:sldMkLst>
        <pc:spChg chg="mod">
          <ac:chgData name="Graettinger, James R" userId="a1950f07-3ad9-48eb-8a7a-55a8afe69a63" providerId="ADAL" clId="{501342FD-1E76-4C38-8401-C273B3256B8C}" dt="2025-03-14T12:24:25.311" v="2104" actId="255"/>
          <ac:spMkLst>
            <pc:docMk/>
            <pc:sldMk cId="343700430" sldId="285"/>
            <ac:spMk id="2" creationId="{B5317B44-90A8-441B-E964-B0AD1A853D35}"/>
          </ac:spMkLst>
        </pc:spChg>
        <pc:graphicFrameChg chg="add del">
          <ac:chgData name="Graettinger, James R" userId="a1950f07-3ad9-48eb-8a7a-55a8afe69a63" providerId="ADAL" clId="{501342FD-1E76-4C38-8401-C273B3256B8C}" dt="2025-03-13T20:21:56.345" v="698" actId="478"/>
          <ac:graphicFrameMkLst>
            <pc:docMk/>
            <pc:sldMk cId="343700430" sldId="285"/>
            <ac:graphicFrameMk id="3" creationId="{C1A3320E-FBEC-F326-A648-55408B5C8A17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3T20:22:37.675" v="705" actId="255"/>
          <ac:graphicFrameMkLst>
            <pc:docMk/>
            <pc:sldMk cId="343700430" sldId="285"/>
            <ac:graphicFrameMk id="4" creationId="{9A5A9625-EB45-56F8-3678-41B502E681B3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5:26.646" v="2112" actId="255"/>
        <pc:sldMkLst>
          <pc:docMk/>
          <pc:sldMk cId="3544089132" sldId="294"/>
        </pc:sldMkLst>
        <pc:spChg chg="mod">
          <ac:chgData name="Graettinger, James R" userId="a1950f07-3ad9-48eb-8a7a-55a8afe69a63" providerId="ADAL" clId="{501342FD-1E76-4C38-8401-C273B3256B8C}" dt="2025-03-14T12:25:26.646" v="2112" actId="255"/>
          <ac:spMkLst>
            <pc:docMk/>
            <pc:sldMk cId="3544089132" sldId="294"/>
            <ac:spMk id="2" creationId="{B5317B44-90A8-441B-E964-B0AD1A853D35}"/>
          </ac:spMkLst>
        </pc:spChg>
        <pc:spChg chg="del">
          <ac:chgData name="Graettinger, James R" userId="a1950f07-3ad9-48eb-8a7a-55a8afe69a63" providerId="ADAL" clId="{501342FD-1E76-4C38-8401-C273B3256B8C}" dt="2025-03-13T20:59:25.319" v="932" actId="478"/>
          <ac:spMkLst>
            <pc:docMk/>
            <pc:sldMk cId="3544089132" sldId="294"/>
            <ac:spMk id="5" creationId="{685BBE08-3646-FD86-DD91-FE2F13FD3B14}"/>
          </ac:spMkLst>
        </pc:spChg>
        <pc:graphicFrameChg chg="del">
          <ac:chgData name="Graettinger, James R" userId="a1950f07-3ad9-48eb-8a7a-55a8afe69a63" providerId="ADAL" clId="{501342FD-1E76-4C38-8401-C273B3256B8C}" dt="2025-03-13T20:59:12.630" v="929" actId="478"/>
          <ac:graphicFrameMkLst>
            <pc:docMk/>
            <pc:sldMk cId="3544089132" sldId="294"/>
            <ac:graphicFrameMk id="3" creationId="{EDAE5004-578A-B6C0-B8C5-64007D73DECA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3T20:59:36.545" v="935" actId="14100"/>
          <ac:graphicFrameMkLst>
            <pc:docMk/>
            <pc:sldMk cId="3544089132" sldId="294"/>
            <ac:graphicFrameMk id="4" creationId="{889E1666-2AC5-513C-A488-F8339AF9EBF5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5:06.142" v="2110" actId="27636"/>
        <pc:sldMkLst>
          <pc:docMk/>
          <pc:sldMk cId="1233191994" sldId="304"/>
        </pc:sldMkLst>
        <pc:spChg chg="mod">
          <ac:chgData name="Graettinger, James R" userId="a1950f07-3ad9-48eb-8a7a-55a8afe69a63" providerId="ADAL" clId="{501342FD-1E76-4C38-8401-C273B3256B8C}" dt="2025-03-14T12:25:06.142" v="2110" actId="27636"/>
          <ac:spMkLst>
            <pc:docMk/>
            <pc:sldMk cId="1233191994" sldId="304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3T20:44:54.287" v="906" actId="20577"/>
          <ac:spMkLst>
            <pc:docMk/>
            <pc:sldMk cId="1233191994" sldId="304"/>
            <ac:spMk id="3" creationId="{2B245E3B-EAA4-58A6-ABE1-FC2B8AF32DD2}"/>
          </ac:spMkLst>
        </pc:spChg>
      </pc:sldChg>
      <pc:sldChg chg="modSp mod">
        <pc:chgData name="Graettinger, James R" userId="a1950f07-3ad9-48eb-8a7a-55a8afe69a63" providerId="ADAL" clId="{501342FD-1E76-4C38-8401-C273B3256B8C}" dt="2025-03-14T12:18:26.390" v="2026" actId="948"/>
        <pc:sldMkLst>
          <pc:docMk/>
          <pc:sldMk cId="1398590977" sldId="316"/>
        </pc:sldMkLst>
        <pc:spChg chg="mod">
          <ac:chgData name="Graettinger, James R" userId="a1950f07-3ad9-48eb-8a7a-55a8afe69a63" providerId="ADAL" clId="{501342FD-1E76-4C38-8401-C273B3256B8C}" dt="2025-03-14T12:18:26.390" v="2026" actId="948"/>
          <ac:spMkLst>
            <pc:docMk/>
            <pc:sldMk cId="1398590977" sldId="316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2T17:18:07.638" v="200" actId="20577"/>
          <ac:graphicFrameMkLst>
            <pc:docMk/>
            <pc:sldMk cId="1398590977" sldId="316"/>
            <ac:graphicFrameMk id="5" creationId="{17A54482-44D8-12D6-C35A-BD3C3E724660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4:55.407" v="2108" actId="255"/>
        <pc:sldMkLst>
          <pc:docMk/>
          <pc:sldMk cId="983144131" sldId="317"/>
        </pc:sldMkLst>
        <pc:spChg chg="mod">
          <ac:chgData name="Graettinger, James R" userId="a1950f07-3ad9-48eb-8a7a-55a8afe69a63" providerId="ADAL" clId="{501342FD-1E76-4C38-8401-C273B3256B8C}" dt="2025-03-14T12:24:55.407" v="2108" actId="255"/>
          <ac:spMkLst>
            <pc:docMk/>
            <pc:sldMk cId="983144131" sldId="317"/>
            <ac:spMk id="2" creationId="{B5317B44-90A8-441B-E964-B0AD1A853D35}"/>
          </ac:spMkLst>
        </pc:spChg>
        <pc:graphicFrameChg chg="add mod">
          <ac:chgData name="Graettinger, James R" userId="a1950f07-3ad9-48eb-8a7a-55a8afe69a63" providerId="ADAL" clId="{501342FD-1E76-4C38-8401-C273B3256B8C}" dt="2025-03-13T20:41:30.557" v="818" actId="207"/>
          <ac:graphicFrameMkLst>
            <pc:docMk/>
            <pc:sldMk cId="983144131" sldId="317"/>
            <ac:graphicFrameMk id="3" creationId="{A425546A-9BEF-9DB2-7BAD-ED10488EDDEE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3T20:36:43.131" v="810" actId="1076"/>
          <ac:graphicFrameMkLst>
            <pc:docMk/>
            <pc:sldMk cId="983144131" sldId="317"/>
            <ac:graphicFrameMk id="4" creationId="{09CBFC0C-F633-3FAA-0CCF-B3020D79749D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3T20:34:19.076" v="738" actId="478"/>
          <ac:graphicFrameMkLst>
            <pc:docMk/>
            <pc:sldMk cId="983144131" sldId="317"/>
            <ac:graphicFrameMk id="6" creationId="{D0F4400F-456F-779D-3293-A885E0CAE842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3T20:59:50.318" v="936" actId="122"/>
        <pc:sldMkLst>
          <pc:docMk/>
          <pc:sldMk cId="3718742273" sldId="318"/>
        </pc:sldMkLst>
        <pc:spChg chg="mod">
          <ac:chgData name="Graettinger, James R" userId="a1950f07-3ad9-48eb-8a7a-55a8afe69a63" providerId="ADAL" clId="{501342FD-1E76-4C38-8401-C273B3256B8C}" dt="2025-03-13T20:59:50.318" v="936" actId="122"/>
          <ac:spMkLst>
            <pc:docMk/>
            <pc:sldMk cId="3718742273" sldId="318"/>
            <ac:spMk id="2" creationId="{B5317B44-90A8-441B-E964-B0AD1A853D35}"/>
          </ac:spMkLst>
        </pc:spChg>
        <pc:graphicFrameChg chg="add mod">
          <ac:chgData name="Graettinger, James R" userId="a1950f07-3ad9-48eb-8a7a-55a8afe69a63" providerId="ADAL" clId="{501342FD-1E76-4C38-8401-C273B3256B8C}" dt="2025-03-13T20:41:02.017" v="815" actId="14100"/>
          <ac:graphicFrameMkLst>
            <pc:docMk/>
            <pc:sldMk cId="3718742273" sldId="318"/>
            <ac:graphicFrameMk id="3" creationId="{D81E4C53-C11F-F458-85EA-9A8F6233D04D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3T20:40:41.243" v="811" actId="478"/>
          <ac:graphicFrameMkLst>
            <pc:docMk/>
            <pc:sldMk cId="3718742273" sldId="318"/>
            <ac:graphicFrameMk id="6" creationId="{15F7D440-12A6-7684-31B3-8B1AA35ED66A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18:37.881" v="2028" actId="27636"/>
        <pc:sldMkLst>
          <pc:docMk/>
          <pc:sldMk cId="2227885427" sldId="325"/>
        </pc:sldMkLst>
        <pc:spChg chg="mod">
          <ac:chgData name="Graettinger, James R" userId="a1950f07-3ad9-48eb-8a7a-55a8afe69a63" providerId="ADAL" clId="{501342FD-1E76-4C38-8401-C273B3256B8C}" dt="2025-03-14T12:18:37.881" v="2028" actId="27636"/>
          <ac:spMkLst>
            <pc:docMk/>
            <pc:sldMk cId="2227885427" sldId="325"/>
            <ac:spMk id="2" creationId="{B5317B44-90A8-441B-E964-B0AD1A853D35}"/>
          </ac:spMkLst>
        </pc:spChg>
        <pc:graphicFrameChg chg="mod">
          <ac:chgData name="Graettinger, James R" userId="a1950f07-3ad9-48eb-8a7a-55a8afe69a63" providerId="ADAL" clId="{501342FD-1E76-4C38-8401-C273B3256B8C}" dt="2025-03-12T17:19:05.733" v="201"/>
          <ac:graphicFrameMkLst>
            <pc:docMk/>
            <pc:sldMk cId="2227885427" sldId="325"/>
            <ac:graphicFrameMk id="5" creationId="{7E5CBA67-2406-FE2C-27FF-7620273D4231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2T17:22:39.113" v="288" actId="20577"/>
          <ac:graphicFrameMkLst>
            <pc:docMk/>
            <pc:sldMk cId="2227885427" sldId="325"/>
            <ac:graphicFrameMk id="6" creationId="{9CAEA7A1-BBB0-EF35-56F7-F62957FD35B6}"/>
          </ac:graphicFrameMkLst>
        </pc:graphicFrameChg>
      </pc:sldChg>
      <pc:sldChg chg="delSp modSp del mod">
        <pc:chgData name="Graettinger, James R" userId="a1950f07-3ad9-48eb-8a7a-55a8afe69a63" providerId="ADAL" clId="{501342FD-1E76-4C38-8401-C273B3256B8C}" dt="2025-03-14T12:14:12.116" v="1972" actId="2696"/>
        <pc:sldMkLst>
          <pc:docMk/>
          <pc:sldMk cId="2421913504" sldId="332"/>
        </pc:sldMkLst>
        <pc:spChg chg="del mod">
          <ac:chgData name="Graettinger, James R" userId="a1950f07-3ad9-48eb-8a7a-55a8afe69a63" providerId="ADAL" clId="{501342FD-1E76-4C38-8401-C273B3256B8C}" dt="2025-03-14T12:11:41.931" v="1916"/>
          <ac:spMkLst>
            <pc:docMk/>
            <pc:sldMk cId="2421913504" sldId="332"/>
            <ac:spMk id="3" creationId="{738E331D-EF5B-2918-8D0E-6879C79CFBC2}"/>
          </ac:spMkLst>
        </pc:spChg>
      </pc:sldChg>
      <pc:sldChg chg="modSp mod">
        <pc:chgData name="Graettinger, James R" userId="a1950f07-3ad9-48eb-8a7a-55a8afe69a63" providerId="ADAL" clId="{501342FD-1E76-4C38-8401-C273B3256B8C}" dt="2025-03-14T11:49:42.597" v="1240" actId="1076"/>
        <pc:sldMkLst>
          <pc:docMk/>
          <pc:sldMk cId="310919671" sldId="333"/>
        </pc:sldMkLst>
        <pc:spChg chg="mod">
          <ac:chgData name="Graettinger, James R" userId="a1950f07-3ad9-48eb-8a7a-55a8afe69a63" providerId="ADAL" clId="{501342FD-1E76-4C38-8401-C273B3256B8C}" dt="2025-03-14T11:49:42.597" v="1240" actId="1076"/>
          <ac:spMkLst>
            <pc:docMk/>
            <pc:sldMk cId="310919671" sldId="333"/>
            <ac:spMk id="4" creationId="{A87D3AC6-ABDD-4C72-A5BF-4B99B9975378}"/>
          </ac:spMkLst>
        </pc:spChg>
        <pc:spChg chg="mod">
          <ac:chgData name="Graettinger, James R" userId="a1950f07-3ad9-48eb-8a7a-55a8afe69a63" providerId="ADAL" clId="{501342FD-1E76-4C38-8401-C273B3256B8C}" dt="2025-03-14T11:49:29.124" v="1239" actId="20577"/>
          <ac:spMkLst>
            <pc:docMk/>
            <pc:sldMk cId="310919671" sldId="333"/>
            <ac:spMk id="5" creationId="{28BCFB23-A2F1-9BEF-137A-FF4C2C3FEDCE}"/>
          </ac:spMkLst>
        </pc:spChg>
      </pc:sldChg>
      <pc:sldChg chg="modSp mod">
        <pc:chgData name="Graettinger, James R" userId="a1950f07-3ad9-48eb-8a7a-55a8afe69a63" providerId="ADAL" clId="{501342FD-1E76-4C38-8401-C273B3256B8C}" dt="2025-03-14T12:29:44.160" v="2234"/>
        <pc:sldMkLst>
          <pc:docMk/>
          <pc:sldMk cId="3492688595" sldId="341"/>
        </pc:sldMkLst>
        <pc:spChg chg="mod">
          <ac:chgData name="Graettinger, James R" userId="a1950f07-3ad9-48eb-8a7a-55a8afe69a63" providerId="ADAL" clId="{501342FD-1E76-4C38-8401-C273B3256B8C}" dt="2025-03-14T12:29:44.160" v="2234"/>
          <ac:spMkLst>
            <pc:docMk/>
            <pc:sldMk cId="3492688595" sldId="341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2T19:20:18.305" v="399" actId="20577"/>
          <ac:graphicFrameMkLst>
            <pc:docMk/>
            <pc:sldMk cId="3492688595" sldId="341"/>
            <ac:graphicFrameMk id="3" creationId="{D14C1BD5-0AEC-2AE8-4936-D720180CD045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2T19:20:56.014" v="402" actId="255"/>
          <ac:graphicFrameMkLst>
            <pc:docMk/>
            <pc:sldMk cId="3492688595" sldId="341"/>
            <ac:graphicFrameMk id="4" creationId="{E0D9AD0D-3843-5AC7-EC32-EBE2956EB421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3:00.614" v="2093" actId="255"/>
        <pc:sldMkLst>
          <pc:docMk/>
          <pc:sldMk cId="635032207" sldId="342"/>
        </pc:sldMkLst>
        <pc:spChg chg="mod">
          <ac:chgData name="Graettinger, James R" userId="a1950f07-3ad9-48eb-8a7a-55a8afe69a63" providerId="ADAL" clId="{501342FD-1E76-4C38-8401-C273B3256B8C}" dt="2025-03-14T12:23:00.614" v="2093" actId="255"/>
          <ac:spMkLst>
            <pc:docMk/>
            <pc:sldMk cId="635032207" sldId="342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3T14:32:27.507" v="546" actId="14734"/>
          <ac:graphicFrameMkLst>
            <pc:docMk/>
            <pc:sldMk cId="635032207" sldId="342"/>
            <ac:graphicFrameMk id="4" creationId="{E3A6B7E3-32A4-4E23-B51D-49F942579D75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3:06.618" v="2094" actId="255"/>
        <pc:sldMkLst>
          <pc:docMk/>
          <pc:sldMk cId="2857549350" sldId="343"/>
        </pc:sldMkLst>
        <pc:spChg chg="mod">
          <ac:chgData name="Graettinger, James R" userId="a1950f07-3ad9-48eb-8a7a-55a8afe69a63" providerId="ADAL" clId="{501342FD-1E76-4C38-8401-C273B3256B8C}" dt="2025-03-14T12:23:06.618" v="2094" actId="255"/>
          <ac:spMkLst>
            <pc:docMk/>
            <pc:sldMk cId="2857549350" sldId="343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3T14:32:41.323" v="556" actId="20577"/>
          <ac:graphicFrameMkLst>
            <pc:docMk/>
            <pc:sldMk cId="2857549350" sldId="343"/>
            <ac:graphicFrameMk id="3" creationId="{FD9873A0-5218-52D6-F5C6-FE6E7F9ABF87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3:18.457" v="2095" actId="255"/>
        <pc:sldMkLst>
          <pc:docMk/>
          <pc:sldMk cId="3228181607" sldId="344"/>
        </pc:sldMkLst>
        <pc:spChg chg="mod">
          <ac:chgData name="Graettinger, James R" userId="a1950f07-3ad9-48eb-8a7a-55a8afe69a63" providerId="ADAL" clId="{501342FD-1E76-4C38-8401-C273B3256B8C}" dt="2025-03-14T12:23:18.457" v="2095" actId="255"/>
          <ac:spMkLst>
            <pc:docMk/>
            <pc:sldMk cId="3228181607" sldId="344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3T14:37:20.683" v="574" actId="255"/>
          <ac:graphicFrameMkLst>
            <pc:docMk/>
            <pc:sldMk cId="3228181607" sldId="344"/>
            <ac:graphicFrameMk id="3" creationId="{74F122CD-3E0D-6A4E-E56D-50B646AD79A0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3:26.360" v="2096" actId="255"/>
        <pc:sldMkLst>
          <pc:docMk/>
          <pc:sldMk cId="471665937" sldId="345"/>
        </pc:sldMkLst>
        <pc:spChg chg="mod">
          <ac:chgData name="Graettinger, James R" userId="a1950f07-3ad9-48eb-8a7a-55a8afe69a63" providerId="ADAL" clId="{501342FD-1E76-4C38-8401-C273B3256B8C}" dt="2025-03-14T12:23:26.360" v="2096" actId="255"/>
          <ac:spMkLst>
            <pc:docMk/>
            <pc:sldMk cId="471665937" sldId="345"/>
            <ac:spMk id="2" creationId="{B5317B44-90A8-441B-E964-B0AD1A853D35}"/>
          </ac:spMkLst>
        </pc:spChg>
      </pc:sldChg>
      <pc:sldChg chg="modSp mod">
        <pc:chgData name="Graettinger, James R" userId="a1950f07-3ad9-48eb-8a7a-55a8afe69a63" providerId="ADAL" clId="{501342FD-1E76-4C38-8401-C273B3256B8C}" dt="2025-03-14T12:23:33.466" v="2097" actId="255"/>
        <pc:sldMkLst>
          <pc:docMk/>
          <pc:sldMk cId="2105399685" sldId="346"/>
        </pc:sldMkLst>
        <pc:spChg chg="mod">
          <ac:chgData name="Graettinger, James R" userId="a1950f07-3ad9-48eb-8a7a-55a8afe69a63" providerId="ADAL" clId="{501342FD-1E76-4C38-8401-C273B3256B8C}" dt="2025-03-14T12:23:33.466" v="2097" actId="255"/>
          <ac:spMkLst>
            <pc:docMk/>
            <pc:sldMk cId="2105399685" sldId="346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3T19:55:00.772" v="639" actId="20577"/>
          <ac:graphicFrameMkLst>
            <pc:docMk/>
            <pc:sldMk cId="2105399685" sldId="346"/>
            <ac:graphicFrameMk id="3" creationId="{31FC32CE-75C3-422C-4F3A-EC5B383E7266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04:02.200" v="1596" actId="20577"/>
        <pc:sldMkLst>
          <pc:docMk/>
          <pc:sldMk cId="1242061696" sldId="347"/>
        </pc:sldMkLst>
        <pc:spChg chg="mod">
          <ac:chgData name="Graettinger, James R" userId="a1950f07-3ad9-48eb-8a7a-55a8afe69a63" providerId="ADAL" clId="{501342FD-1E76-4C38-8401-C273B3256B8C}" dt="2025-03-14T11:56:30.578" v="1515" actId="1076"/>
          <ac:spMkLst>
            <pc:docMk/>
            <pc:sldMk cId="1242061696" sldId="347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4T12:04:02.200" v="1596" actId="20577"/>
          <ac:spMkLst>
            <pc:docMk/>
            <pc:sldMk cId="1242061696" sldId="347"/>
            <ac:spMk id="4" creationId="{A87D3AC6-ABDD-4C72-A5BF-4B99B9975378}"/>
          </ac:spMkLst>
        </pc:spChg>
        <pc:spChg chg="add del mod">
          <ac:chgData name="Graettinger, James R" userId="a1950f07-3ad9-48eb-8a7a-55a8afe69a63" providerId="ADAL" clId="{501342FD-1E76-4C38-8401-C273B3256B8C}" dt="2025-03-14T11:56:44.669" v="1516" actId="114"/>
          <ac:spMkLst>
            <pc:docMk/>
            <pc:sldMk cId="1242061696" sldId="347"/>
            <ac:spMk id="5" creationId="{28BCFB23-A2F1-9BEF-137A-FF4C2C3FEDCE}"/>
          </ac:spMkLst>
        </pc:spChg>
        <pc:graphicFrameChg chg="mod modGraphic">
          <ac:chgData name="Graettinger, James R" userId="a1950f07-3ad9-48eb-8a7a-55a8afe69a63" providerId="ADAL" clId="{501342FD-1E76-4C38-8401-C273B3256B8C}" dt="2025-03-14T11:55:35.849" v="1408" actId="20577"/>
          <ac:graphicFrameMkLst>
            <pc:docMk/>
            <pc:sldMk cId="1242061696" sldId="347"/>
            <ac:graphicFrameMk id="6" creationId="{67F4157D-13ED-6BB5-33CB-446D012CEB33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30:02.026" v="2244" actId="20577"/>
        <pc:sldMkLst>
          <pc:docMk/>
          <pc:sldMk cId="1048074372" sldId="352"/>
        </pc:sldMkLst>
        <pc:spChg chg="mod">
          <ac:chgData name="Graettinger, James R" userId="a1950f07-3ad9-48eb-8a7a-55a8afe69a63" providerId="ADAL" clId="{501342FD-1E76-4C38-8401-C273B3256B8C}" dt="2025-03-14T12:30:02.026" v="2244" actId="20577"/>
          <ac:spMkLst>
            <pc:docMk/>
            <pc:sldMk cId="1048074372" sldId="352"/>
            <ac:spMk id="4" creationId="{0F5E3D78-94BA-E87A-D1C4-770DD48489F2}"/>
          </ac:spMkLst>
        </pc:spChg>
      </pc:sldChg>
      <pc:sldChg chg="modSp mod">
        <pc:chgData name="Graettinger, James R" userId="a1950f07-3ad9-48eb-8a7a-55a8afe69a63" providerId="ADAL" clId="{501342FD-1E76-4C38-8401-C273B3256B8C}" dt="2025-03-14T12:31:53.175" v="2245"/>
        <pc:sldMkLst>
          <pc:docMk/>
          <pc:sldMk cId="198579524" sldId="353"/>
        </pc:sldMkLst>
        <pc:spChg chg="mod">
          <ac:chgData name="Graettinger, James R" userId="a1950f07-3ad9-48eb-8a7a-55a8afe69a63" providerId="ADAL" clId="{501342FD-1E76-4C38-8401-C273B3256B8C}" dt="2025-03-14T12:31:53.175" v="2245"/>
          <ac:spMkLst>
            <pc:docMk/>
            <pc:sldMk cId="198579524" sldId="353"/>
            <ac:spMk id="4" creationId="{0F5E3D78-94BA-E87A-D1C4-770DD48489F2}"/>
          </ac:spMkLst>
        </pc:spChg>
      </pc:sldChg>
      <pc:sldChg chg="modSp mod">
        <pc:chgData name="Graettinger, James R" userId="a1950f07-3ad9-48eb-8a7a-55a8afe69a63" providerId="ADAL" clId="{501342FD-1E76-4C38-8401-C273B3256B8C}" dt="2025-03-14T12:21:22.265" v="2063" actId="255"/>
        <pc:sldMkLst>
          <pc:docMk/>
          <pc:sldMk cId="1760000896" sldId="354"/>
        </pc:sldMkLst>
        <pc:spChg chg="mod">
          <ac:chgData name="Graettinger, James R" userId="a1950f07-3ad9-48eb-8a7a-55a8afe69a63" providerId="ADAL" clId="{501342FD-1E76-4C38-8401-C273B3256B8C}" dt="2025-03-14T12:21:22.265" v="2063" actId="255"/>
          <ac:spMkLst>
            <pc:docMk/>
            <pc:sldMk cId="1760000896" sldId="354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4T11:38:41.160" v="1115" actId="1076"/>
          <ac:graphicFrameMkLst>
            <pc:docMk/>
            <pc:sldMk cId="1760000896" sldId="354"/>
            <ac:graphicFrameMk id="4" creationId="{3632A74A-D23E-BA1A-FEF8-EFB674ED9E84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4T11:36:58.555" v="1112" actId="14100"/>
          <ac:graphicFrameMkLst>
            <pc:docMk/>
            <pc:sldMk cId="1760000896" sldId="354"/>
            <ac:graphicFrameMk id="5" creationId="{BE8E633B-4737-72BD-0825-522F519742F8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1:47.303" v="2067" actId="255"/>
        <pc:sldMkLst>
          <pc:docMk/>
          <pc:sldMk cId="297262406" sldId="355"/>
        </pc:sldMkLst>
        <pc:spChg chg="mod">
          <ac:chgData name="Graettinger, James R" userId="a1950f07-3ad9-48eb-8a7a-55a8afe69a63" providerId="ADAL" clId="{501342FD-1E76-4C38-8401-C273B3256B8C}" dt="2025-03-14T12:21:47.303" v="2067" actId="255"/>
          <ac:spMkLst>
            <pc:docMk/>
            <pc:sldMk cId="297262406" sldId="355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4T11:38:57.291" v="1116" actId="14100"/>
          <ac:graphicFrameMkLst>
            <pc:docMk/>
            <pc:sldMk cId="297262406" sldId="355"/>
            <ac:graphicFrameMk id="4" creationId="{87F5B821-55F1-51A4-AD52-B0952BB15DD4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4T11:39:12.253" v="1118" actId="1076"/>
          <ac:graphicFrameMkLst>
            <pc:docMk/>
            <pc:sldMk cId="297262406" sldId="355"/>
            <ac:graphicFrameMk id="5" creationId="{3EAE6925-9694-E3A1-2552-BD64C0496DEF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1:34.187" v="2064" actId="255"/>
        <pc:sldMkLst>
          <pc:docMk/>
          <pc:sldMk cId="3549607669" sldId="356"/>
        </pc:sldMkLst>
        <pc:spChg chg="mod">
          <ac:chgData name="Graettinger, James R" userId="a1950f07-3ad9-48eb-8a7a-55a8afe69a63" providerId="ADAL" clId="{501342FD-1E76-4C38-8401-C273B3256B8C}" dt="2025-03-14T12:21:34.187" v="2064" actId="255"/>
          <ac:spMkLst>
            <pc:docMk/>
            <pc:sldMk cId="3549607669" sldId="356"/>
            <ac:spMk id="2" creationId="{B5317B44-90A8-441B-E964-B0AD1A853D35}"/>
          </ac:spMkLst>
        </pc:spChg>
        <pc:graphicFrameChg chg="mod">
          <ac:chgData name="Graettinger, James R" userId="a1950f07-3ad9-48eb-8a7a-55a8afe69a63" providerId="ADAL" clId="{501342FD-1E76-4C38-8401-C273B3256B8C}" dt="2025-03-12T18:58:48.549" v="353"/>
          <ac:graphicFrameMkLst>
            <pc:docMk/>
            <pc:sldMk cId="3549607669" sldId="356"/>
            <ac:graphicFrameMk id="3" creationId="{1728D7A2-F73D-8E12-65C1-C2F8F655D5D7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2T19:16:56.392" v="373" actId="20577"/>
          <ac:graphicFrameMkLst>
            <pc:docMk/>
            <pc:sldMk cId="3549607669" sldId="356"/>
            <ac:graphicFrameMk id="5" creationId="{8F304645-6FF3-155F-514C-B18F4E01C4F3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21:07.383" v="2062" actId="1076"/>
        <pc:sldMkLst>
          <pc:docMk/>
          <pc:sldMk cId="1248850434" sldId="357"/>
        </pc:sldMkLst>
        <pc:spChg chg="mod">
          <ac:chgData name="Graettinger, James R" userId="a1950f07-3ad9-48eb-8a7a-55a8afe69a63" providerId="ADAL" clId="{501342FD-1E76-4C38-8401-C273B3256B8C}" dt="2025-03-14T12:20:13.899" v="2057" actId="14100"/>
          <ac:spMkLst>
            <pc:docMk/>
            <pc:sldMk cId="1248850434" sldId="357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4T12:20:47.035" v="2060" actId="14100"/>
          <ac:graphicFrameMkLst>
            <pc:docMk/>
            <pc:sldMk cId="1248850434" sldId="357"/>
            <ac:graphicFrameMk id="5" creationId="{B3C0A1E7-EEF8-A4B5-AE56-3435D6C19965}"/>
          </ac:graphicFrameMkLst>
        </pc:graphicFrameChg>
        <pc:graphicFrameChg chg="mod modGraphic">
          <ac:chgData name="Graettinger, James R" userId="a1950f07-3ad9-48eb-8a7a-55a8afe69a63" providerId="ADAL" clId="{501342FD-1E76-4C38-8401-C273B3256B8C}" dt="2025-03-14T12:21:07.383" v="2062" actId="1076"/>
          <ac:graphicFrameMkLst>
            <pc:docMk/>
            <pc:sldMk cId="1248850434" sldId="357"/>
            <ac:graphicFrameMk id="6" creationId="{FC955C42-9E66-8CC9-3C3B-4369EB580F46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35:03.530" v="2264"/>
        <pc:sldMkLst>
          <pc:docMk/>
          <pc:sldMk cId="1634709986" sldId="358"/>
        </pc:sldMkLst>
        <pc:spChg chg="mod">
          <ac:chgData name="Graettinger, James R" userId="a1950f07-3ad9-48eb-8a7a-55a8afe69a63" providerId="ADAL" clId="{501342FD-1E76-4C38-8401-C273B3256B8C}" dt="2025-03-14T12:35:03.530" v="2264"/>
          <ac:spMkLst>
            <pc:docMk/>
            <pc:sldMk cId="1634709986" sldId="358"/>
            <ac:spMk id="4" creationId="{0F5E3D78-94BA-E87A-D1C4-770DD48489F2}"/>
          </ac:spMkLst>
        </pc:spChg>
      </pc:sldChg>
      <pc:sldChg chg="addSp modSp mod">
        <pc:chgData name="Graettinger, James R" userId="a1950f07-3ad9-48eb-8a7a-55a8afe69a63" providerId="ADAL" clId="{501342FD-1E76-4C38-8401-C273B3256B8C}" dt="2025-03-14T12:05:34.027" v="1642" actId="207"/>
        <pc:sldMkLst>
          <pc:docMk/>
          <pc:sldMk cId="732420399" sldId="359"/>
        </pc:sldMkLst>
        <pc:spChg chg="mod">
          <ac:chgData name="Graettinger, James R" userId="a1950f07-3ad9-48eb-8a7a-55a8afe69a63" providerId="ADAL" clId="{501342FD-1E76-4C38-8401-C273B3256B8C}" dt="2025-03-14T12:04:49.995" v="1630" actId="20577"/>
          <ac:spMkLst>
            <pc:docMk/>
            <pc:sldMk cId="732420399" sldId="359"/>
            <ac:spMk id="4" creationId="{A87D3AC6-ABDD-4C72-A5BF-4B99B9975378}"/>
          </ac:spMkLst>
        </pc:spChg>
        <pc:spChg chg="mod">
          <ac:chgData name="Graettinger, James R" userId="a1950f07-3ad9-48eb-8a7a-55a8afe69a63" providerId="ADAL" clId="{501342FD-1E76-4C38-8401-C273B3256B8C}" dt="2025-03-14T12:05:34.027" v="1642" actId="207"/>
          <ac:spMkLst>
            <pc:docMk/>
            <pc:sldMk cId="732420399" sldId="359"/>
            <ac:spMk id="5" creationId="{28BCFB23-A2F1-9BEF-137A-FF4C2C3FEDCE}"/>
          </ac:spMkLst>
        </pc:spChg>
        <pc:graphicFrameChg chg="add mod modGraphic">
          <ac:chgData name="Graettinger, James R" userId="a1950f07-3ad9-48eb-8a7a-55a8afe69a63" providerId="ADAL" clId="{501342FD-1E76-4C38-8401-C273B3256B8C}" dt="2025-03-14T12:05:21.073" v="1640" actId="1076"/>
          <ac:graphicFrameMkLst>
            <pc:docMk/>
            <pc:sldMk cId="732420399" sldId="359"/>
            <ac:graphicFrameMk id="3" creationId="{509F8AE2-B403-A8AF-042D-6B906ADA21BB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16:22.429" v="2019" actId="20577"/>
        <pc:sldMkLst>
          <pc:docMk/>
          <pc:sldMk cId="292090434" sldId="1147"/>
        </pc:sldMkLst>
        <pc:spChg chg="mod">
          <ac:chgData name="Graettinger, James R" userId="a1950f07-3ad9-48eb-8a7a-55a8afe69a63" providerId="ADAL" clId="{501342FD-1E76-4C38-8401-C273B3256B8C}" dt="2025-03-14T12:15:24.035" v="2011" actId="20577"/>
          <ac:spMkLst>
            <pc:docMk/>
            <pc:sldMk cId="292090434" sldId="1147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4T12:16:22.429" v="2019" actId="20577"/>
          <ac:spMkLst>
            <pc:docMk/>
            <pc:sldMk cId="292090434" sldId="1147"/>
            <ac:spMk id="5" creationId="{574C4B49-5F7F-4CAD-4B78-D5CB6BEAE2F9}"/>
          </ac:spMkLst>
        </pc:spChg>
      </pc:sldChg>
      <pc:sldChg chg="modSp mod">
        <pc:chgData name="Graettinger, James R" userId="a1950f07-3ad9-48eb-8a7a-55a8afe69a63" providerId="ADAL" clId="{501342FD-1E76-4C38-8401-C273B3256B8C}" dt="2025-03-14T12:33:49.167" v="2253" actId="27636"/>
        <pc:sldMkLst>
          <pc:docMk/>
          <pc:sldMk cId="3394956777" sldId="1150"/>
        </pc:sldMkLst>
        <pc:spChg chg="mod">
          <ac:chgData name="Graettinger, James R" userId="a1950f07-3ad9-48eb-8a7a-55a8afe69a63" providerId="ADAL" clId="{501342FD-1E76-4C38-8401-C273B3256B8C}" dt="2025-03-14T12:33:49.167" v="2253" actId="27636"/>
          <ac:spMkLst>
            <pc:docMk/>
            <pc:sldMk cId="3394956777" sldId="1150"/>
            <ac:spMk id="2" creationId="{B5317B44-90A8-441B-E964-B0AD1A853D35}"/>
          </ac:spMkLst>
        </pc:spChg>
        <pc:spChg chg="mod">
          <ac:chgData name="Graettinger, James R" userId="a1950f07-3ad9-48eb-8a7a-55a8afe69a63" providerId="ADAL" clId="{501342FD-1E76-4C38-8401-C273B3256B8C}" dt="2025-03-13T20:50:30.702" v="927" actId="20577"/>
          <ac:spMkLst>
            <pc:docMk/>
            <pc:sldMk cId="3394956777" sldId="1150"/>
            <ac:spMk id="3" creationId="{2B245E3B-EAA4-58A6-ABE1-FC2B8AF32DD2}"/>
          </ac:spMkLst>
        </pc:spChg>
      </pc:sldChg>
      <pc:sldChg chg="addSp delSp modSp mod">
        <pc:chgData name="Graettinger, James R" userId="a1950f07-3ad9-48eb-8a7a-55a8afe69a63" providerId="ADAL" clId="{501342FD-1E76-4C38-8401-C273B3256B8C}" dt="2025-03-14T12:25:35.612" v="2113" actId="255"/>
        <pc:sldMkLst>
          <pc:docMk/>
          <pc:sldMk cId="3541327293" sldId="1151"/>
        </pc:sldMkLst>
        <pc:spChg chg="mod">
          <ac:chgData name="Graettinger, James R" userId="a1950f07-3ad9-48eb-8a7a-55a8afe69a63" providerId="ADAL" clId="{501342FD-1E76-4C38-8401-C273B3256B8C}" dt="2025-03-14T12:25:35.612" v="2113" actId="255"/>
          <ac:spMkLst>
            <pc:docMk/>
            <pc:sldMk cId="3541327293" sldId="1151"/>
            <ac:spMk id="2" creationId="{B5317B44-90A8-441B-E964-B0AD1A853D35}"/>
          </ac:spMkLst>
        </pc:spChg>
        <pc:graphicFrameChg chg="add mod">
          <ac:chgData name="Graettinger, James R" userId="a1950f07-3ad9-48eb-8a7a-55a8afe69a63" providerId="ADAL" clId="{501342FD-1E76-4C38-8401-C273B3256B8C}" dt="2025-03-14T11:17:12.470" v="1019" actId="20577"/>
          <ac:graphicFrameMkLst>
            <pc:docMk/>
            <pc:sldMk cId="3541327293" sldId="1151"/>
            <ac:graphicFrameMk id="3" creationId="{24570CAB-B4B6-80E1-81BF-800DFC6049DE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4T11:15:18.361" v="986" actId="478"/>
          <ac:graphicFrameMkLst>
            <pc:docMk/>
            <pc:sldMk cId="3541327293" sldId="1151"/>
            <ac:graphicFrameMk id="4" creationId="{74C041A7-2C30-9DEB-D25A-670324FF7AEE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34:28.076" v="2263" actId="20577"/>
        <pc:sldMkLst>
          <pc:docMk/>
          <pc:sldMk cId="2049206503" sldId="1152"/>
        </pc:sldMkLst>
        <pc:spChg chg="mod">
          <ac:chgData name="Graettinger, James R" userId="a1950f07-3ad9-48eb-8a7a-55a8afe69a63" providerId="ADAL" clId="{501342FD-1E76-4C38-8401-C273B3256B8C}" dt="2025-03-14T12:34:28.076" v="2263" actId="20577"/>
          <ac:spMkLst>
            <pc:docMk/>
            <pc:sldMk cId="2049206503" sldId="1152"/>
            <ac:spMk id="2" creationId="{B5317B44-90A8-441B-E964-B0AD1A853D35}"/>
          </ac:spMkLst>
        </pc:spChg>
        <pc:graphicFrameChg chg="del">
          <ac:chgData name="Graettinger, James R" userId="a1950f07-3ad9-48eb-8a7a-55a8afe69a63" providerId="ADAL" clId="{501342FD-1E76-4C38-8401-C273B3256B8C}" dt="2025-03-14T11:22:51.987" v="1020" actId="478"/>
          <ac:graphicFrameMkLst>
            <pc:docMk/>
            <pc:sldMk cId="2049206503" sldId="1152"/>
            <ac:graphicFrameMk id="3" creationId="{504DAA61-91E9-A028-2CE4-C88BCE924659}"/>
          </ac:graphicFrameMkLst>
        </pc:graphicFrameChg>
        <pc:graphicFrameChg chg="add del mod">
          <ac:chgData name="Graettinger, James R" userId="a1950f07-3ad9-48eb-8a7a-55a8afe69a63" providerId="ADAL" clId="{501342FD-1E76-4C38-8401-C273B3256B8C}" dt="2025-03-14T11:24:06.894" v="1027" actId="478"/>
          <ac:graphicFrameMkLst>
            <pc:docMk/>
            <pc:sldMk cId="2049206503" sldId="1152"/>
            <ac:graphicFrameMk id="4" creationId="{1FD43416-9870-AC83-1A89-C3816E4D9B2A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4T11:26:04.213" v="1040" actId="14100"/>
          <ac:graphicFrameMkLst>
            <pc:docMk/>
            <pc:sldMk cId="2049206503" sldId="1152"/>
            <ac:graphicFrameMk id="5" creationId="{1FD43416-9870-AC83-1A89-C3816E4D9B2A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4T11:25:41.857" v="1035" actId="1076"/>
          <ac:graphicFrameMkLst>
            <pc:docMk/>
            <pc:sldMk cId="2049206503" sldId="1152"/>
            <ac:graphicFrameMk id="6" creationId="{00BB7B9A-05D7-8720-D953-646B78DADB99}"/>
          </ac:graphicFrameMkLst>
        </pc:graphicFrameChg>
        <pc:graphicFrameChg chg="add mod modGraphic">
          <ac:chgData name="Graettinger, James R" userId="a1950f07-3ad9-48eb-8a7a-55a8afe69a63" providerId="ADAL" clId="{501342FD-1E76-4C38-8401-C273B3256B8C}" dt="2025-03-14T11:28:19.893" v="1051" actId="122"/>
          <ac:graphicFrameMkLst>
            <pc:docMk/>
            <pc:sldMk cId="2049206503" sldId="1152"/>
            <ac:graphicFrameMk id="7" creationId="{DD6D5AA2-AA29-D7BC-97A7-A17B25F69BCB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5:50.422" v="2115" actId="255"/>
        <pc:sldMkLst>
          <pc:docMk/>
          <pc:sldMk cId="3865167278" sldId="1153"/>
        </pc:sldMkLst>
        <pc:spChg chg="mod">
          <ac:chgData name="Graettinger, James R" userId="a1950f07-3ad9-48eb-8a7a-55a8afe69a63" providerId="ADAL" clId="{501342FD-1E76-4C38-8401-C273B3256B8C}" dt="2025-03-14T12:25:50.422" v="2115" actId="255"/>
          <ac:spMkLst>
            <pc:docMk/>
            <pc:sldMk cId="3865167278" sldId="1153"/>
            <ac:spMk id="2" creationId="{B5317B44-90A8-441B-E964-B0AD1A853D35}"/>
          </ac:spMkLst>
        </pc:spChg>
        <pc:graphicFrameChg chg="del">
          <ac:chgData name="Graettinger, James R" userId="a1950f07-3ad9-48eb-8a7a-55a8afe69a63" providerId="ADAL" clId="{501342FD-1E76-4C38-8401-C273B3256B8C}" dt="2025-03-13T21:46:29.585" v="958" actId="478"/>
          <ac:graphicFrameMkLst>
            <pc:docMk/>
            <pc:sldMk cId="3865167278" sldId="1153"/>
            <ac:graphicFrameMk id="3" creationId="{2A369D1B-F3D9-BB52-7057-7314A617A9AA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3T21:46:51.102" v="964" actId="14100"/>
          <ac:graphicFrameMkLst>
            <pc:docMk/>
            <pc:sldMk cId="3865167278" sldId="1153"/>
            <ac:graphicFrameMk id="4" creationId="{B780D9D3-7844-62E2-F617-EB45BFA589A1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5:57.358" v="2116" actId="255"/>
        <pc:sldMkLst>
          <pc:docMk/>
          <pc:sldMk cId="516878109" sldId="1154"/>
        </pc:sldMkLst>
        <pc:spChg chg="mod">
          <ac:chgData name="Graettinger, James R" userId="a1950f07-3ad9-48eb-8a7a-55a8afe69a63" providerId="ADAL" clId="{501342FD-1E76-4C38-8401-C273B3256B8C}" dt="2025-03-14T12:25:57.358" v="2116" actId="255"/>
          <ac:spMkLst>
            <pc:docMk/>
            <pc:sldMk cId="516878109" sldId="1154"/>
            <ac:spMk id="2" creationId="{B5317B44-90A8-441B-E964-B0AD1A853D35}"/>
          </ac:spMkLst>
        </pc:spChg>
        <pc:graphicFrameChg chg="add mod">
          <ac:chgData name="Graettinger, James R" userId="a1950f07-3ad9-48eb-8a7a-55a8afe69a63" providerId="ADAL" clId="{501342FD-1E76-4C38-8401-C273B3256B8C}" dt="2025-03-13T21:47:19.107" v="971" actId="14100"/>
          <ac:graphicFrameMkLst>
            <pc:docMk/>
            <pc:sldMk cId="516878109" sldId="1154"/>
            <ac:graphicFrameMk id="3" creationId="{B1DCAF39-600B-5162-A30D-991B0A6ADE6A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3T21:46:56.759" v="965" actId="478"/>
          <ac:graphicFrameMkLst>
            <pc:docMk/>
            <pc:sldMk cId="516878109" sldId="1154"/>
            <ac:graphicFrameMk id="4" creationId="{D1B846B6-C88A-92A8-87BC-7F8C1AEC9C1B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6:04.778" v="2117" actId="255"/>
        <pc:sldMkLst>
          <pc:docMk/>
          <pc:sldMk cId="2786771495" sldId="1155"/>
        </pc:sldMkLst>
        <pc:spChg chg="mod">
          <ac:chgData name="Graettinger, James R" userId="a1950f07-3ad9-48eb-8a7a-55a8afe69a63" providerId="ADAL" clId="{501342FD-1E76-4C38-8401-C273B3256B8C}" dt="2025-03-14T12:26:04.778" v="2117" actId="255"/>
          <ac:spMkLst>
            <pc:docMk/>
            <pc:sldMk cId="2786771495" sldId="1155"/>
            <ac:spMk id="2" creationId="{B5317B44-90A8-441B-E964-B0AD1A853D35}"/>
          </ac:spMkLst>
        </pc:spChg>
        <pc:graphicFrameChg chg="del">
          <ac:chgData name="Graettinger, James R" userId="a1950f07-3ad9-48eb-8a7a-55a8afe69a63" providerId="ADAL" clId="{501342FD-1E76-4C38-8401-C273B3256B8C}" dt="2025-03-13T21:47:39.806" v="972" actId="478"/>
          <ac:graphicFrameMkLst>
            <pc:docMk/>
            <pc:sldMk cId="2786771495" sldId="1155"/>
            <ac:graphicFrameMk id="3" creationId="{C491C742-19A5-402C-9F1D-0753A7858064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3T21:48:02.813" v="978" actId="14100"/>
          <ac:graphicFrameMkLst>
            <pc:docMk/>
            <pc:sldMk cId="2786771495" sldId="1155"/>
            <ac:graphicFrameMk id="4" creationId="{B735E004-08D3-B266-31AD-9179E5DBE252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6:12.423" v="2118" actId="255"/>
        <pc:sldMkLst>
          <pc:docMk/>
          <pc:sldMk cId="4220160021" sldId="1156"/>
        </pc:sldMkLst>
        <pc:spChg chg="mod">
          <ac:chgData name="Graettinger, James R" userId="a1950f07-3ad9-48eb-8a7a-55a8afe69a63" providerId="ADAL" clId="{501342FD-1E76-4C38-8401-C273B3256B8C}" dt="2025-03-14T12:26:12.423" v="2118" actId="255"/>
          <ac:spMkLst>
            <pc:docMk/>
            <pc:sldMk cId="4220160021" sldId="1156"/>
            <ac:spMk id="2" creationId="{B5317B44-90A8-441B-E964-B0AD1A853D35}"/>
          </ac:spMkLst>
        </pc:spChg>
        <pc:graphicFrameChg chg="add mod">
          <ac:chgData name="Graettinger, James R" userId="a1950f07-3ad9-48eb-8a7a-55a8afe69a63" providerId="ADAL" clId="{501342FD-1E76-4C38-8401-C273B3256B8C}" dt="2025-03-13T21:56:09.335" v="985" actId="14100"/>
          <ac:graphicFrameMkLst>
            <pc:docMk/>
            <pc:sldMk cId="4220160021" sldId="1156"/>
            <ac:graphicFrameMk id="3" creationId="{E4413F6C-FF49-2817-8BA3-DDACAFF565D7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3T21:55:51.416" v="979" actId="478"/>
          <ac:graphicFrameMkLst>
            <pc:docMk/>
            <pc:sldMk cId="4220160021" sldId="1156"/>
            <ac:graphicFrameMk id="4" creationId="{EFFC704C-35EA-4A05-B2F5-45318A089AD2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19:23.923" v="2051" actId="207"/>
        <pc:sldMkLst>
          <pc:docMk/>
          <pc:sldMk cId="4189235338" sldId="1157"/>
        </pc:sldMkLst>
        <pc:spChg chg="mod">
          <ac:chgData name="Graettinger, James R" userId="a1950f07-3ad9-48eb-8a7a-55a8afe69a63" providerId="ADAL" clId="{501342FD-1E76-4C38-8401-C273B3256B8C}" dt="2025-03-14T12:19:12.518" v="2049" actId="20577"/>
          <ac:spMkLst>
            <pc:docMk/>
            <pc:sldMk cId="4189235338" sldId="1157"/>
            <ac:spMk id="2" creationId="{B5317B44-90A8-441B-E964-B0AD1A853D35}"/>
          </ac:spMkLst>
        </pc:spChg>
        <pc:graphicFrameChg chg="del">
          <ac:chgData name="Graettinger, James R" userId="a1950f07-3ad9-48eb-8a7a-55a8afe69a63" providerId="ADAL" clId="{501342FD-1E76-4C38-8401-C273B3256B8C}" dt="2025-03-12T17:39:00.183" v="302" actId="478"/>
          <ac:graphicFrameMkLst>
            <pc:docMk/>
            <pc:sldMk cId="4189235338" sldId="1157"/>
            <ac:graphicFrameMk id="3" creationId="{6B7ACA52-887F-4FBA-01F8-703CCEEC3643}"/>
          </ac:graphicFrameMkLst>
        </pc:graphicFrameChg>
        <pc:graphicFrameChg chg="add mod">
          <ac:chgData name="Graettinger, James R" userId="a1950f07-3ad9-48eb-8a7a-55a8afe69a63" providerId="ADAL" clId="{501342FD-1E76-4C38-8401-C273B3256B8C}" dt="2025-03-14T12:19:23.923" v="2051" actId="207"/>
          <ac:graphicFrameMkLst>
            <pc:docMk/>
            <pc:sldMk cId="4189235338" sldId="1157"/>
            <ac:graphicFrameMk id="4" creationId="{6B7ACA52-887F-4FBA-01F8-703CCEEC3643}"/>
          </ac:graphicFrameMkLst>
        </pc:graphicFrameChg>
      </pc:sldChg>
      <pc:sldChg chg="modSp mod">
        <pc:chgData name="Graettinger, James R" userId="a1950f07-3ad9-48eb-8a7a-55a8afe69a63" providerId="ADAL" clId="{501342FD-1E76-4C38-8401-C273B3256B8C}" dt="2025-03-14T12:14:27.799" v="1973" actId="1076"/>
        <pc:sldMkLst>
          <pc:docMk/>
          <pc:sldMk cId="2390891749" sldId="1158"/>
        </pc:sldMkLst>
        <pc:spChg chg="mod">
          <ac:chgData name="Graettinger, James R" userId="a1950f07-3ad9-48eb-8a7a-55a8afe69a63" providerId="ADAL" clId="{501342FD-1E76-4C38-8401-C273B3256B8C}" dt="2025-03-14T12:14:27.799" v="1973" actId="1076"/>
          <ac:spMkLst>
            <pc:docMk/>
            <pc:sldMk cId="2390891749" sldId="1158"/>
            <ac:spMk id="5" creationId="{574C4B49-5F7F-4CAD-4B78-D5CB6BEAE2F9}"/>
          </ac:spMkLst>
        </pc:spChg>
      </pc:sldChg>
      <pc:sldChg chg="modSp mod setBg">
        <pc:chgData name="Graettinger, James R" userId="a1950f07-3ad9-48eb-8a7a-55a8afe69a63" providerId="ADAL" clId="{501342FD-1E76-4C38-8401-C273B3256B8C}" dt="2025-03-14T12:22:35.410" v="2089" actId="6549"/>
        <pc:sldMkLst>
          <pc:docMk/>
          <pc:sldMk cId="3560409760" sldId="1159"/>
        </pc:sldMkLst>
        <pc:spChg chg="mod">
          <ac:chgData name="Graettinger, James R" userId="a1950f07-3ad9-48eb-8a7a-55a8afe69a63" providerId="ADAL" clId="{501342FD-1E76-4C38-8401-C273B3256B8C}" dt="2025-03-14T12:22:24.438" v="2088" actId="27636"/>
          <ac:spMkLst>
            <pc:docMk/>
            <pc:sldMk cId="3560409760" sldId="1159"/>
            <ac:spMk id="2" creationId="{B5317B44-90A8-441B-E964-B0AD1A853D35}"/>
          </ac:spMkLst>
        </pc:spChg>
        <pc:graphicFrameChg chg="mod modGraphic">
          <ac:chgData name="Graettinger, James R" userId="a1950f07-3ad9-48eb-8a7a-55a8afe69a63" providerId="ADAL" clId="{501342FD-1E76-4C38-8401-C273B3256B8C}" dt="2025-03-14T12:22:35.410" v="2089" actId="6549"/>
          <ac:graphicFrameMkLst>
            <pc:docMk/>
            <pc:sldMk cId="3560409760" sldId="1159"/>
            <ac:graphicFrameMk id="3" creationId="{4B4A0555-9ABB-E802-CA5B-1826E19B22E4}"/>
          </ac:graphicFrameMkLst>
        </pc:graphicFrameChg>
      </pc:sldChg>
      <pc:sldChg chg="addSp delSp modSp mod">
        <pc:chgData name="Graettinger, James R" userId="a1950f07-3ad9-48eb-8a7a-55a8afe69a63" providerId="ADAL" clId="{501342FD-1E76-4C38-8401-C273B3256B8C}" dt="2025-03-14T12:22:50.288" v="2092" actId="6549"/>
        <pc:sldMkLst>
          <pc:docMk/>
          <pc:sldMk cId="2918300491" sldId="1160"/>
        </pc:sldMkLst>
        <pc:spChg chg="mod">
          <ac:chgData name="Graettinger, James R" userId="a1950f07-3ad9-48eb-8a7a-55a8afe69a63" providerId="ADAL" clId="{501342FD-1E76-4C38-8401-C273B3256B8C}" dt="2025-03-14T12:22:50.288" v="2092" actId="6549"/>
          <ac:spMkLst>
            <pc:docMk/>
            <pc:sldMk cId="2918300491" sldId="1160"/>
            <ac:spMk id="2" creationId="{B5317B44-90A8-441B-E964-B0AD1A853D35}"/>
          </ac:spMkLst>
        </pc:spChg>
        <pc:spChg chg="del">
          <ac:chgData name="Graettinger, James R" userId="a1950f07-3ad9-48eb-8a7a-55a8afe69a63" providerId="ADAL" clId="{501342FD-1E76-4C38-8401-C273B3256B8C}" dt="2025-03-12T19:34:56.212" v="458" actId="478"/>
          <ac:spMkLst>
            <pc:docMk/>
            <pc:sldMk cId="2918300491" sldId="1160"/>
            <ac:spMk id="8" creationId="{7ACDCF63-A094-7055-F228-DED34AF35B30}"/>
          </ac:spMkLst>
        </pc:spChg>
        <pc:graphicFrameChg chg="add mod">
          <ac:chgData name="Graettinger, James R" userId="a1950f07-3ad9-48eb-8a7a-55a8afe69a63" providerId="ADAL" clId="{501342FD-1E76-4C38-8401-C273B3256B8C}" dt="2025-03-12T19:35:22.027" v="465" actId="1076"/>
          <ac:graphicFrameMkLst>
            <pc:docMk/>
            <pc:sldMk cId="2918300491" sldId="1160"/>
            <ac:graphicFrameMk id="3" creationId="{5A7B1A83-3700-8696-52B7-472E20E92433}"/>
          </ac:graphicFrameMkLst>
        </pc:graphicFrameChg>
        <pc:graphicFrameChg chg="del">
          <ac:chgData name="Graettinger, James R" userId="a1950f07-3ad9-48eb-8a7a-55a8afe69a63" providerId="ADAL" clId="{501342FD-1E76-4C38-8401-C273B3256B8C}" dt="2025-03-12T19:34:58.980" v="459" actId="478"/>
          <ac:graphicFrameMkLst>
            <pc:docMk/>
            <pc:sldMk cId="2918300491" sldId="1160"/>
            <ac:graphicFrameMk id="5" creationId="{E1AF7FF6-645B-108C-724F-785FE5B07173}"/>
          </ac:graphicFrameMkLst>
        </pc:graphicFrameChg>
        <pc:cxnChg chg="del">
          <ac:chgData name="Graettinger, James R" userId="a1950f07-3ad9-48eb-8a7a-55a8afe69a63" providerId="ADAL" clId="{501342FD-1E76-4C38-8401-C273B3256B8C}" dt="2025-03-12T19:35:02.342" v="460" actId="478"/>
          <ac:cxnSpMkLst>
            <pc:docMk/>
            <pc:sldMk cId="2918300491" sldId="1160"/>
            <ac:cxnSpMk id="7" creationId="{9E8D3E15-B3D5-B14D-F178-AE85377AA9BD}"/>
          </ac:cxnSpMkLst>
        </pc:cxnChg>
      </pc:sldChg>
      <pc:sldChg chg="addSp modSp add mod">
        <pc:chgData name="Graettinger, James R" userId="a1950f07-3ad9-48eb-8a7a-55a8afe69a63" providerId="ADAL" clId="{501342FD-1E76-4C38-8401-C273B3256B8C}" dt="2025-03-14T12:00:41.502" v="1558" actId="255"/>
        <pc:sldMkLst>
          <pc:docMk/>
          <pc:sldMk cId="4161456864" sldId="1161"/>
        </pc:sldMkLst>
        <pc:spChg chg="mod">
          <ac:chgData name="Graettinger, James R" userId="a1950f07-3ad9-48eb-8a7a-55a8afe69a63" providerId="ADAL" clId="{501342FD-1E76-4C38-8401-C273B3256B8C}" dt="2025-03-14T11:59:15.551" v="1539" actId="14100"/>
          <ac:spMkLst>
            <pc:docMk/>
            <pc:sldMk cId="4161456864" sldId="1161"/>
            <ac:spMk id="4" creationId="{A87D3AC6-ABDD-4C72-A5BF-4B99B9975378}"/>
          </ac:spMkLst>
        </pc:spChg>
        <pc:spChg chg="mod">
          <ac:chgData name="Graettinger, James R" userId="a1950f07-3ad9-48eb-8a7a-55a8afe69a63" providerId="ADAL" clId="{501342FD-1E76-4C38-8401-C273B3256B8C}" dt="2025-03-14T11:59:41.083" v="1549" actId="20577"/>
          <ac:spMkLst>
            <pc:docMk/>
            <pc:sldMk cId="4161456864" sldId="1161"/>
            <ac:spMk id="5" creationId="{28BCFB23-A2F1-9BEF-137A-FF4C2C3FEDCE}"/>
          </ac:spMkLst>
        </pc:spChg>
        <pc:spChg chg="add mod">
          <ac:chgData name="Graettinger, James R" userId="a1950f07-3ad9-48eb-8a7a-55a8afe69a63" providerId="ADAL" clId="{501342FD-1E76-4C38-8401-C273B3256B8C}" dt="2025-03-14T12:00:41.502" v="1558" actId="255"/>
          <ac:spMkLst>
            <pc:docMk/>
            <pc:sldMk cId="4161456864" sldId="1161"/>
            <ac:spMk id="7" creationId="{D450D21D-5748-309A-4615-05DA1FC4FB90}"/>
          </ac:spMkLst>
        </pc:spChg>
        <pc:graphicFrameChg chg="add mod">
          <ac:chgData name="Graettinger, James R" userId="a1950f07-3ad9-48eb-8a7a-55a8afe69a63" providerId="ADAL" clId="{501342FD-1E76-4C38-8401-C273B3256B8C}" dt="2025-03-14T12:00:08.073" v="1551" actId="1076"/>
          <ac:graphicFrameMkLst>
            <pc:docMk/>
            <pc:sldMk cId="4161456864" sldId="1161"/>
            <ac:graphicFrameMk id="3" creationId="{A916E33A-7BF6-8D1C-F675-EA8B3DCFEFC5}"/>
          </ac:graphicFrameMkLst>
        </pc:graphicFrameChg>
      </pc:sldChg>
      <pc:sldChg chg="addSp delSp modSp add mod">
        <pc:chgData name="Graettinger, James R" userId="a1950f07-3ad9-48eb-8a7a-55a8afe69a63" providerId="ADAL" clId="{501342FD-1E76-4C38-8401-C273B3256B8C}" dt="2025-03-14T12:09:21.136" v="1912" actId="1076"/>
        <pc:sldMkLst>
          <pc:docMk/>
          <pc:sldMk cId="1731444624" sldId="1162"/>
        </pc:sldMkLst>
        <pc:spChg chg="mod">
          <ac:chgData name="Graettinger, James R" userId="a1950f07-3ad9-48eb-8a7a-55a8afe69a63" providerId="ADAL" clId="{501342FD-1E76-4C38-8401-C273B3256B8C}" dt="2025-03-14T12:06:50.532" v="1750" actId="20577"/>
          <ac:spMkLst>
            <pc:docMk/>
            <pc:sldMk cId="1731444624" sldId="1162"/>
            <ac:spMk id="4" creationId="{A87D3AC6-ABDD-4C72-A5BF-4B99B9975378}"/>
          </ac:spMkLst>
        </pc:spChg>
        <pc:spChg chg="mod">
          <ac:chgData name="Graettinger, James R" userId="a1950f07-3ad9-48eb-8a7a-55a8afe69a63" providerId="ADAL" clId="{501342FD-1E76-4C38-8401-C273B3256B8C}" dt="2025-03-14T12:09:21.136" v="1912" actId="1076"/>
          <ac:spMkLst>
            <pc:docMk/>
            <pc:sldMk cId="1731444624" sldId="1162"/>
            <ac:spMk id="5" creationId="{28BCFB23-A2F1-9BEF-137A-FF4C2C3FEDCE}"/>
          </ac:spMkLst>
        </pc:spChg>
        <pc:spChg chg="del">
          <ac:chgData name="Graettinger, James R" userId="a1950f07-3ad9-48eb-8a7a-55a8afe69a63" providerId="ADAL" clId="{501342FD-1E76-4C38-8401-C273B3256B8C}" dt="2025-03-14T12:08:11.203" v="1885" actId="478"/>
          <ac:spMkLst>
            <pc:docMk/>
            <pc:sldMk cId="1731444624" sldId="1162"/>
            <ac:spMk id="7" creationId="{D450D21D-5748-309A-4615-05DA1FC4FB90}"/>
          </ac:spMkLst>
        </pc:spChg>
        <pc:graphicFrameChg chg="del">
          <ac:chgData name="Graettinger, James R" userId="a1950f07-3ad9-48eb-8a7a-55a8afe69a63" providerId="ADAL" clId="{501342FD-1E76-4C38-8401-C273B3256B8C}" dt="2025-03-14T12:08:06.908" v="1884" actId="478"/>
          <ac:graphicFrameMkLst>
            <pc:docMk/>
            <pc:sldMk cId="1731444624" sldId="1162"/>
            <ac:graphicFrameMk id="3" creationId="{A916E33A-7BF6-8D1C-F675-EA8B3DCFEFC5}"/>
          </ac:graphicFrameMkLst>
        </pc:graphicFrameChg>
        <pc:picChg chg="add mod">
          <ac:chgData name="Graettinger, James R" userId="a1950f07-3ad9-48eb-8a7a-55a8afe69a63" providerId="ADAL" clId="{501342FD-1E76-4C38-8401-C273B3256B8C}" dt="2025-03-14T12:09:16.727" v="1911" actId="1076"/>
          <ac:picMkLst>
            <pc:docMk/>
            <pc:sldMk cId="1731444624" sldId="1162"/>
            <ac:picMk id="8" creationId="{28F47336-D933-3370-C583-2833054AFCCF}"/>
          </ac:picMkLst>
        </pc:picChg>
      </pc:sldChg>
      <pc:sldChg chg="delSp modSp add mod">
        <pc:chgData name="Graettinger, James R" userId="a1950f07-3ad9-48eb-8a7a-55a8afe69a63" providerId="ADAL" clId="{501342FD-1E76-4C38-8401-C273B3256B8C}" dt="2025-03-14T12:13:14.179" v="1962" actId="1076"/>
        <pc:sldMkLst>
          <pc:docMk/>
          <pc:sldMk cId="3917587844" sldId="1163"/>
        </pc:sldMkLst>
        <pc:spChg chg="mod">
          <ac:chgData name="Graettinger, James R" userId="a1950f07-3ad9-48eb-8a7a-55a8afe69a63" providerId="ADAL" clId="{501342FD-1E76-4C38-8401-C273B3256B8C}" dt="2025-03-14T12:12:56.085" v="1961" actId="1076"/>
          <ac:spMkLst>
            <pc:docMk/>
            <pc:sldMk cId="3917587844" sldId="1163"/>
            <ac:spMk id="4" creationId="{A87D3AC6-ABDD-4C72-A5BF-4B99B9975378}"/>
          </ac:spMkLst>
        </pc:spChg>
        <pc:spChg chg="mod">
          <ac:chgData name="Graettinger, James R" userId="a1950f07-3ad9-48eb-8a7a-55a8afe69a63" providerId="ADAL" clId="{501342FD-1E76-4C38-8401-C273B3256B8C}" dt="2025-03-14T12:13:14.179" v="1962" actId="1076"/>
          <ac:spMkLst>
            <pc:docMk/>
            <pc:sldMk cId="3917587844" sldId="1163"/>
            <ac:spMk id="5" creationId="{28BCFB23-A2F1-9BEF-137A-FF4C2C3FEDCE}"/>
          </ac:spMkLst>
        </pc:spChg>
        <pc:picChg chg="del">
          <ac:chgData name="Graettinger, James R" userId="a1950f07-3ad9-48eb-8a7a-55a8afe69a63" providerId="ADAL" clId="{501342FD-1E76-4C38-8401-C273B3256B8C}" dt="2025-03-14T12:11:54.363" v="1918" actId="478"/>
          <ac:picMkLst>
            <pc:docMk/>
            <pc:sldMk cId="3917587844" sldId="1163"/>
            <ac:picMk id="8" creationId="{28F47336-D933-3370-C583-2833054AFCCF}"/>
          </ac:picMkLst>
        </pc:picChg>
      </pc:sldChg>
      <pc:sldChg chg="addSp delSp modSp add mod">
        <pc:chgData name="Graettinger, James R" userId="a1950f07-3ad9-48eb-8a7a-55a8afe69a63" providerId="ADAL" clId="{501342FD-1E76-4C38-8401-C273B3256B8C}" dt="2025-03-14T12:14:02.295" v="1971" actId="1076"/>
        <pc:sldMkLst>
          <pc:docMk/>
          <pc:sldMk cId="1296049343" sldId="1164"/>
        </pc:sldMkLst>
        <pc:spChg chg="mod">
          <ac:chgData name="Graettinger, James R" userId="a1950f07-3ad9-48eb-8a7a-55a8afe69a63" providerId="ADAL" clId="{501342FD-1E76-4C38-8401-C273B3256B8C}" dt="2025-03-14T12:13:39.077" v="1966"/>
          <ac:spMkLst>
            <pc:docMk/>
            <pc:sldMk cId="1296049343" sldId="1164"/>
            <ac:spMk id="4" creationId="{A87D3AC6-ABDD-4C72-A5BF-4B99B9975378}"/>
          </ac:spMkLst>
        </pc:spChg>
        <pc:spChg chg="del">
          <ac:chgData name="Graettinger, James R" userId="a1950f07-3ad9-48eb-8a7a-55a8afe69a63" providerId="ADAL" clId="{501342FD-1E76-4C38-8401-C273B3256B8C}" dt="2025-03-14T12:13:44.094" v="1967" actId="478"/>
          <ac:spMkLst>
            <pc:docMk/>
            <pc:sldMk cId="1296049343" sldId="1164"/>
            <ac:spMk id="5" creationId="{28BCFB23-A2F1-9BEF-137A-FF4C2C3FEDCE}"/>
          </ac:spMkLst>
        </pc:spChg>
        <pc:spChg chg="add mod">
          <ac:chgData name="Graettinger, James R" userId="a1950f07-3ad9-48eb-8a7a-55a8afe69a63" providerId="ADAL" clId="{501342FD-1E76-4C38-8401-C273B3256B8C}" dt="2025-03-14T12:14:02.295" v="1971" actId="1076"/>
          <ac:spMkLst>
            <pc:docMk/>
            <pc:sldMk cId="1296049343" sldId="1164"/>
            <ac:spMk id="6" creationId="{76FA9465-70F8-F5A4-ABBD-D9DFA12FA551}"/>
          </ac:spMkLst>
        </pc:spChg>
        <pc:picChg chg="add mod">
          <ac:chgData name="Graettinger, James R" userId="a1950f07-3ad9-48eb-8a7a-55a8afe69a63" providerId="ADAL" clId="{501342FD-1E76-4C38-8401-C273B3256B8C}" dt="2025-03-14T12:13:51.555" v="1969" actId="1076"/>
          <ac:picMkLst>
            <pc:docMk/>
            <pc:sldMk cId="1296049343" sldId="1164"/>
            <ac:picMk id="3" creationId="{DB6A3BED-F694-D1E2-4A40-D24C6F266DB1}"/>
          </ac:picMkLst>
        </pc:picChg>
      </pc:sldChg>
      <pc:sldChg chg="addSp delSp modSp add mod">
        <pc:chgData name="Graettinger, James R" userId="a1950f07-3ad9-48eb-8a7a-55a8afe69a63" providerId="ADAL" clId="{501342FD-1E76-4C38-8401-C273B3256B8C}" dt="2025-03-14T12:27:29.207" v="2233" actId="20577"/>
        <pc:sldMkLst>
          <pc:docMk/>
          <pc:sldMk cId="1930414568" sldId="1165"/>
        </pc:sldMkLst>
        <pc:spChg chg="mod">
          <ac:chgData name="Graettinger, James R" userId="a1950f07-3ad9-48eb-8a7a-55a8afe69a63" providerId="ADAL" clId="{501342FD-1E76-4C38-8401-C273B3256B8C}" dt="2025-03-14T12:26:48.906" v="2152" actId="20577"/>
          <ac:spMkLst>
            <pc:docMk/>
            <pc:sldMk cId="1930414568" sldId="1165"/>
            <ac:spMk id="2" creationId="{B5317B44-90A8-441B-E964-B0AD1A853D35}"/>
          </ac:spMkLst>
        </pc:spChg>
        <pc:spChg chg="add mod">
          <ac:chgData name="Graettinger, James R" userId="a1950f07-3ad9-48eb-8a7a-55a8afe69a63" providerId="ADAL" clId="{501342FD-1E76-4C38-8401-C273B3256B8C}" dt="2025-03-14T12:27:29.207" v="2233" actId="20577"/>
          <ac:spMkLst>
            <pc:docMk/>
            <pc:sldMk cId="1930414568" sldId="1165"/>
            <ac:spMk id="4" creationId="{2F0BC6F2-47F4-4BAF-8070-B35ED000FD1B}"/>
          </ac:spMkLst>
        </pc:spChg>
        <pc:graphicFrameChg chg="del">
          <ac:chgData name="Graettinger, James R" userId="a1950f07-3ad9-48eb-8a7a-55a8afe69a63" providerId="ADAL" clId="{501342FD-1E76-4C38-8401-C273B3256B8C}" dt="2025-03-14T12:26:52.815" v="2153" actId="478"/>
          <ac:graphicFrameMkLst>
            <pc:docMk/>
            <pc:sldMk cId="1930414568" sldId="1165"/>
            <ac:graphicFrameMk id="3" creationId="{E4413F6C-FF49-2817-8BA3-DDACAFF565D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ximus365-my.sharepoint.com/personal/jamesrgraettinger_maximus_com/Documents/Documents/CA%20LifeLine/aaa-CustomerPortal%20Stats/CustomerPortal%20Stats_forRoadmap_rolling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Sheet_1!$A$2</c:f>
              <c:strCache>
                <c:ptCount val="1"/>
                <c:pt idx="0">
                  <c:v>Wireline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Sheet_1!$B$1:$M$1</c:f>
              <c:numCache>
                <c:formatCode>mmm\-yy</c:formatCode>
                <c:ptCount val="12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</c:numCache>
            </c:numRef>
          </c:cat>
          <c:val>
            <c:numRef>
              <c:f>Sheet_1!$B$2:$M$2</c:f>
              <c:numCache>
                <c:formatCode>_(* #,##0_);_(* \(#,##0\);_(* "-"??_);_(@_)</c:formatCode>
                <c:ptCount val="12"/>
                <c:pt idx="0">
                  <c:v>133707</c:v>
                </c:pt>
                <c:pt idx="1">
                  <c:v>131981</c:v>
                </c:pt>
                <c:pt idx="2">
                  <c:v>129871</c:v>
                </c:pt>
                <c:pt idx="3">
                  <c:v>128002</c:v>
                </c:pt>
                <c:pt idx="4">
                  <c:v>126066</c:v>
                </c:pt>
                <c:pt idx="5">
                  <c:v>124384</c:v>
                </c:pt>
                <c:pt idx="6">
                  <c:v>122369</c:v>
                </c:pt>
                <c:pt idx="7">
                  <c:v>120093</c:v>
                </c:pt>
                <c:pt idx="8">
                  <c:v>114983</c:v>
                </c:pt>
                <c:pt idx="9">
                  <c:v>108856</c:v>
                </c:pt>
                <c:pt idx="10">
                  <c:v>103140</c:v>
                </c:pt>
                <c:pt idx="11">
                  <c:v>100282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9-4FB4-AFD1-D638315E801A}"/>
            </c:ext>
          </c:extLst>
        </c:ser>
        <c:ser>
          <c:idx val="1"/>
          <c:order val="1"/>
          <c:tx>
            <c:strRef>
              <c:f>Sheet_1!$A$3</c:f>
              <c:strCache>
                <c:ptCount val="1"/>
                <c:pt idx="0">
                  <c:v>Wireless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Sheet_1!$B$1:$M$1</c:f>
              <c:numCache>
                <c:formatCode>mmm\-yy</c:formatCode>
                <c:ptCount val="12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</c:numCache>
            </c:numRef>
          </c:cat>
          <c:val>
            <c:numRef>
              <c:f>Sheet_1!$B$3:$M$3</c:f>
              <c:numCache>
                <c:formatCode>_(* #,##0_);_(* \(#,##0\);_(* "-"??_);_(@_)</c:formatCode>
                <c:ptCount val="12"/>
                <c:pt idx="0">
                  <c:v>1148223</c:v>
                </c:pt>
                <c:pt idx="1">
                  <c:v>1215432</c:v>
                </c:pt>
                <c:pt idx="2">
                  <c:v>1271901</c:v>
                </c:pt>
                <c:pt idx="3">
                  <c:v>1331600</c:v>
                </c:pt>
                <c:pt idx="4">
                  <c:v>1421997</c:v>
                </c:pt>
                <c:pt idx="5">
                  <c:v>1481787</c:v>
                </c:pt>
                <c:pt idx="6">
                  <c:v>1526815</c:v>
                </c:pt>
                <c:pt idx="7">
                  <c:v>1574913</c:v>
                </c:pt>
                <c:pt idx="8">
                  <c:v>1597640</c:v>
                </c:pt>
                <c:pt idx="9">
                  <c:v>1550966</c:v>
                </c:pt>
                <c:pt idx="10">
                  <c:v>1559732</c:v>
                </c:pt>
                <c:pt idx="11">
                  <c:v>1555998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9-4FB4-AFD1-D638315E801A}"/>
            </c:ext>
          </c:extLst>
        </c:ser>
        <c:ser>
          <c:idx val="2"/>
          <c:order val="2"/>
          <c:tx>
            <c:strRef>
              <c:f>Sheet_1!$A$4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Sheet_1!$B$1:$M$1</c:f>
              <c:numCache>
                <c:formatCode>mmm\-yy</c:formatCode>
                <c:ptCount val="12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</c:numCache>
            </c:numRef>
          </c:cat>
          <c:val>
            <c:numRef>
              <c:f>Sheet_1!$B$4:$M$4</c:f>
              <c:numCache>
                <c:formatCode>_(* #,##0_);_(* \(#,##0\);_(* "-"??_);_(@_)</c:formatCode>
                <c:ptCount val="12"/>
                <c:pt idx="0">
                  <c:v>1281930</c:v>
                </c:pt>
                <c:pt idx="1">
                  <c:v>1347413</c:v>
                </c:pt>
                <c:pt idx="2">
                  <c:v>1401772</c:v>
                </c:pt>
                <c:pt idx="3">
                  <c:v>1459602</c:v>
                </c:pt>
                <c:pt idx="4">
                  <c:v>1548063</c:v>
                </c:pt>
                <c:pt idx="5">
                  <c:v>1606171</c:v>
                </c:pt>
                <c:pt idx="6">
                  <c:v>1649184</c:v>
                </c:pt>
                <c:pt idx="7">
                  <c:v>1695006</c:v>
                </c:pt>
                <c:pt idx="8">
                  <c:v>1712623</c:v>
                </c:pt>
                <c:pt idx="9">
                  <c:v>1659822</c:v>
                </c:pt>
                <c:pt idx="10">
                  <c:v>1662872</c:v>
                </c:pt>
                <c:pt idx="11">
                  <c:v>1656280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09-4FB4-AFD1-D638315E8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683648"/>
        <c:axId val="1052675488"/>
      </c:lineChart>
      <c:dateAx>
        <c:axId val="105268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2675488"/>
        <c:crosses val="autoZero"/>
        <c:auto val="1"/>
        <c:lblOffset val="100"/>
        <c:baseTimeUnit val="months"/>
      </c:dateAx>
      <c:valAx>
        <c:axId val="105267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268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Standalone IEH Forms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Sheet8!$A$2:$A$5</c:f>
              <c:strCache>
                <c:ptCount val="4"/>
                <c:pt idx="0">
                  <c:v>Mail</c:v>
                </c:pt>
                <c:pt idx="1">
                  <c:v>Call Center CSR-Assisted</c:v>
                </c:pt>
                <c:pt idx="2">
                  <c:v>Customer Portal</c:v>
                </c:pt>
                <c:pt idx="3">
                  <c:v>SPIA</c:v>
                </c:pt>
              </c:strCache>
            </c:strRef>
          </c:cat>
          <c:val>
            <c:numRef>
              <c:f>Sheet8!$B$2:$B$5</c:f>
              <c:numCache>
                <c:formatCode>#,##0</c:formatCode>
                <c:ptCount val="4"/>
                <c:pt idx="0">
                  <c:v>916</c:v>
                </c:pt>
                <c:pt idx="1">
                  <c:v>941</c:v>
                </c:pt>
                <c:pt idx="2">
                  <c:v>6153</c:v>
                </c:pt>
                <c:pt idx="3">
                  <c:v>215417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E-4ED8-B819-7CDD5DF3E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56143"/>
        <c:axId val="18047023"/>
      </c:barChart>
      <c:catAx>
        <c:axId val="18056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7023"/>
        <c:crosses val="autoZero"/>
        <c:auto val="1"/>
        <c:lblAlgn val="ctr"/>
        <c:lblOffset val="100"/>
        <c:noMultiLvlLbl val="0"/>
      </c:catAx>
      <c:valAx>
        <c:axId val="18047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5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rgbClr val="42424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Sheet4!$B$1:$G$1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Sheet4!$B$2:$G$2</c:f>
              <c:numCache>
                <c:formatCode>#,##0</c:formatCode>
                <c:ptCount val="6"/>
                <c:pt idx="0">
                  <c:v>45179</c:v>
                </c:pt>
                <c:pt idx="1">
                  <c:v>51295</c:v>
                </c:pt>
                <c:pt idx="2">
                  <c:v>35736</c:v>
                </c:pt>
                <c:pt idx="3">
                  <c:v>39292</c:v>
                </c:pt>
                <c:pt idx="4">
                  <c:v>39352</c:v>
                </c:pt>
                <c:pt idx="5">
                  <c:v>32698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7-49F0-8FC5-68891311A842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8810877806940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6,158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37-49F0-8FC5-68891311A842}"/>
                </c:ext>
              </c:extLst>
            </c:dLbl>
            <c:dLbl>
              <c:idx val="1"/>
              <c:layout>
                <c:manualLayout>
                  <c:x val="0"/>
                  <c:y val="-4.73622047244094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6,898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37-49F0-8FC5-68891311A842}"/>
                </c:ext>
              </c:extLst>
            </c:dLbl>
            <c:dLbl>
              <c:idx val="2"/>
              <c:layout>
                <c:manualLayout>
                  <c:x val="-5.0925337632079971E-17"/>
                  <c:y val="-4.26235783027121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4,276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37-49F0-8FC5-68891311A842}"/>
                </c:ext>
              </c:extLst>
            </c:dLbl>
            <c:dLbl>
              <c:idx val="3"/>
              <c:layout>
                <c:manualLayout>
                  <c:x val="0"/>
                  <c:y val="-4.0385958947496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7-49F0-8FC5-68891311A842}"/>
                </c:ext>
              </c:extLst>
            </c:dLbl>
            <c:dLbl>
              <c:idx val="4"/>
              <c:layout>
                <c:manualLayout>
                  <c:x val="0"/>
                  <c:y val="-3.85884278522241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37-49F0-8FC5-68891311A842}"/>
                </c:ext>
              </c:extLst>
            </c:dLbl>
            <c:dLbl>
              <c:idx val="5"/>
              <c:layout>
                <c:manualLayout>
                  <c:x val="0"/>
                  <c:y val="-3.96912365121026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7-49F0-8FC5-68891311A84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2424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Sheet4!$B$1:$G$1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Sheet4!$B$3:$G$3</c:f>
              <c:numCache>
                <c:formatCode>General</c:formatCode>
                <c:ptCount val="6"/>
                <c:pt idx="0">
                  <c:v>6158</c:v>
                </c:pt>
                <c:pt idx="1">
                  <c:v>6898</c:v>
                </c:pt>
                <c:pt idx="2">
                  <c:v>4276</c:v>
                </c:pt>
                <c:pt idx="3" formatCode="#,##0">
                  <c:v>6099</c:v>
                </c:pt>
                <c:pt idx="4" formatCode="#,##0">
                  <c:v>6441</c:v>
                </c:pt>
                <c:pt idx="5" formatCode="#,##0">
                  <c:v>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37-49F0-8FC5-68891311A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7435567"/>
        <c:axId val="1217436047"/>
      </c:barChart>
      <c:dateAx>
        <c:axId val="12174355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436047"/>
        <c:crosses val="autoZero"/>
        <c:auto val="1"/>
        <c:lblOffset val="100"/>
        <c:baseTimeUnit val="months"/>
      </c:dateAx>
      <c:valAx>
        <c:axId val="1217436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43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Cambodian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Sheet3!$B$2:$G$2</c:f>
              <c:numCache>
                <c:formatCode>#,##0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5</c:v>
                </c:pt>
                <c:pt idx="3" formatCode="General">
                  <c:v>7</c:v>
                </c:pt>
                <c:pt idx="4" formatCode="General">
                  <c:v>6</c:v>
                </c:pt>
                <c:pt idx="5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C-4E5C-BE8D-63CFA0334854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Cantonese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Sheet3!$B$3:$G$3</c:f>
              <c:numCache>
                <c:formatCode>#,##0</c:formatCode>
                <c:ptCount val="6"/>
                <c:pt idx="0">
                  <c:v>369</c:v>
                </c:pt>
                <c:pt idx="1">
                  <c:v>390</c:v>
                </c:pt>
                <c:pt idx="2">
                  <c:v>229</c:v>
                </c:pt>
                <c:pt idx="3" formatCode="General">
                  <c:v>610</c:v>
                </c:pt>
                <c:pt idx="4" formatCode="General">
                  <c:v>611</c:v>
                </c:pt>
                <c:pt idx="5" formatCode="General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C-4E5C-BE8D-63CFA0334854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Hmong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Sheet3!$B$4:$G$4</c:f>
              <c:numCache>
                <c:formatCode>#,##0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 formatCode="General">
                  <c:v>1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8C-4E5C-BE8D-63CFA0334854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Sheet3!$B$5:$G$5</c:f>
              <c:numCache>
                <c:formatCode>#,##0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18</c:v>
                </c:pt>
                <c:pt idx="3" formatCode="General">
                  <c:v>46</c:v>
                </c:pt>
                <c:pt idx="4" formatCode="General">
                  <c:v>17</c:v>
                </c:pt>
                <c:pt idx="5" formatCode="General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8C-4E5C-BE8D-63CFA0334854}"/>
            </c:ext>
          </c:extLst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Korean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Sheet3!$B$6:$G$6</c:f>
              <c:numCache>
                <c:formatCode>#,##0</c:formatCode>
                <c:ptCount val="6"/>
                <c:pt idx="0">
                  <c:v>112</c:v>
                </c:pt>
                <c:pt idx="1">
                  <c:v>137</c:v>
                </c:pt>
                <c:pt idx="2">
                  <c:v>131</c:v>
                </c:pt>
                <c:pt idx="3" formatCode="General">
                  <c:v>229</c:v>
                </c:pt>
                <c:pt idx="4" formatCode="General">
                  <c:v>202</c:v>
                </c:pt>
                <c:pt idx="5" formatCode="General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8C-4E5C-BE8D-63CFA0334854}"/>
            </c:ext>
          </c:extLst>
        </c:ser>
        <c:ser>
          <c:idx val="5"/>
          <c:order val="5"/>
          <c:tx>
            <c:strRef>
              <c:f>Sheet3!$A$7</c:f>
              <c:strCache>
                <c:ptCount val="1"/>
                <c:pt idx="0">
                  <c:v>Laotian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Sheet3!$B$7:$G$7</c:f>
              <c:numCache>
                <c:formatCode>#,##0</c:formatCode>
                <c:ptCount val="6"/>
                <c:pt idx="0">
                  <c:v>9</c:v>
                </c:pt>
                <c:pt idx="1">
                  <c:v>4</c:v>
                </c:pt>
                <c:pt idx="2">
                  <c:v>5</c:v>
                </c:pt>
                <c:pt idx="3" formatCode="General">
                  <c:v>12</c:v>
                </c:pt>
                <c:pt idx="4" formatCode="General">
                  <c:v>9</c:v>
                </c:pt>
                <c:pt idx="5" formatCode="General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8C-4E5C-BE8D-63CFA0334854}"/>
            </c:ext>
          </c:extLst>
        </c:ser>
        <c:ser>
          <c:idx val="6"/>
          <c:order val="6"/>
          <c:tx>
            <c:strRef>
              <c:f>Sheet3!$A$8</c:f>
              <c:strCache>
                <c:ptCount val="1"/>
                <c:pt idx="0">
                  <c:v>Mandarin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Sheet3!$B$8:$G$8</c:f>
              <c:numCache>
                <c:formatCode>#,##0</c:formatCode>
                <c:ptCount val="6"/>
                <c:pt idx="0">
                  <c:v>376</c:v>
                </c:pt>
                <c:pt idx="1">
                  <c:v>439</c:v>
                </c:pt>
                <c:pt idx="2">
                  <c:v>289</c:v>
                </c:pt>
                <c:pt idx="3" formatCode="General">
                  <c:v>503</c:v>
                </c:pt>
                <c:pt idx="4" formatCode="General">
                  <c:v>498</c:v>
                </c:pt>
                <c:pt idx="5" formatCode="General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8C-4E5C-BE8D-63CFA0334854}"/>
            </c:ext>
          </c:extLst>
        </c:ser>
        <c:ser>
          <c:idx val="7"/>
          <c:order val="7"/>
          <c:tx>
            <c:strRef>
              <c:f>Sheet3!$A$9</c:f>
              <c:strCache>
                <c:ptCount val="1"/>
                <c:pt idx="0">
                  <c:v>Vietnamese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mmm\-yy</c:formatCode>
                <c:ptCount val="6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</c:numCache>
            </c:numRef>
          </c:cat>
          <c:val>
            <c:numRef>
              <c:f>Sheet3!$B$9:$G$9</c:f>
              <c:numCache>
                <c:formatCode>#,##0</c:formatCode>
                <c:ptCount val="6"/>
                <c:pt idx="0">
                  <c:v>333</c:v>
                </c:pt>
                <c:pt idx="1">
                  <c:v>362</c:v>
                </c:pt>
                <c:pt idx="2">
                  <c:v>214</c:v>
                </c:pt>
                <c:pt idx="3" formatCode="General">
                  <c:v>449</c:v>
                </c:pt>
                <c:pt idx="4" formatCode="General">
                  <c:v>388</c:v>
                </c:pt>
                <c:pt idx="5" formatCode="General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8C-4E5C-BE8D-63CFA0334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1312"/>
        <c:axId val="6629392"/>
      </c:barChart>
      <c:dateAx>
        <c:axId val="6631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392"/>
        <c:crosses val="autoZero"/>
        <c:auto val="1"/>
        <c:lblOffset val="100"/>
        <c:baseTimeUnit val="months"/>
      </c:dateAx>
      <c:valAx>
        <c:axId val="662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ASA!$B$1</c:f>
              <c:strCache>
                <c:ptCount val="1"/>
                <c:pt idx="0">
                  <c:v>Average Seconds to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ASA!$A$2:$A$7</c:f>
              <c:strCache>
                <c:ptCount val="6"/>
                <c:pt idx="0">
                  <c:v>Sep 2024</c:v>
                </c:pt>
                <c:pt idx="1">
                  <c:v>Oct 2024</c:v>
                </c:pt>
                <c:pt idx="2">
                  <c:v>Nov 2024</c:v>
                </c:pt>
                <c:pt idx="3">
                  <c:v>Dec 2024</c:v>
                </c:pt>
                <c:pt idx="4">
                  <c:v>Jan 2025</c:v>
                </c:pt>
                <c:pt idx="5">
                  <c:v>Feb 2025</c:v>
                </c:pt>
              </c:strCache>
            </c:strRef>
          </c:cat>
          <c:val>
            <c:numRef>
              <c:f>ASA!$B$2:$B$7</c:f>
              <c:numCache>
                <c:formatCode>#,##0.00</c:formatCode>
                <c:ptCount val="6"/>
                <c:pt idx="0">
                  <c:v>70.52</c:v>
                </c:pt>
                <c:pt idx="1">
                  <c:v>113</c:v>
                </c:pt>
                <c:pt idx="2">
                  <c:v>6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6-42A4-ADC4-8B2A5C9FA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8017823"/>
        <c:axId val="2108014943"/>
      </c:barChart>
      <c:catAx>
        <c:axId val="210801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8014943"/>
        <c:crosses val="autoZero"/>
        <c:auto val="1"/>
        <c:lblAlgn val="ctr"/>
        <c:lblOffset val="100"/>
        <c:noMultiLvlLbl val="0"/>
      </c:catAx>
      <c:valAx>
        <c:axId val="2108014943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8017823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ASA!$E$1</c:f>
              <c:strCache>
                <c:ptCount val="1"/>
                <c:pt idx="0">
                  <c:v>Webchats Handled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ASA!$D$2:$D$7</c:f>
              <c:strCache>
                <c:ptCount val="6"/>
                <c:pt idx="0">
                  <c:v>Sep 2024</c:v>
                </c:pt>
                <c:pt idx="1">
                  <c:v>Oct 2024</c:v>
                </c:pt>
                <c:pt idx="2">
                  <c:v>Nov 2024</c:v>
                </c:pt>
                <c:pt idx="3">
                  <c:v>Dec 2024</c:v>
                </c:pt>
                <c:pt idx="4">
                  <c:v>Jan 2025</c:v>
                </c:pt>
                <c:pt idx="5">
                  <c:v>Feb 2025</c:v>
                </c:pt>
              </c:strCache>
            </c:strRef>
          </c:cat>
          <c:val>
            <c:numRef>
              <c:f>ASA!$E$2:$E$7</c:f>
              <c:numCache>
                <c:formatCode>#,##0</c:formatCode>
                <c:ptCount val="6"/>
                <c:pt idx="0">
                  <c:v>4637</c:v>
                </c:pt>
                <c:pt idx="1">
                  <c:v>5486</c:v>
                </c:pt>
                <c:pt idx="2">
                  <c:v>3252</c:v>
                </c:pt>
                <c:pt idx="3">
                  <c:v>3737</c:v>
                </c:pt>
                <c:pt idx="4">
                  <c:v>3675</c:v>
                </c:pt>
                <c:pt idx="5">
                  <c:v>2974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2-4B13-A2E3-45AE1C4EA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138015"/>
        <c:axId val="978140415"/>
      </c:barChart>
      <c:catAx>
        <c:axId val="97813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40415"/>
        <c:crosses val="autoZero"/>
        <c:auto val="1"/>
        <c:lblAlgn val="ctr"/>
        <c:lblOffset val="100"/>
        <c:noMultiLvlLbl val="0"/>
      </c:catAx>
      <c:valAx>
        <c:axId val="9781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3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ASA!$H$1</c:f>
              <c:strCache>
                <c:ptCount val="1"/>
                <c:pt idx="0">
                  <c:v>Emails Handled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ASA!$G$2:$G$7</c:f>
              <c:strCache>
                <c:ptCount val="6"/>
                <c:pt idx="0">
                  <c:v>Sep 2024</c:v>
                </c:pt>
                <c:pt idx="1">
                  <c:v>Oct 2024</c:v>
                </c:pt>
                <c:pt idx="2">
                  <c:v>Nov 2024</c:v>
                </c:pt>
                <c:pt idx="3">
                  <c:v>Dec 2024</c:v>
                </c:pt>
                <c:pt idx="4">
                  <c:v>Jan 2025</c:v>
                </c:pt>
                <c:pt idx="5">
                  <c:v>Feb 2025</c:v>
                </c:pt>
              </c:strCache>
            </c:strRef>
          </c:cat>
          <c:val>
            <c:numRef>
              <c:f>ASA!$H$2:$H$7</c:f>
              <c:numCache>
                <c:formatCode>#,##0</c:formatCode>
                <c:ptCount val="6"/>
                <c:pt idx="0">
                  <c:v>2853</c:v>
                </c:pt>
                <c:pt idx="1">
                  <c:v>2988</c:v>
                </c:pt>
                <c:pt idx="2">
                  <c:v>2039</c:v>
                </c:pt>
                <c:pt idx="3">
                  <c:v>2336</c:v>
                </c:pt>
                <c:pt idx="4">
                  <c:v>2039</c:v>
                </c:pt>
                <c:pt idx="5">
                  <c:v>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E-40F3-AFE0-B441785459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6580751"/>
        <c:axId val="2146577391"/>
      </c:barChart>
      <c:catAx>
        <c:axId val="21465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577391"/>
        <c:crosses val="autoZero"/>
        <c:auto val="1"/>
        <c:lblAlgn val="ctr"/>
        <c:lblOffset val="100"/>
        <c:noMultiLvlLbl val="0"/>
      </c:catAx>
      <c:valAx>
        <c:axId val="214657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58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Forms Manually Processed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Sheet2!$A$2:$A$7</c:f>
              <c:strCache>
                <c:ptCount val="6"/>
                <c:pt idx="0">
                  <c:v>Sep 2024</c:v>
                </c:pt>
                <c:pt idx="1">
                  <c:v>Oct 2024</c:v>
                </c:pt>
                <c:pt idx="2">
                  <c:v>Nov 2024</c:v>
                </c:pt>
                <c:pt idx="3">
                  <c:v>Dec 2024</c:v>
                </c:pt>
                <c:pt idx="4">
                  <c:v>Jan 2025</c:v>
                </c:pt>
                <c:pt idx="5">
                  <c:v>Feb 2025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110373</c:v>
                </c:pt>
                <c:pt idx="1">
                  <c:v>121298</c:v>
                </c:pt>
                <c:pt idx="2">
                  <c:v>109070</c:v>
                </c:pt>
                <c:pt idx="3">
                  <c:v>98210</c:v>
                </c:pt>
                <c:pt idx="4">
                  <c:v>87031</c:v>
                </c:pt>
                <c:pt idx="5">
                  <c:v>66750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2-4FC8-858E-85590D9D73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184767"/>
        <c:axId val="1497184287"/>
      </c:barChart>
      <c:catAx>
        <c:axId val="149718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7184287"/>
        <c:crosses val="autoZero"/>
        <c:auto val="1"/>
        <c:lblAlgn val="ctr"/>
        <c:lblOffset val="100"/>
        <c:noMultiLvlLbl val="0"/>
      </c:catAx>
      <c:valAx>
        <c:axId val="149718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71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Sheet_1!$B$1:$B$2</c:f>
              <c:strCache>
                <c:ptCount val="2"/>
                <c:pt idx="0">
                  <c:v>Wireless</c:v>
                </c:pt>
                <c:pt idx="1">
                  <c:v>Federal/State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Sheet_1!$A$3:$A$8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Sheet_1!$B$3:$B$8</c:f>
              <c:numCache>
                <c:formatCode>#,##0</c:formatCode>
                <c:ptCount val="6"/>
                <c:pt idx="0">
                  <c:v>1503915</c:v>
                </c:pt>
                <c:pt idx="1">
                  <c:v>1550896</c:v>
                </c:pt>
                <c:pt idx="2">
                  <c:v>1574320</c:v>
                </c:pt>
                <c:pt idx="3">
                  <c:v>1527992</c:v>
                </c:pt>
                <c:pt idx="4">
                  <c:v>1537232</c:v>
                </c:pt>
                <c:pt idx="5">
                  <c:v>1533867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F-4969-8117-852F8F9DF1A4}"/>
            </c:ext>
          </c:extLst>
        </c:ser>
        <c:ser>
          <c:idx val="1"/>
          <c:order val="1"/>
          <c:tx>
            <c:strRef>
              <c:f>Sheet_1!$C$1:$C$2</c:f>
              <c:strCache>
                <c:ptCount val="2"/>
                <c:pt idx="0">
                  <c:v>Wireless</c:v>
                </c:pt>
                <c:pt idx="1">
                  <c:v>California Only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Sheet_1!$A$3:$A$8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Sheet_1!$C$3:$C$8</c:f>
              <c:numCache>
                <c:formatCode>#,##0</c:formatCode>
                <c:ptCount val="6"/>
                <c:pt idx="0">
                  <c:v>22900</c:v>
                </c:pt>
                <c:pt idx="1">
                  <c:v>24017</c:v>
                </c:pt>
                <c:pt idx="2">
                  <c:v>23320</c:v>
                </c:pt>
                <c:pt idx="3">
                  <c:v>22974</c:v>
                </c:pt>
                <c:pt idx="4">
                  <c:v>22500</c:v>
                </c:pt>
                <c:pt idx="5">
                  <c:v>22131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F-4969-8117-852F8F9DF1A4}"/>
            </c:ext>
          </c:extLst>
        </c:ser>
        <c:ser>
          <c:idx val="2"/>
          <c:order val="2"/>
          <c:tx>
            <c:strRef>
              <c:f>Sheet_1!$D$1:$D$2</c:f>
              <c:strCache>
                <c:ptCount val="2"/>
                <c:pt idx="0">
                  <c:v>Wireline</c:v>
                </c:pt>
                <c:pt idx="1">
                  <c:v>Federal/State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Sheet_1!$A$3:$A$8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Sheet_1!$D$3:$D$8</c:f>
              <c:numCache>
                <c:formatCode>#,##0</c:formatCode>
                <c:ptCount val="6"/>
                <c:pt idx="0">
                  <c:v>106226</c:v>
                </c:pt>
                <c:pt idx="1">
                  <c:v>104472</c:v>
                </c:pt>
                <c:pt idx="2">
                  <c:v>101371</c:v>
                </c:pt>
                <c:pt idx="3">
                  <c:v>97904</c:v>
                </c:pt>
                <c:pt idx="4">
                  <c:v>94035</c:v>
                </c:pt>
                <c:pt idx="5">
                  <c:v>91584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F-4969-8117-852F8F9DF1A4}"/>
            </c:ext>
          </c:extLst>
        </c:ser>
        <c:ser>
          <c:idx val="3"/>
          <c:order val="3"/>
          <c:tx>
            <c:strRef>
              <c:f>Sheet_1!$E$1:$E$2</c:f>
              <c:strCache>
                <c:ptCount val="2"/>
                <c:pt idx="0">
                  <c:v>Wireline</c:v>
                </c:pt>
                <c:pt idx="1">
                  <c:v>California Only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Sheet_1!$A$3:$A$8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Sheet_1!$E$3:$E$8</c:f>
              <c:numCache>
                <c:formatCode>#,##0</c:formatCode>
                <c:ptCount val="6"/>
                <c:pt idx="0">
                  <c:v>16143</c:v>
                </c:pt>
                <c:pt idx="1">
                  <c:v>15621</c:v>
                </c:pt>
                <c:pt idx="2">
                  <c:v>13612</c:v>
                </c:pt>
                <c:pt idx="3">
                  <c:v>10952</c:v>
                </c:pt>
                <c:pt idx="4">
                  <c:v>9105</c:v>
                </c:pt>
                <c:pt idx="5">
                  <c:v>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BF-4969-8117-852F8F9DF1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6378223"/>
        <c:axId val="116378703"/>
      </c:barChart>
      <c:catAx>
        <c:axId val="11637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378703"/>
        <c:crosses val="autoZero"/>
        <c:auto val="1"/>
        <c:lblAlgn val="ctr"/>
        <c:lblOffset val="100"/>
        <c:noMultiLvlLbl val="0"/>
      </c:catAx>
      <c:valAx>
        <c:axId val="11637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37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Registered_ForRoadmapChart!$A$1:$BP$1</c:f>
              <c:numCache>
                <c:formatCode>m/d/yyyy</c:formatCode>
                <c:ptCount val="68"/>
                <c:pt idx="0">
                  <c:v>45246</c:v>
                </c:pt>
                <c:pt idx="1">
                  <c:v>45260.458333333336</c:v>
                </c:pt>
                <c:pt idx="2">
                  <c:v>45267.4375</c:v>
                </c:pt>
                <c:pt idx="3">
                  <c:v>45273</c:v>
                </c:pt>
                <c:pt idx="4">
                  <c:v>45281.499305555553</c:v>
                </c:pt>
                <c:pt idx="5">
                  <c:v>45288.499305555553</c:v>
                </c:pt>
                <c:pt idx="6">
                  <c:v>45294.375</c:v>
                </c:pt>
                <c:pt idx="7">
                  <c:v>45300.479166666664</c:v>
                </c:pt>
                <c:pt idx="8">
                  <c:v>45309</c:v>
                </c:pt>
                <c:pt idx="9">
                  <c:v>45316</c:v>
                </c:pt>
                <c:pt idx="10">
                  <c:v>45323</c:v>
                </c:pt>
                <c:pt idx="11">
                  <c:v>45330</c:v>
                </c:pt>
                <c:pt idx="12">
                  <c:v>45337</c:v>
                </c:pt>
                <c:pt idx="13">
                  <c:v>45344</c:v>
                </c:pt>
                <c:pt idx="14">
                  <c:v>45351</c:v>
                </c:pt>
                <c:pt idx="15">
                  <c:v>45358</c:v>
                </c:pt>
                <c:pt idx="16">
                  <c:v>45362</c:v>
                </c:pt>
                <c:pt idx="17" formatCode="mm/dd/yyyy">
                  <c:v>45369</c:v>
                </c:pt>
                <c:pt idx="18">
                  <c:v>45376</c:v>
                </c:pt>
                <c:pt idx="19">
                  <c:v>45384</c:v>
                </c:pt>
                <c:pt idx="20">
                  <c:v>45390</c:v>
                </c:pt>
                <c:pt idx="21">
                  <c:v>45397</c:v>
                </c:pt>
                <c:pt idx="22">
                  <c:v>45404</c:v>
                </c:pt>
                <c:pt idx="23">
                  <c:v>45411</c:v>
                </c:pt>
                <c:pt idx="24">
                  <c:v>45418</c:v>
                </c:pt>
                <c:pt idx="25">
                  <c:v>45425</c:v>
                </c:pt>
                <c:pt idx="26">
                  <c:v>45432</c:v>
                </c:pt>
                <c:pt idx="27">
                  <c:v>45439</c:v>
                </c:pt>
                <c:pt idx="28">
                  <c:v>45446</c:v>
                </c:pt>
                <c:pt idx="29">
                  <c:v>45453</c:v>
                </c:pt>
                <c:pt idx="30">
                  <c:v>45460</c:v>
                </c:pt>
                <c:pt idx="31">
                  <c:v>45467</c:v>
                </c:pt>
                <c:pt idx="32">
                  <c:v>45474</c:v>
                </c:pt>
                <c:pt idx="33">
                  <c:v>45481</c:v>
                </c:pt>
                <c:pt idx="34">
                  <c:v>45488</c:v>
                </c:pt>
                <c:pt idx="35">
                  <c:v>45495</c:v>
                </c:pt>
                <c:pt idx="36">
                  <c:v>45502</c:v>
                </c:pt>
                <c:pt idx="37">
                  <c:v>45509</c:v>
                </c:pt>
                <c:pt idx="38">
                  <c:v>45516</c:v>
                </c:pt>
                <c:pt idx="39">
                  <c:v>45523</c:v>
                </c:pt>
                <c:pt idx="40">
                  <c:v>45530</c:v>
                </c:pt>
                <c:pt idx="41">
                  <c:v>45537</c:v>
                </c:pt>
                <c:pt idx="42">
                  <c:v>45544</c:v>
                </c:pt>
                <c:pt idx="43">
                  <c:v>45551</c:v>
                </c:pt>
                <c:pt idx="44">
                  <c:v>45558</c:v>
                </c:pt>
                <c:pt idx="45">
                  <c:v>45565</c:v>
                </c:pt>
                <c:pt idx="46">
                  <c:v>45572</c:v>
                </c:pt>
                <c:pt idx="47">
                  <c:v>45579</c:v>
                </c:pt>
                <c:pt idx="48">
                  <c:v>45586</c:v>
                </c:pt>
                <c:pt idx="49">
                  <c:v>45593</c:v>
                </c:pt>
                <c:pt idx="50">
                  <c:v>45600</c:v>
                </c:pt>
                <c:pt idx="51">
                  <c:v>45607</c:v>
                </c:pt>
                <c:pt idx="52">
                  <c:v>45614</c:v>
                </c:pt>
                <c:pt idx="53">
                  <c:v>45621</c:v>
                </c:pt>
                <c:pt idx="54">
                  <c:v>45628</c:v>
                </c:pt>
                <c:pt idx="55">
                  <c:v>45635</c:v>
                </c:pt>
                <c:pt idx="56">
                  <c:v>45642</c:v>
                </c:pt>
                <c:pt idx="57">
                  <c:v>45649</c:v>
                </c:pt>
                <c:pt idx="58">
                  <c:v>45656</c:v>
                </c:pt>
                <c:pt idx="59">
                  <c:v>45663</c:v>
                </c:pt>
                <c:pt idx="60">
                  <c:v>45670</c:v>
                </c:pt>
                <c:pt idx="61">
                  <c:v>45677</c:v>
                </c:pt>
                <c:pt idx="62">
                  <c:v>45684</c:v>
                </c:pt>
                <c:pt idx="63">
                  <c:v>45691</c:v>
                </c:pt>
                <c:pt idx="64">
                  <c:v>45698</c:v>
                </c:pt>
                <c:pt idx="65">
                  <c:v>45705</c:v>
                </c:pt>
                <c:pt idx="66">
                  <c:v>45712</c:v>
                </c:pt>
                <c:pt idx="67">
                  <c:v>45719</c:v>
                </c:pt>
              </c:numCache>
            </c:numRef>
          </c:cat>
          <c:val>
            <c:numRef>
              <c:f>Registered_ForRoadmapChart!$A$2:$BP$2</c:f>
              <c:numCache>
                <c:formatCode>#,##0</c:formatCode>
                <c:ptCount val="68"/>
                <c:pt idx="0">
                  <c:v>2269</c:v>
                </c:pt>
                <c:pt idx="1">
                  <c:v>6794</c:v>
                </c:pt>
                <c:pt idx="2">
                  <c:v>8886</c:v>
                </c:pt>
                <c:pt idx="3">
                  <c:v>10674</c:v>
                </c:pt>
                <c:pt idx="4">
                  <c:v>13940</c:v>
                </c:pt>
                <c:pt idx="5">
                  <c:v>16800</c:v>
                </c:pt>
                <c:pt idx="6">
                  <c:v>19151</c:v>
                </c:pt>
                <c:pt idx="7">
                  <c:v>21898</c:v>
                </c:pt>
                <c:pt idx="8">
                  <c:v>26069</c:v>
                </c:pt>
                <c:pt idx="9">
                  <c:v>29092</c:v>
                </c:pt>
                <c:pt idx="10">
                  <c:v>31969</c:v>
                </c:pt>
                <c:pt idx="11">
                  <c:v>35235</c:v>
                </c:pt>
                <c:pt idx="12">
                  <c:v>37837</c:v>
                </c:pt>
                <c:pt idx="13">
                  <c:v>40193</c:v>
                </c:pt>
                <c:pt idx="14">
                  <c:v>42423</c:v>
                </c:pt>
                <c:pt idx="15">
                  <c:v>45188</c:v>
                </c:pt>
                <c:pt idx="16">
                  <c:v>46483</c:v>
                </c:pt>
                <c:pt idx="17">
                  <c:v>48775</c:v>
                </c:pt>
                <c:pt idx="18">
                  <c:v>51439</c:v>
                </c:pt>
                <c:pt idx="19">
                  <c:v>54699</c:v>
                </c:pt>
                <c:pt idx="20">
                  <c:v>57009</c:v>
                </c:pt>
                <c:pt idx="21">
                  <c:v>59544</c:v>
                </c:pt>
                <c:pt idx="22">
                  <c:v>62346</c:v>
                </c:pt>
                <c:pt idx="23">
                  <c:v>64915</c:v>
                </c:pt>
                <c:pt idx="24">
                  <c:v>67445</c:v>
                </c:pt>
                <c:pt idx="25">
                  <c:v>69835</c:v>
                </c:pt>
                <c:pt idx="26">
                  <c:v>72266</c:v>
                </c:pt>
                <c:pt idx="27">
                  <c:v>74860</c:v>
                </c:pt>
                <c:pt idx="28">
                  <c:v>77484</c:v>
                </c:pt>
                <c:pt idx="29">
                  <c:v>80451</c:v>
                </c:pt>
                <c:pt idx="30">
                  <c:v>83048</c:v>
                </c:pt>
                <c:pt idx="31">
                  <c:v>85758</c:v>
                </c:pt>
                <c:pt idx="32">
                  <c:v>88759</c:v>
                </c:pt>
                <c:pt idx="33">
                  <c:v>90976</c:v>
                </c:pt>
                <c:pt idx="34">
                  <c:v>93548</c:v>
                </c:pt>
                <c:pt idx="35">
                  <c:v>96644</c:v>
                </c:pt>
                <c:pt idx="36">
                  <c:v>99523</c:v>
                </c:pt>
                <c:pt idx="37">
                  <c:v>102708</c:v>
                </c:pt>
                <c:pt idx="38">
                  <c:v>106291</c:v>
                </c:pt>
                <c:pt idx="39">
                  <c:v>109645</c:v>
                </c:pt>
                <c:pt idx="40">
                  <c:v>113287</c:v>
                </c:pt>
                <c:pt idx="41">
                  <c:v>117944</c:v>
                </c:pt>
                <c:pt idx="42">
                  <c:v>121605</c:v>
                </c:pt>
                <c:pt idx="43">
                  <c:v>125984</c:v>
                </c:pt>
                <c:pt idx="44">
                  <c:v>130782</c:v>
                </c:pt>
                <c:pt idx="45">
                  <c:v>136163</c:v>
                </c:pt>
                <c:pt idx="46">
                  <c:v>141658</c:v>
                </c:pt>
                <c:pt idx="47">
                  <c:v>146754</c:v>
                </c:pt>
                <c:pt idx="48">
                  <c:v>151233</c:v>
                </c:pt>
                <c:pt idx="49">
                  <c:v>155629</c:v>
                </c:pt>
                <c:pt idx="50">
                  <c:v>159011</c:v>
                </c:pt>
                <c:pt idx="51">
                  <c:v>162765</c:v>
                </c:pt>
                <c:pt idx="52">
                  <c:v>165454</c:v>
                </c:pt>
                <c:pt idx="53">
                  <c:v>168358</c:v>
                </c:pt>
                <c:pt idx="54">
                  <c:v>170479</c:v>
                </c:pt>
                <c:pt idx="55">
                  <c:v>173517</c:v>
                </c:pt>
                <c:pt idx="56">
                  <c:v>176090</c:v>
                </c:pt>
                <c:pt idx="57">
                  <c:v>178397</c:v>
                </c:pt>
                <c:pt idx="58">
                  <c:v>180501</c:v>
                </c:pt>
                <c:pt idx="59">
                  <c:v>182678</c:v>
                </c:pt>
                <c:pt idx="60">
                  <c:v>184915</c:v>
                </c:pt>
                <c:pt idx="61">
                  <c:v>187571</c:v>
                </c:pt>
                <c:pt idx="62">
                  <c:v>189598</c:v>
                </c:pt>
                <c:pt idx="63">
                  <c:v>192101</c:v>
                </c:pt>
                <c:pt idx="64">
                  <c:v>194178</c:v>
                </c:pt>
                <c:pt idx="65">
                  <c:v>196488</c:v>
                </c:pt>
                <c:pt idx="66">
                  <c:v>198176</c:v>
                </c:pt>
                <c:pt idx="67">
                  <c:v>200159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7A-4E32-B89C-682E8F7EF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8499423"/>
        <c:axId val="878499903"/>
      </c:lineChart>
      <c:dateAx>
        <c:axId val="87849942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8499903"/>
        <c:crosses val="autoZero"/>
        <c:auto val="1"/>
        <c:lblOffset val="100"/>
        <c:baseTimeUnit val="days"/>
      </c:dateAx>
      <c:valAx>
        <c:axId val="8784999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849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'[Book1]Received Channel - Apps'!$B$1</c:f>
              <c:strCache>
                <c:ptCount val="1"/>
                <c:pt idx="0">
                  <c:v>Enrollment Applications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'[Book1]Received Channel - Apps'!$A$2:$A$4</c:f>
              <c:strCache>
                <c:ptCount val="3"/>
                <c:pt idx="0">
                  <c:v>Portal</c:v>
                </c:pt>
                <c:pt idx="1">
                  <c:v>Mail</c:v>
                </c:pt>
                <c:pt idx="2">
                  <c:v>SPIA</c:v>
                </c:pt>
              </c:strCache>
            </c:strRef>
          </c:cat>
          <c:val>
            <c:numRef>
              <c:f>'[Book1]Received Channel - Apps'!$B$2:$B$4</c:f>
              <c:numCache>
                <c:formatCode>#,##0</c:formatCode>
                <c:ptCount val="3"/>
                <c:pt idx="0">
                  <c:v>1233</c:v>
                </c:pt>
                <c:pt idx="1">
                  <c:v>3802</c:v>
                </c:pt>
                <c:pt idx="2">
                  <c:v>779852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6-43B0-B13F-91E797756D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3071472"/>
        <c:axId val="453072912"/>
      </c:barChart>
      <c:catAx>
        <c:axId val="45307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3072912"/>
        <c:crosses val="autoZero"/>
        <c:auto val="1"/>
        <c:lblAlgn val="ctr"/>
        <c:lblOffset val="100"/>
        <c:noMultiLvlLbl val="0"/>
      </c:catAx>
      <c:valAx>
        <c:axId val="45307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307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[Book1]Sheet3!$B$1</c:f>
              <c:strCache>
                <c:ptCount val="1"/>
                <c:pt idx="0">
                  <c:v>Renewal Forms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[Book1]Sheet3!$A$2:$A$7</c:f>
              <c:strCache>
                <c:ptCount val="6"/>
                <c:pt idx="0">
                  <c:v>Interactive Voice Response</c:v>
                </c:pt>
                <c:pt idx="1">
                  <c:v>SPIA</c:v>
                </c:pt>
                <c:pt idx="2">
                  <c:v>Call Center CSR-Assisted</c:v>
                </c:pt>
                <c:pt idx="3">
                  <c:v>Mail</c:v>
                </c:pt>
                <c:pt idx="4">
                  <c:v>Portal</c:v>
                </c:pt>
                <c:pt idx="5">
                  <c:v>System / CalFresh Match</c:v>
                </c:pt>
              </c:strCache>
            </c:strRef>
          </c:cat>
          <c:val>
            <c:numRef>
              <c:f>[Book1]Sheet3!$B$2:$B$7</c:f>
              <c:numCache>
                <c:formatCode>#,##0</c:formatCode>
                <c:ptCount val="6"/>
                <c:pt idx="0">
                  <c:v>6962</c:v>
                </c:pt>
                <c:pt idx="1">
                  <c:v>11746</c:v>
                </c:pt>
                <c:pt idx="2">
                  <c:v>14440</c:v>
                </c:pt>
                <c:pt idx="3">
                  <c:v>22081</c:v>
                </c:pt>
                <c:pt idx="4">
                  <c:v>28586</c:v>
                </c:pt>
                <c:pt idx="5">
                  <c:v>390219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2FF-9E66-B523DAB155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4242432"/>
        <c:axId val="424243392"/>
      </c:barChart>
      <c:catAx>
        <c:axId val="4242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243392"/>
        <c:crosses val="autoZero"/>
        <c:auto val="1"/>
        <c:lblAlgn val="ctr"/>
        <c:lblOffset val="100"/>
        <c:noMultiLvlLbl val="0"/>
      </c:catAx>
      <c:valAx>
        <c:axId val="42424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242432"/>
        <c:crosses val="autoZero"/>
        <c:crossBetween val="between"/>
        <c:majorUnit val="100000"/>
        <c:min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90051845858909"/>
          <c:y val="6.5793374623466155E-2"/>
          <c:w val="0.45288461579126998"/>
          <c:h val="0.86682950669387859"/>
        </c:manualLayout>
      </c:layout>
      <c:doughnutChart>
        <c:varyColors val="1"/>
        <c:ser>
          <c:idx val="0"/>
          <c:order val="0"/>
          <c:tx>
            <c:strRef>
              <c:f>Sheet1!$I$1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B-4694-ACF6-7775612470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B-4694-ACF6-777561247001}"/>
              </c:ext>
            </c:extLst>
          </c:dPt>
          <c:dLbls>
            <c:dLbl>
              <c:idx val="0"/>
              <c:layout>
                <c:manualLayout>
                  <c:x val="9.5193124661399051E-2"/>
                  <c:y val="-9.51626595810343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61B-4694-ACF6-777561247001}"/>
                </c:ext>
              </c:extLst>
            </c:dLbl>
            <c:dLbl>
              <c:idx val="1"/>
              <c:layout>
                <c:manualLayout>
                  <c:x val="-0.16666666666666671"/>
                  <c:y val="-1.38888888888889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61B-4694-ACF6-777561247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Sheet1!$H$2:$H$3</c:f>
              <c:strCache>
                <c:ptCount val="2"/>
                <c:pt idx="0">
                  <c:v>Income</c:v>
                </c:pt>
                <c:pt idx="1">
                  <c:v>Program</c:v>
                </c:pt>
              </c:strCache>
            </c:strRef>
          </c:cat>
          <c:val>
            <c:numRef>
              <c:f>Sheet1!$I$2:$I$3</c:f>
              <c:numCache>
                <c:formatCode>0.0%</c:formatCode>
                <c:ptCount val="2"/>
                <c:pt idx="0">
                  <c:v>5.6761529484733668E-2</c:v>
                </c:pt>
                <c:pt idx="1">
                  <c:v>0.94323847051526633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B-4694-ACF6-7775612470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FE-415F-98C2-C9D69A5C5D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FE-415F-98C2-C9D69A5C5D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FE-415F-98C2-C9D69A5C5D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FE-415F-98C2-C9D69A5C5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FE-415F-98C2-C9D69A5C5D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FE-415F-98C2-C9D69A5C5D61}"/>
              </c:ext>
            </c:extLst>
          </c:dPt>
          <c:dLbls>
            <c:dLbl>
              <c:idx val="0"/>
              <c:layout>
                <c:manualLayout>
                  <c:x val="6.7121336089971881E-2"/>
                  <c:y val="-4.9717001542587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CalFresh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73.1%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97014618982682"/>
                      <c:h val="0.114463066418373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8FE-415F-98C2-C9D69A5C5D61}"/>
                </c:ext>
              </c:extLst>
            </c:dLbl>
            <c:dLbl>
              <c:idx val="1"/>
              <c:layout>
                <c:manualLayout>
                  <c:x val="-5.7871933606064602E-2"/>
                  <c:y val="-6.2016745113564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Medi-Cal</a:t>
                    </a:r>
                  </a:p>
                  <a:p>
                    <a:r>
                      <a:rPr lang="en-US" dirty="0"/>
                      <a:t>25.0%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8FE-415F-98C2-C9D69A5C5D61}"/>
                </c:ext>
              </c:extLst>
            </c:dLbl>
            <c:dLbl>
              <c:idx val="2"/>
              <c:layout>
                <c:manualLayout>
                  <c:x val="-0.10726256983240223"/>
                  <c:y val="1.6641690738378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SSI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0.8%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8901303538175"/>
                      <c:h val="8.93854748603351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8FE-415F-98C2-C9D69A5C5D61}"/>
                </c:ext>
              </c:extLst>
            </c:dLbl>
            <c:dLbl>
              <c:idx val="3"/>
              <c:layout>
                <c:manualLayout>
                  <c:x val="-3.56168272262057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WIC </a:t>
                    </a:r>
                  </a:p>
                  <a:p>
                    <a:r>
                      <a:rPr lang="en-US" dirty="0"/>
                      <a:t>0.7%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8FE-415F-98C2-C9D69A5C5D61}"/>
                </c:ext>
              </c:extLst>
            </c:dLbl>
            <c:dLbl>
              <c:idx val="4"/>
              <c:layout>
                <c:manualLayout>
                  <c:x val="6.9149752928928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VSBP</a:t>
                    </a:r>
                    <a:r>
                      <a:rPr lang="en-US" baseline="0"/>
                      <a:t> </a:t>
                    </a:r>
                  </a:p>
                  <a:p>
                    <a:fld id="{6E86E690-43BE-47C7-BD93-FA9465C435D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FE-415F-98C2-C9D69A5C5D61}"/>
                </c:ext>
              </c:extLst>
            </c:dLbl>
            <c:dLbl>
              <c:idx val="5"/>
              <c:layout>
                <c:manualLayout>
                  <c:x val="0.19795516063285373"/>
                  <c:y val="3.07089834573742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Others</a:t>
                    </a:r>
                  </a:p>
                  <a:p>
                    <a:fld id="{F21ADFD3-A412-4947-AC3B-F61C0F17478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8FE-415F-98C2-C9D69A5C5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Sheet1!$J$2:$J$7</c:f>
              <c:strCache>
                <c:ptCount val="6"/>
                <c:pt idx="0">
                  <c:v>CalFresh</c:v>
                </c:pt>
                <c:pt idx="1">
                  <c:v>Medi-Cal</c:v>
                </c:pt>
                <c:pt idx="2">
                  <c:v>SSI</c:v>
                </c:pt>
                <c:pt idx="3">
                  <c:v>WIC</c:v>
                </c:pt>
                <c:pt idx="4">
                  <c:v>VSPBP</c:v>
                </c:pt>
                <c:pt idx="5">
                  <c:v>Others</c:v>
                </c:pt>
              </c:strCache>
            </c:strRef>
          </c:cat>
          <c:val>
            <c:numRef>
              <c:f>Sheet1!$K$2:$K$7</c:f>
              <c:numCache>
                <c:formatCode>0.0%</c:formatCode>
                <c:ptCount val="6"/>
                <c:pt idx="0">
                  <c:v>0.72580737518293437</c:v>
                </c:pt>
                <c:pt idx="1">
                  <c:v>0.25732740671952109</c:v>
                </c:pt>
                <c:pt idx="2">
                  <c:v>6.7061990661337334E-3</c:v>
                </c:pt>
                <c:pt idx="3">
                  <c:v>6.2114922344661079E-3</c:v>
                </c:pt>
                <c:pt idx="4">
                  <c:v>1.2901330917190362E-3</c:v>
                </c:pt>
                <c:pt idx="5">
                  <c:v>2.6573937052256232E-3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E-40B6-9317-C0DCCAB330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[Book1]Sheet4!$B$1</c:f>
              <c:strCache>
                <c:ptCount val="1"/>
                <c:pt idx="0">
                  <c:v>Enrollment Applications Denied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[Book1]Sheet4!$A$2:$A$6</c:f>
              <c:strCache>
                <c:ptCount val="5"/>
                <c:pt idx="0">
                  <c:v>8-10</c:v>
                </c:pt>
                <c:pt idx="1">
                  <c:v>5-16</c:v>
                </c:pt>
                <c:pt idx="2">
                  <c:v>5-12</c:v>
                </c:pt>
                <c:pt idx="3">
                  <c:v>6-22</c:v>
                </c:pt>
                <c:pt idx="4">
                  <c:v>8-9</c:v>
                </c:pt>
              </c:strCache>
            </c:strRef>
          </c:cat>
          <c:val>
            <c:numRef>
              <c:f>[Book1]Sheet4!$B$2:$B$6</c:f>
              <c:numCache>
                <c:formatCode>#,##0</c:formatCode>
                <c:ptCount val="5"/>
                <c:pt idx="0">
                  <c:v>11088</c:v>
                </c:pt>
                <c:pt idx="1">
                  <c:v>11614</c:v>
                </c:pt>
                <c:pt idx="2">
                  <c:v>15729</c:v>
                </c:pt>
                <c:pt idx="3">
                  <c:v>65124</c:v>
                </c:pt>
                <c:pt idx="4">
                  <c:v>83000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B-4BF1-83A3-40D55B365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89263"/>
        <c:axId val="18073903"/>
      </c:barChart>
      <c:catAx>
        <c:axId val="18089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73903"/>
        <c:crosses val="autoZero"/>
        <c:auto val="1"/>
        <c:lblAlgn val="ctr"/>
        <c:lblOffset val="100"/>
        <c:noMultiLvlLbl val="0"/>
      </c:catAx>
      <c:valAx>
        <c:axId val="18073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89263"/>
        <c:crosses val="autoZero"/>
        <c:crossBetween val="between"/>
        <c:minorUnit val="2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[Book1]Sheet5!$B$1</c:f>
              <c:strCache>
                <c:ptCount val="1"/>
                <c:pt idx="0">
                  <c:v>Renewal Forms Denied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[Book1]Sheet5!$A$2:$A$6</c:f>
              <c:strCache>
                <c:ptCount val="5"/>
                <c:pt idx="0">
                  <c:v>22-17</c:v>
                </c:pt>
                <c:pt idx="1">
                  <c:v>21-13</c:v>
                </c:pt>
                <c:pt idx="2">
                  <c:v>24-9</c:v>
                </c:pt>
                <c:pt idx="3">
                  <c:v>24-8</c:v>
                </c:pt>
                <c:pt idx="4">
                  <c:v>22-15</c:v>
                </c:pt>
              </c:strCache>
            </c:strRef>
          </c:cat>
          <c:val>
            <c:numRef>
              <c:f>[Book1]Sheet5!$B$2:$B$6</c:f>
              <c:numCache>
                <c:formatCode>#,##0</c:formatCode>
                <c:ptCount val="5"/>
                <c:pt idx="0">
                  <c:v>3056</c:v>
                </c:pt>
                <c:pt idx="1">
                  <c:v>3610</c:v>
                </c:pt>
                <c:pt idx="2">
                  <c:v>14907</c:v>
                </c:pt>
                <c:pt idx="3">
                  <c:v>157402</c:v>
                </c:pt>
                <c:pt idx="4">
                  <c:v>222800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6-4D83-8EC8-C00C244433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23503"/>
        <c:axId val="18011983"/>
      </c:barChart>
      <c:catAx>
        <c:axId val="1802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11983"/>
        <c:crosses val="autoZero"/>
        <c:auto val="1"/>
        <c:lblAlgn val="ctr"/>
        <c:lblOffset val="100"/>
        <c:noMultiLvlLbl val="0"/>
      </c:catAx>
      <c:valAx>
        <c:axId val="18011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2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0.53929</cdr:x>
      <cdr:y>0.01381</cdr:y>
    </cdr:from>
    <cdr:to>
      <cdr:x>0.53929</cdr:x>
      <cdr:y>0.80713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E8D3E15-B3D5-B14D-F178-AE85377AA9BD}"/>
            </a:ext>
          </a:extLst>
        </cdr:cNvPr>
        <cdr:cNvCxnSpPr/>
      </cdr:nvCxnSpPr>
      <cdr:spPr>
        <a:xfrm xmlns:a="http://schemas.openxmlformats.org/drawingml/2006/main" flipV="1">
          <a:off x="5701778" y="71438"/>
          <a:ext cx="0" cy="410309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0.65717</cdr:x>
      <cdr:y>0</cdr:y>
    </cdr:from>
    <cdr:to>
      <cdr:x>0.90844</cdr:x>
      <cdr:y>0.15897</cdr:y>
    </cdr:to>
    <cdr:sp macro="" textlink="">
      <cdr:nvSpPr>
        <cdr:cNvPr id="4" name="Callout: Line 3">
          <a:extLst xmlns:a="http://schemas.openxmlformats.org/drawingml/2006/main">
            <a:ext uri="{FF2B5EF4-FFF2-40B4-BE49-F238E27FC236}">
              <a16:creationId xmlns:a16="http://schemas.microsoft.com/office/drawing/2014/main" id="{7ACDCF63-A094-7055-F228-DED34AF35B30}"/>
            </a:ext>
          </a:extLst>
        </cdr:cNvPr>
        <cdr:cNvSpPr/>
      </cdr:nvSpPr>
      <cdr:spPr>
        <a:xfrm xmlns:a="http://schemas.openxmlformats.org/drawingml/2006/main">
          <a:off x="6153150" y="0"/>
          <a:ext cx="2352675" cy="822198"/>
        </a:xfrm>
        <a:prstGeom xmlns:a="http://schemas.openxmlformats.org/drawingml/2006/main" prst="borderCallout1">
          <a:avLst>
            <a:gd name="adj1" fmla="val 52954"/>
            <a:gd name="adj2" fmla="val 0"/>
            <a:gd name="adj3" fmla="val 55257"/>
            <a:gd name="adj4" fmla="val -45704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>
              <a:solidFill>
                <a:schemeClr val="tx1"/>
              </a:solidFill>
            </a:rPr>
            <a:t>On 7/24, a flyer was mailed to</a:t>
          </a:r>
          <a:r>
            <a:rPr lang="en-US" sz="1600" baseline="0">
              <a:solidFill>
                <a:schemeClr val="tx1"/>
              </a:solidFill>
            </a:rPr>
            <a:t> encourage registration</a:t>
          </a:r>
          <a:endParaRPr lang="en-US" sz="160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EE502-1DE0-414E-9C15-0B2705663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8E557-4278-42DC-B083-F285608D5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1AF385BA-B95E-4186-86D8-BABFEA880C06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12F17-502E-47C7-B9CF-F63C2E697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48BE6-41C9-49D5-BF53-07BCB58726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16297703-F35D-44AF-90AE-8C9527F80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CEBE06FA-8DFC-4643-A388-580874438022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D90867F-770D-4202-805A-3FE73A5D0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3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867F-770D-4202-805A-3FE73A5D028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8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8724" y="1572595"/>
            <a:ext cx="11274552" cy="3712811"/>
          </a:xfrm>
        </p:spPr>
        <p:txBody>
          <a:bodyPr anchor="ctr" anchorCtr="0">
            <a:spAutoFit/>
          </a:bodyPr>
          <a:lstStyle>
            <a:lvl1pPr algn="ctr">
              <a:lnSpc>
                <a:spcPct val="80000"/>
              </a:lnSpc>
              <a:spcAft>
                <a:spcPts val="2400"/>
              </a:spcAft>
              <a:defRPr sz="6000" b="0" i="0">
                <a:solidFill>
                  <a:schemeClr val="bg1"/>
                </a:solidFill>
              </a:defRPr>
            </a:lvl1pPr>
            <a:lvl2pPr algn="ctr">
              <a:defRPr sz="3600" b="1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marL="0" indent="0" algn="ctr">
              <a:buNone/>
              <a:defRPr sz="2400">
                <a:solidFill>
                  <a:schemeClr val="bg1"/>
                </a:solidFill>
              </a:defRPr>
            </a:lvl4pPr>
            <a:lvl5pPr marL="0" indent="0" algn="ctr">
              <a:buNone/>
              <a:defRPr sz="18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596CAF-F233-4A87-AD06-EDCF9FFEF706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5" y="457200"/>
            <a:ext cx="3606670" cy="45720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7DDA8F-287C-4ADD-91C1-23D1E2F28F3F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881521-6FAA-417A-96C1-310012211E9E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3FF76F-2113-4A71-BA99-9E2FEA5E455F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6ED1D8-AC8B-4877-99C3-890B4124BB6A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C5DC76-87D4-4DDB-B894-9F330CD81E2E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09E53C-48F1-4679-A483-25C5D426CFFD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76E3ED-44E7-4E3B-9531-05B0F1E2980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A85B1B-79FB-497E-8427-70F2E992FD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7C25B42-BCBC-45D3-A573-D79CF6E0DE71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64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CCD25C-DA1B-45C9-A660-92C94876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3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43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" y="1076267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D29F-FD13-465F-8951-315C9780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41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D4B79-9454-49D2-AC52-CF193552D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CB1A69-F507-4261-80B8-4607BB5DAA8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8724" y="1737406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C6EEE-2D74-49E2-9EFE-D6C04C31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9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07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D18B82-ACDC-4A34-9717-7D698C37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9430"/>
            <a:ext cx="11277594" cy="37204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001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09442"/>
            <a:ext cx="5486400" cy="4039119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87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45720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4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05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4246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64126" y="6485443"/>
            <a:ext cx="305392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9EEF3-D014-4609-ABE1-D13B83B7DE47}"/>
              </a:ext>
            </a:extLst>
          </p:cNvPr>
          <p:cNvSpPr/>
          <p:nvPr/>
        </p:nvSpPr>
        <p:spPr>
          <a:xfrm>
            <a:off x="5421745" y="3007445"/>
            <a:ext cx="6541655" cy="362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EAE43-E17D-4B18-BBE7-4508577C59A8}"/>
              </a:ext>
            </a:extLst>
          </p:cNvPr>
          <p:cNvSpPr/>
          <p:nvPr/>
        </p:nvSpPr>
        <p:spPr>
          <a:xfrm>
            <a:off x="5421745" y="228600"/>
            <a:ext cx="6541655" cy="256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2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4CF600-8977-4B99-922B-A470C2CE113D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63295" y="1856229"/>
            <a:ext cx="5975605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tx1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tx1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tx1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tx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69AE500-AC9E-4AD4-A365-360F9927D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5867" y="457295"/>
            <a:ext cx="4838933" cy="6400705"/>
          </a:xfrm>
          <a:custGeom>
            <a:avLst/>
            <a:gdLst>
              <a:gd name="connsiteX0" fmla="*/ 0 w 4666183"/>
              <a:gd name="connsiteY0" fmla="*/ 0 h 6172200"/>
              <a:gd name="connsiteX1" fmla="*/ 3633368 w 4666183"/>
              <a:gd name="connsiteY1" fmla="*/ 0 h 6172200"/>
              <a:gd name="connsiteX2" fmla="*/ 3637483 w 4666183"/>
              <a:gd name="connsiteY2" fmla="*/ 0 h 6172200"/>
              <a:gd name="connsiteX3" fmla="*/ 3635426 w 4666183"/>
              <a:gd name="connsiteY3" fmla="*/ 105 h 6172200"/>
              <a:gd name="connsiteX4" fmla="*/ 3738968 w 4666183"/>
              <a:gd name="connsiteY4" fmla="*/ 5333 h 6172200"/>
              <a:gd name="connsiteX5" fmla="*/ 4660851 w 4666183"/>
              <a:gd name="connsiteY5" fmla="*/ 927216 h 6172200"/>
              <a:gd name="connsiteX6" fmla="*/ 4666079 w 4666183"/>
              <a:gd name="connsiteY6" fmla="*/ 1030757 h 6172200"/>
              <a:gd name="connsiteX7" fmla="*/ 4666183 w 4666183"/>
              <a:gd name="connsiteY7" fmla="*/ 1028700 h 6172200"/>
              <a:gd name="connsiteX8" fmla="*/ 4666183 w 4666183"/>
              <a:gd name="connsiteY8" fmla="*/ 1032815 h 6172200"/>
              <a:gd name="connsiteX9" fmla="*/ 4666183 w 4666183"/>
              <a:gd name="connsiteY9" fmla="*/ 6172200 h 6172200"/>
              <a:gd name="connsiteX10" fmla="*/ 0 w 4666183"/>
              <a:gd name="connsiteY10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6183" h="6172200">
                <a:moveTo>
                  <a:pt x="0" y="0"/>
                </a:moveTo>
                <a:lnTo>
                  <a:pt x="3633368" y="0"/>
                </a:lnTo>
                <a:lnTo>
                  <a:pt x="3637483" y="0"/>
                </a:lnTo>
                <a:lnTo>
                  <a:pt x="3635426" y="105"/>
                </a:lnTo>
                <a:lnTo>
                  <a:pt x="3738968" y="5333"/>
                </a:lnTo>
                <a:cubicBezTo>
                  <a:pt x="4225051" y="54697"/>
                  <a:pt x="4611487" y="441133"/>
                  <a:pt x="4660851" y="927216"/>
                </a:cubicBezTo>
                <a:lnTo>
                  <a:pt x="4666079" y="1030757"/>
                </a:lnTo>
                <a:lnTo>
                  <a:pt x="4666183" y="1028700"/>
                </a:lnTo>
                <a:lnTo>
                  <a:pt x="4666183" y="1032815"/>
                </a:lnTo>
                <a:lnTo>
                  <a:pt x="4666183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600" b="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A6559E-A6EE-4F7A-BEF2-4452E56DC828}"/>
              </a:ext>
            </a:extLst>
          </p:cNvPr>
          <p:cNvSpPr/>
          <p:nvPr/>
        </p:nvSpPr>
        <p:spPr>
          <a:xfrm>
            <a:off x="0" y="4447238"/>
            <a:ext cx="1745736" cy="2410763"/>
          </a:xfrm>
          <a:custGeom>
            <a:avLst/>
            <a:gdLst>
              <a:gd name="connsiteX0" fmla="*/ 0 w 1745736"/>
              <a:gd name="connsiteY0" fmla="*/ 0 h 2410763"/>
              <a:gd name="connsiteX1" fmla="*/ 1745736 w 1745736"/>
              <a:gd name="connsiteY1" fmla="*/ 2410763 h 2410763"/>
              <a:gd name="connsiteX2" fmla="*/ 0 w 1745736"/>
              <a:gd name="connsiteY2" fmla="*/ 2410763 h 24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736" h="2410763">
                <a:moveTo>
                  <a:pt x="0" y="0"/>
                </a:moveTo>
                <a:lnTo>
                  <a:pt x="1745736" y="2410763"/>
                </a:lnTo>
                <a:lnTo>
                  <a:pt x="0" y="241076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C3A638-067D-4C72-A84C-E9F38B40D89B}"/>
              </a:ext>
            </a:extLst>
          </p:cNvPr>
          <p:cNvSpPr/>
          <p:nvPr/>
        </p:nvSpPr>
        <p:spPr>
          <a:xfrm>
            <a:off x="0" y="1"/>
            <a:ext cx="1743701" cy="2399681"/>
          </a:xfrm>
          <a:custGeom>
            <a:avLst/>
            <a:gdLst>
              <a:gd name="connsiteX0" fmla="*/ 0 w 1743701"/>
              <a:gd name="connsiteY0" fmla="*/ 0 h 2399681"/>
              <a:gd name="connsiteX1" fmla="*/ 1743701 w 1743701"/>
              <a:gd name="connsiteY1" fmla="*/ 0 h 2399681"/>
              <a:gd name="connsiteX2" fmla="*/ 0 w 1743701"/>
              <a:gd name="connsiteY2" fmla="*/ 2399681 h 23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701" h="2399681">
                <a:moveTo>
                  <a:pt x="0" y="0"/>
                </a:moveTo>
                <a:lnTo>
                  <a:pt x="1743701" y="0"/>
                </a:lnTo>
                <a:lnTo>
                  <a:pt x="0" y="2399681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8" pos="4344">
          <p15:clr>
            <a:srgbClr val="FBAE40"/>
          </p15:clr>
        </p15:guide>
        <p15:guide id="9" pos="4200">
          <p15:clr>
            <a:srgbClr val="FBAE40"/>
          </p15:clr>
        </p15:guide>
        <p15:guide id="10" pos="4056">
          <p15:clr>
            <a:srgbClr val="FBAE40"/>
          </p15:clr>
        </p15:guide>
        <p15:guide id="11" pos="7536">
          <p15:clr>
            <a:srgbClr val="FBAE40"/>
          </p15:clr>
        </p15:guide>
        <p15:guide id="12" pos="73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0703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59333" y="6485690"/>
            <a:ext cx="2904608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C5E0FD-165D-4608-9C2F-DC95199C7675}"/>
              </a:ext>
            </a:extLst>
          </p:cNvPr>
          <p:cNvSpPr/>
          <p:nvPr/>
        </p:nvSpPr>
        <p:spPr>
          <a:xfrm>
            <a:off x="5421745" y="228599"/>
            <a:ext cx="6541655" cy="641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3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182778"/>
            <a:ext cx="5486400" cy="4492448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5333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4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67600" y="457202"/>
            <a:ext cx="4267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53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cked Bar Graph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2291D-DF8C-4B66-87E1-1D98D33A3DB0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67BBE-C2B3-4B6F-B2B6-1B72C19310F1}"/>
              </a:ext>
            </a:extLst>
          </p:cNvPr>
          <p:cNvSpPr/>
          <p:nvPr/>
        </p:nvSpPr>
        <p:spPr>
          <a:xfrm>
            <a:off x="228600" y="35570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79DDE-7FE1-4C75-8EFC-AC748CCB3BAD}"/>
              </a:ext>
            </a:extLst>
          </p:cNvPr>
          <p:cNvSpPr/>
          <p:nvPr/>
        </p:nvSpPr>
        <p:spPr>
          <a:xfrm>
            <a:off x="228600" y="2423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515100"/>
            <a:ext cx="296359" cy="228600"/>
          </a:xfrm>
        </p:spPr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3E42E-05C5-437E-B1FD-9C2D96B2CDCC}"/>
              </a:ext>
            </a:extLst>
          </p:cNvPr>
          <p:cNvSpPr txBox="1">
            <a:spLocks/>
          </p:cNvSpPr>
          <p:nvPr/>
        </p:nvSpPr>
        <p:spPr>
          <a:xfrm>
            <a:off x="7322342" y="6515100"/>
            <a:ext cx="2929097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1905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9E9299-EC2D-47FD-ADDA-BC0C48628F18}"/>
              </a:ext>
            </a:extLst>
          </p:cNvPr>
          <p:cNvSpPr/>
          <p:nvPr/>
        </p:nvSpPr>
        <p:spPr>
          <a:xfrm>
            <a:off x="0" y="-6096"/>
            <a:ext cx="4572000" cy="6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01459-D08B-4B58-8EBE-983F10EC53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1" y="457200"/>
            <a:ext cx="3658508" cy="59436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1"/>
                </a:solidFill>
              </a:defRPr>
            </a:lvl1pPr>
            <a:lvl2pPr algn="l">
              <a:defRPr sz="1800" b="1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475476" algn="l">
              <a:buClr>
                <a:schemeClr val="bg1">
                  <a:lumMod val="6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41E74-AF81-4148-9E14-11BBE01D9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BE0F4-9FA7-47AA-851D-D5500410F0E8}"/>
              </a:ext>
            </a:extLst>
          </p:cNvPr>
          <p:cNvSpPr txBox="1">
            <a:spLocks/>
          </p:cNvSpPr>
          <p:nvPr/>
        </p:nvSpPr>
        <p:spPr>
          <a:xfrm>
            <a:off x="774173" y="6470878"/>
            <a:ext cx="334153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0310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2592">
          <p15:clr>
            <a:srgbClr val="FBAE40"/>
          </p15:clr>
        </p15:guide>
        <p15:guide id="9" pos="2736">
          <p15:clr>
            <a:srgbClr val="FBAE40"/>
          </p15:clr>
        </p15:guide>
        <p15:guide id="10" pos="2880">
          <p15:clr>
            <a:srgbClr val="FBAE40"/>
          </p15:clr>
        </p15:guide>
        <p15:guide id="11" pos="3024">
          <p15:clr>
            <a:srgbClr val="FBAE40"/>
          </p15:clr>
        </p15:guide>
        <p15:guide id="12" pos="3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A530C3-8F59-4E0F-A812-B3CCEF38F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0765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2918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2807292"/>
            <a:ext cx="6096000" cy="1243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514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C8209D-33E6-4861-B580-B682A9C48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42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57200"/>
            <a:ext cx="6096000" cy="108952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482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601FC2-84EF-406D-97F1-10B0DEB20B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9364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5D685BD-A577-EA48-AB79-78E89A76F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8800" y="2008803"/>
            <a:ext cx="6095998" cy="4271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475476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32578"/>
            <a:ext cx="6096000" cy="1138773"/>
          </a:xfrm>
        </p:spPr>
        <p:txBody>
          <a:bodyPr/>
          <a:lstStyle>
            <a:lvl1pPr algn="l"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006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93B50-360D-48AF-8A98-5D163AC8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6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5029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AC2E674-34E8-4122-8105-B32A4496582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89989" y="609599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5C505DF-DD76-48EC-9FD1-17DE2065C22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89989" y="2614718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EB4504F-C3A4-46CD-91DE-4134B4DD20D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89989" y="4617730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C33CC-BE94-4A93-987C-93CDDA16171A}"/>
              </a:ext>
            </a:extLst>
          </p:cNvPr>
          <p:cNvCxnSpPr>
            <a:cxnSpLocks/>
          </p:cNvCxnSpPr>
          <p:nvPr/>
        </p:nvCxnSpPr>
        <p:spPr>
          <a:xfrm>
            <a:off x="6089990" y="4433556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5BC642-A0E8-4526-AA7D-DB07A9AD1986}"/>
              </a:ext>
            </a:extLst>
          </p:cNvPr>
          <p:cNvCxnSpPr>
            <a:cxnSpLocks/>
          </p:cNvCxnSpPr>
          <p:nvPr/>
        </p:nvCxnSpPr>
        <p:spPr>
          <a:xfrm>
            <a:off x="6089990" y="2430545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4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B3893579-91D2-254C-B20E-8F23C13B83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-1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68DFFF5C-C576-FB47-A6E6-DF31C36642B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-1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0674A712-B576-2641-B3F5-C5D67F02618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1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328A3B26-0B11-F34E-B08F-8436482F40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4736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7B825D32-817B-BB45-AB47-C6671013BF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444736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98EC7B97-05E7-7A4E-88DB-DED59D401E0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44736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B6FD433-6B1E-4EF2-8E33-BA5EEE72DDC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3200400" y="1856229"/>
            <a:ext cx="5791200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accent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46A6A-7759-4B13-A8FB-4FF8335DA518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9" y="457199"/>
            <a:ext cx="3606662" cy="457199"/>
            <a:chOff x="2931072" y="-829430"/>
            <a:chExt cx="6003607" cy="76104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2E071-1D82-48C8-83D7-E3BB83318545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7DA692-63B6-4FA7-AC7C-6174C277DED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44205-A5D2-490E-A15C-F46572BEAB2D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5E96FC-E771-4808-8D22-ADA7F96AD4F1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698C94-5D0E-4B27-9252-70243AACB98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4BDABB-1FA7-4654-B6E8-026E175DB2A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A55DE5-9DAF-4A69-8F7B-328CA280C083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7D0798-163C-42A7-B7A9-E9FADDF15EFA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7A9C59-C810-4E53-BCED-B132E9881486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53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5808">
          <p15:clr>
            <a:srgbClr val="FBAE40"/>
          </p15:clr>
        </p15:guide>
        <p15:guide id="5" pos="5952">
          <p15:clr>
            <a:srgbClr val="FBAE40"/>
          </p15:clr>
        </p15:guide>
        <p15:guide id="8" pos="1728">
          <p15:clr>
            <a:srgbClr val="FBAE40"/>
          </p15:clr>
        </p15:guide>
        <p15:guide id="9" pos="1872">
          <p15:clr>
            <a:srgbClr val="FBAE40"/>
          </p15:clr>
        </p15:guide>
        <p15:guide id="10" pos="2016">
          <p15:clr>
            <a:srgbClr val="FBAE40"/>
          </p15:clr>
        </p15:guide>
        <p15:guide id="11" pos="56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4F0B4B-AC70-4958-B8D9-CA963F87FA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A8153-41BE-4B59-A111-37ED2D8A4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9024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724032F-050D-46C3-B9B2-FA6C750B9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8448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076BDE7-EFCD-47D2-ADA7-0CB5B71514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7872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EE3F05-2862-48CD-9133-7CF4779F1A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7296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57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ABE601-271A-74A3-8B23-1E41139D57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286143AA-10AF-029E-FA4C-9D5D393DF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7536" y="-3"/>
            <a:ext cx="7001471" cy="685799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7C2A6F-9724-E478-25BD-54E4D08C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45" y="2194587"/>
            <a:ext cx="6117374" cy="2247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CD5B6-F745-E986-A527-FBB92F6D57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4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3D0EA6E-CB14-731E-CCB8-92C07A817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786" y="0"/>
            <a:ext cx="1854214" cy="1854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F3B55-BF44-F020-85D4-FB9A5E9D0264}"/>
              </a:ext>
            </a:extLst>
          </p:cNvPr>
          <p:cNvSpPr txBox="1"/>
          <p:nvPr userDrawn="1"/>
        </p:nvSpPr>
        <p:spPr>
          <a:xfrm>
            <a:off x="10920914" y="239173"/>
            <a:ext cx="107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B0878C-769E-1B43-B7EC-09BB50880372}" type="slidenum">
              <a:rPr lang="en-US" sz="1200">
                <a:solidFill>
                  <a:schemeClr val="bg1"/>
                </a:solidFill>
                <a:latin typeface="Avenir Next" panose="020B0503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3A3361B-D289-263B-C4DB-DAC10DA19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868" y="387226"/>
            <a:ext cx="327022" cy="3205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DEAEF-FB86-CF42-8BB2-2F5C7D47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1964971"/>
            <a:ext cx="7918450" cy="587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502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5A247-EE8D-65AE-2984-5372D02C7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2875180"/>
            <a:ext cx="10741025" cy="3123685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B4DA15-C0E3-D2EA-A62F-831A0590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4643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95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10AA47-5BC3-7074-A23B-8E6405990F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9" name="Picture 8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5F30B61-D1D5-F3FF-3E42-D03580B76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4870" y="3010111"/>
            <a:ext cx="4362259" cy="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spc="-20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800"/>
              </a:spcBef>
              <a:buNone/>
              <a:defRPr sz="3733" spc="-67" baseline="0">
                <a:solidFill>
                  <a:schemeClr val="bg1"/>
                </a:solidFill>
              </a:defRPr>
            </a:lvl4pPr>
            <a:lvl5pPr marL="3048" indent="0" algn="ctr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22034" y="6472284"/>
            <a:ext cx="57921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A1941-E604-4149-A950-8E6B4A93A767}"/>
              </a:ext>
            </a:extLst>
          </p:cNvPr>
          <p:cNvGrpSpPr>
            <a:grpSpLocks noChangeAspect="1"/>
          </p:cNvGrpSpPr>
          <p:nvPr/>
        </p:nvGrpSpPr>
        <p:grpSpPr>
          <a:xfrm>
            <a:off x="10180094" y="6431280"/>
            <a:ext cx="1562890" cy="19812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23C51B-6FA2-4622-A877-CC694A9F839D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9DBEA-113C-45A7-AD49-88D224BFE40D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FD3941-0CDB-4FE6-860A-510828B14D12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6CE130-FFA8-429E-A61D-1266D3D23403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FD2DD6-2F2A-4021-9D00-2B9325616FC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41D4B2-AA52-4E3D-BA70-FB185FC11D98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9AC82-346E-408E-9BFB-FBD1C1E735F6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37F52D-DD9B-441C-9F46-21CAF37357FB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3E9936-B162-43AA-B474-9B2B52A4A7AD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24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E0291D-9EB3-4EEE-8502-757D833E6BB9}"/>
              </a:ext>
            </a:extLst>
          </p:cNvPr>
          <p:cNvGrpSpPr/>
          <p:nvPr/>
        </p:nvGrpSpPr>
        <p:grpSpPr>
          <a:xfrm>
            <a:off x="4960467" y="0"/>
            <a:ext cx="7231533" cy="6858000"/>
            <a:chOff x="4960467" y="0"/>
            <a:chExt cx="7231533" cy="6858000"/>
          </a:xfrm>
          <a:solidFill>
            <a:schemeClr val="tx2">
              <a:alpha val="7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C356984-8A53-44D3-8728-BC163330A500}"/>
                </a:ext>
              </a:extLst>
            </p:cNvPr>
            <p:cNvSpPr/>
            <p:nvPr/>
          </p:nvSpPr>
          <p:spPr>
            <a:xfrm>
              <a:off x="9402667" y="4408356"/>
              <a:ext cx="2789333" cy="2449644"/>
            </a:xfrm>
            <a:custGeom>
              <a:avLst/>
              <a:gdLst>
                <a:gd name="connsiteX0" fmla="*/ 1246456 w 2789333"/>
                <a:gd name="connsiteY0" fmla="*/ 0 h 2449644"/>
                <a:gd name="connsiteX1" fmla="*/ 2789333 w 2789333"/>
                <a:gd name="connsiteY1" fmla="*/ 2130627 h 2449644"/>
                <a:gd name="connsiteX2" fmla="*/ 2789333 w 2789333"/>
                <a:gd name="connsiteY2" fmla="*/ 2449644 h 2449644"/>
                <a:gd name="connsiteX3" fmla="*/ 526043 w 2789333"/>
                <a:gd name="connsiteY3" fmla="*/ 2449644 h 2449644"/>
                <a:gd name="connsiteX4" fmla="*/ 0 w 2789333"/>
                <a:gd name="connsiteY4" fmla="*/ 1725001 h 24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333" h="2449644">
                  <a:moveTo>
                    <a:pt x="1246456" y="0"/>
                  </a:moveTo>
                  <a:lnTo>
                    <a:pt x="2789333" y="2130627"/>
                  </a:lnTo>
                  <a:lnTo>
                    <a:pt x="2789333" y="2449644"/>
                  </a:lnTo>
                  <a:lnTo>
                    <a:pt x="526043" y="2449644"/>
                  </a:lnTo>
                  <a:lnTo>
                    <a:pt x="0" y="1725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92F183-84B4-4046-A3CD-67B3C688C9AF}"/>
                </a:ext>
              </a:extLst>
            </p:cNvPr>
            <p:cNvSpPr/>
            <p:nvPr/>
          </p:nvSpPr>
          <p:spPr>
            <a:xfrm>
              <a:off x="9413792" y="0"/>
              <a:ext cx="2778208" cy="2438531"/>
            </a:xfrm>
            <a:custGeom>
              <a:avLst/>
              <a:gdLst>
                <a:gd name="connsiteX0" fmla="*/ 526040 w 2778208"/>
                <a:gd name="connsiteY0" fmla="*/ 0 h 2438531"/>
                <a:gd name="connsiteX1" fmla="*/ 2778208 w 2778208"/>
                <a:gd name="connsiteY1" fmla="*/ 0 h 2438531"/>
                <a:gd name="connsiteX2" fmla="*/ 2778208 w 2778208"/>
                <a:gd name="connsiteY2" fmla="*/ 315213 h 2438531"/>
                <a:gd name="connsiteX3" fmla="*/ 1235323 w 2778208"/>
                <a:gd name="connsiteY3" fmla="*/ 2438531 h 2438531"/>
                <a:gd name="connsiteX4" fmla="*/ 0 w 2778208"/>
                <a:gd name="connsiteY4" fmla="*/ 724648 h 24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208" h="2438531">
                  <a:moveTo>
                    <a:pt x="526040" y="0"/>
                  </a:moveTo>
                  <a:lnTo>
                    <a:pt x="2778208" y="0"/>
                  </a:lnTo>
                  <a:lnTo>
                    <a:pt x="2778208" y="315213"/>
                  </a:lnTo>
                  <a:lnTo>
                    <a:pt x="1235323" y="2438531"/>
                  </a:lnTo>
                  <a:lnTo>
                    <a:pt x="0" y="724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DFE6DF-042B-47EB-9B63-0D0ACB6BA75B}"/>
                </a:ext>
              </a:extLst>
            </p:cNvPr>
            <p:cNvSpPr/>
            <p:nvPr/>
          </p:nvSpPr>
          <p:spPr>
            <a:xfrm>
              <a:off x="4960467" y="0"/>
              <a:ext cx="4976426" cy="6858000"/>
            </a:xfrm>
            <a:custGeom>
              <a:avLst/>
              <a:gdLst>
                <a:gd name="connsiteX0" fmla="*/ 9068 w 4976426"/>
                <a:gd name="connsiteY0" fmla="*/ 0 h 6858000"/>
                <a:gd name="connsiteX1" fmla="*/ 2490843 w 4976426"/>
                <a:gd name="connsiteY1" fmla="*/ 0 h 6858000"/>
                <a:gd name="connsiteX2" fmla="*/ 4976426 w 4976426"/>
                <a:gd name="connsiteY2" fmla="*/ 3429006 h 6858000"/>
                <a:gd name="connsiteX3" fmla="*/ 3741106 w 4976426"/>
                <a:gd name="connsiteY3" fmla="*/ 5131741 h 6858000"/>
                <a:gd name="connsiteX4" fmla="*/ 2475178 w 4976426"/>
                <a:gd name="connsiteY4" fmla="*/ 6858000 h 6858000"/>
                <a:gd name="connsiteX5" fmla="*/ 0 w 4976426"/>
                <a:gd name="connsiteY5" fmla="*/ 6858000 h 6858000"/>
                <a:gd name="connsiteX6" fmla="*/ 2494651 w 4976426"/>
                <a:gd name="connsiteY6" fmla="*/ 342900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426" h="6858000">
                  <a:moveTo>
                    <a:pt x="9068" y="0"/>
                  </a:moveTo>
                  <a:lnTo>
                    <a:pt x="2490843" y="0"/>
                  </a:lnTo>
                  <a:lnTo>
                    <a:pt x="4976426" y="3429006"/>
                  </a:lnTo>
                  <a:lnTo>
                    <a:pt x="3741106" y="5131741"/>
                  </a:lnTo>
                  <a:lnTo>
                    <a:pt x="2475178" y="6858000"/>
                  </a:lnTo>
                  <a:lnTo>
                    <a:pt x="0" y="6858000"/>
                  </a:lnTo>
                  <a:lnTo>
                    <a:pt x="2494651" y="3429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066399"/>
            <a:ext cx="11277600" cy="41436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0" indent="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4000" i="0" spc="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spc="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2800" spc="0" baseline="0">
                <a:solidFill>
                  <a:schemeClr val="bg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83506" y="6484034"/>
            <a:ext cx="49764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1498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b="1" spc="-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3733" b="1" spc="-67" baseline="0">
                <a:solidFill>
                  <a:schemeClr val="tx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68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E4363-2FCB-41C1-979D-8702DFED09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652354"/>
            <a:ext cx="11277600" cy="69756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Template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51D55-A115-45D4-B38C-EC1B9816A78E}"/>
              </a:ext>
            </a:extLst>
          </p:cNvPr>
          <p:cNvCxnSpPr/>
          <p:nvPr/>
        </p:nvCxnSpPr>
        <p:spPr>
          <a:xfrm>
            <a:off x="5791200" y="3654704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967CB-C526-4CCC-BF31-91673D8DBAB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3959493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5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4028D5-EFEA-4300-998A-7A540A5F9A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83084"/>
            <a:ext cx="11277600" cy="139512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5AFE86-C950-4DAD-A713-819A7036912A}"/>
              </a:ext>
            </a:extLst>
          </p:cNvPr>
          <p:cNvCxnSpPr/>
          <p:nvPr/>
        </p:nvCxnSpPr>
        <p:spPr>
          <a:xfrm>
            <a:off x="5791200" y="3982997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1D3052-E314-4BB7-8CAC-4FA86287D22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4287787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96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D033E-882F-4905-8721-38F845341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DF9DC-5703-4178-B33C-1F784C8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24341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F9B61-FE06-4AD3-BFD0-849AD957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1964077"/>
            <a:ext cx="11274552" cy="43158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1">
            <a:extLst>
              <a:ext uri="{FF2B5EF4-FFF2-40B4-BE49-F238E27FC236}">
                <a16:creationId xmlns:a16="http://schemas.microsoft.com/office/drawing/2014/main" id="{76C2FCC9-2F09-4721-9A6D-A8D770C76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4300"/>
            <a:ext cx="296359" cy="2286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>
            <a:lvl1pPr algn="r">
              <a:defRPr sz="1200" b="1" i="0">
                <a:solidFill>
                  <a:schemeClr val="bg2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E6105E-4C9A-4B95-89E5-B4D8F1DCB443}"/>
              </a:ext>
            </a:extLst>
          </p:cNvPr>
          <p:cNvSpPr txBox="1">
            <a:spLocks/>
          </p:cNvSpPr>
          <p:nvPr/>
        </p:nvSpPr>
        <p:spPr>
          <a:xfrm>
            <a:off x="764280" y="6477456"/>
            <a:ext cx="6582701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to the ULTS Administrative Committee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75405C-B2DF-4F58-9801-02AE2578731C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863" y="6539890"/>
            <a:ext cx="1066177" cy="135154"/>
            <a:chOff x="2931072" y="-829430"/>
            <a:chExt cx="6003607" cy="76104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2A2581-A149-4D6E-B65C-0B123B2B9D79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C8D56B-3D68-4FE3-9F03-89ACA7EDF220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5015DA-2801-4267-853F-30DDB91F5BD8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FEDFE6-6D64-4A15-BC73-D0D3F971885C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70722C-1442-42DE-9D16-247602FF4D57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CBA79E-CAAC-4523-8747-65718A49628E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0304FC-C366-4BDB-A2C6-4D5741C00D3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FE65FC-513D-4292-B667-A3E8B71583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52962B-BF8B-4F79-9667-AEA13077FD18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09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  <p:sldLayoutId id="2147483656" r:id="rId3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7373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661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36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4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6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9.xml"/><Relationship Id="rId1" Type="http://schemas.openxmlformats.org/officeDocument/2006/relationships/customXml" Target="../../customXml/item68.xml"/><Relationship Id="rId4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0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72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74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77.xml"/><Relationship Id="rId1" Type="http://schemas.openxmlformats.org/officeDocument/2006/relationships/customXml" Target="../../customXml/item76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78.xml"/><Relationship Id="rId4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80.xml"/><Relationship Id="rId4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5.xml"/><Relationship Id="rId1" Type="http://schemas.openxmlformats.org/officeDocument/2006/relationships/customXml" Target="../../customXml/item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7.xml"/><Relationship Id="rId1" Type="http://schemas.openxmlformats.org/officeDocument/2006/relationships/customXml" Target="../../customXml/item86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9.xml"/><Relationship Id="rId1" Type="http://schemas.openxmlformats.org/officeDocument/2006/relationships/customXml" Target="../../customXml/item88.xml"/><Relationship Id="rId4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90.xml"/><Relationship Id="rId4" Type="http://schemas.openxmlformats.org/officeDocument/2006/relationships/chart" Target="../charts/char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92.xml"/><Relationship Id="rId4" Type="http://schemas.openxmlformats.org/officeDocument/2006/relationships/chart" Target="../charts/char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5.xml"/><Relationship Id="rId1" Type="http://schemas.openxmlformats.org/officeDocument/2006/relationships/customXml" Target="../../customXml/item94.xml"/><Relationship Id="rId4" Type="http://schemas.openxmlformats.org/officeDocument/2006/relationships/chart" Target="../charts/char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96.xml"/><Relationship Id="rId4" Type="http://schemas.openxmlformats.org/officeDocument/2006/relationships/chart" Target="../charts/char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9.xml"/><Relationship Id="rId1" Type="http://schemas.openxmlformats.org/officeDocument/2006/relationships/customXml" Target="../../customXml/item98.xml"/><Relationship Id="rId4" Type="http://schemas.openxmlformats.org/officeDocument/2006/relationships/chart" Target="../charts/char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CEEB-44BC-5A1B-093E-E875800E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44" y="2194587"/>
            <a:ext cx="6859157" cy="2247446"/>
          </a:xfrm>
        </p:spPr>
        <p:txBody>
          <a:bodyPr/>
          <a:lstStyle/>
          <a:p>
            <a:r>
              <a:rPr lang="en-US" dirty="0"/>
              <a:t>California LifeLine Third Party Administrator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CCEEA-5B28-575D-ED20-ECD74435E9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0597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"/>
                <a:cs typeface="Arial"/>
              </a:rPr>
              <a:t>Presentation to </a:t>
            </a:r>
            <a:r>
              <a:rPr lang="en-US" sz="1600">
                <a:latin typeface="Arial"/>
                <a:cs typeface="Arial"/>
              </a:rPr>
              <a:t>the ULTS Administrative </a:t>
            </a:r>
            <a:r>
              <a:rPr lang="en-US" sz="1600" dirty="0">
                <a:latin typeface="Arial"/>
                <a:cs typeface="Arial"/>
              </a:rPr>
              <a:t>Committee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A78BA2-8743-4C64-8AF8-907A5F925590}"/>
              </a:ext>
            </a:extLst>
          </p:cNvPr>
          <p:cNvSpPr txBox="1">
            <a:spLocks/>
          </p:cNvSpPr>
          <p:nvPr/>
        </p:nvSpPr>
        <p:spPr>
          <a:xfrm>
            <a:off x="1338545" y="5190581"/>
            <a:ext cx="6118225" cy="30597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rial"/>
                <a:cs typeface="Arial"/>
              </a:rPr>
              <a:t>March 20, 2025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33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820" y="310341"/>
            <a:ext cx="11059180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4B49-5F7F-4CAD-4B78-D5CB6BEAE2F9}"/>
              </a:ext>
            </a:extLst>
          </p:cNvPr>
          <p:cNvSpPr txBox="1"/>
          <p:nvPr/>
        </p:nvSpPr>
        <p:spPr>
          <a:xfrm>
            <a:off x="870817" y="1766928"/>
            <a:ext cx="1014852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</a:t>
            </a:r>
            <a:r>
              <a:rPr lang="en-US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Thursday, May 1, 2025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images of Golden State Advantage cards, the California EBT card, </a:t>
            </a:r>
            <a:r>
              <a:rPr lang="en-U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NOT be acceptable proof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CalFresh participation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</a:t>
            </a:r>
            <a:r>
              <a:rPr lang="en-US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Thursday, May 1, 2025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following documentation </a:t>
            </a:r>
            <a:r>
              <a:rPr lang="en-U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accepted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TPA to demonstrate current CalFresh participation: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CalFresh Notices of Action which display issuance dates within the most recent seven (7) calendar days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CalFresh Notices of Approval which display issuance dates within the most recent seven (7) calendar days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CalFresh Verification of Benefits letters which display issuance dates within the most recent seven (7) calendar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E331D-EF5B-2918-8D0E-6879C79CFBC2}"/>
              </a:ext>
            </a:extLst>
          </p:cNvPr>
          <p:cNvSpPr txBox="1"/>
          <p:nvPr/>
        </p:nvSpPr>
        <p:spPr>
          <a:xfrm>
            <a:off x="492036" y="1090006"/>
            <a:ext cx="10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Acceptable Eligibility Documentation - CalFresh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9089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820" y="310341"/>
            <a:ext cx="11059180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Initiatives For Calendar Year 2025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C4B49-5F7F-4CAD-4B78-D5CB6BEAE2F9}"/>
              </a:ext>
            </a:extLst>
          </p:cNvPr>
          <p:cNvSpPr txBox="1"/>
          <p:nvPr/>
        </p:nvSpPr>
        <p:spPr>
          <a:xfrm>
            <a:off x="1132820" y="1223426"/>
            <a:ext cx="967522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Establishing an API connection with the Medi-Cal Eligibility Data System (MEDS) for confirming eligibility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Introducing an eligibility reverification process during the annual renewal for subscribers whose continuing eligibility is not determined by matching with external databases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Requiring wireless Service Providers to submit proof of consumer consent when initiating a LifeLine benefit transfer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Customer Portal 2.0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Allow registered portal users to self-initiate enrollments, obtain eligibility determinations, and then select Service Providers and plans [emulating the USAC enrollment model]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Allow registered portal users to change their service addresses, mail addresses, font preferences, and language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Milestone dates for the foregoing initiatives are TBD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09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852820" y="1282258"/>
            <a:ext cx="1013677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Program Participation – Active LifeLine Subscribers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Program Participation – Active LifeLine Subscribers - Trend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5 Service Providers By Subscriber Count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5 Service Providers by Subscriber Count and by Technology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By Funding Type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- Top 20 State Senate Districts</a:t>
            </a:r>
          </a:p>
          <a:p>
            <a:pPr marL="285750" indent="-285750" defTabSz="922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34013" algn="l"/>
              </a:tabLst>
            </a:pPr>
            <a:r>
              <a:rPr lang="en-US" sz="1600" dirty="0">
                <a:solidFill>
                  <a:srgbClr val="502E91"/>
                </a:solidFill>
              </a:rPr>
              <a:t>Active Subscribers - Top 20 State Assembly Districts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20 Counties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20 ZIP Codes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Written Language Preferences</a:t>
            </a:r>
            <a:endParaRPr lang="en-US" dirty="0">
              <a:solidFill>
                <a:srgbClr val="502E91"/>
              </a:solidFill>
            </a:endParaRP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4807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649620" y="1259175"/>
            <a:ext cx="1013677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Customer Portal – Registered Users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Customer Portal – Registered Users - Trend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Household Income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Gender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Race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Asian Ethnicity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Pacific Islander Ethnicity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Response &amp; Approval Rates – All Form Types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Application Volume by Received Channel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Renewal Form Volume by Received Channel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Eligibility Methods – Program Versus Income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Eligibility Methods – By Qualifying Program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857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774443" y="1329565"/>
            <a:ext cx="101367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Top 5 Denial Reasons – New Enrollment Applications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Top 5 Denial Reasons – Renewal Forms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Renewal Rate - Renewal Processes Starting 12/15/2023 through 12/12/2024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CalFresh Confirm Match Rates – Renewal Processes Starting 12/15/2023 through 12/12/2024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Standalone IEH Volume by Received Channel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Inbound Calls Handled – English &amp; Spanish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Inbound Calls Handled – Other Supported Spoken Languages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Average Seconds to Answer (ASA)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Webchats Handled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Emails Handled – September 2024 through February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Forms Manually Processed – September 2024 through February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3470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463386"/>
            <a:ext cx="9955680" cy="58730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Program Participation – Active LifeLine Subscribers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1730158"/>
            <a:ext cx="10741025" cy="4167303"/>
          </a:xfrm>
        </p:spPr>
        <p:txBody>
          <a:bodyPr/>
          <a:lstStyle/>
          <a:p>
            <a:endParaRPr lang="en-US" dirty="0">
              <a:solidFill>
                <a:srgbClr val="502E9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8660-B14E-46A0-87A7-9A990EABC68C}"/>
              </a:ext>
            </a:extLst>
          </p:cNvPr>
          <p:cNvSpPr txBox="1">
            <a:spLocks/>
          </p:cNvSpPr>
          <p:nvPr/>
        </p:nvSpPr>
        <p:spPr>
          <a:xfrm>
            <a:off x="793184" y="1616516"/>
            <a:ext cx="4553879" cy="16717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tx2"/>
                </a:solidFill>
              </a:rPr>
              <a:t>Active LifeLine Subscribers - December 1, 2024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Wireless: 1,597,640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Wireline:  114,983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Total: 1,712,623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5A4C4-A42F-4009-AE71-B6A53DFA6492}"/>
              </a:ext>
            </a:extLst>
          </p:cNvPr>
          <p:cNvSpPr txBox="1">
            <a:spLocks/>
          </p:cNvSpPr>
          <p:nvPr/>
        </p:nvSpPr>
        <p:spPr>
          <a:xfrm>
            <a:off x="793184" y="3813809"/>
            <a:ext cx="4553879" cy="167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tx2"/>
                </a:solidFill>
              </a:rPr>
              <a:t>Active LifeLine Subscribers - March 1, 2025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Wireless: 1,555,998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Wireline:  100,282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Total: 1,656,280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B3BB8-C13D-F764-002F-4E6EFD2D8CEB}"/>
              </a:ext>
            </a:extLst>
          </p:cNvPr>
          <p:cNvSpPr txBox="1"/>
          <p:nvPr/>
        </p:nvSpPr>
        <p:spPr>
          <a:xfrm>
            <a:off x="5575207" y="3288256"/>
            <a:ext cx="402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A5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3.29% decrease of total subscribers</a:t>
            </a:r>
            <a:endParaRPr lang="en-US" sz="1600" b="1" dirty="0">
              <a:solidFill>
                <a:srgbClr val="CA5C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31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697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Program Participation – Active LifeLine Subscribers - Trend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8FBEDF-0D6A-F72B-BB4D-E6358BAB5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98276"/>
              </p:ext>
            </p:extLst>
          </p:nvPr>
        </p:nvGraphicFramePr>
        <p:xfrm>
          <a:off x="688157" y="942680"/>
          <a:ext cx="10492033" cy="53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413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7821"/>
            <a:ext cx="11277600" cy="1138773"/>
          </a:xfrm>
        </p:spPr>
        <p:txBody>
          <a:bodyPr wrap="square" anchor="ctr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Active Subscribers</a:t>
            </a:r>
            <a:br>
              <a:rPr lang="en-US" sz="2800" dirty="0"/>
            </a:br>
            <a:r>
              <a:rPr lang="en-US" sz="2800" dirty="0"/>
              <a:t>Top 5 Service Providers By Subscriber Count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A54482-44D8-12D6-C35A-BD3C3E72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0073"/>
              </p:ext>
            </p:extLst>
          </p:nvPr>
        </p:nvGraphicFramePr>
        <p:xfrm>
          <a:off x="2127135" y="1874657"/>
          <a:ext cx="8473440" cy="4082032"/>
        </p:xfrm>
        <a:graphic>
          <a:graphicData uri="http://schemas.openxmlformats.org/drawingml/2006/table">
            <a:tbl>
              <a:tblPr firstRow="1" bandRow="1"/>
              <a:tblGrid>
                <a:gridCol w="5464181">
                  <a:extLst>
                    <a:ext uri="{9D8B030D-6E8A-4147-A177-3AD203B41FA5}">
                      <a16:colId xmlns:a16="http://schemas.microsoft.com/office/drawing/2014/main" val="2862637973"/>
                    </a:ext>
                  </a:extLst>
                </a:gridCol>
                <a:gridCol w="3009259">
                  <a:extLst>
                    <a:ext uri="{9D8B030D-6E8A-4147-A177-3AD203B41FA5}">
                      <a16:colId xmlns:a16="http://schemas.microsoft.com/office/drawing/2014/main" val="3578107270"/>
                    </a:ext>
                  </a:extLst>
                </a:gridCol>
              </a:tblGrid>
              <a:tr h="375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4999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TruConnect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674,942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2952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TracFone dba SafeLink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228,623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8845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AirVoice Wireless dba AirTalk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154,258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77043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iWireless dba Access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87,196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84741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T-Mobile dba Assurance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75,348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30186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9859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Active Subscribers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Top 5 Service Providers by Subscriber Count and by Technology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5CBA67-2406-FE2C-27FF-7620273D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14488"/>
              </p:ext>
            </p:extLst>
          </p:nvPr>
        </p:nvGraphicFramePr>
        <p:xfrm>
          <a:off x="457200" y="1637115"/>
          <a:ext cx="5360489" cy="3441700"/>
        </p:xfrm>
        <a:graphic>
          <a:graphicData uri="http://schemas.openxmlformats.org/drawingml/2006/table">
            <a:tbl>
              <a:tblPr/>
              <a:tblGrid>
                <a:gridCol w="3429076">
                  <a:extLst>
                    <a:ext uri="{9D8B030D-6E8A-4147-A177-3AD203B41FA5}">
                      <a16:colId xmlns:a16="http://schemas.microsoft.com/office/drawing/2014/main" val="1942017412"/>
                    </a:ext>
                  </a:extLst>
                </a:gridCol>
                <a:gridCol w="1931413">
                  <a:extLst>
                    <a:ext uri="{9D8B030D-6E8A-4147-A177-3AD203B41FA5}">
                      <a16:colId xmlns:a16="http://schemas.microsoft.com/office/drawing/2014/main" val="1457857602"/>
                    </a:ext>
                  </a:extLst>
                </a:gridCol>
              </a:tblGrid>
              <a:tr h="647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Wireless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80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485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TruConnect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674,942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7001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TracFone dba SafeLink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228,623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51509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AirVoice Wireless dba AirTalk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154,258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7775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iWireless dba Access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87,196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5226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T-Mobile dba Assurance Wireless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75,348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107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AEA7A1-BBB0-EF35-56F7-F62957FD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3400"/>
              </p:ext>
            </p:extLst>
          </p:nvPr>
        </p:nvGraphicFramePr>
        <p:xfrm>
          <a:off x="6096000" y="1648296"/>
          <a:ext cx="5360489" cy="3430522"/>
        </p:xfrm>
        <a:graphic>
          <a:graphicData uri="http://schemas.openxmlformats.org/drawingml/2006/table">
            <a:tbl>
              <a:tblPr firstRow="1" bandRow="1"/>
              <a:tblGrid>
                <a:gridCol w="3429077">
                  <a:extLst>
                    <a:ext uri="{9D8B030D-6E8A-4147-A177-3AD203B41FA5}">
                      <a16:colId xmlns:a16="http://schemas.microsoft.com/office/drawing/2014/main" val="1051921385"/>
                    </a:ext>
                  </a:extLst>
                </a:gridCol>
                <a:gridCol w="1931412">
                  <a:extLst>
                    <a:ext uri="{9D8B030D-6E8A-4147-A177-3AD203B41FA5}">
                      <a16:colId xmlns:a16="http://schemas.microsoft.com/office/drawing/2014/main" val="1784160826"/>
                    </a:ext>
                  </a:extLst>
                </a:gridCol>
              </a:tblGrid>
              <a:tr h="625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Wireline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49793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67119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Pacific Bell dba AT&amp;T California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72855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Frontier Communications dba Frontier 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93306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Charter Communications dba Time Warner Cable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24782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Cox Communications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25126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ConnectTo Communications,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8156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2788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Active Subscribers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By Funding Type 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September 2024 through February 2025</a:t>
            </a:r>
            <a:endParaRPr lang="en-US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7ACA52-887F-4FBA-01F8-703CCEEC3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62398"/>
              </p:ext>
            </p:extLst>
          </p:nvPr>
        </p:nvGraphicFramePr>
        <p:xfrm>
          <a:off x="361950" y="1458945"/>
          <a:ext cx="11468099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8923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7ECEB-8F87-64E5-69C8-82303040C331}"/>
              </a:ext>
            </a:extLst>
          </p:cNvPr>
          <p:cNvSpPr txBox="1"/>
          <p:nvPr/>
        </p:nvSpPr>
        <p:spPr>
          <a:xfrm>
            <a:off x="1141527" y="1454331"/>
            <a:ext cx="94480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10000"/>
                  </a:schemeClr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Completed Initiatives</a:t>
            </a: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Upcoming Initiatives</a:t>
            </a:r>
            <a:endParaRPr lang="en-US" sz="1800" dirty="0">
              <a:solidFill>
                <a:schemeClr val="accent2">
                  <a:lumMod val="10000"/>
                </a:schemeClr>
              </a:solidFill>
              <a:effectLst/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marL="342900" marR="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accent2">
                    <a:lumMod val="10000"/>
                  </a:schemeClr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Program Reports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4378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706"/>
            <a:ext cx="12653554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b="0" i="0" kern="1200" dirty="0"/>
              <a:t>Active Subscribers - Top 20 State Senate Districts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C0A1E7-EEF8-A4B5-AE56-3435D6C19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56812"/>
              </p:ext>
            </p:extLst>
          </p:nvPr>
        </p:nvGraphicFramePr>
        <p:xfrm>
          <a:off x="6467475" y="816655"/>
          <a:ext cx="4835864" cy="5562290"/>
        </p:xfrm>
        <a:graphic>
          <a:graphicData uri="http://schemas.openxmlformats.org/drawingml/2006/table">
            <a:tbl>
              <a:tblPr/>
              <a:tblGrid>
                <a:gridCol w="2417932">
                  <a:extLst>
                    <a:ext uri="{9D8B030D-6E8A-4147-A177-3AD203B41FA5}">
                      <a16:colId xmlns:a16="http://schemas.microsoft.com/office/drawing/2014/main" val="1380759739"/>
                    </a:ext>
                  </a:extLst>
                </a:gridCol>
                <a:gridCol w="2417932">
                  <a:extLst>
                    <a:ext uri="{9D8B030D-6E8A-4147-A177-3AD203B41FA5}">
                      <a16:colId xmlns:a16="http://schemas.microsoft.com/office/drawing/2014/main" val="1773020423"/>
                    </a:ext>
                  </a:extLst>
                </a:gridCol>
              </a:tblGrid>
              <a:tr h="1981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2919" marR="2919" marT="2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25315"/>
                  </a:ext>
                </a:extLst>
              </a:tr>
              <a:tr h="248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Senate District</a:t>
                      </a:r>
                    </a:p>
                  </a:txBody>
                  <a:tcPr marL="2919" marR="2919" marT="29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2919" marR="2919" marT="29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6601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32976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5781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24487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24630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81519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0182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0092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0848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371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13920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6097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50,887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1553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72546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7415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70661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640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19515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6376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8461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833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955C42-9E66-8CC9-3C3B-4369EB580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48862"/>
              </p:ext>
            </p:extLst>
          </p:nvPr>
        </p:nvGraphicFramePr>
        <p:xfrm>
          <a:off x="888661" y="816663"/>
          <a:ext cx="4551938" cy="5562282"/>
        </p:xfrm>
        <a:graphic>
          <a:graphicData uri="http://schemas.openxmlformats.org/drawingml/2006/table">
            <a:tbl>
              <a:tblPr/>
              <a:tblGrid>
                <a:gridCol w="2275969">
                  <a:extLst>
                    <a:ext uri="{9D8B030D-6E8A-4147-A177-3AD203B41FA5}">
                      <a16:colId xmlns:a16="http://schemas.microsoft.com/office/drawing/2014/main" val="2601001367"/>
                    </a:ext>
                  </a:extLst>
                </a:gridCol>
                <a:gridCol w="2275969">
                  <a:extLst>
                    <a:ext uri="{9D8B030D-6E8A-4147-A177-3AD203B41FA5}">
                      <a16:colId xmlns:a16="http://schemas.microsoft.com/office/drawing/2014/main" val="3981768607"/>
                    </a:ext>
                  </a:extLst>
                </a:gridCol>
              </a:tblGrid>
              <a:tr h="2528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9412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Senate District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4316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85,918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7893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78,312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7524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73,409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60613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72,806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89812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72,044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4192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67,576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71193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61,847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81116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60,047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0258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59,299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3526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58,264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79904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56,323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0351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55,671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7922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52,786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74529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50,013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30392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47,935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08585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47,781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3683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46,254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80003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44,491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6333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43,982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84789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41,407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98197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885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3" y="113352"/>
            <a:ext cx="11277600" cy="605175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r>
              <a:rPr lang="en-US" sz="2800" b="0" i="0" kern="1200" dirty="0"/>
              <a:t>Active Subscribers - Top 20 State Assembly Districts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32A74A-D23E-BA1A-FEF8-EFB674ED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56885"/>
              </p:ext>
            </p:extLst>
          </p:nvPr>
        </p:nvGraphicFramePr>
        <p:xfrm>
          <a:off x="6167962" y="787008"/>
          <a:ext cx="4729020" cy="5678717"/>
        </p:xfrm>
        <a:graphic>
          <a:graphicData uri="http://schemas.openxmlformats.org/drawingml/2006/table">
            <a:tbl>
              <a:tblPr/>
              <a:tblGrid>
                <a:gridCol w="2364510">
                  <a:extLst>
                    <a:ext uri="{9D8B030D-6E8A-4147-A177-3AD203B41FA5}">
                      <a16:colId xmlns:a16="http://schemas.microsoft.com/office/drawing/2014/main" val="635956740"/>
                    </a:ext>
                  </a:extLst>
                </a:gridCol>
                <a:gridCol w="2364510">
                  <a:extLst>
                    <a:ext uri="{9D8B030D-6E8A-4147-A177-3AD203B41FA5}">
                      <a16:colId xmlns:a16="http://schemas.microsoft.com/office/drawing/2014/main" val="1304716699"/>
                    </a:ext>
                  </a:extLst>
                </a:gridCol>
              </a:tblGrid>
              <a:tr h="249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17375"/>
                  </a:ext>
                </a:extLst>
              </a:tr>
              <a:tr h="3609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Assembly District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9503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882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41963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4101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42417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3416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08000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99527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1199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75445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3731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86307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7814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9988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13014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8045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41414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5885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07590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7158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417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E633B-4737-72BD-0825-522F51974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75573"/>
              </p:ext>
            </p:extLst>
          </p:nvPr>
        </p:nvGraphicFramePr>
        <p:xfrm>
          <a:off x="802338" y="787008"/>
          <a:ext cx="4797496" cy="5678717"/>
        </p:xfrm>
        <a:graphic>
          <a:graphicData uri="http://schemas.openxmlformats.org/drawingml/2006/table">
            <a:tbl>
              <a:tblPr/>
              <a:tblGrid>
                <a:gridCol w="2451460">
                  <a:extLst>
                    <a:ext uri="{9D8B030D-6E8A-4147-A177-3AD203B41FA5}">
                      <a16:colId xmlns:a16="http://schemas.microsoft.com/office/drawing/2014/main" val="336059033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280297905"/>
                    </a:ext>
                  </a:extLst>
                </a:gridCol>
              </a:tblGrid>
              <a:tr h="2521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82125"/>
                  </a:ext>
                </a:extLst>
              </a:tr>
              <a:tr h="3825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Assembly District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8074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58,157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53899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53,806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8318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47,634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2911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44,916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6052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44,352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5166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43,849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8715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41,769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52183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36,477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97638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35,185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738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34,903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9823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32,542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6025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31,884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33556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31,487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2578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30,493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3229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30,055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253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29,770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9614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29,758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60996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29,716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9457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29,142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42380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29,126</a:t>
                      </a:r>
                    </a:p>
                  </a:txBody>
                  <a:tcPr marL="6996" marR="6996" marT="69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2477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6000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660"/>
            <a:ext cx="11277600" cy="545238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Active Subscribers - Top 20 Counties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28D7A2-F73D-8E12-65C1-C2F8F655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34302"/>
              </p:ext>
            </p:extLst>
          </p:nvPr>
        </p:nvGraphicFramePr>
        <p:xfrm>
          <a:off x="1132115" y="809898"/>
          <a:ext cx="4673330" cy="5568882"/>
        </p:xfrm>
        <a:graphic>
          <a:graphicData uri="http://schemas.openxmlformats.org/drawingml/2006/table">
            <a:tbl>
              <a:tblPr/>
              <a:tblGrid>
                <a:gridCol w="2336665">
                  <a:extLst>
                    <a:ext uri="{9D8B030D-6E8A-4147-A177-3AD203B41FA5}">
                      <a16:colId xmlns:a16="http://schemas.microsoft.com/office/drawing/2014/main" val="4200601207"/>
                    </a:ext>
                  </a:extLst>
                </a:gridCol>
                <a:gridCol w="2336665">
                  <a:extLst>
                    <a:ext uri="{9D8B030D-6E8A-4147-A177-3AD203B41FA5}">
                      <a16:colId xmlns:a16="http://schemas.microsoft.com/office/drawing/2014/main" val="3500282053"/>
                    </a:ext>
                  </a:extLst>
                </a:gridCol>
              </a:tblGrid>
              <a:tr h="2224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02673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County 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18937"/>
                  </a:ext>
                </a:extLst>
              </a:tr>
              <a:tr h="20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507,127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32911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Bernardino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133,353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0571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18040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11403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818835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95304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1613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51277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Alameda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05022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12688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9717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074805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0949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Costa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71740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Stanislaus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84375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29431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88679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99493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70409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858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04645-6FF3-155F-514C-B18F4E01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05398"/>
              </p:ext>
            </p:extLst>
          </p:nvPr>
        </p:nvGraphicFramePr>
        <p:xfrm>
          <a:off x="6386556" y="809898"/>
          <a:ext cx="4673330" cy="5568882"/>
        </p:xfrm>
        <a:graphic>
          <a:graphicData uri="http://schemas.openxmlformats.org/drawingml/2006/table">
            <a:tbl>
              <a:tblPr/>
              <a:tblGrid>
                <a:gridCol w="2336665">
                  <a:extLst>
                    <a:ext uri="{9D8B030D-6E8A-4147-A177-3AD203B41FA5}">
                      <a16:colId xmlns:a16="http://schemas.microsoft.com/office/drawing/2014/main" val="4031036616"/>
                    </a:ext>
                  </a:extLst>
                </a:gridCol>
                <a:gridCol w="2336665">
                  <a:extLst>
                    <a:ext uri="{9D8B030D-6E8A-4147-A177-3AD203B41FA5}">
                      <a16:colId xmlns:a16="http://schemas.microsoft.com/office/drawing/2014/main" val="3971329678"/>
                    </a:ext>
                  </a:extLst>
                </a:gridCol>
              </a:tblGrid>
              <a:tr h="2224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62458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County 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37365"/>
                  </a:ext>
                </a:extLst>
              </a:tr>
              <a:tr h="20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483,014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857681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Bernardino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99744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114,618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16396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108,906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17114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64838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99541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65,707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38207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33882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Alameda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95376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4575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59098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78908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Costa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56469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94006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1769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Stanislaus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66826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78334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98104"/>
                  </a:ext>
                </a:extLst>
              </a:tr>
              <a:tr h="184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86696"/>
                  </a:ext>
                </a:extLst>
              </a:tr>
              <a:tr h="194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654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960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104"/>
            <a:ext cx="11277600" cy="491964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Active Subscribers - Top 20 ZIP Codes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F5B821-55F1-51A4-AD52-B0952BB1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76016"/>
              </p:ext>
            </p:extLst>
          </p:nvPr>
        </p:nvGraphicFramePr>
        <p:xfrm>
          <a:off x="1410419" y="661068"/>
          <a:ext cx="4284986" cy="5583390"/>
        </p:xfrm>
        <a:graphic>
          <a:graphicData uri="http://schemas.openxmlformats.org/drawingml/2006/table">
            <a:tbl>
              <a:tblPr/>
              <a:tblGrid>
                <a:gridCol w="2142493">
                  <a:extLst>
                    <a:ext uri="{9D8B030D-6E8A-4147-A177-3AD203B41FA5}">
                      <a16:colId xmlns:a16="http://schemas.microsoft.com/office/drawing/2014/main" val="522820263"/>
                    </a:ext>
                  </a:extLst>
                </a:gridCol>
                <a:gridCol w="2142493">
                  <a:extLst>
                    <a:ext uri="{9D8B030D-6E8A-4147-A177-3AD203B41FA5}">
                      <a16:colId xmlns:a16="http://schemas.microsoft.com/office/drawing/2014/main" val="1693639921"/>
                    </a:ext>
                  </a:extLst>
                </a:gridCol>
              </a:tblGrid>
              <a:tr h="2514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44813"/>
                  </a:ext>
                </a:extLst>
              </a:tr>
              <a:tr h="2514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ZIP Code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512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5920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9523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41769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279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2433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0408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4921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4736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006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19493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360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5133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1368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04309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7423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9798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37021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03879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1858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95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E6925-9694-E3A1-2552-BD64C049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75414"/>
              </p:ext>
            </p:extLst>
          </p:nvPr>
        </p:nvGraphicFramePr>
        <p:xfrm>
          <a:off x="6305007" y="661068"/>
          <a:ext cx="4476574" cy="5583388"/>
        </p:xfrm>
        <a:graphic>
          <a:graphicData uri="http://schemas.openxmlformats.org/drawingml/2006/table">
            <a:tbl>
              <a:tblPr/>
              <a:tblGrid>
                <a:gridCol w="2238287">
                  <a:extLst>
                    <a:ext uri="{9D8B030D-6E8A-4147-A177-3AD203B41FA5}">
                      <a16:colId xmlns:a16="http://schemas.microsoft.com/office/drawing/2014/main" val="3413400794"/>
                    </a:ext>
                  </a:extLst>
                </a:gridCol>
                <a:gridCol w="2238287">
                  <a:extLst>
                    <a:ext uri="{9D8B030D-6E8A-4147-A177-3AD203B41FA5}">
                      <a16:colId xmlns:a16="http://schemas.microsoft.com/office/drawing/2014/main" val="1743146123"/>
                    </a:ext>
                  </a:extLst>
                </a:gridCol>
              </a:tblGrid>
              <a:tr h="2514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28398"/>
                  </a:ext>
                </a:extLst>
              </a:tr>
              <a:tr h="2514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ZIP Code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8353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69940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6062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0362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77781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2184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8410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866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186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56041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7951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2470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6973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848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588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1220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4916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10723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37257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612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2062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726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9" y="500814"/>
            <a:ext cx="11277600" cy="457129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Active Subscribers – Written Language Preferences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4C1BD5-0AEC-2AE8-4936-D720180CD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05744"/>
              </p:ext>
            </p:extLst>
          </p:nvPr>
        </p:nvGraphicFramePr>
        <p:xfrm>
          <a:off x="1264195" y="1248116"/>
          <a:ext cx="4368800" cy="30480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8294689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9304699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3943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Language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1,653,797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89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Spanish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40,484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Chinese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11,331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20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Vietnamese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4,471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943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Korean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1,966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2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Tagalog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6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Japanese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5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D9AD0D-3843-5AC7-EC32-EBE2956E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13247"/>
              </p:ext>
            </p:extLst>
          </p:nvPr>
        </p:nvGraphicFramePr>
        <p:xfrm>
          <a:off x="6096000" y="1248116"/>
          <a:ext cx="4368800" cy="30480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8294689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9304699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3943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Language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1,601,032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89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Spanish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Chinese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20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Vietnamese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943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Korean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2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Tagalog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6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Japanese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561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9268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086"/>
            <a:ext cx="11277600" cy="491964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Customer Portal – Registered Users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4A0555-9ABB-E802-CA5B-1826E19B2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56443"/>
              </p:ext>
            </p:extLst>
          </p:nvPr>
        </p:nvGraphicFramePr>
        <p:xfrm>
          <a:off x="1562245" y="1300307"/>
          <a:ext cx="8909287" cy="35342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26043">
                  <a:extLst>
                    <a:ext uri="{9D8B030D-6E8A-4147-A177-3AD203B41FA5}">
                      <a16:colId xmlns:a16="http://schemas.microsoft.com/office/drawing/2014/main" val="4103185954"/>
                    </a:ext>
                  </a:extLst>
                </a:gridCol>
                <a:gridCol w="2441622">
                  <a:extLst>
                    <a:ext uri="{9D8B030D-6E8A-4147-A177-3AD203B41FA5}">
                      <a16:colId xmlns:a16="http://schemas.microsoft.com/office/drawing/2014/main" val="2780655373"/>
                    </a:ext>
                  </a:extLst>
                </a:gridCol>
                <a:gridCol w="2441622">
                  <a:extLst>
                    <a:ext uri="{9D8B030D-6E8A-4147-A177-3AD203B41FA5}">
                      <a16:colId xmlns:a16="http://schemas.microsoft.com/office/drawing/2014/main" val="1652998588"/>
                    </a:ext>
                  </a:extLst>
                </a:gridCol>
              </a:tblGrid>
              <a:tr h="768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Metric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12/02/2024 Counts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03/02/2025 Counts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54204"/>
                  </a:ext>
                </a:extLst>
              </a:tr>
              <a:tr h="716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Registered Users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170,479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200,159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71240"/>
                  </a:ext>
                </a:extLst>
              </a:tr>
              <a:tr h="6914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Wireless Registered Users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146,833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174,072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12308"/>
                  </a:ext>
                </a:extLst>
              </a:tr>
              <a:tr h="6914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Wireline Registered Users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23,646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26,087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20301"/>
                  </a:ext>
                </a:extLst>
              </a:tr>
              <a:tr h="66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At least one LifeLine form submitted via the Portal after registering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74,468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85,193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0221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6040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086"/>
            <a:ext cx="11277600" cy="491964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Customer Portal – Registered Users - Trend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A7B1A83-3700-8696-52B7-472E20E92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458314"/>
              </p:ext>
            </p:extLst>
          </p:nvPr>
        </p:nvGraphicFramePr>
        <p:xfrm>
          <a:off x="809625" y="1109662"/>
          <a:ext cx="1057275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830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Household Income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A6B7E3-32A4-4E23-B51D-49F942579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89109"/>
              </p:ext>
            </p:extLst>
          </p:nvPr>
        </p:nvGraphicFramePr>
        <p:xfrm>
          <a:off x="1524000" y="1805463"/>
          <a:ext cx="8917578" cy="3792755"/>
        </p:xfrm>
        <a:graphic>
          <a:graphicData uri="http://schemas.openxmlformats.org/drawingml/2006/table">
            <a:tbl>
              <a:tblPr firstRow="1" bandRow="1"/>
              <a:tblGrid>
                <a:gridCol w="3198829">
                  <a:extLst>
                    <a:ext uri="{9D8B030D-6E8A-4147-A177-3AD203B41FA5}">
                      <a16:colId xmlns:a16="http://schemas.microsoft.com/office/drawing/2014/main" val="1871724206"/>
                    </a:ext>
                  </a:extLst>
                </a:gridCol>
                <a:gridCol w="1827126">
                  <a:extLst>
                    <a:ext uri="{9D8B030D-6E8A-4147-A177-3AD203B41FA5}">
                      <a16:colId xmlns:a16="http://schemas.microsoft.com/office/drawing/2014/main" val="2511763600"/>
                    </a:ext>
                  </a:extLst>
                </a:gridCol>
                <a:gridCol w="1588061">
                  <a:extLst>
                    <a:ext uri="{9D8B030D-6E8A-4147-A177-3AD203B41FA5}">
                      <a16:colId xmlns:a16="http://schemas.microsoft.com/office/drawing/2014/main" val="1959515969"/>
                    </a:ext>
                  </a:extLst>
                </a:gridCol>
                <a:gridCol w="2303562">
                  <a:extLst>
                    <a:ext uri="{9D8B030D-6E8A-4147-A177-3AD203B41FA5}">
                      <a16:colId xmlns:a16="http://schemas.microsoft.com/office/drawing/2014/main" val="1780941379"/>
                    </a:ext>
                  </a:extLst>
                </a:gridCol>
              </a:tblGrid>
              <a:tr h="938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Household Income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81277"/>
                  </a:ext>
                </a:extLst>
              </a:tr>
              <a:tr h="49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0-9,999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75,361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91,062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20.83%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22501"/>
                  </a:ext>
                </a:extLst>
              </a:tr>
              <a:tr h="4576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10,000 - 19,999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35,453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41,271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16.41%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83352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20,000 - 29,999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18,712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21,350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14.10%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00487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30,000 - 39,999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8,329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9,407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12.94%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6323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40,000+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7,358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8,380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13.89%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82299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Prefer Not To Respond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25,143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29,687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18.07%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60934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35032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Gender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9873A0-5218-52D6-F5C6-FE6E7F9A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44104"/>
              </p:ext>
            </p:extLst>
          </p:nvPr>
        </p:nvGraphicFramePr>
        <p:xfrm>
          <a:off x="1501140" y="1764370"/>
          <a:ext cx="9067800" cy="3600450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1160336164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43003533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6831034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341068447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5727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86,644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93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74,198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096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Prefer Not To Respond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456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Nonbinary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6963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9137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5754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Race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F122CD-3E0D-6A4E-E56D-50B646AD7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99104"/>
              </p:ext>
            </p:extLst>
          </p:nvPr>
        </p:nvGraphicFramePr>
        <p:xfrm>
          <a:off x="1206500" y="1678707"/>
          <a:ext cx="9779000" cy="417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927">
                  <a:extLst>
                    <a:ext uri="{9D8B030D-6E8A-4147-A177-3AD203B41FA5}">
                      <a16:colId xmlns:a16="http://schemas.microsoft.com/office/drawing/2014/main" val="3602809170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217039088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689479288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581007980"/>
                    </a:ext>
                  </a:extLst>
                </a:gridCol>
              </a:tblGrid>
              <a:tr h="804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Race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 2024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March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1772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Hispanic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550177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White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2081521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070059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Prefer Not To Respond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58141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Black American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803232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42180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Indian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670325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Pacific Islander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2436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818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721723" y="1186996"/>
            <a:ext cx="10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Added Wireless Rate Groups to Implement CPUC Administrative Letter #7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211194" y="1834338"/>
            <a:ext cx="9952105" cy="3642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Administrative Letter #7 explains that wireless California LifeLine subscribers who are required to pay monthly fees for LifeLine service must be assigned to one of three new wireless rate groups:</a:t>
            </a: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CAwireless0ormore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if the monthly out-of-pocket subscriber cost is $0.01 to $9.99</a:t>
            </a: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CAwireless10ormore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if the monthly out-of-pocket subscriber cost is $10.00 to $19.99</a:t>
            </a:r>
          </a:p>
          <a:p>
            <a:pPr marL="742950" lvl="1" indent="-2857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CAwireless20ormore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if the monthly out-of-pocket subscriber cost is $20.00 or more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Wireless California LifeLine subscribers who are not required to pay monthly fees for LifeLine service should be assigned to the </a:t>
            </a:r>
            <a:r>
              <a:rPr lang="en-US" sz="1600" b="1" dirty="0">
                <a:solidFill>
                  <a:schemeClr val="tx2"/>
                </a:solidFill>
              </a:rPr>
              <a:t>CAWireless1000ormore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rate group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091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517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Asian Ethnicity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B5F9CF-72A3-D819-0F67-0C1897CD6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32580"/>
              </p:ext>
            </p:extLst>
          </p:nvPr>
        </p:nvGraphicFramePr>
        <p:xfrm>
          <a:off x="1562100" y="1439290"/>
          <a:ext cx="9067800" cy="395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03388763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07079255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91518132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943287254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Asian Ethnicity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7870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Chinese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5,183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60.20%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7948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Vietnamese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4,699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46.16%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79655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Asian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44.30%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95788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Filipino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1,608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37.31%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96249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50.09%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7778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Korean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40.80%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6854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Cambodian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42.33%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0666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Japanese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51.49%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6401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Laotian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32.65%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371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Prefer Not To Respond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-12.90%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0608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95F36D-FFE8-DCEA-3AFC-8EC5A6888374}"/>
              </a:ext>
            </a:extLst>
          </p:cNvPr>
          <p:cNvSpPr txBox="1"/>
          <p:nvPr/>
        </p:nvSpPr>
        <p:spPr>
          <a:xfrm>
            <a:off x="2290354" y="541871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Registered users can change their responses. For example, the decrease of “Prefer Not To Respond” reflects users who changed their responses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71665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Pacific Islander Ethnicity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FC32CE-75C3-422C-4F3A-EC5B383E7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26280"/>
              </p:ext>
            </p:extLst>
          </p:nvPr>
        </p:nvGraphicFramePr>
        <p:xfrm>
          <a:off x="1562100" y="1648296"/>
          <a:ext cx="9067800" cy="389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278981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006976057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30818921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718800255"/>
                    </a:ext>
                  </a:extLst>
                </a:gridCol>
              </a:tblGrid>
              <a:tr h="125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Pacific Islander Ethnicity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 2024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March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9871801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Other Pacific Islander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5680794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Native Hawaiian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21.43%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5371526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Samoan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711296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Guamanian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22.86%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31003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5399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760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Response &amp; Approval Rates – All Form Types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b="0" i="0" kern="1200" dirty="0">
                <a:latin typeface="Arial" panose="020B0604020202020204" pitchFamily="34" charset="0"/>
                <a:ea typeface="+mj-ea"/>
                <a:cs typeface="+mj-cs"/>
              </a:rPr>
              <a:t>September 2024 through February 2025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A818A-BBCE-E27E-73F9-33A9C44484C8}"/>
              </a:ext>
            </a:extLst>
          </p:cNvPr>
          <p:cNvSpPr txBox="1"/>
          <p:nvPr/>
        </p:nvSpPr>
        <p:spPr>
          <a:xfrm>
            <a:off x="4312603" y="4777270"/>
            <a:ext cx="356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Responded / Total = % Responded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Approved / Responded = % Approved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Approved / Total - % Qualified or Renewed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24BBAB-5841-C6E9-DAB8-CA3A6923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83907"/>
              </p:ext>
            </p:extLst>
          </p:nvPr>
        </p:nvGraphicFramePr>
        <p:xfrm>
          <a:off x="880918" y="1491533"/>
          <a:ext cx="10134600" cy="298132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60703370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801774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978342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695018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2364121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975742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53113571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Responded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Responded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Qualified or Renewed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481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340,839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269,629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9033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377,924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358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392,508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269,357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352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380,783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335,730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9251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372,206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330,613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6940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272,762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879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2,226,926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1,971,154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1,557,384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7525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3107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Application Volume by Received Channel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b="0" i="0" kern="1200" dirty="0">
                <a:latin typeface="Arial" panose="020B0604020202020204" pitchFamily="34" charset="0"/>
                <a:ea typeface="+mj-ea"/>
                <a:cs typeface="+mj-cs"/>
              </a:rPr>
              <a:t>September 2024 through February 2025</a:t>
            </a:r>
            <a:endParaRPr 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9BE118-1CF0-0EDE-8844-35D47E845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26356"/>
              </p:ext>
            </p:extLst>
          </p:nvPr>
        </p:nvGraphicFramePr>
        <p:xfrm>
          <a:off x="1847654" y="1743909"/>
          <a:ext cx="7777113" cy="460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82009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Renewal Forms Submitted by Received Channel </a:t>
            </a:r>
          </a:p>
          <a:p>
            <a:pPr algn="ctr"/>
            <a:r>
              <a:rPr lang="en-US" sz="2800" b="0" i="0" kern="1200" dirty="0">
                <a:latin typeface="Arial" panose="020B0604020202020204" pitchFamily="34" charset="0"/>
                <a:ea typeface="+mj-ea"/>
                <a:cs typeface="+mj-cs"/>
              </a:rPr>
              <a:t>September 2024 through February 2025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B4E99-BDC5-85F0-F6A0-1CC1BE2AF76D}"/>
              </a:ext>
            </a:extLst>
          </p:cNvPr>
          <p:cNvSpPr/>
          <p:nvPr/>
        </p:nvSpPr>
        <p:spPr>
          <a:xfrm>
            <a:off x="4612532" y="6200961"/>
            <a:ext cx="2740768" cy="24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# Renewal forms received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5A9625-EB45-56F8-3678-41B502E68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405325"/>
              </p:ext>
            </p:extLst>
          </p:nvPr>
        </p:nvGraphicFramePr>
        <p:xfrm>
          <a:off x="1781666" y="1648295"/>
          <a:ext cx="8964892" cy="428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700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Eligibility Methods – Program Versus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6ED2D9-F8B7-53EE-68EE-D69729A83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00750"/>
              </p:ext>
            </p:extLst>
          </p:nvPr>
        </p:nvGraphicFramePr>
        <p:xfrm>
          <a:off x="646547" y="1173018"/>
          <a:ext cx="9458036" cy="49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70995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Eligibility Methods – By Qualifying Program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1E18E-80F6-74B2-5F0F-820A3992CABB}"/>
              </a:ext>
            </a:extLst>
          </p:cNvPr>
          <p:cNvSpPr txBox="1">
            <a:spLocks/>
          </p:cNvSpPr>
          <p:nvPr/>
        </p:nvSpPr>
        <p:spPr>
          <a:xfrm>
            <a:off x="531779" y="1625460"/>
            <a:ext cx="2775625" cy="1915408"/>
          </a:xfrm>
          <a:prstGeom prst="rect">
            <a:avLst/>
          </a:prstGeom>
        </p:spPr>
        <p:txBody>
          <a:bodyPr vert="horz" wrap="square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98.1% of subscribers qualified based on either CalFresh or Medi-Cal participation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B734B0-945C-FED6-6BC1-F22FFBD57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422334"/>
              </p:ext>
            </p:extLst>
          </p:nvPr>
        </p:nvGraphicFramePr>
        <p:xfrm>
          <a:off x="2544762" y="962602"/>
          <a:ext cx="8524875" cy="611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81205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405" y="407166"/>
            <a:ext cx="10496531" cy="5873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Top 5 Denial Reasons – New Enrollment Applications</a:t>
            </a:r>
          </a:p>
          <a:p>
            <a:pPr algn="ctr"/>
            <a:r>
              <a:rPr lang="en-US" sz="2800" dirty="0"/>
              <a:t>September 2024 through February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CBFC0C-F633-3FAA-0CCF-B3020D797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44525"/>
              </p:ext>
            </p:extLst>
          </p:nvPr>
        </p:nvGraphicFramePr>
        <p:xfrm>
          <a:off x="5816338" y="1496619"/>
          <a:ext cx="6218644" cy="4194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911">
                  <a:extLst>
                    <a:ext uri="{9D8B030D-6E8A-4147-A177-3AD203B41FA5}">
                      <a16:colId xmlns:a16="http://schemas.microsoft.com/office/drawing/2014/main" val="4162404158"/>
                    </a:ext>
                  </a:extLst>
                </a:gridCol>
                <a:gridCol w="1696607">
                  <a:extLst>
                    <a:ext uri="{9D8B030D-6E8A-4147-A177-3AD203B41FA5}">
                      <a16:colId xmlns:a16="http://schemas.microsoft.com/office/drawing/2014/main" val="1854812781"/>
                    </a:ext>
                  </a:extLst>
                </a:gridCol>
                <a:gridCol w="3287126">
                  <a:extLst>
                    <a:ext uri="{9D8B030D-6E8A-4147-A177-3AD203B41FA5}">
                      <a16:colId xmlns:a16="http://schemas.microsoft.com/office/drawing/2014/main" val="1791153099"/>
                    </a:ext>
                  </a:extLst>
                </a:gridCol>
              </a:tblGrid>
              <a:tr h="4375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Denial Code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527342"/>
                  </a:ext>
                </a:extLst>
              </a:tr>
              <a:tr h="652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8-9</a:t>
                      </a:r>
                      <a:endParaRPr lang="en-US" sz="1400" b="1" i="0" u="none" strike="noStrike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Second chance application form not returned by the due date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3196188"/>
                  </a:ext>
                </a:extLst>
              </a:tr>
              <a:tr h="758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6-22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Correctible Denial</a:t>
                      </a:r>
                      <a:endParaRPr lang="en-US" sz="1400" b="1" i="0" u="none" strike="noStrike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Documentation submitted does not meet eligibility guidelines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723088"/>
                  </a:ext>
                </a:extLst>
              </a:tr>
              <a:tr h="723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5-12</a:t>
                      </a:r>
                      <a:endParaRPr lang="en-US" sz="1400" b="1" i="0" u="none" strike="noStrike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Active Phone Number &amp; Service Start Date not received within 30 days of status code 53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342786"/>
                  </a:ext>
                </a:extLst>
              </a:tr>
              <a:tr h="768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5-16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IDV form not returned by the due date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871464"/>
                  </a:ext>
                </a:extLst>
              </a:tr>
              <a:tr h="855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8-10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130B1E"/>
                          </a:solidFill>
                          <a:effectLst/>
                          <a:latin typeface="Arial" panose="020B0604020202020204" pitchFamily="34" charset="0"/>
                        </a:rPr>
                        <a:t>Hard Denial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Your form was returned as non-deliverable (a letter will not be generated for this reason).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99350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25546A-9BEF-9DB2-7BAD-ED10488ED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149659"/>
              </p:ext>
            </p:extLst>
          </p:nvPr>
        </p:nvGraphicFramePr>
        <p:xfrm>
          <a:off x="157018" y="1496619"/>
          <a:ext cx="5838429" cy="482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83144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405" y="407166"/>
            <a:ext cx="10496531" cy="58730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Top 5 Denial Reasons – Renewal Forms</a:t>
            </a:r>
          </a:p>
          <a:p>
            <a:pPr algn="ctr"/>
            <a:r>
              <a:rPr lang="en-US" sz="3200" dirty="0"/>
              <a:t>September 2024 through February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2FBC5E-59AE-DF7F-F243-B3046629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16771"/>
              </p:ext>
            </p:extLst>
          </p:nvPr>
        </p:nvGraphicFramePr>
        <p:xfrm>
          <a:off x="6096000" y="1808717"/>
          <a:ext cx="5606472" cy="4448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945">
                  <a:extLst>
                    <a:ext uri="{9D8B030D-6E8A-4147-A177-3AD203B41FA5}">
                      <a16:colId xmlns:a16="http://schemas.microsoft.com/office/drawing/2014/main" val="1281931435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614854516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val="139726217"/>
                    </a:ext>
                  </a:extLst>
                </a:gridCol>
              </a:tblGrid>
              <a:tr h="21350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Denial Code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922661"/>
                  </a:ext>
                </a:extLst>
              </a:tr>
              <a:tr h="622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Soft Denial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Initial renewal form not returned by the due date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457651"/>
                  </a:ext>
                </a:extLst>
              </a:tr>
              <a:tr h="826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Hard Denial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Second chance renewal form not returned by the due date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953956"/>
                  </a:ext>
                </a:extLst>
              </a:tr>
              <a:tr h="736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chance form returned undeliverable as addressed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56268"/>
                  </a:ext>
                </a:extLst>
              </a:tr>
              <a:tr h="837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21-13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IDV form not returned by the due 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097234"/>
                  </a:ext>
                </a:extLst>
              </a:tr>
              <a:tr h="1202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Correctible Denial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Did not initial the 1 per household certification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08012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1E4C53-C11F-F458-85EA-9A8F6233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8124"/>
              </p:ext>
            </p:extLst>
          </p:nvPr>
        </p:nvGraphicFramePr>
        <p:xfrm>
          <a:off x="342900" y="1900777"/>
          <a:ext cx="5753100" cy="455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18742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3" y="509522"/>
            <a:ext cx="990125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Renewal Rate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Renewal Processes Starting 12/15/2023 through 12/12/2024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45E3B-EAA4-58A6-ABE1-FC2B8AF32DD2}"/>
              </a:ext>
            </a:extLst>
          </p:cNvPr>
          <p:cNvSpPr txBox="1"/>
          <p:nvPr/>
        </p:nvSpPr>
        <p:spPr>
          <a:xfrm>
            <a:off x="2090057" y="2023132"/>
            <a:ext cx="6702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renewal processes started:		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1,129,016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Hard Denials:			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270,686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Renewal Rate:			     76.02%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B0A39-38E5-F8A8-ABB7-9DE92FFD8005}"/>
              </a:ext>
            </a:extLst>
          </p:cNvPr>
          <p:cNvSpPr txBox="1"/>
          <p:nvPr/>
        </p:nvSpPr>
        <p:spPr>
          <a:xfrm>
            <a:off x="960714" y="4135274"/>
            <a:ext cx="9810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*Note: Final dispositions have been recorded for all renewal processes started for the selected period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3319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670561" y="883631"/>
            <a:ext cx="99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Manual Automated Eligibility Verification System (AEVS) Checks to Confirm Applicants’ Medi-Cal Participation</a:t>
            </a:r>
            <a:endParaRPr lang="en-US" sz="18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141527" y="6181278"/>
            <a:ext cx="9738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*On 4/19/2024 manual AEVS checks started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F4157D-13ED-6BB5-33CB-446D012CE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96522"/>
              </p:ext>
            </p:extLst>
          </p:nvPr>
        </p:nvGraphicFramePr>
        <p:xfrm>
          <a:off x="670561" y="1556920"/>
          <a:ext cx="9988732" cy="4597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7183">
                  <a:extLst>
                    <a:ext uri="{9D8B030D-6E8A-4147-A177-3AD203B41FA5}">
                      <a16:colId xmlns:a16="http://schemas.microsoft.com/office/drawing/2014/main" val="13302595"/>
                    </a:ext>
                  </a:extLst>
                </a:gridCol>
                <a:gridCol w="2497183">
                  <a:extLst>
                    <a:ext uri="{9D8B030D-6E8A-4147-A177-3AD203B41FA5}">
                      <a16:colId xmlns:a16="http://schemas.microsoft.com/office/drawing/2014/main" val="1242994235"/>
                    </a:ext>
                  </a:extLst>
                </a:gridCol>
                <a:gridCol w="2497183">
                  <a:extLst>
                    <a:ext uri="{9D8B030D-6E8A-4147-A177-3AD203B41FA5}">
                      <a16:colId xmlns:a16="http://schemas.microsoft.com/office/drawing/2014/main" val="545911332"/>
                    </a:ext>
                  </a:extLst>
                </a:gridCol>
                <a:gridCol w="2497183">
                  <a:extLst>
                    <a:ext uri="{9D8B030D-6E8A-4147-A177-3AD203B41FA5}">
                      <a16:colId xmlns:a16="http://schemas.microsoft.com/office/drawing/2014/main" val="400219139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Month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Medi-Cal Participation Confirmed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Medi-Cal Participation Not Confirmed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Percentage Confirmed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596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April 2024 *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16,776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2,143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88.67%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3665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May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44,864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6,197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87.86%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3609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June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45,208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6,594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87.27%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24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July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37,919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5,279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87.78%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0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August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42,597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6,440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86.87%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54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September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37,817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5,797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86.71%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0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October 2024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39,914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6,029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84.91%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November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30,695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8,007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79.31%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4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December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38,558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7,775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83.22%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4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January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34,142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5,678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85.74%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5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February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29,520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4,873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85.83%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54197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2061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3" y="509522"/>
            <a:ext cx="990125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CalFresh Confirm Match Rates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Renewal Processes Starting 12/15/2023 through 12/12/2024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45E3B-EAA4-58A6-ABE1-FC2B8AF32DD2}"/>
              </a:ext>
            </a:extLst>
          </p:cNvPr>
          <p:cNvSpPr txBox="1"/>
          <p:nvPr/>
        </p:nvSpPr>
        <p:spPr>
          <a:xfrm>
            <a:off x="1256145" y="2023132"/>
            <a:ext cx="8571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Day 0 – 56.11% [627,933 subscribers passed]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Before issuing a hard denial for nonresponse – 6.38% [17,287 subscribers passed]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94956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Standalone IEH Volume by Received Channel </a:t>
            </a:r>
          </a:p>
          <a:p>
            <a:pPr algn="ctr"/>
            <a:r>
              <a:rPr lang="en-US" sz="2800" dirty="0"/>
              <a:t>September 2024 through February 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9E1666-2AC5-513C-A488-F8339AF9E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75075"/>
              </p:ext>
            </p:extLst>
          </p:nvPr>
        </p:nvGraphicFramePr>
        <p:xfrm>
          <a:off x="1571625" y="1604962"/>
          <a:ext cx="8791575" cy="45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4089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Call Center – Inbound Calls Handled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latin typeface="+mj-lt"/>
                <a:ea typeface="+mj-ea"/>
                <a:cs typeface="+mj-cs"/>
              </a:rPr>
              <a:t>English &amp; Spanish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570CAB-B4B6-80E1-81BF-800DFC604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16247"/>
              </p:ext>
            </p:extLst>
          </p:nvPr>
        </p:nvGraphicFramePr>
        <p:xfrm>
          <a:off x="1630837" y="1772239"/>
          <a:ext cx="8842342" cy="401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1327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195197"/>
            <a:ext cx="11277600" cy="1138773"/>
          </a:xfr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Call Center – Inbound Calls Handled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latin typeface="+mj-lt"/>
                <a:ea typeface="+mj-ea"/>
                <a:cs typeface="+mj-cs"/>
              </a:rPr>
              <a:t>Other Supported Spoken Languages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D43416-9870-AC83-1A89-C3816E4D9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91062"/>
              </p:ext>
            </p:extLst>
          </p:nvPr>
        </p:nvGraphicFramePr>
        <p:xfrm>
          <a:off x="742951" y="1900990"/>
          <a:ext cx="4095750" cy="333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6D5AA2-AA29-D7BC-97A7-A17B25F69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15720"/>
              </p:ext>
            </p:extLst>
          </p:nvPr>
        </p:nvGraphicFramePr>
        <p:xfrm>
          <a:off x="5467350" y="2028825"/>
          <a:ext cx="5715000" cy="321213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72791137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8374331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555118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70315047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11588279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9623388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02550105"/>
                    </a:ext>
                  </a:extLst>
                </a:gridCol>
              </a:tblGrid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Language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Sep-24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Oct-24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Nov-24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Dec-24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Jan-25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Feb-25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75405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Cambodian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62333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Cantonese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369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390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229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610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611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431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63881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Hmong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0283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Japanese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624817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Korean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112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137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131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229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202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148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9664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Laotian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11674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Mandarin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376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439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289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503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498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362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46636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Vietnamese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362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214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449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388</a:t>
                      </a:r>
                      <a:endParaRPr lang="en-US" sz="1600" b="0" i="0" u="none" strike="noStrike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349</a:t>
                      </a:r>
                      <a:endParaRPr lang="en-US" sz="1600" b="0" i="0" u="none" strike="noStrike" dirty="0">
                        <a:solidFill>
                          <a:srgbClr val="4A4A4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62809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1,246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1,367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891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1,857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1,731</a:t>
                      </a:r>
                      <a:endParaRPr lang="en-US" sz="1600" b="0" i="0" u="none" strike="noStrike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1,347</a:t>
                      </a:r>
                      <a:endParaRPr lang="en-US" sz="1600" b="0" i="0" u="none" strike="noStrike" dirty="0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2966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4920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Average Seconds to Answer (ASA)</a:t>
            </a:r>
            <a:br>
              <a:rPr lang="en-US" sz="2800" dirty="0"/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80D9D3-7844-62E2-F617-EB45BFA58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402519"/>
              </p:ext>
            </p:extLst>
          </p:nvPr>
        </p:nvGraphicFramePr>
        <p:xfrm>
          <a:off x="1743075" y="1657820"/>
          <a:ext cx="8734425" cy="444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65167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Webchats Handled</a:t>
            </a:r>
            <a:br>
              <a:rPr lang="en-US" sz="2800" dirty="0"/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DCAF39-600B-5162-A30D-991B0A6AD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552536"/>
              </p:ext>
            </p:extLst>
          </p:nvPr>
        </p:nvGraphicFramePr>
        <p:xfrm>
          <a:off x="1276349" y="1543050"/>
          <a:ext cx="90201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16878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Emails Handled</a:t>
            </a:r>
            <a:br>
              <a:rPr lang="en-US" sz="2800" dirty="0"/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35E004-08D3-B266-31AD-9179E5DBE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222721"/>
              </p:ext>
            </p:extLst>
          </p:nvPr>
        </p:nvGraphicFramePr>
        <p:xfrm>
          <a:off x="1581150" y="1804988"/>
          <a:ext cx="8439150" cy="454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86771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Forms Manually Processed</a:t>
            </a:r>
            <a:br>
              <a:rPr lang="en-US" sz="2800" dirty="0"/>
            </a:br>
            <a:r>
              <a:rPr lang="en-US" sz="2800" dirty="0"/>
              <a:t>September 2024 through February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413F6C-FF49-2817-8BA3-DDACAFF56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482651"/>
              </p:ext>
            </p:extLst>
          </p:nvPr>
        </p:nvGraphicFramePr>
        <p:xfrm>
          <a:off x="1428750" y="1771650"/>
          <a:ext cx="8496300" cy="457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2016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Questions or Comments for the TPA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BC6F2-47F4-4BAF-8070-B35ED000FD1B}"/>
              </a:ext>
            </a:extLst>
          </p:cNvPr>
          <p:cNvSpPr txBox="1"/>
          <p:nvPr/>
        </p:nvSpPr>
        <p:spPr>
          <a:xfrm>
            <a:off x="1485900" y="2409825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submit questions or comments for the TPA to TPA@CaliforniaLifeLine.com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304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1079863" y="1174523"/>
            <a:ext cx="1044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Temporarily Suspended Annual Renewal Processes for </a:t>
            </a:r>
            <a:r>
              <a:rPr lang="en-US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Subscribers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Service Addresses Located in Los Angeles &amp; Ventura Counties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079863" y="1808524"/>
            <a:ext cx="9872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On </a:t>
            </a:r>
            <a:r>
              <a:rPr lang="en-US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Thursday, January 30, 2025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Commissioner Alice Reynolds issued a ruling suspending the Program’s annual renewal requirements for subscribers whose Service Addresses were in Los Angeles &amp; Ventura Counties  </a:t>
            </a:r>
            <a:endParaRPr lang="en-US" sz="1600" dirty="0">
              <a:solidFill>
                <a:srgbClr val="40404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9F8AE2-B403-A8AF-042D-6B906ADA2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29503"/>
              </p:ext>
            </p:extLst>
          </p:nvPr>
        </p:nvGraphicFramePr>
        <p:xfrm>
          <a:off x="1141527" y="2775143"/>
          <a:ext cx="9925236" cy="32541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8412">
                  <a:extLst>
                    <a:ext uri="{9D8B030D-6E8A-4147-A177-3AD203B41FA5}">
                      <a16:colId xmlns:a16="http://schemas.microsoft.com/office/drawing/2014/main" val="4069041329"/>
                    </a:ext>
                  </a:extLst>
                </a:gridCol>
                <a:gridCol w="4565007">
                  <a:extLst>
                    <a:ext uri="{9D8B030D-6E8A-4147-A177-3AD203B41FA5}">
                      <a16:colId xmlns:a16="http://schemas.microsoft.com/office/drawing/2014/main" val="3568807623"/>
                    </a:ext>
                  </a:extLst>
                </a:gridCol>
                <a:gridCol w="2051817">
                  <a:extLst>
                    <a:ext uri="{9D8B030D-6E8A-4147-A177-3AD203B41FA5}">
                      <a16:colId xmlns:a16="http://schemas.microsoft.com/office/drawing/2014/main" val="3612507733"/>
                    </a:ext>
                  </a:extLst>
                </a:gridCol>
              </a:tblGrid>
              <a:tr h="464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84230"/>
                  </a:ext>
                </a:extLst>
              </a:tr>
              <a:tr h="10316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Renewal processes in progress with hard denial decisions rendered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Vacate the denial decisions, cancel the renewal processes, and adjust anniversary dates so new renewal processes start after 3/17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13,578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253082"/>
                  </a:ext>
                </a:extLst>
              </a:tr>
              <a:tr h="1031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Renewal processes in progress with no decisions rendered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Cancel the renewal processes and adjust anniversary dates so new renewal processes start after 3/17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26,039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644455"/>
                  </a:ext>
                </a:extLst>
              </a:tr>
              <a:tr h="725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Renewal processes scheduled to start 1/31 through 3/17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Anniversary dates adjusted so renewal processes start after 3/17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46,929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52349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3242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800100" y="1174523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Federal Poverty Guidelines applicable to applicants and subscribers qualifying by income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211194" y="1808524"/>
            <a:ext cx="9872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On </a:t>
            </a:r>
            <a:r>
              <a:rPr lang="en-US" sz="1600" b="1" dirty="0">
                <a:solidFill>
                  <a:schemeClr val="tx2"/>
                </a:solidFill>
              </a:rPr>
              <a:t>Friday, January 31</a:t>
            </a:r>
            <a:r>
              <a:rPr lang="en-US" sz="1600" b="1" baseline="30000" dirty="0">
                <a:solidFill>
                  <a:schemeClr val="tx2"/>
                </a:solidFill>
              </a:rPr>
              <a:t>st</a:t>
            </a:r>
            <a:r>
              <a:rPr lang="en-US" sz="1600" dirty="0">
                <a:solidFill>
                  <a:srgbClr val="404040"/>
                </a:solidFill>
              </a:rPr>
              <a:t>, the TPA’s system was updated with the 2025 federal income guidelines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16E33A-7BF6-8D1C-F675-EA8B3DCFE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47526"/>
              </p:ext>
            </p:extLst>
          </p:nvPr>
        </p:nvGraphicFramePr>
        <p:xfrm>
          <a:off x="2032000" y="2316480"/>
          <a:ext cx="8127999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270884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554999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5658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3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$21,128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$28,553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$2,379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38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$35,978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$2,998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82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$43,403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$3,617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38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Each additional Member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$7,425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$619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5971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50D21D-5748-309A-4615-05DA1FC4FB90}"/>
              </a:ext>
            </a:extLst>
          </p:cNvPr>
          <p:cNvSpPr txBox="1"/>
          <p:nvPr/>
        </p:nvSpPr>
        <p:spPr>
          <a:xfrm>
            <a:off x="1211193" y="4906060"/>
            <a:ext cx="8856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The California income guidelines will be updated on </a:t>
            </a:r>
            <a:r>
              <a:rPr lang="en-US" sz="1600" b="1" dirty="0">
                <a:solidFill>
                  <a:schemeClr val="tx2"/>
                </a:solidFill>
              </a:rPr>
              <a:t>June 1,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6145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800100" y="1174523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Added a Public Website Banner Announcing the Temporary Renewal Process Suspension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224548" y="1699860"/>
            <a:ext cx="9872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On </a:t>
            </a:r>
            <a:r>
              <a:rPr lang="en-US" sz="1600" b="1" dirty="0">
                <a:solidFill>
                  <a:schemeClr val="tx2"/>
                </a:solidFill>
              </a:rPr>
              <a:t>Friday, February 7th</a:t>
            </a:r>
            <a:r>
              <a:rPr lang="en-US" sz="1600" dirty="0">
                <a:solidFill>
                  <a:srgbClr val="404040"/>
                </a:solidFill>
              </a:rPr>
              <a:t>, a banner announcing the temporary renewal process suspension was added to the California LifeLine public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47336-D933-3370-C583-2833054A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86" y="2440640"/>
            <a:ext cx="9052560" cy="399515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3144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657225" y="1174523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Collecting, tracking, and handling the demographics of Benefit Qualifying Persons (BQP)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CFB23-A2F1-9BEF-137A-FF4C2C3FEDCE}"/>
              </a:ext>
            </a:extLst>
          </p:cNvPr>
          <p:cNvSpPr txBox="1"/>
          <p:nvPr/>
        </p:nvSpPr>
        <p:spPr>
          <a:xfrm>
            <a:off x="1224548" y="2242785"/>
            <a:ext cx="98724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applicant can qualify for LifeLine because a member of their household, who is their child or a dependent, is currently enrolled in a qualifying assistance program. The household member is referred to as a Benefit Qualifying Person (BQP)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 (</a:t>
            </a:r>
            <a:r>
              <a:rPr lang="en-US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Thursday, March 20</a:t>
            </a:r>
            <a:r>
              <a:rPr lang="en-US" sz="1600" b="1" baseline="30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the TPA’s system platform was updated to track and manage BQP demographic data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175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657225" y="1174523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Enrollment Application - Benefit Qualifying Person (BQP) Changes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A3BED-F694-D1E2-4A40-D24C6F266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44" y="1778076"/>
            <a:ext cx="7353300" cy="456247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FA9465-70F8-F5A4-ABBD-D9DFA12FA551}"/>
              </a:ext>
            </a:extLst>
          </p:cNvPr>
          <p:cNvSpPr/>
          <p:nvPr/>
        </p:nvSpPr>
        <p:spPr>
          <a:xfrm>
            <a:off x="1261390" y="413891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96049343"/>
      </p:ext>
    </p:extLst>
  </p:cSld>
  <p:clrMapOvr>
    <a:masterClrMapping/>
  </p:clrMapOvr>
</p:sld>
</file>

<file path=ppt/theme/theme1.xml><?xml version="1.0" encoding="utf-8"?>
<a:theme xmlns:a="http://schemas.openxmlformats.org/drawingml/2006/main" name="Maximus-22">
  <a:themeElements>
    <a:clrScheme name="Maximus 22">
      <a:dk1>
        <a:srgbClr val="414141"/>
      </a:dk1>
      <a:lt1>
        <a:srgbClr val="FFFFFF"/>
      </a:lt1>
      <a:dk2>
        <a:srgbClr val="6C489C"/>
      </a:dk2>
      <a:lt2>
        <a:srgbClr val="502E91"/>
      </a:lt2>
      <a:accent1>
        <a:srgbClr val="9F7FC9"/>
      </a:accent1>
      <a:accent2>
        <a:srgbClr val="CBB7E5"/>
      </a:accent2>
      <a:accent3>
        <a:srgbClr val="EBE3F3"/>
      </a:accent3>
      <a:accent4>
        <a:srgbClr val="468C40"/>
      </a:accent4>
      <a:accent5>
        <a:srgbClr val="6177B9"/>
      </a:accent5>
      <a:accent6>
        <a:srgbClr val="7CBE64"/>
      </a:accent6>
      <a:hlink>
        <a:srgbClr val="200649"/>
      </a:hlink>
      <a:folHlink>
        <a:srgbClr val="767676"/>
      </a:folHlink>
    </a:clrScheme>
    <a:fontScheme name="Trins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ximus-22" id="{B5EF012B-ACC9-1449-BD61-29E8FD2A1C41}" vid="{EABC7A0F-6978-6743-BCAA-D589D6D8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A1B08E6C45B4EB8C40B073BBFD68D" ma:contentTypeVersion="11" ma:contentTypeDescription="Create a new document." ma:contentTypeScope="" ma:versionID="9c078fc66ebc8c3b5d3e8d348228076b">
  <xsd:schema xmlns:xsd="http://www.w3.org/2001/XMLSchema" xmlns:xs="http://www.w3.org/2001/XMLSchema" xmlns:p="http://schemas.microsoft.com/office/2006/metadata/properties" xmlns:ns3="64bed620-86a9-426b-81ad-a74481fd4b72" xmlns:ns4="d08b0760-57dd-437e-be5d-5105d6842521" targetNamespace="http://schemas.microsoft.com/office/2006/metadata/properties" ma:root="true" ma:fieldsID="122db19aa0fd98eecb72fcd9145b8fa2" ns3:_="" ns4:_="">
    <xsd:import namespace="64bed620-86a9-426b-81ad-a74481fd4b72"/>
    <xsd:import namespace="d08b0760-57dd-437e-be5d-5105d684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ed620-86a9-426b-81ad-a74481fd4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0760-57dd-437e-be5d-5105d684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FormConfiguration><![CDATA[{"formFields":[],"formDataEntries":[]}]]></TemplafySlideFormConfiguration>
</file>

<file path=customXml/item100.xml><?xml version="1.0" encoding="utf-8"?>
<TemplafySlideFormConfiguration><![CDATA[{"formFields":[],"formDataEntries":[]}]]></TemplafySlideFormConfiguration>
</file>

<file path=customXml/item10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.xml><?xml version="1.0" encoding="utf-8"?>
<TemplafyFormConfiguration><![CDATA[{"formFields":[],"formDataEntries":[]}]]></TemplafyFormConfiguration>
</file>

<file path=customXml/item3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.xml><?xml version="1.0" encoding="utf-8"?>
<TemplafyTemplateConfiguration><![CDATA[{"elementsMetadata":[],"transformationConfigurations":[],"templateName":"PowerPoint-Template","templateDescription":"","enableDocumentContentUpdater":false,"version":"2.0"}]]></Templafy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6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5.xml><?xml version="1.0" encoding="utf-8"?>
<TemplafySlideFormConfiguration><![CDATA[{"formFields":[],"formDataEntries":[]}]]></TemplafySlideFormConfiguration>
</file>

<file path=customXml/item6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7.xml><?xml version="1.0" encoding="utf-8"?>
<TemplafySlideFormConfiguration><![CDATA[{"formFields":[],"formDataEntries":[]}]]></TemplafySlideForm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878478851683961","enableDocumentContentUpdater":false,"version":"2.0"}]]></TemplafySlideTemplateConfiguration>
</file>

<file path=customXml/item7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1.xml><?xml version="1.0" encoding="utf-8"?>
<TemplafySlideFormConfiguration><![CDATA[{"formFields":[],"formDataEntries":[]}]]></TemplafySlideFormConfiguration>
</file>

<file path=customXml/item7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5.xml><?xml version="1.0" encoding="utf-8"?>
<TemplafySlideFormConfiguration><![CDATA[{"formFields":[],"formDataEntries":[]}]]></TemplafySlideFormConfiguration>
</file>

<file path=customXml/item7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7.xml><?xml version="1.0" encoding="utf-8"?>
<TemplafySlideFormConfiguration><![CDATA[{"formFields":[],"formDataEntries":[]}]]></TemplafySlideFormConfiguration>
</file>

<file path=customXml/item7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9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80.xml><?xml version="1.0" encoding="utf-8"?>
<TemplafySlideFormConfiguration><![CDATA[{"formFields":[],"formDataEntries":[]}]]></TemplafySlideFormConfiguration>
</file>

<file path=customXml/item8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3.xml><?xml version="1.0" encoding="utf-8"?>
<TemplafySlideFormConfiguration><![CDATA[{"formFields":[],"formDataEntries":[]}]]></TemplafySlideFormConfiguration>
</file>

<file path=customXml/item8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5.xml><?xml version="1.0" encoding="utf-8"?>
<TemplafySlideFormConfiguration><![CDATA[{"formFields":[],"formDataEntries":[]}]]></TemplafySlideFormConfiguration>
</file>

<file path=customXml/item86.xml><?xml version="1.0" encoding="utf-8"?>
<TemplafySlideFormConfiguration><![CDATA[{"formFields":[],"formDataEntries":[]}]]></TemplafySlideFormConfiguration>
</file>

<file path=customXml/item8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9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0.xml><?xml version="1.0" encoding="utf-8"?>
<TemplafySlideFormConfiguration><![CDATA[{"formFields":[],"formDataEntries":[]}]]></TemplafySlideFormConfiguration>
</file>

<file path=customXml/item9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2.xml><?xml version="1.0" encoding="utf-8"?>
<TemplafySlideFormConfiguration><![CDATA[{"formFields":[],"formDataEntries":[]}]]></TemplafySlideFormConfiguration>
</file>

<file path=customXml/item9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4.xml><?xml version="1.0" encoding="utf-8"?>
<TemplafySlideFormConfiguration><![CDATA[{"formFields":[],"formDataEntries":[]}]]></TemplafySlideFormConfiguration>
</file>

<file path=customXml/item9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6.xml><?xml version="1.0" encoding="utf-8"?>
<TemplafySlideFormConfiguration><![CDATA[{"formFields":[],"formDataEntries":[]}]]></TemplafySlideFormConfiguration>
</file>

<file path=customXml/item9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8.xml><?xml version="1.0" encoding="utf-8"?>
<TemplafySlideFormConfiguration><![CDATA[{"formFields":[],"formDataEntries":[]}]]></TemplafySlideFormConfiguration>
</file>

<file path=customXml/item9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A1955B8-8BF6-4A61-B82D-7A963C4B3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ed620-86a9-426b-81ad-a74481fd4b72"/>
    <ds:schemaRef ds:uri="d08b0760-57dd-437e-be5d-5105d684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34FDAA52-B09A-4124-8173-8DCD29E3DE5D}">
  <ds:schemaRefs/>
</ds:datastoreItem>
</file>

<file path=customXml/itemProps100.xml><?xml version="1.0" encoding="utf-8"?>
<ds:datastoreItem xmlns:ds="http://schemas.openxmlformats.org/officeDocument/2006/customXml" ds:itemID="{3A4F31A8-428D-467E-994A-8BF8F117B602}">
  <ds:schemaRefs/>
</ds:datastoreItem>
</file>

<file path=customXml/itemProps101.xml><?xml version="1.0" encoding="utf-8"?>
<ds:datastoreItem xmlns:ds="http://schemas.openxmlformats.org/officeDocument/2006/customXml" ds:itemID="{6B0D54D4-BCD3-407E-BC1F-935CE0FCC176}">
  <ds:schemaRefs/>
</ds:datastoreItem>
</file>

<file path=customXml/itemProps11.xml><?xml version="1.0" encoding="utf-8"?>
<ds:datastoreItem xmlns:ds="http://schemas.openxmlformats.org/officeDocument/2006/customXml" ds:itemID="{EA2BA8F9-FB74-4A52-89D0-9BEE0144BA60}">
  <ds:schemaRefs/>
</ds:datastoreItem>
</file>

<file path=customXml/itemProps12.xml><?xml version="1.0" encoding="utf-8"?>
<ds:datastoreItem xmlns:ds="http://schemas.openxmlformats.org/officeDocument/2006/customXml" ds:itemID="{B4DDC09D-3B3F-4C61-8E26-A45DEFC66EC0}">
  <ds:schemaRefs/>
</ds:datastoreItem>
</file>

<file path=customXml/itemProps13.xml><?xml version="1.0" encoding="utf-8"?>
<ds:datastoreItem xmlns:ds="http://schemas.openxmlformats.org/officeDocument/2006/customXml" ds:itemID="{61470C67-4894-401E-9712-59A875499DDC}">
  <ds:schemaRefs/>
</ds:datastoreItem>
</file>

<file path=customXml/itemProps14.xml><?xml version="1.0" encoding="utf-8"?>
<ds:datastoreItem xmlns:ds="http://schemas.openxmlformats.org/officeDocument/2006/customXml" ds:itemID="{8B160CF6-827F-4CC9-9DE5-D119A2EACF3C}">
  <ds:schemaRefs/>
</ds:datastoreItem>
</file>

<file path=customXml/itemProps15.xml><?xml version="1.0" encoding="utf-8"?>
<ds:datastoreItem xmlns:ds="http://schemas.openxmlformats.org/officeDocument/2006/customXml" ds:itemID="{B73F5102-E497-4373-8700-BA8F0C96DB6C}">
  <ds:schemaRefs/>
</ds:datastoreItem>
</file>

<file path=customXml/itemProps16.xml><?xml version="1.0" encoding="utf-8"?>
<ds:datastoreItem xmlns:ds="http://schemas.openxmlformats.org/officeDocument/2006/customXml" ds:itemID="{28BFA3B2-75FD-4959-9C1B-B15B554FD746}">
  <ds:schemaRefs/>
</ds:datastoreItem>
</file>

<file path=customXml/itemProps17.xml><?xml version="1.0" encoding="utf-8"?>
<ds:datastoreItem xmlns:ds="http://schemas.openxmlformats.org/officeDocument/2006/customXml" ds:itemID="{8E5F9379-A9B0-4C5B-BC6E-2EF8EC0DB43A}">
  <ds:schemaRefs/>
</ds:datastoreItem>
</file>

<file path=customXml/itemProps18.xml><?xml version="1.0" encoding="utf-8"?>
<ds:datastoreItem xmlns:ds="http://schemas.openxmlformats.org/officeDocument/2006/customXml" ds:itemID="{B943E9AF-81DD-43B1-B945-5F23CD74CEDD}">
  <ds:schemaRefs/>
</ds:datastoreItem>
</file>

<file path=customXml/itemProps19.xml><?xml version="1.0" encoding="utf-8"?>
<ds:datastoreItem xmlns:ds="http://schemas.openxmlformats.org/officeDocument/2006/customXml" ds:itemID="{3D306324-2C1E-4BBC-AD40-76A0A5046419}">
  <ds:schemaRefs/>
</ds:datastoreItem>
</file>

<file path=customXml/itemProps2.xml><?xml version="1.0" encoding="utf-8"?>
<ds:datastoreItem xmlns:ds="http://schemas.openxmlformats.org/officeDocument/2006/customXml" ds:itemID="{A9491512-FD94-4FB0-A3D9-43AAD14981F0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03D03238-5F4A-405E-9999-B76CE5F8CAAD}">
  <ds:schemaRefs/>
</ds:datastoreItem>
</file>

<file path=customXml/itemProps21.xml><?xml version="1.0" encoding="utf-8"?>
<ds:datastoreItem xmlns:ds="http://schemas.openxmlformats.org/officeDocument/2006/customXml" ds:itemID="{286CC731-016A-4EBE-B774-05F93644E2CB}">
  <ds:schemaRefs/>
</ds:datastoreItem>
</file>

<file path=customXml/itemProps22.xml><?xml version="1.0" encoding="utf-8"?>
<ds:datastoreItem xmlns:ds="http://schemas.openxmlformats.org/officeDocument/2006/customXml" ds:itemID="{F7A3B5AF-DEB3-4C68-A55F-62722DE32280}">
  <ds:schemaRefs/>
</ds:datastoreItem>
</file>

<file path=customXml/itemProps23.xml><?xml version="1.0" encoding="utf-8"?>
<ds:datastoreItem xmlns:ds="http://schemas.openxmlformats.org/officeDocument/2006/customXml" ds:itemID="{071AFB6C-BF35-4602-9B90-BA316B167DA5}">
  <ds:schemaRefs/>
</ds:datastoreItem>
</file>

<file path=customXml/itemProps24.xml><?xml version="1.0" encoding="utf-8"?>
<ds:datastoreItem xmlns:ds="http://schemas.openxmlformats.org/officeDocument/2006/customXml" ds:itemID="{ECCC7796-F217-45A0-A478-A4EE8B9116CC}">
  <ds:schemaRefs/>
</ds:datastoreItem>
</file>

<file path=customXml/itemProps25.xml><?xml version="1.0" encoding="utf-8"?>
<ds:datastoreItem xmlns:ds="http://schemas.openxmlformats.org/officeDocument/2006/customXml" ds:itemID="{C66F0E47-6783-408F-8EE3-7382A20D2B68}">
  <ds:schemaRefs/>
</ds:datastoreItem>
</file>

<file path=customXml/itemProps26.xml><?xml version="1.0" encoding="utf-8"?>
<ds:datastoreItem xmlns:ds="http://schemas.openxmlformats.org/officeDocument/2006/customXml" ds:itemID="{BBBEF4AB-F3E4-4707-A18E-EB856B15A176}">
  <ds:schemaRefs/>
</ds:datastoreItem>
</file>

<file path=customXml/itemProps27.xml><?xml version="1.0" encoding="utf-8"?>
<ds:datastoreItem xmlns:ds="http://schemas.openxmlformats.org/officeDocument/2006/customXml" ds:itemID="{2C2BC44F-8757-49B8-BA0D-E0E288104F40}">
  <ds:schemaRefs/>
</ds:datastoreItem>
</file>

<file path=customXml/itemProps28.xml><?xml version="1.0" encoding="utf-8"?>
<ds:datastoreItem xmlns:ds="http://schemas.openxmlformats.org/officeDocument/2006/customXml" ds:itemID="{EBE27C63-5209-476B-A271-1A215C1321CD}">
  <ds:schemaRefs/>
</ds:datastoreItem>
</file>

<file path=customXml/itemProps29.xml><?xml version="1.0" encoding="utf-8"?>
<ds:datastoreItem xmlns:ds="http://schemas.openxmlformats.org/officeDocument/2006/customXml" ds:itemID="{C312F0CD-5FCB-4EDB-A51F-B43E2607B1C9}">
  <ds:schemaRefs/>
</ds:datastoreItem>
</file>

<file path=customXml/itemProps3.xml><?xml version="1.0" encoding="utf-8"?>
<ds:datastoreItem xmlns:ds="http://schemas.openxmlformats.org/officeDocument/2006/customXml" ds:itemID="{2C9624FA-BE37-4338-AFBA-10A015DA315A}">
  <ds:schemaRefs/>
</ds:datastoreItem>
</file>

<file path=customXml/itemProps30.xml><?xml version="1.0" encoding="utf-8"?>
<ds:datastoreItem xmlns:ds="http://schemas.openxmlformats.org/officeDocument/2006/customXml" ds:itemID="{41E61236-33EC-40F0-81B9-779A622B931D}">
  <ds:schemaRefs/>
</ds:datastoreItem>
</file>

<file path=customXml/itemProps31.xml><?xml version="1.0" encoding="utf-8"?>
<ds:datastoreItem xmlns:ds="http://schemas.openxmlformats.org/officeDocument/2006/customXml" ds:itemID="{B9069622-307F-4893-89DB-7F26F04E35A9}">
  <ds:schemaRefs/>
</ds:datastoreItem>
</file>

<file path=customXml/itemProps32.xml><?xml version="1.0" encoding="utf-8"?>
<ds:datastoreItem xmlns:ds="http://schemas.openxmlformats.org/officeDocument/2006/customXml" ds:itemID="{8CB62D6E-B2E6-4CF8-90CE-A808CC803162}">
  <ds:schemaRefs/>
</ds:datastoreItem>
</file>

<file path=customXml/itemProps33.xml><?xml version="1.0" encoding="utf-8"?>
<ds:datastoreItem xmlns:ds="http://schemas.openxmlformats.org/officeDocument/2006/customXml" ds:itemID="{7A462F18-985F-493E-8B53-BF0D50A8DF5B}">
  <ds:schemaRefs/>
</ds:datastoreItem>
</file>

<file path=customXml/itemProps34.xml><?xml version="1.0" encoding="utf-8"?>
<ds:datastoreItem xmlns:ds="http://schemas.openxmlformats.org/officeDocument/2006/customXml" ds:itemID="{5DE8B174-FA10-42B1-8B05-0CA67F0C5FE1}">
  <ds:schemaRefs/>
</ds:datastoreItem>
</file>

<file path=customXml/itemProps35.xml><?xml version="1.0" encoding="utf-8"?>
<ds:datastoreItem xmlns:ds="http://schemas.openxmlformats.org/officeDocument/2006/customXml" ds:itemID="{BE345EFA-2517-4EC0-A976-21424F4206EB}">
  <ds:schemaRefs/>
</ds:datastoreItem>
</file>

<file path=customXml/itemProps36.xml><?xml version="1.0" encoding="utf-8"?>
<ds:datastoreItem xmlns:ds="http://schemas.openxmlformats.org/officeDocument/2006/customXml" ds:itemID="{6DB265A6-E8AC-45CA-BF19-CE9B3527FD48}">
  <ds:schemaRefs/>
</ds:datastoreItem>
</file>

<file path=customXml/itemProps37.xml><?xml version="1.0" encoding="utf-8"?>
<ds:datastoreItem xmlns:ds="http://schemas.openxmlformats.org/officeDocument/2006/customXml" ds:itemID="{6EDAD7FE-4897-4B59-B75D-6368592C5C4D}">
  <ds:schemaRefs/>
</ds:datastoreItem>
</file>

<file path=customXml/itemProps38.xml><?xml version="1.0" encoding="utf-8"?>
<ds:datastoreItem xmlns:ds="http://schemas.openxmlformats.org/officeDocument/2006/customXml" ds:itemID="{30C93D8B-E412-4A8F-99C4-0FC7B514528C}">
  <ds:schemaRefs/>
</ds:datastoreItem>
</file>

<file path=customXml/itemProps39.xml><?xml version="1.0" encoding="utf-8"?>
<ds:datastoreItem xmlns:ds="http://schemas.openxmlformats.org/officeDocument/2006/customXml" ds:itemID="{A26EECD5-3EE3-4AA5-A331-236F8A667C4F}">
  <ds:schemaRefs/>
</ds:datastoreItem>
</file>

<file path=customXml/itemProps4.xml><?xml version="1.0" encoding="utf-8"?>
<ds:datastoreItem xmlns:ds="http://schemas.openxmlformats.org/officeDocument/2006/customXml" ds:itemID="{66553269-4FF6-4D45-9727-85E374EDFFA8}">
  <ds:schemaRefs/>
</ds:datastoreItem>
</file>

<file path=customXml/itemProps40.xml><?xml version="1.0" encoding="utf-8"?>
<ds:datastoreItem xmlns:ds="http://schemas.openxmlformats.org/officeDocument/2006/customXml" ds:itemID="{3A80E705-F826-42F6-BA6C-DEEBC4B4D212}">
  <ds:schemaRefs/>
</ds:datastoreItem>
</file>

<file path=customXml/itemProps41.xml><?xml version="1.0" encoding="utf-8"?>
<ds:datastoreItem xmlns:ds="http://schemas.openxmlformats.org/officeDocument/2006/customXml" ds:itemID="{C973095E-AE50-408D-847D-CE9FC2EA4133}">
  <ds:schemaRefs/>
</ds:datastoreItem>
</file>

<file path=customXml/itemProps42.xml><?xml version="1.0" encoding="utf-8"?>
<ds:datastoreItem xmlns:ds="http://schemas.openxmlformats.org/officeDocument/2006/customXml" ds:itemID="{7796FC4B-841A-4C15-9EB8-9566FD9BD423}">
  <ds:schemaRefs/>
</ds:datastoreItem>
</file>

<file path=customXml/itemProps43.xml><?xml version="1.0" encoding="utf-8"?>
<ds:datastoreItem xmlns:ds="http://schemas.openxmlformats.org/officeDocument/2006/customXml" ds:itemID="{7ADD5BF4-8235-47F9-8CD9-91AC91AA2BC9}">
  <ds:schemaRefs/>
</ds:datastoreItem>
</file>

<file path=customXml/itemProps44.xml><?xml version="1.0" encoding="utf-8"?>
<ds:datastoreItem xmlns:ds="http://schemas.openxmlformats.org/officeDocument/2006/customXml" ds:itemID="{39BC0DC1-3599-4BAA-9AAF-907C07E9BFE1}">
  <ds:schemaRefs/>
</ds:datastoreItem>
</file>

<file path=customXml/itemProps45.xml><?xml version="1.0" encoding="utf-8"?>
<ds:datastoreItem xmlns:ds="http://schemas.openxmlformats.org/officeDocument/2006/customXml" ds:itemID="{E4F23093-5F2F-4934-A1A2-7FBCC3C3E48C}">
  <ds:schemaRefs/>
</ds:datastoreItem>
</file>

<file path=customXml/itemProps46.xml><?xml version="1.0" encoding="utf-8"?>
<ds:datastoreItem xmlns:ds="http://schemas.openxmlformats.org/officeDocument/2006/customXml" ds:itemID="{FD33E501-6369-4C00-811E-C6FFDAC2434B}">
  <ds:schemaRefs/>
</ds:datastoreItem>
</file>

<file path=customXml/itemProps47.xml><?xml version="1.0" encoding="utf-8"?>
<ds:datastoreItem xmlns:ds="http://schemas.openxmlformats.org/officeDocument/2006/customXml" ds:itemID="{123A6C40-0957-49A7-87E9-760895FBBD94}">
  <ds:schemaRefs/>
</ds:datastoreItem>
</file>

<file path=customXml/itemProps48.xml><?xml version="1.0" encoding="utf-8"?>
<ds:datastoreItem xmlns:ds="http://schemas.openxmlformats.org/officeDocument/2006/customXml" ds:itemID="{4250F103-ACF8-41AC-A29F-57AD86B52C88}">
  <ds:schemaRefs/>
</ds:datastoreItem>
</file>

<file path=customXml/itemProps49.xml><?xml version="1.0" encoding="utf-8"?>
<ds:datastoreItem xmlns:ds="http://schemas.openxmlformats.org/officeDocument/2006/customXml" ds:itemID="{32D15880-7245-474C-91FF-2F5C3A21FC5E}">
  <ds:schemaRefs/>
</ds:datastoreItem>
</file>

<file path=customXml/itemProps5.xml><?xml version="1.0" encoding="utf-8"?>
<ds:datastoreItem xmlns:ds="http://schemas.openxmlformats.org/officeDocument/2006/customXml" ds:itemID="{BEA9EFE8-435D-4264-9D4E-7E8FA8CEB3FA}">
  <ds:schemaRefs>
    <ds:schemaRef ds:uri="http://purl.org/dc/dcmitype/"/>
    <ds:schemaRef ds:uri="http://purl.org/dc/terms/"/>
    <ds:schemaRef ds:uri="d08b0760-57dd-437e-be5d-5105d684252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4bed620-86a9-426b-81ad-a74481fd4b72"/>
    <ds:schemaRef ds:uri="http://www.w3.org/XML/1998/namespace"/>
    <ds:schemaRef ds:uri="http://purl.org/dc/elements/1.1/"/>
  </ds:schemaRefs>
</ds:datastoreItem>
</file>

<file path=customXml/itemProps50.xml><?xml version="1.0" encoding="utf-8"?>
<ds:datastoreItem xmlns:ds="http://schemas.openxmlformats.org/officeDocument/2006/customXml" ds:itemID="{BB9D7D2B-409F-461E-8222-7088A479B6D4}">
  <ds:schemaRefs/>
</ds:datastoreItem>
</file>

<file path=customXml/itemProps51.xml><?xml version="1.0" encoding="utf-8"?>
<ds:datastoreItem xmlns:ds="http://schemas.openxmlformats.org/officeDocument/2006/customXml" ds:itemID="{A5631EFE-896A-4E21-A971-86250BD0485C}">
  <ds:schemaRefs/>
</ds:datastoreItem>
</file>

<file path=customXml/itemProps52.xml><?xml version="1.0" encoding="utf-8"?>
<ds:datastoreItem xmlns:ds="http://schemas.openxmlformats.org/officeDocument/2006/customXml" ds:itemID="{2A50CB9C-72E6-42B6-AEB0-93DBBAB5AA9B}">
  <ds:schemaRefs/>
</ds:datastoreItem>
</file>

<file path=customXml/itemProps53.xml><?xml version="1.0" encoding="utf-8"?>
<ds:datastoreItem xmlns:ds="http://schemas.openxmlformats.org/officeDocument/2006/customXml" ds:itemID="{71F8FD4F-DE94-4160-85B6-AFA450C5F9E1}">
  <ds:schemaRefs/>
</ds:datastoreItem>
</file>

<file path=customXml/itemProps54.xml><?xml version="1.0" encoding="utf-8"?>
<ds:datastoreItem xmlns:ds="http://schemas.openxmlformats.org/officeDocument/2006/customXml" ds:itemID="{1160C00C-046E-446A-8F84-FB10D660708B}">
  <ds:schemaRefs/>
</ds:datastoreItem>
</file>

<file path=customXml/itemProps55.xml><?xml version="1.0" encoding="utf-8"?>
<ds:datastoreItem xmlns:ds="http://schemas.openxmlformats.org/officeDocument/2006/customXml" ds:itemID="{2DD83FC3-CE12-4A7D-AB17-F6A5B5316B66}">
  <ds:schemaRefs/>
</ds:datastoreItem>
</file>

<file path=customXml/itemProps56.xml><?xml version="1.0" encoding="utf-8"?>
<ds:datastoreItem xmlns:ds="http://schemas.openxmlformats.org/officeDocument/2006/customXml" ds:itemID="{7B6C5C64-D124-4D70-A533-FADE04BC0153}">
  <ds:schemaRefs/>
</ds:datastoreItem>
</file>

<file path=customXml/itemProps57.xml><?xml version="1.0" encoding="utf-8"?>
<ds:datastoreItem xmlns:ds="http://schemas.openxmlformats.org/officeDocument/2006/customXml" ds:itemID="{5BB60381-068D-4513-98A9-886BD2804A9C}">
  <ds:schemaRefs/>
</ds:datastoreItem>
</file>

<file path=customXml/itemProps58.xml><?xml version="1.0" encoding="utf-8"?>
<ds:datastoreItem xmlns:ds="http://schemas.openxmlformats.org/officeDocument/2006/customXml" ds:itemID="{305F0E4A-A32A-4554-840F-4F2C39239FC6}">
  <ds:schemaRefs/>
</ds:datastoreItem>
</file>

<file path=customXml/itemProps59.xml><?xml version="1.0" encoding="utf-8"?>
<ds:datastoreItem xmlns:ds="http://schemas.openxmlformats.org/officeDocument/2006/customXml" ds:itemID="{4E0AF2B5-8B29-4D55-8682-6E4E3E63AE9C}">
  <ds:schemaRefs/>
</ds:datastoreItem>
</file>

<file path=customXml/itemProps6.xml><?xml version="1.0" encoding="utf-8"?>
<ds:datastoreItem xmlns:ds="http://schemas.openxmlformats.org/officeDocument/2006/customXml" ds:itemID="{47C1C4D1-2AA0-4E2D-9B5F-D6FD321DB166}">
  <ds:schemaRefs/>
</ds:datastoreItem>
</file>

<file path=customXml/itemProps60.xml><?xml version="1.0" encoding="utf-8"?>
<ds:datastoreItem xmlns:ds="http://schemas.openxmlformats.org/officeDocument/2006/customXml" ds:itemID="{67000A6F-3ED0-4A7D-8A3C-1113DB44E857}">
  <ds:schemaRefs/>
</ds:datastoreItem>
</file>

<file path=customXml/itemProps61.xml><?xml version="1.0" encoding="utf-8"?>
<ds:datastoreItem xmlns:ds="http://schemas.openxmlformats.org/officeDocument/2006/customXml" ds:itemID="{471622C6-30C5-4774-A0C3-6DD2FA85F2CF}">
  <ds:schemaRefs/>
</ds:datastoreItem>
</file>

<file path=customXml/itemProps62.xml><?xml version="1.0" encoding="utf-8"?>
<ds:datastoreItem xmlns:ds="http://schemas.openxmlformats.org/officeDocument/2006/customXml" ds:itemID="{E639DD27-BC52-4222-BE2F-CF31DFBFBA9F}">
  <ds:schemaRefs/>
</ds:datastoreItem>
</file>

<file path=customXml/itemProps63.xml><?xml version="1.0" encoding="utf-8"?>
<ds:datastoreItem xmlns:ds="http://schemas.openxmlformats.org/officeDocument/2006/customXml" ds:itemID="{B3EDA849-D9F4-4AB9-B5F6-4CFB56FEB7E7}">
  <ds:schemaRefs/>
</ds:datastoreItem>
</file>

<file path=customXml/itemProps64.xml><?xml version="1.0" encoding="utf-8"?>
<ds:datastoreItem xmlns:ds="http://schemas.openxmlformats.org/officeDocument/2006/customXml" ds:itemID="{9BE09431-D879-40B6-86A1-8AF5A62EB1A7}">
  <ds:schemaRefs/>
</ds:datastoreItem>
</file>

<file path=customXml/itemProps65.xml><?xml version="1.0" encoding="utf-8"?>
<ds:datastoreItem xmlns:ds="http://schemas.openxmlformats.org/officeDocument/2006/customXml" ds:itemID="{EA1488D5-6D39-40A8-8934-6CF48075D0F7}">
  <ds:schemaRefs/>
</ds:datastoreItem>
</file>

<file path=customXml/itemProps66.xml><?xml version="1.0" encoding="utf-8"?>
<ds:datastoreItem xmlns:ds="http://schemas.openxmlformats.org/officeDocument/2006/customXml" ds:itemID="{0CAF2786-7332-4BAB-9BC4-8FF4592FEC37}">
  <ds:schemaRefs/>
</ds:datastoreItem>
</file>

<file path=customXml/itemProps67.xml><?xml version="1.0" encoding="utf-8"?>
<ds:datastoreItem xmlns:ds="http://schemas.openxmlformats.org/officeDocument/2006/customXml" ds:itemID="{24B8DCBD-3428-4DD3-BA21-43222CE03F44}">
  <ds:schemaRefs/>
</ds:datastoreItem>
</file>

<file path=customXml/itemProps68.xml><?xml version="1.0" encoding="utf-8"?>
<ds:datastoreItem xmlns:ds="http://schemas.openxmlformats.org/officeDocument/2006/customXml" ds:itemID="{98F2635A-9401-4058-9F42-A90AA0CC82E5}">
  <ds:schemaRefs/>
</ds:datastoreItem>
</file>

<file path=customXml/itemProps69.xml><?xml version="1.0" encoding="utf-8"?>
<ds:datastoreItem xmlns:ds="http://schemas.openxmlformats.org/officeDocument/2006/customXml" ds:itemID="{BF2B9CB4-CDEB-4FF2-81AB-E0FBC3F29959}">
  <ds:schemaRefs/>
</ds:datastoreItem>
</file>

<file path=customXml/itemProps7.xml><?xml version="1.0" encoding="utf-8"?>
<ds:datastoreItem xmlns:ds="http://schemas.openxmlformats.org/officeDocument/2006/customXml" ds:itemID="{2F91A98B-433B-412D-8A70-96F9008AB9F3}">
  <ds:schemaRefs/>
</ds:datastoreItem>
</file>

<file path=customXml/itemProps70.xml><?xml version="1.0" encoding="utf-8"?>
<ds:datastoreItem xmlns:ds="http://schemas.openxmlformats.org/officeDocument/2006/customXml" ds:itemID="{5F658EEE-6235-4B09-9CA3-1A12F59B3917}">
  <ds:schemaRefs/>
</ds:datastoreItem>
</file>

<file path=customXml/itemProps71.xml><?xml version="1.0" encoding="utf-8"?>
<ds:datastoreItem xmlns:ds="http://schemas.openxmlformats.org/officeDocument/2006/customXml" ds:itemID="{76FF478C-EBC1-46D7-ADDA-1ACE9F3EEFFA}">
  <ds:schemaRefs/>
</ds:datastoreItem>
</file>

<file path=customXml/itemProps72.xml><?xml version="1.0" encoding="utf-8"?>
<ds:datastoreItem xmlns:ds="http://schemas.openxmlformats.org/officeDocument/2006/customXml" ds:itemID="{672DA79E-AA62-42FA-B34B-1B158753B0A5}">
  <ds:schemaRefs/>
</ds:datastoreItem>
</file>

<file path=customXml/itemProps73.xml><?xml version="1.0" encoding="utf-8"?>
<ds:datastoreItem xmlns:ds="http://schemas.openxmlformats.org/officeDocument/2006/customXml" ds:itemID="{1B60E64A-18E1-48A6-83FF-5B0D2D66A292}">
  <ds:schemaRefs/>
</ds:datastoreItem>
</file>

<file path=customXml/itemProps74.xml><?xml version="1.0" encoding="utf-8"?>
<ds:datastoreItem xmlns:ds="http://schemas.openxmlformats.org/officeDocument/2006/customXml" ds:itemID="{A098F3CE-032A-4D4F-87C5-B53611BF1A7F}">
  <ds:schemaRefs/>
</ds:datastoreItem>
</file>

<file path=customXml/itemProps75.xml><?xml version="1.0" encoding="utf-8"?>
<ds:datastoreItem xmlns:ds="http://schemas.openxmlformats.org/officeDocument/2006/customXml" ds:itemID="{9671EC5C-A300-405A-87BA-BD843A8EFBAD}">
  <ds:schemaRefs/>
</ds:datastoreItem>
</file>

<file path=customXml/itemProps76.xml><?xml version="1.0" encoding="utf-8"?>
<ds:datastoreItem xmlns:ds="http://schemas.openxmlformats.org/officeDocument/2006/customXml" ds:itemID="{B3DCD8D5-822F-4693-8221-159F02362F5F}">
  <ds:schemaRefs/>
</ds:datastoreItem>
</file>

<file path=customXml/itemProps77.xml><?xml version="1.0" encoding="utf-8"?>
<ds:datastoreItem xmlns:ds="http://schemas.openxmlformats.org/officeDocument/2006/customXml" ds:itemID="{6CDB2BA5-7028-4DDA-BF22-A0AAABFE730E}">
  <ds:schemaRefs/>
</ds:datastoreItem>
</file>

<file path=customXml/itemProps78.xml><?xml version="1.0" encoding="utf-8"?>
<ds:datastoreItem xmlns:ds="http://schemas.openxmlformats.org/officeDocument/2006/customXml" ds:itemID="{7ABE7966-75EB-4788-88FA-237482FDDE35}">
  <ds:schemaRefs/>
</ds:datastoreItem>
</file>

<file path=customXml/itemProps79.xml><?xml version="1.0" encoding="utf-8"?>
<ds:datastoreItem xmlns:ds="http://schemas.openxmlformats.org/officeDocument/2006/customXml" ds:itemID="{BD1E68A5-F53A-4CD7-8938-10952E90BE05}">
  <ds:schemaRefs/>
</ds:datastoreItem>
</file>

<file path=customXml/itemProps8.xml><?xml version="1.0" encoding="utf-8"?>
<ds:datastoreItem xmlns:ds="http://schemas.openxmlformats.org/officeDocument/2006/customXml" ds:itemID="{42219685-AC28-4D72-BAD4-95CE9223AADE}">
  <ds:schemaRefs/>
</ds:datastoreItem>
</file>

<file path=customXml/itemProps80.xml><?xml version="1.0" encoding="utf-8"?>
<ds:datastoreItem xmlns:ds="http://schemas.openxmlformats.org/officeDocument/2006/customXml" ds:itemID="{55C759F1-1659-4B4B-A83B-D256EA7D61C5}">
  <ds:schemaRefs/>
</ds:datastoreItem>
</file>

<file path=customXml/itemProps81.xml><?xml version="1.0" encoding="utf-8"?>
<ds:datastoreItem xmlns:ds="http://schemas.openxmlformats.org/officeDocument/2006/customXml" ds:itemID="{4F3A8CDE-EB6C-4A47-AB71-9AEAF48C12C4}">
  <ds:schemaRefs/>
</ds:datastoreItem>
</file>

<file path=customXml/itemProps82.xml><?xml version="1.0" encoding="utf-8"?>
<ds:datastoreItem xmlns:ds="http://schemas.openxmlformats.org/officeDocument/2006/customXml" ds:itemID="{C8FEEB92-E430-4109-9330-15CCE1FFEBA8}">
  <ds:schemaRefs/>
</ds:datastoreItem>
</file>

<file path=customXml/itemProps83.xml><?xml version="1.0" encoding="utf-8"?>
<ds:datastoreItem xmlns:ds="http://schemas.openxmlformats.org/officeDocument/2006/customXml" ds:itemID="{D6106447-B329-42FC-A072-D6490744F192}">
  <ds:schemaRefs/>
</ds:datastoreItem>
</file>

<file path=customXml/itemProps84.xml><?xml version="1.0" encoding="utf-8"?>
<ds:datastoreItem xmlns:ds="http://schemas.openxmlformats.org/officeDocument/2006/customXml" ds:itemID="{B577C770-9384-47A9-A1DF-F43735A4EA5E}">
  <ds:schemaRefs/>
</ds:datastoreItem>
</file>

<file path=customXml/itemProps85.xml><?xml version="1.0" encoding="utf-8"?>
<ds:datastoreItem xmlns:ds="http://schemas.openxmlformats.org/officeDocument/2006/customXml" ds:itemID="{813099AF-75B8-45A4-BED7-4546BE969788}">
  <ds:schemaRefs/>
</ds:datastoreItem>
</file>

<file path=customXml/itemProps86.xml><?xml version="1.0" encoding="utf-8"?>
<ds:datastoreItem xmlns:ds="http://schemas.openxmlformats.org/officeDocument/2006/customXml" ds:itemID="{217EA1EC-90D8-4D4D-AEC1-5A080F3FA89C}">
  <ds:schemaRefs/>
</ds:datastoreItem>
</file>

<file path=customXml/itemProps87.xml><?xml version="1.0" encoding="utf-8"?>
<ds:datastoreItem xmlns:ds="http://schemas.openxmlformats.org/officeDocument/2006/customXml" ds:itemID="{78385EB6-83CC-423C-9674-292A4C6ACF6D}">
  <ds:schemaRefs/>
</ds:datastoreItem>
</file>

<file path=customXml/itemProps88.xml><?xml version="1.0" encoding="utf-8"?>
<ds:datastoreItem xmlns:ds="http://schemas.openxmlformats.org/officeDocument/2006/customXml" ds:itemID="{D558669E-22A9-47D3-8BB0-EBCCE3E09825}">
  <ds:schemaRefs/>
</ds:datastoreItem>
</file>

<file path=customXml/itemProps89.xml><?xml version="1.0" encoding="utf-8"?>
<ds:datastoreItem xmlns:ds="http://schemas.openxmlformats.org/officeDocument/2006/customXml" ds:itemID="{BB55E44D-CE20-4113-9DAD-9C5F2E08A30D}">
  <ds:schemaRefs/>
</ds:datastoreItem>
</file>

<file path=customXml/itemProps9.xml><?xml version="1.0" encoding="utf-8"?>
<ds:datastoreItem xmlns:ds="http://schemas.openxmlformats.org/officeDocument/2006/customXml" ds:itemID="{79D10496-4918-472A-B1E5-31FF766545FA}">
  <ds:schemaRefs/>
</ds:datastoreItem>
</file>

<file path=customXml/itemProps90.xml><?xml version="1.0" encoding="utf-8"?>
<ds:datastoreItem xmlns:ds="http://schemas.openxmlformats.org/officeDocument/2006/customXml" ds:itemID="{118695AB-EACA-42E5-A990-6D96752DC2B8}">
  <ds:schemaRefs/>
</ds:datastoreItem>
</file>

<file path=customXml/itemProps91.xml><?xml version="1.0" encoding="utf-8"?>
<ds:datastoreItem xmlns:ds="http://schemas.openxmlformats.org/officeDocument/2006/customXml" ds:itemID="{9044E33A-B554-4DDF-AE8E-C0D029A57285}">
  <ds:schemaRefs/>
</ds:datastoreItem>
</file>

<file path=customXml/itemProps92.xml><?xml version="1.0" encoding="utf-8"?>
<ds:datastoreItem xmlns:ds="http://schemas.openxmlformats.org/officeDocument/2006/customXml" ds:itemID="{D904C7E7-C9F9-4879-A822-D92156A1B29C}">
  <ds:schemaRefs/>
</ds:datastoreItem>
</file>

<file path=customXml/itemProps93.xml><?xml version="1.0" encoding="utf-8"?>
<ds:datastoreItem xmlns:ds="http://schemas.openxmlformats.org/officeDocument/2006/customXml" ds:itemID="{CB1EFDAD-C505-4827-AF32-7ACC2AF19E72}">
  <ds:schemaRefs/>
</ds:datastoreItem>
</file>

<file path=customXml/itemProps94.xml><?xml version="1.0" encoding="utf-8"?>
<ds:datastoreItem xmlns:ds="http://schemas.openxmlformats.org/officeDocument/2006/customXml" ds:itemID="{A4B7408E-431A-4A47-A94B-9BCE0E65EFEF}">
  <ds:schemaRefs/>
</ds:datastoreItem>
</file>

<file path=customXml/itemProps95.xml><?xml version="1.0" encoding="utf-8"?>
<ds:datastoreItem xmlns:ds="http://schemas.openxmlformats.org/officeDocument/2006/customXml" ds:itemID="{989B86C6-AD8A-46F4-B72D-A0E0EA875A1D}">
  <ds:schemaRefs/>
</ds:datastoreItem>
</file>

<file path=customXml/itemProps96.xml><?xml version="1.0" encoding="utf-8"?>
<ds:datastoreItem xmlns:ds="http://schemas.openxmlformats.org/officeDocument/2006/customXml" ds:itemID="{314467A8-9018-4F6B-8746-70BAA1144B02}">
  <ds:schemaRefs/>
</ds:datastoreItem>
</file>

<file path=customXml/itemProps97.xml><?xml version="1.0" encoding="utf-8"?>
<ds:datastoreItem xmlns:ds="http://schemas.openxmlformats.org/officeDocument/2006/customXml" ds:itemID="{77500970-E80D-4378-B17F-4B466546FBE0}">
  <ds:schemaRefs/>
</ds:datastoreItem>
</file>

<file path=customXml/itemProps98.xml><?xml version="1.0" encoding="utf-8"?>
<ds:datastoreItem xmlns:ds="http://schemas.openxmlformats.org/officeDocument/2006/customXml" ds:itemID="{67DD716D-B2C9-4F6B-B30D-A8AECBD49A12}">
  <ds:schemaRefs/>
</ds:datastoreItem>
</file>

<file path=customXml/itemProps99.xml><?xml version="1.0" encoding="utf-8"?>
<ds:datastoreItem xmlns:ds="http://schemas.openxmlformats.org/officeDocument/2006/customXml" ds:itemID="{9AE22200-080D-4C2D-8DA2-53AD4185D7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8061</TotalTime>
  <Words>2738</Words>
  <Application>Microsoft Office PowerPoint</Application>
  <PresentationFormat>Widescreen</PresentationFormat>
  <Paragraphs>994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Avenir Next</vt:lpstr>
      <vt:lpstr>Calibri</vt:lpstr>
      <vt:lpstr>Courier New</vt:lpstr>
      <vt:lpstr>Wingdings</vt:lpstr>
      <vt:lpstr>Maximus-22</vt:lpstr>
      <vt:lpstr>California LifeLine Third Party Administrator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Participation – Active LifeLine Subscribers - Trend</vt:lpstr>
      <vt:lpstr>Active Subscribers Top 5 Service Providers By Subscriber Count</vt:lpstr>
      <vt:lpstr>Active Subscribers Top 5 Service Providers by Subscriber Count and by Technology</vt:lpstr>
      <vt:lpstr>Active Subscribers By Funding Type  September 2024 through February 2025</vt:lpstr>
      <vt:lpstr>Active Subscribers - Top 20 State Senate Districts</vt:lpstr>
      <vt:lpstr>Active Subscribers - Top 20 State Assembly Districts</vt:lpstr>
      <vt:lpstr>Active Subscribers - Top 20 Counties</vt:lpstr>
      <vt:lpstr>Active Subscribers - Top 20 ZIP Codes</vt:lpstr>
      <vt:lpstr>Active Subscribers – Written Language Preferences</vt:lpstr>
      <vt:lpstr>Customer Portal – Registered Users </vt:lpstr>
      <vt:lpstr>Customer Portal – Registered Users - Trend </vt:lpstr>
      <vt:lpstr>Subscriber Reported Demographics Household Income</vt:lpstr>
      <vt:lpstr>Subscriber Reported Demographics Gender</vt:lpstr>
      <vt:lpstr>Subscriber Reported Demographics Race</vt:lpstr>
      <vt:lpstr>Subscriber Reported Demographics Asian Ethnicity</vt:lpstr>
      <vt:lpstr>Subscriber Reported Demographics Pacific Islander Ethnicity</vt:lpstr>
      <vt:lpstr>Response &amp; Approval Rates – All Form Types September 2024 through February 2025</vt:lpstr>
      <vt:lpstr>Enrollment Application Volume by Received Channel September 2024 through February 2025</vt:lpstr>
      <vt:lpstr>Renewal Forms Submitted by Received Channel  September 2024 through February 2025</vt:lpstr>
      <vt:lpstr>Enrollment Eligibility Methods – Program Versus Income</vt:lpstr>
      <vt:lpstr>Enrollment Eligibility Methods – By Qualifying Program</vt:lpstr>
      <vt:lpstr>PowerPoint Presentation</vt:lpstr>
      <vt:lpstr>PowerPoint Presentation</vt:lpstr>
      <vt:lpstr>Renewal Rate Renewal Processes Starting 12/15/2023 through 12/12/2024</vt:lpstr>
      <vt:lpstr>CalFresh Confirm Match Rates Renewal Processes Starting 12/15/2023 through 12/12/2024</vt:lpstr>
      <vt:lpstr>Standalone IEH Volume by Received Channel  September 2024 through February 2025</vt:lpstr>
      <vt:lpstr>Call Center – Inbound Calls Handled English &amp; Spanish September 2024 through February 2025</vt:lpstr>
      <vt:lpstr>Call Center – Inbound Calls Handled Other Supported Spoken Languages September 2024 through February 2025</vt:lpstr>
      <vt:lpstr>Call Center – Average Seconds to Answer (ASA) September 2024 through February 2025</vt:lpstr>
      <vt:lpstr>Call Center – Webchats Handled September 2024 through February 2025</vt:lpstr>
      <vt:lpstr>Call Center – Emails Handled September 2024 through February 2025</vt:lpstr>
      <vt:lpstr>Call Center – Forms Manually Processed September 2024 through February 2025</vt:lpstr>
      <vt:lpstr>Questions or Comments for the TPA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Graettinger, James R</dc:creator>
  <cp:lastModifiedBy>Graettinger, James R</cp:lastModifiedBy>
  <cp:revision>73</cp:revision>
  <cp:lastPrinted>2025-03-12T17:02:34Z</cp:lastPrinted>
  <dcterms:created xsi:type="dcterms:W3CDTF">2022-06-20T13:30:03Z</dcterms:created>
  <dcterms:modified xsi:type="dcterms:W3CDTF">2025-03-14T12:37:27Z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0x010100187A1B08E6C45B4EB8C40B073BBFD68D</vt:lpwstr>
  </property>
  <property fmtid="{D5CDD505-2E9C-101B-9397-08002B2CF9AE}" pid="3" name="TemplafyTimeStamp">
    <vt:lpwstr>2022-05-11T06:38:05</vt:lpwstr>
  </property>
  <property fmtid="{D5CDD505-2E9C-101B-9397-08002B2CF9AE}" pid="4" name="TemplafyTenantId">
    <vt:lpwstr>maximus</vt:lpwstr>
  </property>
  <property fmtid="{D5CDD505-2E9C-101B-9397-08002B2CF9AE}" pid="5" name="TemplafyTemplateId">
    <vt:lpwstr>637878478838814905</vt:lpwstr>
  </property>
  <property fmtid="{D5CDD505-2E9C-101B-9397-08002B2CF9AE}" pid="6" name="TemplafyUserProfileId">
    <vt:lpwstr>637878257776275529</vt:lpwstr>
  </property>
  <property fmtid="{D5CDD505-2E9C-101B-9397-08002B2CF9AE}" pid="7" name="TemplafyFromBlank">
    <vt:bool>false</vt:bool>
  </property>
</Properties>
</file>