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6" r:id="rId5"/>
  </p:sldMasterIdLst>
  <p:notesMasterIdLst>
    <p:notesMasterId r:id="rId24"/>
  </p:notesMasterIdLst>
  <p:sldIdLst>
    <p:sldId id="256" r:id="rId6"/>
    <p:sldId id="287" r:id="rId7"/>
    <p:sldId id="258" r:id="rId8"/>
    <p:sldId id="271" r:id="rId9"/>
    <p:sldId id="288" r:id="rId10"/>
    <p:sldId id="825" r:id="rId11"/>
    <p:sldId id="289" r:id="rId12"/>
    <p:sldId id="290" r:id="rId13"/>
    <p:sldId id="292" r:id="rId14"/>
    <p:sldId id="293" r:id="rId15"/>
    <p:sldId id="813" r:id="rId16"/>
    <p:sldId id="814" r:id="rId17"/>
    <p:sldId id="820" r:id="rId18"/>
    <p:sldId id="821" r:id="rId19"/>
    <p:sldId id="822" r:id="rId20"/>
    <p:sldId id="824" r:id="rId21"/>
    <p:sldId id="823" r:id="rId22"/>
    <p:sldId id="29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encer, Jean" initials="SJ" lastIdx="11" clrIdx="0">
    <p:extLst>
      <p:ext uri="{19B8F6BF-5375-455C-9EA6-DF929625EA0E}">
        <p15:presenceInfo xmlns:p15="http://schemas.microsoft.com/office/powerpoint/2012/main" userId="S::Jean.Spencer@cpuc.ca.gov::0be267a3-dfc9-4534-8980-9fcf57f6cf2a" providerId="AD"/>
      </p:ext>
    </p:extLst>
  </p:cmAuthor>
  <p:cmAuthor id="2" name="Christopher Moore" initials="CM" lastIdx="2" clrIdx="1">
    <p:extLst>
      <p:ext uri="{19B8F6BF-5375-455C-9EA6-DF929625EA0E}">
        <p15:presenceInfo xmlns:p15="http://schemas.microsoft.com/office/powerpoint/2012/main" userId="S::Christopher.Moore@cpuc.ca.gov::cba34ce9-8e62-4000-8395-0960280b1c8c" providerId="AD"/>
      </p:ext>
    </p:extLst>
  </p:cmAuthor>
  <p:cmAuthor id="3" name="George, Simi R." initials="GSR" lastIdx="13" clrIdx="2">
    <p:extLst>
      <p:ext uri="{19B8F6BF-5375-455C-9EA6-DF929625EA0E}">
        <p15:presenceInfo xmlns:p15="http://schemas.microsoft.com/office/powerpoint/2012/main" userId="George, Simi R." providerId="None"/>
      </p:ext>
    </p:extLst>
  </p:cmAuthor>
  <p:cmAuthor id="4" name="Abadjian, Kristina" initials="AK" lastIdx="4" clrIdx="3">
    <p:extLst>
      <p:ext uri="{19B8F6BF-5375-455C-9EA6-DF929625EA0E}">
        <p15:presenceInfo xmlns:p15="http://schemas.microsoft.com/office/powerpoint/2012/main" userId="S::Kristina.Abadjian@cpuc.ca.gov::38d115d1-8bdc-4569-992f-a9d1cdc8038b" providerId="AD"/>
      </p:ext>
    </p:extLst>
  </p:cmAuthor>
  <p:cmAuthor id="5" name="Voris, Philip" initials="VP" lastIdx="25" clrIdx="4">
    <p:extLst>
      <p:ext uri="{19B8F6BF-5375-455C-9EA6-DF929625EA0E}">
        <p15:presenceInfo xmlns:p15="http://schemas.microsoft.com/office/powerpoint/2012/main" userId="S::philip.voris@cpuc.ca.gov::a424c5eb-d9d6-4843-97e2-1628a22a67b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147"/>
    <p:restoredTop sz="86453"/>
  </p:normalViewPr>
  <p:slideViewPr>
    <p:cSldViewPr snapToGrid="0">
      <p:cViewPr varScale="1">
        <p:scale>
          <a:sx n="52" d="100"/>
          <a:sy n="52" d="100"/>
        </p:scale>
        <p:origin x="216" y="13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ris, Philip" userId="a424c5eb-d9d6-4843-97e2-1628a22a67bc" providerId="ADAL" clId="{120CC5A3-683A-DD47-B9B2-5DAFAB19F306}"/>
    <pc:docChg chg="undo custSel addSld delSld modSld addMainMaster delMainMaster modMainMaster addSection delSection">
      <pc:chgData name="Voris, Philip" userId="a424c5eb-d9d6-4843-97e2-1628a22a67bc" providerId="ADAL" clId="{120CC5A3-683A-DD47-B9B2-5DAFAB19F306}" dt="2021-10-15T00:16:15.489" v="1092" actId="20577"/>
      <pc:docMkLst>
        <pc:docMk/>
      </pc:docMkLst>
      <pc:sldChg chg="delCm">
        <pc:chgData name="Voris, Philip" userId="a424c5eb-d9d6-4843-97e2-1628a22a67bc" providerId="ADAL" clId="{120CC5A3-683A-DD47-B9B2-5DAFAB19F306}" dt="2021-10-14T20:53:24.508" v="1076" actId="1592"/>
        <pc:sldMkLst>
          <pc:docMk/>
          <pc:sldMk cId="4270809279" sldId="256"/>
        </pc:sldMkLst>
      </pc:sldChg>
      <pc:sldChg chg="modSp mod">
        <pc:chgData name="Voris, Philip" userId="a424c5eb-d9d6-4843-97e2-1628a22a67bc" providerId="ADAL" clId="{120CC5A3-683A-DD47-B9B2-5DAFAB19F306}" dt="2021-10-15T00:16:15.489" v="1092" actId="20577"/>
        <pc:sldMkLst>
          <pc:docMk/>
          <pc:sldMk cId="189434225" sldId="271"/>
        </pc:sldMkLst>
        <pc:spChg chg="mod">
          <ac:chgData name="Voris, Philip" userId="a424c5eb-d9d6-4843-97e2-1628a22a67bc" providerId="ADAL" clId="{120CC5A3-683A-DD47-B9B2-5DAFAB19F306}" dt="2021-10-15T00:16:15.489" v="1092" actId="20577"/>
          <ac:spMkLst>
            <pc:docMk/>
            <pc:sldMk cId="189434225" sldId="271"/>
            <ac:spMk id="3" creationId="{52F1BC03-91CF-473F-B5BB-94A7D918B3D8}"/>
          </ac:spMkLst>
        </pc:spChg>
      </pc:sldChg>
      <pc:sldChg chg="addSp delSp modSp mod chgLayout">
        <pc:chgData name="Voris, Philip" userId="a424c5eb-d9d6-4843-97e2-1628a22a67bc" providerId="ADAL" clId="{120CC5A3-683A-DD47-B9B2-5DAFAB19F306}" dt="2021-10-14T20:00:43.477" v="1035" actId="1076"/>
        <pc:sldMkLst>
          <pc:docMk/>
          <pc:sldMk cId="894866598" sldId="288"/>
        </pc:sldMkLst>
        <pc:spChg chg="mod ord">
          <ac:chgData name="Voris, Philip" userId="a424c5eb-d9d6-4843-97e2-1628a22a67bc" providerId="ADAL" clId="{120CC5A3-683A-DD47-B9B2-5DAFAB19F306}" dt="2021-10-14T20:00:43.477" v="1035" actId="1076"/>
          <ac:spMkLst>
            <pc:docMk/>
            <pc:sldMk cId="894866598" sldId="288"/>
            <ac:spMk id="2" creationId="{908CD476-2ED5-4CA8-ABC1-ADD232165981}"/>
          </ac:spMkLst>
        </pc:spChg>
        <pc:spChg chg="mod ord">
          <ac:chgData name="Voris, Philip" userId="a424c5eb-d9d6-4843-97e2-1628a22a67bc" providerId="ADAL" clId="{120CC5A3-683A-DD47-B9B2-5DAFAB19F306}" dt="2021-10-14T19:58:46.952" v="1024" actId="6264"/>
          <ac:spMkLst>
            <pc:docMk/>
            <pc:sldMk cId="894866598" sldId="288"/>
            <ac:spMk id="3" creationId="{7528AED5-A93C-41C5-8A7B-66938076E2A5}"/>
          </ac:spMkLst>
        </pc:spChg>
        <pc:spChg chg="mod ord">
          <ac:chgData name="Voris, Philip" userId="a424c5eb-d9d6-4843-97e2-1628a22a67bc" providerId="ADAL" clId="{120CC5A3-683A-DD47-B9B2-5DAFAB19F306}" dt="2021-10-14T19:58:46.952" v="1024" actId="6264"/>
          <ac:spMkLst>
            <pc:docMk/>
            <pc:sldMk cId="894866598" sldId="288"/>
            <ac:spMk id="4" creationId="{00C2E162-1CD0-4F20-A4D2-A906C4E6C042}"/>
          </ac:spMkLst>
        </pc:spChg>
        <pc:spChg chg="add del mod">
          <ac:chgData name="Voris, Philip" userId="a424c5eb-d9d6-4843-97e2-1628a22a67bc" providerId="ADAL" clId="{120CC5A3-683A-DD47-B9B2-5DAFAB19F306}" dt="2021-10-14T19:58:46.952" v="1024" actId="6264"/>
          <ac:spMkLst>
            <pc:docMk/>
            <pc:sldMk cId="894866598" sldId="288"/>
            <ac:spMk id="5" creationId="{6F33D2C4-8ADD-A441-BD91-5AD021DF04F3}"/>
          </ac:spMkLst>
        </pc:spChg>
        <pc:spChg chg="add del mod">
          <ac:chgData name="Voris, Philip" userId="a424c5eb-d9d6-4843-97e2-1628a22a67bc" providerId="ADAL" clId="{120CC5A3-683A-DD47-B9B2-5DAFAB19F306}" dt="2021-10-14T19:57:21.605" v="1022"/>
          <ac:spMkLst>
            <pc:docMk/>
            <pc:sldMk cId="894866598" sldId="288"/>
            <ac:spMk id="7" creationId="{08F9F241-F606-D745-A0F2-4715A87C776F}"/>
          </ac:spMkLst>
        </pc:spChg>
        <pc:spChg chg="mod">
          <ac:chgData name="Voris, Philip" userId="a424c5eb-d9d6-4843-97e2-1628a22a67bc" providerId="ADAL" clId="{120CC5A3-683A-DD47-B9B2-5DAFAB19F306}" dt="2021-10-14T20:00:16.780" v="1027" actId="21"/>
          <ac:spMkLst>
            <pc:docMk/>
            <pc:sldMk cId="894866598" sldId="288"/>
            <ac:spMk id="8" creationId="{69F86AC4-680F-CC40-8260-F4425ACD3F4F}"/>
          </ac:spMkLst>
        </pc:spChg>
        <pc:spChg chg="add del mod">
          <ac:chgData name="Voris, Philip" userId="a424c5eb-d9d6-4843-97e2-1628a22a67bc" providerId="ADAL" clId="{120CC5A3-683A-DD47-B9B2-5DAFAB19F306}" dt="2021-10-14T19:58:46.952" v="1024" actId="6264"/>
          <ac:spMkLst>
            <pc:docMk/>
            <pc:sldMk cId="894866598" sldId="288"/>
            <ac:spMk id="9" creationId="{9CBA38A1-DE99-7344-ADA3-36D7780B485E}"/>
          </ac:spMkLst>
        </pc:spChg>
        <pc:spChg chg="add del mod">
          <ac:chgData name="Voris, Philip" userId="a424c5eb-d9d6-4843-97e2-1628a22a67bc" providerId="ADAL" clId="{120CC5A3-683A-DD47-B9B2-5DAFAB19F306}" dt="2021-10-14T19:58:46.952" v="1024" actId="6264"/>
          <ac:spMkLst>
            <pc:docMk/>
            <pc:sldMk cId="894866598" sldId="288"/>
            <ac:spMk id="10" creationId="{35973550-B2F8-4B4F-9994-11D32DDDA1B1}"/>
          </ac:spMkLst>
        </pc:spChg>
      </pc:sldChg>
      <pc:sldChg chg="delCm">
        <pc:chgData name="Voris, Philip" userId="a424c5eb-d9d6-4843-97e2-1628a22a67bc" providerId="ADAL" clId="{120CC5A3-683A-DD47-B9B2-5DAFAB19F306}" dt="2021-10-14T20:54:06.264" v="1078" actId="1592"/>
        <pc:sldMkLst>
          <pc:docMk/>
          <pc:sldMk cId="2233537017" sldId="290"/>
        </pc:sldMkLst>
      </pc:sldChg>
      <pc:sldChg chg="modSp delCm">
        <pc:chgData name="Voris, Philip" userId="a424c5eb-d9d6-4843-97e2-1628a22a67bc" providerId="ADAL" clId="{120CC5A3-683A-DD47-B9B2-5DAFAB19F306}" dt="2021-10-14T20:54:09.249" v="1079" actId="1592"/>
        <pc:sldMkLst>
          <pc:docMk/>
          <pc:sldMk cId="421908575" sldId="292"/>
        </pc:sldMkLst>
        <pc:spChg chg="mod">
          <ac:chgData name="Voris, Philip" userId="a424c5eb-d9d6-4843-97e2-1628a22a67bc" providerId="ADAL" clId="{120CC5A3-683A-DD47-B9B2-5DAFAB19F306}" dt="2021-10-14T20:52:21.277" v="1069" actId="27636"/>
          <ac:spMkLst>
            <pc:docMk/>
            <pc:sldMk cId="421908575" sldId="292"/>
            <ac:spMk id="3" creationId="{537FF75A-DE46-4A2A-AEC5-0D9A687E9572}"/>
          </ac:spMkLst>
        </pc:spChg>
      </pc:sldChg>
      <pc:sldChg chg="delCm">
        <pc:chgData name="Voris, Philip" userId="a424c5eb-d9d6-4843-97e2-1628a22a67bc" providerId="ADAL" clId="{120CC5A3-683A-DD47-B9B2-5DAFAB19F306}" dt="2021-10-14T21:10:07.132" v="1090" actId="1592"/>
        <pc:sldMkLst>
          <pc:docMk/>
          <pc:sldMk cId="1706091853" sldId="293"/>
        </pc:sldMkLst>
      </pc:sldChg>
      <pc:sldChg chg="modSp delCm">
        <pc:chgData name="Voris, Philip" userId="a424c5eb-d9d6-4843-97e2-1628a22a67bc" providerId="ADAL" clId="{120CC5A3-683A-DD47-B9B2-5DAFAB19F306}" dt="2021-10-14T20:54:50.068" v="1088" actId="1592"/>
        <pc:sldMkLst>
          <pc:docMk/>
          <pc:sldMk cId="392653944" sldId="295"/>
        </pc:sldMkLst>
        <pc:spChg chg="mod">
          <ac:chgData name="Voris, Philip" userId="a424c5eb-d9d6-4843-97e2-1628a22a67bc" providerId="ADAL" clId="{120CC5A3-683A-DD47-B9B2-5DAFAB19F306}" dt="2021-10-14T20:10:06.316" v="1053" actId="13244"/>
          <ac:spMkLst>
            <pc:docMk/>
            <pc:sldMk cId="392653944" sldId="295"/>
            <ac:spMk id="4" creationId="{00C2E162-1CD0-4F20-A4D2-A906C4E6C042}"/>
          </ac:spMkLst>
        </pc:spChg>
        <pc:picChg chg="mod">
          <ac:chgData name="Voris, Philip" userId="a424c5eb-d9d6-4843-97e2-1628a22a67bc" providerId="ADAL" clId="{120CC5A3-683A-DD47-B9B2-5DAFAB19F306}" dt="2021-10-14T19:53:04.313" v="1013" actId="962"/>
          <ac:picMkLst>
            <pc:docMk/>
            <pc:sldMk cId="392653944" sldId="295"/>
            <ac:picMk id="8" creationId="{D9AED11F-A21A-41F4-AC31-0F6765E0079C}"/>
          </ac:picMkLst>
        </pc:picChg>
      </pc:sldChg>
      <pc:sldChg chg="modSp delCm">
        <pc:chgData name="Voris, Philip" userId="a424c5eb-d9d6-4843-97e2-1628a22a67bc" providerId="ADAL" clId="{120CC5A3-683A-DD47-B9B2-5DAFAB19F306}" dt="2021-10-14T20:54:22.793" v="1081" actId="1592"/>
        <pc:sldMkLst>
          <pc:docMk/>
          <pc:sldMk cId="521101694" sldId="813"/>
        </pc:sldMkLst>
        <pc:spChg chg="mod">
          <ac:chgData name="Voris, Philip" userId="a424c5eb-d9d6-4843-97e2-1628a22a67bc" providerId="ADAL" clId="{120CC5A3-683A-DD47-B9B2-5DAFAB19F306}" dt="2021-10-14T20:03:08.286" v="1038" actId="13244"/>
          <ac:spMkLst>
            <pc:docMk/>
            <pc:sldMk cId="521101694" sldId="813"/>
            <ac:spMk id="4" creationId="{CA29C248-450A-463F-AB4C-40828DEB855E}"/>
          </ac:spMkLst>
        </pc:spChg>
        <pc:spChg chg="mod">
          <ac:chgData name="Voris, Philip" userId="a424c5eb-d9d6-4843-97e2-1628a22a67bc" providerId="ADAL" clId="{120CC5A3-683A-DD47-B9B2-5DAFAB19F306}" dt="2021-10-14T20:03:48.692" v="1043" actId="13244"/>
          <ac:spMkLst>
            <pc:docMk/>
            <pc:sldMk cId="521101694" sldId="813"/>
            <ac:spMk id="8" creationId="{3ED7CD0D-B57E-4031-8D72-D5B392B15723}"/>
          </ac:spMkLst>
        </pc:spChg>
        <pc:spChg chg="mod">
          <ac:chgData name="Voris, Philip" userId="a424c5eb-d9d6-4843-97e2-1628a22a67bc" providerId="ADAL" clId="{120CC5A3-683A-DD47-B9B2-5DAFAB19F306}" dt="2021-10-14T20:04:16.177" v="1045" actId="13244"/>
          <ac:spMkLst>
            <pc:docMk/>
            <pc:sldMk cId="521101694" sldId="813"/>
            <ac:spMk id="9" creationId="{8B62AAF7-7EA6-44C1-AB78-1751ED44C1AD}"/>
          </ac:spMkLst>
        </pc:spChg>
        <pc:cxnChg chg="mod">
          <ac:chgData name="Voris, Philip" userId="a424c5eb-d9d6-4843-97e2-1628a22a67bc" providerId="ADAL" clId="{120CC5A3-683A-DD47-B9B2-5DAFAB19F306}" dt="2021-10-14T19:46:19.489" v="0" actId="962"/>
          <ac:cxnSpMkLst>
            <pc:docMk/>
            <pc:sldMk cId="521101694" sldId="813"/>
            <ac:cxnSpMk id="17" creationId="{747AAB7F-0924-4DB3-AE64-2739F79C6105}"/>
          </ac:cxnSpMkLst>
        </pc:cxnChg>
        <pc:cxnChg chg="mod">
          <ac:chgData name="Voris, Philip" userId="a424c5eb-d9d6-4843-97e2-1628a22a67bc" providerId="ADAL" clId="{120CC5A3-683A-DD47-B9B2-5DAFAB19F306}" dt="2021-10-14T19:46:40.852" v="7" actId="962"/>
          <ac:cxnSpMkLst>
            <pc:docMk/>
            <pc:sldMk cId="521101694" sldId="813"/>
            <ac:cxnSpMk id="19" creationId="{993448E4-3A62-4945-87FC-8105E2B285CD}"/>
          </ac:cxnSpMkLst>
        </pc:cxnChg>
        <pc:cxnChg chg="mod">
          <ac:chgData name="Voris, Philip" userId="a424c5eb-d9d6-4843-97e2-1628a22a67bc" providerId="ADAL" clId="{120CC5A3-683A-DD47-B9B2-5DAFAB19F306}" dt="2021-10-14T19:46:37.668" v="6" actId="962"/>
          <ac:cxnSpMkLst>
            <pc:docMk/>
            <pc:sldMk cId="521101694" sldId="813"/>
            <ac:cxnSpMk id="20" creationId="{B85716CF-5DA8-466F-B133-58B87EC2AE7C}"/>
          </ac:cxnSpMkLst>
        </pc:cxnChg>
        <pc:cxnChg chg="mod">
          <ac:chgData name="Voris, Philip" userId="a424c5eb-d9d6-4843-97e2-1628a22a67bc" providerId="ADAL" clId="{120CC5A3-683A-DD47-B9B2-5DAFAB19F306}" dt="2021-10-14T19:46:23.884" v="1" actId="962"/>
          <ac:cxnSpMkLst>
            <pc:docMk/>
            <pc:sldMk cId="521101694" sldId="813"/>
            <ac:cxnSpMk id="21" creationId="{2893BB80-EC07-4E66-9974-C4802E18756C}"/>
          </ac:cxnSpMkLst>
        </pc:cxnChg>
        <pc:cxnChg chg="mod">
          <ac:chgData name="Voris, Philip" userId="a424c5eb-d9d6-4843-97e2-1628a22a67bc" providerId="ADAL" clId="{120CC5A3-683A-DD47-B9B2-5DAFAB19F306}" dt="2021-10-14T19:46:33.886" v="5" actId="962"/>
          <ac:cxnSpMkLst>
            <pc:docMk/>
            <pc:sldMk cId="521101694" sldId="813"/>
            <ac:cxnSpMk id="22" creationId="{2F459328-48D7-4F4D-8480-723BC355C0EC}"/>
          </ac:cxnSpMkLst>
        </pc:cxnChg>
        <pc:cxnChg chg="mod">
          <ac:chgData name="Voris, Philip" userId="a424c5eb-d9d6-4843-97e2-1628a22a67bc" providerId="ADAL" clId="{120CC5A3-683A-DD47-B9B2-5DAFAB19F306}" dt="2021-10-14T19:46:26.301" v="2" actId="962"/>
          <ac:cxnSpMkLst>
            <pc:docMk/>
            <pc:sldMk cId="521101694" sldId="813"/>
            <ac:cxnSpMk id="23" creationId="{CC3A75EB-48FA-4D4B-8AC1-10213DFB67BE}"/>
          </ac:cxnSpMkLst>
        </pc:cxnChg>
        <pc:cxnChg chg="mod">
          <ac:chgData name="Voris, Philip" userId="a424c5eb-d9d6-4843-97e2-1628a22a67bc" providerId="ADAL" clId="{120CC5A3-683A-DD47-B9B2-5DAFAB19F306}" dt="2021-10-14T20:03:35.411" v="1041" actId="14429"/>
          <ac:cxnSpMkLst>
            <pc:docMk/>
            <pc:sldMk cId="521101694" sldId="813"/>
            <ac:cxnSpMk id="24" creationId="{89D18AF6-9336-4C6C-8F6E-952146DF1A09}"/>
          </ac:cxnSpMkLst>
        </pc:cxnChg>
        <pc:cxnChg chg="mod">
          <ac:chgData name="Voris, Philip" userId="a424c5eb-d9d6-4843-97e2-1628a22a67bc" providerId="ADAL" clId="{120CC5A3-683A-DD47-B9B2-5DAFAB19F306}" dt="2021-10-14T20:03:36.235" v="1042" actId="14429"/>
          <ac:cxnSpMkLst>
            <pc:docMk/>
            <pc:sldMk cId="521101694" sldId="813"/>
            <ac:cxnSpMk id="26" creationId="{5AA4F6EE-DC02-4B68-9EED-5AA02B57C42F}"/>
          </ac:cxnSpMkLst>
        </pc:cxnChg>
      </pc:sldChg>
      <pc:sldChg chg="modSp delCm">
        <pc:chgData name="Voris, Philip" userId="a424c5eb-d9d6-4843-97e2-1628a22a67bc" providerId="ADAL" clId="{120CC5A3-683A-DD47-B9B2-5DAFAB19F306}" dt="2021-10-14T20:54:26.347" v="1083" actId="1592"/>
        <pc:sldMkLst>
          <pc:docMk/>
          <pc:sldMk cId="3448611010" sldId="814"/>
        </pc:sldMkLst>
        <pc:spChg chg="mod">
          <ac:chgData name="Voris, Philip" userId="a424c5eb-d9d6-4843-97e2-1628a22a67bc" providerId="ADAL" clId="{120CC5A3-683A-DD47-B9B2-5DAFAB19F306}" dt="2021-10-14T20:06:53.814" v="1049" actId="13244"/>
          <ac:spMkLst>
            <pc:docMk/>
            <pc:sldMk cId="3448611010" sldId="814"/>
            <ac:spMk id="4" creationId="{CA29C248-450A-463F-AB4C-40828DEB855E}"/>
          </ac:spMkLst>
        </pc:spChg>
        <pc:cxnChg chg="mod">
          <ac:chgData name="Voris, Philip" userId="a424c5eb-d9d6-4843-97e2-1628a22a67bc" providerId="ADAL" clId="{120CC5A3-683A-DD47-B9B2-5DAFAB19F306}" dt="2021-10-14T19:47:14.248" v="15" actId="962"/>
          <ac:cxnSpMkLst>
            <pc:docMk/>
            <pc:sldMk cId="3448611010" sldId="814"/>
            <ac:cxnSpMk id="17" creationId="{747AAB7F-0924-4DB3-AE64-2739F79C6105}"/>
          </ac:cxnSpMkLst>
        </pc:cxnChg>
        <pc:cxnChg chg="mod">
          <ac:chgData name="Voris, Philip" userId="a424c5eb-d9d6-4843-97e2-1628a22a67bc" providerId="ADAL" clId="{120CC5A3-683A-DD47-B9B2-5DAFAB19F306}" dt="2021-10-14T19:46:57.035" v="8" actId="962"/>
          <ac:cxnSpMkLst>
            <pc:docMk/>
            <pc:sldMk cId="3448611010" sldId="814"/>
            <ac:cxnSpMk id="19" creationId="{993448E4-3A62-4945-87FC-8105E2B285CD}"/>
          </ac:cxnSpMkLst>
        </pc:cxnChg>
        <pc:cxnChg chg="mod">
          <ac:chgData name="Voris, Philip" userId="a424c5eb-d9d6-4843-97e2-1628a22a67bc" providerId="ADAL" clId="{120CC5A3-683A-DD47-B9B2-5DAFAB19F306}" dt="2021-10-14T19:47:11.810" v="14" actId="962"/>
          <ac:cxnSpMkLst>
            <pc:docMk/>
            <pc:sldMk cId="3448611010" sldId="814"/>
            <ac:cxnSpMk id="20" creationId="{B85716CF-5DA8-466F-B133-58B87EC2AE7C}"/>
          </ac:cxnSpMkLst>
        </pc:cxnChg>
        <pc:cxnChg chg="mod">
          <ac:chgData name="Voris, Philip" userId="a424c5eb-d9d6-4843-97e2-1628a22a67bc" providerId="ADAL" clId="{120CC5A3-683A-DD47-B9B2-5DAFAB19F306}" dt="2021-10-14T19:47:09.149" v="13" actId="962"/>
          <ac:cxnSpMkLst>
            <pc:docMk/>
            <pc:sldMk cId="3448611010" sldId="814"/>
            <ac:cxnSpMk id="21" creationId="{2893BB80-EC07-4E66-9974-C4802E18756C}"/>
          </ac:cxnSpMkLst>
        </pc:cxnChg>
        <pc:cxnChg chg="mod">
          <ac:chgData name="Voris, Philip" userId="a424c5eb-d9d6-4843-97e2-1628a22a67bc" providerId="ADAL" clId="{120CC5A3-683A-DD47-B9B2-5DAFAB19F306}" dt="2021-10-14T19:47:06.668" v="12" actId="962"/>
          <ac:cxnSpMkLst>
            <pc:docMk/>
            <pc:sldMk cId="3448611010" sldId="814"/>
            <ac:cxnSpMk id="22" creationId="{2F459328-48D7-4F4D-8480-723BC355C0EC}"/>
          </ac:cxnSpMkLst>
        </pc:cxnChg>
        <pc:cxnChg chg="mod">
          <ac:chgData name="Voris, Philip" userId="a424c5eb-d9d6-4843-97e2-1628a22a67bc" providerId="ADAL" clId="{120CC5A3-683A-DD47-B9B2-5DAFAB19F306}" dt="2021-10-14T19:47:01.852" v="10" actId="962"/>
          <ac:cxnSpMkLst>
            <pc:docMk/>
            <pc:sldMk cId="3448611010" sldId="814"/>
            <ac:cxnSpMk id="23" creationId="{CC3A75EB-48FA-4D4B-8AC1-10213DFB67BE}"/>
          </ac:cxnSpMkLst>
        </pc:cxnChg>
        <pc:cxnChg chg="mod">
          <ac:chgData name="Voris, Philip" userId="a424c5eb-d9d6-4843-97e2-1628a22a67bc" providerId="ADAL" clId="{120CC5A3-683A-DD47-B9B2-5DAFAB19F306}" dt="2021-10-14T19:47:04.303" v="11" actId="962"/>
          <ac:cxnSpMkLst>
            <pc:docMk/>
            <pc:sldMk cId="3448611010" sldId="814"/>
            <ac:cxnSpMk id="24" creationId="{89D18AF6-9336-4C6C-8F6E-952146DF1A09}"/>
          </ac:cxnSpMkLst>
        </pc:cxnChg>
        <pc:cxnChg chg="mod">
          <ac:chgData name="Voris, Philip" userId="a424c5eb-d9d6-4843-97e2-1628a22a67bc" providerId="ADAL" clId="{120CC5A3-683A-DD47-B9B2-5DAFAB19F306}" dt="2021-10-14T19:46:59.284" v="9" actId="962"/>
          <ac:cxnSpMkLst>
            <pc:docMk/>
            <pc:sldMk cId="3448611010" sldId="814"/>
            <ac:cxnSpMk id="26" creationId="{5AA4F6EE-DC02-4B68-9EED-5AA02B57C42F}"/>
          </ac:cxnSpMkLst>
        </pc:cxnChg>
      </pc:sldChg>
      <pc:sldChg chg="modSp delCm">
        <pc:chgData name="Voris, Philip" userId="a424c5eb-d9d6-4843-97e2-1628a22a67bc" providerId="ADAL" clId="{120CC5A3-683A-DD47-B9B2-5DAFAB19F306}" dt="2021-10-14T21:09:46.348" v="1089" actId="1592"/>
        <pc:sldMkLst>
          <pc:docMk/>
          <pc:sldMk cId="3943186558" sldId="820"/>
        </pc:sldMkLst>
        <pc:spChg chg="mod">
          <ac:chgData name="Voris, Philip" userId="a424c5eb-d9d6-4843-97e2-1628a22a67bc" providerId="ADAL" clId="{120CC5A3-683A-DD47-B9B2-5DAFAB19F306}" dt="2021-10-14T20:24:36.585" v="1064" actId="20577"/>
          <ac:spMkLst>
            <pc:docMk/>
            <pc:sldMk cId="3943186558" sldId="820"/>
            <ac:spMk id="2" creationId="{970054CF-E114-674F-A497-10AAB628FF23}"/>
          </ac:spMkLst>
        </pc:spChg>
        <pc:spChg chg="mod">
          <ac:chgData name="Voris, Philip" userId="a424c5eb-d9d6-4843-97e2-1628a22a67bc" providerId="ADAL" clId="{120CC5A3-683A-DD47-B9B2-5DAFAB19F306}" dt="2021-10-14T20:05:03.663" v="1046" actId="13244"/>
          <ac:spMkLst>
            <pc:docMk/>
            <pc:sldMk cId="3943186558" sldId="820"/>
            <ac:spMk id="7" creationId="{568A4F74-E1AD-4816-873F-CE800859DD56}"/>
          </ac:spMkLst>
        </pc:spChg>
        <pc:picChg chg="mod">
          <ac:chgData name="Voris, Philip" userId="a424c5eb-d9d6-4843-97e2-1628a22a67bc" providerId="ADAL" clId="{120CC5A3-683A-DD47-B9B2-5DAFAB19F306}" dt="2021-10-14T19:48:01.480" v="275" actId="962"/>
          <ac:picMkLst>
            <pc:docMk/>
            <pc:sldMk cId="3943186558" sldId="820"/>
            <ac:picMk id="9" creationId="{E83B7DDE-C787-431D-A43A-99E591C6BA50}"/>
          </ac:picMkLst>
        </pc:picChg>
      </pc:sldChg>
      <pc:sldChg chg="addSp delSp modSp delCm">
        <pc:chgData name="Voris, Philip" userId="a424c5eb-d9d6-4843-97e2-1628a22a67bc" providerId="ADAL" clId="{120CC5A3-683A-DD47-B9B2-5DAFAB19F306}" dt="2021-10-14T20:54:33.199" v="1085" actId="1592"/>
        <pc:sldMkLst>
          <pc:docMk/>
          <pc:sldMk cId="4021705166" sldId="821"/>
        </pc:sldMkLst>
        <pc:spChg chg="mod">
          <ac:chgData name="Voris, Philip" userId="a424c5eb-d9d6-4843-97e2-1628a22a67bc" providerId="ADAL" clId="{120CC5A3-683A-DD47-B9B2-5DAFAB19F306}" dt="2021-10-14T20:24:04.133" v="1057" actId="14100"/>
          <ac:spMkLst>
            <pc:docMk/>
            <pc:sldMk cId="4021705166" sldId="821"/>
            <ac:spMk id="2" creationId="{729BB541-6F38-8749-9415-D4DA9908F662}"/>
          </ac:spMkLst>
        </pc:spChg>
        <pc:spChg chg="del mod">
          <ac:chgData name="Voris, Philip" userId="a424c5eb-d9d6-4843-97e2-1628a22a67bc" providerId="ADAL" clId="{120CC5A3-683A-DD47-B9B2-5DAFAB19F306}" dt="2021-10-14T20:24:15.368" v="1059" actId="478"/>
          <ac:spMkLst>
            <pc:docMk/>
            <pc:sldMk cId="4021705166" sldId="821"/>
            <ac:spMk id="3" creationId="{08F8A2AD-A5AE-4480-9080-6F9D40872515}"/>
          </ac:spMkLst>
        </pc:spChg>
        <pc:spChg chg="add del mod">
          <ac:chgData name="Voris, Philip" userId="a424c5eb-d9d6-4843-97e2-1628a22a67bc" providerId="ADAL" clId="{120CC5A3-683A-DD47-B9B2-5DAFAB19F306}" dt="2021-10-14T20:24:19.130" v="1060" actId="478"/>
          <ac:spMkLst>
            <pc:docMk/>
            <pc:sldMk cId="4021705166" sldId="821"/>
            <ac:spMk id="6" creationId="{0081CDB1-E205-5D4B-AE36-D83BAF47CBCE}"/>
          </ac:spMkLst>
        </pc:spChg>
        <pc:picChg chg="mod">
          <ac:chgData name="Voris, Philip" userId="a424c5eb-d9d6-4843-97e2-1628a22a67bc" providerId="ADAL" clId="{120CC5A3-683A-DD47-B9B2-5DAFAB19F306}" dt="2021-10-14T19:53:53.973" v="1015" actId="13244"/>
          <ac:picMkLst>
            <pc:docMk/>
            <pc:sldMk cId="4021705166" sldId="821"/>
            <ac:picMk id="5" creationId="{6CD6D04A-CD65-4C6A-A2BC-1017A9D79A31}"/>
          </ac:picMkLst>
        </pc:picChg>
      </pc:sldChg>
      <pc:sldChg chg="modSp delCm">
        <pc:chgData name="Voris, Philip" userId="a424c5eb-d9d6-4843-97e2-1628a22a67bc" providerId="ADAL" clId="{120CC5A3-683A-DD47-B9B2-5DAFAB19F306}" dt="2021-10-14T20:54:39.636" v="1086" actId="1592"/>
        <pc:sldMkLst>
          <pc:docMk/>
          <pc:sldMk cId="2390450073" sldId="822"/>
        </pc:sldMkLst>
        <pc:spChg chg="mod">
          <ac:chgData name="Voris, Philip" userId="a424c5eb-d9d6-4843-97e2-1628a22a67bc" providerId="ADAL" clId="{120CC5A3-683A-DD47-B9B2-5DAFAB19F306}" dt="2021-10-14T20:07:33.258" v="1050" actId="13244"/>
          <ac:spMkLst>
            <pc:docMk/>
            <pc:sldMk cId="2390450073" sldId="822"/>
            <ac:spMk id="4" creationId="{CA29C248-450A-463F-AB4C-40828DEB855E}"/>
          </ac:spMkLst>
        </pc:spChg>
        <pc:spChg chg="mod">
          <ac:chgData name="Voris, Philip" userId="a424c5eb-d9d6-4843-97e2-1628a22a67bc" providerId="ADAL" clId="{120CC5A3-683A-DD47-B9B2-5DAFAB19F306}" dt="2021-10-14T20:07:41.618" v="1051" actId="13244"/>
          <ac:spMkLst>
            <pc:docMk/>
            <pc:sldMk cId="2390450073" sldId="822"/>
            <ac:spMk id="8" creationId="{3ED7CD0D-B57E-4031-8D72-D5B392B15723}"/>
          </ac:spMkLst>
        </pc:spChg>
        <pc:spChg chg="mod">
          <ac:chgData name="Voris, Philip" userId="a424c5eb-d9d6-4843-97e2-1628a22a67bc" providerId="ADAL" clId="{120CC5A3-683A-DD47-B9B2-5DAFAB19F306}" dt="2021-10-14T20:07:47.682" v="1052" actId="13244"/>
          <ac:spMkLst>
            <pc:docMk/>
            <pc:sldMk cId="2390450073" sldId="822"/>
            <ac:spMk id="9" creationId="{8B62AAF7-7EA6-44C1-AB78-1751ED44C1AD}"/>
          </ac:spMkLst>
        </pc:spChg>
        <pc:cxnChg chg="mod">
          <ac:chgData name="Voris, Philip" userId="a424c5eb-d9d6-4843-97e2-1628a22a67bc" providerId="ADAL" clId="{120CC5A3-683A-DD47-B9B2-5DAFAB19F306}" dt="2021-10-14T19:48:33.935" v="283" actId="962"/>
          <ac:cxnSpMkLst>
            <pc:docMk/>
            <pc:sldMk cId="2390450073" sldId="822"/>
            <ac:cxnSpMk id="17" creationId="{747AAB7F-0924-4DB3-AE64-2739F79C6105}"/>
          </ac:cxnSpMkLst>
        </pc:cxnChg>
        <pc:cxnChg chg="mod">
          <ac:chgData name="Voris, Philip" userId="a424c5eb-d9d6-4843-97e2-1628a22a67bc" providerId="ADAL" clId="{120CC5A3-683A-DD47-B9B2-5DAFAB19F306}" dt="2021-10-14T19:48:17.514" v="276" actId="962"/>
          <ac:cxnSpMkLst>
            <pc:docMk/>
            <pc:sldMk cId="2390450073" sldId="822"/>
            <ac:cxnSpMk id="19" creationId="{993448E4-3A62-4945-87FC-8105E2B285CD}"/>
          </ac:cxnSpMkLst>
        </pc:cxnChg>
        <pc:cxnChg chg="mod">
          <ac:chgData name="Voris, Philip" userId="a424c5eb-d9d6-4843-97e2-1628a22a67bc" providerId="ADAL" clId="{120CC5A3-683A-DD47-B9B2-5DAFAB19F306}" dt="2021-10-14T19:48:31.544" v="282" actId="962"/>
          <ac:cxnSpMkLst>
            <pc:docMk/>
            <pc:sldMk cId="2390450073" sldId="822"/>
            <ac:cxnSpMk id="20" creationId="{B85716CF-5DA8-466F-B133-58B87EC2AE7C}"/>
          </ac:cxnSpMkLst>
        </pc:cxnChg>
        <pc:cxnChg chg="mod">
          <ac:chgData name="Voris, Philip" userId="a424c5eb-d9d6-4843-97e2-1628a22a67bc" providerId="ADAL" clId="{120CC5A3-683A-DD47-B9B2-5DAFAB19F306}" dt="2021-10-14T19:48:24.463" v="279" actId="962"/>
          <ac:cxnSpMkLst>
            <pc:docMk/>
            <pc:sldMk cId="2390450073" sldId="822"/>
            <ac:cxnSpMk id="21" creationId="{2893BB80-EC07-4E66-9974-C4802E18756C}"/>
          </ac:cxnSpMkLst>
        </pc:cxnChg>
        <pc:cxnChg chg="mod">
          <ac:chgData name="Voris, Philip" userId="a424c5eb-d9d6-4843-97e2-1628a22a67bc" providerId="ADAL" clId="{120CC5A3-683A-DD47-B9B2-5DAFAB19F306}" dt="2021-10-14T19:48:29.085" v="281" actId="962"/>
          <ac:cxnSpMkLst>
            <pc:docMk/>
            <pc:sldMk cId="2390450073" sldId="822"/>
            <ac:cxnSpMk id="22" creationId="{2F459328-48D7-4F4D-8480-723BC355C0EC}"/>
          </ac:cxnSpMkLst>
        </pc:cxnChg>
        <pc:cxnChg chg="mod">
          <ac:chgData name="Voris, Philip" userId="a424c5eb-d9d6-4843-97e2-1628a22a67bc" providerId="ADAL" clId="{120CC5A3-683A-DD47-B9B2-5DAFAB19F306}" dt="2021-10-14T19:48:22.159" v="278" actId="962"/>
          <ac:cxnSpMkLst>
            <pc:docMk/>
            <pc:sldMk cId="2390450073" sldId="822"/>
            <ac:cxnSpMk id="23" creationId="{CC3A75EB-48FA-4D4B-8AC1-10213DFB67BE}"/>
          </ac:cxnSpMkLst>
        </pc:cxnChg>
        <pc:cxnChg chg="mod">
          <ac:chgData name="Voris, Philip" userId="a424c5eb-d9d6-4843-97e2-1628a22a67bc" providerId="ADAL" clId="{120CC5A3-683A-DD47-B9B2-5DAFAB19F306}" dt="2021-10-14T19:48:26.519" v="280" actId="962"/>
          <ac:cxnSpMkLst>
            <pc:docMk/>
            <pc:sldMk cId="2390450073" sldId="822"/>
            <ac:cxnSpMk id="24" creationId="{89D18AF6-9336-4C6C-8F6E-952146DF1A09}"/>
          </ac:cxnSpMkLst>
        </pc:cxnChg>
        <pc:cxnChg chg="mod">
          <ac:chgData name="Voris, Philip" userId="a424c5eb-d9d6-4843-97e2-1628a22a67bc" providerId="ADAL" clId="{120CC5A3-683A-DD47-B9B2-5DAFAB19F306}" dt="2021-10-14T19:48:19.834" v="277" actId="962"/>
          <ac:cxnSpMkLst>
            <pc:docMk/>
            <pc:sldMk cId="2390450073" sldId="822"/>
            <ac:cxnSpMk id="26" creationId="{5AA4F6EE-DC02-4B68-9EED-5AA02B57C42F}"/>
          </ac:cxnSpMkLst>
        </pc:cxnChg>
      </pc:sldChg>
      <pc:sldChg chg="modSp mod delCm">
        <pc:chgData name="Voris, Philip" userId="a424c5eb-d9d6-4843-97e2-1628a22a67bc" providerId="ADAL" clId="{120CC5A3-683A-DD47-B9B2-5DAFAB19F306}" dt="2021-10-14T20:54:00.887" v="1077" actId="1592"/>
        <pc:sldMkLst>
          <pc:docMk/>
          <pc:sldMk cId="475360084" sldId="825"/>
        </pc:sldMkLst>
        <pc:spChg chg="mod">
          <ac:chgData name="Voris, Philip" userId="a424c5eb-d9d6-4843-97e2-1628a22a67bc" providerId="ADAL" clId="{120CC5A3-683A-DD47-B9B2-5DAFAB19F306}" dt="2021-10-14T20:52:42.230" v="1075" actId="1038"/>
          <ac:spMkLst>
            <pc:docMk/>
            <pc:sldMk cId="475360084" sldId="825"/>
            <ac:spMk id="3" creationId="{7528AED5-A93C-41C5-8A7B-66938076E2A5}"/>
          </ac:spMkLst>
        </pc:spChg>
      </pc:sldChg>
      <pc:sldChg chg="modSp add del modNotes">
        <pc:chgData name="Voris, Philip" userId="a424c5eb-d9d6-4843-97e2-1628a22a67bc" providerId="ADAL" clId="{120CC5A3-683A-DD47-B9B2-5DAFAB19F306}" dt="2021-10-14T19:55:26.793" v="1017" actId="2696"/>
        <pc:sldMkLst>
          <pc:docMk/>
          <pc:sldMk cId="1143625891" sldId="826"/>
        </pc:sldMkLst>
        <pc:spChg chg="mod">
          <ac:chgData name="Voris, Philip" userId="a424c5eb-d9d6-4843-97e2-1628a22a67bc" providerId="ADAL" clId="{120CC5A3-683A-DD47-B9B2-5DAFAB19F306}" dt="2021-10-14T19:55:24.430" v="1016"/>
          <ac:spMkLst>
            <pc:docMk/>
            <pc:sldMk cId="1143625891" sldId="826"/>
            <ac:spMk id="2" creationId="{A7FF2597-929C-184E-BD73-7CCFDCAE0EF7}"/>
          </ac:spMkLst>
        </pc:spChg>
      </pc:sldChg>
      <pc:sldMasterChg chg="new del mod addSldLayout delSldLayout">
        <pc:chgData name="Voris, Philip" userId="a424c5eb-d9d6-4843-97e2-1628a22a67bc" providerId="ADAL" clId="{120CC5A3-683A-DD47-B9B2-5DAFAB19F306}" dt="2021-10-14T20:02:15.324" v="1037" actId="6938"/>
        <pc:sldMasterMkLst>
          <pc:docMk/>
          <pc:sldMasterMk cId="3934516823" sldId="2147483699"/>
        </pc:sldMasterMkLst>
        <pc:sldLayoutChg chg="new del replId">
          <pc:chgData name="Voris, Philip" userId="a424c5eb-d9d6-4843-97e2-1628a22a67bc" providerId="ADAL" clId="{120CC5A3-683A-DD47-B9B2-5DAFAB19F306}" dt="2021-10-14T20:02:15.324" v="1037" actId="6938"/>
          <pc:sldLayoutMkLst>
            <pc:docMk/>
            <pc:sldMasterMk cId="3934516823" sldId="2147483699"/>
            <pc:sldLayoutMk cId="1798724445" sldId="2147483700"/>
          </pc:sldLayoutMkLst>
        </pc:sldLayoutChg>
        <pc:sldLayoutChg chg="new del replId">
          <pc:chgData name="Voris, Philip" userId="a424c5eb-d9d6-4843-97e2-1628a22a67bc" providerId="ADAL" clId="{120CC5A3-683A-DD47-B9B2-5DAFAB19F306}" dt="2021-10-14T20:02:15.324" v="1037" actId="6938"/>
          <pc:sldLayoutMkLst>
            <pc:docMk/>
            <pc:sldMasterMk cId="3934516823" sldId="2147483699"/>
            <pc:sldLayoutMk cId="4240772695" sldId="2147483701"/>
          </pc:sldLayoutMkLst>
        </pc:sldLayoutChg>
        <pc:sldLayoutChg chg="new del replId">
          <pc:chgData name="Voris, Philip" userId="a424c5eb-d9d6-4843-97e2-1628a22a67bc" providerId="ADAL" clId="{120CC5A3-683A-DD47-B9B2-5DAFAB19F306}" dt="2021-10-14T20:02:15.324" v="1037" actId="6938"/>
          <pc:sldLayoutMkLst>
            <pc:docMk/>
            <pc:sldMasterMk cId="3934516823" sldId="2147483699"/>
            <pc:sldLayoutMk cId="3791943494" sldId="2147483702"/>
          </pc:sldLayoutMkLst>
        </pc:sldLayoutChg>
        <pc:sldLayoutChg chg="new del replId">
          <pc:chgData name="Voris, Philip" userId="a424c5eb-d9d6-4843-97e2-1628a22a67bc" providerId="ADAL" clId="{120CC5A3-683A-DD47-B9B2-5DAFAB19F306}" dt="2021-10-14T20:02:15.324" v="1037" actId="6938"/>
          <pc:sldLayoutMkLst>
            <pc:docMk/>
            <pc:sldMasterMk cId="3934516823" sldId="2147483699"/>
            <pc:sldLayoutMk cId="4180693410" sldId="2147483703"/>
          </pc:sldLayoutMkLst>
        </pc:sldLayoutChg>
        <pc:sldLayoutChg chg="new del replId">
          <pc:chgData name="Voris, Philip" userId="a424c5eb-d9d6-4843-97e2-1628a22a67bc" providerId="ADAL" clId="{120CC5A3-683A-DD47-B9B2-5DAFAB19F306}" dt="2021-10-14T20:02:15.324" v="1037" actId="6938"/>
          <pc:sldLayoutMkLst>
            <pc:docMk/>
            <pc:sldMasterMk cId="3934516823" sldId="2147483699"/>
            <pc:sldLayoutMk cId="1309946779" sldId="2147483704"/>
          </pc:sldLayoutMkLst>
        </pc:sldLayoutChg>
        <pc:sldLayoutChg chg="new del replId">
          <pc:chgData name="Voris, Philip" userId="a424c5eb-d9d6-4843-97e2-1628a22a67bc" providerId="ADAL" clId="{120CC5A3-683A-DD47-B9B2-5DAFAB19F306}" dt="2021-10-14T20:02:15.324" v="1037" actId="6938"/>
          <pc:sldLayoutMkLst>
            <pc:docMk/>
            <pc:sldMasterMk cId="3934516823" sldId="2147483699"/>
            <pc:sldLayoutMk cId="309741952" sldId="2147483705"/>
          </pc:sldLayoutMkLst>
        </pc:sldLayoutChg>
        <pc:sldLayoutChg chg="new del replId">
          <pc:chgData name="Voris, Philip" userId="a424c5eb-d9d6-4843-97e2-1628a22a67bc" providerId="ADAL" clId="{120CC5A3-683A-DD47-B9B2-5DAFAB19F306}" dt="2021-10-14T20:02:15.324" v="1037" actId="6938"/>
          <pc:sldLayoutMkLst>
            <pc:docMk/>
            <pc:sldMasterMk cId="3934516823" sldId="2147483699"/>
            <pc:sldLayoutMk cId="2572613997" sldId="2147483706"/>
          </pc:sldLayoutMkLst>
        </pc:sldLayoutChg>
        <pc:sldLayoutChg chg="new del replId">
          <pc:chgData name="Voris, Philip" userId="a424c5eb-d9d6-4843-97e2-1628a22a67bc" providerId="ADAL" clId="{120CC5A3-683A-DD47-B9B2-5DAFAB19F306}" dt="2021-10-14T20:02:15.324" v="1037" actId="6938"/>
          <pc:sldLayoutMkLst>
            <pc:docMk/>
            <pc:sldMasterMk cId="3934516823" sldId="2147483699"/>
            <pc:sldLayoutMk cId="3298935382" sldId="2147483707"/>
          </pc:sldLayoutMkLst>
        </pc:sldLayoutChg>
        <pc:sldLayoutChg chg="new del replId">
          <pc:chgData name="Voris, Philip" userId="a424c5eb-d9d6-4843-97e2-1628a22a67bc" providerId="ADAL" clId="{120CC5A3-683A-DD47-B9B2-5DAFAB19F306}" dt="2021-10-14T20:02:15.324" v="1037" actId="6938"/>
          <pc:sldLayoutMkLst>
            <pc:docMk/>
            <pc:sldMasterMk cId="3934516823" sldId="2147483699"/>
            <pc:sldLayoutMk cId="2463099125" sldId="2147483708"/>
          </pc:sldLayoutMkLst>
        </pc:sldLayoutChg>
        <pc:sldLayoutChg chg="new del replId">
          <pc:chgData name="Voris, Philip" userId="a424c5eb-d9d6-4843-97e2-1628a22a67bc" providerId="ADAL" clId="{120CC5A3-683A-DD47-B9B2-5DAFAB19F306}" dt="2021-10-14T20:02:15.324" v="1037" actId="6938"/>
          <pc:sldLayoutMkLst>
            <pc:docMk/>
            <pc:sldMasterMk cId="3934516823" sldId="2147483699"/>
            <pc:sldLayoutMk cId="3719602859" sldId="2147483709"/>
          </pc:sldLayoutMkLst>
        </pc:sldLayoutChg>
        <pc:sldLayoutChg chg="new del replId">
          <pc:chgData name="Voris, Philip" userId="a424c5eb-d9d6-4843-97e2-1628a22a67bc" providerId="ADAL" clId="{120CC5A3-683A-DD47-B9B2-5DAFAB19F306}" dt="2021-10-14T20:02:15.324" v="1037" actId="6938"/>
          <pc:sldLayoutMkLst>
            <pc:docMk/>
            <pc:sldMasterMk cId="3934516823" sldId="2147483699"/>
            <pc:sldLayoutMk cId="1177770180" sldId="214748371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A6FF0-4E31-47AE-BB80-091F0F2E6DA2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D83F5-5B70-4678-97B2-C5E19BF55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5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D83F5-5B70-4678-97B2-C5E19BF553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8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D83F5-5B70-4678-97B2-C5E19BF553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89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7BAD3-AF26-C549-B9FF-03213EEFC56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7BAD3-AF26-C549-B9FF-03213EEFC56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81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D83F5-5B70-4678-97B2-C5E19BF553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86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D83F5-5B70-4678-97B2-C5E19BF553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13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7BAD3-AF26-C549-B9FF-03213EEFC56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02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D83F5-5B70-4678-97B2-C5E19BF5534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73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D83F5-5B70-4678-97B2-C5E19BF5534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98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D83F5-5B70-4678-97B2-C5E19BF5534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3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D83F5-5B70-4678-97B2-C5E19BF553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64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Mention that Track 1A and 1B are running concurrently.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B7BAD3-AF26-C549-B9FF-03213EEFC5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744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B7BAD3-AF26-C549-B9FF-03213EEFC5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650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D83F5-5B70-4678-97B2-C5E19BF553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39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 </a:t>
            </a:r>
            <a:r>
              <a:rPr lang="en-US" err="1"/>
              <a:t>Aldyl</a:t>
            </a:r>
            <a:r>
              <a:rPr lang="en-US"/>
              <a:t>-A as an example for priority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D83F5-5B70-4678-97B2-C5E19BF553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46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D83F5-5B70-4678-97B2-C5E19BF553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98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D83F5-5B70-4678-97B2-C5E19BF553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12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D83F5-5B70-4678-97B2-C5E19BF553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4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A10A-16BD-CB43-A1BD-5F771EA9F9EF}" type="datetime4">
              <a:rPr lang="en-US" smtClean="0"/>
              <a:t>October 14,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FD4194-852C-DF42-8F80-863269456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5312"/>
            <a:ext cx="2321859" cy="654516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410433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3057-B280-1840-BAE7-B4677EFF4287}" type="datetime4">
              <a:rPr lang="en-US" smtClean="0"/>
              <a:t>October 14,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1274-F8E3-1141-A5BE-48596741C5C6}" type="datetime4">
              <a:rPr lang="en-US" smtClean="0"/>
              <a:t>October 14,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39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34C3-4C30-7E41-8E84-41A6A1FF971E}" type="datetime4">
              <a:rPr lang="en-US" smtClean="0"/>
              <a:t>October 14,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93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D8BB-2C62-4B2F-AD3F-A952313427DA}" type="datetime4">
              <a:rPr lang="en-US" smtClean="0"/>
              <a:t>October 14,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D43345-CE8E-0841-A74F-B26363861C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3429"/>
            <a:ext cx="2322857" cy="65479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6729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44F-ADB0-4D46-B864-CCA5162CDBCD}" type="datetime4">
              <a:rPr lang="en-US" smtClean="0"/>
              <a:t>October 14,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44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E58C-8682-473C-89AA-C43A68A10C8A}" type="datetime4">
              <a:rPr lang="en-US" smtClean="0"/>
              <a:t>October 14,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86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1D33-0B55-4035-9D8A-875CEC81AD3B}" type="datetime4">
              <a:rPr lang="en-US" smtClean="0"/>
              <a:t>October 14,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69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9273-F396-41DB-8288-243E6312C60C}" type="datetime4">
              <a:rPr lang="en-US" smtClean="0"/>
              <a:t>October 14,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9351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2F0E-7406-424A-8EDE-0DA0C588B335}" type="datetime4">
              <a:rPr lang="en-US" smtClean="0"/>
              <a:t>October 14,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69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FBDC-41C0-451A-A72A-1E7C8105585B}" type="datetime4">
              <a:rPr lang="en-US" smtClean="0"/>
              <a:t>October 14,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1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AFEE-4B33-B04D-8638-C319D3003EB9}" type="datetime4">
              <a:rPr lang="en-US" smtClean="0"/>
              <a:t>October 14,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81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309D-8DC7-4A40-A563-BDD1B6C797E2}" type="datetime4">
              <a:rPr lang="en-US" smtClean="0"/>
              <a:t>October 14,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42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9BAF-BDA9-4CC2-9811-50EC4D592E45}" type="datetime4">
              <a:rPr lang="en-US" smtClean="0"/>
              <a:t>October 14,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55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7F0F-1289-4CCD-9DF9-67505EC4F22B}" type="datetime4">
              <a:rPr lang="en-US" smtClean="0"/>
              <a:t>October 14,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26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70A5-220F-4768-B6EC-C0FB5D8AA8C1}" type="datetime4">
              <a:rPr lang="en-US" smtClean="0"/>
              <a:t>October 14,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81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43CC-C0F8-49E1-B6A1-369F0F4F185C}" type="datetime4">
              <a:rPr lang="en-US" smtClean="0"/>
              <a:t>October 14,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6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0495-03B7-CE40-A28A-ED3CD797E604}" type="datetime4">
              <a:rPr lang="en-US" smtClean="0"/>
              <a:t>October 14,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9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DB3D-5265-AE47-ABE5-6FE2923F7EA4}" type="datetime4">
              <a:rPr lang="en-US" smtClean="0"/>
              <a:t>October 14,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8067-986A-6043-8977-42B7CC8A6116}" type="datetime4">
              <a:rPr lang="en-US" smtClean="0"/>
              <a:t>October 14,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8892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BA5C-43AB-824F-943F-D3AF357739BC}" type="datetime4">
              <a:rPr lang="en-US" smtClean="0"/>
              <a:t>October 14,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D8A6-4479-7C4C-8D63-8289280CBA4B}" type="datetime4">
              <a:rPr lang="en-US" smtClean="0"/>
              <a:t>October 14,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1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8FBE-79F2-6B43-9A3C-7EA19F2FAE2F}" type="datetime4">
              <a:rPr lang="en-US" smtClean="0"/>
              <a:t>October 14,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9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35C3-4F64-4C47-8CE9-3696BDE1BD5D}" type="datetime4">
              <a:rPr lang="en-US" smtClean="0"/>
              <a:t>October 14,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9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CB06B5F-0482-C345-A9A2-5B3003513585}" type="datetime4">
              <a:rPr lang="en-US" smtClean="0"/>
              <a:t>October 14,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bg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>
                <a:solidFill>
                  <a:schemeClr val="bg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74405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21A456E-DE35-4576-83C6-07454025614B}" type="datetime4">
              <a:rPr lang="en-US" smtClean="0"/>
              <a:t>October 14,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accent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>
                <a:solidFill>
                  <a:schemeClr val="accent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21375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3D9E9-B0A2-904D-9E33-1C1DE5F4D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008830"/>
            <a:ext cx="9601200" cy="2306637"/>
          </a:xfrm>
        </p:spPr>
        <p:txBody>
          <a:bodyPr>
            <a:normAutofit/>
          </a:bodyPr>
          <a:lstStyle/>
          <a:p>
            <a:r>
              <a:rPr lang="en-US" dirty="0"/>
              <a:t>Long-Term Gas Planning Rulemaking</a:t>
            </a:r>
            <a:br>
              <a:rPr lang="en-US" dirty="0"/>
            </a:br>
            <a:br>
              <a:rPr lang="en-US" sz="1200" dirty="0"/>
            </a:br>
            <a:br>
              <a:rPr lang="en-US" sz="1200" dirty="0"/>
            </a:br>
            <a:r>
              <a:rPr lang="en-US" sz="2800" b="0" dirty="0">
                <a:ea typeface="+mj-lt"/>
                <a:cs typeface="+mj-lt"/>
              </a:rPr>
              <a:t>How do we plan for a decarbonized future while ensuring energy reliability and protecting ratepayers?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610A6-BF99-D444-8765-3D077C18B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726947"/>
            <a:ext cx="9601200" cy="1655762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October 15,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2ACB-2410-456C-AD9A-AF69DD5F3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126A1-9282-4A82-AC02-A59AF4A969C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6996C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6996C9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809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88E86-FBDA-4CE7-AF5D-913D25CC0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Workforce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45B8B-E135-4CCD-9559-69B83CBE4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Consideration of potential negative impacts on gas industry workers from the transition away from gas.</a:t>
            </a:r>
          </a:p>
          <a:p>
            <a:r>
              <a:rPr lang="en-US" dirty="0"/>
              <a:t>Types of retraining that should be made available to gas utility employees to provide high road employment. </a:t>
            </a:r>
          </a:p>
          <a:p>
            <a:r>
              <a:rPr lang="en-US" dirty="0"/>
              <a:t>Ensuring that gas workers in disadvantaged or low-income communities have equitable access to retraining.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4629-26CD-4180-85EC-90D9C9CE2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91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772F9-A6EA-4A44-841B-5A6466C8E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Engagement Plan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D7CD0D-B57E-4031-8D72-D5B392B15723}"/>
              </a:ext>
            </a:extLst>
          </p:cNvPr>
          <p:cNvSpPr txBox="1"/>
          <p:nvPr/>
        </p:nvSpPr>
        <p:spPr>
          <a:xfrm>
            <a:off x="1260390" y="5180518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Early Engagement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C28182-E0C2-473B-A64E-AC226D9FE9A8}"/>
              </a:ext>
            </a:extLst>
          </p:cNvPr>
          <p:cNvSpPr txBox="1"/>
          <p:nvPr/>
        </p:nvSpPr>
        <p:spPr>
          <a:xfrm>
            <a:off x="1013255" y="2297710"/>
            <a:ext cx="1904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Compile </a:t>
            </a:r>
          </a:p>
          <a:p>
            <a:pPr algn="ctr"/>
            <a:r>
              <a:rPr lang="en-US"/>
              <a:t>Stakeholder List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7721A6-815A-410E-84C5-21E50C280FAD}"/>
              </a:ext>
            </a:extLst>
          </p:cNvPr>
          <p:cNvSpPr txBox="1"/>
          <p:nvPr/>
        </p:nvSpPr>
        <p:spPr>
          <a:xfrm>
            <a:off x="2267801" y="3874230"/>
            <a:ext cx="1899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Early Intervenor</a:t>
            </a:r>
          </a:p>
          <a:p>
            <a:r>
              <a:rPr lang="en-US"/>
              <a:t>Discussions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FD2840-C284-4CBF-AFAF-B626A7F257F5}"/>
              </a:ext>
            </a:extLst>
          </p:cNvPr>
          <p:cNvSpPr txBox="1"/>
          <p:nvPr/>
        </p:nvSpPr>
        <p:spPr>
          <a:xfrm>
            <a:off x="3831130" y="2307961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Initial ESJ</a:t>
            </a:r>
          </a:p>
          <a:p>
            <a:r>
              <a:rPr lang="en-US"/>
              <a:t>Group Meeting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62AAF7-7EA6-44C1-AB78-1751ED44C1AD}"/>
              </a:ext>
            </a:extLst>
          </p:cNvPr>
          <p:cNvSpPr txBox="1"/>
          <p:nvPr/>
        </p:nvSpPr>
        <p:spPr>
          <a:xfrm>
            <a:off x="6477181" y="5195012"/>
            <a:ext cx="4216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Formal Public Engagement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579A37-5BA4-47CA-829B-1C2EC5E16815}"/>
              </a:ext>
            </a:extLst>
          </p:cNvPr>
          <p:cNvSpPr txBox="1"/>
          <p:nvPr/>
        </p:nvSpPr>
        <p:spPr>
          <a:xfrm>
            <a:off x="4980194" y="3901592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Finalize Public </a:t>
            </a:r>
          </a:p>
          <a:p>
            <a:r>
              <a:rPr lang="en-US"/>
              <a:t>Engagement Strategy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F55BE4-259B-488B-A379-73AE2EBCC2DF}"/>
              </a:ext>
            </a:extLst>
          </p:cNvPr>
          <p:cNvSpPr txBox="1"/>
          <p:nvPr/>
        </p:nvSpPr>
        <p:spPr>
          <a:xfrm>
            <a:off x="6457786" y="2310078"/>
            <a:ext cx="2127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Hold Community </a:t>
            </a:r>
          </a:p>
          <a:p>
            <a:r>
              <a:rPr lang="en-US"/>
              <a:t>Meetings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37230-9FAA-41DD-8592-F142F128EB27}"/>
              </a:ext>
            </a:extLst>
          </p:cNvPr>
          <p:cNvSpPr txBox="1"/>
          <p:nvPr/>
        </p:nvSpPr>
        <p:spPr>
          <a:xfrm>
            <a:off x="8240831" y="3874229"/>
            <a:ext cx="2250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Incorporate Public</a:t>
            </a:r>
          </a:p>
          <a:p>
            <a:r>
              <a:rPr lang="en-US"/>
              <a:t> Input in Record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CB7560-06A2-46DC-846B-323AD46D29EE}"/>
              </a:ext>
            </a:extLst>
          </p:cNvPr>
          <p:cNvSpPr txBox="1"/>
          <p:nvPr/>
        </p:nvSpPr>
        <p:spPr>
          <a:xfrm>
            <a:off x="9263670" y="2322613"/>
            <a:ext cx="2250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Post-Engagement </a:t>
            </a:r>
          </a:p>
          <a:p>
            <a:r>
              <a:rPr lang="en-US"/>
              <a:t>Evaluation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7AAB7F-0924-4DB3-AE64-2739F79C6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260390" y="3423851"/>
            <a:ext cx="9737124" cy="514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93448E4-3A62-4945-87FC-8105E2B28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65599" y="3113903"/>
            <a:ext cx="0" cy="3150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85716CF-5DA8-466F-B133-58B87EC2A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032399" y="3429000"/>
            <a:ext cx="0" cy="3150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93BB80-EC07-4E66-9974-C4802E187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614064" y="3108754"/>
            <a:ext cx="0" cy="3150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459328-48D7-4F4D-8480-723BC355C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739888" y="3429000"/>
            <a:ext cx="0" cy="3150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C3A75EB-48FA-4D4B-8AC1-10213DFB6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246053" y="3113903"/>
            <a:ext cx="0" cy="3150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9D18AF6-9336-4C6C-8F6E-952146DF1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153112" y="3429000"/>
            <a:ext cx="0" cy="3150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AA4F6EE-DC02-4B68-9EED-5AA02B57C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365299" y="3115961"/>
            <a:ext cx="0" cy="3150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9C248-450A-463F-AB4C-40828DEB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01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772F9-A6EA-4A44-841B-5A6466C8E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Now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C28182-E0C2-473B-A64E-AC226D9FE9A8}"/>
              </a:ext>
            </a:extLst>
          </p:cNvPr>
          <p:cNvSpPr txBox="1"/>
          <p:nvPr/>
        </p:nvSpPr>
        <p:spPr>
          <a:xfrm>
            <a:off x="1013255" y="2297710"/>
            <a:ext cx="1904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Compile </a:t>
            </a:r>
          </a:p>
          <a:p>
            <a:pPr algn="ctr"/>
            <a:r>
              <a:rPr lang="en-US" b="1"/>
              <a:t>Stakeholder List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7721A6-815A-410E-84C5-21E50C280FAD}"/>
              </a:ext>
            </a:extLst>
          </p:cNvPr>
          <p:cNvSpPr txBox="1"/>
          <p:nvPr/>
        </p:nvSpPr>
        <p:spPr>
          <a:xfrm>
            <a:off x="2267801" y="3874230"/>
            <a:ext cx="1914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Early Intervenor</a:t>
            </a:r>
          </a:p>
          <a:p>
            <a:r>
              <a:rPr lang="en-US" b="1"/>
              <a:t>Discussions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FD2840-C284-4CBF-AFAF-B626A7F257F5}"/>
              </a:ext>
            </a:extLst>
          </p:cNvPr>
          <p:cNvSpPr txBox="1"/>
          <p:nvPr/>
        </p:nvSpPr>
        <p:spPr>
          <a:xfrm>
            <a:off x="3831130" y="2307961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/>
              <a:t>Initial ESJ</a:t>
            </a:r>
          </a:p>
          <a:p>
            <a:r>
              <a:rPr lang="en-US" b="1" i="1"/>
              <a:t>Group Meeting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579A37-5BA4-47CA-829B-1C2EC5E16815}"/>
              </a:ext>
            </a:extLst>
          </p:cNvPr>
          <p:cNvSpPr txBox="1"/>
          <p:nvPr/>
        </p:nvSpPr>
        <p:spPr>
          <a:xfrm>
            <a:off x="4980194" y="3901592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Finalize Public </a:t>
            </a:r>
          </a:p>
          <a:p>
            <a:r>
              <a:rPr lang="en-US"/>
              <a:t>Engagement Strategy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F55BE4-259B-488B-A379-73AE2EBCC2DF}"/>
              </a:ext>
            </a:extLst>
          </p:cNvPr>
          <p:cNvSpPr txBox="1"/>
          <p:nvPr/>
        </p:nvSpPr>
        <p:spPr>
          <a:xfrm>
            <a:off x="6457786" y="2310078"/>
            <a:ext cx="2127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Hold Community </a:t>
            </a:r>
          </a:p>
          <a:p>
            <a:r>
              <a:rPr lang="en-US" dirty="0"/>
              <a:t>Meetings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37230-9FAA-41DD-8592-F142F128EB27}"/>
              </a:ext>
            </a:extLst>
          </p:cNvPr>
          <p:cNvSpPr txBox="1"/>
          <p:nvPr/>
        </p:nvSpPr>
        <p:spPr>
          <a:xfrm>
            <a:off x="8240831" y="3874229"/>
            <a:ext cx="2250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Incorporate Public</a:t>
            </a:r>
          </a:p>
          <a:p>
            <a:r>
              <a:rPr lang="en-US"/>
              <a:t> Input in Record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CB7560-06A2-46DC-846B-323AD46D29EE}"/>
              </a:ext>
            </a:extLst>
          </p:cNvPr>
          <p:cNvSpPr txBox="1"/>
          <p:nvPr/>
        </p:nvSpPr>
        <p:spPr>
          <a:xfrm>
            <a:off x="9263670" y="2322613"/>
            <a:ext cx="2250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Post-Engagement </a:t>
            </a:r>
          </a:p>
          <a:p>
            <a:r>
              <a:rPr lang="en-US"/>
              <a:t>Evaluation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7AAB7F-0924-4DB3-AE64-2739F79C6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260390" y="3423851"/>
            <a:ext cx="9737124" cy="514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93448E4-3A62-4945-87FC-8105E2B28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65599" y="3113903"/>
            <a:ext cx="0" cy="3150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85716CF-5DA8-466F-B133-58B87EC2A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032399" y="3429000"/>
            <a:ext cx="0" cy="3150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93BB80-EC07-4E66-9974-C4802E187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614064" y="3108754"/>
            <a:ext cx="0" cy="3150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459328-48D7-4F4D-8480-723BC355C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739888" y="3429000"/>
            <a:ext cx="0" cy="3150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C3A75EB-48FA-4D4B-8AC1-10213DFB6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246053" y="3113903"/>
            <a:ext cx="0" cy="3150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9D18AF6-9336-4C6C-8F6E-952146DF1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153112" y="3429000"/>
            <a:ext cx="0" cy="3150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AA4F6EE-DC02-4B68-9EED-5AA02B57C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365299" y="3115961"/>
            <a:ext cx="0" cy="3150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9C248-450A-463F-AB4C-40828DEB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11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054CF-E114-674F-A497-10AAB628F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549655"/>
            <a:ext cx="10515600" cy="1325563"/>
          </a:xfrm>
        </p:spPr>
        <p:txBody>
          <a:bodyPr/>
          <a:lstStyle/>
          <a:p>
            <a:r>
              <a:rPr lang="en-US" dirty="0"/>
              <a:t>Where We Are Now [2]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D505B-CFB8-415A-85EE-852ACAE91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Stakeholder List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EE0C6C-B8DD-4FD4-B21A-559FE76694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Over 70 organizations are expected to have an interest in the proceeding based on organizational goals, population or region represented, and/or interest in natural gas and related proceedings.</a:t>
            </a:r>
          </a:p>
          <a:p>
            <a:r>
              <a:rPr lang="en-US" dirty="0"/>
              <a:t>Includes statewide and regional ESJ organizations, past intervenors, thought leaders, environmental groups, and local governments.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77B281-7239-4C73-BFA8-4FA378CEAE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Early Intervenor Discussions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CB01AE-62B4-4441-8D81-05719394BAB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en-US" dirty="0"/>
              <a:t>Early discussions with intervenors and others </a:t>
            </a:r>
            <a:r>
              <a:rPr lang="en-US" dirty="0">
                <a:solidFill>
                  <a:schemeClr val="tx1"/>
                </a:solidFill>
              </a:rPr>
              <a:t>with knowledge of the ESJ community </a:t>
            </a:r>
            <a:r>
              <a:rPr lang="en-US" dirty="0"/>
              <a:t>in order to scope engagement strategy.</a:t>
            </a:r>
          </a:p>
        </p:txBody>
      </p:sp>
      <p:pic>
        <p:nvPicPr>
          <p:cNvPr id="9" name="Picture 8" descr="Graphic of prior timeline, with &quot;Compile Stakeholder List&quot; and &quot;Early Intervenor Discussions&quot; in bold.">
            <a:extLst>
              <a:ext uri="{FF2B5EF4-FFF2-40B4-BE49-F238E27FC236}">
                <a16:creationId xmlns:a16="http://schemas.microsoft.com/office/drawing/2014/main" id="{E83B7DDE-C787-431D-A43A-99E591C6B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320" y="303670"/>
            <a:ext cx="6253780" cy="167364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A4F74-E1AD-4816-873F-CE800859D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86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BB541-6F38-8749-9415-D4DA9908F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854" y="2085941"/>
            <a:ext cx="3927450" cy="755512"/>
          </a:xfrm>
        </p:spPr>
        <p:txBody>
          <a:bodyPr/>
          <a:lstStyle/>
          <a:p>
            <a:pPr rtl="0" eaLnBrk="1" latinLnBrk="0" hangingPunct="1"/>
            <a:r>
              <a:rPr lang="en-US" sz="2400" b="1" kern="1200" dirty="0">
                <a:solidFill>
                  <a:srgbClr val="2A3C50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Initial ESJ Group Meeting</a:t>
            </a:r>
            <a:endParaRPr lang="en-US" dirty="0">
              <a:effectLst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2C10E-E88E-4B2D-974D-3486F6DF5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27435" y="3026681"/>
            <a:ext cx="6881456" cy="2775031"/>
          </a:xfrm>
        </p:spPr>
        <p:txBody>
          <a:bodyPr/>
          <a:lstStyle/>
          <a:p>
            <a:r>
              <a:rPr lang="en-US" dirty="0"/>
              <a:t>Discussion with statewide and regional ESJ groups.</a:t>
            </a:r>
          </a:p>
          <a:p>
            <a:r>
              <a:rPr lang="en-US" dirty="0"/>
              <a:t>Aim is to identify those interested in the proceeding and the best means </a:t>
            </a:r>
            <a:r>
              <a:rPr lang="en-US" dirty="0">
                <a:solidFill>
                  <a:schemeClr val="tx1"/>
                </a:solidFill>
              </a:rPr>
              <a:t>to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assist them and incorporate their views.</a:t>
            </a:r>
          </a:p>
          <a:p>
            <a:r>
              <a:rPr lang="en-US" dirty="0"/>
              <a:t>Intend to also get their views on community meetings and public engagement strategy for formal public engagement.</a:t>
            </a:r>
          </a:p>
        </p:txBody>
      </p:sp>
      <p:pic>
        <p:nvPicPr>
          <p:cNvPr id="5" name="Picture 4" descr="Graphic of prior timeline, with &quot;Initial ESJ Group Meeting&quot; in bold.">
            <a:extLst>
              <a:ext uri="{FF2B5EF4-FFF2-40B4-BE49-F238E27FC236}">
                <a16:creationId xmlns:a16="http://schemas.microsoft.com/office/drawing/2014/main" id="{6CD6D04A-CD65-4C6A-A2BC-1017A9D79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832" y="396740"/>
            <a:ext cx="6881456" cy="163082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4855F3-4A6C-4812-9FA5-CE62F54E0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05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772F9-A6EA-4A44-841B-5A6466C8E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Engagement Plan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D7CD0D-B57E-4031-8D72-D5B392B15723}"/>
              </a:ext>
            </a:extLst>
          </p:cNvPr>
          <p:cNvSpPr txBox="1"/>
          <p:nvPr/>
        </p:nvSpPr>
        <p:spPr>
          <a:xfrm>
            <a:off x="1260390" y="5180518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Early Engagement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C28182-E0C2-473B-A64E-AC226D9FE9A8}"/>
              </a:ext>
            </a:extLst>
          </p:cNvPr>
          <p:cNvSpPr txBox="1"/>
          <p:nvPr/>
        </p:nvSpPr>
        <p:spPr>
          <a:xfrm>
            <a:off x="1013255" y="2297710"/>
            <a:ext cx="1904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Compile </a:t>
            </a:r>
          </a:p>
          <a:p>
            <a:pPr algn="ctr"/>
            <a:r>
              <a:rPr lang="en-US"/>
              <a:t>Stakeholder List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7721A6-815A-410E-84C5-21E50C280FAD}"/>
              </a:ext>
            </a:extLst>
          </p:cNvPr>
          <p:cNvSpPr txBox="1"/>
          <p:nvPr/>
        </p:nvSpPr>
        <p:spPr>
          <a:xfrm>
            <a:off x="2267801" y="3874230"/>
            <a:ext cx="1899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Early Intervenor</a:t>
            </a:r>
          </a:p>
          <a:p>
            <a:r>
              <a:rPr lang="en-US"/>
              <a:t>Discussions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FD2840-C284-4CBF-AFAF-B626A7F257F5}"/>
              </a:ext>
            </a:extLst>
          </p:cNvPr>
          <p:cNvSpPr txBox="1"/>
          <p:nvPr/>
        </p:nvSpPr>
        <p:spPr>
          <a:xfrm>
            <a:off x="3831130" y="2307961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Initial ESJ</a:t>
            </a:r>
          </a:p>
          <a:p>
            <a:r>
              <a:rPr lang="en-US"/>
              <a:t>Group Meeting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62AAF7-7EA6-44C1-AB78-1751ED44C1AD}"/>
              </a:ext>
            </a:extLst>
          </p:cNvPr>
          <p:cNvSpPr txBox="1"/>
          <p:nvPr/>
        </p:nvSpPr>
        <p:spPr>
          <a:xfrm>
            <a:off x="6477181" y="5195012"/>
            <a:ext cx="4216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Formal Public Engagement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579A37-5BA4-47CA-829B-1C2EC5E16815}"/>
              </a:ext>
            </a:extLst>
          </p:cNvPr>
          <p:cNvSpPr txBox="1"/>
          <p:nvPr/>
        </p:nvSpPr>
        <p:spPr>
          <a:xfrm>
            <a:off x="4980194" y="3901592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Finalize Public </a:t>
            </a:r>
          </a:p>
          <a:p>
            <a:r>
              <a:rPr lang="en-US" dirty="0"/>
              <a:t>Engagement Strategy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F55BE4-259B-488B-A379-73AE2EBCC2DF}"/>
              </a:ext>
            </a:extLst>
          </p:cNvPr>
          <p:cNvSpPr txBox="1"/>
          <p:nvPr/>
        </p:nvSpPr>
        <p:spPr>
          <a:xfrm>
            <a:off x="6457786" y="2310078"/>
            <a:ext cx="2127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Hold Community </a:t>
            </a:r>
          </a:p>
          <a:p>
            <a:r>
              <a:rPr lang="en-US"/>
              <a:t>Meetings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37230-9FAA-41DD-8592-F142F128EB27}"/>
              </a:ext>
            </a:extLst>
          </p:cNvPr>
          <p:cNvSpPr txBox="1"/>
          <p:nvPr/>
        </p:nvSpPr>
        <p:spPr>
          <a:xfrm>
            <a:off x="8240831" y="3874229"/>
            <a:ext cx="2250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Incorporate Public</a:t>
            </a:r>
          </a:p>
          <a:p>
            <a:r>
              <a:rPr lang="en-US"/>
              <a:t> Input in Record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CB7560-06A2-46DC-846B-323AD46D29EE}"/>
              </a:ext>
            </a:extLst>
          </p:cNvPr>
          <p:cNvSpPr txBox="1"/>
          <p:nvPr/>
        </p:nvSpPr>
        <p:spPr>
          <a:xfrm>
            <a:off x="9263670" y="2322613"/>
            <a:ext cx="2250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Post-Engagement </a:t>
            </a:r>
          </a:p>
          <a:p>
            <a:r>
              <a:rPr lang="en-US"/>
              <a:t>Evaluation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7AAB7F-0924-4DB3-AE64-2739F79C6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260390" y="3423851"/>
            <a:ext cx="9737124" cy="514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93448E4-3A62-4945-87FC-8105E2B28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65599" y="3113903"/>
            <a:ext cx="0" cy="3150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85716CF-5DA8-466F-B133-58B87EC2A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032399" y="3429000"/>
            <a:ext cx="0" cy="3150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93BB80-EC07-4E66-9974-C4802E187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614064" y="3108754"/>
            <a:ext cx="0" cy="3150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459328-48D7-4F4D-8480-723BC355C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739888" y="3429000"/>
            <a:ext cx="0" cy="3150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C3A75EB-48FA-4D4B-8AC1-10213DFB6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246053" y="3113903"/>
            <a:ext cx="0" cy="3150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9D18AF6-9336-4C6C-8F6E-952146DF1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153112" y="3429000"/>
            <a:ext cx="0" cy="3150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AA4F6EE-DC02-4B68-9EED-5AA02B57C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365299" y="3115961"/>
            <a:ext cx="0" cy="3150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9C248-450A-463F-AB4C-40828DEB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50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4E24D-476D-4800-A9D5-D71B909CB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47925"/>
            <a:ext cx="10972800" cy="1325563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10AE0-C281-4094-8C0A-FF9F35E94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91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4B8A8-77F5-477C-8C43-51D691F0E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103437"/>
            <a:ext cx="10972800" cy="1325563"/>
          </a:xfrm>
        </p:spPr>
        <p:txBody>
          <a:bodyPr/>
          <a:lstStyle/>
          <a:p>
            <a:pPr algn="ctr"/>
            <a:r>
              <a:rPr lang="en-US" dirty="0"/>
              <a:t>Appendix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65BEF-7EB1-4907-AB60-EE55D5B71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00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D476-2ED5-4CA8-ABC1-ADD232165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868" y="394942"/>
            <a:ext cx="10972800" cy="748008"/>
          </a:xfrm>
        </p:spPr>
        <p:txBody>
          <a:bodyPr>
            <a:normAutofit/>
          </a:bodyPr>
          <a:lstStyle/>
          <a:p>
            <a:r>
              <a:rPr lang="en-US" dirty="0"/>
              <a:t>Background: Storage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28AED5-A93C-41C5-8A7B-66938076E2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363712"/>
                <a:ext cx="5486401" cy="4351338"/>
              </a:xfrm>
            </p:spPr>
            <p:txBody>
              <a:bodyPr vert="horz" lIns="0" tIns="45720" rIns="91440" bIns="45720" rtlCol="0" anchor="t">
                <a:normAutofit fontScale="92500" lnSpcReduction="10000"/>
              </a:bodyPr>
              <a:lstStyle/>
              <a:p>
                <a:r>
                  <a:rPr lang="en-US" b="1" dirty="0"/>
                  <a:t>Storage </a:t>
                </a:r>
                <a:r>
                  <a:rPr lang="en-US" dirty="0"/>
                  <a:t>is like a bank account</a:t>
                </a:r>
              </a:p>
              <a:p>
                <a:pPr lvl="1"/>
                <a:r>
                  <a:rPr lang="en-US" dirty="0"/>
                  <a:t>Intraday demand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 checking</a:t>
                </a:r>
              </a:p>
              <a:p>
                <a:pPr lvl="2"/>
                <a:r>
                  <a:rPr lang="en-US" dirty="0"/>
                  <a:t>Pipelines deliver the same amount of gas every hour; storage helps meet changes in intraday demand</a:t>
                </a:r>
              </a:p>
              <a:p>
                <a:pPr lvl="1"/>
                <a:r>
                  <a:rPr lang="en-US" dirty="0"/>
                  <a:t>Seasonal demand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 savings</a:t>
                </a:r>
              </a:p>
              <a:p>
                <a:pPr lvl="2"/>
                <a:r>
                  <a:rPr lang="en-US" dirty="0"/>
                  <a:t>Allows gas to be bought in the spring and fall when it is cheaper and used in the summer and winter when it is more expensive</a:t>
                </a:r>
              </a:p>
              <a:p>
                <a:pPr lvl="1"/>
                <a:r>
                  <a:rPr lang="en-US" dirty="0"/>
                  <a:t>Emergency fund</a:t>
                </a:r>
              </a:p>
              <a:p>
                <a:pPr lvl="2"/>
                <a:r>
                  <a:rPr lang="en-US" dirty="0"/>
                  <a:t>Provides gas when supply is disrupted. Examples:</a:t>
                </a:r>
              </a:p>
              <a:p>
                <a:pPr lvl="3"/>
                <a:r>
                  <a:rPr lang="en-US" dirty="0"/>
                  <a:t>Winter Storm Uri</a:t>
                </a:r>
              </a:p>
              <a:p>
                <a:pPr lvl="3"/>
                <a:r>
                  <a:rPr lang="en-US" dirty="0"/>
                  <a:t>El Paso interstate pipeline outage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28AED5-A93C-41C5-8A7B-66938076E2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363712"/>
                <a:ext cx="5486401" cy="4351338"/>
              </a:xfrm>
              <a:blipFill>
                <a:blip r:embed="rId3"/>
                <a:stretch>
                  <a:fillRect l="-2889" t="-2381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Graph indicating gas flow rate over 24 hours, starting from 6:00 a.m..  Graph demonstrates constand supply of 3500 MMcfd and variable load with 7 a.m. peak, 2 p.m. trough, 6 p.m. peak, and 11 p.m. trough. Maximum peak value is 5300 and minimum trough value is 3000.">
            <a:extLst>
              <a:ext uri="{FF2B5EF4-FFF2-40B4-BE49-F238E27FC236}">
                <a16:creationId xmlns:a16="http://schemas.microsoft.com/office/drawing/2014/main" id="{D9AED11F-A21A-41F4-AC31-0F6765E00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268" y="1612057"/>
            <a:ext cx="5721644" cy="385464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2E162-1CD0-4F20-A4D2-A906C4E6C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3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C9A0D-E882-4642-B2D5-7B5F8F9AB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038A4-0781-4160-AFB2-CB40A3428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en-US" dirty="0"/>
              <a:t>R.20-01-007 Proceeding Overview</a:t>
            </a:r>
          </a:p>
          <a:p>
            <a:r>
              <a:rPr lang="en-US" dirty="0"/>
              <a:t>Track 2 Key Scoping Memo Issues</a:t>
            </a:r>
          </a:p>
          <a:p>
            <a:r>
              <a:rPr lang="en-US" dirty="0"/>
              <a:t>Environmental Justice Stakeholder Outreach</a:t>
            </a:r>
          </a:p>
          <a:p>
            <a:r>
              <a:rPr lang="en-US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36BF45-B738-4B65-B8A9-4FB8C5F62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126A1-9282-4A82-AC02-A59AF4A969C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6996C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6996C9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411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1B3BB-D2A6-FE4A-82FE-449E6405B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Gas Planning Rulemaking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22CD4-4B52-444A-BB95-5B275DA1D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50676"/>
            <a:ext cx="3429000" cy="413301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/>
              <a:t>1A</a:t>
            </a:r>
            <a:endParaRPr lang="en-US" sz="4400" dirty="0"/>
          </a:p>
          <a:p>
            <a:pPr marL="0" indent="0" algn="ctr">
              <a:buNone/>
            </a:pPr>
            <a:r>
              <a:rPr lang="en-US" dirty="0"/>
              <a:t>System Reliability Standards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Establish minimum system requirements and ensure gas utilities consistently meet those standards and provide reliable gas service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6CE3B-DAAD-F44A-960D-73FB2894D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2043953"/>
            <a:ext cx="3429000" cy="413301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/>
              <a:t>1B</a:t>
            </a:r>
            <a:endParaRPr lang="en-US" sz="4400" dirty="0"/>
          </a:p>
          <a:p>
            <a:pPr marL="0" indent="0" algn="ctr">
              <a:buNone/>
            </a:pPr>
            <a:r>
              <a:rPr lang="en-US" dirty="0"/>
              <a:t>Market Structure and Regulations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Mitigate the risk that gas supply shortages pose to gas and electric reliability and prices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DEF868-B3F1-F047-8E86-EFC4A477C13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2041711"/>
            <a:ext cx="3429000" cy="4133010"/>
          </a:xfrm>
          <a:ln w="12700"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US" sz="4400" b="1" dirty="0"/>
              <a:t>2</a:t>
            </a:r>
          </a:p>
          <a:p>
            <a:pPr marL="0" indent="0" algn="ctr">
              <a:buNone/>
            </a:pPr>
            <a:r>
              <a:rPr lang="en-US" dirty="0"/>
              <a:t>Long-Term Natural Gas Policy and Planning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Ensure safe, reliable, and affordable energy in a time of declining fossil gas throughput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B4AFEB-21FD-49CD-8895-E5ACE1BC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126A1-9282-4A82-AC02-A59AF4A969C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6996C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6996C9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550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5EF40-B82A-4B8E-954C-07D96F19D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740"/>
            <a:ext cx="10972800" cy="882820"/>
          </a:xfrm>
        </p:spPr>
        <p:txBody>
          <a:bodyPr/>
          <a:lstStyle/>
          <a:p>
            <a:r>
              <a:rPr lang="en-US"/>
              <a:t>Track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1BC03-91CF-473F-B5BB-94A7D918B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52763"/>
            <a:ext cx="10972800" cy="4351338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dirty="0"/>
              <a:t>The Scoping Memo was issued on October 14 and includes questions related to the following issues:</a:t>
            </a:r>
          </a:p>
          <a:p>
            <a:pPr lvl="1"/>
            <a:r>
              <a:rPr lang="en-US" dirty="0"/>
              <a:t>Gas Infrastructure</a:t>
            </a:r>
          </a:p>
          <a:p>
            <a:pPr lvl="1"/>
            <a:r>
              <a:rPr lang="en-US" dirty="0"/>
              <a:t>Safety</a:t>
            </a:r>
          </a:p>
          <a:p>
            <a:pPr lvl="1"/>
            <a:r>
              <a:rPr lang="en-US" dirty="0"/>
              <a:t>Data</a:t>
            </a:r>
          </a:p>
          <a:p>
            <a:pPr lvl="1"/>
            <a:r>
              <a:rPr lang="en-US" dirty="0"/>
              <a:t>Process</a:t>
            </a:r>
          </a:p>
          <a:p>
            <a:pPr lvl="1"/>
            <a:r>
              <a:rPr lang="en-US" dirty="0"/>
              <a:t>Gas Revenues and Rate Design</a:t>
            </a:r>
          </a:p>
          <a:p>
            <a:pPr lvl="1"/>
            <a:r>
              <a:rPr lang="en-US" dirty="0"/>
              <a:t>Workforce Issues</a:t>
            </a:r>
          </a:p>
          <a:p>
            <a:pPr marL="339725" lvl="1" indent="0">
              <a:buNone/>
            </a:pPr>
            <a:endParaRPr lang="en-US" i="1" dirty="0"/>
          </a:p>
          <a:p>
            <a:pPr marL="339725" lvl="1" indent="0">
              <a:buNone/>
            </a:pPr>
            <a:r>
              <a:rPr lang="en-US" dirty="0"/>
              <a:t>Parties to the proceeding may comment on the Scoping Memo and suggest changes. Opening Comments are due November 2. Reply Comments are due November 12.</a:t>
            </a:r>
          </a:p>
          <a:p>
            <a:pPr marL="339725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BFF0E-8642-4FA9-B21A-3E0BC2CDD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126A1-9282-4A82-AC02-A59AF4A969C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6996C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6996C9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34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D476-2ED5-4CA8-ABC1-ADD232165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42" y="496053"/>
            <a:ext cx="10972800" cy="748008"/>
          </a:xfrm>
        </p:spPr>
        <p:txBody>
          <a:bodyPr>
            <a:normAutofit/>
          </a:bodyPr>
          <a:lstStyle/>
          <a:p>
            <a:r>
              <a:rPr lang="en-US" dirty="0"/>
              <a:t>Gas Infrastructure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69F86AC4-680F-CC40-8260-F4425ACD3F4F}"/>
              </a:ext>
            </a:extLst>
          </p:cNvPr>
          <p:cNvSpPr txBox="1">
            <a:spLocks/>
          </p:cNvSpPr>
          <p:nvPr/>
        </p:nvSpPr>
        <p:spPr>
          <a:xfrm>
            <a:off x="434530" y="1451765"/>
            <a:ext cx="9956267" cy="967381"/>
          </a:xfrm>
          <a:prstGeom prst="rect">
            <a:avLst/>
          </a:prstGeom>
          <a:noFill/>
        </p:spPr>
        <p:txBody>
          <a:bodyPr vert="horz" lIns="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1550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30338" indent="-166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89125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lvl="1" indent="0">
              <a:buNone/>
            </a:pPr>
            <a:r>
              <a:rPr lang="en-US" dirty="0"/>
              <a:t>How should the CPUC determine the appropriate gas infrastructure portfolio for a decarbonizing future?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8AED5-A93C-41C5-8A7B-66938076E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2664" y="2620841"/>
            <a:ext cx="5978488" cy="3574649"/>
          </a:xfrm>
        </p:spPr>
        <p:txBody>
          <a:bodyPr vert="horz" lIns="0" tIns="45720" rIns="91440" bIns="45720" rtlCol="0" anchor="t">
            <a:normAutofit/>
          </a:bodyPr>
          <a:lstStyle/>
          <a:p>
            <a:pPr lvl="1"/>
            <a:r>
              <a:rPr lang="en-US" b="1" dirty="0"/>
              <a:t>Transmission</a:t>
            </a:r>
            <a:r>
              <a:rPr lang="en-US" dirty="0"/>
              <a:t> pipelines are similar to highways: </a:t>
            </a:r>
          </a:p>
          <a:p>
            <a:pPr lvl="2"/>
            <a:r>
              <a:rPr lang="en-US" dirty="0"/>
              <a:t>Carry large amounts of gas long distances at high pressure</a:t>
            </a:r>
          </a:p>
          <a:p>
            <a:pPr lvl="2"/>
            <a:r>
              <a:rPr lang="en-US" dirty="0"/>
              <a:t>Decommissioning impacts a large region</a:t>
            </a:r>
          </a:p>
          <a:p>
            <a:pPr lvl="1"/>
            <a:r>
              <a:rPr lang="en-US" b="1" dirty="0"/>
              <a:t>Distribution</a:t>
            </a:r>
            <a:r>
              <a:rPr lang="en-US" dirty="0"/>
              <a:t> pipelines are similar to city streets</a:t>
            </a:r>
          </a:p>
          <a:p>
            <a:pPr lvl="2"/>
            <a:r>
              <a:rPr lang="en-US" dirty="0"/>
              <a:t>Carry smaller amounts of gas shorter distances at lower pressure</a:t>
            </a:r>
          </a:p>
          <a:p>
            <a:pPr lvl="2"/>
            <a:r>
              <a:rPr lang="en-US" dirty="0"/>
              <a:t>Decommissioning impacts a local area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3446BF-5EE7-4030-864B-DE4E8FC89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48" y="2620841"/>
            <a:ext cx="4445392" cy="332970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2E162-1CD0-4F20-A4D2-A906C4E6C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66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D476-2ED5-4CA8-ABC1-ADD232165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868" y="394942"/>
            <a:ext cx="10972800" cy="748008"/>
          </a:xfrm>
        </p:spPr>
        <p:txBody>
          <a:bodyPr/>
          <a:lstStyle/>
          <a:p>
            <a:r>
              <a:rPr lang="en-US" dirty="0"/>
              <a:t>Gas Infrastructure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8AED5-A93C-41C5-8A7B-66938076E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49" y="1363712"/>
            <a:ext cx="10972800" cy="4351338"/>
          </a:xfrm>
        </p:spPr>
        <p:txBody>
          <a:bodyPr vert="horz" lIns="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Key issues:</a:t>
            </a:r>
          </a:p>
          <a:p>
            <a:pPr marL="855980" lvl="1" indent="-457200">
              <a:buFont typeface="+mj-lt"/>
              <a:buAutoNum type="arabicPeriod"/>
            </a:pPr>
            <a:r>
              <a:rPr lang="en-US" dirty="0"/>
              <a:t>Criteria for when aging pipelines should be repaired, replaced, or taken offline. </a:t>
            </a:r>
          </a:p>
          <a:p>
            <a:pPr marL="855980" lvl="1" indent="-457200">
              <a:buFont typeface="+mj-lt"/>
              <a:buAutoNum type="arabicPeriod"/>
            </a:pPr>
            <a:r>
              <a:rPr lang="en-US" dirty="0"/>
              <a:t>Priority for decommissioning distribution lines:</a:t>
            </a:r>
          </a:p>
          <a:p>
            <a:pPr marL="1256030" lvl="2" indent="-457200">
              <a:buFont typeface="+mj-lt"/>
              <a:buAutoNum type="arabicPeriod"/>
            </a:pPr>
            <a:r>
              <a:rPr lang="en-US" dirty="0"/>
              <a:t>Community characteristics </a:t>
            </a:r>
          </a:p>
          <a:p>
            <a:pPr marL="1256030" lvl="2" indent="-457200">
              <a:buFont typeface="+mj-lt"/>
              <a:buAutoNum type="arabicPeriod"/>
            </a:pPr>
            <a:r>
              <a:rPr lang="en-US" dirty="0"/>
              <a:t>Cost savings</a:t>
            </a:r>
          </a:p>
          <a:p>
            <a:pPr marL="1256030" lvl="2" indent="-457200">
              <a:buFont typeface="+mj-lt"/>
              <a:buAutoNum type="arabicPeriod"/>
            </a:pPr>
            <a:r>
              <a:rPr lang="en-US" dirty="0"/>
              <a:t>Pipeline safety</a:t>
            </a:r>
          </a:p>
          <a:p>
            <a:pPr marL="855980" lvl="1" indent="-457200">
              <a:buFont typeface="+mj-lt"/>
              <a:buAutoNum type="arabicPeriod"/>
            </a:pPr>
            <a:r>
              <a:rPr lang="en-US" dirty="0"/>
              <a:t>Consideration of non-pipeline alternatives.</a:t>
            </a:r>
          </a:p>
          <a:p>
            <a:pPr marL="855980" lvl="1" indent="-457200">
              <a:buFont typeface="+mj-lt"/>
              <a:buAutoNum type="arabicPeriod"/>
            </a:pPr>
            <a:r>
              <a:rPr lang="en-US" dirty="0"/>
              <a:t>Infrastructure needs of customers who are likely to remain on the gas system the longest.</a:t>
            </a:r>
          </a:p>
          <a:p>
            <a:pPr marL="855980" lvl="1" indent="-457200">
              <a:buFont typeface="+mj-lt"/>
              <a:buAutoNum type="arabicPeriod"/>
            </a:pPr>
            <a:endParaRPr lang="en-US" dirty="0"/>
          </a:p>
          <a:p>
            <a:pPr marL="398780" lvl="1" indent="0">
              <a:buNone/>
            </a:pPr>
            <a:r>
              <a:rPr lang="en-US" dirty="0"/>
              <a:t>Workshops on these issues will be held on January 10 and 24, 2022.</a:t>
            </a:r>
          </a:p>
          <a:p>
            <a:pPr marL="398780" lvl="1" indent="0">
              <a:buNone/>
            </a:pPr>
            <a:r>
              <a:rPr lang="en-US" dirty="0"/>
              <a:t>A decision is expected in September 2022.</a:t>
            </a:r>
          </a:p>
          <a:p>
            <a:pPr marL="798830" lvl="2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2E162-1CD0-4F20-A4D2-A906C4E6C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60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59B8-5504-440C-965B-45668D09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70972"/>
            <a:ext cx="10972800" cy="1009651"/>
          </a:xfrm>
        </p:spPr>
        <p:txBody>
          <a:bodyPr/>
          <a:lstStyle/>
          <a:p>
            <a:r>
              <a:rPr lang="en-US" dirty="0"/>
              <a:t>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DC872-684B-4942-BD9C-64B99920E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15561"/>
            <a:ext cx="109728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Gas utilities must comply with state and national regulations.</a:t>
            </a:r>
          </a:p>
          <a:p>
            <a:r>
              <a:rPr lang="en-US" dirty="0"/>
              <a:t>Key issues:</a:t>
            </a:r>
          </a:p>
          <a:p>
            <a:pPr lvl="1"/>
            <a:r>
              <a:rPr lang="en-US" dirty="0"/>
              <a:t>Should the Commission prioritize decommissioning infrastructure with costly safety requirements?</a:t>
            </a:r>
          </a:p>
          <a:p>
            <a:pPr lvl="1"/>
            <a:r>
              <a:rPr lang="en-US" dirty="0"/>
              <a:t>What should the process be for de-rating a transmission pipeline to a distribution pipeline?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39725" lvl="1" indent="0">
              <a:buNone/>
            </a:pPr>
            <a:r>
              <a:rPr lang="en-US" dirty="0"/>
              <a:t>A workshop on Safety, Data, and Process issues will be held in October 2022.</a:t>
            </a:r>
          </a:p>
          <a:p>
            <a:pPr marL="339725" lvl="1" indent="0">
              <a:buNone/>
            </a:pPr>
            <a:r>
              <a:rPr lang="en-US" dirty="0"/>
              <a:t>A decision on Track 2.2 is expected in mid-2023.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C84849-BC41-4689-856D-9A8591780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50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BEFA7-F790-4135-875E-BD2943FDC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6D76C-E5FC-420C-84E1-61458FC38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Consideration of changes to utility gas demand forecasting such as:</a:t>
            </a:r>
          </a:p>
          <a:p>
            <a:pPr lvl="1"/>
            <a:r>
              <a:rPr lang="en-US" dirty="0"/>
              <a:t>The type of data needed from utilities to assist decisionmakers and stakeholders in long-term gas system planning.</a:t>
            </a:r>
          </a:p>
          <a:p>
            <a:endParaRPr lang="en-US" dirty="0"/>
          </a:p>
          <a:p>
            <a:r>
              <a:rPr lang="en-US" dirty="0"/>
              <a:t>Should the gas utilities be required to submit a decarbonization plan with a 10-year outlook on a regular schedule? </a:t>
            </a:r>
          </a:p>
          <a:p>
            <a:r>
              <a:rPr lang="en-US" dirty="0"/>
              <a:t>Should policy decisions made in this proceeding be reevaluated over an established time interval or in the face of changing conditions?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7FA8E-C6C8-4F0D-B1DB-5AA070FB3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37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E00B7-EA8A-4DB0-8320-990808276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Allocation and Rate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FF75A-DE46-4A2A-AEC5-0D9A687E9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90688"/>
            <a:ext cx="10972800" cy="4351338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Mitigation of affordability issues:</a:t>
            </a:r>
          </a:p>
          <a:p>
            <a:pPr lvl="1"/>
            <a:r>
              <a:rPr lang="en-US" dirty="0"/>
              <a:t>Should gas rate design and cost allocation methods be changed due to declining fossil gas throughput? </a:t>
            </a:r>
          </a:p>
          <a:p>
            <a:pPr lvl="1"/>
            <a:r>
              <a:rPr lang="en-US" dirty="0"/>
              <a:t>Consideration of new financial tools to balance costs between current and future ratepayers.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39725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Cost Allocation, Rate Design, and Workforce issues will be addressed in Track 2.3, likely in 2023.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2F38B-5525-4C24-AE8E-9D9895F45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8575"/>
      </p:ext>
    </p:extLst>
  </p:cSld>
  <p:clrMapOvr>
    <a:masterClrMapping/>
  </p:clrMapOvr>
</p:sld>
</file>

<file path=ppt/theme/theme1.xml><?xml version="1.0" encoding="utf-8"?>
<a:theme xmlns:a="http://schemas.openxmlformats.org/drawingml/2006/main" name="CPUC Gold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UCtemplate_102820  -  Compatibility Mode" id="{812D5D02-0CCF-4E43-AA46-48F3C78A1E2F}" vid="{97050A00-BE84-4517-87B6-6214FC9CF7A5}"/>
    </a:ext>
  </a:extLst>
</a:theme>
</file>

<file path=ppt/theme/theme2.xml><?xml version="1.0" encoding="utf-8"?>
<a:theme xmlns:a="http://schemas.openxmlformats.org/drawingml/2006/main" name="1_CPUC White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DecarbCoalition-October102020Workshop" id="{F2F6FB7E-5E02-4E13-BDDF-06CF329E8433}" vid="{380C294B-572C-4E68-B145-5ABB26BC48E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3DC6CF16686B4BA2933CFE51EE0CE7" ma:contentTypeVersion="12" ma:contentTypeDescription="Create a new document." ma:contentTypeScope="" ma:versionID="7124b1a026c6c85e4ea28d6275ffd0fb">
  <xsd:schema xmlns:xsd="http://www.w3.org/2001/XMLSchema" xmlns:xs="http://www.w3.org/2001/XMLSchema" xmlns:p="http://schemas.microsoft.com/office/2006/metadata/properties" xmlns:ns2="8e5901ec-b161-45b4-a2b9-e2fec7e53931" xmlns:ns3="9906f322-3aa4-452a-acdd-a6e6b535267d" targetNamespace="http://schemas.microsoft.com/office/2006/metadata/properties" ma:root="true" ma:fieldsID="b05ce54933148021a3056f7abc6f4876" ns2:_="" ns3:_="">
    <xsd:import namespace="8e5901ec-b161-45b4-a2b9-e2fec7e53931"/>
    <xsd:import namespace="9906f322-3aa4-452a-acdd-a6e6b53526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5901ec-b161-45b4-a2b9-e2fec7e539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06f322-3aa4-452a-acdd-a6e6b53526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6DCA8C-71F0-4903-89BE-9D413984B0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BDEC56-6D84-4556-9CA6-55E9F8D2929A}">
  <ds:schemaRefs>
    <ds:schemaRef ds:uri="8e5901ec-b161-45b4-a2b9-e2fec7e53931"/>
    <ds:schemaRef ds:uri="9906f322-3aa4-452a-acdd-a6e6b535267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AFE5727-F21A-423E-A42D-2DAF1E0491BF}">
  <ds:schemaRefs>
    <ds:schemaRef ds:uri="9906f322-3aa4-452a-acdd-a6e6b535267d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8e5901ec-b161-45b4-a2b9-e2fec7e53931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928</Words>
  <Application>Microsoft Macintosh PowerPoint</Application>
  <PresentationFormat>Widescreen</PresentationFormat>
  <Paragraphs>191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Century Gothic</vt:lpstr>
      <vt:lpstr>CPUC Gold</vt:lpstr>
      <vt:lpstr>1_CPUC White</vt:lpstr>
      <vt:lpstr>Long-Term Gas Planning Rulemaking   How do we plan for a decarbonized future while ensuring energy reliability and protecting ratepayers?</vt:lpstr>
      <vt:lpstr>Outline</vt:lpstr>
      <vt:lpstr>Long-Term Gas Planning Rulemaking</vt:lpstr>
      <vt:lpstr>Track 2</vt:lpstr>
      <vt:lpstr>Gas Infrastructure</vt:lpstr>
      <vt:lpstr>Gas Infrastructure </vt:lpstr>
      <vt:lpstr>Safety</vt:lpstr>
      <vt:lpstr>Data and Process</vt:lpstr>
      <vt:lpstr>Cost Allocation and Rate Design</vt:lpstr>
      <vt:lpstr>Workforce Issues</vt:lpstr>
      <vt:lpstr>Proposed Engagement Plan</vt:lpstr>
      <vt:lpstr>Where We Are Now</vt:lpstr>
      <vt:lpstr>Where We Are Now [2] </vt:lpstr>
      <vt:lpstr>Initial ESJ Group Meeting</vt:lpstr>
      <vt:lpstr>Proposed Engagement Plan </vt:lpstr>
      <vt:lpstr>Questions?</vt:lpstr>
      <vt:lpstr>Appendix Slide</vt:lpstr>
      <vt:lpstr>Background: Storage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OIR: Long Term Gas Planning:  How do we plan for a decarbonized future while ensuring reliability and protecting ratepayers?</dc:title>
  <dc:creator>Abadjian, Kristina</dc:creator>
  <cp:lastModifiedBy>Voris, Philip</cp:lastModifiedBy>
  <cp:revision>17</cp:revision>
  <dcterms:created xsi:type="dcterms:W3CDTF">2021-05-06T23:16:24Z</dcterms:created>
  <dcterms:modified xsi:type="dcterms:W3CDTF">2021-10-15T00:16:19Z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0x010100393DC6CF16686B4BA2933CFE51EE0CE7</vt:lpwstr>
  </property>
</Properties>
</file>