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0" r:id="rId5"/>
    <p:sldMasterId id="2147483828" r:id="rId6"/>
    <p:sldMasterId id="2147483830" r:id="rId7"/>
  </p:sldMasterIdLst>
  <p:notesMasterIdLst>
    <p:notesMasterId r:id="rId20"/>
  </p:notesMasterIdLst>
  <p:handoutMasterIdLst>
    <p:handoutMasterId r:id="rId21"/>
  </p:handoutMasterIdLst>
  <p:sldIdLst>
    <p:sldId id="3993" r:id="rId8"/>
    <p:sldId id="2147376334" r:id="rId9"/>
    <p:sldId id="2147376329" r:id="rId10"/>
    <p:sldId id="2147376330" r:id="rId11"/>
    <p:sldId id="2147376331" r:id="rId12"/>
    <p:sldId id="2147376332" r:id="rId13"/>
    <p:sldId id="2147376333" r:id="rId14"/>
    <p:sldId id="2147376327" r:id="rId15"/>
    <p:sldId id="3995" r:id="rId16"/>
    <p:sldId id="2147376328" r:id="rId17"/>
    <p:sldId id="2147376326" r:id="rId18"/>
    <p:sldId id="4007" r:id="rId1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vailing Wage Tariff Language" id="{86EE5E95-E261-4F93-A29C-E73761B440B3}">
          <p14:sldIdLst>
            <p14:sldId id="3993"/>
            <p14:sldId id="2147376334"/>
            <p14:sldId id="2147376329"/>
            <p14:sldId id="2147376330"/>
            <p14:sldId id="2147376331"/>
            <p14:sldId id="2147376332"/>
            <p14:sldId id="2147376333"/>
            <p14:sldId id="2147376327"/>
            <p14:sldId id="3995"/>
            <p14:sldId id="2147376328"/>
            <p14:sldId id="2147376326"/>
            <p14:sldId id="400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1423805-8221-EB18-960F-3C2B7BC59E41}" name="Li, Yi" initials="LY" userId="S::YLi@sdge.com::c33e6c63-2a85-421a-8a0f-f0514fbdcd7e" providerId="AD"/>
  <p188:author id="{03EB5C33-CF35-84F7-ADA9-9028DA42251C}" name="Peter, Bill (he/him/his)" initials="PB(" userId="S::WXPX@pge.com::944eef12-728c-4102-8d3d-4be0a0e0b440" providerId="AD"/>
  <p188:author id="{02447334-7E07-80E6-90DB-C5CDD4484648}" name="Qazi, Tasnia (she/her/hers)" initials="QT(" userId="S::TXQ6@pge.com::bdfac4eb-8978-4cbe-9601-7eb2925a4525" providerId="AD"/>
  <p188:author id="{2FD6503B-B014-A6F8-92DE-AA86A55DEF09}" name="Tellez, Jessica" initials="TJ" userId="S::JLTg@pge.com::24748811-6372-4449-912d-54404fd3e10c" providerId="AD"/>
  <p188:author id="{7D8BD354-B362-0324-BAFF-ADAD7346B212}" name="Joshua Seyed" initials="JS" userId="Joshua Seyed" providerId="None"/>
  <p188:author id="{8430CE5C-7098-A280-3491-67F29750CB3D}" name="Ricardo San Antonio Santos" initials="RS" userId="S::ricardo.s.santos@sce.com::ddb63066-079d-46f6-93c2-1eb4752554e4" providerId="AD"/>
  <p188:author id="{05BBDD63-76FC-2672-3D99-214651D7BD32}" name="s3jy@pge.com" initials="s3" userId="S::urn:spo:guest#s3jy@pge.com::" providerId="AD"/>
  <p188:author id="{1EFF856C-0248-07DC-1540-7FFA09C1E595}" name="Phillip Toth" initials="PT" userId="S::Phillip.Toth@sce.com::897e097e-1c5f-4a84-97bf-a11d165a3eea" providerId="AD"/>
  <p188:author id="{5D3A5E71-E586-0CD6-FB14-B3C8F0FB6478}" name="Peter, Bill (he/him/his)" initials="P(" userId="S::wxpx@pge.com::944eef12-728c-4102-8d3d-4be0a0e0b440" providerId="AD"/>
  <p188:author id="{7F2E4278-FB2B-6256-1A00-D6A0C5EB1551}" name="Ari G Altman" initials="AGA" userId="S::ari.altman@sce.com::d89fbd9c-0e88-49a3-8069-124838900c0b" providerId="AD"/>
  <p188:author id="{7976E478-62B0-21CD-6014-1F0486E5B59D}" name="Beller, Maxwell M" initials="BMM" userId="S::MBeller@Semprautilities.com::61f6e256-e158-4ff9-b545-104c65dbe914" providerId="AD"/>
  <p188:author id="{CA2C4C7A-ED49-28B4-CF6A-9E1AD8106420}" name="denise.chan@pge.com" initials="de" userId="S::urn:spo:guest#denise.chan@pge.com::" providerId="AD"/>
  <p188:author id="{1B9B067F-45A6-5FBE-9395-9124A1265076}" name="s5s5@pge.com" initials="s5" userId="S::urn:spo:guest#s5s5@pge.com::" providerId="AD"/>
  <p188:author id="{7A237D85-E535-94DA-D955-5C5A68DABD7F}" name="Li, Yi" initials="LY" userId="S::yli_sdge.com#ext#@edisonintl.onmicrosoft.com::b48dcee2-a847-49f9-9f4a-c2437bb1fb53" providerId="AD"/>
  <p188:author id="{78E2AC86-BFD2-0045-8AC4-1F0CCFB40BA6}" name="George Brett Boller" initials="GB" userId="S::george.b.boller@sce.com::55496016-5f04-4d56-830b-2d221b8e43b1" providerId="AD"/>
  <p188:author id="{A820229B-5EDC-127E-7865-83B38AAF1B87}" name="Hull, Jacqueline L " initials="JLH" userId="Hull, Jacqueline L " providerId="None"/>
  <p188:author id="{6F9664A8-2C4F-65F4-53AE-0152C91060FE}" name="s3dw@pge.com" initials="s3" userId="S::urn:spo:guest#s3dw@pge.com::" providerId="AD"/>
  <p188:author id="{3122EDB8-6698-E58C-7A65-91E1AD2BE8FE}" name="David Castle" initials="DC" userId="S::David.Castle@sce.com::56fcd000-b41c-4540-8580-c2a7925a42cb" providerId="AD"/>
  <p188:author id="{DFC57DC5-9F5F-F73D-35D4-A69BF868319E}" name="Belden, Matthew L" initials="BML" userId="S::MBelden@semprautilities.com::257b09bf-d652-45da-8cfc-5f0e2e5d70cf" providerId="AD"/>
  <p188:author id="{DDDA89D3-9469-E5D8-DF56-4F9D1DD922B6}" name="Tellez, Jessica" initials="TJ" userId="S::jltg_pge.com#ext#@edisonintl.onmicrosoft.com::0412a2e6-702d-4c6c-8f18-2a377e1843b5" providerId="AD"/>
  <p188:author id="{FBC5E0F9-F7FB-F4C1-9004-0F1BC97FF6FF}" name="Le Xu" initials="LX" userId="S::Le.Xu@sce.com::01c1f95b-a65e-4f62-8c97-3f04c3db3c2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Eli Asher" initials="EA" lastIdx="2" clrIdx="6">
    <p:extLst>
      <p:ext uri="{19B8F6BF-5375-455C-9EA6-DF929625EA0E}">
        <p15:presenceInfo xmlns:p15="http://schemas.microsoft.com/office/powerpoint/2012/main" userId="S::eli.asher@sce.com::cc8f2670-6bbf-4326-a6c4-539f7015979e" providerId="AD"/>
      </p:ext>
    </p:extLst>
  </p:cmAuthor>
  <p:cmAuthor id="1" name="Michael Barigian" initials="MB" lastIdx="1" clrIdx="0">
    <p:extLst>
      <p:ext uri="{19B8F6BF-5375-455C-9EA6-DF929625EA0E}">
        <p15:presenceInfo xmlns:p15="http://schemas.microsoft.com/office/powerpoint/2012/main" userId="Michael Barigian" providerId="None"/>
      </p:ext>
    </p:extLst>
  </p:cmAuthor>
  <p:cmAuthor id="8" name="Sarrah Marvi" initials="SM" lastIdx="1" clrIdx="7">
    <p:extLst>
      <p:ext uri="{19B8F6BF-5375-455C-9EA6-DF929625EA0E}">
        <p15:presenceInfo xmlns:p15="http://schemas.microsoft.com/office/powerpoint/2012/main" userId="S::Sarrah.Marvi@sce.com::b8ea2c9f-f685-4c4f-b659-6e07710d395e" providerId="AD"/>
      </p:ext>
    </p:extLst>
  </p:cmAuthor>
  <p:cmAuthor id="2" name="Qazi, Tasnia" initials="QT" lastIdx="5" clrIdx="1">
    <p:extLst>
      <p:ext uri="{19B8F6BF-5375-455C-9EA6-DF929625EA0E}">
        <p15:presenceInfo xmlns:p15="http://schemas.microsoft.com/office/powerpoint/2012/main" userId="S::txq6@pge.com::bdfac4eb-8978-4cbe-9601-7eb2925a4525" providerId="AD"/>
      </p:ext>
    </p:extLst>
  </p:cmAuthor>
  <p:cmAuthor id="9" name="Sarah Lee" initials="SL" lastIdx="1" clrIdx="8">
    <p:extLst>
      <p:ext uri="{19B8F6BF-5375-455C-9EA6-DF929625EA0E}">
        <p15:presenceInfo xmlns:p15="http://schemas.microsoft.com/office/powerpoint/2012/main" userId="S::sarah.lee@sce.com::d4314d17-491a-4382-921e-6c6e15a61396" providerId="AD"/>
      </p:ext>
    </p:extLst>
  </p:cmAuthor>
  <p:cmAuthor id="3" name="Amanda Figueroa" initials="AF" lastIdx="3" clrIdx="2">
    <p:extLst>
      <p:ext uri="{19B8F6BF-5375-455C-9EA6-DF929625EA0E}">
        <p15:presenceInfo xmlns:p15="http://schemas.microsoft.com/office/powerpoint/2012/main" userId="Amanda Figueroa" providerId="None"/>
      </p:ext>
    </p:extLst>
  </p:cmAuthor>
  <p:cmAuthor id="10" name="Peter, Bill (he/him/his)" initials="PB(" lastIdx="1" clrIdx="9">
    <p:extLst>
      <p:ext uri="{19B8F6BF-5375-455C-9EA6-DF929625EA0E}">
        <p15:presenceInfo xmlns:p15="http://schemas.microsoft.com/office/powerpoint/2012/main" userId="S::WXPX@pge.com::944eef12-728c-4102-8d3d-4be0a0e0b440" providerId="AD"/>
      </p:ext>
    </p:extLst>
  </p:cmAuthor>
  <p:cmAuthor id="4" name="jlopez@sdge.com" initials="jl" lastIdx="2" clrIdx="3">
    <p:extLst>
      <p:ext uri="{19B8F6BF-5375-455C-9EA6-DF929625EA0E}">
        <p15:presenceInfo xmlns:p15="http://schemas.microsoft.com/office/powerpoint/2012/main" userId="S::urn:spo:guest#jlopez@sdge.com::" providerId="AD"/>
      </p:ext>
    </p:extLst>
  </p:cmAuthor>
  <p:cmAuthor id="5" name="Tyson Laggenbauer" initials="TL" lastIdx="39" clrIdx="4">
    <p:extLst>
      <p:ext uri="{19B8F6BF-5375-455C-9EA6-DF929625EA0E}">
        <p15:presenceInfo xmlns:p15="http://schemas.microsoft.com/office/powerpoint/2012/main" userId="S::Tyson.Laggenbauer@sce.com::ee4205ac-78a6-46b4-ace4-49ad397217ac" providerId="AD"/>
      </p:ext>
    </p:extLst>
  </p:cmAuthor>
  <p:cmAuthor id="6" name="Le Xu" initials="LX" lastIdx="3" clrIdx="5">
    <p:extLst>
      <p:ext uri="{19B8F6BF-5375-455C-9EA6-DF929625EA0E}">
        <p15:presenceInfo xmlns:p15="http://schemas.microsoft.com/office/powerpoint/2012/main" userId="S::le.xu@sce.com::01c1f95b-a65e-4f62-8c97-3f04c3db3c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549ADA"/>
    <a:srgbClr val="B7D6A3"/>
    <a:srgbClr val="E6E6E6"/>
    <a:srgbClr val="91BCE3"/>
    <a:srgbClr val="5B9BD5"/>
    <a:srgbClr val="D3D0D6"/>
    <a:srgbClr val="B285ED"/>
    <a:srgbClr val="B0B3B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3387F8-9118-4C25-9F74-E9D52BBEDE37}" v="2" dt="2023-12-15T00:01:27.59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83" y="48"/>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notesMaster" Target="notesMasters/notesMaster1.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24"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8.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gallanes, Adrianna" userId="b2ddd8bb-fdbd-4398-824f-82cef1162b29" providerId="ADAL" clId="{513387F8-9118-4C25-9F74-E9D52BBEDE37}"/>
    <pc:docChg chg="custSel modSld modNotesMaster modHandout">
      <pc:chgData name="Magallanes, Adrianna" userId="b2ddd8bb-fdbd-4398-824f-82cef1162b29" providerId="ADAL" clId="{513387F8-9118-4C25-9F74-E9D52BBEDE37}" dt="2023-12-15T00:04:02.669" v="1186" actId="6549"/>
      <pc:docMkLst>
        <pc:docMk/>
      </pc:docMkLst>
      <pc:sldChg chg="modSp mod modNotesTx">
        <pc:chgData name="Magallanes, Adrianna" userId="b2ddd8bb-fdbd-4398-824f-82cef1162b29" providerId="ADAL" clId="{513387F8-9118-4C25-9F74-E9D52BBEDE37}" dt="2023-12-14T16:12:28.748" v="889" actId="20577"/>
        <pc:sldMkLst>
          <pc:docMk/>
          <pc:sldMk cId="3700092654" sldId="3995"/>
        </pc:sldMkLst>
        <pc:spChg chg="mod">
          <ac:chgData name="Magallanes, Adrianna" userId="b2ddd8bb-fdbd-4398-824f-82cef1162b29" providerId="ADAL" clId="{513387F8-9118-4C25-9F74-E9D52BBEDE37}" dt="2023-12-12T22:23:19.412" v="582" actId="2711"/>
          <ac:spMkLst>
            <pc:docMk/>
            <pc:sldMk cId="3700092654" sldId="3995"/>
            <ac:spMk id="1069" creationId="{00000000-0000-0000-0000-000000000000}"/>
          </ac:spMkLst>
        </pc:spChg>
      </pc:sldChg>
      <pc:sldChg chg="addSp modSp mod modNotesTx">
        <pc:chgData name="Magallanes, Adrianna" userId="b2ddd8bb-fdbd-4398-824f-82cef1162b29" providerId="ADAL" clId="{513387F8-9118-4C25-9F74-E9D52BBEDE37}" dt="2023-12-14T23:59:13.270" v="1114" actId="20577"/>
        <pc:sldMkLst>
          <pc:docMk/>
          <pc:sldMk cId="2171670261" sldId="2147376326"/>
        </pc:sldMkLst>
        <pc:spChg chg="add mod">
          <ac:chgData name="Magallanes, Adrianna" userId="b2ddd8bb-fdbd-4398-824f-82cef1162b29" providerId="ADAL" clId="{513387F8-9118-4C25-9F74-E9D52BBEDE37}" dt="2023-12-14T23:58:38.468" v="1105" actId="207"/>
          <ac:spMkLst>
            <pc:docMk/>
            <pc:sldMk cId="2171670261" sldId="2147376326"/>
            <ac:spMk id="4" creationId="{11090759-3720-784C-7D07-71068D22089B}"/>
          </ac:spMkLst>
        </pc:spChg>
        <pc:graphicFrameChg chg="modGraphic">
          <ac:chgData name="Magallanes, Adrianna" userId="b2ddd8bb-fdbd-4398-824f-82cef1162b29" providerId="ADAL" clId="{513387F8-9118-4C25-9F74-E9D52BBEDE37}" dt="2023-12-14T23:59:13.270" v="1114" actId="20577"/>
          <ac:graphicFrameMkLst>
            <pc:docMk/>
            <pc:sldMk cId="2171670261" sldId="2147376326"/>
            <ac:graphicFrameMk id="2" creationId="{EB1238BB-6432-A24F-3914-873DB0F9DDE4}"/>
          </ac:graphicFrameMkLst>
        </pc:graphicFrameChg>
      </pc:sldChg>
      <pc:sldChg chg="modNotesTx">
        <pc:chgData name="Magallanes, Adrianna" userId="b2ddd8bb-fdbd-4398-824f-82cef1162b29" providerId="ADAL" clId="{513387F8-9118-4C25-9F74-E9D52BBEDE37}" dt="2023-12-14T16:12:24.217" v="881" actId="20577"/>
        <pc:sldMkLst>
          <pc:docMk/>
          <pc:sldMk cId="2440268010" sldId="2147376327"/>
        </pc:sldMkLst>
      </pc:sldChg>
      <pc:sldChg chg="modSp mod">
        <pc:chgData name="Magallanes, Adrianna" userId="b2ddd8bb-fdbd-4398-824f-82cef1162b29" providerId="ADAL" clId="{513387F8-9118-4C25-9F74-E9D52BBEDE37}" dt="2023-12-15T00:00:53.378" v="1184" actId="6549"/>
        <pc:sldMkLst>
          <pc:docMk/>
          <pc:sldMk cId="2677752561" sldId="2147376328"/>
        </pc:sldMkLst>
        <pc:spChg chg="mod">
          <ac:chgData name="Magallanes, Adrianna" userId="b2ddd8bb-fdbd-4398-824f-82cef1162b29" providerId="ADAL" clId="{513387F8-9118-4C25-9F74-E9D52BBEDE37}" dt="2023-12-15T00:00:53.378" v="1184" actId="6549"/>
          <ac:spMkLst>
            <pc:docMk/>
            <pc:sldMk cId="2677752561" sldId="2147376328"/>
            <ac:spMk id="3" creationId="{8C8A3D6E-3AA1-CE63-109A-B44A677DCEAD}"/>
          </ac:spMkLst>
        </pc:spChg>
      </pc:sldChg>
      <pc:sldChg chg="modSp mod">
        <pc:chgData name="Magallanes, Adrianna" userId="b2ddd8bb-fdbd-4398-824f-82cef1162b29" providerId="ADAL" clId="{513387F8-9118-4C25-9F74-E9D52BBEDE37}" dt="2023-12-15T00:04:02.669" v="1186" actId="6549"/>
        <pc:sldMkLst>
          <pc:docMk/>
          <pc:sldMk cId="3514839148" sldId="2147376329"/>
        </pc:sldMkLst>
        <pc:spChg chg="mod">
          <ac:chgData name="Magallanes, Adrianna" userId="b2ddd8bb-fdbd-4398-824f-82cef1162b29" providerId="ADAL" clId="{513387F8-9118-4C25-9F74-E9D52BBEDE37}" dt="2023-12-15T00:04:02.669" v="1186" actId="6549"/>
          <ac:spMkLst>
            <pc:docMk/>
            <pc:sldMk cId="3514839148" sldId="2147376329"/>
            <ac:spMk id="10" creationId="{052492D8-2541-DDBF-6F57-17C6119549E0}"/>
          </ac:spMkLst>
        </pc:spChg>
      </pc:sldChg>
      <pc:sldChg chg="modNotesTx">
        <pc:chgData name="Magallanes, Adrianna" userId="b2ddd8bb-fdbd-4398-824f-82cef1162b29" providerId="ADAL" clId="{513387F8-9118-4C25-9F74-E9D52BBEDE37}" dt="2023-12-14T16:11:58.641" v="677" actId="6549"/>
        <pc:sldMkLst>
          <pc:docMk/>
          <pc:sldMk cId="1209101529" sldId="2147376330"/>
        </pc:sldMkLst>
      </pc:sldChg>
      <pc:sldChg chg="modSp mod modNotesTx">
        <pc:chgData name="Magallanes, Adrianna" userId="b2ddd8bb-fdbd-4398-824f-82cef1162b29" providerId="ADAL" clId="{513387F8-9118-4C25-9F74-E9D52BBEDE37}" dt="2023-12-15T00:00:31.734" v="1181" actId="20577"/>
        <pc:sldMkLst>
          <pc:docMk/>
          <pc:sldMk cId="738942071" sldId="2147376331"/>
        </pc:sldMkLst>
        <pc:spChg chg="mod">
          <ac:chgData name="Magallanes, Adrianna" userId="b2ddd8bb-fdbd-4398-824f-82cef1162b29" providerId="ADAL" clId="{513387F8-9118-4C25-9F74-E9D52BBEDE37}" dt="2023-12-15T00:00:31.734" v="1181" actId="20577"/>
          <ac:spMkLst>
            <pc:docMk/>
            <pc:sldMk cId="738942071" sldId="2147376331"/>
            <ac:spMk id="3" creationId="{A0EE9CF7-8FB4-8E29-A9EC-F7EF49781322}"/>
          </ac:spMkLst>
        </pc:spChg>
      </pc:sldChg>
      <pc:sldChg chg="modSp mod modNotesTx">
        <pc:chgData name="Magallanes, Adrianna" userId="b2ddd8bb-fdbd-4398-824f-82cef1162b29" providerId="ADAL" clId="{513387F8-9118-4C25-9F74-E9D52BBEDE37}" dt="2023-12-14T16:12:11.015" v="751" actId="20577"/>
        <pc:sldMkLst>
          <pc:docMk/>
          <pc:sldMk cId="1549520022" sldId="2147376332"/>
        </pc:sldMkLst>
        <pc:spChg chg="mod">
          <ac:chgData name="Magallanes, Adrianna" userId="b2ddd8bb-fdbd-4398-824f-82cef1162b29" providerId="ADAL" clId="{513387F8-9118-4C25-9F74-E9D52BBEDE37}" dt="2023-12-12T22:20:44.481" v="572" actId="27636"/>
          <ac:spMkLst>
            <pc:docMk/>
            <pc:sldMk cId="1549520022" sldId="2147376332"/>
            <ac:spMk id="3" creationId="{2A63C2E5-B70C-FE44-C06D-5DF163183BC0}"/>
          </ac:spMkLst>
        </pc:spChg>
        <pc:cxnChg chg="mod">
          <ac:chgData name="Magallanes, Adrianna" userId="b2ddd8bb-fdbd-4398-824f-82cef1162b29" providerId="ADAL" clId="{513387F8-9118-4C25-9F74-E9D52BBEDE37}" dt="2023-12-12T22:21:12.823" v="575" actId="1076"/>
          <ac:cxnSpMkLst>
            <pc:docMk/>
            <pc:sldMk cId="1549520022" sldId="2147376332"/>
            <ac:cxnSpMk id="12" creationId="{38E90BA1-6759-A1AD-5A52-9D4A842EC983}"/>
          </ac:cxnSpMkLst>
        </pc:cxnChg>
        <pc:cxnChg chg="mod">
          <ac:chgData name="Magallanes, Adrianna" userId="b2ddd8bb-fdbd-4398-824f-82cef1162b29" providerId="ADAL" clId="{513387F8-9118-4C25-9F74-E9D52BBEDE37}" dt="2023-12-12T22:21:02.898" v="573" actId="1076"/>
          <ac:cxnSpMkLst>
            <pc:docMk/>
            <pc:sldMk cId="1549520022" sldId="2147376332"/>
            <ac:cxnSpMk id="13" creationId="{931EC85D-FCF8-8B10-1928-00D5C5738827}"/>
          </ac:cxnSpMkLst>
        </pc:cxnChg>
        <pc:cxnChg chg="mod">
          <ac:chgData name="Magallanes, Adrianna" userId="b2ddd8bb-fdbd-4398-824f-82cef1162b29" providerId="ADAL" clId="{513387F8-9118-4C25-9F74-E9D52BBEDE37}" dt="2023-12-12T22:21:08.606" v="574" actId="1076"/>
          <ac:cxnSpMkLst>
            <pc:docMk/>
            <pc:sldMk cId="1549520022" sldId="2147376332"/>
            <ac:cxnSpMk id="15" creationId="{BD353A8C-B06E-DDB5-BABC-7B8158EA9488}"/>
          </ac:cxnSpMkLst>
        </pc:cxnChg>
      </pc:sldChg>
      <pc:sldChg chg="modSp mod modNotesTx">
        <pc:chgData name="Magallanes, Adrianna" userId="b2ddd8bb-fdbd-4398-824f-82cef1162b29" providerId="ADAL" clId="{513387F8-9118-4C25-9F74-E9D52BBEDE37}" dt="2023-12-15T00:00:41.280" v="1182" actId="13926"/>
        <pc:sldMkLst>
          <pc:docMk/>
          <pc:sldMk cId="1939534325" sldId="2147376333"/>
        </pc:sldMkLst>
        <pc:spChg chg="mod">
          <ac:chgData name="Magallanes, Adrianna" userId="b2ddd8bb-fdbd-4398-824f-82cef1162b29" providerId="ADAL" clId="{513387F8-9118-4C25-9F74-E9D52BBEDE37}" dt="2023-12-15T00:00:41.280" v="1182" actId="13926"/>
          <ac:spMkLst>
            <pc:docMk/>
            <pc:sldMk cId="1939534325" sldId="2147376333"/>
            <ac:spMk id="3" creationId="{3FF2F346-67ED-D6AE-FDA8-81695279D6D0}"/>
          </ac:spMkLst>
        </pc:spChg>
      </pc:sldChg>
      <pc:sldChg chg="modSp mod">
        <pc:chgData name="Magallanes, Adrianna" userId="b2ddd8bb-fdbd-4398-824f-82cef1162b29" providerId="ADAL" clId="{513387F8-9118-4C25-9F74-E9D52BBEDE37}" dt="2023-12-12T22:22:03.427" v="580" actId="255"/>
        <pc:sldMkLst>
          <pc:docMk/>
          <pc:sldMk cId="3349176212" sldId="2147376334"/>
        </pc:sldMkLst>
        <pc:spChg chg="mod">
          <ac:chgData name="Magallanes, Adrianna" userId="b2ddd8bb-fdbd-4398-824f-82cef1162b29" providerId="ADAL" clId="{513387F8-9118-4C25-9F74-E9D52BBEDE37}" dt="2023-12-12T22:21:47.981" v="579" actId="20577"/>
          <ac:spMkLst>
            <pc:docMk/>
            <pc:sldMk cId="3349176212" sldId="2147376334"/>
            <ac:spMk id="2" creationId="{BACFD1E6-28B8-8D65-5694-397D271F3EC2}"/>
          </ac:spMkLst>
        </pc:spChg>
        <pc:spChg chg="mod">
          <ac:chgData name="Magallanes, Adrianna" userId="b2ddd8bb-fdbd-4398-824f-82cef1162b29" providerId="ADAL" clId="{513387F8-9118-4C25-9F74-E9D52BBEDE37}" dt="2023-12-12T22:22:03.427" v="580" actId="255"/>
          <ac:spMkLst>
            <pc:docMk/>
            <pc:sldMk cId="3349176212" sldId="2147376334"/>
            <ac:spMk id="3" creationId="{C7D49E79-2CF7-E8BA-D888-668D4BFA7B6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3AFA145-4282-75D3-454B-F6AB9CEEDDBD}"/>
              </a:ext>
            </a:extLst>
          </p:cNvPr>
          <p:cNvSpPr>
            <a:spLocks noGrp="1"/>
          </p:cNvSpPr>
          <p:nvPr>
            <p:ph type="hdr" sz="quarter"/>
          </p:nvPr>
        </p:nvSpPr>
        <p:spPr>
          <a:xfrm>
            <a:off x="0" y="1"/>
            <a:ext cx="3037735" cy="466088"/>
          </a:xfrm>
          <a:prstGeom prst="rect">
            <a:avLst/>
          </a:prstGeom>
        </p:spPr>
        <p:txBody>
          <a:bodyPr vert="horz" lIns="91294" tIns="45647" rIns="91294" bIns="45647" rtlCol="0"/>
          <a:lstStyle>
            <a:lvl1pPr algn="l">
              <a:defRPr sz="1200"/>
            </a:lvl1pPr>
          </a:lstStyle>
          <a:p>
            <a:endParaRPr lang="en-US"/>
          </a:p>
        </p:txBody>
      </p:sp>
      <p:sp>
        <p:nvSpPr>
          <p:cNvPr id="3" name="Date Placeholder 2">
            <a:extLst>
              <a:ext uri="{FF2B5EF4-FFF2-40B4-BE49-F238E27FC236}">
                <a16:creationId xmlns:a16="http://schemas.microsoft.com/office/drawing/2014/main" id="{54CA78F4-7CC7-D8E9-D1A1-4D3F29521D1C}"/>
              </a:ext>
            </a:extLst>
          </p:cNvPr>
          <p:cNvSpPr>
            <a:spLocks noGrp="1"/>
          </p:cNvSpPr>
          <p:nvPr>
            <p:ph type="dt" sz="quarter" idx="1"/>
          </p:nvPr>
        </p:nvSpPr>
        <p:spPr>
          <a:xfrm>
            <a:off x="3971081" y="1"/>
            <a:ext cx="3037735" cy="466088"/>
          </a:xfrm>
          <a:prstGeom prst="rect">
            <a:avLst/>
          </a:prstGeom>
        </p:spPr>
        <p:txBody>
          <a:bodyPr vert="horz" lIns="91294" tIns="45647" rIns="91294" bIns="45647" rtlCol="0"/>
          <a:lstStyle>
            <a:lvl1pPr algn="r">
              <a:defRPr sz="1200"/>
            </a:lvl1pPr>
          </a:lstStyle>
          <a:p>
            <a:fld id="{C89C12C9-E2AB-450D-9D1B-4EC612D0CC80}" type="datetimeFigureOut">
              <a:rPr lang="en-US" smtClean="0"/>
              <a:t>12/14/2023</a:t>
            </a:fld>
            <a:endParaRPr lang="en-US"/>
          </a:p>
        </p:txBody>
      </p:sp>
      <p:sp>
        <p:nvSpPr>
          <p:cNvPr id="4" name="Footer Placeholder 3">
            <a:extLst>
              <a:ext uri="{FF2B5EF4-FFF2-40B4-BE49-F238E27FC236}">
                <a16:creationId xmlns:a16="http://schemas.microsoft.com/office/drawing/2014/main" id="{AA5E6DD0-ADFC-5D07-A062-724F245226DC}"/>
              </a:ext>
            </a:extLst>
          </p:cNvPr>
          <p:cNvSpPr>
            <a:spLocks noGrp="1"/>
          </p:cNvSpPr>
          <p:nvPr>
            <p:ph type="ftr" sz="quarter" idx="2"/>
          </p:nvPr>
        </p:nvSpPr>
        <p:spPr>
          <a:xfrm>
            <a:off x="0" y="8830312"/>
            <a:ext cx="3037735" cy="466088"/>
          </a:xfrm>
          <a:prstGeom prst="rect">
            <a:avLst/>
          </a:prstGeom>
        </p:spPr>
        <p:txBody>
          <a:bodyPr vert="horz" lIns="91294" tIns="45647" rIns="91294" bIns="45647"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C033C37-DEB6-5EF1-69D4-D9631119575C}"/>
              </a:ext>
            </a:extLst>
          </p:cNvPr>
          <p:cNvSpPr>
            <a:spLocks noGrp="1"/>
          </p:cNvSpPr>
          <p:nvPr>
            <p:ph type="sldNum" sz="quarter" idx="3"/>
          </p:nvPr>
        </p:nvSpPr>
        <p:spPr>
          <a:xfrm>
            <a:off x="3971081" y="8830312"/>
            <a:ext cx="3037735" cy="466088"/>
          </a:xfrm>
          <a:prstGeom prst="rect">
            <a:avLst/>
          </a:prstGeom>
        </p:spPr>
        <p:txBody>
          <a:bodyPr vert="horz" lIns="91294" tIns="45647" rIns="91294" bIns="45647" rtlCol="0" anchor="b"/>
          <a:lstStyle>
            <a:lvl1pPr algn="r">
              <a:defRPr sz="1200"/>
            </a:lvl1pPr>
          </a:lstStyle>
          <a:p>
            <a:fld id="{5C3AE7DB-5F81-4652-B1CC-D8757CBFDCDF}" type="slidenum">
              <a:rPr lang="en-US" smtClean="0"/>
              <a:t>‹#›</a:t>
            </a:fld>
            <a:endParaRPr lang="en-US"/>
          </a:p>
        </p:txBody>
      </p:sp>
    </p:spTree>
    <p:extLst>
      <p:ext uri="{BB962C8B-B14F-4D97-AF65-F5344CB8AC3E}">
        <p14:creationId xmlns:p14="http://schemas.microsoft.com/office/powerpoint/2010/main" val="18652942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3175" tIns="46587" rIns="93175" bIns="46587" rtlCol="0"/>
          <a:lstStyle>
            <a:lvl1pPr algn="l">
              <a:defRPr sz="1200"/>
            </a:lvl1pPr>
          </a:lstStyle>
          <a:p>
            <a:endParaRPr lang="en-US"/>
          </a:p>
        </p:txBody>
      </p:sp>
      <p:sp>
        <p:nvSpPr>
          <p:cNvPr id="3" name="Date Placeholder 2"/>
          <p:cNvSpPr>
            <a:spLocks noGrp="1"/>
          </p:cNvSpPr>
          <p:nvPr>
            <p:ph type="dt" idx="1"/>
          </p:nvPr>
        </p:nvSpPr>
        <p:spPr>
          <a:xfrm>
            <a:off x="3970939" y="0"/>
            <a:ext cx="3037840" cy="466435"/>
          </a:xfrm>
          <a:prstGeom prst="rect">
            <a:avLst/>
          </a:prstGeom>
        </p:spPr>
        <p:txBody>
          <a:bodyPr vert="horz" lIns="93175" tIns="46587" rIns="93175" bIns="46587" rtlCol="0"/>
          <a:lstStyle>
            <a:lvl1pPr algn="r">
              <a:defRPr sz="1200"/>
            </a:lvl1pPr>
          </a:lstStyle>
          <a:p>
            <a:fld id="{15C02611-21A1-4C04-80B4-24187499FA3D}" type="datetimeFigureOut">
              <a:rPr lang="en-US" smtClean="0"/>
              <a:t>12/14/2023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5" tIns="46587" rIns="93175" bIns="46587" rtlCol="0" anchor="ctr"/>
          <a:lstStyle/>
          <a:p>
            <a:endParaRPr lang="en-US"/>
          </a:p>
        </p:txBody>
      </p:sp>
      <p:sp>
        <p:nvSpPr>
          <p:cNvPr id="5" name="Notes Placeholder 4"/>
          <p:cNvSpPr>
            <a:spLocks noGrp="1"/>
          </p:cNvSpPr>
          <p:nvPr>
            <p:ph type="body" sz="quarter" idx="3"/>
          </p:nvPr>
        </p:nvSpPr>
        <p:spPr>
          <a:xfrm>
            <a:off x="701040" y="4473892"/>
            <a:ext cx="5608320" cy="3660457"/>
          </a:xfrm>
          <a:prstGeom prst="rect">
            <a:avLst/>
          </a:prstGeom>
        </p:spPr>
        <p:txBody>
          <a:bodyPr vert="horz" lIns="93175" tIns="46587" rIns="93175" bIns="4658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6434"/>
          </a:xfrm>
          <a:prstGeom prst="rect">
            <a:avLst/>
          </a:prstGeom>
        </p:spPr>
        <p:txBody>
          <a:bodyPr vert="horz" lIns="93175" tIns="46587" rIns="93175" bIns="46587"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8"/>
            <a:ext cx="3037840" cy="466434"/>
          </a:xfrm>
          <a:prstGeom prst="rect">
            <a:avLst/>
          </a:prstGeom>
        </p:spPr>
        <p:txBody>
          <a:bodyPr vert="horz" lIns="93175" tIns="46587" rIns="93175" bIns="46587" rtlCol="0" anchor="b"/>
          <a:lstStyle>
            <a:lvl1pPr algn="r">
              <a:defRPr sz="1200"/>
            </a:lvl1pPr>
          </a:lstStyle>
          <a:p>
            <a:fld id="{50B9635B-6ECB-42EF-ACB9-D5906BBC381B}" type="slidenum">
              <a:rPr lang="en-US" smtClean="0"/>
              <a:t>‹#›</a:t>
            </a:fld>
            <a:endParaRPr lang="en-US"/>
          </a:p>
        </p:txBody>
      </p:sp>
    </p:spTree>
    <p:extLst>
      <p:ext uri="{BB962C8B-B14F-4D97-AF65-F5344CB8AC3E}">
        <p14:creationId xmlns:p14="http://schemas.microsoft.com/office/powerpoint/2010/main" val="8762312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12937">
              <a:defRPr/>
            </a:pPr>
            <a:fld id="{50B9635B-6ECB-42EF-ACB9-D5906BBC381B}" type="slidenum">
              <a:rPr lang="en-US">
                <a:solidFill>
                  <a:prstClr val="black"/>
                </a:solidFill>
                <a:latin typeface="Calibri" panose="020F0502020204030204"/>
              </a:rPr>
              <a:pPr defTabSz="912937">
                <a:defRPr/>
              </a:pPr>
              <a:t>1</a:t>
            </a:fld>
            <a:endParaRPr lang="en-US">
              <a:solidFill>
                <a:prstClr val="black"/>
              </a:solidFill>
              <a:latin typeface="Calibri" panose="020F0502020204030204"/>
            </a:endParaRPr>
          </a:p>
        </p:txBody>
      </p:sp>
    </p:spTree>
    <p:extLst>
      <p:ext uri="{BB962C8B-B14F-4D97-AF65-F5344CB8AC3E}">
        <p14:creationId xmlns:p14="http://schemas.microsoft.com/office/powerpoint/2010/main" val="8924091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50B9635B-6ECB-42EF-ACB9-D5906BBC381B}" type="slidenum">
              <a:rPr lang="en-US" smtClean="0"/>
              <a:t>3</a:t>
            </a:fld>
            <a:endParaRPr lang="en-US"/>
          </a:p>
        </p:txBody>
      </p:sp>
    </p:spTree>
    <p:extLst>
      <p:ext uri="{BB962C8B-B14F-4D97-AF65-F5344CB8AC3E}">
        <p14:creationId xmlns:p14="http://schemas.microsoft.com/office/powerpoint/2010/main" val="8654131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50B9635B-6ECB-42EF-ACB9-D5906BBC381B}" type="slidenum">
              <a:rPr lang="en-US" smtClean="0"/>
              <a:t>4</a:t>
            </a:fld>
            <a:endParaRPr lang="en-US"/>
          </a:p>
        </p:txBody>
      </p:sp>
    </p:spTree>
    <p:extLst>
      <p:ext uri="{BB962C8B-B14F-4D97-AF65-F5344CB8AC3E}">
        <p14:creationId xmlns:p14="http://schemas.microsoft.com/office/powerpoint/2010/main" val="3164577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50B9635B-6ECB-42EF-ACB9-D5906BBC381B}" type="slidenum">
              <a:rPr lang="en-US" smtClean="0"/>
              <a:t>5</a:t>
            </a:fld>
            <a:endParaRPr lang="en-US"/>
          </a:p>
        </p:txBody>
      </p:sp>
    </p:spTree>
    <p:extLst>
      <p:ext uri="{BB962C8B-B14F-4D97-AF65-F5344CB8AC3E}">
        <p14:creationId xmlns:p14="http://schemas.microsoft.com/office/powerpoint/2010/main" val="35895256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50B9635B-6ECB-42EF-ACB9-D5906BBC381B}" type="slidenum">
              <a:rPr lang="en-US" smtClean="0"/>
              <a:t>6</a:t>
            </a:fld>
            <a:endParaRPr lang="en-US"/>
          </a:p>
        </p:txBody>
      </p:sp>
    </p:spTree>
    <p:extLst>
      <p:ext uri="{BB962C8B-B14F-4D97-AF65-F5344CB8AC3E}">
        <p14:creationId xmlns:p14="http://schemas.microsoft.com/office/powerpoint/2010/main" val="1661818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50B9635B-6ECB-42EF-ACB9-D5906BBC381B}" type="slidenum">
              <a:rPr lang="en-US" smtClean="0"/>
              <a:t>7</a:t>
            </a:fld>
            <a:endParaRPr lang="en-US"/>
          </a:p>
        </p:txBody>
      </p:sp>
    </p:spTree>
    <p:extLst>
      <p:ext uri="{BB962C8B-B14F-4D97-AF65-F5344CB8AC3E}">
        <p14:creationId xmlns:p14="http://schemas.microsoft.com/office/powerpoint/2010/main" val="9167273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50B9635B-6ECB-42EF-ACB9-D5906BBC381B}" type="slidenum">
              <a:rPr lang="en-US" smtClean="0"/>
              <a:t>8</a:t>
            </a:fld>
            <a:endParaRPr lang="en-US"/>
          </a:p>
        </p:txBody>
      </p:sp>
    </p:spTree>
    <p:extLst>
      <p:ext uri="{BB962C8B-B14F-4D97-AF65-F5344CB8AC3E}">
        <p14:creationId xmlns:p14="http://schemas.microsoft.com/office/powerpoint/2010/main" val="39152756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12937">
              <a:defRPr/>
            </a:pPr>
            <a:fld id="{50B9635B-6ECB-42EF-ACB9-D5906BBC381B}" type="slidenum">
              <a:rPr lang="en-US">
                <a:solidFill>
                  <a:prstClr val="black"/>
                </a:solidFill>
                <a:latin typeface="Calibri" panose="020F0502020204030204"/>
              </a:rPr>
              <a:pPr defTabSz="912937">
                <a:defRPr/>
              </a:pPr>
              <a:t>9</a:t>
            </a:fld>
            <a:endParaRPr lang="en-US">
              <a:solidFill>
                <a:prstClr val="black"/>
              </a:solidFill>
              <a:latin typeface="Calibri" panose="020F0502020204030204"/>
            </a:endParaRPr>
          </a:p>
        </p:txBody>
      </p:sp>
    </p:spTree>
    <p:extLst>
      <p:ext uri="{BB962C8B-B14F-4D97-AF65-F5344CB8AC3E}">
        <p14:creationId xmlns:p14="http://schemas.microsoft.com/office/powerpoint/2010/main" val="10588506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400" dirty="0"/>
          </a:p>
        </p:txBody>
      </p:sp>
      <p:sp>
        <p:nvSpPr>
          <p:cNvPr id="4" name="Slide Number Placeholder 3"/>
          <p:cNvSpPr>
            <a:spLocks noGrp="1"/>
          </p:cNvSpPr>
          <p:nvPr>
            <p:ph type="sldNum" sz="quarter" idx="5"/>
          </p:nvPr>
        </p:nvSpPr>
        <p:spPr/>
        <p:txBody>
          <a:bodyPr/>
          <a:lstStyle/>
          <a:p>
            <a:pPr defTabSz="912937">
              <a:defRPr/>
            </a:pPr>
            <a:fld id="{50B9635B-6ECB-42EF-ACB9-D5906BBC381B}" type="slidenum">
              <a:rPr lang="en-US">
                <a:solidFill>
                  <a:prstClr val="black"/>
                </a:solidFill>
                <a:latin typeface="Calibri" panose="020F0502020204030204"/>
              </a:rPr>
              <a:pPr defTabSz="912937">
                <a:defRPr/>
              </a:pPr>
              <a:t>11</a:t>
            </a:fld>
            <a:endParaRPr lang="en-US">
              <a:solidFill>
                <a:prstClr val="black"/>
              </a:solidFill>
              <a:latin typeface="Calibri" panose="020F0502020204030204"/>
            </a:endParaRPr>
          </a:p>
        </p:txBody>
      </p:sp>
    </p:spTree>
    <p:extLst>
      <p:ext uri="{BB962C8B-B14F-4D97-AF65-F5344CB8AC3E}">
        <p14:creationId xmlns:p14="http://schemas.microsoft.com/office/powerpoint/2010/main" val="9941617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3.xml"/><Relationship Id="rId4" Type="http://schemas.openxmlformats.org/officeDocument/2006/relationships/image" Target="../media/image8.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7"/>
            <a:ext cx="10515600" cy="723900"/>
          </a:xfrm>
        </p:spPr>
        <p:txBody>
          <a:bodyPr>
            <a:normAutofit/>
          </a:bodyPr>
          <a:lstStyle>
            <a:lvl1pPr>
              <a:defRPr sz="3200"/>
            </a:lvl1pPr>
          </a:lstStyle>
          <a:p>
            <a:r>
              <a:rPr lang="en-US"/>
              <a:t>Click to edit Master title style</a:t>
            </a:r>
          </a:p>
        </p:txBody>
      </p:sp>
      <p:sp>
        <p:nvSpPr>
          <p:cNvPr id="3" name="Content Placeholder 2"/>
          <p:cNvSpPr>
            <a:spLocks noGrp="1"/>
          </p:cNvSpPr>
          <p:nvPr>
            <p:ph idx="1"/>
          </p:nvPr>
        </p:nvSpPr>
        <p:spPr>
          <a:xfrm>
            <a:off x="838200" y="1198485"/>
            <a:ext cx="10515600" cy="497847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smtClean="0"/>
              <a:t>12/14/2023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8E7900-4572-45F0-88F8-094715262F0D}" type="slidenum">
              <a:rPr lang="en-US" smtClean="0"/>
              <a:pPr/>
              <a:t>‹#›</a:t>
            </a:fld>
            <a:endParaRPr lang="en-US"/>
          </a:p>
        </p:txBody>
      </p:sp>
      <p:cxnSp>
        <p:nvCxnSpPr>
          <p:cNvPr id="7" name="Straight Connector 6"/>
          <p:cNvCxnSpPr/>
          <p:nvPr userDrawn="1"/>
        </p:nvCxnSpPr>
        <p:spPr>
          <a:xfrm>
            <a:off x="838200" y="1089026"/>
            <a:ext cx="10515600" cy="0"/>
          </a:xfrm>
          <a:prstGeom prst="line">
            <a:avLst/>
          </a:prstGeom>
          <a:ln w="12700">
            <a:solidFill>
              <a:srgbClr val="005AB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731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11F2C0-55CB-4D33-8583-B97D4D374490}" type="datetime1">
              <a:rPr lang="en-US" smtClean="0"/>
              <a:t>12/14/2023</a:t>
            </a:fld>
            <a:endParaRPr lang="en-US"/>
          </a:p>
        </p:txBody>
      </p:sp>
      <p:sp>
        <p:nvSpPr>
          <p:cNvPr id="3" name="Footer Placeholder 2"/>
          <p:cNvSpPr>
            <a:spLocks noGrp="1"/>
          </p:cNvSpPr>
          <p:nvPr>
            <p:ph type="ftr" sz="quarter" idx="11"/>
          </p:nvPr>
        </p:nvSpPr>
        <p:spPr/>
        <p:txBody>
          <a:bodyPr/>
          <a:lstStyle/>
          <a:p>
            <a:endParaRPr lang="en-US"/>
          </a:p>
        </p:txBody>
      </p:sp>
      <p:sp>
        <p:nvSpPr>
          <p:cNvPr id="5" name="Slide Number Placeholder 5"/>
          <p:cNvSpPr>
            <a:spLocks noGrp="1"/>
          </p:cNvSpPr>
          <p:nvPr>
            <p:ph type="sldNum" sz="quarter" idx="12"/>
          </p:nvPr>
        </p:nvSpPr>
        <p:spPr>
          <a:xfrm>
            <a:off x="11478829" y="6347474"/>
            <a:ext cx="558552" cy="365125"/>
          </a:xfrm>
          <a:prstGeom prst="rect">
            <a:avLst/>
          </a:prstGeom>
        </p:spPr>
        <p:txBody>
          <a:bodyPr/>
          <a:lstStyle>
            <a:lvl1pPr>
              <a:defRPr sz="1600">
                <a:solidFill>
                  <a:srgbClr val="707372"/>
                </a:solidFill>
              </a:defRPr>
            </a:lvl1pPr>
          </a:lstStyle>
          <a:p>
            <a:fld id="{5E94BA17-8AE8-4651-9FD9-8589E5D42325}" type="slidenum">
              <a:rPr lang="en-US" smtClean="0"/>
              <a:pPr/>
              <a:t>‹#›</a:t>
            </a:fld>
            <a:endParaRPr lang="en-US"/>
          </a:p>
        </p:txBody>
      </p:sp>
    </p:spTree>
    <p:extLst>
      <p:ext uri="{BB962C8B-B14F-4D97-AF65-F5344CB8AC3E}">
        <p14:creationId xmlns:p14="http://schemas.microsoft.com/office/powerpoint/2010/main" val="1051009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rge Photo ">
    <p:spTree>
      <p:nvGrpSpPr>
        <p:cNvPr id="1" name=""/>
        <p:cNvGrpSpPr/>
        <p:nvPr/>
      </p:nvGrpSpPr>
      <p:grpSpPr>
        <a:xfrm>
          <a:off x="0" y="0"/>
          <a:ext cx="0" cy="0"/>
          <a:chOff x="0" y="0"/>
          <a:chExt cx="0" cy="0"/>
        </a:xfrm>
      </p:grpSpPr>
      <p:sp>
        <p:nvSpPr>
          <p:cNvPr id="4" name="Picture Placeholder 2"/>
          <p:cNvSpPr>
            <a:spLocks noGrp="1" noChangeAspect="1"/>
          </p:cNvSpPr>
          <p:nvPr>
            <p:ph type="pic" idx="13"/>
          </p:nvPr>
        </p:nvSpPr>
        <p:spPr>
          <a:xfrm>
            <a:off x="0" y="1049311"/>
            <a:ext cx="12192000" cy="5811864"/>
          </a:xfrm>
          <a:prstGeom prst="rect">
            <a:avLst/>
          </a:prstGeom>
          <a:solidFill>
            <a:schemeClr val="bg2">
              <a:lumMod val="75000"/>
            </a:schemeClr>
          </a:solidFill>
          <a:ln>
            <a:noFill/>
          </a:ln>
        </p:spPr>
        <p:txBody>
          <a:bodyPr anchor="t">
            <a:normAutofit/>
          </a:bodyPr>
          <a:lstStyle>
            <a:lvl1pPr marL="0" indent="0" algn="ctr">
              <a:buNone/>
              <a:defRPr sz="1200" b="0" i="0">
                <a:solidFill>
                  <a:schemeClr val="bg1"/>
                </a:solidFill>
                <a:latin typeface="Arial" charset="0"/>
                <a:ea typeface="Arial" charset="0"/>
                <a:cs typeface="Arial" charset="0"/>
              </a:defRPr>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endParaRPr lang="en-US"/>
          </a:p>
          <a:p>
            <a:r>
              <a:rPr lang="en-US"/>
              <a:t>Drag picture to placeholder or click icon to add</a:t>
            </a:r>
          </a:p>
        </p:txBody>
      </p:sp>
      <p:sp>
        <p:nvSpPr>
          <p:cNvPr id="3" name="Title 1"/>
          <p:cNvSpPr>
            <a:spLocks noGrp="1"/>
          </p:cNvSpPr>
          <p:nvPr>
            <p:ph type="title"/>
          </p:nvPr>
        </p:nvSpPr>
        <p:spPr>
          <a:xfrm>
            <a:off x="471256" y="97654"/>
            <a:ext cx="10515600" cy="909454"/>
          </a:xfrm>
        </p:spPr>
        <p:txBody>
          <a:bodyPr/>
          <a:lstStyle/>
          <a:p>
            <a:r>
              <a:rPr lang="en-US"/>
              <a:t>Click to edit Master title style</a:t>
            </a:r>
          </a:p>
        </p:txBody>
      </p:sp>
      <p:sp>
        <p:nvSpPr>
          <p:cNvPr id="5" name="Slide Number Placeholder 4"/>
          <p:cNvSpPr>
            <a:spLocks noGrp="1"/>
          </p:cNvSpPr>
          <p:nvPr>
            <p:ph type="sldNum" sz="quarter" idx="12"/>
          </p:nvPr>
        </p:nvSpPr>
        <p:spPr>
          <a:xfrm>
            <a:off x="11304231" y="6374108"/>
            <a:ext cx="688760" cy="365125"/>
          </a:xfrm>
          <a:prstGeom prst="rect">
            <a:avLst/>
          </a:prstGeom>
        </p:spPr>
        <p:txBody>
          <a:bodyPr/>
          <a:lstStyle/>
          <a:p>
            <a:fld id="{5E94BA17-8AE8-4651-9FD9-8589E5D42325}" type="slidenum">
              <a:rPr lang="en-US" smtClean="0"/>
              <a:t>‹#›</a:t>
            </a:fld>
            <a:endParaRPr lang="en-US"/>
          </a:p>
        </p:txBody>
      </p:sp>
    </p:spTree>
    <p:extLst>
      <p:ext uri="{BB962C8B-B14F-4D97-AF65-F5344CB8AC3E}">
        <p14:creationId xmlns:p14="http://schemas.microsoft.com/office/powerpoint/2010/main" val="2092047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ull Bleed Photo ">
    <p:spTree>
      <p:nvGrpSpPr>
        <p:cNvPr id="1" name=""/>
        <p:cNvGrpSpPr/>
        <p:nvPr/>
      </p:nvGrpSpPr>
      <p:grpSpPr>
        <a:xfrm>
          <a:off x="0" y="0"/>
          <a:ext cx="0" cy="0"/>
          <a:chOff x="0" y="0"/>
          <a:chExt cx="0" cy="0"/>
        </a:xfrm>
      </p:grpSpPr>
      <p:sp>
        <p:nvSpPr>
          <p:cNvPr id="4" name="Picture Placeholder 2"/>
          <p:cNvSpPr>
            <a:spLocks noGrp="1" noChangeAspect="1"/>
          </p:cNvSpPr>
          <p:nvPr>
            <p:ph type="pic" idx="13"/>
          </p:nvPr>
        </p:nvSpPr>
        <p:spPr>
          <a:xfrm>
            <a:off x="0" y="0"/>
            <a:ext cx="12192000" cy="6861175"/>
          </a:xfrm>
          <a:prstGeom prst="rect">
            <a:avLst/>
          </a:prstGeom>
          <a:solidFill>
            <a:schemeClr val="bg2">
              <a:lumMod val="75000"/>
            </a:schemeClr>
          </a:solidFill>
          <a:ln>
            <a:noFill/>
          </a:ln>
        </p:spPr>
        <p:txBody>
          <a:bodyPr anchor="t">
            <a:normAutofit/>
          </a:bodyPr>
          <a:lstStyle>
            <a:lvl1pPr marL="0" indent="0" algn="ctr">
              <a:buNone/>
              <a:defRPr sz="1200" b="0" i="0">
                <a:solidFill>
                  <a:schemeClr val="bg1"/>
                </a:solidFill>
                <a:latin typeface="Arial" charset="0"/>
                <a:ea typeface="Arial" charset="0"/>
                <a:cs typeface="Arial" charset="0"/>
              </a:defRPr>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endParaRPr lang="en-US"/>
          </a:p>
          <a:p>
            <a:r>
              <a:rPr lang="en-US"/>
              <a:t>Drag picture to placeholder or click icon to add</a:t>
            </a:r>
          </a:p>
        </p:txBody>
      </p:sp>
      <p:sp>
        <p:nvSpPr>
          <p:cNvPr id="5" name="Slide Number Placeholder 4"/>
          <p:cNvSpPr>
            <a:spLocks noGrp="1"/>
          </p:cNvSpPr>
          <p:nvPr>
            <p:ph type="sldNum" sz="quarter" idx="12"/>
          </p:nvPr>
        </p:nvSpPr>
        <p:spPr>
          <a:xfrm>
            <a:off x="11304231" y="6374108"/>
            <a:ext cx="688760" cy="365125"/>
          </a:xfrm>
          <a:prstGeom prst="rect">
            <a:avLst/>
          </a:prstGeom>
        </p:spPr>
        <p:txBody>
          <a:bodyPr/>
          <a:lstStyle/>
          <a:p>
            <a:fld id="{5E94BA17-8AE8-4651-9FD9-8589E5D42325}" type="slidenum">
              <a:rPr lang="en-US" smtClean="0"/>
              <a:t>‹#›</a:t>
            </a:fld>
            <a:endParaRPr lang="en-US"/>
          </a:p>
        </p:txBody>
      </p:sp>
      <p:sp>
        <p:nvSpPr>
          <p:cNvPr id="6" name="Title 1"/>
          <p:cNvSpPr>
            <a:spLocks noGrp="1"/>
          </p:cNvSpPr>
          <p:nvPr>
            <p:ph type="title"/>
          </p:nvPr>
        </p:nvSpPr>
        <p:spPr>
          <a:xfrm>
            <a:off x="471256" y="301848"/>
            <a:ext cx="10515600" cy="909454"/>
          </a:xfrm>
        </p:spPr>
        <p:txBody>
          <a:bodyPr/>
          <a:lstStyle/>
          <a:p>
            <a:r>
              <a:rPr lang="en-US"/>
              <a:t>Click to edit Master title style</a:t>
            </a:r>
          </a:p>
        </p:txBody>
      </p:sp>
    </p:spTree>
    <p:extLst>
      <p:ext uri="{BB962C8B-B14F-4D97-AF65-F5344CB8AC3E}">
        <p14:creationId xmlns:p14="http://schemas.microsoft.com/office/powerpoint/2010/main" val="2740922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and Photo ">
    <p:spTree>
      <p:nvGrpSpPr>
        <p:cNvPr id="1" name=""/>
        <p:cNvGrpSpPr/>
        <p:nvPr/>
      </p:nvGrpSpPr>
      <p:grpSpPr>
        <a:xfrm>
          <a:off x="0" y="0"/>
          <a:ext cx="0" cy="0"/>
          <a:chOff x="0" y="0"/>
          <a:chExt cx="0" cy="0"/>
        </a:xfrm>
      </p:grpSpPr>
      <p:sp>
        <p:nvSpPr>
          <p:cNvPr id="6" name="Picture Placeholder 2"/>
          <p:cNvSpPr>
            <a:spLocks noGrp="1" noChangeAspect="1"/>
          </p:cNvSpPr>
          <p:nvPr>
            <p:ph type="pic" idx="13"/>
          </p:nvPr>
        </p:nvSpPr>
        <p:spPr>
          <a:xfrm>
            <a:off x="5879167" y="1084826"/>
            <a:ext cx="6336508" cy="5191691"/>
          </a:xfrm>
          <a:prstGeom prst="rect">
            <a:avLst/>
          </a:prstGeom>
          <a:solidFill>
            <a:schemeClr val="bg2">
              <a:lumMod val="75000"/>
            </a:schemeClr>
          </a:solidFill>
          <a:ln>
            <a:solidFill>
              <a:schemeClr val="bg1"/>
            </a:solidFill>
          </a:ln>
        </p:spPr>
        <p:txBody>
          <a:bodyPr anchor="t">
            <a:normAutofit/>
          </a:bodyPr>
          <a:lstStyle>
            <a:lvl1pPr marL="0" indent="0" algn="ctr">
              <a:buNone/>
              <a:defRPr sz="1200" b="0" i="0">
                <a:solidFill>
                  <a:schemeClr val="bg1"/>
                </a:solidFill>
                <a:latin typeface="Arial" charset="0"/>
                <a:ea typeface="Arial" charset="0"/>
                <a:cs typeface="Arial" charset="0"/>
              </a:defRPr>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endParaRPr lang="en-US"/>
          </a:p>
          <a:p>
            <a:r>
              <a:rPr lang="en-US"/>
              <a:t>Drag picture to placeholder or click icon to add</a:t>
            </a:r>
          </a:p>
        </p:txBody>
      </p:sp>
      <p:sp>
        <p:nvSpPr>
          <p:cNvPr id="7" name="Content Placeholder 2"/>
          <p:cNvSpPr>
            <a:spLocks noGrp="1"/>
          </p:cNvSpPr>
          <p:nvPr>
            <p:ph sz="half" idx="1"/>
          </p:nvPr>
        </p:nvSpPr>
        <p:spPr>
          <a:xfrm>
            <a:off x="838201" y="1541539"/>
            <a:ext cx="4227991" cy="435133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1"/>
          <p:cNvSpPr>
            <a:spLocks noGrp="1"/>
          </p:cNvSpPr>
          <p:nvPr>
            <p:ph type="title"/>
          </p:nvPr>
        </p:nvSpPr>
        <p:spPr>
          <a:xfrm>
            <a:off x="471256" y="186434"/>
            <a:ext cx="10515600" cy="909454"/>
          </a:xfrm>
        </p:spPr>
        <p:txBody>
          <a:bodyPr/>
          <a:lstStyle/>
          <a:p>
            <a:r>
              <a:rPr lang="en-US"/>
              <a:t>Click to edit Master title style</a:t>
            </a:r>
          </a:p>
        </p:txBody>
      </p:sp>
      <p:sp>
        <p:nvSpPr>
          <p:cNvPr id="2" name="Date Placeholder 1"/>
          <p:cNvSpPr>
            <a:spLocks noGrp="1"/>
          </p:cNvSpPr>
          <p:nvPr>
            <p:ph type="dt" sz="half" idx="14"/>
          </p:nvPr>
        </p:nvSpPr>
        <p:spPr/>
        <p:txBody>
          <a:bodyPr/>
          <a:lstStyle/>
          <a:p>
            <a:fld id="{F3506DB1-6AE1-4C51-B77C-12283A5FBEF5}" type="datetime1">
              <a:rPr lang="en-US" smtClean="0"/>
              <a:t>12/14/2023</a:t>
            </a:fld>
            <a:endParaRPr lang="en-US"/>
          </a:p>
        </p:txBody>
      </p:sp>
      <p:sp>
        <p:nvSpPr>
          <p:cNvPr id="3" name="Footer Placeholder 2"/>
          <p:cNvSpPr>
            <a:spLocks noGrp="1"/>
          </p:cNvSpPr>
          <p:nvPr>
            <p:ph type="ftr" sz="quarter" idx="15"/>
          </p:nvPr>
        </p:nvSpPr>
        <p:spPr/>
        <p:txBody>
          <a:bodyPr/>
          <a:lstStyle/>
          <a:p>
            <a:endParaRPr lang="en-US"/>
          </a:p>
        </p:txBody>
      </p:sp>
      <p:sp>
        <p:nvSpPr>
          <p:cNvPr id="8" name="Slide Number Placeholder 5"/>
          <p:cNvSpPr>
            <a:spLocks noGrp="1"/>
          </p:cNvSpPr>
          <p:nvPr>
            <p:ph type="sldNum" sz="quarter" idx="12"/>
          </p:nvPr>
        </p:nvSpPr>
        <p:spPr>
          <a:xfrm>
            <a:off x="11478829" y="6347474"/>
            <a:ext cx="558552" cy="365125"/>
          </a:xfrm>
          <a:prstGeom prst="rect">
            <a:avLst/>
          </a:prstGeom>
        </p:spPr>
        <p:txBody>
          <a:bodyPr/>
          <a:lstStyle>
            <a:lvl1pPr>
              <a:defRPr sz="1600">
                <a:solidFill>
                  <a:srgbClr val="707372"/>
                </a:solidFill>
              </a:defRPr>
            </a:lvl1pPr>
          </a:lstStyle>
          <a:p>
            <a:fld id="{5E94BA17-8AE8-4651-9FD9-8589E5D42325}" type="slidenum">
              <a:rPr lang="en-US" smtClean="0"/>
              <a:pPr/>
              <a:t>‹#›</a:t>
            </a:fld>
            <a:endParaRPr lang="en-US"/>
          </a:p>
        </p:txBody>
      </p:sp>
    </p:spTree>
    <p:extLst>
      <p:ext uri="{BB962C8B-B14F-4D97-AF65-F5344CB8AC3E}">
        <p14:creationId xmlns:p14="http://schemas.microsoft.com/office/powerpoint/2010/main" val="603949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and 3 Photos">
    <p:spTree>
      <p:nvGrpSpPr>
        <p:cNvPr id="1" name=""/>
        <p:cNvGrpSpPr/>
        <p:nvPr/>
      </p:nvGrpSpPr>
      <p:grpSpPr>
        <a:xfrm>
          <a:off x="0" y="0"/>
          <a:ext cx="0" cy="0"/>
          <a:chOff x="0" y="0"/>
          <a:chExt cx="0" cy="0"/>
        </a:xfrm>
      </p:grpSpPr>
      <p:sp>
        <p:nvSpPr>
          <p:cNvPr id="12" name="Picture Placeholder 2"/>
          <p:cNvSpPr>
            <a:spLocks noGrp="1" noChangeAspect="1"/>
          </p:cNvSpPr>
          <p:nvPr>
            <p:ph type="pic" idx="13"/>
          </p:nvPr>
        </p:nvSpPr>
        <p:spPr>
          <a:xfrm>
            <a:off x="6001963" y="614310"/>
            <a:ext cx="6190040" cy="2580217"/>
          </a:xfrm>
          <a:prstGeom prst="rect">
            <a:avLst/>
          </a:prstGeom>
          <a:solidFill>
            <a:schemeClr val="bg2">
              <a:lumMod val="75000"/>
            </a:schemeClr>
          </a:solidFill>
          <a:ln>
            <a:solidFill>
              <a:schemeClr val="bg1"/>
            </a:solidFill>
          </a:ln>
        </p:spPr>
        <p:txBody>
          <a:bodyPr anchor="t">
            <a:normAutofit/>
          </a:bodyPr>
          <a:lstStyle>
            <a:lvl1pPr marL="0" indent="0" algn="ctr">
              <a:buNone/>
              <a:defRPr sz="1200" b="0" i="0">
                <a:solidFill>
                  <a:schemeClr val="bg1"/>
                </a:solidFill>
                <a:latin typeface="Arial" charset="0"/>
                <a:ea typeface="Arial" charset="0"/>
                <a:cs typeface="Arial" charset="0"/>
              </a:defRPr>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endParaRPr lang="en-US"/>
          </a:p>
          <a:p>
            <a:r>
              <a:rPr lang="en-US"/>
              <a:t>Drag picture to placeholder or click icon to add</a:t>
            </a:r>
          </a:p>
        </p:txBody>
      </p:sp>
      <p:sp>
        <p:nvSpPr>
          <p:cNvPr id="13" name="Picture Placeholder 2"/>
          <p:cNvSpPr>
            <a:spLocks noGrp="1" noChangeAspect="1"/>
          </p:cNvSpPr>
          <p:nvPr>
            <p:ph type="pic" idx="14"/>
          </p:nvPr>
        </p:nvSpPr>
        <p:spPr>
          <a:xfrm>
            <a:off x="6001963" y="3199309"/>
            <a:ext cx="3150855" cy="2499240"/>
          </a:xfrm>
          <a:prstGeom prst="rect">
            <a:avLst/>
          </a:prstGeom>
          <a:solidFill>
            <a:schemeClr val="bg2">
              <a:lumMod val="75000"/>
            </a:schemeClr>
          </a:solidFill>
          <a:ln>
            <a:solidFill>
              <a:schemeClr val="bg1"/>
            </a:solidFill>
          </a:ln>
        </p:spPr>
        <p:txBody>
          <a:bodyPr anchor="t">
            <a:normAutofit/>
          </a:bodyPr>
          <a:lstStyle>
            <a:lvl1pPr marL="0" indent="0" algn="ctr">
              <a:buNone/>
              <a:defRPr sz="1200" b="0" i="0">
                <a:solidFill>
                  <a:schemeClr val="bg1"/>
                </a:solidFill>
                <a:latin typeface="Arial" charset="0"/>
                <a:ea typeface="Arial" charset="0"/>
                <a:cs typeface="Arial" charset="0"/>
              </a:defRPr>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endParaRPr lang="en-US"/>
          </a:p>
          <a:p>
            <a:r>
              <a:rPr lang="en-US"/>
              <a:t>Drag picture to placeholder or click icon to add</a:t>
            </a:r>
          </a:p>
        </p:txBody>
      </p:sp>
      <p:sp>
        <p:nvSpPr>
          <p:cNvPr id="14" name="Picture Placeholder 2"/>
          <p:cNvSpPr>
            <a:spLocks noGrp="1" noChangeAspect="1"/>
          </p:cNvSpPr>
          <p:nvPr>
            <p:ph type="pic" idx="15"/>
          </p:nvPr>
        </p:nvSpPr>
        <p:spPr>
          <a:xfrm>
            <a:off x="9138763" y="3199309"/>
            <a:ext cx="3053237" cy="2499239"/>
          </a:xfrm>
          <a:prstGeom prst="rect">
            <a:avLst/>
          </a:prstGeom>
          <a:solidFill>
            <a:schemeClr val="bg2">
              <a:lumMod val="75000"/>
            </a:schemeClr>
          </a:solidFill>
          <a:ln>
            <a:solidFill>
              <a:schemeClr val="bg1"/>
            </a:solidFill>
          </a:ln>
        </p:spPr>
        <p:txBody>
          <a:bodyPr anchor="t">
            <a:normAutofit/>
          </a:bodyPr>
          <a:lstStyle>
            <a:lvl1pPr marL="0" indent="0" algn="ctr">
              <a:buNone/>
              <a:defRPr sz="1200" b="0" i="0">
                <a:solidFill>
                  <a:schemeClr val="bg1"/>
                </a:solidFill>
                <a:latin typeface="Arial" charset="0"/>
                <a:ea typeface="Arial" charset="0"/>
                <a:cs typeface="Arial" charset="0"/>
              </a:defRPr>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endParaRPr lang="en-US"/>
          </a:p>
          <a:p>
            <a:r>
              <a:rPr lang="en-US"/>
              <a:t>Drag picture to placeholder or click icon to add</a:t>
            </a:r>
          </a:p>
        </p:txBody>
      </p:sp>
      <p:sp>
        <p:nvSpPr>
          <p:cNvPr id="7" name="Content Placeholder 2"/>
          <p:cNvSpPr>
            <a:spLocks noGrp="1"/>
          </p:cNvSpPr>
          <p:nvPr>
            <p:ph sz="half" idx="1"/>
          </p:nvPr>
        </p:nvSpPr>
        <p:spPr>
          <a:xfrm>
            <a:off x="388398" y="1000002"/>
            <a:ext cx="4227991" cy="435133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Date Placeholder 3"/>
          <p:cNvSpPr>
            <a:spLocks noGrp="1"/>
          </p:cNvSpPr>
          <p:nvPr>
            <p:ph type="dt" sz="half" idx="2"/>
          </p:nvPr>
        </p:nvSpPr>
        <p:spPr>
          <a:xfrm>
            <a:off x="210838" y="6356352"/>
            <a:ext cx="1706732" cy="365125"/>
          </a:xfrm>
          <a:prstGeom prst="rect">
            <a:avLst/>
          </a:prstGeom>
        </p:spPr>
        <p:txBody>
          <a:bodyPr vert="horz" lIns="91440" tIns="45720" rIns="91440" bIns="45720" rtlCol="0" anchor="ctr"/>
          <a:lstStyle>
            <a:lvl1pPr algn="l">
              <a:defRPr sz="1050">
                <a:solidFill>
                  <a:schemeClr val="tx1"/>
                </a:solidFill>
                <a:latin typeface="Segoe UI Semibold" panose="020B0702040204020203" pitchFamily="34" charset="0"/>
              </a:defRPr>
            </a:lvl1pPr>
          </a:lstStyle>
          <a:p>
            <a:fld id="{9ADF899A-A8F7-4021-9FF5-B44DBBB78AD9}" type="datetime1">
              <a:rPr lang="en-US" smtClean="0"/>
              <a:t>12/14/2023</a:t>
            </a:fld>
            <a:endParaRPr lang="en-US"/>
          </a:p>
        </p:txBody>
      </p:sp>
      <p:sp>
        <p:nvSpPr>
          <p:cNvPr id="15" name="Footer Placeholder 4"/>
          <p:cNvSpPr>
            <a:spLocks noGrp="1"/>
          </p:cNvSpPr>
          <p:nvPr>
            <p:ph type="ftr" sz="quarter" idx="3"/>
          </p:nvPr>
        </p:nvSpPr>
        <p:spPr>
          <a:xfrm>
            <a:off x="3150828" y="6356352"/>
            <a:ext cx="4114800" cy="365125"/>
          </a:xfrm>
          <a:prstGeom prst="rect">
            <a:avLst/>
          </a:prstGeom>
        </p:spPr>
        <p:txBody>
          <a:bodyPr vert="horz" lIns="91440" tIns="45720" rIns="91440" bIns="45720" rtlCol="0" anchor="ctr"/>
          <a:lstStyle>
            <a:lvl1pPr algn="l">
              <a:defRPr sz="1100">
                <a:solidFill>
                  <a:schemeClr val="tx1">
                    <a:tint val="75000"/>
                  </a:schemeClr>
                </a:solidFill>
                <a:latin typeface="Segoe UI Semibold" panose="020B0702040204020203" pitchFamily="34" charset="0"/>
              </a:defRPr>
            </a:lvl1pPr>
          </a:lstStyle>
          <a:p>
            <a:endParaRPr lang="en-US"/>
          </a:p>
        </p:txBody>
      </p:sp>
      <p:sp>
        <p:nvSpPr>
          <p:cNvPr id="10" name="Slide Number Placeholder 5"/>
          <p:cNvSpPr>
            <a:spLocks noGrp="1"/>
          </p:cNvSpPr>
          <p:nvPr>
            <p:ph type="sldNum" sz="quarter" idx="12"/>
          </p:nvPr>
        </p:nvSpPr>
        <p:spPr>
          <a:xfrm>
            <a:off x="11478829" y="6347474"/>
            <a:ext cx="558552" cy="365125"/>
          </a:xfrm>
          <a:prstGeom prst="rect">
            <a:avLst/>
          </a:prstGeom>
        </p:spPr>
        <p:txBody>
          <a:bodyPr/>
          <a:lstStyle>
            <a:lvl1pPr>
              <a:defRPr sz="1600">
                <a:solidFill>
                  <a:srgbClr val="707372"/>
                </a:solidFill>
              </a:defRPr>
            </a:lvl1pPr>
          </a:lstStyle>
          <a:p>
            <a:fld id="{5E94BA17-8AE8-4651-9FD9-8589E5D42325}" type="slidenum">
              <a:rPr lang="en-US" smtClean="0"/>
              <a:pPr/>
              <a:t>‹#›</a:t>
            </a:fld>
            <a:endParaRPr lang="en-US"/>
          </a:p>
        </p:txBody>
      </p:sp>
    </p:spTree>
    <p:extLst>
      <p:ext uri="{BB962C8B-B14F-4D97-AF65-F5344CB8AC3E}">
        <p14:creationId xmlns:p14="http://schemas.microsoft.com/office/powerpoint/2010/main" val="1659048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hart ">
    <p:spTree>
      <p:nvGrpSpPr>
        <p:cNvPr id="1" name=""/>
        <p:cNvGrpSpPr/>
        <p:nvPr/>
      </p:nvGrpSpPr>
      <p:grpSpPr>
        <a:xfrm>
          <a:off x="0" y="0"/>
          <a:ext cx="0" cy="0"/>
          <a:chOff x="0" y="0"/>
          <a:chExt cx="0" cy="0"/>
        </a:xfrm>
      </p:grpSpPr>
      <p:sp>
        <p:nvSpPr>
          <p:cNvPr id="7" name="Content Placeholder 2"/>
          <p:cNvSpPr>
            <a:spLocks noGrp="1"/>
          </p:cNvSpPr>
          <p:nvPr>
            <p:ph sz="half" idx="1"/>
          </p:nvPr>
        </p:nvSpPr>
        <p:spPr>
          <a:xfrm>
            <a:off x="270029" y="1621438"/>
            <a:ext cx="4227991" cy="435133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4"/>
          <p:cNvSpPr>
            <a:spLocks noGrp="1"/>
          </p:cNvSpPr>
          <p:nvPr>
            <p:ph type="sldNum" sz="quarter" idx="12"/>
          </p:nvPr>
        </p:nvSpPr>
        <p:spPr>
          <a:xfrm>
            <a:off x="11304231" y="6374108"/>
            <a:ext cx="688760" cy="365125"/>
          </a:xfrm>
          <a:prstGeom prst="rect">
            <a:avLst/>
          </a:prstGeom>
        </p:spPr>
        <p:txBody>
          <a:bodyPr/>
          <a:lstStyle/>
          <a:p>
            <a:fld id="{5E94BA17-8AE8-4651-9FD9-8589E5D42325}" type="slidenum">
              <a:rPr lang="en-US" smtClean="0"/>
              <a:t>‹#›</a:t>
            </a:fld>
            <a:endParaRPr lang="en-US"/>
          </a:p>
        </p:txBody>
      </p:sp>
      <p:sp>
        <p:nvSpPr>
          <p:cNvPr id="6" name="Chart Placeholder 5"/>
          <p:cNvSpPr>
            <a:spLocks noGrp="1"/>
          </p:cNvSpPr>
          <p:nvPr>
            <p:ph type="chart" sz="quarter" idx="13"/>
          </p:nvPr>
        </p:nvSpPr>
        <p:spPr>
          <a:xfrm>
            <a:off x="4935986" y="1683711"/>
            <a:ext cx="6960093" cy="4042386"/>
          </a:xfrm>
          <a:solidFill>
            <a:schemeClr val="bg1">
              <a:lumMod val="75000"/>
            </a:schemeClr>
          </a:solidFill>
        </p:spPr>
        <p:txBody>
          <a:bodyPr/>
          <a:lstStyle>
            <a:lvl1pPr marL="0" indent="0">
              <a:buNone/>
              <a:defRPr/>
            </a:lvl1pPr>
          </a:lstStyle>
          <a:p>
            <a:endParaRPr lang="en-US"/>
          </a:p>
        </p:txBody>
      </p:sp>
      <p:sp>
        <p:nvSpPr>
          <p:cNvPr id="15" name="Title 1"/>
          <p:cNvSpPr>
            <a:spLocks noGrp="1"/>
          </p:cNvSpPr>
          <p:nvPr>
            <p:ph type="title"/>
          </p:nvPr>
        </p:nvSpPr>
        <p:spPr>
          <a:xfrm>
            <a:off x="471256" y="186434"/>
            <a:ext cx="10515600" cy="909454"/>
          </a:xfrm>
        </p:spPr>
        <p:txBody>
          <a:bodyPr/>
          <a:lstStyle/>
          <a:p>
            <a:r>
              <a:rPr lang="en-US"/>
              <a:t>Click to edit Master title style</a:t>
            </a:r>
          </a:p>
        </p:txBody>
      </p:sp>
      <p:sp>
        <p:nvSpPr>
          <p:cNvPr id="16" name="Date Placeholder 3"/>
          <p:cNvSpPr>
            <a:spLocks noGrp="1"/>
          </p:cNvSpPr>
          <p:nvPr>
            <p:ph type="dt" sz="half" idx="2"/>
          </p:nvPr>
        </p:nvSpPr>
        <p:spPr>
          <a:xfrm>
            <a:off x="210838" y="6356352"/>
            <a:ext cx="1706732" cy="365125"/>
          </a:xfrm>
          <a:prstGeom prst="rect">
            <a:avLst/>
          </a:prstGeom>
        </p:spPr>
        <p:txBody>
          <a:bodyPr vert="horz" lIns="91440" tIns="45720" rIns="91440" bIns="45720" rtlCol="0" anchor="ctr"/>
          <a:lstStyle>
            <a:lvl1pPr algn="l">
              <a:defRPr sz="1050">
                <a:solidFill>
                  <a:schemeClr val="tx1"/>
                </a:solidFill>
                <a:latin typeface="Segoe UI Semibold" panose="020B0702040204020203" pitchFamily="34" charset="0"/>
              </a:defRPr>
            </a:lvl1pPr>
          </a:lstStyle>
          <a:p>
            <a:fld id="{5B7687ED-B540-40BD-81A4-F85697C7700B}" type="datetime1">
              <a:rPr lang="en-US" smtClean="0"/>
              <a:t>12/14/2023</a:t>
            </a:fld>
            <a:endParaRPr lang="en-US"/>
          </a:p>
        </p:txBody>
      </p:sp>
      <p:sp>
        <p:nvSpPr>
          <p:cNvPr id="17" name="Footer Placeholder 4"/>
          <p:cNvSpPr>
            <a:spLocks noGrp="1"/>
          </p:cNvSpPr>
          <p:nvPr>
            <p:ph type="ftr" sz="quarter" idx="3"/>
          </p:nvPr>
        </p:nvSpPr>
        <p:spPr>
          <a:xfrm>
            <a:off x="3150828" y="6356352"/>
            <a:ext cx="4114800" cy="365125"/>
          </a:xfrm>
          <a:prstGeom prst="rect">
            <a:avLst/>
          </a:prstGeom>
        </p:spPr>
        <p:txBody>
          <a:bodyPr vert="horz" lIns="91440" tIns="45720" rIns="91440" bIns="45720" rtlCol="0" anchor="ctr"/>
          <a:lstStyle>
            <a:lvl1pPr algn="l">
              <a:defRPr sz="1100">
                <a:solidFill>
                  <a:schemeClr val="tx1">
                    <a:tint val="75000"/>
                  </a:schemeClr>
                </a:solidFill>
                <a:latin typeface="Segoe UI Semibold" panose="020B0702040204020203" pitchFamily="34" charset="0"/>
              </a:defRPr>
            </a:lvl1pPr>
          </a:lstStyle>
          <a:p>
            <a:endParaRPr lang="en-US"/>
          </a:p>
        </p:txBody>
      </p:sp>
    </p:spTree>
    <p:extLst>
      <p:ext uri="{BB962C8B-B14F-4D97-AF65-F5344CB8AC3E}">
        <p14:creationId xmlns:p14="http://schemas.microsoft.com/office/powerpoint/2010/main" val="1485023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Title Slide">
    <p:bg>
      <p:bgPr>
        <a:solidFill>
          <a:schemeClr val="bg1"/>
        </a:solidFill>
        <a:effectLst/>
      </p:bgPr>
    </p:bg>
    <p:spTree>
      <p:nvGrpSpPr>
        <p:cNvPr id="1" name=""/>
        <p:cNvGrpSpPr/>
        <p:nvPr/>
      </p:nvGrpSpPr>
      <p:grpSpPr>
        <a:xfrm>
          <a:off x="0" y="0"/>
          <a:ext cx="0" cy="0"/>
          <a:chOff x="0" y="0"/>
          <a:chExt cx="0" cy="0"/>
        </a:xfrm>
      </p:grpSpPr>
      <p:grpSp>
        <p:nvGrpSpPr>
          <p:cNvPr id="4" name="Group 9"/>
          <p:cNvGrpSpPr>
            <a:grpSpLocks/>
          </p:cNvGrpSpPr>
          <p:nvPr/>
        </p:nvGrpSpPr>
        <p:grpSpPr bwMode="auto">
          <a:xfrm rot="2700000">
            <a:off x="8649760" y="5367339"/>
            <a:ext cx="31750" cy="444500"/>
            <a:chOff x="2834" y="3252"/>
            <a:chExt cx="30" cy="315"/>
          </a:xfrm>
        </p:grpSpPr>
        <p:sp>
          <p:nvSpPr>
            <p:cNvPr id="5" name="Oval 4"/>
            <p:cNvSpPr>
              <a:spLocks noChangeArrowheads="1"/>
            </p:cNvSpPr>
            <p:nvPr/>
          </p:nvSpPr>
          <p:spPr bwMode="gray">
            <a:xfrm>
              <a:off x="2834" y="3252"/>
              <a:ext cx="0" cy="276"/>
            </a:xfrm>
            <a:prstGeom prst="ellipse">
              <a:avLst/>
            </a:prstGeom>
            <a:noFill/>
            <a:ln w="19050">
              <a:solidFill>
                <a:schemeClr val="bg1"/>
              </a:solidFill>
              <a:round/>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spAutoFit/>
            </a:bodyPr>
            <a:lstStyle/>
            <a:p>
              <a:pPr fontAlgn="auto">
                <a:spcBef>
                  <a:spcPts val="0"/>
                </a:spcBef>
                <a:spcAft>
                  <a:spcPts val="0"/>
                </a:spcAft>
                <a:defRPr/>
              </a:pPr>
              <a:endParaRPr lang="en-US" sz="1800">
                <a:latin typeface="+mn-lt"/>
                <a:ea typeface="Geneva" charset="0"/>
                <a:cs typeface="Arial Unicode MS" charset="0"/>
              </a:endParaRPr>
            </a:p>
          </p:txBody>
        </p:sp>
        <p:sp>
          <p:nvSpPr>
            <p:cNvPr id="6" name="Line 11"/>
            <p:cNvSpPr>
              <a:spLocks noChangeShapeType="1"/>
            </p:cNvSpPr>
            <p:nvPr/>
          </p:nvSpPr>
          <p:spPr bwMode="gray">
            <a:xfrm>
              <a:off x="2864" y="3477"/>
              <a:ext cx="0" cy="9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fontAlgn="auto">
                <a:spcBef>
                  <a:spcPts val="0"/>
                </a:spcBef>
                <a:spcAft>
                  <a:spcPts val="0"/>
                </a:spcAft>
                <a:defRPr/>
              </a:pPr>
              <a:endParaRPr lang="en-US" sz="1800">
                <a:latin typeface="+mn-lt"/>
                <a:ea typeface="Geneva" charset="0"/>
                <a:cs typeface="Arial Unicode MS" charset="0"/>
              </a:endParaRPr>
            </a:p>
          </p:txBody>
        </p:sp>
      </p:grpSp>
      <p:sp>
        <p:nvSpPr>
          <p:cNvPr id="9" name="Title 8"/>
          <p:cNvSpPr>
            <a:spLocks noGrp="1"/>
          </p:cNvSpPr>
          <p:nvPr>
            <p:ph type="title"/>
          </p:nvPr>
        </p:nvSpPr>
        <p:spPr>
          <a:xfrm>
            <a:off x="2734279" y="2294506"/>
            <a:ext cx="6034164" cy="1608754"/>
          </a:xfrm>
          <a:prstGeom prst="rect">
            <a:avLst/>
          </a:prstGeom>
        </p:spPr>
        <p:txBody>
          <a:bodyPr/>
          <a:lstStyle>
            <a:lvl1pPr algn="l">
              <a:defRPr>
                <a:solidFill>
                  <a:srgbClr val="0087BE"/>
                </a:solidFill>
              </a:defRPr>
            </a:lvl1pPr>
          </a:lstStyle>
          <a:p>
            <a:r>
              <a:rPr lang="en-US"/>
              <a:t>Click to edit Master title style</a:t>
            </a:r>
          </a:p>
        </p:txBody>
      </p:sp>
      <p:sp>
        <p:nvSpPr>
          <p:cNvPr id="13" name="Rectangle 12">
            <a:extLst>
              <a:ext uri="{FF2B5EF4-FFF2-40B4-BE49-F238E27FC236}">
                <a16:creationId xmlns:a16="http://schemas.microsoft.com/office/drawing/2014/main" id="{EA85014A-13FE-9F26-E472-F815E67663BB}"/>
              </a:ext>
            </a:extLst>
          </p:cNvPr>
          <p:cNvSpPr/>
          <p:nvPr userDrawn="1"/>
        </p:nvSpPr>
        <p:spPr>
          <a:xfrm>
            <a:off x="9002684" y="6018415"/>
            <a:ext cx="2568632" cy="7647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24" name="Group 1023">
            <a:extLst>
              <a:ext uri="{FF2B5EF4-FFF2-40B4-BE49-F238E27FC236}">
                <a16:creationId xmlns:a16="http://schemas.microsoft.com/office/drawing/2014/main" id="{0D23BAE9-2517-ECF3-0C63-95F23CD95EEF}"/>
              </a:ext>
            </a:extLst>
          </p:cNvPr>
          <p:cNvGrpSpPr/>
          <p:nvPr userDrawn="1"/>
        </p:nvGrpSpPr>
        <p:grpSpPr>
          <a:xfrm>
            <a:off x="3198160" y="4360345"/>
            <a:ext cx="5106402" cy="1202876"/>
            <a:chOff x="3242409" y="4360345"/>
            <a:chExt cx="5106402" cy="1202876"/>
          </a:xfrm>
        </p:grpSpPr>
        <p:pic>
          <p:nvPicPr>
            <p:cNvPr id="11" name="Picture 10" descr="A picture containing text, clipart&#10;&#10;Description automatically generated">
              <a:extLst>
                <a:ext uri="{FF2B5EF4-FFF2-40B4-BE49-F238E27FC236}">
                  <a16:creationId xmlns:a16="http://schemas.microsoft.com/office/drawing/2014/main" id="{0E47E515-6506-259D-424D-ED5F2DEF694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25364" y="4504583"/>
              <a:ext cx="3102013" cy="914400"/>
            </a:xfrm>
            <a:prstGeom prst="rect">
              <a:avLst/>
            </a:prstGeom>
          </p:spPr>
        </p:pic>
        <p:pic>
          <p:nvPicPr>
            <p:cNvPr id="22" name="Picture 21" descr="Logo&#10;&#10;Description automatically generated">
              <a:extLst>
                <a:ext uri="{FF2B5EF4-FFF2-40B4-BE49-F238E27FC236}">
                  <a16:creationId xmlns:a16="http://schemas.microsoft.com/office/drawing/2014/main" id="{AEA23D90-8063-7A14-A582-7315FCD1B98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42409" y="4360346"/>
              <a:ext cx="1153614" cy="1202875"/>
            </a:xfrm>
            <a:prstGeom prst="rect">
              <a:avLst/>
            </a:prstGeom>
          </p:spPr>
        </p:pic>
        <p:pic>
          <p:nvPicPr>
            <p:cNvPr id="1026" name="Picture 2" descr="Southern California Edison Lineman Jobs">
              <a:extLst>
                <a:ext uri="{FF2B5EF4-FFF2-40B4-BE49-F238E27FC236}">
                  <a16:creationId xmlns:a16="http://schemas.microsoft.com/office/drawing/2014/main" id="{15023E1E-CC12-65D1-AE5C-1F498314CE2A}"/>
                </a:ext>
              </a:extLst>
            </p:cNvPr>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l="24499" t="12090" r="26926" b="24498"/>
            <a:stretch/>
          </p:blipFill>
          <p:spPr bwMode="auto">
            <a:xfrm>
              <a:off x="7427377" y="4360345"/>
              <a:ext cx="921434" cy="120287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179174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USE THIS SLIDE!">
    <p:spTree>
      <p:nvGrpSpPr>
        <p:cNvPr id="1" name=""/>
        <p:cNvGrpSpPr/>
        <p:nvPr/>
      </p:nvGrpSpPr>
      <p:grpSpPr>
        <a:xfrm>
          <a:off x="0" y="0"/>
          <a:ext cx="0" cy="0"/>
          <a:chOff x="0" y="0"/>
          <a:chExt cx="0" cy="0"/>
        </a:xfrm>
      </p:grpSpPr>
      <p:pic>
        <p:nvPicPr>
          <p:cNvPr id="9" name="Picture 8" descr="ColorBlue_bar_top-12.jpg">
            <a:extLst>
              <a:ext uri="{FF2B5EF4-FFF2-40B4-BE49-F238E27FC236}">
                <a16:creationId xmlns:a16="http://schemas.microsoft.com/office/drawing/2014/main" id="{16653E63-5C59-4A5C-ADC6-7C432D2D463C}"/>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bwMode="auto">
          <a:xfrm>
            <a:off x="923760" y="-1"/>
            <a:ext cx="11264164"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3"/>
          <p:cNvSpPr>
            <a:spLocks noGrp="1"/>
          </p:cNvSpPr>
          <p:nvPr>
            <p:ph type="title"/>
          </p:nvPr>
        </p:nvSpPr>
        <p:spPr>
          <a:xfrm>
            <a:off x="1320800" y="321899"/>
            <a:ext cx="9753600" cy="623887"/>
          </a:xfrm>
          <a:prstGeom prst="rect">
            <a:avLst/>
          </a:prstGeom>
        </p:spPr>
        <p:txBody>
          <a:bodyPr anchor="ctr"/>
          <a:lstStyle>
            <a:lvl1pPr algn="l">
              <a:defRPr sz="2800" b="1">
                <a:solidFill>
                  <a:schemeClr val="bg1"/>
                </a:solidFill>
              </a:defRPr>
            </a:lvl1pPr>
          </a:lstStyle>
          <a:p>
            <a:r>
              <a:rPr lang="en-US"/>
              <a:t>Click to edit Master title style</a:t>
            </a:r>
          </a:p>
        </p:txBody>
      </p:sp>
      <p:sp>
        <p:nvSpPr>
          <p:cNvPr id="8" name="Slide Number Placeholder 5">
            <a:extLst>
              <a:ext uri="{FF2B5EF4-FFF2-40B4-BE49-F238E27FC236}">
                <a16:creationId xmlns:a16="http://schemas.microsoft.com/office/drawing/2014/main" id="{A51156D6-9209-4E47-8D19-DF768BD7BF22}"/>
              </a:ext>
            </a:extLst>
          </p:cNvPr>
          <p:cNvSpPr txBox="1">
            <a:spLocks/>
          </p:cNvSpPr>
          <p:nvPr userDrawn="1"/>
        </p:nvSpPr>
        <p:spPr bwMode="auto">
          <a:xfrm>
            <a:off x="10871201" y="6492875"/>
            <a:ext cx="1500716"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fld id="{FD7B720C-F98A-44EF-809C-B225C8B671C0}" type="slidenum">
              <a:rPr lang="en-US" altLang="en-US" sz="900" smtClean="0">
                <a:solidFill>
                  <a:srgbClr val="7F7F7F"/>
                </a:solidFill>
                <a:latin typeface="Arial" pitchFamily="34" charset="0"/>
                <a:cs typeface="Arial" pitchFamily="34" charset="0"/>
              </a:rPr>
              <a:pPr algn="ctr" eaLnBrk="1" hangingPunct="1"/>
              <a:t>‹#›</a:t>
            </a:fld>
            <a:endParaRPr lang="en-US" altLang="en-US" sz="900">
              <a:solidFill>
                <a:srgbClr val="7F7F7F"/>
              </a:solidFill>
              <a:latin typeface="Arial" pitchFamily="34" charset="0"/>
              <a:cs typeface="Arial" pitchFamily="34" charset="0"/>
            </a:endParaRPr>
          </a:p>
        </p:txBody>
      </p:sp>
      <p:sp>
        <p:nvSpPr>
          <p:cNvPr id="7" name="Rectangle 6">
            <a:extLst>
              <a:ext uri="{FF2B5EF4-FFF2-40B4-BE49-F238E27FC236}">
                <a16:creationId xmlns:a16="http://schemas.microsoft.com/office/drawing/2014/main" id="{3ECC17FF-B1DB-411C-B5CD-AAD8FB393741}"/>
              </a:ext>
            </a:extLst>
          </p:cNvPr>
          <p:cNvSpPr/>
          <p:nvPr userDrawn="1"/>
        </p:nvSpPr>
        <p:spPr>
          <a:xfrm>
            <a:off x="203200" y="189284"/>
            <a:ext cx="720559" cy="7372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   </a:t>
            </a:r>
          </a:p>
        </p:txBody>
      </p:sp>
      <p:pic>
        <p:nvPicPr>
          <p:cNvPr id="5" name="Picture 4" descr="A picture containing light&#10;&#10;Description automatically generated">
            <a:extLst>
              <a:ext uri="{FF2B5EF4-FFF2-40B4-BE49-F238E27FC236}">
                <a16:creationId xmlns:a16="http://schemas.microsoft.com/office/drawing/2014/main" id="{A62ABAE9-D154-4F1A-8F3C-D87DC7945C4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96506" y="197847"/>
            <a:ext cx="627253" cy="654024"/>
          </a:xfrm>
          <a:prstGeom prst="rect">
            <a:avLst/>
          </a:prstGeom>
        </p:spPr>
      </p:pic>
    </p:spTree>
    <p:extLst>
      <p:ext uri="{BB962C8B-B14F-4D97-AF65-F5344CB8AC3E}">
        <p14:creationId xmlns:p14="http://schemas.microsoft.com/office/powerpoint/2010/main" val="4212692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Blank Master">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7A364D9-8712-314A-954F-75706C9CDB87}"/>
              </a:ext>
            </a:extLst>
          </p:cNvPr>
          <p:cNvSpPr/>
          <p:nvPr userDrawn="1"/>
        </p:nvSpPr>
        <p:spPr>
          <a:xfrm>
            <a:off x="0" y="6446520"/>
            <a:ext cx="12192000" cy="411480"/>
          </a:xfrm>
          <a:prstGeom prst="rect">
            <a:avLst/>
          </a:prstGeom>
          <a:solidFill>
            <a:srgbClr val="0888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3709BC21-6F75-994A-AD37-ECCAB190426F}"/>
              </a:ext>
            </a:extLst>
          </p:cNvPr>
          <p:cNvSpPr txBox="1"/>
          <p:nvPr userDrawn="1"/>
        </p:nvSpPr>
        <p:spPr>
          <a:xfrm>
            <a:off x="11706048" y="6529149"/>
            <a:ext cx="341760" cy="246221"/>
          </a:xfrm>
          <a:prstGeom prst="rect">
            <a:avLst/>
          </a:prstGeom>
          <a:noFill/>
        </p:spPr>
        <p:txBody>
          <a:bodyPr wrap="none" rtlCol="0">
            <a:spAutoFit/>
          </a:bodyPr>
          <a:lstStyle/>
          <a:p>
            <a:fld id="{8A9C26BD-B65B-0247-8C97-B9322C3DB165}" type="slidenum">
              <a:rPr lang="en-US" sz="1000" baseline="0" smtClean="0">
                <a:solidFill>
                  <a:schemeClr val="bg1"/>
                </a:solidFill>
                <a:latin typeface="Arial" panose="020B0604020202020204" pitchFamily="34" charset="0"/>
              </a:rPr>
              <a:t>‹#›</a:t>
            </a:fld>
            <a:endParaRPr lang="en-US" sz="1000" baseline="0">
              <a:solidFill>
                <a:schemeClr val="bg1"/>
              </a:solidFill>
              <a:latin typeface="Arial" panose="020B0604020202020204" pitchFamily="34" charset="0"/>
            </a:endParaRPr>
          </a:p>
        </p:txBody>
      </p:sp>
      <p:cxnSp>
        <p:nvCxnSpPr>
          <p:cNvPr id="14" name="Straight Connector 13">
            <a:extLst>
              <a:ext uri="{FF2B5EF4-FFF2-40B4-BE49-F238E27FC236}">
                <a16:creationId xmlns:a16="http://schemas.microsoft.com/office/drawing/2014/main" id="{A3528261-76E8-0C41-96A9-C7E690AC97B3}"/>
              </a:ext>
            </a:extLst>
          </p:cNvPr>
          <p:cNvCxnSpPr>
            <a:cxnSpLocks/>
          </p:cNvCxnSpPr>
          <p:nvPr userDrawn="1"/>
        </p:nvCxnSpPr>
        <p:spPr>
          <a:xfrm>
            <a:off x="11606773" y="6511896"/>
            <a:ext cx="0" cy="27699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7" name="Picture 6" descr="SDG&amp;E Logo">
            <a:extLst>
              <a:ext uri="{FF2B5EF4-FFF2-40B4-BE49-F238E27FC236}">
                <a16:creationId xmlns:a16="http://schemas.microsoft.com/office/drawing/2014/main" id="{980F9EA6-AEF0-C346-AD84-A86EA9B88AA3}"/>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658769" y="392535"/>
            <a:ext cx="948004" cy="557491"/>
          </a:xfrm>
          <a:prstGeom prst="rect">
            <a:avLst/>
          </a:prstGeom>
        </p:spPr>
      </p:pic>
    </p:spTree>
    <p:extLst>
      <p:ext uri="{BB962C8B-B14F-4D97-AF65-F5344CB8AC3E}">
        <p14:creationId xmlns:p14="http://schemas.microsoft.com/office/powerpoint/2010/main" val="36389216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2_Two Column Whit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825625"/>
            <a:ext cx="5181600" cy="4351338"/>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endParaRPr lang="en-US"/>
          </a:p>
        </p:txBody>
      </p:sp>
      <p:sp>
        <p:nvSpPr>
          <p:cNvPr id="5" name="Title 4">
            <a:extLst>
              <a:ext uri="{FF2B5EF4-FFF2-40B4-BE49-F238E27FC236}">
                <a16:creationId xmlns:a16="http://schemas.microsoft.com/office/drawing/2014/main" id="{725A6DEE-287B-49F7-A59B-22DA52EA4EF1}"/>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678002795"/>
      </p:ext>
    </p:extLst>
  </p:cSld>
  <p:clrMapOvr>
    <a:masterClrMapping/>
  </p:clrMapOvr>
  <p:extLst>
    <p:ext uri="{DCECCB84-F9BA-43D5-87BE-67443E8EF086}">
      <p15:sldGuideLst xmlns:p15="http://schemas.microsoft.com/office/powerpoint/2012/main">
        <p15:guide id="1" pos="400">
          <p15:clr>
            <a:srgbClr val="CCCCCC"/>
          </p15:clr>
        </p15:guide>
        <p15:guide id="2" pos="5368">
          <p15:clr>
            <a:srgbClr val="CCCCCC"/>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7"/>
            <a:ext cx="10515600" cy="723900"/>
          </a:xfrm>
        </p:spPr>
        <p:txBody>
          <a:bodyPr>
            <a:normAutofit/>
          </a:bodyPr>
          <a:lstStyle>
            <a:lvl1pPr>
              <a:defRPr sz="3200"/>
            </a:lvl1p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smtClean="0"/>
              <a:t>12/14/2023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8E7900-4572-45F0-88F8-094715262F0D}" type="slidenum">
              <a:rPr lang="en-US" smtClean="0"/>
              <a:pPr/>
              <a:t>‹#›</a:t>
            </a:fld>
            <a:endParaRPr lang="en-US"/>
          </a:p>
        </p:txBody>
      </p:sp>
      <p:cxnSp>
        <p:nvCxnSpPr>
          <p:cNvPr id="6" name="Straight Connector 5"/>
          <p:cNvCxnSpPr/>
          <p:nvPr userDrawn="1"/>
        </p:nvCxnSpPr>
        <p:spPr>
          <a:xfrm>
            <a:off x="838200" y="1089026"/>
            <a:ext cx="10515600" cy="0"/>
          </a:xfrm>
          <a:prstGeom prst="line">
            <a:avLst/>
          </a:prstGeom>
          <a:ln w="12700">
            <a:solidFill>
              <a:srgbClr val="005AB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3046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0515600" cy="713232"/>
          </a:xfrm>
        </p:spPr>
        <p:txBody>
          <a:bodyPr/>
          <a:lstStyle/>
          <a:p>
            <a:r>
              <a:rPr lang="en-US"/>
              <a:t>Click to edit Master title style</a:t>
            </a:r>
          </a:p>
        </p:txBody>
      </p:sp>
      <p:sp>
        <p:nvSpPr>
          <p:cNvPr id="3" name="Content Placeholder 2"/>
          <p:cNvSpPr>
            <a:spLocks noGrp="1"/>
          </p:cNvSpPr>
          <p:nvPr>
            <p:ph idx="1"/>
          </p:nvPr>
        </p:nvSpPr>
        <p:spPr>
          <a:xfrm>
            <a:off x="838200" y="1051560"/>
            <a:ext cx="10515600" cy="51254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104056F-C892-4474-9B4F-4BC9B2077078}" type="datetime1">
              <a:rPr lang="en-US" smtClean="0"/>
              <a:t>12/14/2023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94BA17-8AE8-4651-9FD9-8589E5D42325}" type="slidenum">
              <a:rPr lang="en-US" smtClean="0"/>
              <a:t>‹#›</a:t>
            </a:fld>
            <a:endParaRPr lang="en-US"/>
          </a:p>
        </p:txBody>
      </p:sp>
    </p:spTree>
    <p:extLst>
      <p:ext uri="{BB962C8B-B14F-4D97-AF65-F5344CB8AC3E}">
        <p14:creationId xmlns:p14="http://schemas.microsoft.com/office/powerpoint/2010/main" val="973660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62367" y="2048450"/>
            <a:ext cx="9144000" cy="1076495"/>
          </a:xfrm>
        </p:spPr>
        <p:txBody>
          <a:bodyPr/>
          <a:lstStyle>
            <a:lvl1pPr marL="0" indent="0" algn="l">
              <a:buNone/>
              <a:defRPr sz="2400">
                <a:latin typeface="Segoe UI" panose="020B0502040204020203" pitchFamily="34" charset="0"/>
                <a:ea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a:p>
            <a:endParaRPr lang="en-US"/>
          </a:p>
          <a:p>
            <a:endParaRPr lang="en-US"/>
          </a:p>
        </p:txBody>
      </p:sp>
      <p:sp>
        <p:nvSpPr>
          <p:cNvPr id="14" name="Rectangle 13"/>
          <p:cNvSpPr/>
          <p:nvPr userDrawn="1"/>
        </p:nvSpPr>
        <p:spPr>
          <a:xfrm>
            <a:off x="1" y="6027939"/>
            <a:ext cx="9685537" cy="460414"/>
          </a:xfrm>
          <a:prstGeom prst="rect">
            <a:avLst/>
          </a:prstGeom>
          <a:solidFill>
            <a:srgbClr val="FFD0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4" name="Title 3"/>
          <p:cNvSpPr>
            <a:spLocks noGrp="1"/>
          </p:cNvSpPr>
          <p:nvPr>
            <p:ph type="title"/>
          </p:nvPr>
        </p:nvSpPr>
        <p:spPr>
          <a:xfrm>
            <a:off x="1003916" y="675860"/>
            <a:ext cx="10515600" cy="1325563"/>
          </a:xfrm>
        </p:spPr>
        <p:txBody>
          <a:bodyPr anchor="b" anchorCtr="0"/>
          <a:lstStyle>
            <a:lvl1pPr>
              <a:defRPr>
                <a:solidFill>
                  <a:srgbClr val="006369"/>
                </a:solidFill>
              </a:defRPr>
            </a:lvl1pPr>
          </a:lstStyle>
          <a:p>
            <a:r>
              <a:rPr lang="en-US"/>
              <a:t>Click to edit Master title style</a:t>
            </a:r>
          </a:p>
        </p:txBody>
      </p:sp>
      <p:cxnSp>
        <p:nvCxnSpPr>
          <p:cNvPr id="16" name="Straight Connector 15"/>
          <p:cNvCxnSpPr/>
          <p:nvPr userDrawn="1"/>
        </p:nvCxnSpPr>
        <p:spPr>
          <a:xfrm>
            <a:off x="9682140" y="5987598"/>
            <a:ext cx="0" cy="525294"/>
          </a:xfrm>
          <a:prstGeom prst="line">
            <a:avLst/>
          </a:prstGeom>
          <a:ln w="3175">
            <a:solidFill>
              <a:srgbClr val="D0D0D2"/>
            </a:solidFill>
          </a:ln>
          <a:effectLst/>
        </p:spPr>
        <p:style>
          <a:lnRef idx="2">
            <a:schemeClr val="accent1"/>
          </a:lnRef>
          <a:fillRef idx="0">
            <a:schemeClr val="accent1"/>
          </a:fillRef>
          <a:effectRef idx="1">
            <a:schemeClr val="accent1"/>
          </a:effectRef>
          <a:fontRef idx="minor">
            <a:schemeClr val="tx1"/>
          </a:fontRef>
        </p:style>
      </p:cxnSp>
      <p:pic>
        <p:nvPicPr>
          <p:cNvPr id="10" name="Picture 9"/>
          <p:cNvPicPr>
            <a:picLocks noChangeAspect="1"/>
          </p:cNvPicPr>
          <p:nvPr userDrawn="1"/>
        </p:nvPicPr>
        <p:blipFill>
          <a:blip r:embed="rId2"/>
          <a:stretch>
            <a:fillRect/>
          </a:stretch>
        </p:blipFill>
        <p:spPr>
          <a:xfrm>
            <a:off x="1093628" y="6172309"/>
            <a:ext cx="2316681" cy="195089"/>
          </a:xfrm>
          <a:prstGeom prst="rect">
            <a:avLst/>
          </a:prstGeom>
        </p:spPr>
      </p:pic>
      <p:pic>
        <p:nvPicPr>
          <p:cNvPr id="8" name="Picture 7"/>
          <p:cNvPicPr>
            <a:picLocks noChangeAspect="1"/>
          </p:cNvPicPr>
          <p:nvPr userDrawn="1"/>
        </p:nvPicPr>
        <p:blipFill>
          <a:blip r:embed="rId3"/>
          <a:stretch>
            <a:fillRect/>
          </a:stretch>
        </p:blipFill>
        <p:spPr>
          <a:xfrm>
            <a:off x="10114081" y="6032357"/>
            <a:ext cx="1658256" cy="457240"/>
          </a:xfrm>
          <a:prstGeom prst="rect">
            <a:avLst/>
          </a:prstGeom>
        </p:spPr>
      </p:pic>
    </p:spTree>
    <p:extLst>
      <p:ext uri="{BB962C8B-B14F-4D97-AF65-F5344CB8AC3E}">
        <p14:creationId xmlns:p14="http://schemas.microsoft.com/office/powerpoint/2010/main" val="1829838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Divider Slide 1">
    <p:bg>
      <p:bgPr>
        <a:solidFill>
          <a:srgbClr val="006369"/>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3903" y="1141875"/>
            <a:ext cx="7027607" cy="1325563"/>
          </a:xfrm>
        </p:spPr>
        <p:txBody>
          <a:bodyPr/>
          <a:lstStyle>
            <a:lvl1pPr>
              <a:defRPr>
                <a:solidFill>
                  <a:schemeClr val="bg1"/>
                </a:solidFill>
              </a:defRPr>
            </a:lvl1pPr>
          </a:lstStyle>
          <a:p>
            <a:r>
              <a:rPr lang="en-US"/>
              <a:t>Divider Slide Title</a:t>
            </a:r>
          </a:p>
        </p:txBody>
      </p:sp>
      <p:sp>
        <p:nvSpPr>
          <p:cNvPr id="6" name="Rectangle 5"/>
          <p:cNvSpPr/>
          <p:nvPr userDrawn="1"/>
        </p:nvSpPr>
        <p:spPr>
          <a:xfrm>
            <a:off x="1" y="6027939"/>
            <a:ext cx="9685537" cy="460414"/>
          </a:xfrm>
          <a:prstGeom prst="rect">
            <a:avLst/>
          </a:prstGeom>
          <a:solidFill>
            <a:srgbClr val="FFD0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9" name="Rectangle 8"/>
          <p:cNvSpPr/>
          <p:nvPr userDrawn="1"/>
        </p:nvSpPr>
        <p:spPr>
          <a:xfrm>
            <a:off x="9674939" y="-9832"/>
            <a:ext cx="2517061"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25" descr="A picture containing icon&#10;&#10;Description automatically generated">
            <a:extLst>
              <a:ext uri="{FF2B5EF4-FFF2-40B4-BE49-F238E27FC236}">
                <a16:creationId xmlns:a16="http://schemas.microsoft.com/office/drawing/2014/main" id="{222DC7B7-EFF8-D929-9727-1D6AA18A468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18270" y="6000566"/>
            <a:ext cx="524257" cy="515113"/>
          </a:xfrm>
          <a:prstGeom prst="rect">
            <a:avLst/>
          </a:prstGeom>
        </p:spPr>
      </p:pic>
      <p:pic>
        <p:nvPicPr>
          <p:cNvPr id="27" name="Picture 26" descr="A picture containing text, clipart&#10;&#10;Description automatically generated">
            <a:extLst>
              <a:ext uri="{FF2B5EF4-FFF2-40B4-BE49-F238E27FC236}">
                <a16:creationId xmlns:a16="http://schemas.microsoft.com/office/drawing/2014/main" id="{3905044D-FA0B-CFC9-687F-864EA40197B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286376" y="6061188"/>
            <a:ext cx="1366872" cy="402922"/>
          </a:xfrm>
          <a:prstGeom prst="rect">
            <a:avLst/>
          </a:prstGeom>
        </p:spPr>
      </p:pic>
      <p:pic>
        <p:nvPicPr>
          <p:cNvPr id="28" name="Picture 2" descr="Southern California Edison Lineman Jobs">
            <a:extLst>
              <a:ext uri="{FF2B5EF4-FFF2-40B4-BE49-F238E27FC236}">
                <a16:creationId xmlns:a16="http://schemas.microsoft.com/office/drawing/2014/main" id="{C80E3B9C-46E7-0873-FCD4-E015340AEC8B}"/>
              </a:ext>
            </a:extLst>
          </p:cNvPr>
          <p:cNvPicPr>
            <a:picLocks noChangeAspect="1" noChangeArrowheads="1"/>
          </p:cNvPicPr>
          <p:nvPr userDrawn="1"/>
        </p:nvPicPr>
        <p:blipFill rotWithShape="1">
          <a:blip r:embed="rId4" cstate="print">
            <a:extLst>
              <a:ext uri="{28A0092B-C50C-407E-A947-70E740481C1C}">
                <a14:useLocalDpi xmlns:a14="http://schemas.microsoft.com/office/drawing/2010/main" val="0"/>
              </a:ext>
            </a:extLst>
          </a:blip>
          <a:srcRect l="24499" t="12090" r="26926" b="24498"/>
          <a:stretch/>
        </p:blipFill>
        <p:spPr bwMode="auto">
          <a:xfrm>
            <a:off x="11653247" y="5997631"/>
            <a:ext cx="406021" cy="5300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81901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 Slide 2">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3903" y="1141875"/>
            <a:ext cx="7027607" cy="1325563"/>
          </a:xfrm>
        </p:spPr>
        <p:txBody>
          <a:bodyPr/>
          <a:lstStyle>
            <a:lvl1pPr>
              <a:defRPr>
                <a:solidFill>
                  <a:schemeClr val="tx1"/>
                </a:solidFill>
              </a:defRPr>
            </a:lvl1pPr>
          </a:lstStyle>
          <a:p>
            <a:r>
              <a:rPr lang="en-US"/>
              <a:t>Divider Slide Title</a:t>
            </a:r>
          </a:p>
        </p:txBody>
      </p:sp>
      <p:sp>
        <p:nvSpPr>
          <p:cNvPr id="6" name="Rectangle 5"/>
          <p:cNvSpPr/>
          <p:nvPr userDrawn="1"/>
        </p:nvSpPr>
        <p:spPr>
          <a:xfrm>
            <a:off x="1" y="6027939"/>
            <a:ext cx="9685537" cy="460414"/>
          </a:xfrm>
          <a:prstGeom prst="rect">
            <a:avLst/>
          </a:prstGeom>
          <a:solidFill>
            <a:srgbClr val="FFD0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9" name="Rectangle 8"/>
          <p:cNvSpPr/>
          <p:nvPr userDrawn="1"/>
        </p:nvSpPr>
        <p:spPr>
          <a:xfrm>
            <a:off x="9674939" y="-9832"/>
            <a:ext cx="2517061"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picture containing icon&#10;&#10;Description automatically generated">
            <a:extLst>
              <a:ext uri="{FF2B5EF4-FFF2-40B4-BE49-F238E27FC236}">
                <a16:creationId xmlns:a16="http://schemas.microsoft.com/office/drawing/2014/main" id="{8E9AC150-3AA4-A27F-80C5-A0C9EB96646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18270" y="6000566"/>
            <a:ext cx="524257" cy="515113"/>
          </a:xfrm>
          <a:prstGeom prst="rect">
            <a:avLst/>
          </a:prstGeom>
        </p:spPr>
      </p:pic>
      <p:pic>
        <p:nvPicPr>
          <p:cNvPr id="4" name="Picture 3" descr="A picture containing text, clipart&#10;&#10;Description automatically generated">
            <a:extLst>
              <a:ext uri="{FF2B5EF4-FFF2-40B4-BE49-F238E27FC236}">
                <a16:creationId xmlns:a16="http://schemas.microsoft.com/office/drawing/2014/main" id="{6BCED0AD-2682-B154-6451-FA60E4FC16E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286376" y="6061188"/>
            <a:ext cx="1366872" cy="402922"/>
          </a:xfrm>
          <a:prstGeom prst="rect">
            <a:avLst/>
          </a:prstGeom>
        </p:spPr>
      </p:pic>
      <p:pic>
        <p:nvPicPr>
          <p:cNvPr id="5" name="Picture 2" descr="Southern California Edison Lineman Jobs">
            <a:extLst>
              <a:ext uri="{FF2B5EF4-FFF2-40B4-BE49-F238E27FC236}">
                <a16:creationId xmlns:a16="http://schemas.microsoft.com/office/drawing/2014/main" id="{6514911A-F552-B981-5858-C4B7F267D2C3}"/>
              </a:ext>
            </a:extLst>
          </p:cNvPr>
          <p:cNvPicPr>
            <a:picLocks noChangeAspect="1" noChangeArrowheads="1"/>
          </p:cNvPicPr>
          <p:nvPr userDrawn="1"/>
        </p:nvPicPr>
        <p:blipFill rotWithShape="1">
          <a:blip r:embed="rId4" cstate="print">
            <a:extLst>
              <a:ext uri="{28A0092B-C50C-407E-A947-70E740481C1C}">
                <a14:useLocalDpi xmlns:a14="http://schemas.microsoft.com/office/drawing/2010/main" val="0"/>
              </a:ext>
            </a:extLst>
          </a:blip>
          <a:srcRect l="24499" t="12090" r="26926" b="24498"/>
          <a:stretch/>
        </p:blipFill>
        <p:spPr bwMode="auto">
          <a:xfrm>
            <a:off x="11653247" y="5997631"/>
            <a:ext cx="406021" cy="5300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6686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E0F29FA-B262-43EB-843D-3D81377052E9}" type="datetime1">
              <a:rPr lang="en-US" smtClean="0"/>
              <a:t>12/14/2023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1478829" y="6347474"/>
            <a:ext cx="558552" cy="365125"/>
          </a:xfrm>
          <a:prstGeom prst="rect">
            <a:avLst/>
          </a:prstGeom>
        </p:spPr>
        <p:txBody>
          <a:bodyPr/>
          <a:lstStyle>
            <a:lvl1pPr>
              <a:defRPr sz="1600">
                <a:solidFill>
                  <a:srgbClr val="707372"/>
                </a:solidFill>
              </a:defRPr>
            </a:lvl1pPr>
          </a:lstStyle>
          <a:p>
            <a:fld id="{5E94BA17-8AE8-4651-9FD9-8589E5D42325}" type="slidenum">
              <a:rPr lang="en-US" smtClean="0"/>
              <a:pPr/>
              <a:t>‹#›</a:t>
            </a:fld>
            <a:endParaRPr lang="en-US"/>
          </a:p>
        </p:txBody>
      </p:sp>
    </p:spTree>
    <p:extLst>
      <p:ext uri="{BB962C8B-B14F-4D97-AF65-F5344CB8AC3E}">
        <p14:creationId xmlns:p14="http://schemas.microsoft.com/office/powerpoint/2010/main" val="1727450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4199F14-90F0-4563-9D92-3CA1F95DD091}" type="datetime1">
              <a:rPr lang="en-US" smtClean="0"/>
              <a:t>12/14/2023</a:t>
            </a:fld>
            <a:endParaRPr lang="en-US"/>
          </a:p>
        </p:txBody>
      </p:sp>
      <p:sp>
        <p:nvSpPr>
          <p:cNvPr id="6" name="Footer Placeholder 5"/>
          <p:cNvSpPr>
            <a:spLocks noGrp="1"/>
          </p:cNvSpPr>
          <p:nvPr>
            <p:ph type="ftr" sz="quarter" idx="11"/>
          </p:nvPr>
        </p:nvSpPr>
        <p:spPr/>
        <p:txBody>
          <a:bodyPr/>
          <a:lstStyle/>
          <a:p>
            <a:endParaRPr lang="en-US"/>
          </a:p>
        </p:txBody>
      </p:sp>
      <p:sp>
        <p:nvSpPr>
          <p:cNvPr id="8" name="Slide Number Placeholder 5"/>
          <p:cNvSpPr>
            <a:spLocks noGrp="1"/>
          </p:cNvSpPr>
          <p:nvPr>
            <p:ph type="sldNum" sz="quarter" idx="12"/>
          </p:nvPr>
        </p:nvSpPr>
        <p:spPr>
          <a:xfrm>
            <a:off x="11478829" y="6347474"/>
            <a:ext cx="558552" cy="365125"/>
          </a:xfrm>
          <a:prstGeom prst="rect">
            <a:avLst/>
          </a:prstGeom>
        </p:spPr>
        <p:txBody>
          <a:bodyPr/>
          <a:lstStyle>
            <a:lvl1pPr>
              <a:defRPr sz="1600">
                <a:solidFill>
                  <a:srgbClr val="707372"/>
                </a:solidFill>
              </a:defRPr>
            </a:lvl1pPr>
          </a:lstStyle>
          <a:p>
            <a:fld id="{5E94BA17-8AE8-4651-9FD9-8589E5D42325}" type="slidenum">
              <a:rPr lang="en-US" smtClean="0"/>
              <a:pPr/>
              <a:t>‹#›</a:t>
            </a:fld>
            <a:endParaRPr lang="en-US"/>
          </a:p>
        </p:txBody>
      </p:sp>
    </p:spTree>
    <p:extLst>
      <p:ext uri="{BB962C8B-B14F-4D97-AF65-F5344CB8AC3E}">
        <p14:creationId xmlns:p14="http://schemas.microsoft.com/office/powerpoint/2010/main" val="575965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A4DCC0C-C6F4-4A98-85D9-729A6E081360}" type="datetime1">
              <a:rPr lang="en-US" smtClean="0"/>
              <a:t>12/14/2023</a:t>
            </a:fld>
            <a:endParaRPr lang="en-US"/>
          </a:p>
        </p:txBody>
      </p:sp>
      <p:sp>
        <p:nvSpPr>
          <p:cNvPr id="4" name="Footer Placeholder 3"/>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1478829" y="6347474"/>
            <a:ext cx="558552" cy="365125"/>
          </a:xfrm>
          <a:prstGeom prst="rect">
            <a:avLst/>
          </a:prstGeom>
        </p:spPr>
        <p:txBody>
          <a:bodyPr/>
          <a:lstStyle>
            <a:lvl1pPr>
              <a:defRPr sz="1600">
                <a:solidFill>
                  <a:srgbClr val="707372"/>
                </a:solidFill>
              </a:defRPr>
            </a:lvl1pPr>
          </a:lstStyle>
          <a:p>
            <a:fld id="{5E94BA17-8AE8-4651-9FD9-8589E5D42325}" type="slidenum">
              <a:rPr lang="en-US" smtClean="0"/>
              <a:pPr/>
              <a:t>‹#›</a:t>
            </a:fld>
            <a:endParaRPr lang="en-US"/>
          </a:p>
        </p:txBody>
      </p:sp>
    </p:spTree>
    <p:extLst>
      <p:ext uri="{BB962C8B-B14F-4D97-AF65-F5344CB8AC3E}">
        <p14:creationId xmlns:p14="http://schemas.microsoft.com/office/powerpoint/2010/main" val="3054797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slideLayout" Target="../slideLayouts/slideLayout16.xml"/><Relationship Id="rId18" Type="http://schemas.openxmlformats.org/officeDocument/2006/relationships/image" Target="../media/image2.png"/><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17" Type="http://schemas.openxmlformats.org/officeDocument/2006/relationships/theme" Target="../theme/theme3.xml"/><Relationship Id="rId2" Type="http://schemas.openxmlformats.org/officeDocument/2006/relationships/slideLayout" Target="../slideLayouts/slideLayout5.xml"/><Relationship Id="rId16" Type="http://schemas.openxmlformats.org/officeDocument/2006/relationships/slideLayout" Target="../slideLayouts/slideLayout19.xml"/><Relationship Id="rId20" Type="http://schemas.openxmlformats.org/officeDocument/2006/relationships/image" Target="../media/image4.png"/><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5" Type="http://schemas.openxmlformats.org/officeDocument/2006/relationships/slideLayout" Target="../slideLayouts/slideLayout18.xml"/><Relationship Id="rId10" Type="http://schemas.openxmlformats.org/officeDocument/2006/relationships/slideLayout" Target="../slideLayouts/slideLayout13.xml"/><Relationship Id="rId19" Type="http://schemas.openxmlformats.org/officeDocument/2006/relationships/image" Target="../media/image3.png"/><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smtClean="0"/>
              <a:t>12/14/2023</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8E7900-4572-45F0-88F8-094715262F0D}" type="slidenum">
              <a:rPr lang="en-US" smtClean="0"/>
              <a:pPr/>
              <a:t>‹#›</a:t>
            </a:fld>
            <a:endParaRPr lang="en-US"/>
          </a:p>
        </p:txBody>
      </p:sp>
      <p:sp>
        <p:nvSpPr>
          <p:cNvPr id="7" name="Rectangle 6"/>
          <p:cNvSpPr/>
          <p:nvPr userDrawn="1"/>
        </p:nvSpPr>
        <p:spPr>
          <a:xfrm>
            <a:off x="0" y="3"/>
            <a:ext cx="12192000" cy="24857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8" name="Straight Connector 7"/>
          <p:cNvCxnSpPr/>
          <p:nvPr userDrawn="1"/>
        </p:nvCxnSpPr>
        <p:spPr>
          <a:xfrm>
            <a:off x="838200" y="6258697"/>
            <a:ext cx="10515600" cy="0"/>
          </a:xfrm>
          <a:prstGeom prst="line">
            <a:avLst/>
          </a:prstGeom>
          <a:ln w="12700">
            <a:solidFill>
              <a:srgbClr val="005ABB"/>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128014" y="6420074"/>
            <a:ext cx="1225788" cy="329474"/>
          </a:xfrm>
          <a:prstGeom prst="rect">
            <a:avLst/>
          </a:prstGeom>
        </p:spPr>
      </p:pic>
    </p:spTree>
    <p:extLst>
      <p:ext uri="{BB962C8B-B14F-4D97-AF65-F5344CB8AC3E}">
        <p14:creationId xmlns:p14="http://schemas.microsoft.com/office/powerpoint/2010/main" val="1569255440"/>
      </p:ext>
    </p:extLst>
  </p:cSld>
  <p:clrMap bg1="lt1" tx1="dk1" bg2="lt2" tx2="dk2" accent1="accent1" accent2="accent2" accent3="accent3" accent4="accent4" accent5="accent5" accent6="accent6" hlink="hlink" folHlink="folHlink"/>
  <p:sldLayoutIdLst>
    <p:sldLayoutId id="2147483822" r:id="rId1"/>
    <p:sldLayoutId id="2147483827"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60A8"/>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5" name="Picture 14" descr="A picture containing icon&#10;&#10;Description automatically generated">
            <a:extLst>
              <a:ext uri="{FF2B5EF4-FFF2-40B4-BE49-F238E27FC236}">
                <a16:creationId xmlns:a16="http://schemas.microsoft.com/office/drawing/2014/main" id="{311F640B-35EB-8ECF-983C-AC11C56E752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11772" y="6229174"/>
            <a:ext cx="524257" cy="515113"/>
          </a:xfrm>
          <a:prstGeom prst="rect">
            <a:avLst/>
          </a:prstGeom>
        </p:spPr>
      </p:pic>
      <p:pic>
        <p:nvPicPr>
          <p:cNvPr id="11" name="Picture 10" descr="A picture containing text, clipart&#10;&#10;Description automatically generated">
            <a:extLst>
              <a:ext uri="{FF2B5EF4-FFF2-40B4-BE49-F238E27FC236}">
                <a16:creationId xmlns:a16="http://schemas.microsoft.com/office/drawing/2014/main" id="{48928082-D768-0560-4B4A-1F2E2EAC4B2B}"/>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479878" y="6289796"/>
            <a:ext cx="1366872" cy="402922"/>
          </a:xfrm>
          <a:prstGeom prst="rect">
            <a:avLst/>
          </a:prstGeom>
        </p:spPr>
      </p:pic>
      <p:pic>
        <p:nvPicPr>
          <p:cNvPr id="13" name="Picture 2" descr="Southern California Edison Lineman Jobs">
            <a:extLst>
              <a:ext uri="{FF2B5EF4-FFF2-40B4-BE49-F238E27FC236}">
                <a16:creationId xmlns:a16="http://schemas.microsoft.com/office/drawing/2014/main" id="{837FD712-F555-2E5E-BDCB-53B4A97637D6}"/>
              </a:ext>
            </a:extLst>
          </p:cNvPr>
          <p:cNvPicPr>
            <a:picLocks noChangeAspect="1" noChangeArrowheads="1"/>
          </p:cNvPicPr>
          <p:nvPr userDrawn="1"/>
        </p:nvPicPr>
        <p:blipFill rotWithShape="1">
          <a:blip r:embed="rId5" cstate="print">
            <a:extLst>
              <a:ext uri="{28A0092B-C50C-407E-A947-70E740481C1C}">
                <a14:useLocalDpi xmlns:a14="http://schemas.microsoft.com/office/drawing/2010/main" val="0"/>
              </a:ext>
            </a:extLst>
          </a:blip>
          <a:srcRect l="24499" t="12090" r="26926" b="24498"/>
          <a:stretch/>
        </p:blipFill>
        <p:spPr bwMode="auto">
          <a:xfrm>
            <a:off x="10846749" y="6226239"/>
            <a:ext cx="406021" cy="53003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userDrawn="1">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userDrawn="1">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userDrawn="1">
            <p:ph type="dt" sz="half" idx="2"/>
          </p:nvPr>
        </p:nvSpPr>
        <p:spPr>
          <a:xfrm>
            <a:off x="210838" y="6356352"/>
            <a:ext cx="1706732" cy="365125"/>
          </a:xfrm>
          <a:prstGeom prst="rect">
            <a:avLst/>
          </a:prstGeom>
        </p:spPr>
        <p:txBody>
          <a:bodyPr vert="horz" lIns="91440" tIns="45720" rIns="91440" bIns="45720" rtlCol="0" anchor="ctr"/>
          <a:lstStyle>
            <a:lvl1pPr algn="l">
              <a:defRPr sz="1000">
                <a:solidFill>
                  <a:schemeClr val="tx1"/>
                </a:solidFill>
                <a:latin typeface="Segoe UI Semibold" panose="020B0702040204020203" pitchFamily="34" charset="0"/>
              </a:defRPr>
            </a:lvl1pPr>
          </a:lstStyle>
          <a:p>
            <a:fld id="{1754C44C-68D0-43F2-81A4-FCDC38072E8F}" type="datetime1">
              <a:rPr lang="en-US" smtClean="0"/>
              <a:t>12/14/2023</a:t>
            </a:fld>
            <a:endParaRPr lang="en-US"/>
          </a:p>
        </p:txBody>
      </p:sp>
      <p:sp>
        <p:nvSpPr>
          <p:cNvPr id="5" name="Footer Placeholder 4"/>
          <p:cNvSpPr>
            <a:spLocks noGrp="1"/>
          </p:cNvSpPr>
          <p:nvPr userDrawn="1">
            <p:ph type="ftr" sz="quarter" idx="3"/>
          </p:nvPr>
        </p:nvSpPr>
        <p:spPr>
          <a:xfrm>
            <a:off x="3150828" y="6356352"/>
            <a:ext cx="4114800" cy="365125"/>
          </a:xfrm>
          <a:prstGeom prst="rect">
            <a:avLst/>
          </a:prstGeom>
        </p:spPr>
        <p:txBody>
          <a:bodyPr vert="horz" lIns="91440" tIns="45720" rIns="91440" bIns="45720" rtlCol="0" anchor="ctr"/>
          <a:lstStyle>
            <a:lvl1pPr algn="l">
              <a:defRPr sz="1000">
                <a:solidFill>
                  <a:schemeClr val="tx1">
                    <a:tint val="75000"/>
                  </a:schemeClr>
                </a:solidFill>
                <a:latin typeface="Segoe UI Semibold" panose="020B0702040204020203" pitchFamily="34" charset="0"/>
              </a:defRPr>
            </a:lvl1pPr>
          </a:lstStyle>
          <a:p>
            <a:endParaRPr lang="en-US"/>
          </a:p>
        </p:txBody>
      </p:sp>
      <p:sp>
        <p:nvSpPr>
          <p:cNvPr id="6" name="Slide Number Placeholder 5"/>
          <p:cNvSpPr>
            <a:spLocks noGrp="1"/>
          </p:cNvSpPr>
          <p:nvPr userDrawn="1">
            <p:ph type="sldNum" sz="quarter" idx="4"/>
          </p:nvPr>
        </p:nvSpPr>
        <p:spPr>
          <a:xfrm>
            <a:off x="11304231" y="6374108"/>
            <a:ext cx="688760" cy="365125"/>
          </a:xfrm>
          <a:prstGeom prst="rect">
            <a:avLst/>
          </a:prstGeom>
        </p:spPr>
        <p:txBody>
          <a:bodyPr vert="horz" lIns="91440" tIns="45720" rIns="91440" bIns="45720" rtlCol="0" anchor="ctr"/>
          <a:lstStyle>
            <a:lvl1pPr algn="r">
              <a:defRPr sz="1200" b="1">
                <a:solidFill>
                  <a:schemeClr val="bg1">
                    <a:lumMod val="50000"/>
                  </a:schemeClr>
                </a:solidFill>
                <a:latin typeface="Segoe UI Semibold" panose="020B0702040204020203" pitchFamily="34" charset="0"/>
                <a:ea typeface="Segoe UI" panose="020B0502040204020203" pitchFamily="34" charset="0"/>
                <a:cs typeface="Segoe UI" panose="020B0502040204020203" pitchFamily="34" charset="0"/>
              </a:defRPr>
            </a:lvl1pPr>
          </a:lstStyle>
          <a:p>
            <a:fld id="{5E94BA17-8AE8-4651-9FD9-8589E5D42325}" type="slidenum">
              <a:rPr lang="en-US" smtClean="0"/>
              <a:pPr/>
              <a:t>‹#›</a:t>
            </a:fld>
            <a:endParaRPr lang="en-US"/>
          </a:p>
        </p:txBody>
      </p:sp>
      <p:cxnSp>
        <p:nvCxnSpPr>
          <p:cNvPr id="9" name="Straight Connector 8"/>
          <p:cNvCxnSpPr/>
          <p:nvPr userDrawn="1"/>
        </p:nvCxnSpPr>
        <p:spPr>
          <a:xfrm>
            <a:off x="11425131" y="6383045"/>
            <a:ext cx="0" cy="325158"/>
          </a:xfrm>
          <a:prstGeom prst="line">
            <a:avLst/>
          </a:prstGeom>
          <a:ln w="12700">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7" name="Rectangle 6"/>
          <p:cNvSpPr/>
          <p:nvPr userDrawn="1"/>
        </p:nvSpPr>
        <p:spPr>
          <a:xfrm>
            <a:off x="0" y="6795856"/>
            <a:ext cx="12192000" cy="71021"/>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066746598"/>
      </p:ext>
    </p:extLst>
  </p:cSld>
  <p:clrMap bg1="lt1" tx1="dk1" bg2="lt2" tx2="dk2" accent1="accent1" accent2="accent2" accent3="accent3" accent4="accent4" accent5="accent5" accent6="accent6" hlink="hlink" folHlink="folHlink"/>
  <p:sldLayoutIdLst>
    <p:sldLayoutId id="2147483829" r:id="rId1"/>
  </p:sldLayoutIdLst>
  <p:hf hdr="0" ftr="0" dt="0"/>
  <p:txStyles>
    <p:titleStyle>
      <a:lvl1pPr algn="l" defTabSz="914400" rtl="0" eaLnBrk="1" latinLnBrk="0" hangingPunct="1">
        <a:lnSpc>
          <a:spcPct val="90000"/>
        </a:lnSpc>
        <a:spcBef>
          <a:spcPct val="0"/>
        </a:spcBef>
        <a:buNone/>
        <a:defRPr sz="3200" kern="1200">
          <a:solidFill>
            <a:schemeClr val="tx1"/>
          </a:solidFill>
          <a:latin typeface="Segoe UI Light" panose="020B0502040204020203"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0838" y="6356352"/>
            <a:ext cx="1706732" cy="365125"/>
          </a:xfrm>
          <a:prstGeom prst="rect">
            <a:avLst/>
          </a:prstGeom>
        </p:spPr>
        <p:txBody>
          <a:bodyPr vert="horz" lIns="91440" tIns="45720" rIns="91440" bIns="45720" rtlCol="0" anchor="ctr"/>
          <a:lstStyle>
            <a:lvl1pPr algn="l">
              <a:defRPr sz="1000">
                <a:solidFill>
                  <a:schemeClr val="tx1"/>
                </a:solidFill>
                <a:latin typeface="Segoe UI Semibold" panose="020B0702040204020203" pitchFamily="34" charset="0"/>
              </a:defRPr>
            </a:lvl1pPr>
          </a:lstStyle>
          <a:p>
            <a:fld id="{D6047496-14E5-4500-AF54-0CD806DECE0C}" type="datetime1">
              <a:rPr lang="en-US" smtClean="0"/>
              <a:t>12/14/2023</a:t>
            </a:fld>
            <a:endParaRPr lang="en-US"/>
          </a:p>
        </p:txBody>
      </p:sp>
      <p:sp>
        <p:nvSpPr>
          <p:cNvPr id="5" name="Footer Placeholder 4"/>
          <p:cNvSpPr>
            <a:spLocks noGrp="1"/>
          </p:cNvSpPr>
          <p:nvPr>
            <p:ph type="ftr" sz="quarter" idx="3"/>
          </p:nvPr>
        </p:nvSpPr>
        <p:spPr>
          <a:xfrm>
            <a:off x="3150828" y="6356352"/>
            <a:ext cx="4114800" cy="365125"/>
          </a:xfrm>
          <a:prstGeom prst="rect">
            <a:avLst/>
          </a:prstGeom>
        </p:spPr>
        <p:txBody>
          <a:bodyPr vert="horz" lIns="91440" tIns="45720" rIns="91440" bIns="45720" rtlCol="0" anchor="ctr"/>
          <a:lstStyle>
            <a:lvl1pPr algn="l">
              <a:defRPr sz="1000">
                <a:solidFill>
                  <a:schemeClr val="tx1">
                    <a:tint val="75000"/>
                  </a:schemeClr>
                </a:solidFill>
                <a:latin typeface="Segoe UI Semibold" panose="020B0702040204020203" pitchFamily="34" charset="0"/>
              </a:defRPr>
            </a:lvl1pPr>
          </a:lstStyle>
          <a:p>
            <a:endParaRPr lang="en-US"/>
          </a:p>
        </p:txBody>
      </p:sp>
      <p:cxnSp>
        <p:nvCxnSpPr>
          <p:cNvPr id="9" name="Straight Connector 8"/>
          <p:cNvCxnSpPr/>
          <p:nvPr userDrawn="1"/>
        </p:nvCxnSpPr>
        <p:spPr>
          <a:xfrm>
            <a:off x="11425131" y="6383045"/>
            <a:ext cx="0" cy="325158"/>
          </a:xfrm>
          <a:prstGeom prst="line">
            <a:avLst/>
          </a:prstGeom>
          <a:ln w="12700">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7" name="Rectangle 6"/>
          <p:cNvSpPr/>
          <p:nvPr userDrawn="1"/>
        </p:nvSpPr>
        <p:spPr>
          <a:xfrm>
            <a:off x="0" y="6795856"/>
            <a:ext cx="12192000" cy="71021"/>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MSIPCMContentMarking" descr="{&quot;HashCode&quot;:658858356,&quot;Placement&quot;:&quot;Footer&quot;,&quot;Top&quot;:516.65155,&quot;Left&quot;:453.2652,&quot;SlideWidth&quot;:960,&quot;SlideHeight&quot;:540}">
            <a:extLst>
              <a:ext uri="{FF2B5EF4-FFF2-40B4-BE49-F238E27FC236}">
                <a16:creationId xmlns:a16="http://schemas.microsoft.com/office/drawing/2014/main" id="{59BEDDED-1219-461B-93B1-5C2EBB146BA5}"/>
              </a:ext>
            </a:extLst>
          </p:cNvPr>
          <p:cNvSpPr txBox="1"/>
          <p:nvPr userDrawn="1"/>
        </p:nvSpPr>
        <p:spPr>
          <a:xfrm>
            <a:off x="5756468" y="6617404"/>
            <a:ext cx="679063" cy="184666"/>
          </a:xfrm>
          <a:prstGeom prst="rect">
            <a:avLst/>
          </a:prstGeom>
          <a:noFill/>
        </p:spPr>
        <p:txBody>
          <a:bodyPr vert="horz" wrap="square" lIns="0" tIns="0" rIns="0" bIns="0" rtlCol="0" anchor="ctr" anchorCtr="1">
            <a:spAutoFit/>
          </a:bodyPr>
          <a:lstStyle/>
          <a:p>
            <a:pPr algn="ctr">
              <a:spcBef>
                <a:spcPts val="0"/>
              </a:spcBef>
              <a:spcAft>
                <a:spcPts val="0"/>
              </a:spcAft>
            </a:pPr>
            <a:endParaRPr lang="en-US" sz="1200">
              <a:solidFill>
                <a:srgbClr val="000000"/>
              </a:solidFill>
              <a:latin typeface="Calibri" panose="020F0502020204030204" pitchFamily="34" charset="0"/>
            </a:endParaRPr>
          </a:p>
        </p:txBody>
      </p:sp>
      <p:sp>
        <p:nvSpPr>
          <p:cNvPr id="8" name="MSIPCMContentMarking" descr="{&quot;HashCode&quot;:658858356,&quot;Placement&quot;:&quot;Footer&quot;,&quot;Top&quot;:516.65155,&quot;Left&quot;:453.2652,&quot;SlideWidth&quot;:960,&quot;SlideHeight&quot;:540}">
            <a:extLst>
              <a:ext uri="{FF2B5EF4-FFF2-40B4-BE49-F238E27FC236}">
                <a16:creationId xmlns:a16="http://schemas.microsoft.com/office/drawing/2014/main" id="{9D506989-551B-4574-9E05-295756CC4251}"/>
              </a:ext>
            </a:extLst>
          </p:cNvPr>
          <p:cNvSpPr txBox="1"/>
          <p:nvPr userDrawn="1"/>
        </p:nvSpPr>
        <p:spPr>
          <a:xfrm>
            <a:off x="5756468" y="6617404"/>
            <a:ext cx="679063" cy="184666"/>
          </a:xfrm>
          <a:prstGeom prst="rect">
            <a:avLst/>
          </a:prstGeom>
          <a:noFill/>
        </p:spPr>
        <p:txBody>
          <a:bodyPr vert="horz" wrap="square" lIns="0" tIns="0" rIns="0" bIns="0" rtlCol="0" anchor="ctr" anchorCtr="1">
            <a:spAutoFit/>
          </a:bodyPr>
          <a:lstStyle/>
          <a:p>
            <a:pPr algn="ctr">
              <a:spcBef>
                <a:spcPts val="0"/>
              </a:spcBef>
              <a:spcAft>
                <a:spcPts val="0"/>
              </a:spcAft>
            </a:pPr>
            <a:endParaRPr lang="en-US" sz="1200">
              <a:solidFill>
                <a:srgbClr val="000000"/>
              </a:solidFill>
              <a:latin typeface="Calibri" panose="020F0502020204030204" pitchFamily="34" charset="0"/>
            </a:endParaRPr>
          </a:p>
        </p:txBody>
      </p:sp>
      <p:pic>
        <p:nvPicPr>
          <p:cNvPr id="18" name="Picture 17" descr="A picture containing icon&#10;&#10;Description automatically generated">
            <a:extLst>
              <a:ext uri="{FF2B5EF4-FFF2-40B4-BE49-F238E27FC236}">
                <a16:creationId xmlns:a16="http://schemas.microsoft.com/office/drawing/2014/main" id="{34A272B8-D64F-7C82-0821-2AB52E049134}"/>
              </a:ext>
            </a:extLst>
          </p:cNvPr>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9011772" y="6229174"/>
            <a:ext cx="524257" cy="515113"/>
          </a:xfrm>
          <a:prstGeom prst="rect">
            <a:avLst/>
          </a:prstGeom>
        </p:spPr>
      </p:pic>
      <p:pic>
        <p:nvPicPr>
          <p:cNvPr id="19" name="Picture 18" descr="A picture containing text, clipart&#10;&#10;Description automatically generated">
            <a:extLst>
              <a:ext uri="{FF2B5EF4-FFF2-40B4-BE49-F238E27FC236}">
                <a16:creationId xmlns:a16="http://schemas.microsoft.com/office/drawing/2014/main" id="{692541FD-2832-F6A1-9C17-2C2F0D014F27}"/>
              </a:ext>
            </a:extLst>
          </p:cNvPr>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9479878" y="6289796"/>
            <a:ext cx="1366872" cy="402922"/>
          </a:xfrm>
          <a:prstGeom prst="rect">
            <a:avLst/>
          </a:prstGeom>
        </p:spPr>
      </p:pic>
      <p:pic>
        <p:nvPicPr>
          <p:cNvPr id="20" name="Picture 2" descr="Southern California Edison Lineman Jobs">
            <a:extLst>
              <a:ext uri="{FF2B5EF4-FFF2-40B4-BE49-F238E27FC236}">
                <a16:creationId xmlns:a16="http://schemas.microsoft.com/office/drawing/2014/main" id="{59C8CC25-9330-887B-6BA7-18B3EADF0A31}"/>
              </a:ext>
            </a:extLst>
          </p:cNvPr>
          <p:cNvPicPr>
            <a:picLocks noChangeAspect="1" noChangeArrowheads="1"/>
          </p:cNvPicPr>
          <p:nvPr userDrawn="1"/>
        </p:nvPicPr>
        <p:blipFill rotWithShape="1">
          <a:blip r:embed="rId20" cstate="print">
            <a:extLst>
              <a:ext uri="{28A0092B-C50C-407E-A947-70E740481C1C}">
                <a14:useLocalDpi xmlns:a14="http://schemas.microsoft.com/office/drawing/2010/main" val="0"/>
              </a:ext>
            </a:extLst>
          </a:blip>
          <a:srcRect l="24499" t="12090" r="26926" b="24498"/>
          <a:stretch/>
        </p:blipFill>
        <p:spPr bwMode="auto">
          <a:xfrm>
            <a:off x="10846749" y="6226239"/>
            <a:ext cx="406021" cy="5300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0244029"/>
      </p:ext>
    </p:extLst>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 id="2147483842" r:id="rId12"/>
    <p:sldLayoutId id="2147483843" r:id="rId13"/>
    <p:sldLayoutId id="2147483845" r:id="rId14"/>
    <p:sldLayoutId id="2147483844" r:id="rId15"/>
    <p:sldLayoutId id="2147483846"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3200" kern="1200">
          <a:solidFill>
            <a:schemeClr val="tx1"/>
          </a:solidFill>
          <a:latin typeface="Segoe UI Light" panose="020B0502040204020203"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leginfo.legislature.ca.gov/faces/codes_displaySection.xhtml?sectionNum=769.2.&amp;lawCode=PUC"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58494" y="1135051"/>
            <a:ext cx="7027607" cy="1325563"/>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fontScale="90000"/>
          </a:bodyPr>
          <a:lstStyle/>
          <a:p>
            <a:r>
              <a:rPr lang="en-US" b="1" dirty="0">
                <a:latin typeface="+mn-lt"/>
              </a:rPr>
              <a:t>Prevailing Wage Checklist, Disclosure Form and Tariff Language</a:t>
            </a:r>
            <a:br>
              <a:rPr lang="en-US" b="1" dirty="0">
                <a:latin typeface="+mn-lt"/>
              </a:rPr>
            </a:br>
            <a:br>
              <a:rPr lang="en-US" sz="2700" b="1" dirty="0">
                <a:latin typeface="+mn-lt"/>
              </a:rPr>
            </a:br>
            <a:r>
              <a:rPr lang="en-US" sz="2400" dirty="0">
                <a:latin typeface="+mn-lt"/>
              </a:rPr>
              <a:t>December 15, 2023</a:t>
            </a:r>
            <a:endParaRPr lang="en-US" sz="2400" i="1" dirty="0">
              <a:latin typeface="+mn-lt"/>
            </a:endParaRPr>
          </a:p>
        </p:txBody>
      </p:sp>
    </p:spTree>
    <p:extLst>
      <p:ext uri="{BB962C8B-B14F-4D97-AF65-F5344CB8AC3E}">
        <p14:creationId xmlns:p14="http://schemas.microsoft.com/office/powerpoint/2010/main" val="3162873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A95E9-7819-30A5-5E97-56B8B325CCE6}"/>
              </a:ext>
            </a:extLst>
          </p:cNvPr>
          <p:cNvSpPr>
            <a:spLocks noGrp="1"/>
          </p:cNvSpPr>
          <p:nvPr>
            <p:ph type="title"/>
          </p:nvPr>
        </p:nvSpPr>
        <p:spPr>
          <a:xfrm>
            <a:off x="0" y="0"/>
            <a:ext cx="10515600" cy="817123"/>
          </a:xfrm>
        </p:spPr>
        <p:txBody>
          <a:bodyPr/>
          <a:lstStyle/>
          <a:p>
            <a:r>
              <a:rPr lang="en-US">
                <a:latin typeface="+mn-lt"/>
              </a:rPr>
              <a:t>Proposed Prevailing Wage Tariff Language (Cont’d.)</a:t>
            </a:r>
            <a:endParaRPr lang="en-US"/>
          </a:p>
        </p:txBody>
      </p:sp>
      <p:sp>
        <p:nvSpPr>
          <p:cNvPr id="3" name="Content Placeholder 2">
            <a:extLst>
              <a:ext uri="{FF2B5EF4-FFF2-40B4-BE49-F238E27FC236}">
                <a16:creationId xmlns:a16="http://schemas.microsoft.com/office/drawing/2014/main" id="{8C8A3D6E-3AA1-CE63-109A-B44A677DCEAD}"/>
              </a:ext>
            </a:extLst>
          </p:cNvPr>
          <p:cNvSpPr>
            <a:spLocks noGrp="1"/>
          </p:cNvSpPr>
          <p:nvPr>
            <p:ph idx="1"/>
          </p:nvPr>
        </p:nvSpPr>
        <p:spPr>
          <a:xfrm>
            <a:off x="838200" y="817123"/>
            <a:ext cx="10515600" cy="5362698"/>
          </a:xfrm>
        </p:spPr>
        <p:txBody>
          <a:bodyPr vert="horz" lIns="91440" tIns="45720" rIns="91440" bIns="45720" rtlCol="0" anchor="t">
            <a:normAutofit fontScale="92500" lnSpcReduction="10000"/>
          </a:bodyPr>
          <a:lstStyle/>
          <a:p>
            <a:pPr marL="0" indent="0" algn="l" rtl="0" fontAlgn="base">
              <a:buNone/>
            </a:pPr>
            <a:r>
              <a:rPr lang="en-US" sz="2000" b="0" i="0" dirty="0">
                <a:effectLst/>
                <a:latin typeface="+mn-lt"/>
                <a:cs typeface="Segoe UI"/>
              </a:rPr>
              <a:t>If a willful wage violation </a:t>
            </a:r>
            <a:r>
              <a:rPr lang="en-US" sz="2000" dirty="0">
                <a:latin typeface="+mn-lt"/>
                <a:cs typeface="Segoe UI"/>
              </a:rPr>
              <a:t>is alleged</a:t>
            </a:r>
            <a:r>
              <a:rPr lang="en-US" sz="2000" b="0" i="0" dirty="0">
                <a:effectLst/>
                <a:latin typeface="+mn-lt"/>
                <a:cs typeface="Segoe UI"/>
              </a:rPr>
              <a:t>, the </a:t>
            </a:r>
            <a:r>
              <a:rPr lang="en-US" sz="2000" dirty="0">
                <a:latin typeface="+mn-lt"/>
                <a:cs typeface="Segoe UI"/>
              </a:rPr>
              <a:t>customer’s</a:t>
            </a:r>
            <a:r>
              <a:rPr lang="en-US" sz="2000" b="0" i="0" dirty="0">
                <a:effectLst/>
                <a:latin typeface="+mn-lt"/>
                <a:cs typeface="Segoe UI"/>
              </a:rPr>
              <a:t> REGF will remain on the tariff until the Department of Industrial Relations (Department) or a court completes their assessment and makes a final determination. At that time, if the contractor is found in willful violation, then PG&amp;E/SCE/SDG&amp;E will be required to remove the </a:t>
            </a:r>
            <a:r>
              <a:rPr lang="en-US" sz="2000" dirty="0">
                <a:latin typeface="+mn-lt"/>
                <a:cs typeface="Segoe UI"/>
              </a:rPr>
              <a:t>customer’s</a:t>
            </a:r>
            <a:r>
              <a:rPr lang="en-US" sz="2000" b="0" i="0" dirty="0">
                <a:effectLst/>
                <a:latin typeface="+mn-lt"/>
                <a:cs typeface="Segoe UI"/>
              </a:rPr>
              <a:t> REGF implicated by the violation from the applicable NEM/NBT tariffs and transition the </a:t>
            </a:r>
            <a:r>
              <a:rPr lang="en-US" sz="2000" dirty="0">
                <a:latin typeface="+mn-lt"/>
                <a:cs typeface="Segoe UI"/>
              </a:rPr>
              <a:t>Customer</a:t>
            </a:r>
            <a:r>
              <a:rPr lang="en-US" sz="2000" b="0" i="0" dirty="0">
                <a:effectLst/>
                <a:latin typeface="+mn-lt"/>
                <a:cs typeface="Segoe UI"/>
              </a:rPr>
              <a:t> to the PURPA compliant tariff on the next billing cycle. While on the PURPA compliant tariff, the REGF will be compensated based on that tariff and the REGF may be subject to Departing Load and Standby charges (if applicable), as the REGF is no longer served under the applicable NEM/NBT tariffs. The customer’s REGF billing meter will be trued up before transitioning to the PURPA compliant tariff and any credits remaining after true-up will be forfeited. If the customer’s REGF is enrolled in a virtual tariff all benefitting/aggregated accounts will also lose their credits.   </a:t>
            </a:r>
          </a:p>
          <a:p>
            <a:pPr marL="0" indent="0" fontAlgn="base">
              <a:buNone/>
            </a:pPr>
            <a:r>
              <a:rPr lang="en-US" sz="2000" dirty="0">
                <a:latin typeface="+mn-lt"/>
                <a:cs typeface="Segoe UI"/>
              </a:rPr>
              <a:t>If the violation occurs on a single generating account and there are no benefitting/aggregated account(s), PG&amp;E/SCE/SDG&amp;E will notify the Customer at least 30 days in advance of automatically transitioning the cu</a:t>
            </a:r>
            <a:r>
              <a:rPr lang="en-US" sz="2100" dirty="0">
                <a:latin typeface="+mn-lt"/>
                <a:cs typeface="Segoe UI"/>
              </a:rPr>
              <a:t>stomer's REGF on their next billing cycle to a PURPA compliant tariff.  </a:t>
            </a:r>
          </a:p>
          <a:p>
            <a:pPr marL="0" indent="0" fontAlgn="base">
              <a:buNone/>
            </a:pPr>
            <a:r>
              <a:rPr lang="en-US" sz="2100" dirty="0">
                <a:latin typeface="+mn-lt"/>
                <a:cs typeface="Segoe UI"/>
              </a:rPr>
              <a:t>If the violation occurs on a single generating with benefitting/aggregated accounts PG&amp;E/SCE/SDG&amp;E will notify the Customer(s) at least 60 days in advance of automatically transitioning the customer's REGF </a:t>
            </a:r>
            <a:r>
              <a:rPr lang="en-US" sz="2000" dirty="0">
                <a:latin typeface="+mn-lt"/>
                <a:cs typeface="Segoe UI"/>
              </a:rPr>
              <a:t>on their next billing cycle to a PURPA compliant tariff.  </a:t>
            </a:r>
          </a:p>
          <a:p>
            <a:pPr marL="0" indent="0">
              <a:buNone/>
            </a:pPr>
            <a:r>
              <a:rPr lang="en-US" sz="2000" dirty="0">
                <a:latin typeface="+mn-lt"/>
                <a:cs typeface="Segoe UI"/>
              </a:rPr>
              <a:t>If a willful wage violation is reversed or nullified by the determining body and the generation account holder or Customer/property owner provides documentation to the utility evidencing such reversal/nullification, then the REGF will be able to regain access to the appliable NEM/NBT tariff as of the next billing cycle after the reversal of the willful wage violation.</a:t>
            </a:r>
          </a:p>
        </p:txBody>
      </p:sp>
      <p:sp>
        <p:nvSpPr>
          <p:cNvPr id="4" name="Slide Number Placeholder 3">
            <a:extLst>
              <a:ext uri="{FF2B5EF4-FFF2-40B4-BE49-F238E27FC236}">
                <a16:creationId xmlns:a16="http://schemas.microsoft.com/office/drawing/2014/main" id="{1D568177-63DB-4FD3-B802-A2037AFF372B}"/>
              </a:ext>
            </a:extLst>
          </p:cNvPr>
          <p:cNvSpPr>
            <a:spLocks noGrp="1"/>
          </p:cNvSpPr>
          <p:nvPr>
            <p:ph type="sldNum" sz="quarter" idx="12"/>
          </p:nvPr>
        </p:nvSpPr>
        <p:spPr/>
        <p:txBody>
          <a:bodyPr/>
          <a:lstStyle/>
          <a:p>
            <a:fld id="{5E94BA17-8AE8-4651-9FD9-8589E5D42325}" type="slidenum">
              <a:rPr lang="en-US" smtClean="0"/>
              <a:pPr/>
              <a:t>10</a:t>
            </a:fld>
            <a:endParaRPr lang="en-US"/>
          </a:p>
        </p:txBody>
      </p:sp>
    </p:spTree>
    <p:extLst>
      <p:ext uri="{BB962C8B-B14F-4D97-AF65-F5344CB8AC3E}">
        <p14:creationId xmlns:p14="http://schemas.microsoft.com/office/powerpoint/2010/main" val="26777525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Title 49">
            <a:extLst>
              <a:ext uri="{FF2B5EF4-FFF2-40B4-BE49-F238E27FC236}">
                <a16:creationId xmlns:a16="http://schemas.microsoft.com/office/drawing/2014/main" id="{DE0C4217-7120-0B41-F2DD-6F4A5C1569E1}"/>
              </a:ext>
            </a:extLst>
          </p:cNvPr>
          <p:cNvSpPr>
            <a:spLocks noGrp="1"/>
          </p:cNvSpPr>
          <p:nvPr>
            <p:ph type="title"/>
          </p:nvPr>
        </p:nvSpPr>
        <p:spPr/>
        <p:txBody>
          <a:bodyPr>
            <a:normAutofit/>
          </a:bodyPr>
          <a:lstStyle/>
          <a:p>
            <a:r>
              <a:rPr lang="en-US">
                <a:latin typeface="+mn-lt"/>
              </a:rPr>
              <a:t>Electric Tariff Schedules</a:t>
            </a:r>
          </a:p>
        </p:txBody>
      </p:sp>
      <p:sp>
        <p:nvSpPr>
          <p:cNvPr id="3" name="Slide Number Placeholder 5"/>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A30C0AF3-F205-41AE-BA05-6C623B3D02C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graphicFrame>
        <p:nvGraphicFramePr>
          <p:cNvPr id="2" name="Table 1">
            <a:extLst>
              <a:ext uri="{FF2B5EF4-FFF2-40B4-BE49-F238E27FC236}">
                <a16:creationId xmlns:a16="http://schemas.microsoft.com/office/drawing/2014/main" id="{EB1238BB-6432-A24F-3914-873DB0F9DDE4}"/>
              </a:ext>
            </a:extLst>
          </p:cNvPr>
          <p:cNvGraphicFramePr>
            <a:graphicFrameLocks noGrp="1"/>
          </p:cNvGraphicFramePr>
          <p:nvPr>
            <p:extLst>
              <p:ext uri="{D42A27DB-BD31-4B8C-83A1-F6EECF244321}">
                <p14:modId xmlns:p14="http://schemas.microsoft.com/office/powerpoint/2010/main" val="1128687259"/>
              </p:ext>
            </p:extLst>
          </p:nvPr>
        </p:nvGraphicFramePr>
        <p:xfrm>
          <a:off x="262645" y="1225685"/>
          <a:ext cx="11234213" cy="4488136"/>
        </p:xfrm>
        <a:graphic>
          <a:graphicData uri="http://schemas.openxmlformats.org/drawingml/2006/table">
            <a:tbl>
              <a:tblPr>
                <a:tableStyleId>{00A15C55-8517-42AA-B614-E9B94910E393}</a:tableStyleId>
              </a:tblPr>
              <a:tblGrid>
                <a:gridCol w="1284766">
                  <a:extLst>
                    <a:ext uri="{9D8B030D-6E8A-4147-A177-3AD203B41FA5}">
                      <a16:colId xmlns:a16="http://schemas.microsoft.com/office/drawing/2014/main" val="4167513778"/>
                    </a:ext>
                  </a:extLst>
                </a:gridCol>
                <a:gridCol w="1151702">
                  <a:extLst>
                    <a:ext uri="{9D8B030D-6E8A-4147-A177-3AD203B41FA5}">
                      <a16:colId xmlns:a16="http://schemas.microsoft.com/office/drawing/2014/main" val="3341669669"/>
                    </a:ext>
                  </a:extLst>
                </a:gridCol>
                <a:gridCol w="1240465">
                  <a:extLst>
                    <a:ext uri="{9D8B030D-6E8A-4147-A177-3AD203B41FA5}">
                      <a16:colId xmlns:a16="http://schemas.microsoft.com/office/drawing/2014/main" val="2644856744"/>
                    </a:ext>
                  </a:extLst>
                </a:gridCol>
                <a:gridCol w="7557280">
                  <a:extLst>
                    <a:ext uri="{9D8B030D-6E8A-4147-A177-3AD203B41FA5}">
                      <a16:colId xmlns:a16="http://schemas.microsoft.com/office/drawing/2014/main" val="2278610377"/>
                    </a:ext>
                  </a:extLst>
                </a:gridCol>
              </a:tblGrid>
              <a:tr h="1235675">
                <a:tc>
                  <a:txBody>
                    <a:bodyPr/>
                    <a:lstStyle/>
                    <a:p>
                      <a:pPr algn="l" fontAlgn="b"/>
                      <a:r>
                        <a:rPr lang="en-US" sz="1600" b="1" i="0" u="sng" strike="noStrike" kern="1200">
                          <a:solidFill>
                            <a:srgbClr val="000000"/>
                          </a:solidFill>
                          <a:effectLst/>
                          <a:latin typeface="Calibri"/>
                          <a:ea typeface="+mn-ea"/>
                          <a:cs typeface="+mn-cs"/>
                        </a:rPr>
                        <a:t>SCE's </a:t>
                      </a:r>
                      <a:endParaRPr lang="en-US"/>
                    </a:p>
                    <a:p>
                      <a:pPr lvl="0" algn="l">
                        <a:buNone/>
                      </a:pPr>
                      <a:r>
                        <a:rPr lang="en-US" sz="1600" b="1" i="0" u="sng" strike="noStrike" kern="1200">
                          <a:solidFill>
                            <a:srgbClr val="000000"/>
                          </a:solidFill>
                          <a:effectLst/>
                          <a:latin typeface="Calibri"/>
                          <a:ea typeface="+mn-ea"/>
                          <a:cs typeface="+mn-cs"/>
                        </a:rPr>
                        <a:t>Tariffs</a:t>
                      </a:r>
                    </a:p>
                  </a:txBody>
                  <a:tcPr marL="4763" marR="4763" marT="4763" marB="0" anchor="b"/>
                </a:tc>
                <a:tc>
                  <a:txBody>
                    <a:bodyPr/>
                    <a:lstStyle/>
                    <a:p>
                      <a:pPr marL="0" lvl="0" algn="l" defTabSz="914400" rtl="0" eaLnBrk="1" latinLnBrk="0" hangingPunct="1">
                        <a:buNone/>
                      </a:pPr>
                      <a:r>
                        <a:rPr lang="en-US" sz="1600" b="1" u="sng" strike="noStrike" kern="1200" noProof="0">
                          <a:solidFill>
                            <a:schemeClr val="dk1"/>
                          </a:solidFill>
                          <a:effectLst/>
                          <a:latin typeface="+mn-lt"/>
                          <a:ea typeface="+mn-ea"/>
                          <a:cs typeface="+mn-cs"/>
                        </a:rPr>
                        <a:t>PG&amp;E's </a:t>
                      </a:r>
                    </a:p>
                    <a:p>
                      <a:pPr marL="0" lvl="0" algn="l" defTabSz="914400" rtl="0" eaLnBrk="1" latinLnBrk="0" hangingPunct="1">
                        <a:buNone/>
                      </a:pPr>
                      <a:r>
                        <a:rPr lang="en-US" sz="1600" b="1" u="sng" strike="noStrike" kern="1200" noProof="0">
                          <a:solidFill>
                            <a:schemeClr val="dk1"/>
                          </a:solidFill>
                          <a:effectLst/>
                          <a:latin typeface="+mn-lt"/>
                          <a:ea typeface="+mn-ea"/>
                          <a:cs typeface="+mn-cs"/>
                        </a:rPr>
                        <a:t>Tariffs</a:t>
                      </a:r>
                    </a:p>
                    <a:p>
                      <a:pPr lvl="0" algn="l">
                        <a:buNone/>
                      </a:pPr>
                      <a:endParaRPr lang="en-US" sz="1600" b="1" u="sng" strike="noStrike">
                        <a:effectLst/>
                      </a:endParaRPr>
                    </a:p>
                  </a:txBody>
                  <a:tcPr marL="4762" marR="4762" marT="4762" marB="0" anchor="b"/>
                </a:tc>
                <a:tc>
                  <a:txBody>
                    <a:bodyPr/>
                    <a:lstStyle/>
                    <a:p>
                      <a:pPr lvl="0" algn="l">
                        <a:buNone/>
                      </a:pPr>
                      <a:r>
                        <a:rPr lang="en-US" sz="1600" b="1" u="sng" strike="noStrike">
                          <a:effectLst/>
                        </a:rPr>
                        <a:t>SDG&amp;E's </a:t>
                      </a:r>
                      <a:endParaRPr lang="en-US" sz="1600" b="1" i="0" u="sng" strike="noStrike">
                        <a:solidFill>
                          <a:srgbClr val="000000"/>
                        </a:solidFill>
                        <a:effectLst/>
                        <a:latin typeface="Calibri"/>
                      </a:endParaRPr>
                    </a:p>
                    <a:p>
                      <a:pPr lvl="0" algn="l">
                        <a:buNone/>
                      </a:pPr>
                      <a:r>
                        <a:rPr lang="en-US" sz="1600" b="1" u="sng" strike="noStrike">
                          <a:effectLst/>
                        </a:rPr>
                        <a:t>Tariffs</a:t>
                      </a:r>
                      <a:endParaRPr lang="en-US" sz="1600" b="1" i="0" u="sng" strike="noStrike">
                        <a:solidFill>
                          <a:srgbClr val="000000"/>
                        </a:solidFill>
                        <a:effectLst/>
                        <a:latin typeface="Calibri"/>
                      </a:endParaRPr>
                    </a:p>
                  </a:txBody>
                  <a:tcPr marL="4763" marR="4763" marT="4763" marB="0" anchor="b"/>
                </a:tc>
                <a:tc>
                  <a:txBody>
                    <a:bodyPr/>
                    <a:lstStyle/>
                    <a:p>
                      <a:pPr algn="l" fontAlgn="b"/>
                      <a:r>
                        <a:rPr lang="en-US" sz="1600" b="1" u="sng" strike="noStrike">
                          <a:effectLst/>
                        </a:rPr>
                        <a:t>Tariff Name based on SDG&amp;E's Tariffs</a:t>
                      </a:r>
                      <a:endParaRPr lang="en-US" sz="1600" b="1" i="0" u="sng" strike="noStrike">
                        <a:solidFill>
                          <a:srgbClr val="000000"/>
                        </a:solidFill>
                        <a:effectLst/>
                        <a:latin typeface="Calibri"/>
                      </a:endParaRPr>
                    </a:p>
                  </a:txBody>
                  <a:tcPr marL="4763" marR="4763" marT="4763" marB="0" anchor="b"/>
                </a:tc>
                <a:extLst>
                  <a:ext uri="{0D108BD9-81ED-4DB2-BD59-A6C34878D82A}">
                    <a16:rowId xmlns:a16="http://schemas.microsoft.com/office/drawing/2014/main" val="1209660369"/>
                  </a:ext>
                </a:extLst>
              </a:tr>
              <a:tr h="405136">
                <a:tc>
                  <a:txBody>
                    <a:bodyPr/>
                    <a:lstStyle/>
                    <a:p>
                      <a:pPr lvl="0" algn="l">
                        <a:buNone/>
                      </a:pPr>
                      <a:r>
                        <a:rPr lang="en-US" sz="1400" b="0" i="0" u="none" strike="noStrike" noProof="0" dirty="0">
                          <a:solidFill>
                            <a:srgbClr val="000000"/>
                          </a:solidFill>
                          <a:effectLst/>
                          <a:latin typeface="Calibri"/>
                        </a:rPr>
                        <a:t>NEM*</a:t>
                      </a:r>
                      <a:endParaRPr lang="en-US" sz="1400" dirty="0">
                        <a:solidFill>
                          <a:srgbClr val="FF0000"/>
                        </a:solidFill>
                      </a:endParaRPr>
                    </a:p>
                  </a:txBody>
                  <a:tcPr marL="4763" marR="4763" marT="4763" marB="0" anchor="b"/>
                </a:tc>
                <a:tc>
                  <a:txBody>
                    <a:bodyPr/>
                    <a:lstStyle/>
                    <a:p>
                      <a:pPr lvl="0" algn="l">
                        <a:buNone/>
                      </a:pPr>
                      <a:r>
                        <a:rPr lang="en-US" sz="1400" u="none" strike="noStrike" dirty="0">
                          <a:effectLst/>
                        </a:rPr>
                        <a:t>NEM*</a:t>
                      </a:r>
                    </a:p>
                  </a:txBody>
                  <a:tcPr marL="4762" marR="4762" marT="4762" marB="0" anchor="b"/>
                </a:tc>
                <a:tc>
                  <a:txBody>
                    <a:bodyPr/>
                    <a:lstStyle/>
                    <a:p>
                      <a:pPr lvl="0" algn="l">
                        <a:buNone/>
                      </a:pPr>
                      <a:r>
                        <a:rPr lang="en-US" sz="1400" u="none" strike="noStrike" dirty="0">
                          <a:effectLst/>
                        </a:rPr>
                        <a:t>NEM</a:t>
                      </a:r>
                      <a:r>
                        <a:rPr lang="en-US" sz="1400" u="none" strike="noStrike" dirty="0">
                          <a:solidFill>
                            <a:schemeClr val="tx1"/>
                          </a:solidFill>
                          <a:effectLst/>
                        </a:rPr>
                        <a:t>*</a:t>
                      </a:r>
                      <a:endParaRPr lang="en-US" sz="1400" b="0" i="0" u="none" strike="noStrike" dirty="0">
                        <a:solidFill>
                          <a:schemeClr val="tx1"/>
                        </a:solidFill>
                        <a:effectLst/>
                        <a:latin typeface="Calibri"/>
                      </a:endParaRPr>
                    </a:p>
                  </a:txBody>
                  <a:tcPr marL="4763" marR="4763" marT="4763" marB="0" anchor="b"/>
                </a:tc>
                <a:tc>
                  <a:txBody>
                    <a:bodyPr/>
                    <a:lstStyle/>
                    <a:p>
                      <a:pPr algn="l" fontAlgn="b"/>
                      <a:r>
                        <a:rPr lang="en-US" sz="1400" u="none" strike="noStrike">
                          <a:effectLst/>
                        </a:rPr>
                        <a:t>Net Energy Metering</a:t>
                      </a:r>
                      <a:endParaRPr lang="en-US" sz="1400" b="0" i="0" u="none" strike="noStrike">
                        <a:solidFill>
                          <a:srgbClr val="000000"/>
                        </a:solidFill>
                        <a:effectLst/>
                        <a:latin typeface="Calibri"/>
                      </a:endParaRPr>
                    </a:p>
                  </a:txBody>
                  <a:tcPr marL="4763" marR="4763" marT="4763" marB="0" anchor="b"/>
                </a:tc>
                <a:extLst>
                  <a:ext uri="{0D108BD9-81ED-4DB2-BD59-A6C34878D82A}">
                    <a16:rowId xmlns:a16="http://schemas.microsoft.com/office/drawing/2014/main" val="3117627439"/>
                  </a:ext>
                </a:extLst>
              </a:tr>
              <a:tr h="405136">
                <a:tc>
                  <a:txBody>
                    <a:bodyPr/>
                    <a:lstStyle/>
                    <a:p>
                      <a:pPr lvl="0" algn="l">
                        <a:buNone/>
                      </a:pPr>
                      <a:r>
                        <a:rPr lang="en-US" sz="1400" b="0" i="0" u="none" strike="noStrike" noProof="0" dirty="0">
                          <a:solidFill>
                            <a:srgbClr val="000000"/>
                          </a:solidFill>
                          <a:effectLst/>
                          <a:latin typeface="Calibri"/>
                        </a:rPr>
                        <a:t>NEM-ST*</a:t>
                      </a:r>
                      <a:endParaRPr lang="en-US" sz="1400" dirty="0">
                        <a:solidFill>
                          <a:srgbClr val="FF0000"/>
                        </a:solidFill>
                      </a:endParaRPr>
                    </a:p>
                  </a:txBody>
                  <a:tcPr marL="4763" marR="4763" marT="4763" marB="0" anchor="b"/>
                </a:tc>
                <a:tc>
                  <a:txBody>
                    <a:bodyPr/>
                    <a:lstStyle/>
                    <a:p>
                      <a:pPr lvl="0" algn="l">
                        <a:buNone/>
                      </a:pPr>
                      <a:r>
                        <a:rPr lang="en-US" sz="1400" u="none" strike="noStrike" dirty="0">
                          <a:effectLst/>
                        </a:rPr>
                        <a:t>NEM2*</a:t>
                      </a:r>
                    </a:p>
                  </a:txBody>
                  <a:tcPr marL="4762" marR="4762" marT="4762" marB="0" anchor="b"/>
                </a:tc>
                <a:tc>
                  <a:txBody>
                    <a:bodyPr/>
                    <a:lstStyle/>
                    <a:p>
                      <a:pPr lvl="0" algn="l">
                        <a:buNone/>
                      </a:pPr>
                      <a:r>
                        <a:rPr lang="en-US" sz="1400" u="none" strike="noStrike" dirty="0">
                          <a:effectLst/>
                        </a:rPr>
                        <a:t>NEM-ST</a:t>
                      </a:r>
                      <a:r>
                        <a:rPr lang="en-US" sz="1400" u="none" strike="noStrike" dirty="0">
                          <a:solidFill>
                            <a:schemeClr val="tx1"/>
                          </a:solidFill>
                          <a:effectLst/>
                        </a:rPr>
                        <a:t>*</a:t>
                      </a:r>
                      <a:endParaRPr lang="en-US" sz="1400" b="0" i="0" u="none" strike="noStrike" dirty="0">
                        <a:solidFill>
                          <a:schemeClr val="tx1"/>
                        </a:solidFill>
                        <a:effectLst/>
                        <a:latin typeface="Calibri"/>
                      </a:endParaRPr>
                    </a:p>
                  </a:txBody>
                  <a:tcPr marL="4763" marR="4763" marT="4763" marB="0" anchor="b"/>
                </a:tc>
                <a:tc>
                  <a:txBody>
                    <a:bodyPr/>
                    <a:lstStyle/>
                    <a:p>
                      <a:pPr algn="l" fontAlgn="b"/>
                      <a:r>
                        <a:rPr lang="en-US" sz="1400" u="none" strike="noStrike">
                          <a:effectLst/>
                        </a:rPr>
                        <a:t>Net Energy Metering - Successor Tariff</a:t>
                      </a:r>
                      <a:endParaRPr lang="en-US" sz="1400" b="0" i="0" u="none" strike="noStrike">
                        <a:solidFill>
                          <a:srgbClr val="000000"/>
                        </a:solidFill>
                        <a:effectLst/>
                        <a:latin typeface="Calibri"/>
                      </a:endParaRPr>
                    </a:p>
                  </a:txBody>
                  <a:tcPr marL="4763" marR="4763" marT="4763" marB="0" anchor="b"/>
                </a:tc>
                <a:extLst>
                  <a:ext uri="{0D108BD9-81ED-4DB2-BD59-A6C34878D82A}">
                    <a16:rowId xmlns:a16="http://schemas.microsoft.com/office/drawing/2014/main" val="1951594497"/>
                  </a:ext>
                </a:extLst>
              </a:tr>
              <a:tr h="405136">
                <a:tc>
                  <a:txBody>
                    <a:bodyPr/>
                    <a:lstStyle/>
                    <a:p>
                      <a:pPr lvl="0" algn="l">
                        <a:buNone/>
                      </a:pPr>
                      <a:r>
                        <a:rPr lang="en-US" sz="1400" u="none" strike="noStrike" kern="1200" noProof="0">
                          <a:solidFill>
                            <a:schemeClr val="dk1"/>
                          </a:solidFill>
                          <a:effectLst/>
                          <a:latin typeface="+mn-lt"/>
                          <a:ea typeface="+mn-ea"/>
                          <a:cs typeface="+mn-cs"/>
                        </a:rPr>
                        <a:t>MASH-VNM:</a:t>
                      </a:r>
                      <a:endParaRPr lang="en-US" sz="1400" u="none" strike="noStrike" kern="1200">
                        <a:solidFill>
                          <a:schemeClr val="dk1"/>
                        </a:solidFill>
                        <a:effectLst/>
                        <a:latin typeface="+mn-lt"/>
                        <a:ea typeface="+mn-ea"/>
                        <a:cs typeface="+mn-cs"/>
                      </a:endParaRPr>
                    </a:p>
                  </a:txBody>
                  <a:tcPr marL="4763" marR="4763" marT="4763" marB="0" anchor="b"/>
                </a:tc>
                <a:tc>
                  <a:txBody>
                    <a:bodyPr/>
                    <a:lstStyle/>
                    <a:p>
                      <a:pPr lvl="0" algn="l">
                        <a:buNone/>
                      </a:pPr>
                      <a:r>
                        <a:rPr lang="en-US" sz="1400" u="none" strike="noStrike">
                          <a:effectLst/>
                        </a:rPr>
                        <a:t>NEMVMASH</a:t>
                      </a:r>
                    </a:p>
                  </a:txBody>
                  <a:tcPr marL="4762" marR="4762" marT="4762" marB="0" anchor="b"/>
                </a:tc>
                <a:tc>
                  <a:txBody>
                    <a:bodyPr/>
                    <a:lstStyle/>
                    <a:p>
                      <a:pPr lvl="0" algn="l">
                        <a:buNone/>
                      </a:pPr>
                      <a:r>
                        <a:rPr lang="en-US" sz="1400" u="none" strike="noStrike">
                          <a:effectLst/>
                        </a:rPr>
                        <a:t>VNM-A</a:t>
                      </a:r>
                      <a:endParaRPr lang="en-US" sz="1400" b="0" i="0" u="none" strike="noStrike">
                        <a:solidFill>
                          <a:srgbClr val="000000"/>
                        </a:solidFill>
                        <a:effectLst/>
                        <a:latin typeface="Calibri"/>
                      </a:endParaRPr>
                    </a:p>
                  </a:txBody>
                  <a:tcPr marL="4763" marR="4763" marT="4763" marB="0" anchor="b"/>
                </a:tc>
                <a:tc>
                  <a:txBody>
                    <a:bodyPr/>
                    <a:lstStyle/>
                    <a:p>
                      <a:pPr algn="l" fontAlgn="b"/>
                      <a:r>
                        <a:rPr lang="en-US" sz="1400" u="none" strike="noStrike">
                          <a:effectLst/>
                        </a:rPr>
                        <a:t>Virtual Net Energy Metering for Multifamily Affordable Housing</a:t>
                      </a:r>
                      <a:endParaRPr lang="en-US" sz="1400" b="0" i="0" u="none" strike="noStrike">
                        <a:solidFill>
                          <a:srgbClr val="000000"/>
                        </a:solidFill>
                        <a:effectLst/>
                        <a:latin typeface="Calibri"/>
                      </a:endParaRPr>
                    </a:p>
                  </a:txBody>
                  <a:tcPr marL="4763" marR="4763" marT="4763" marB="0" anchor="b"/>
                </a:tc>
                <a:extLst>
                  <a:ext uri="{0D108BD9-81ED-4DB2-BD59-A6C34878D82A}">
                    <a16:rowId xmlns:a16="http://schemas.microsoft.com/office/drawing/2014/main" val="2466520123"/>
                  </a:ext>
                </a:extLst>
              </a:tr>
              <a:tr h="405136">
                <a:tc>
                  <a:txBody>
                    <a:bodyPr/>
                    <a:lstStyle/>
                    <a:p>
                      <a:pPr lvl="0" algn="l">
                        <a:buNone/>
                      </a:pPr>
                      <a:r>
                        <a:rPr lang="en-US" sz="1400" u="none" strike="noStrike" kern="1200" noProof="0">
                          <a:solidFill>
                            <a:schemeClr val="dk1"/>
                          </a:solidFill>
                          <a:effectLst/>
                          <a:latin typeface="+mn-lt"/>
                          <a:ea typeface="+mn-ea"/>
                          <a:cs typeface="+mn-cs"/>
                        </a:rPr>
                        <a:t>MASH-VNM-ST</a:t>
                      </a:r>
                      <a:endParaRPr lang="en-US" sz="1400" u="none" strike="noStrike" kern="1200">
                        <a:solidFill>
                          <a:schemeClr val="dk1"/>
                        </a:solidFill>
                        <a:effectLst/>
                        <a:latin typeface="+mn-lt"/>
                        <a:ea typeface="+mn-ea"/>
                        <a:cs typeface="+mn-cs"/>
                      </a:endParaRPr>
                    </a:p>
                  </a:txBody>
                  <a:tcPr marL="4763" marR="4763" marT="4763" marB="0" anchor="b"/>
                </a:tc>
                <a:tc>
                  <a:txBody>
                    <a:bodyPr/>
                    <a:lstStyle/>
                    <a:p>
                      <a:pPr lvl="0" algn="l">
                        <a:buNone/>
                      </a:pPr>
                      <a:r>
                        <a:rPr lang="en-US" sz="1400" b="0" i="0" u="none" strike="noStrike" noProof="0">
                          <a:solidFill>
                            <a:srgbClr val="000000"/>
                          </a:solidFill>
                          <a:effectLst/>
                          <a:latin typeface="Calibri"/>
                        </a:rPr>
                        <a:t>NEM2VMSH</a:t>
                      </a:r>
                      <a:endParaRPr lang="en-US" sz="1400"/>
                    </a:p>
                  </a:txBody>
                  <a:tcPr marL="4762" marR="4762" marT="4762" marB="0" anchor="b"/>
                </a:tc>
                <a:tc>
                  <a:txBody>
                    <a:bodyPr/>
                    <a:lstStyle/>
                    <a:p>
                      <a:pPr lvl="0" algn="l">
                        <a:buNone/>
                      </a:pPr>
                      <a:r>
                        <a:rPr lang="en-US" sz="1400" u="none" strike="noStrike">
                          <a:effectLst/>
                        </a:rPr>
                        <a:t>VNM-A-ST</a:t>
                      </a:r>
                      <a:endParaRPr lang="en-US" sz="1400" b="0" i="0" u="none" strike="noStrike">
                        <a:solidFill>
                          <a:srgbClr val="000000"/>
                        </a:solidFill>
                        <a:effectLst/>
                        <a:latin typeface="Calibri"/>
                      </a:endParaRPr>
                    </a:p>
                  </a:txBody>
                  <a:tcPr marL="4763" marR="4763" marT="4763" marB="0" anchor="b"/>
                </a:tc>
                <a:tc>
                  <a:txBody>
                    <a:bodyPr/>
                    <a:lstStyle/>
                    <a:p>
                      <a:pPr algn="l" fontAlgn="b"/>
                      <a:r>
                        <a:rPr lang="en-US" sz="1400" u="none" strike="noStrike">
                          <a:effectLst/>
                        </a:rPr>
                        <a:t>Virtual Net Energy Metering for Multifamily Affordable Housing - Successor Tariff</a:t>
                      </a:r>
                      <a:endParaRPr lang="en-US" sz="1400" b="0" i="0" u="none" strike="noStrike">
                        <a:solidFill>
                          <a:srgbClr val="000000"/>
                        </a:solidFill>
                        <a:effectLst/>
                        <a:latin typeface="Calibri"/>
                      </a:endParaRPr>
                    </a:p>
                  </a:txBody>
                  <a:tcPr marL="4763" marR="4763" marT="4763" marB="0" anchor="b"/>
                </a:tc>
                <a:extLst>
                  <a:ext uri="{0D108BD9-81ED-4DB2-BD59-A6C34878D82A}">
                    <a16:rowId xmlns:a16="http://schemas.microsoft.com/office/drawing/2014/main" val="877002249"/>
                  </a:ext>
                </a:extLst>
              </a:tr>
              <a:tr h="405136">
                <a:tc>
                  <a:txBody>
                    <a:bodyPr/>
                    <a:lstStyle/>
                    <a:p>
                      <a:pPr lvl="0" algn="l">
                        <a:buNone/>
                      </a:pPr>
                      <a:r>
                        <a:rPr lang="en-US" sz="1400" u="none" strike="noStrike" kern="1200" noProof="0">
                          <a:solidFill>
                            <a:schemeClr val="dk1"/>
                          </a:solidFill>
                          <a:effectLst/>
                          <a:latin typeface="+mn-lt"/>
                          <a:ea typeface="+mn-ea"/>
                          <a:cs typeface="+mn-cs"/>
                        </a:rPr>
                        <a:t>NEM-V</a:t>
                      </a:r>
                      <a:endParaRPr lang="en-US" sz="1400" u="none" strike="noStrike" kern="1200">
                        <a:solidFill>
                          <a:schemeClr val="dk1"/>
                        </a:solidFill>
                        <a:effectLst/>
                        <a:latin typeface="+mn-lt"/>
                        <a:ea typeface="+mn-ea"/>
                        <a:cs typeface="+mn-cs"/>
                      </a:endParaRPr>
                    </a:p>
                  </a:txBody>
                  <a:tcPr marL="4763" marR="4763" marT="4763" marB="0" anchor="b"/>
                </a:tc>
                <a:tc>
                  <a:txBody>
                    <a:bodyPr/>
                    <a:lstStyle/>
                    <a:p>
                      <a:pPr lvl="0" algn="l">
                        <a:buNone/>
                      </a:pPr>
                      <a:r>
                        <a:rPr lang="en-US" sz="1400" u="none" strike="noStrike">
                          <a:effectLst/>
                        </a:rPr>
                        <a:t>NEMV</a:t>
                      </a:r>
                    </a:p>
                  </a:txBody>
                  <a:tcPr marL="4762" marR="4762" marT="4762" marB="0" anchor="b"/>
                </a:tc>
                <a:tc>
                  <a:txBody>
                    <a:bodyPr/>
                    <a:lstStyle/>
                    <a:p>
                      <a:pPr lvl="0" algn="l">
                        <a:buNone/>
                      </a:pPr>
                      <a:r>
                        <a:rPr lang="en-US" sz="1400" u="none" strike="noStrike">
                          <a:effectLst/>
                        </a:rPr>
                        <a:t>NEM-V</a:t>
                      </a:r>
                      <a:endParaRPr lang="en-US" sz="1400" b="0" i="0" u="none" strike="noStrike">
                        <a:solidFill>
                          <a:srgbClr val="000000"/>
                        </a:solidFill>
                        <a:effectLst/>
                        <a:latin typeface="Calibri"/>
                      </a:endParaRPr>
                    </a:p>
                  </a:txBody>
                  <a:tcPr marL="4763" marR="4763" marT="4763" marB="0" anchor="b"/>
                </a:tc>
                <a:tc>
                  <a:txBody>
                    <a:bodyPr/>
                    <a:lstStyle/>
                    <a:p>
                      <a:pPr algn="l" fontAlgn="b"/>
                      <a:r>
                        <a:rPr lang="en-US" sz="1400" u="none" strike="noStrike">
                          <a:effectLst/>
                        </a:rPr>
                        <a:t>Virtual Net Energy Metering for Multi-Tenant and Multi-Meter Properties</a:t>
                      </a:r>
                      <a:endParaRPr lang="en-US" sz="1400" b="0" i="0" u="none" strike="noStrike">
                        <a:solidFill>
                          <a:srgbClr val="000000"/>
                        </a:solidFill>
                        <a:effectLst/>
                        <a:latin typeface="Calibri"/>
                      </a:endParaRPr>
                    </a:p>
                  </a:txBody>
                  <a:tcPr marL="4763" marR="4763" marT="4763" marB="0" anchor="b"/>
                </a:tc>
                <a:extLst>
                  <a:ext uri="{0D108BD9-81ED-4DB2-BD59-A6C34878D82A}">
                    <a16:rowId xmlns:a16="http://schemas.microsoft.com/office/drawing/2014/main" val="933234673"/>
                  </a:ext>
                </a:extLst>
              </a:tr>
              <a:tr h="405136">
                <a:tc>
                  <a:txBody>
                    <a:bodyPr/>
                    <a:lstStyle/>
                    <a:p>
                      <a:pPr lvl="0" algn="l">
                        <a:buNone/>
                      </a:pPr>
                      <a:r>
                        <a:rPr lang="en-US" sz="1400" u="none" strike="noStrike" kern="1200" noProof="0">
                          <a:solidFill>
                            <a:schemeClr val="dk1"/>
                          </a:solidFill>
                          <a:effectLst/>
                          <a:latin typeface="+mn-lt"/>
                          <a:ea typeface="+mn-ea"/>
                          <a:cs typeface="+mn-cs"/>
                        </a:rPr>
                        <a:t>NEM-V-ST</a:t>
                      </a:r>
                      <a:endParaRPr lang="en-US" sz="1400" u="none" strike="noStrike" kern="1200">
                        <a:solidFill>
                          <a:schemeClr val="dk1"/>
                        </a:solidFill>
                        <a:effectLst/>
                        <a:latin typeface="+mn-lt"/>
                        <a:ea typeface="+mn-ea"/>
                        <a:cs typeface="+mn-cs"/>
                      </a:endParaRPr>
                    </a:p>
                  </a:txBody>
                  <a:tcPr marL="4763" marR="4763" marT="4763" marB="0" anchor="b"/>
                </a:tc>
                <a:tc>
                  <a:txBody>
                    <a:bodyPr/>
                    <a:lstStyle/>
                    <a:p>
                      <a:pPr lvl="0" algn="l">
                        <a:buNone/>
                      </a:pPr>
                      <a:r>
                        <a:rPr lang="en-US" sz="1400" u="none" strike="noStrike">
                          <a:effectLst/>
                        </a:rPr>
                        <a:t>NEM2V</a:t>
                      </a:r>
                    </a:p>
                  </a:txBody>
                  <a:tcPr marL="4762" marR="4762" marT="4762" marB="0" anchor="b"/>
                </a:tc>
                <a:tc>
                  <a:txBody>
                    <a:bodyPr/>
                    <a:lstStyle/>
                    <a:p>
                      <a:pPr lvl="0" algn="l">
                        <a:buNone/>
                      </a:pPr>
                      <a:r>
                        <a:rPr lang="en-US" sz="1400" u="none" strike="noStrike">
                          <a:effectLst/>
                        </a:rPr>
                        <a:t>NEM-V-ST</a:t>
                      </a:r>
                      <a:endParaRPr lang="en-US" sz="1400" b="0" i="0" u="none" strike="noStrike">
                        <a:solidFill>
                          <a:srgbClr val="000000"/>
                        </a:solidFill>
                        <a:effectLst/>
                        <a:latin typeface="Calibri"/>
                      </a:endParaRPr>
                    </a:p>
                  </a:txBody>
                  <a:tcPr marL="4763" marR="4763" marT="4763" marB="0" anchor="b"/>
                </a:tc>
                <a:tc>
                  <a:txBody>
                    <a:bodyPr/>
                    <a:lstStyle/>
                    <a:p>
                      <a:pPr algn="l" fontAlgn="b"/>
                      <a:r>
                        <a:rPr lang="en-US" sz="1400" u="none" strike="noStrike">
                          <a:effectLst/>
                        </a:rPr>
                        <a:t>Virtual Net Energy Metering for Multi-Tenant and Multi-Meter Properties - Successor Tariff</a:t>
                      </a:r>
                      <a:endParaRPr lang="en-US" sz="1400" b="0" i="0" u="none" strike="noStrike">
                        <a:solidFill>
                          <a:srgbClr val="000000"/>
                        </a:solidFill>
                        <a:effectLst/>
                        <a:latin typeface="Calibri"/>
                      </a:endParaRPr>
                    </a:p>
                  </a:txBody>
                  <a:tcPr marL="4763" marR="4763" marT="4763" marB="0" anchor="b"/>
                </a:tc>
                <a:extLst>
                  <a:ext uri="{0D108BD9-81ED-4DB2-BD59-A6C34878D82A}">
                    <a16:rowId xmlns:a16="http://schemas.microsoft.com/office/drawing/2014/main" val="2000723317"/>
                  </a:ext>
                </a:extLst>
              </a:tr>
              <a:tr h="405136">
                <a:tc>
                  <a:txBody>
                    <a:bodyPr/>
                    <a:lstStyle/>
                    <a:p>
                      <a:pPr lvl="0" algn="l">
                        <a:buNone/>
                      </a:pPr>
                      <a:r>
                        <a:rPr lang="en-US" sz="1400" u="none" strike="noStrike" kern="1200" noProof="0">
                          <a:solidFill>
                            <a:schemeClr val="dk1"/>
                          </a:solidFill>
                          <a:effectLst/>
                          <a:latin typeface="+mn-lt"/>
                          <a:ea typeface="+mn-ea"/>
                          <a:cs typeface="+mn-cs"/>
                        </a:rPr>
                        <a:t>SOMAH-VNM</a:t>
                      </a:r>
                      <a:endParaRPr lang="en-US" sz="1400" u="none" strike="noStrike" kern="1200">
                        <a:solidFill>
                          <a:schemeClr val="dk1"/>
                        </a:solidFill>
                        <a:effectLst/>
                        <a:latin typeface="+mn-lt"/>
                        <a:ea typeface="+mn-ea"/>
                        <a:cs typeface="+mn-cs"/>
                      </a:endParaRPr>
                    </a:p>
                  </a:txBody>
                  <a:tcPr marL="4763" marR="4763" marT="4763" marB="0" anchor="b"/>
                </a:tc>
                <a:tc>
                  <a:txBody>
                    <a:bodyPr/>
                    <a:lstStyle/>
                    <a:p>
                      <a:pPr lvl="0" algn="l">
                        <a:buNone/>
                      </a:pPr>
                      <a:r>
                        <a:rPr lang="en-US" sz="1400" u="none" strike="noStrike">
                          <a:effectLst/>
                        </a:rPr>
                        <a:t>NEM2VSOM</a:t>
                      </a:r>
                    </a:p>
                  </a:txBody>
                  <a:tcPr marL="4762" marR="4762" marT="4762" marB="0" anchor="b"/>
                </a:tc>
                <a:tc>
                  <a:txBody>
                    <a:bodyPr/>
                    <a:lstStyle/>
                    <a:p>
                      <a:pPr lvl="0" algn="l">
                        <a:buNone/>
                      </a:pPr>
                      <a:r>
                        <a:rPr lang="en-US" sz="1400" u="none" strike="noStrike">
                          <a:effectLst/>
                        </a:rPr>
                        <a:t>VNEM-SOMAH</a:t>
                      </a:r>
                      <a:endParaRPr lang="en-US" sz="1400" b="0" i="0" u="none" strike="noStrike">
                        <a:solidFill>
                          <a:srgbClr val="000000"/>
                        </a:solidFill>
                        <a:effectLst/>
                        <a:latin typeface="Calibri"/>
                      </a:endParaRPr>
                    </a:p>
                  </a:txBody>
                  <a:tcPr marL="4763" marR="4763" marT="4763" marB="0" anchor="b"/>
                </a:tc>
                <a:tc>
                  <a:txBody>
                    <a:bodyPr/>
                    <a:lstStyle/>
                    <a:p>
                      <a:pPr algn="l" fontAlgn="b"/>
                      <a:r>
                        <a:rPr lang="en-US" sz="1400" u="none" strike="noStrike">
                          <a:effectLst/>
                        </a:rPr>
                        <a:t>Virtual Net Energy Metering - Solar on Multifamily Affordable Housing</a:t>
                      </a:r>
                      <a:endParaRPr lang="en-US" sz="1400" b="0" i="0" u="none" strike="noStrike">
                        <a:solidFill>
                          <a:srgbClr val="000000"/>
                        </a:solidFill>
                        <a:effectLst/>
                        <a:latin typeface="Calibri"/>
                      </a:endParaRPr>
                    </a:p>
                  </a:txBody>
                  <a:tcPr marL="4763" marR="4763" marT="4763" marB="0" anchor="b"/>
                </a:tc>
                <a:extLst>
                  <a:ext uri="{0D108BD9-81ED-4DB2-BD59-A6C34878D82A}">
                    <a16:rowId xmlns:a16="http://schemas.microsoft.com/office/drawing/2014/main" val="692300350"/>
                  </a:ext>
                </a:extLst>
              </a:tr>
              <a:tr h="416509">
                <a:tc>
                  <a:txBody>
                    <a:bodyPr/>
                    <a:lstStyle/>
                    <a:p>
                      <a:pPr lvl="0" algn="l">
                        <a:buNone/>
                      </a:pPr>
                      <a:r>
                        <a:rPr lang="en-US" sz="1400" b="0" i="0" u="none" strike="noStrike" noProof="0" dirty="0">
                          <a:solidFill>
                            <a:srgbClr val="000000"/>
                          </a:solidFill>
                          <a:effectLst/>
                          <a:latin typeface="Calibri"/>
                        </a:rPr>
                        <a:t>NBT*</a:t>
                      </a:r>
                      <a:endParaRPr lang="en-US" sz="1400" dirty="0">
                        <a:solidFill>
                          <a:srgbClr val="FF0000"/>
                        </a:solidFill>
                      </a:endParaRPr>
                    </a:p>
                  </a:txBody>
                  <a:tcPr marL="4763" marR="4763" marT="4763" marB="0" anchor="b"/>
                </a:tc>
                <a:tc>
                  <a:txBody>
                    <a:bodyPr/>
                    <a:lstStyle/>
                    <a:p>
                      <a:pPr lvl="0" algn="l">
                        <a:buNone/>
                      </a:pPr>
                      <a:r>
                        <a:rPr lang="en-US" sz="1400" u="none" strike="noStrike" dirty="0">
                          <a:effectLst/>
                        </a:rPr>
                        <a:t>NBT*</a:t>
                      </a:r>
                    </a:p>
                  </a:txBody>
                  <a:tcPr marL="4762" marR="4762" marT="4762" marB="0" anchor="b"/>
                </a:tc>
                <a:tc>
                  <a:txBody>
                    <a:bodyPr/>
                    <a:lstStyle/>
                    <a:p>
                      <a:pPr lvl="0" algn="l">
                        <a:buNone/>
                      </a:pPr>
                      <a:r>
                        <a:rPr lang="en-US" sz="1400" u="none" strike="noStrike" dirty="0">
                          <a:effectLst/>
                        </a:rPr>
                        <a:t>NBT</a:t>
                      </a:r>
                      <a:r>
                        <a:rPr lang="en-US" sz="1400" u="none" strike="noStrike" dirty="0">
                          <a:solidFill>
                            <a:schemeClr val="tx1"/>
                          </a:solidFill>
                          <a:effectLst/>
                        </a:rPr>
                        <a:t>*</a:t>
                      </a:r>
                      <a:endParaRPr lang="en-US" sz="1400" b="0" i="0" u="none" strike="noStrike" dirty="0">
                        <a:solidFill>
                          <a:schemeClr val="tx1"/>
                        </a:solidFill>
                        <a:effectLst/>
                        <a:latin typeface="Calibri"/>
                      </a:endParaRPr>
                    </a:p>
                  </a:txBody>
                  <a:tcPr marL="4763" marR="4763" marT="4763" marB="0" anchor="b"/>
                </a:tc>
                <a:tc>
                  <a:txBody>
                    <a:bodyPr/>
                    <a:lstStyle/>
                    <a:p>
                      <a:pPr algn="l" fontAlgn="b"/>
                      <a:r>
                        <a:rPr lang="en-US" sz="1400" u="none" strike="noStrike" dirty="0">
                          <a:effectLst/>
                        </a:rPr>
                        <a:t>Net Billing Tariff</a:t>
                      </a:r>
                      <a:endParaRPr lang="en-US" sz="1400" b="0" i="0" u="none" strike="noStrike" dirty="0">
                        <a:solidFill>
                          <a:srgbClr val="000000"/>
                        </a:solidFill>
                        <a:effectLst/>
                        <a:latin typeface="Calibri"/>
                      </a:endParaRPr>
                    </a:p>
                  </a:txBody>
                  <a:tcPr marL="4763" marR="4763" marT="4763" marB="0" anchor="b"/>
                </a:tc>
                <a:extLst>
                  <a:ext uri="{0D108BD9-81ED-4DB2-BD59-A6C34878D82A}">
                    <a16:rowId xmlns:a16="http://schemas.microsoft.com/office/drawing/2014/main" val="2203063246"/>
                  </a:ext>
                </a:extLst>
              </a:tr>
            </a:tbl>
          </a:graphicData>
        </a:graphic>
      </p:graphicFrame>
      <p:sp>
        <p:nvSpPr>
          <p:cNvPr id="4" name="TextBox 3">
            <a:extLst>
              <a:ext uri="{FF2B5EF4-FFF2-40B4-BE49-F238E27FC236}">
                <a16:creationId xmlns:a16="http://schemas.microsoft.com/office/drawing/2014/main" id="{11090759-3720-784C-7D07-71068D22089B}"/>
              </a:ext>
            </a:extLst>
          </p:cNvPr>
          <p:cNvSpPr txBox="1"/>
          <p:nvPr/>
        </p:nvSpPr>
        <p:spPr>
          <a:xfrm>
            <a:off x="171205" y="5721441"/>
            <a:ext cx="4248395" cy="276999"/>
          </a:xfrm>
          <a:prstGeom prst="rect">
            <a:avLst/>
          </a:prstGeom>
          <a:noFill/>
        </p:spPr>
        <p:txBody>
          <a:bodyPr wrap="square" rtlCol="0">
            <a:spAutoFit/>
          </a:bodyPr>
          <a:lstStyle/>
          <a:p>
            <a:r>
              <a:rPr lang="en-US" sz="1200" dirty="0"/>
              <a:t>*Includes the NEM (and future NBT) Aggregation Sub-Tariff</a:t>
            </a:r>
          </a:p>
        </p:txBody>
      </p:sp>
    </p:spTree>
    <p:extLst>
      <p:ext uri="{BB962C8B-B14F-4D97-AF65-F5344CB8AC3E}">
        <p14:creationId xmlns:p14="http://schemas.microsoft.com/office/powerpoint/2010/main" val="21716702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22A1B24-CEF1-47A6-947D-EDACDA6B6EFB}"/>
              </a:ext>
            </a:extLst>
          </p:cNvPr>
          <p:cNvSpPr>
            <a:spLocks noGrp="1"/>
          </p:cNvSpPr>
          <p:nvPr>
            <p:ph type="title"/>
          </p:nvPr>
        </p:nvSpPr>
        <p:spPr>
          <a:xfrm>
            <a:off x="503903" y="1141875"/>
            <a:ext cx="7027607" cy="1325563"/>
          </a:xfrm>
        </p:spPr>
        <p:txBody>
          <a:bodyPr anchor="ctr">
            <a:normAutofit/>
          </a:bodyPr>
          <a:lstStyle/>
          <a:p>
            <a:r>
              <a:rPr lang="en-US" b="1">
                <a:latin typeface="+mn-lt"/>
              </a:rPr>
              <a:t>QUESTIONS?</a:t>
            </a:r>
          </a:p>
        </p:txBody>
      </p:sp>
    </p:spTree>
    <p:extLst>
      <p:ext uri="{BB962C8B-B14F-4D97-AF65-F5344CB8AC3E}">
        <p14:creationId xmlns:p14="http://schemas.microsoft.com/office/powerpoint/2010/main" val="2632383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FD1E6-28B8-8D65-5694-397D271F3EC2}"/>
              </a:ext>
            </a:extLst>
          </p:cNvPr>
          <p:cNvSpPr>
            <a:spLocks noGrp="1"/>
          </p:cNvSpPr>
          <p:nvPr>
            <p:ph type="title"/>
          </p:nvPr>
        </p:nvSpPr>
        <p:spPr>
          <a:xfrm>
            <a:off x="4482" y="-2426"/>
            <a:ext cx="10515600" cy="787681"/>
          </a:xfrm>
        </p:spPr>
        <p:txBody>
          <a:bodyPr>
            <a:normAutofit/>
          </a:bodyPr>
          <a:lstStyle/>
          <a:p>
            <a:r>
              <a:rPr lang="en-US" sz="3400" dirty="0">
                <a:latin typeface="Calibri"/>
                <a:cs typeface="Segoe UI Light"/>
              </a:rPr>
              <a:t>Prevailing Wage Overview of Tier 1 Changes</a:t>
            </a:r>
            <a:endParaRPr lang="en-US" sz="3400" dirty="0">
              <a:latin typeface="Calibri"/>
              <a:cs typeface="Calibri"/>
            </a:endParaRPr>
          </a:p>
        </p:txBody>
      </p:sp>
      <p:sp>
        <p:nvSpPr>
          <p:cNvPr id="3" name="Content Placeholder 2">
            <a:extLst>
              <a:ext uri="{FF2B5EF4-FFF2-40B4-BE49-F238E27FC236}">
                <a16:creationId xmlns:a16="http://schemas.microsoft.com/office/drawing/2014/main" id="{C7D49E79-2CF7-E8BA-D888-668D4BFA7B68}"/>
              </a:ext>
            </a:extLst>
          </p:cNvPr>
          <p:cNvSpPr>
            <a:spLocks noGrp="1"/>
          </p:cNvSpPr>
          <p:nvPr>
            <p:ph idx="1"/>
          </p:nvPr>
        </p:nvSpPr>
        <p:spPr>
          <a:xfrm>
            <a:off x="748553" y="1413248"/>
            <a:ext cx="10515600" cy="4351338"/>
          </a:xfrm>
        </p:spPr>
        <p:txBody>
          <a:bodyPr vert="horz" lIns="91440" tIns="45720" rIns="91440" bIns="45720" rtlCol="0" anchor="t">
            <a:normAutofit/>
          </a:bodyPr>
          <a:lstStyle/>
          <a:p>
            <a:r>
              <a:rPr lang="en-US" dirty="0">
                <a:latin typeface="+mn-lt"/>
                <a:cs typeface="Segoe UI"/>
              </a:rPr>
              <a:t>Checklist (incorporated into interconnection portals and application forms)</a:t>
            </a:r>
          </a:p>
          <a:p>
            <a:r>
              <a:rPr lang="en-US" dirty="0">
                <a:latin typeface="+mn-lt"/>
                <a:cs typeface="Segoe UI"/>
              </a:rPr>
              <a:t>Disclosure Form (to be filed as a new form)</a:t>
            </a:r>
          </a:p>
          <a:p>
            <a:r>
              <a:rPr lang="en-US" dirty="0">
                <a:latin typeface="+mn-lt"/>
                <a:cs typeface="Segoe UI"/>
              </a:rPr>
              <a:t>Interconnection Agreement language</a:t>
            </a:r>
            <a:endParaRPr lang="en-US" dirty="0">
              <a:latin typeface="+mn-lt"/>
            </a:endParaRPr>
          </a:p>
          <a:p>
            <a:r>
              <a:rPr lang="en-US" dirty="0">
                <a:latin typeface="+mn-lt"/>
                <a:cs typeface="Segoe UI"/>
              </a:rPr>
              <a:t>Tariff language</a:t>
            </a:r>
            <a:endParaRPr lang="en-US" dirty="0">
              <a:latin typeface="+mn-lt"/>
            </a:endParaRPr>
          </a:p>
          <a:p>
            <a:endParaRPr lang="en-US" dirty="0"/>
          </a:p>
        </p:txBody>
      </p:sp>
      <p:sp>
        <p:nvSpPr>
          <p:cNvPr id="4" name="Slide Number Placeholder 3">
            <a:extLst>
              <a:ext uri="{FF2B5EF4-FFF2-40B4-BE49-F238E27FC236}">
                <a16:creationId xmlns:a16="http://schemas.microsoft.com/office/drawing/2014/main" id="{1DD3F904-DE40-9EB0-2B9C-0E4E4CB04F96}"/>
              </a:ext>
            </a:extLst>
          </p:cNvPr>
          <p:cNvSpPr>
            <a:spLocks noGrp="1"/>
          </p:cNvSpPr>
          <p:nvPr>
            <p:ph type="sldNum" sz="quarter" idx="12"/>
          </p:nvPr>
        </p:nvSpPr>
        <p:spPr/>
        <p:txBody>
          <a:bodyPr/>
          <a:lstStyle/>
          <a:p>
            <a:fld id="{5E94BA17-8AE8-4651-9FD9-8589E5D42325}" type="slidenum">
              <a:rPr lang="en-US" smtClean="0"/>
              <a:pPr/>
              <a:t>2</a:t>
            </a:fld>
            <a:endParaRPr lang="en-US"/>
          </a:p>
        </p:txBody>
      </p:sp>
    </p:spTree>
    <p:extLst>
      <p:ext uri="{BB962C8B-B14F-4D97-AF65-F5344CB8AC3E}">
        <p14:creationId xmlns:p14="http://schemas.microsoft.com/office/powerpoint/2010/main" val="3349176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7E130AB-1F0E-022C-1C34-75E331CC51D5}"/>
              </a:ext>
            </a:extLst>
          </p:cNvPr>
          <p:cNvSpPr>
            <a:spLocks noGrp="1"/>
          </p:cNvSpPr>
          <p:nvPr>
            <p:ph type="sldNum" sz="quarter" idx="12"/>
          </p:nvPr>
        </p:nvSpPr>
        <p:spPr/>
        <p:txBody>
          <a:bodyPr/>
          <a:lstStyle/>
          <a:p>
            <a:fld id="{5E94BA17-8AE8-4651-9FD9-8589E5D42325}" type="slidenum">
              <a:rPr lang="en-US" smtClean="0"/>
              <a:pPr/>
              <a:t>3</a:t>
            </a:fld>
            <a:endParaRPr lang="en-US"/>
          </a:p>
        </p:txBody>
      </p:sp>
      <p:sp>
        <p:nvSpPr>
          <p:cNvPr id="10" name="Content Placeholder 9">
            <a:extLst>
              <a:ext uri="{FF2B5EF4-FFF2-40B4-BE49-F238E27FC236}">
                <a16:creationId xmlns:a16="http://schemas.microsoft.com/office/drawing/2014/main" id="{052492D8-2541-DDBF-6F57-17C6119549E0}"/>
              </a:ext>
            </a:extLst>
          </p:cNvPr>
          <p:cNvSpPr>
            <a:spLocks noGrp="1"/>
          </p:cNvSpPr>
          <p:nvPr>
            <p:ph idx="1"/>
          </p:nvPr>
        </p:nvSpPr>
        <p:spPr>
          <a:xfrm>
            <a:off x="777240" y="815340"/>
            <a:ext cx="10515600" cy="5280659"/>
          </a:xfrm>
        </p:spPr>
        <p:txBody>
          <a:bodyPr vert="horz" lIns="91440" tIns="45720" rIns="91440" bIns="45720" rtlCol="0" anchor="t">
            <a:normAutofit/>
          </a:bodyPr>
          <a:lstStyle/>
          <a:p>
            <a:pPr marL="0" marR="0" indent="0" fontAlgn="base">
              <a:lnSpc>
                <a:spcPct val="107000"/>
              </a:lnSpc>
              <a:spcBef>
                <a:spcPts val="0"/>
              </a:spcBef>
              <a:spcAft>
                <a:spcPts val="0"/>
              </a:spcAft>
              <a:buNone/>
            </a:pPr>
            <a:r>
              <a:rPr lang="en-US" sz="1800" kern="0" dirty="0">
                <a:solidFill>
                  <a:srgbClr val="000000"/>
                </a:solidFill>
                <a:effectLst/>
                <a:latin typeface="+mn-lt"/>
                <a:ea typeface="Times New Roman" panose="02020603050405020304" pitchFamily="18" charset="0"/>
                <a:cs typeface="Times New Roman"/>
              </a:rPr>
              <a:t>Pursuant to CPUC Decision 23-11-068, the following information must be provided. If the answer to all the following questions is “no,” your contractor must comply with California Public Utilities Code 769.2. </a:t>
            </a:r>
            <a:endParaRPr lang="en-US" sz="1800" kern="100" dirty="0">
              <a:effectLst/>
              <a:latin typeface="+mn-lt"/>
              <a:ea typeface="Calibri" panose="020F0502020204030204" pitchFamily="34" charset="0"/>
              <a:cs typeface="Times New Roman"/>
            </a:endParaRPr>
          </a:p>
          <a:p>
            <a:pPr marL="0" marR="0" indent="0" fontAlgn="base">
              <a:lnSpc>
                <a:spcPct val="107000"/>
              </a:lnSpc>
              <a:spcBef>
                <a:spcPts val="0"/>
              </a:spcBef>
              <a:spcAft>
                <a:spcPts val="0"/>
              </a:spcAft>
              <a:buNone/>
            </a:pPr>
            <a:endParaRPr lang="en-US" sz="1800" kern="100" dirty="0">
              <a:effectLst/>
              <a:latin typeface="+mn-lt"/>
              <a:ea typeface="Calibri" panose="020F0502020204030204" pitchFamily="34" charset="0"/>
              <a:cs typeface="Times New Roman" panose="02020603050405020304" pitchFamily="18" charset="0"/>
            </a:endParaRPr>
          </a:p>
          <a:p>
            <a:pPr marL="0" marR="0" indent="0" fontAlgn="base">
              <a:lnSpc>
                <a:spcPct val="107000"/>
              </a:lnSpc>
              <a:spcBef>
                <a:spcPts val="0"/>
              </a:spcBef>
              <a:spcAft>
                <a:spcPts val="0"/>
              </a:spcAft>
              <a:buNone/>
            </a:pPr>
            <a:r>
              <a:rPr lang="en-US" sz="1800" kern="0" dirty="0">
                <a:solidFill>
                  <a:srgbClr val="000000"/>
                </a:solidFill>
                <a:effectLst/>
                <a:latin typeface="+mn-lt"/>
                <a:ea typeface="Times New Roman" panose="02020603050405020304" pitchFamily="18" charset="0"/>
                <a:cs typeface="Times New Roman"/>
              </a:rPr>
              <a:t>Additionally, consistent with the Commission’s Tribal Consultation Policy, contractors and investor-owned utilities that have implementation questions with respect to Renewable Electrical Generating Facilities on Indian Lands should contact the Commission’s Deputy Executive Director of Energy and Climate Policy or the Commission’s Office of the Tribal Advisor. </a:t>
            </a:r>
            <a:endParaRPr lang="en-US" sz="1800" kern="100" dirty="0">
              <a:effectLst/>
              <a:latin typeface="+mn-lt"/>
              <a:ea typeface="Calibri" panose="020F0502020204030204" pitchFamily="34" charset="0"/>
              <a:cs typeface="Times New Roman"/>
            </a:endParaRPr>
          </a:p>
          <a:p>
            <a:pPr marL="0" indent="0">
              <a:buNone/>
            </a:pPr>
            <a:endParaRPr lang="en-US" dirty="0"/>
          </a:p>
        </p:txBody>
      </p:sp>
      <p:sp>
        <p:nvSpPr>
          <p:cNvPr id="11" name="Text Box 2">
            <a:extLst>
              <a:ext uri="{FF2B5EF4-FFF2-40B4-BE49-F238E27FC236}">
                <a16:creationId xmlns:a16="http://schemas.microsoft.com/office/drawing/2014/main" id="{5EB4629C-9959-AE3D-DB1F-1EE7A15847F8}"/>
              </a:ext>
            </a:extLst>
          </p:cNvPr>
          <p:cNvSpPr txBox="1">
            <a:spLocks noChangeArrowheads="1"/>
          </p:cNvSpPr>
          <p:nvPr/>
        </p:nvSpPr>
        <p:spPr bwMode="auto">
          <a:xfrm>
            <a:off x="-1345" y="2857"/>
            <a:ext cx="5379719" cy="552860"/>
          </a:xfrm>
          <a:prstGeom prst="rect">
            <a:avLst/>
          </a:prstGeom>
          <a:noFill/>
          <a:ln w="9525">
            <a:noFill/>
            <a:miter lim="800000"/>
            <a:headEnd/>
            <a:tailEnd/>
          </a:ln>
        </p:spPr>
        <p:txBody>
          <a:bodyPr rot="0" vert="horz" wrap="square" lIns="91440" tIns="45720" rIns="91440" bIns="45720" anchor="t" anchorCtr="0">
            <a:noAutofit/>
          </a:bodyPr>
          <a:lstStyle/>
          <a:p>
            <a:pPr marL="0" marR="0" fontAlgn="base">
              <a:lnSpc>
                <a:spcPct val="107000"/>
              </a:lnSpc>
              <a:spcBef>
                <a:spcPts val="0"/>
              </a:spcBef>
              <a:spcAft>
                <a:spcPts val="0"/>
              </a:spcAft>
            </a:pPr>
            <a:r>
              <a:rPr lang="en-US" sz="3200" kern="0">
                <a:solidFill>
                  <a:srgbClr val="000000"/>
                </a:solidFill>
                <a:effectLst/>
                <a:ea typeface="Times New Roman" panose="02020603050405020304" pitchFamily="18" charset="0"/>
                <a:cs typeface="Times New Roman"/>
              </a:rPr>
              <a:t>Prevailing Wage Checklist</a:t>
            </a:r>
            <a:endParaRPr lang="en-US" sz="3200" kern="100">
              <a:effectLst/>
              <a:ea typeface="Calibri" panose="020F0502020204030204" pitchFamily="34" charset="0"/>
              <a:cs typeface="Times New Roman"/>
            </a:endParaRPr>
          </a:p>
          <a:p>
            <a:pPr marL="0" marR="0" algn="ctr">
              <a:lnSpc>
                <a:spcPct val="107000"/>
              </a:lnSpc>
              <a:spcBef>
                <a:spcPts val="0"/>
              </a:spcBef>
              <a:spcAft>
                <a:spcPts val="800"/>
              </a:spcAft>
            </a:pP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6" name="Picture 15">
            <a:extLst>
              <a:ext uri="{FF2B5EF4-FFF2-40B4-BE49-F238E27FC236}">
                <a16:creationId xmlns:a16="http://schemas.microsoft.com/office/drawing/2014/main" id="{45FFC2D7-BE5C-4736-8C3E-80E2611A268A}"/>
              </a:ext>
            </a:extLst>
          </p:cNvPr>
          <p:cNvPicPr>
            <a:picLocks noChangeAspect="1"/>
          </p:cNvPicPr>
          <p:nvPr/>
        </p:nvPicPr>
        <p:blipFill>
          <a:blip r:embed="rId3"/>
          <a:stretch>
            <a:fillRect/>
          </a:stretch>
        </p:blipFill>
        <p:spPr>
          <a:xfrm>
            <a:off x="899160" y="3124201"/>
            <a:ext cx="7498080" cy="2773678"/>
          </a:xfrm>
          <a:prstGeom prst="rect">
            <a:avLst/>
          </a:prstGeom>
        </p:spPr>
      </p:pic>
    </p:spTree>
    <p:extLst>
      <p:ext uri="{BB962C8B-B14F-4D97-AF65-F5344CB8AC3E}">
        <p14:creationId xmlns:p14="http://schemas.microsoft.com/office/powerpoint/2010/main" val="3514839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7D1CE-5210-5D8F-65F0-BBD337D95F9F}"/>
              </a:ext>
            </a:extLst>
          </p:cNvPr>
          <p:cNvSpPr>
            <a:spLocks noGrp="1"/>
          </p:cNvSpPr>
          <p:nvPr>
            <p:ph type="title"/>
          </p:nvPr>
        </p:nvSpPr>
        <p:spPr>
          <a:xfrm>
            <a:off x="67102" y="78524"/>
            <a:ext cx="10515600" cy="801757"/>
          </a:xfrm>
        </p:spPr>
        <p:txBody>
          <a:bodyPr/>
          <a:lstStyle/>
          <a:p>
            <a:r>
              <a:rPr lang="en-US">
                <a:latin typeface="+mn-lt"/>
              </a:rPr>
              <a:t>Prevailing Wage Disclosure</a:t>
            </a:r>
          </a:p>
        </p:txBody>
      </p:sp>
      <p:sp>
        <p:nvSpPr>
          <p:cNvPr id="3" name="Content Placeholder 2">
            <a:extLst>
              <a:ext uri="{FF2B5EF4-FFF2-40B4-BE49-F238E27FC236}">
                <a16:creationId xmlns:a16="http://schemas.microsoft.com/office/drawing/2014/main" id="{BC8A32C1-D030-B529-4A10-7A5BC2F9ABB7}"/>
              </a:ext>
            </a:extLst>
          </p:cNvPr>
          <p:cNvSpPr>
            <a:spLocks noGrp="1"/>
          </p:cNvSpPr>
          <p:nvPr>
            <p:ph idx="1"/>
          </p:nvPr>
        </p:nvSpPr>
        <p:spPr>
          <a:xfrm>
            <a:off x="578893" y="1034054"/>
            <a:ext cx="10515600" cy="4909545"/>
          </a:xfrm>
        </p:spPr>
        <p:txBody>
          <a:bodyPr vert="horz" lIns="91440" tIns="45720" rIns="91440" bIns="45720" rtlCol="0" anchor="t">
            <a:normAutofit/>
          </a:bodyPr>
          <a:lstStyle/>
          <a:p>
            <a:pPr marL="0" indent="0" fontAlgn="base">
              <a:lnSpc>
                <a:spcPct val="107000"/>
              </a:lnSpc>
              <a:spcBef>
                <a:spcPts val="0"/>
              </a:spcBef>
              <a:buNone/>
            </a:pPr>
            <a:r>
              <a:rPr lang="en-US" sz="2000" kern="0" dirty="0">
                <a:effectLst/>
                <a:latin typeface="Calibri"/>
                <a:ea typeface="Times New Roman" panose="02020603050405020304" pitchFamily="18" charset="0"/>
                <a:cs typeface="Times New Roman"/>
              </a:rPr>
              <a:t>This renewable generating facility is subject to the Prevailing Wage provisions of California Public Utility (PU) Code </a:t>
            </a:r>
            <a:r>
              <a:rPr lang="en-US" sz="2000" u="sng" kern="0" dirty="0">
                <a:solidFill>
                  <a:srgbClr val="0563C1"/>
                </a:solidFill>
                <a:effectLst/>
                <a:latin typeface="Calibri"/>
                <a:ea typeface="Times New Roman" panose="02020603050405020304" pitchFamily="18" charset="0"/>
                <a:cs typeface="Times New Roman"/>
                <a:hlinkClick r:id="rId3"/>
              </a:rPr>
              <a:t>Section 769.2</a:t>
            </a:r>
            <a:r>
              <a:rPr lang="en-US" sz="2000" kern="0" dirty="0">
                <a:effectLst/>
                <a:latin typeface="Calibri"/>
                <a:ea typeface="Times New Roman" panose="02020603050405020304" pitchFamily="18" charset="0"/>
                <a:cs typeface="Times New Roman"/>
              </a:rPr>
              <a:t>. This Disclosure Form provides important information about your Contractor’s obligations under PU Code Section 769.2 </a:t>
            </a:r>
            <a:r>
              <a:rPr lang="en-US" sz="2000" kern="0" dirty="0">
                <a:latin typeface="Calibri"/>
                <a:ea typeface="Times New Roman" panose="02020603050405020304" pitchFamily="18" charset="0"/>
                <a:cs typeface="Times New Roman"/>
              </a:rPr>
              <a:t>the violation of which</a:t>
            </a:r>
            <a:r>
              <a:rPr lang="en-US" sz="2000" kern="0" dirty="0">
                <a:effectLst/>
                <a:latin typeface="Calibri"/>
                <a:ea typeface="Times New Roman" panose="02020603050405020304" pitchFamily="18" charset="0"/>
                <a:cs typeface="Times New Roman"/>
              </a:rPr>
              <a:t> may </a:t>
            </a:r>
            <a:r>
              <a:rPr lang="en-US" sz="2000" kern="0" dirty="0">
                <a:latin typeface="Calibri"/>
                <a:ea typeface="Times New Roman" panose="02020603050405020304" pitchFamily="18" charset="0"/>
                <a:cs typeface="Times New Roman"/>
              </a:rPr>
              <a:t>result in the loss of </a:t>
            </a:r>
            <a:r>
              <a:rPr lang="en-US" sz="2000" kern="0" dirty="0">
                <a:latin typeface="Calibri"/>
                <a:cs typeface="Times New Roman"/>
              </a:rPr>
              <a:t>the generating facility (identified below) for participation in any SDG&amp;E/PG&amp;E/SCE tariffs developed pursuant to California PU Code 2827 or 2827.1.</a:t>
            </a:r>
          </a:p>
          <a:p>
            <a:pPr marL="0" marR="0" indent="0" fontAlgn="base">
              <a:lnSpc>
                <a:spcPct val="107000"/>
              </a:lnSpc>
              <a:spcBef>
                <a:spcPts val="0"/>
              </a:spcBef>
              <a:spcAft>
                <a:spcPts val="0"/>
              </a:spcAft>
              <a:buNone/>
            </a:pPr>
            <a:endParaRPr lang="en-US" sz="1800" kern="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indent="0" fontAlgn="base">
              <a:lnSpc>
                <a:spcPct val="107000"/>
              </a:lnSpc>
              <a:spcBef>
                <a:spcPts val="0"/>
              </a:spcBef>
              <a:spcAft>
                <a:spcPts val="0"/>
              </a:spcAft>
              <a:buNone/>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
        <p:nvSpPr>
          <p:cNvPr id="4" name="Slide Number Placeholder 3">
            <a:extLst>
              <a:ext uri="{FF2B5EF4-FFF2-40B4-BE49-F238E27FC236}">
                <a16:creationId xmlns:a16="http://schemas.microsoft.com/office/drawing/2014/main" id="{9379C4F0-2404-D406-B409-A404C225A89A}"/>
              </a:ext>
            </a:extLst>
          </p:cNvPr>
          <p:cNvSpPr>
            <a:spLocks noGrp="1"/>
          </p:cNvSpPr>
          <p:nvPr>
            <p:ph type="sldNum" sz="quarter" idx="12"/>
          </p:nvPr>
        </p:nvSpPr>
        <p:spPr/>
        <p:txBody>
          <a:bodyPr/>
          <a:lstStyle/>
          <a:p>
            <a:fld id="{5E94BA17-8AE8-4651-9FD9-8589E5D42325}" type="slidenum">
              <a:rPr lang="en-US" smtClean="0"/>
              <a:pPr/>
              <a:t>4</a:t>
            </a:fld>
            <a:endParaRPr lang="en-US"/>
          </a:p>
        </p:txBody>
      </p:sp>
      <p:pic>
        <p:nvPicPr>
          <p:cNvPr id="7" name="Picture 6">
            <a:extLst>
              <a:ext uri="{FF2B5EF4-FFF2-40B4-BE49-F238E27FC236}">
                <a16:creationId xmlns:a16="http://schemas.microsoft.com/office/drawing/2014/main" id="{89252713-2A3C-688B-125B-D3EF58332BB9}"/>
              </a:ext>
            </a:extLst>
          </p:cNvPr>
          <p:cNvPicPr>
            <a:picLocks noChangeAspect="1"/>
          </p:cNvPicPr>
          <p:nvPr/>
        </p:nvPicPr>
        <p:blipFill>
          <a:blip r:embed="rId4"/>
          <a:stretch>
            <a:fillRect/>
          </a:stretch>
        </p:blipFill>
        <p:spPr>
          <a:xfrm>
            <a:off x="578893" y="2827021"/>
            <a:ext cx="7715268" cy="2506980"/>
          </a:xfrm>
          <a:prstGeom prst="rect">
            <a:avLst/>
          </a:prstGeom>
        </p:spPr>
      </p:pic>
    </p:spTree>
    <p:extLst>
      <p:ext uri="{BB962C8B-B14F-4D97-AF65-F5344CB8AC3E}">
        <p14:creationId xmlns:p14="http://schemas.microsoft.com/office/powerpoint/2010/main" val="1209101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EE9CF7-8FB4-8E29-A9EC-F7EF49781322}"/>
              </a:ext>
            </a:extLst>
          </p:cNvPr>
          <p:cNvSpPr>
            <a:spLocks noGrp="1"/>
          </p:cNvSpPr>
          <p:nvPr>
            <p:ph idx="1"/>
          </p:nvPr>
        </p:nvSpPr>
        <p:spPr>
          <a:xfrm>
            <a:off x="838200" y="1028700"/>
            <a:ext cx="10515600" cy="5148263"/>
          </a:xfrm>
        </p:spPr>
        <p:txBody>
          <a:bodyPr vert="horz" lIns="91440" tIns="45720" rIns="91440" bIns="45720" rtlCol="0" anchor="t">
            <a:normAutofit/>
          </a:bodyPr>
          <a:lstStyle/>
          <a:p>
            <a:pPr marL="0" indent="0" fontAlgn="base">
              <a:spcBef>
                <a:spcPts val="0"/>
              </a:spcBef>
              <a:buNone/>
            </a:pPr>
            <a:r>
              <a:rPr lang="en-US" sz="2000" dirty="0">
                <a:effectLst/>
                <a:latin typeface="Calibri"/>
                <a:ea typeface="Times New Roman" panose="02020603050405020304" pitchFamily="18" charset="0"/>
                <a:cs typeface="Segoe UI"/>
              </a:rPr>
              <a:t>Pursuant to PU Code Section 769.2 and California Public Utilities Commission (CPUC) Decision 23-11-068, if the Customer’s contractor is found to have willfully violated Section 769.2 of the PU Code by failing to pay its workers a pre</a:t>
            </a:r>
            <a:r>
              <a:rPr lang="en-US" sz="2000" dirty="0">
                <a:latin typeface="Calibri"/>
                <a:cs typeface="Segoe UI"/>
              </a:rPr>
              <a:t>vailing wage, the Customer’s Renewable Electrical Generating Facility (REGF) shall be ineligible to participate in a tariff adopted pursuant to PU Code 2827 or 2827.1, including but not limited to Net Energy Metering (NEM) or Net Billing Tariff (NBT).</a:t>
            </a:r>
            <a:endParaRPr lang="en-US" sz="2000" dirty="0">
              <a:latin typeface="Calibri"/>
            </a:endParaRPr>
          </a:p>
          <a:p>
            <a:pPr marL="0" indent="0" fontAlgn="base">
              <a:spcBef>
                <a:spcPts val="0"/>
              </a:spcBef>
              <a:buNone/>
            </a:pPr>
            <a:endParaRPr lang="en-US" sz="2000" dirty="0">
              <a:latin typeface="Calibri"/>
              <a:cs typeface="Segoe UI"/>
            </a:endParaRPr>
          </a:p>
          <a:p>
            <a:pPr marL="0" indent="0">
              <a:spcBef>
                <a:spcPts val="0"/>
              </a:spcBef>
              <a:buNone/>
            </a:pPr>
            <a:r>
              <a:rPr lang="en-US" sz="2000" dirty="0">
                <a:latin typeface="Calibri"/>
                <a:cs typeface="Segoe UI"/>
              </a:rPr>
              <a:t>Upon receiving notification of willful violation of section 769.2 from the Department of Industrial Relations (or CPUC), SDG&amp;E/SCE/PG&amp;E shall transition the renewable generating facility on the next billing cycle under the Public Utility Regulatory Policy Act of 1978 (PURPA) Compliant tariff. All the terms of the Customer’s interconnection agreement not related to NEM/NBT tariff will remain in effect and the Customer will either temporarily or permanently be compensated and served under the PURPA Compliant tariff. The Customer has the right to choose an alternate applicable tariff before or after the transition. If the Customer didn’t choose another applicable tariff on time, SDG&amp;E/SCE/PG&amp;E will transition the Customer to the PURPA Compliant tariff to avoid delayed billing. The Customer will remain on the PURPA Compliant tariff until the willful wage violation is reversed or nullified by the determining body as  directed by the Commission.  During this time, these Customers will be subject to Departing Load and Standby Charges (if applicable) as they are no longer served under the applicable NEM/NBT tariffs.</a:t>
            </a:r>
            <a:endParaRPr lang="en-US" sz="2000" dirty="0">
              <a:latin typeface="Calibri"/>
            </a:endParaRPr>
          </a:p>
          <a:p>
            <a:pPr marL="0" indent="0">
              <a:spcBef>
                <a:spcPts val="0"/>
              </a:spcBef>
              <a:buNone/>
            </a:pPr>
            <a:endParaRPr lang="en-US" sz="2000" dirty="0">
              <a:effectLst/>
              <a:latin typeface="Calibri"/>
              <a:ea typeface="Times New Roman" panose="02020603050405020304" pitchFamily="18" charset="0"/>
              <a:cs typeface="Segoe UI"/>
            </a:endParaRPr>
          </a:p>
          <a:p>
            <a:pPr marL="0" indent="0">
              <a:buNone/>
            </a:pPr>
            <a:endParaRPr lang="en-US" dirty="0"/>
          </a:p>
        </p:txBody>
      </p:sp>
      <p:sp>
        <p:nvSpPr>
          <p:cNvPr id="4" name="Slide Number Placeholder 3">
            <a:extLst>
              <a:ext uri="{FF2B5EF4-FFF2-40B4-BE49-F238E27FC236}">
                <a16:creationId xmlns:a16="http://schemas.microsoft.com/office/drawing/2014/main" id="{8A750245-2ADC-F476-120C-C05F600BD147}"/>
              </a:ext>
            </a:extLst>
          </p:cNvPr>
          <p:cNvSpPr>
            <a:spLocks noGrp="1"/>
          </p:cNvSpPr>
          <p:nvPr>
            <p:ph type="sldNum" sz="quarter" idx="12"/>
          </p:nvPr>
        </p:nvSpPr>
        <p:spPr/>
        <p:txBody>
          <a:bodyPr/>
          <a:lstStyle/>
          <a:p>
            <a:fld id="{5E94BA17-8AE8-4651-9FD9-8589E5D42325}" type="slidenum">
              <a:rPr lang="en-US" smtClean="0"/>
              <a:pPr/>
              <a:t>5</a:t>
            </a:fld>
            <a:endParaRPr lang="en-US"/>
          </a:p>
        </p:txBody>
      </p:sp>
      <p:sp>
        <p:nvSpPr>
          <p:cNvPr id="5" name="Title 1">
            <a:extLst>
              <a:ext uri="{FF2B5EF4-FFF2-40B4-BE49-F238E27FC236}">
                <a16:creationId xmlns:a16="http://schemas.microsoft.com/office/drawing/2014/main" id="{CF30A370-031A-40A5-4D1D-81FE11931491}"/>
              </a:ext>
            </a:extLst>
          </p:cNvPr>
          <p:cNvSpPr>
            <a:spLocks noGrp="1"/>
          </p:cNvSpPr>
          <p:nvPr>
            <p:ph type="title"/>
          </p:nvPr>
        </p:nvSpPr>
        <p:spPr>
          <a:xfrm>
            <a:off x="67102" y="78524"/>
            <a:ext cx="10515600" cy="801757"/>
          </a:xfrm>
        </p:spPr>
        <p:txBody>
          <a:bodyPr/>
          <a:lstStyle/>
          <a:p>
            <a:r>
              <a:rPr lang="en-US">
                <a:latin typeface="+mn-lt"/>
              </a:rPr>
              <a:t>Prevailing Wage Disclosure (Cont’d.)</a:t>
            </a:r>
          </a:p>
        </p:txBody>
      </p:sp>
    </p:spTree>
    <p:extLst>
      <p:ext uri="{BB962C8B-B14F-4D97-AF65-F5344CB8AC3E}">
        <p14:creationId xmlns:p14="http://schemas.microsoft.com/office/powerpoint/2010/main" val="738942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63C2E5-B70C-FE44-C06D-5DF163183BC0}"/>
              </a:ext>
            </a:extLst>
          </p:cNvPr>
          <p:cNvSpPr>
            <a:spLocks noGrp="1"/>
          </p:cNvSpPr>
          <p:nvPr>
            <p:ph idx="1"/>
          </p:nvPr>
        </p:nvSpPr>
        <p:spPr>
          <a:xfrm>
            <a:off x="587188" y="873162"/>
            <a:ext cx="10515600" cy="5232083"/>
          </a:xfrm>
        </p:spPr>
        <p:txBody>
          <a:bodyPr vert="horz" lIns="91440" tIns="45720" rIns="91440" bIns="45720" rtlCol="0" anchor="t">
            <a:normAutofit/>
          </a:bodyPr>
          <a:lstStyle/>
          <a:p>
            <a:pPr marL="0" marR="0" indent="0">
              <a:spcBef>
                <a:spcPts val="0"/>
              </a:spcBef>
              <a:spcAft>
                <a:spcPts val="0"/>
              </a:spcAft>
              <a:buNone/>
            </a:pPr>
            <a:r>
              <a:rPr lang="en-US" sz="1800" dirty="0">
                <a:latin typeface="Arial"/>
                <a:cs typeface="Segoe UI"/>
              </a:rPr>
              <a:t>If the Permission to Operate has not been issues under the provisions of PU Code 2827 or 2827.1 then this application will be rejected/withdrawn, and the Customer would need to apply for the PURPA compliant tariff or any otherwise applicable tariff.</a:t>
            </a:r>
          </a:p>
          <a:p>
            <a:pPr marL="0" marR="0" indent="0">
              <a:spcBef>
                <a:spcPts val="0"/>
              </a:spcBef>
              <a:spcAft>
                <a:spcPts val="0"/>
              </a:spcAft>
              <a:buNone/>
            </a:pPr>
            <a:endParaRPr lang="en-US" sz="1800" dirty="0">
              <a:latin typeface="Arial"/>
              <a:cs typeface="Segoe UI"/>
            </a:endParaRPr>
          </a:p>
          <a:p>
            <a:pPr marL="0" indent="0" fontAlgn="base">
              <a:spcBef>
                <a:spcPts val="0"/>
              </a:spcBef>
              <a:buNone/>
            </a:pPr>
            <a:r>
              <a:rPr lang="en-US" sz="1800" dirty="0">
                <a:latin typeface="Arial"/>
                <a:cs typeface="Segoe UI"/>
              </a:rPr>
              <a:t>This provision does not apply to the following Customers that are being served by tariffs pursuant to PU Code 2827 and 2827.1: (1)  Residential Renewable Electrical  Generating Facilities (REGFs) that have a maximum generating capacity of 15 kilowatts or less of electricity; (2) Residential  REGFs installed on a single-family home ; (3) Public Work projects that are subject to Article 2 of Chapter 1 of Part 7 of Division 2 of the Labor Code; (4) REGFs that serve only a modular home, a modular home community, or multi-unit housing that has two or fewer stories. By signing this disclosure, I acknowledge that I have read and understand the requirements set forth herein.</a:t>
            </a:r>
            <a:endParaRPr lang="en-US" sz="1800" dirty="0">
              <a:latin typeface="Arial"/>
            </a:endParaRPr>
          </a:p>
          <a:p>
            <a:pPr marL="0" marR="0" indent="0">
              <a:spcBef>
                <a:spcPts val="0"/>
              </a:spcBef>
              <a:spcAft>
                <a:spcPts val="0"/>
              </a:spcAft>
              <a:buNone/>
            </a:pPr>
            <a:endParaRPr lang="en-US" sz="1800" dirty="0">
              <a:effectLst/>
              <a:latin typeface="Arial"/>
              <a:ea typeface="Times New Roman" panose="02020603050405020304" pitchFamily="18" charset="0"/>
              <a:cs typeface="Segoe UI"/>
            </a:endParaRPr>
          </a:p>
          <a:p>
            <a:pPr marL="0" marR="0" indent="0" fontAlgn="base">
              <a:spcBef>
                <a:spcPts val="0"/>
              </a:spcBef>
              <a:spcAft>
                <a:spcPts val="0"/>
              </a:spcAft>
              <a:buNone/>
            </a:pPr>
            <a:endParaRPr lang="en-US" sz="1800" dirty="0">
              <a:effectLst/>
              <a:latin typeface="Times New Roman" panose="02020603050405020304" pitchFamily="18" charset="0"/>
              <a:ea typeface="Times New Roman" panose="02020603050405020304" pitchFamily="18" charset="0"/>
            </a:endParaRPr>
          </a:p>
          <a:p>
            <a:pPr marL="0" indent="0" fontAlgn="base">
              <a:spcBef>
                <a:spcPts val="0"/>
              </a:spcBef>
              <a:buNone/>
            </a:pPr>
            <a:r>
              <a:rPr lang="en-US" sz="1800" b="1" dirty="0">
                <a:effectLst/>
                <a:latin typeface="Arial"/>
                <a:ea typeface="Times New Roman" panose="02020603050405020304" pitchFamily="18" charset="0"/>
                <a:cs typeface="Segoe UI"/>
              </a:rPr>
              <a:t>By signing this disclosure, I acknowledge that I have read and understand the requirements set forth herein. </a:t>
            </a:r>
            <a:r>
              <a:rPr lang="en-US" sz="1800" b="1" dirty="0">
                <a:latin typeface="Arial"/>
                <a:ea typeface="Times New Roman" panose="02020603050405020304" pitchFamily="18" charset="0"/>
                <a:cs typeface="Segoe UI"/>
              </a:rPr>
              <a:t> </a:t>
            </a:r>
          </a:p>
          <a:p>
            <a:pPr marL="0" indent="0" fontAlgn="base">
              <a:spcBef>
                <a:spcPts val="0"/>
              </a:spcBef>
              <a:buNone/>
            </a:pPr>
            <a:endParaRPr lang="en-US" sz="1800" dirty="0">
              <a:latin typeface="Times New Roman" panose="02020603050405020304" pitchFamily="18" charset="0"/>
              <a:ea typeface="Times New Roman" panose="02020603050405020304" pitchFamily="18" charset="0"/>
            </a:endParaRPr>
          </a:p>
          <a:p>
            <a:pPr marL="0" marR="0" indent="0" fontAlgn="base">
              <a:spcBef>
                <a:spcPts val="0"/>
              </a:spcBef>
              <a:spcAft>
                <a:spcPts val="0"/>
              </a:spcAft>
              <a:buNone/>
            </a:pPr>
            <a:r>
              <a:rPr lang="en-US" sz="1800" dirty="0">
                <a:effectLst/>
                <a:latin typeface="Arial"/>
                <a:ea typeface="Calibri" panose="020F0502020204030204" pitchFamily="34" charset="0"/>
                <a:cs typeface="Segoe UI"/>
              </a:rPr>
              <a:t>Customer Name (Printed):</a:t>
            </a:r>
            <a:endParaRPr lang="en-US" sz="1800" u="sng" dirty="0">
              <a:effectLst/>
              <a:latin typeface="Arial" panose="020B0604020202020204" pitchFamily="34" charset="0"/>
              <a:ea typeface="Calibri" panose="020F0502020204030204" pitchFamily="34" charset="0"/>
            </a:endParaRPr>
          </a:p>
          <a:p>
            <a:pPr marL="0" indent="0">
              <a:buNone/>
            </a:pPr>
            <a:r>
              <a:rPr lang="en-US" sz="1800" dirty="0">
                <a:effectLst/>
                <a:latin typeface="Arial"/>
                <a:ea typeface="Calibri" panose="020F0502020204030204" pitchFamily="34" charset="0"/>
                <a:cs typeface="Segoe UI"/>
              </a:rPr>
              <a:t>Customer Signature:</a:t>
            </a:r>
            <a:r>
              <a:rPr lang="en-US" sz="1800" dirty="0">
                <a:latin typeface="Arial"/>
                <a:ea typeface="Calibri" panose="020F0502020204030204" pitchFamily="34" charset="0"/>
                <a:cs typeface="Segoe UI"/>
              </a:rPr>
              <a:t> </a:t>
            </a:r>
            <a:endParaRPr lang="en-US" sz="1800" dirty="0">
              <a:latin typeface="Arial" panose="020B0604020202020204" pitchFamily="34" charset="0"/>
              <a:ea typeface="Calibri" panose="020F0502020204030204" pitchFamily="34" charset="0"/>
            </a:endParaRPr>
          </a:p>
          <a:p>
            <a:pPr marL="0" indent="0">
              <a:buNone/>
            </a:pPr>
            <a:r>
              <a:rPr lang="en-US" sz="1800" dirty="0">
                <a:effectLst/>
                <a:latin typeface="Arial"/>
                <a:ea typeface="Calibri" panose="020F0502020204030204" pitchFamily="34" charset="0"/>
                <a:cs typeface="Segoe UI"/>
              </a:rPr>
              <a:t>Date:</a:t>
            </a:r>
            <a:r>
              <a:rPr lang="en-US" sz="1800" dirty="0">
                <a:latin typeface="Arial"/>
                <a:ea typeface="Calibri" panose="020F0502020204030204" pitchFamily="34" charset="0"/>
                <a:cs typeface="Segoe UI"/>
              </a:rPr>
              <a:t> </a:t>
            </a:r>
            <a:endParaRPr lang="en-US" dirty="0"/>
          </a:p>
        </p:txBody>
      </p:sp>
      <p:sp>
        <p:nvSpPr>
          <p:cNvPr id="4" name="Slide Number Placeholder 3">
            <a:extLst>
              <a:ext uri="{FF2B5EF4-FFF2-40B4-BE49-F238E27FC236}">
                <a16:creationId xmlns:a16="http://schemas.microsoft.com/office/drawing/2014/main" id="{12DBFB85-C76E-5D24-BF7C-A0F83C7B7281}"/>
              </a:ext>
            </a:extLst>
          </p:cNvPr>
          <p:cNvSpPr>
            <a:spLocks noGrp="1"/>
          </p:cNvSpPr>
          <p:nvPr>
            <p:ph type="sldNum" sz="quarter" idx="12"/>
          </p:nvPr>
        </p:nvSpPr>
        <p:spPr/>
        <p:txBody>
          <a:bodyPr/>
          <a:lstStyle/>
          <a:p>
            <a:fld id="{5E94BA17-8AE8-4651-9FD9-8589E5D42325}" type="slidenum">
              <a:rPr lang="en-US" smtClean="0"/>
              <a:pPr/>
              <a:t>6</a:t>
            </a:fld>
            <a:endParaRPr lang="en-US"/>
          </a:p>
        </p:txBody>
      </p:sp>
      <p:sp>
        <p:nvSpPr>
          <p:cNvPr id="5" name="Title 1">
            <a:extLst>
              <a:ext uri="{FF2B5EF4-FFF2-40B4-BE49-F238E27FC236}">
                <a16:creationId xmlns:a16="http://schemas.microsoft.com/office/drawing/2014/main" id="{59C3D827-DAB3-0A5D-29F6-0B5E7B6A7527}"/>
              </a:ext>
            </a:extLst>
          </p:cNvPr>
          <p:cNvSpPr>
            <a:spLocks noGrp="1"/>
          </p:cNvSpPr>
          <p:nvPr>
            <p:ph type="title"/>
          </p:nvPr>
        </p:nvSpPr>
        <p:spPr>
          <a:xfrm>
            <a:off x="67102" y="78524"/>
            <a:ext cx="10515600" cy="801757"/>
          </a:xfrm>
        </p:spPr>
        <p:txBody>
          <a:bodyPr/>
          <a:lstStyle/>
          <a:p>
            <a:r>
              <a:rPr lang="en-US">
                <a:latin typeface="+mn-lt"/>
              </a:rPr>
              <a:t>Prevailing Wage Disclosure (Cont’d.)</a:t>
            </a:r>
          </a:p>
        </p:txBody>
      </p:sp>
      <p:cxnSp>
        <p:nvCxnSpPr>
          <p:cNvPr id="12" name="Straight Connector 11">
            <a:extLst>
              <a:ext uri="{FF2B5EF4-FFF2-40B4-BE49-F238E27FC236}">
                <a16:creationId xmlns:a16="http://schemas.microsoft.com/office/drawing/2014/main" id="{38E90BA1-6759-A1AD-5A52-9D4A842EC983}"/>
              </a:ext>
            </a:extLst>
          </p:cNvPr>
          <p:cNvCxnSpPr/>
          <p:nvPr/>
        </p:nvCxnSpPr>
        <p:spPr>
          <a:xfrm>
            <a:off x="3405692" y="5083885"/>
            <a:ext cx="32537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31EC85D-FCF8-8B10-1928-00D5C5738827}"/>
              </a:ext>
            </a:extLst>
          </p:cNvPr>
          <p:cNvCxnSpPr>
            <a:cxnSpLocks/>
          </p:cNvCxnSpPr>
          <p:nvPr/>
        </p:nvCxnSpPr>
        <p:spPr>
          <a:xfrm>
            <a:off x="2842260" y="5429474"/>
            <a:ext cx="32537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BD353A8C-B06E-DDB5-BABC-7B8158EA9488}"/>
              </a:ext>
            </a:extLst>
          </p:cNvPr>
          <p:cNvCxnSpPr>
            <a:cxnSpLocks/>
          </p:cNvCxnSpPr>
          <p:nvPr/>
        </p:nvCxnSpPr>
        <p:spPr>
          <a:xfrm>
            <a:off x="1285091" y="5795234"/>
            <a:ext cx="32537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9520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F2F346-67ED-D6AE-FDA8-81695279D6D0}"/>
              </a:ext>
            </a:extLst>
          </p:cNvPr>
          <p:cNvSpPr>
            <a:spLocks noGrp="1"/>
          </p:cNvSpPr>
          <p:nvPr>
            <p:ph idx="1"/>
          </p:nvPr>
        </p:nvSpPr>
        <p:spPr>
          <a:xfrm>
            <a:off x="838200" y="809065"/>
            <a:ext cx="10515600" cy="5367898"/>
          </a:xfrm>
        </p:spPr>
        <p:txBody>
          <a:bodyPr vert="horz" lIns="91440" tIns="45720" rIns="91440" bIns="45720" rtlCol="0" anchor="t">
            <a:normAutofit/>
          </a:bodyPr>
          <a:lstStyle/>
          <a:p>
            <a:pPr marL="0" indent="0">
              <a:buNone/>
            </a:pPr>
            <a:r>
              <a:rPr lang="en-US" sz="1800" dirty="0">
                <a:solidFill>
                  <a:srgbClr val="000000"/>
                </a:solidFill>
                <a:effectLst/>
                <a:latin typeface="+mn-lt"/>
                <a:ea typeface="Calibri" panose="020F0502020204030204" pitchFamily="34" charset="0"/>
                <a:cs typeface="Segoe UI"/>
              </a:rPr>
              <a:t>Pursuant to Public Utilities (PU) Code Section 769.2 </a:t>
            </a:r>
            <a:r>
              <a:rPr lang="en-US" sz="1800" dirty="0">
                <a:solidFill>
                  <a:srgbClr val="000000"/>
                </a:solidFill>
                <a:latin typeface="+mn-lt"/>
                <a:ea typeface="Calibri" panose="020F0502020204030204" pitchFamily="34" charset="0"/>
                <a:cs typeface="Segoe UI"/>
              </a:rPr>
              <a:t>and </a:t>
            </a:r>
            <a:r>
              <a:rPr lang="en-US" sz="1800" dirty="0">
                <a:solidFill>
                  <a:srgbClr val="000000"/>
                </a:solidFill>
                <a:effectLst/>
                <a:latin typeface="+mn-lt"/>
                <a:ea typeface="Calibri" panose="020F0502020204030204" pitchFamily="34" charset="0"/>
                <a:cs typeface="Segoe UI"/>
              </a:rPr>
              <a:t>California Public Utilities Commission (CPUC or Commission) Decision 23-11-068, when the &lt;Customer’s/ Producer’s&gt;</a:t>
            </a:r>
            <a:r>
              <a:rPr lang="en-US" sz="1800" dirty="0">
                <a:solidFill>
                  <a:srgbClr val="000000"/>
                </a:solidFill>
                <a:latin typeface="+mn-lt"/>
                <a:ea typeface="Calibri" panose="020F0502020204030204" pitchFamily="34" charset="0"/>
                <a:cs typeface="Segoe UI"/>
              </a:rPr>
              <a:t> </a:t>
            </a:r>
            <a:r>
              <a:rPr lang="en-US" sz="1800" dirty="0">
                <a:solidFill>
                  <a:srgbClr val="000000"/>
                </a:solidFill>
                <a:effectLst/>
                <a:latin typeface="+mn-lt"/>
                <a:ea typeface="Calibri" panose="020F0502020204030204" pitchFamily="34" charset="0"/>
                <a:cs typeface="Segoe UI"/>
              </a:rPr>
              <a:t>contractor is found to have willfully violated Section 769.2 of the PU Code by failing to pay its workers a prevailing wage, SDG&amp;E/SCE/PG&amp;E shall remove this Renewable Electrical Generating Facility (REGF)  from  the applicable NEM/NBT Schedule.  Upon notice of a willful violation of Section 769.2 from the Department of Industrial Relations or the Commission, SDG&amp;E/SCE/PG&amp;E shall transition the renewable generating facility under the Public Utility Regulatory Policy Act of 1978 (PURPA) compliant tariff.  All the terms and conditions of this agreement will remain in effect except that the Customer/Producer will not receive billing under tariffs developed pursuant to 2827 or 2827.1, including but not limited to NEM or NBT.  </a:t>
            </a:r>
            <a:endParaRPr lang="en-US" dirty="0">
              <a:solidFill>
                <a:srgbClr val="000000"/>
              </a:solidFill>
              <a:latin typeface="+mn-lt"/>
              <a:ea typeface="Calibri" panose="020F0502020204030204" pitchFamily="34" charset="0"/>
              <a:cs typeface="Segoe UI"/>
            </a:endParaRPr>
          </a:p>
          <a:p>
            <a:pPr marL="0" indent="0">
              <a:buNone/>
            </a:pPr>
            <a:r>
              <a:rPr lang="en-US" sz="1800" dirty="0">
                <a:solidFill>
                  <a:srgbClr val="000000"/>
                </a:solidFill>
                <a:effectLst/>
                <a:latin typeface="+mn-lt"/>
                <a:ea typeface="Calibri" panose="020F0502020204030204" pitchFamily="34" charset="0"/>
                <a:cs typeface="Segoe UI"/>
              </a:rPr>
              <a:t>The Customer/Producer has the right to choose an alternate applicable tariff before or after the transition. If the Customer/Producer does not choose another applicable tariff in advance of the next billing cycle, the billing will transition to the PURPA compliant tariff to avoid any delay in billing. Customer/Producer will remain on the PURPA compliant tariff </a:t>
            </a:r>
            <a:r>
              <a:rPr lang="en-US" sz="1800" dirty="0">
                <a:solidFill>
                  <a:srgbClr val="000000"/>
                </a:solidFill>
                <a:latin typeface="+mn-lt"/>
                <a:cs typeface="Segoe UI"/>
              </a:rPr>
              <a:t>(or other applicable tariff if available and chosen by the Customer/Producer) unless </a:t>
            </a:r>
            <a:r>
              <a:rPr lang="en-US" sz="1800" dirty="0">
                <a:solidFill>
                  <a:srgbClr val="000000"/>
                </a:solidFill>
                <a:effectLst/>
                <a:latin typeface="+mn-lt"/>
                <a:ea typeface="Calibri" panose="020F0502020204030204" pitchFamily="34" charset="0"/>
                <a:cs typeface="Segoe UI"/>
              </a:rPr>
              <a:t>the willful wage violation is reversed or nullified by the determining body.</a:t>
            </a:r>
            <a:r>
              <a:rPr lang="en-US" sz="1800" dirty="0">
                <a:solidFill>
                  <a:srgbClr val="000000"/>
                </a:solidFill>
                <a:latin typeface="+mn-lt"/>
                <a:ea typeface="Calibri" panose="020F0502020204030204" pitchFamily="34" charset="0"/>
                <a:cs typeface="Segoe UI"/>
              </a:rPr>
              <a:t> </a:t>
            </a:r>
            <a:endParaRPr lang="en-US" dirty="0">
              <a:latin typeface="+mn-lt"/>
            </a:endParaRPr>
          </a:p>
          <a:p>
            <a:pPr marL="0" indent="0">
              <a:buNone/>
            </a:pPr>
            <a:r>
              <a:rPr lang="en-US" sz="1800" dirty="0">
                <a:solidFill>
                  <a:srgbClr val="000000"/>
                </a:solidFill>
                <a:effectLst/>
                <a:latin typeface="+mn-lt"/>
                <a:ea typeface="Calibri" panose="020F0502020204030204" pitchFamily="34" charset="0"/>
                <a:cs typeface="Segoe UI"/>
              </a:rPr>
              <a:t>This provision does not apply to the following Customers that are being served by tariffs pursuant to PU Code 2827 and 2827.1: (1) Residential Renewable Electrical Generating Facilities (REGFs) that have a maximum generating capacity of 15 kilowatts or less of electricity; (2) </a:t>
            </a:r>
            <a:r>
              <a:rPr lang="en-US" sz="1800" dirty="0">
                <a:solidFill>
                  <a:srgbClr val="000000"/>
                </a:solidFill>
                <a:latin typeface="+mn-lt"/>
                <a:ea typeface="Calibri" panose="020F0502020204030204" pitchFamily="34" charset="0"/>
                <a:cs typeface="Segoe UI"/>
              </a:rPr>
              <a:t>Residential</a:t>
            </a:r>
            <a:r>
              <a:rPr lang="en-US" sz="1800" dirty="0">
                <a:solidFill>
                  <a:srgbClr val="000000"/>
                </a:solidFill>
                <a:effectLst/>
                <a:latin typeface="+mn-lt"/>
                <a:ea typeface="Calibri" panose="020F0502020204030204" pitchFamily="34" charset="0"/>
                <a:cs typeface="Segoe UI"/>
              </a:rPr>
              <a:t> REGFs installed on a single-family home; (3) Public Work projects that are subject to Article 2 of Chapter 1 of Part 7 of Division 2 of the Labor Code; (4) REGFs that serve only a modular home, a modular home community, or multi-unit housing that has two or fewer stories.</a:t>
            </a:r>
            <a:r>
              <a:rPr lang="en-US" sz="1800" dirty="0">
                <a:effectLst/>
                <a:latin typeface="+mn-lt"/>
                <a:ea typeface="Calibri" panose="020F0502020204030204" pitchFamily="34" charset="0"/>
                <a:cs typeface="Segoe UI"/>
              </a:rPr>
              <a:t> </a:t>
            </a:r>
          </a:p>
          <a:p>
            <a:pPr marL="0" indent="0">
              <a:buNone/>
            </a:pPr>
            <a:endParaRPr lang="en-US" sz="1800" dirty="0">
              <a:solidFill>
                <a:srgbClr val="000000"/>
              </a:solidFill>
              <a:latin typeface="Calibri" panose="020F0502020204030204" pitchFamily="34" charset="0"/>
            </a:endParaRPr>
          </a:p>
        </p:txBody>
      </p:sp>
      <p:sp>
        <p:nvSpPr>
          <p:cNvPr id="4" name="Slide Number Placeholder 3">
            <a:extLst>
              <a:ext uri="{FF2B5EF4-FFF2-40B4-BE49-F238E27FC236}">
                <a16:creationId xmlns:a16="http://schemas.microsoft.com/office/drawing/2014/main" id="{50FD46AD-6580-7EA8-1CA4-A76B1F5F5F90}"/>
              </a:ext>
            </a:extLst>
          </p:cNvPr>
          <p:cNvSpPr>
            <a:spLocks noGrp="1"/>
          </p:cNvSpPr>
          <p:nvPr>
            <p:ph type="sldNum" sz="quarter" idx="12"/>
          </p:nvPr>
        </p:nvSpPr>
        <p:spPr/>
        <p:txBody>
          <a:bodyPr/>
          <a:lstStyle/>
          <a:p>
            <a:fld id="{5E94BA17-8AE8-4651-9FD9-8589E5D42325}" type="slidenum">
              <a:rPr lang="en-US" smtClean="0"/>
              <a:pPr/>
              <a:t>7</a:t>
            </a:fld>
            <a:endParaRPr lang="en-US"/>
          </a:p>
        </p:txBody>
      </p:sp>
      <p:sp>
        <p:nvSpPr>
          <p:cNvPr id="5" name="Title 1">
            <a:extLst>
              <a:ext uri="{FF2B5EF4-FFF2-40B4-BE49-F238E27FC236}">
                <a16:creationId xmlns:a16="http://schemas.microsoft.com/office/drawing/2014/main" id="{AAE21A72-4470-60C4-401C-D8903C26BA9C}"/>
              </a:ext>
            </a:extLst>
          </p:cNvPr>
          <p:cNvSpPr>
            <a:spLocks noGrp="1"/>
          </p:cNvSpPr>
          <p:nvPr>
            <p:ph type="title"/>
          </p:nvPr>
        </p:nvSpPr>
        <p:spPr>
          <a:xfrm>
            <a:off x="0" y="0"/>
            <a:ext cx="10515600" cy="817123"/>
          </a:xfrm>
        </p:spPr>
        <p:txBody>
          <a:bodyPr>
            <a:normAutofit fontScale="90000"/>
          </a:bodyPr>
          <a:lstStyle/>
          <a:p>
            <a:r>
              <a:rPr lang="en-US">
                <a:latin typeface="+mn-lt"/>
              </a:rPr>
              <a:t>Proposed Prevailing Wage Interconnection Agreement Language</a:t>
            </a:r>
            <a:endParaRPr lang="en-US"/>
          </a:p>
        </p:txBody>
      </p:sp>
    </p:spTree>
    <p:extLst>
      <p:ext uri="{BB962C8B-B14F-4D97-AF65-F5344CB8AC3E}">
        <p14:creationId xmlns:p14="http://schemas.microsoft.com/office/powerpoint/2010/main" val="1939534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08F89-68D2-B697-1398-D148A1A35D63}"/>
              </a:ext>
            </a:extLst>
          </p:cNvPr>
          <p:cNvSpPr>
            <a:spLocks noGrp="1"/>
          </p:cNvSpPr>
          <p:nvPr>
            <p:ph type="title"/>
          </p:nvPr>
        </p:nvSpPr>
        <p:spPr>
          <a:xfrm>
            <a:off x="0" y="5304"/>
            <a:ext cx="10515600" cy="675733"/>
          </a:xfrm>
        </p:spPr>
        <p:txBody>
          <a:bodyPr/>
          <a:lstStyle/>
          <a:p>
            <a:r>
              <a:rPr lang="en-US">
                <a:latin typeface="+mn-lt"/>
              </a:rPr>
              <a:t>Proposed Prevailing Wage Tariff Language</a:t>
            </a:r>
          </a:p>
        </p:txBody>
      </p:sp>
      <p:sp>
        <p:nvSpPr>
          <p:cNvPr id="3" name="Content Placeholder 2">
            <a:extLst>
              <a:ext uri="{FF2B5EF4-FFF2-40B4-BE49-F238E27FC236}">
                <a16:creationId xmlns:a16="http://schemas.microsoft.com/office/drawing/2014/main" id="{6604D88B-E859-D100-3997-915B0AFDC999}"/>
              </a:ext>
            </a:extLst>
          </p:cNvPr>
          <p:cNvSpPr>
            <a:spLocks noGrp="1"/>
          </p:cNvSpPr>
          <p:nvPr>
            <p:ph idx="1"/>
          </p:nvPr>
        </p:nvSpPr>
        <p:spPr>
          <a:xfrm>
            <a:off x="838200" y="671905"/>
            <a:ext cx="10515600" cy="5505058"/>
          </a:xfrm>
        </p:spPr>
        <p:txBody>
          <a:bodyPr vert="horz" lIns="91440" tIns="45720" rIns="91440" bIns="45720" rtlCol="0" anchor="t">
            <a:normAutofit lnSpcReduction="10000"/>
          </a:bodyPr>
          <a:lstStyle/>
          <a:p>
            <a:pPr marL="0" indent="0">
              <a:buNone/>
            </a:pPr>
            <a:r>
              <a:rPr lang="en-US" sz="2000" b="1" i="0" dirty="0">
                <a:effectLst/>
                <a:latin typeface="+mn-lt"/>
                <a:cs typeface="Segoe UI"/>
              </a:rPr>
              <a:t>The following </a:t>
            </a:r>
            <a:r>
              <a:rPr lang="en-US" sz="2000" b="1" dirty="0">
                <a:latin typeface="+mn-lt"/>
                <a:cs typeface="Segoe UI"/>
              </a:rPr>
              <a:t>proposed language will be a</a:t>
            </a:r>
            <a:r>
              <a:rPr lang="en-US" sz="2000" b="1" i="0" dirty="0">
                <a:effectLst/>
                <a:latin typeface="+mn-lt"/>
                <a:cs typeface="Segoe UI"/>
              </a:rPr>
              <a:t>dded at the end of each applicable tariff as a separate Special Condition: </a:t>
            </a:r>
            <a:r>
              <a:rPr lang="en-US" sz="2000" b="0" i="0" dirty="0">
                <a:effectLst/>
                <a:latin typeface="+mn-lt"/>
                <a:cs typeface="Segoe UI"/>
              </a:rPr>
              <a:t> </a:t>
            </a:r>
          </a:p>
          <a:p>
            <a:pPr marL="0" indent="0" algn="l" rtl="0" fontAlgn="base">
              <a:buNone/>
            </a:pPr>
            <a:r>
              <a:rPr lang="en-US" sz="1900" dirty="0">
                <a:latin typeface="+mn-lt"/>
                <a:cs typeface="Segoe UI"/>
              </a:rPr>
              <a:t>California Public Utilities (PU</a:t>
            </a:r>
            <a:r>
              <a:rPr lang="en-US" sz="1900" b="0" i="0" dirty="0">
                <a:effectLst/>
                <a:latin typeface="+mn-lt"/>
                <a:cs typeface="Segoe UI"/>
              </a:rPr>
              <a:t>) Code 769.2 requires a contractor that installs a Renewable Electrical Generation Facility (REGF) or associated battery storage to comply with prevailing wage requirements in order for the facility to participate in a tariff developed pursuant to PU Code Section 2827 or 2827.1. These requirements are stated in PU Code 769.2 and in case of any discrepancy between tariff language and the PU Code, the language in the PU Code prevails.   </a:t>
            </a:r>
          </a:p>
          <a:p>
            <a:pPr marL="0" indent="0" algn="l" rtl="0" fontAlgn="base">
              <a:buNone/>
            </a:pPr>
            <a:r>
              <a:rPr lang="en-US" sz="1900" b="0" i="0" dirty="0">
                <a:effectLst/>
                <a:latin typeface="+mn-lt"/>
                <a:cs typeface="Segoe UI"/>
              </a:rPr>
              <a:t>The requirements are:  </a:t>
            </a:r>
          </a:p>
          <a:p>
            <a:pPr marL="0" indent="0" algn="l" rtl="0" fontAlgn="base">
              <a:buNone/>
            </a:pPr>
            <a:r>
              <a:rPr lang="en-US" sz="1900" dirty="0">
                <a:latin typeface="+mn-lt"/>
                <a:cs typeface="Segoe UI"/>
              </a:rPr>
              <a:t>	</a:t>
            </a:r>
            <a:r>
              <a:rPr lang="en-US" sz="1900" b="0" i="0" dirty="0">
                <a:effectLst/>
                <a:latin typeface="+mn-lt"/>
                <a:cs typeface="Segoe UI"/>
              </a:rPr>
              <a:t>(1) The contractor shall pay each construction worker employed, at minimum, the general 	prevailing rate of per diem wages</a:t>
            </a:r>
            <a:r>
              <a:rPr lang="en-US" sz="1900" dirty="0">
                <a:latin typeface="+mn-lt"/>
                <a:cs typeface="Segoe UI"/>
              </a:rPr>
              <a:t>, except that an apprentice registered in a program 	approved by the Chief of the Division of Apprenticeship Standards shall be paid, at minimum, 	the applicable apprentice prevailing rate.</a:t>
            </a:r>
            <a:endParaRPr lang="en-US" sz="1900" b="0" i="0" dirty="0">
              <a:effectLst/>
              <a:latin typeface="+mn-lt"/>
              <a:cs typeface="Segoe UI"/>
            </a:endParaRPr>
          </a:p>
          <a:p>
            <a:pPr marL="0" indent="0" fontAlgn="base">
              <a:buNone/>
            </a:pPr>
            <a:r>
              <a:rPr lang="en-US" sz="1900" b="0" i="0" dirty="0">
                <a:effectLst/>
                <a:latin typeface="+mn-lt"/>
                <a:cs typeface="Segoe UI"/>
              </a:rPr>
              <a:t>	(2) </a:t>
            </a:r>
            <a:r>
              <a:rPr lang="en-US" sz="1900" dirty="0">
                <a:latin typeface="+mn-lt"/>
                <a:cs typeface="Segoe UI"/>
              </a:rPr>
              <a:t>The contractor shall maintain and verify payroll records pursuant to Section 1776 of the 	Labor Code and make those records available for inspection and copying as provided in that 	Section. The contractor shall not be required to provide copies of certified payroll records to any 	entity other than the Department of Industrial Relations or the California Public Utilities 	Commission (Commission). </a:t>
            </a:r>
            <a:endParaRPr lang="en-US" sz="1900" dirty="0">
              <a:latin typeface="+mn-lt"/>
            </a:endParaRPr>
          </a:p>
          <a:p>
            <a:pPr marL="0" indent="0" algn="l" rtl="0" fontAlgn="base">
              <a:buNone/>
            </a:pPr>
            <a:r>
              <a:rPr lang="en-US" sz="1900" b="0" i="0" dirty="0">
                <a:effectLst/>
                <a:latin typeface="+mn-lt"/>
                <a:cs typeface="Segoe UI"/>
              </a:rPr>
              <a:t>	(3) The contractor shall biannually, on July 1 and December 31 of each year, submit to the 	Commission digital copies of its certified payroll records for projects.  </a:t>
            </a:r>
          </a:p>
          <a:p>
            <a:pPr marL="0" indent="0">
              <a:buNone/>
            </a:pPr>
            <a:endParaRPr lang="en-US" dirty="0">
              <a:latin typeface="+mn-lt"/>
            </a:endParaRPr>
          </a:p>
        </p:txBody>
      </p:sp>
      <p:sp>
        <p:nvSpPr>
          <p:cNvPr id="4" name="Slide Number Placeholder 3">
            <a:extLst>
              <a:ext uri="{FF2B5EF4-FFF2-40B4-BE49-F238E27FC236}">
                <a16:creationId xmlns:a16="http://schemas.microsoft.com/office/drawing/2014/main" id="{39D541C6-F4CA-F491-5581-486A0EB4088E}"/>
              </a:ext>
            </a:extLst>
          </p:cNvPr>
          <p:cNvSpPr>
            <a:spLocks noGrp="1"/>
          </p:cNvSpPr>
          <p:nvPr>
            <p:ph type="sldNum" sz="quarter" idx="12"/>
          </p:nvPr>
        </p:nvSpPr>
        <p:spPr/>
        <p:txBody>
          <a:bodyPr/>
          <a:lstStyle/>
          <a:p>
            <a:fld id="{5E94BA17-8AE8-4651-9FD9-8589E5D42325}" type="slidenum">
              <a:rPr lang="en-US" smtClean="0"/>
              <a:pPr/>
              <a:t>8</a:t>
            </a:fld>
            <a:endParaRPr lang="en-US"/>
          </a:p>
        </p:txBody>
      </p:sp>
    </p:spTree>
    <p:extLst>
      <p:ext uri="{BB962C8B-B14F-4D97-AF65-F5344CB8AC3E}">
        <p14:creationId xmlns:p14="http://schemas.microsoft.com/office/powerpoint/2010/main" val="2440268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9251"/>
            <a:ext cx="10515600" cy="713232"/>
          </a:xfrm>
        </p:spPr>
        <p:txBody>
          <a:bodyPr/>
          <a:lstStyle/>
          <a:p>
            <a:r>
              <a:rPr lang="en-US">
                <a:latin typeface="+mn-lt"/>
              </a:rPr>
              <a:t>Proposed Prevailing Wage Tariff Language (Cont’d.)</a:t>
            </a:r>
            <a:endParaRPr lang="en-US">
              <a:latin typeface="+mn-lt"/>
              <a:cs typeface="Segoe UI Light"/>
            </a:endParaRPr>
          </a:p>
        </p:txBody>
      </p:sp>
      <p:sp>
        <p:nvSpPr>
          <p:cNvPr id="5" name="Slide Number Placeholder 4">
            <a:extLst>
              <a:ext uri="{FF2B5EF4-FFF2-40B4-BE49-F238E27FC236}">
                <a16:creationId xmlns:a16="http://schemas.microsoft.com/office/drawing/2014/main" id="{5074DC63-5FAF-424B-A593-06A255D174D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E94BA17-8AE8-4651-9FD9-8589E5D42325}" type="slidenum">
              <a:rPr kumimoji="0" lang="en-US" sz="1200" b="1" i="0" u="none" strike="noStrike" kern="1200" cap="none" spc="0" normalizeH="0" baseline="0" noProof="0" smtClean="0">
                <a:ln>
                  <a:noFill/>
                </a:ln>
                <a:solidFill>
                  <a:prstClr val="white">
                    <a:lumMod val="50000"/>
                  </a:prstClr>
                </a:solidFill>
                <a:effectLst/>
                <a:uLnTx/>
                <a:uFillTx/>
                <a:latin typeface="Segoe UI Semibold" panose="020B0702040204020203" pitchFamily="34" charset="0"/>
                <a:cs typeface="Segoe UI" panose="020B0502040204020203"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1" i="0" u="none" strike="noStrike" kern="1200" cap="none" spc="0" normalizeH="0" baseline="0" noProof="0">
              <a:ln>
                <a:noFill/>
              </a:ln>
              <a:solidFill>
                <a:prstClr val="white">
                  <a:lumMod val="50000"/>
                </a:prstClr>
              </a:solidFill>
              <a:effectLst/>
              <a:uLnTx/>
              <a:uFillTx/>
              <a:latin typeface="Segoe UI Semibold" panose="020B0702040204020203" pitchFamily="34" charset="0"/>
              <a:cs typeface="Segoe UI" panose="020B0502040204020203" pitchFamily="34" charset="0"/>
            </a:endParaRPr>
          </a:p>
        </p:txBody>
      </p:sp>
      <p:sp>
        <p:nvSpPr>
          <p:cNvPr id="1069" name="Rectangle 1332"/>
          <p:cNvSpPr txBox="1">
            <a:spLocks noChangeArrowheads="1"/>
          </p:cNvSpPr>
          <p:nvPr/>
        </p:nvSpPr>
        <p:spPr>
          <a:xfrm>
            <a:off x="531441" y="732483"/>
            <a:ext cx="10665096" cy="5386377"/>
          </a:xfrm>
          <a:prstGeom prst="rect">
            <a:avLst/>
          </a:prstGeom>
        </p:spPr>
        <p:txBody>
          <a:bodyPr lIns="91440" tIns="45720" rIns="91440" bIns="45720" anchor="t"/>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710"/>
              </a:spcAft>
              <a:buNone/>
            </a:pPr>
            <a:r>
              <a:rPr lang="en-US" sz="2000" dirty="0">
                <a:latin typeface="+mn-lt"/>
                <a:cs typeface="Segoe UI"/>
              </a:rPr>
              <a:t>The requirements of PU Code Section 769.2 do not apply to projects with a complete interconnection application submission date before January 1, 2024. All projects with an interconnection application submission date on or after January 1, 2024, including applications to modify an existing REGF, are subject to the PU Code 769.2 requirements with the following exceptions: </a:t>
            </a:r>
            <a:endParaRPr lang="en-US" sz="2000" dirty="0">
              <a:latin typeface="+mn-lt"/>
            </a:endParaRPr>
          </a:p>
          <a:p>
            <a:pPr marL="914400" marR="0" lvl="1" indent="-457200">
              <a:spcBef>
                <a:spcPts val="0"/>
              </a:spcBef>
              <a:spcAft>
                <a:spcPts val="710"/>
              </a:spcAft>
              <a:buAutoNum type="arabicPeriod"/>
            </a:pPr>
            <a:r>
              <a:rPr lang="en-US" sz="1800" dirty="0">
                <a:latin typeface="+mn-lt"/>
                <a:cs typeface="Segoe UI"/>
              </a:rPr>
              <a:t>A residential REGF that has a maximum generating capacity of 15 kilowatts or less of electricity. </a:t>
            </a:r>
          </a:p>
          <a:p>
            <a:pPr marL="914400" marR="0" lvl="1" indent="-457200">
              <a:spcBef>
                <a:spcPts val="0"/>
              </a:spcBef>
              <a:spcAft>
                <a:spcPts val="710"/>
              </a:spcAft>
              <a:buFont typeface="+mj-lt"/>
              <a:buAutoNum type="arabicPeriod"/>
            </a:pPr>
            <a:r>
              <a:rPr lang="en-US" sz="1800" dirty="0">
                <a:latin typeface="+mn-lt"/>
                <a:cs typeface="Segoe UI"/>
              </a:rPr>
              <a:t>A residential REGF that is installed on a single-family home. </a:t>
            </a:r>
          </a:p>
          <a:p>
            <a:pPr marL="914400" marR="0" lvl="1" indent="-457200">
              <a:spcBef>
                <a:spcPts val="0"/>
              </a:spcBef>
              <a:spcAft>
                <a:spcPts val="710"/>
              </a:spcAft>
              <a:buFont typeface="+mj-lt"/>
              <a:buAutoNum type="arabicPeriod"/>
            </a:pPr>
            <a:r>
              <a:rPr lang="en-US" sz="1800" dirty="0">
                <a:latin typeface="+mn-lt"/>
                <a:cs typeface="Segoe UI"/>
              </a:rPr>
              <a:t>A project that is a public work, as defined in Section 1720 of the Labor Code, and that is subject to Article 2 (commencing with Section 1770) of Chapter 1 of Part 7 of Division 2 of the Labor Code. </a:t>
            </a:r>
          </a:p>
          <a:p>
            <a:pPr marL="914400" marR="0" lvl="1" indent="-457200">
              <a:spcBef>
                <a:spcPts val="0"/>
              </a:spcBef>
              <a:spcAft>
                <a:spcPts val="710"/>
              </a:spcAft>
              <a:buFont typeface="+mj-lt"/>
              <a:buAutoNum type="arabicPeriod"/>
            </a:pPr>
            <a:r>
              <a:rPr lang="en-US" sz="1800" dirty="0">
                <a:latin typeface="+mn-lt"/>
                <a:cs typeface="Segoe UI"/>
              </a:rPr>
              <a:t>A REGF that serves only a modular home, a modular home community, or multiunit housing that has two or fewer stories. </a:t>
            </a:r>
          </a:p>
          <a:p>
            <a:pPr marL="0" indent="0" algn="l" rtl="0" fontAlgn="base">
              <a:buNone/>
            </a:pPr>
            <a:r>
              <a:rPr lang="en-US" sz="2000" b="0" i="0" dirty="0">
                <a:effectLst/>
                <a:latin typeface="+mn-lt"/>
                <a:cs typeface="Segoe UI"/>
              </a:rPr>
              <a:t>If PU Code 769.2 applies, the customer must execute the “</a:t>
            </a:r>
            <a:r>
              <a:rPr lang="en-US" sz="2000" b="1" i="0" dirty="0">
                <a:effectLst/>
                <a:latin typeface="+mn-lt"/>
                <a:cs typeface="Segoe UI"/>
              </a:rPr>
              <a:t>Prevailing Wage Disclosure Form</a:t>
            </a:r>
            <a:r>
              <a:rPr lang="en-US" sz="2000" b="0" i="0" dirty="0">
                <a:effectLst/>
                <a:latin typeface="+mn-lt"/>
                <a:cs typeface="Segoe UI"/>
              </a:rPr>
              <a:t>” and submit the form with their interconnection application, and customer’s contractor shall confirm to PG&amp;E/SCE/SDG&amp;E that it is up to date with their past required submittals of payroll records.  </a:t>
            </a:r>
          </a:p>
          <a:p>
            <a:pPr marL="0" indent="0" algn="l" rtl="0" fontAlgn="base">
              <a:buNone/>
            </a:pPr>
            <a:r>
              <a:rPr lang="en-US" sz="2000" b="0" i="0" dirty="0">
                <a:effectLst/>
                <a:latin typeface="+mn-lt"/>
                <a:cs typeface="Segoe UI"/>
              </a:rPr>
              <a:t>If a willful violation PU Code 769.2 has been enforced against the customer’s contractor for the construction of customer’s REGF, </a:t>
            </a:r>
            <a:r>
              <a:rPr lang="en-US" sz="2000" b="0" i="1" u="sng" dirty="0">
                <a:effectLst/>
                <a:latin typeface="+mn-lt"/>
                <a:cs typeface="Segoe UI"/>
              </a:rPr>
              <a:t>that facility</a:t>
            </a:r>
            <a:r>
              <a:rPr lang="en-US" sz="2000" b="0" i="0" dirty="0">
                <a:effectLst/>
                <a:latin typeface="+mn-lt"/>
                <a:cs typeface="Segoe UI"/>
              </a:rPr>
              <a:t> shall not be eligible to receive service pursuant to a 	 tariff developed based on PU Code Sections 2827 or 2827.1</a:t>
            </a:r>
            <a:r>
              <a:rPr lang="en-US" sz="1800" b="0" i="0" dirty="0">
                <a:solidFill>
                  <a:srgbClr val="0070C0"/>
                </a:solidFill>
                <a:effectLst/>
                <a:latin typeface="+mn-lt"/>
                <a:cs typeface="Segoe UI"/>
              </a:rPr>
              <a:t>.  </a:t>
            </a:r>
            <a:endParaRPr lang="en-US" sz="2400" b="0" i="0" dirty="0">
              <a:solidFill>
                <a:srgbClr val="000000"/>
              </a:solidFill>
              <a:effectLst/>
              <a:latin typeface="+mn-lt"/>
              <a:cs typeface="Segoe UI"/>
            </a:endParaRPr>
          </a:p>
          <a:p>
            <a:pPr marL="1371600" lvl="3" indent="0" fontAlgn="base">
              <a:buNone/>
            </a:pPr>
            <a:endParaRPr lang="en-US" sz="2000" dirty="0">
              <a:latin typeface="+mn-lt"/>
            </a:endParaRPr>
          </a:p>
          <a:p>
            <a:pPr marL="0" marR="0" lvl="0" indent="0" algn="l" defTabSz="914400" rtl="0" eaLnBrk="1" fontAlgn="auto" latinLnBrk="0" hangingPunct="1">
              <a:lnSpc>
                <a:spcPct val="90000"/>
              </a:lnSpc>
              <a:spcBef>
                <a:spcPts val="1000"/>
              </a:spcBef>
              <a:spcAft>
                <a:spcPts val="0"/>
              </a:spcAft>
              <a:buClrTx/>
              <a:buSzTx/>
              <a:buNone/>
              <a:tabLst/>
              <a:defRPr/>
            </a:pPr>
            <a:endParaRPr kumimoji="0" lang="en-US" sz="1200" b="0" i="0" u="none" strike="noStrike" kern="1200" cap="none" spc="0" normalizeH="0" baseline="0" noProof="0" dirty="0">
              <a:ln>
                <a:noFill/>
              </a:ln>
              <a:effectLst/>
              <a:uLnTx/>
              <a:uFillTx/>
              <a:latin typeface="+mn-lt"/>
              <a:cs typeface="Segoe UI" panose="020B0502040204020203" pitchFamily="34" charset="0"/>
            </a:endParaRPr>
          </a:p>
        </p:txBody>
      </p:sp>
    </p:spTree>
    <p:extLst>
      <p:ext uri="{BB962C8B-B14F-4D97-AF65-F5344CB8AC3E}">
        <p14:creationId xmlns:p14="http://schemas.microsoft.com/office/powerpoint/2010/main" val="3700092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2_EIX_Title_Slide_Theme_No_Logo_In_Footer">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CE 16x9 White Templat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and Guidelines.potx" id="{30045ACF-AAE3-460A-9933-965EF3C49868}" vid="{329C0C72-CDA0-4F4F-BD5A-8598C0C0A678}"/>
    </a:ext>
  </a:extLst>
</a:theme>
</file>

<file path=ppt/theme/theme3.xml><?xml version="1.0" encoding="utf-8"?>
<a:theme xmlns:a="http://schemas.openxmlformats.org/drawingml/2006/main" name="2_SCE 16x9 White Templat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and Guidelines.potx" id="{30045ACF-AAE3-460A-9933-965EF3C49868}" vid="{329C0C72-CDA0-4F4F-BD5A-8598C0C0A678}"/>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3BA7A24196F6F4D933D143E6D817487" ma:contentTypeVersion="20" ma:contentTypeDescription="Create a new document." ma:contentTypeScope="" ma:versionID="a313811f558fcec51284aff3005b662d">
  <xsd:schema xmlns:xsd="http://www.w3.org/2001/XMLSchema" xmlns:xs="http://www.w3.org/2001/XMLSchema" xmlns:p="http://schemas.microsoft.com/office/2006/metadata/properties" xmlns:ns2="97e57212-3e02-407f-8b2d-05f7d7f19b15" xmlns:ns3="54b7ea5e-6690-4ff6-92e6-b6594118f7eb" xmlns:ns4="9183a794-3b14-41f7-af56-3c34015893a0" targetNamespace="http://schemas.microsoft.com/office/2006/metadata/properties" ma:root="true" ma:fieldsID="023b85cf4ecf32b4f13647588018bbad" ns2:_="" ns3:_="" ns4:_="">
    <xsd:import namespace="97e57212-3e02-407f-8b2d-05f7d7f19b15"/>
    <xsd:import namespace="54b7ea5e-6690-4ff6-92e6-b6594118f7eb"/>
    <xsd:import namespace="9183a794-3b14-41f7-af56-3c34015893a0"/>
    <xsd:element name="properties">
      <xsd:complexType>
        <xsd:sequence>
          <xsd:element name="documentManagement">
            <xsd:complexType>
              <xsd:all>
                <xsd:element ref="ns2:pgeInformationSecurityClassification" minOccurs="0"/>
                <xsd:element ref="ns2:mca9ac2a47d44219b4ff213ace4480ec" minOccurs="0"/>
                <xsd:element ref="ns2:TaxCatchAll" minOccurs="0"/>
                <xsd:element ref="ns2:TaxCatchAllLabel" minOccurs="0"/>
                <xsd:element ref="ns2:pgeRetentionTriggerDate" minOccurs="0"/>
                <xsd:element ref="ns3:MediaServiceMetadata" minOccurs="0"/>
                <xsd:element ref="ns3:MediaServiceFastMetadata" minOccurs="0"/>
                <xsd:element ref="ns4:SharedWithUsers" minOccurs="0"/>
                <xsd:element ref="ns4:SharedWithDetail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LengthInSeconds" minOccurs="0"/>
                <xsd:element ref="ns3:lcf76f155ced4ddcb4097134ff3c332f"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e57212-3e02-407f-8b2d-05f7d7f19b15" elementFormDefault="qualified">
    <xsd:import namespace="http://schemas.microsoft.com/office/2006/documentManagement/types"/>
    <xsd:import namespace="http://schemas.microsoft.com/office/infopath/2007/PartnerControls"/>
    <xsd:element name="pgeInformationSecurityClassification" ma:index="8" nillable="true" ma:displayName="PGE Information Security Classification" ma:description="Confidentiality of the Item (i.e. who can access it.) PG&amp;E uses the following four levels of confidentiality:&#10;• Public: Information available to anyone inside or outside PG&amp;E without restriction. &#10;• Internal: Information intended primarily for use within PG&amp;E.&#10;• Confidential: Information intended for use within PG&amp;E on a “business-need-to-know basis.” &#10;• Restricted: Information that is the most sensitive due to its significant value to the company and requires the maximum level of handling and protection from unauthorized collection, access, use or disclosure&#10;" ma:format="Dropdown" ma:internalName="pgeInformationSecurityClassification">
      <xsd:simpleType>
        <xsd:restriction base="dms:Choice">
          <xsd:enumeration value="Public"/>
          <xsd:enumeration value="Internal"/>
          <xsd:enumeration value="Confidential"/>
          <xsd:enumeration value="Restricted"/>
        </xsd:restriction>
      </xsd:simpleType>
    </xsd:element>
    <xsd:element name="mca9ac2a47d44219b4ff213ace4480ec" ma:index="9" nillable="true" ma:taxonomy="true" ma:internalName="mca9ac2a47d44219b4ff213ace4480ec" ma:taxonomyFieldName="pgeRecordCategory" ma:displayName="PGE Record Category" ma:default="" ma:fieldId="{6ca9ac2a-47d4-4219-b4ff-213ace4480ec}" ma:sspId="b06c99b3-cd83-43e5-b4c1-d62f316c1e37" ma:termSetId="adcc1c58-aad5-4d6c-b2f3-f9d1112c68e9"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5c904150-3a10-43f5-abf2-8dabffde0682}" ma:internalName="TaxCatchAll" ma:showField="CatchAllData" ma:web="9183a794-3b14-41f7-af56-3c34015893a0">
      <xsd:complexType>
        <xsd:complexContent>
          <xsd:extension base="dms:MultiChoiceLookup">
            <xsd:sequence>
              <xsd:element name="Value" type="dms:Lookup" maxOccurs="unbounded" minOccurs="0" nillable="true"/>
            </xsd:sequence>
          </xsd:extension>
        </xsd:complexContent>
      </xsd:complexType>
    </xsd:element>
    <xsd:element name="TaxCatchAllLabel" ma:index="11" nillable="true" ma:displayName="Taxonomy Catch All Column1" ma:hidden="true" ma:list="{5c904150-3a10-43f5-abf2-8dabffde0682}" ma:internalName="TaxCatchAllLabel" ma:readOnly="true" ma:showField="CatchAllDataLabel" ma:web="9183a794-3b14-41f7-af56-3c34015893a0">
      <xsd:complexType>
        <xsd:complexContent>
          <xsd:extension base="dms:MultiChoiceLookup">
            <xsd:sequence>
              <xsd:element name="Value" type="dms:Lookup" maxOccurs="unbounded" minOccurs="0" nillable="true"/>
            </xsd:sequence>
          </xsd:extension>
        </xsd:complexContent>
      </xsd:complexType>
    </xsd:element>
    <xsd:element name="pgeRetentionTriggerDate" ma:index="13" nillable="true" ma:displayName="PGE Retention Trigger Date" ma:description="This is a date field it will be populated when an event has occurred that will trigger retention" ma:format="DateOnly" ma:internalName="pgeRetentionTrigger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54b7ea5e-6690-4ff6-92e6-b6594118f7eb"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AutoTags" ma:index="20" nillable="true" ma:displayName="Tags" ma:internalName="MediaServiceAutoTags"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OCR" ma:index="23" nillable="true" ma:displayName="Extracted Text" ma:internalName="MediaServiceOCR" ma:readOnly="true">
      <xsd:simpleType>
        <xsd:restriction base="dms:Note">
          <xsd:maxLength value="255"/>
        </xsd:restriction>
      </xsd:simpleType>
    </xsd:element>
    <xsd:element name="MediaServiceDateTaken" ma:index="24" nillable="true" ma:displayName="MediaServiceDateTaken" ma:hidden="true" ma:internalName="MediaServiceDateTaken" ma:readOnly="true">
      <xsd:simpleType>
        <xsd:restriction base="dms:Text"/>
      </xsd:simpleType>
    </xsd:element>
    <xsd:element name="MediaLengthInSeconds" ma:index="25" nillable="true" ma:displayName="MediaLengthInSeconds" ma:hidden="true" ma:internalName="MediaLengthInSeconds" ma:readOnly="true">
      <xsd:simpleType>
        <xsd:restriction base="dms:Unknown"/>
      </xsd:simpleType>
    </xsd:element>
    <xsd:element name="lcf76f155ced4ddcb4097134ff3c332f" ma:index="27" nillable="true" ma:taxonomy="true" ma:internalName="lcf76f155ced4ddcb4097134ff3c332f" ma:taxonomyFieldName="MediaServiceImageTags" ma:displayName="Image Tags" ma:readOnly="false" ma:fieldId="{5cf76f15-5ced-4ddc-b409-7134ff3c332f}" ma:taxonomyMulti="true" ma:sspId="b06c99b3-cd83-43e5-b4c1-d62f316c1e37" ma:termSetId="09814cd3-568e-fe90-9814-8d621ff8fb84" ma:anchorId="fba54fb3-c3e1-fe81-a776-ca4b69148c4d" ma:open="true" ma:isKeyword="false">
      <xsd:complexType>
        <xsd:sequence>
          <xsd:element ref="pc:Terms" minOccurs="0" maxOccurs="1"/>
        </xsd:sequence>
      </xsd:complexType>
    </xsd:element>
    <xsd:element name="MediaServiceSearchProperties" ma:index="2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183a794-3b14-41f7-af56-3c34015893a0"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haredContentType xmlns="Microsoft.SharePoint.Taxonomy.ContentTypeSync" SourceId="b06c99b3-cd83-43e5-b4c1-d62f316c1e37" ContentTypeId="0x0101" PreviousValue="false"/>
</file>

<file path=customXml/item4.xml><?xml version="1.0" encoding="utf-8"?>
<p:properties xmlns:p="http://schemas.microsoft.com/office/2006/metadata/properties" xmlns:xsi="http://www.w3.org/2001/XMLSchema-instance" xmlns:pc="http://schemas.microsoft.com/office/infopath/2007/PartnerControls">
  <documentManagement>
    <pgeRetentionTriggerDate xmlns="97e57212-3e02-407f-8b2d-05f7d7f19b15" xsi:nil="true"/>
    <pgeInformationSecurityClassification xmlns="97e57212-3e02-407f-8b2d-05f7d7f19b15" xsi:nil="true"/>
    <mca9ac2a47d44219b4ff213ace4480ec xmlns="97e57212-3e02-407f-8b2d-05f7d7f19b15">
      <Terms xmlns="http://schemas.microsoft.com/office/infopath/2007/PartnerControls"/>
    </mca9ac2a47d44219b4ff213ace4480ec>
    <TaxCatchAll xmlns="97e57212-3e02-407f-8b2d-05f7d7f19b15" xsi:nil="true"/>
    <lcf76f155ced4ddcb4097134ff3c332f xmlns="54b7ea5e-6690-4ff6-92e6-b6594118f7eb">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57755F2B-A37E-4028-8A11-D38163F54A8A}">
  <ds:schemaRefs>
    <ds:schemaRef ds:uri="http://schemas.microsoft.com/sharepoint/v3/contenttype/forms"/>
  </ds:schemaRefs>
</ds:datastoreItem>
</file>

<file path=customXml/itemProps2.xml><?xml version="1.0" encoding="utf-8"?>
<ds:datastoreItem xmlns:ds="http://schemas.openxmlformats.org/officeDocument/2006/customXml" ds:itemID="{2A342B5A-0ABD-4C15-B3D0-DFE14F0DE4CE}">
  <ds:schemaRefs>
    <ds:schemaRef ds:uri="54b7ea5e-6690-4ff6-92e6-b6594118f7eb"/>
    <ds:schemaRef ds:uri="9183a794-3b14-41f7-af56-3c34015893a0"/>
    <ds:schemaRef ds:uri="97e57212-3e02-407f-8b2d-05f7d7f19b1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DDB9C604-A41D-4A2B-98EF-1BA091AED201}">
  <ds:schemaRefs>
    <ds:schemaRef ds:uri="Microsoft.SharePoint.Taxonomy.ContentTypeSync"/>
  </ds:schemaRefs>
</ds:datastoreItem>
</file>

<file path=customXml/itemProps4.xml><?xml version="1.0" encoding="utf-8"?>
<ds:datastoreItem xmlns:ds="http://schemas.openxmlformats.org/officeDocument/2006/customXml" ds:itemID="{764C9F87-DAFB-48B2-9367-04845EE386A0}">
  <ds:schemaRefs>
    <ds:schemaRef ds:uri="http://purl.org/dc/elements/1.1/"/>
    <ds:schemaRef ds:uri="http://schemas.microsoft.com/office/2006/metadata/properties"/>
    <ds:schemaRef ds:uri="54b7ea5e-6690-4ff6-92e6-b6594118f7eb"/>
    <ds:schemaRef ds:uri="http://purl.org/dc/terms/"/>
    <ds:schemaRef ds:uri="http://schemas.microsoft.com/office/2006/documentManagement/types"/>
    <ds:schemaRef ds:uri="9183a794-3b14-41f7-af56-3c34015893a0"/>
    <ds:schemaRef ds:uri="http://purl.org/dc/dcmitype/"/>
    <ds:schemaRef ds:uri="http://schemas.microsoft.com/office/infopath/2007/PartnerControls"/>
    <ds:schemaRef ds:uri="http://schemas.openxmlformats.org/package/2006/metadata/core-properties"/>
    <ds:schemaRef ds:uri="97e57212-3e02-407f-8b2d-05f7d7f19b15"/>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37</TotalTime>
  <Words>2164</Words>
  <Application>Microsoft Office PowerPoint</Application>
  <PresentationFormat>Widescreen</PresentationFormat>
  <Paragraphs>113</Paragraphs>
  <Slides>12</Slides>
  <Notes>9</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12</vt:i4>
      </vt:variant>
    </vt:vector>
  </HeadingPairs>
  <TitlesOfParts>
    <vt:vector size="22" baseType="lpstr">
      <vt:lpstr>Arial</vt:lpstr>
      <vt:lpstr>Calibri</vt:lpstr>
      <vt:lpstr>Calibri Light</vt:lpstr>
      <vt:lpstr>Segoe UI</vt:lpstr>
      <vt:lpstr>Segoe UI Light</vt:lpstr>
      <vt:lpstr>Segoe UI Semibold</vt:lpstr>
      <vt:lpstr>Times New Roman</vt:lpstr>
      <vt:lpstr>2_EIX_Title_Slide_Theme_No_Logo_In_Footer</vt:lpstr>
      <vt:lpstr>SCE 16x9 White Template</vt:lpstr>
      <vt:lpstr>2_SCE 16x9 White Template</vt:lpstr>
      <vt:lpstr>Prevailing Wage Checklist, Disclosure Form and Tariff Language  December 15, 2023</vt:lpstr>
      <vt:lpstr>Prevailing Wage Overview of Tier 1 Changes</vt:lpstr>
      <vt:lpstr>PowerPoint Presentation</vt:lpstr>
      <vt:lpstr>Prevailing Wage Disclosure</vt:lpstr>
      <vt:lpstr>Prevailing Wage Disclosure (Cont’d.)</vt:lpstr>
      <vt:lpstr>Prevailing Wage Disclosure (Cont’d.)</vt:lpstr>
      <vt:lpstr>Proposed Prevailing Wage Interconnection Agreement Language</vt:lpstr>
      <vt:lpstr>Proposed Prevailing Wage Tariff Language</vt:lpstr>
      <vt:lpstr>Proposed Prevailing Wage Tariff Language (Cont’d.)</vt:lpstr>
      <vt:lpstr>Proposed Prevailing Wage Tariff Language (Cont’d.)</vt:lpstr>
      <vt:lpstr>Electric Tariff Schedules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SCE 2018 GNA DDOR Tutorial</dc:title>
  <dc:creator>Michael.Barigian@sce.com</dc:creator>
  <cp:lastModifiedBy>Magallanes, Adrianna</cp:lastModifiedBy>
  <cp:revision>2</cp:revision>
  <cp:lastPrinted>2023-12-15T00:02:05Z</cp:lastPrinted>
  <dcterms:created xsi:type="dcterms:W3CDTF">2017-03-20T18:23:24Z</dcterms:created>
  <dcterms:modified xsi:type="dcterms:W3CDTF">2023-12-15T00:04:10Z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0x01010083BA7A24196F6F4D933D143E6D817487</vt:lpwstr>
  </property>
  <property fmtid="{D5CDD505-2E9C-101B-9397-08002B2CF9AE}" pid="3" name="pgeRecordCategory">
    <vt:lpwstr/>
  </property>
  <property fmtid="{D5CDD505-2E9C-101B-9397-08002B2CF9AE}" pid="4" name="MSIP_Label_af2578ee-155b-4d7a-af96-95fe7c4d21be_Enabled">
    <vt:lpwstr>true</vt:lpwstr>
  </property>
  <property fmtid="{D5CDD505-2E9C-101B-9397-08002B2CF9AE}" pid="5" name="MSIP_Label_af2578ee-155b-4d7a-af96-95fe7c4d21be_SetDate">
    <vt:lpwstr>2022-08-25T22:58:43Z</vt:lpwstr>
  </property>
  <property fmtid="{D5CDD505-2E9C-101B-9397-08002B2CF9AE}" pid="6" name="MSIP_Label_af2578ee-155b-4d7a-af96-95fe7c4d21be_Method">
    <vt:lpwstr>Privileged</vt:lpwstr>
  </property>
  <property fmtid="{D5CDD505-2E9C-101B-9397-08002B2CF9AE}" pid="7" name="MSIP_Label_af2578ee-155b-4d7a-af96-95fe7c4d21be_Name">
    <vt:lpwstr>Public</vt:lpwstr>
  </property>
  <property fmtid="{D5CDD505-2E9C-101B-9397-08002B2CF9AE}" pid="8" name="MSIP_Label_af2578ee-155b-4d7a-af96-95fe7c4d21be_SiteId">
    <vt:lpwstr>44ae661a-ece6-41aa-bc96-7c2c85a08941</vt:lpwstr>
  </property>
  <property fmtid="{D5CDD505-2E9C-101B-9397-08002B2CF9AE}" pid="9" name="MSIP_Label_af2578ee-155b-4d7a-af96-95fe7c4d21be_ActionId">
    <vt:lpwstr>0c3af438-4274-4e7a-aeb6-275e48a60475</vt:lpwstr>
  </property>
  <property fmtid="{D5CDD505-2E9C-101B-9397-08002B2CF9AE}" pid="10" name="MSIP_Label_af2578ee-155b-4d7a-af96-95fe7c4d21be_ContentBits">
    <vt:lpwstr>3</vt:lpwstr>
  </property>
  <property fmtid="{D5CDD505-2E9C-101B-9397-08002B2CF9AE}" pid="11" name="MediaServiceImageTags">
    <vt:lpwstr/>
  </property>
</Properties>
</file>