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0" r:id="rId5"/>
    <p:sldMasterId id="2147483661" r:id="rId6"/>
    <p:sldMasterId id="2147483674" r:id="rId7"/>
    <p:sldMasterId id="2147483687" r:id="rId8"/>
  </p:sldMasterIdLst>
  <p:notesMasterIdLst>
    <p:notesMasterId r:id="rId15"/>
  </p:notesMasterIdLst>
  <p:sldIdLst>
    <p:sldId id="275" r:id="rId9"/>
    <p:sldId id="276" r:id="rId10"/>
    <p:sldId id="272" r:id="rId11"/>
    <p:sldId id="273" r:id="rId12"/>
    <p:sldId id="278" r:id="rId13"/>
    <p:sldId id="27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5F506D-24CE-17DC-618D-F1C2DC2A19BF}" name="Petrofsky, Erica" initials="PE" userId="S::erica.petrofsky@cpuc.ca.gov::269b5eb6-0ceb-472c-b6a5-3b373602f0ca" providerId="AD"/>
  <p188:author id="{A6FBC6AA-F6A7-B1CA-DC36-EB8D496BA766}" name="Francisco, Tory" initials="FT" userId="S::tory.francisco@cpuc.ca.gov::860461fc-b564-4ab4-a175-de948f6dc1db" providerId="AD"/>
  <p188:author id="{CF7752F3-DD3E-7D1D-F953-78011217B03C}" name="Petrofsky, Erica" initials="PE" userId="S::Erica.Petrofsky@cpuc.ca.gov::269b5eb6-0ceb-472c-b6a5-3b373602f0c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C81"/>
    <a:srgbClr val="CC9900"/>
    <a:srgbClr val="F2B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C184DC-3497-C24E-887F-59B92BB91C17}" v="378" dt="2026-10-19T21:53:16.8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91" y="7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0ACE7A-C6EF-8447-9F67-958EE183E041}" type="datetimeFigureOut">
              <a:rPr lang="en-US" smtClean="0"/>
              <a:t>10/23/2026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B7BAD3-AF26-C549-B9FF-03213EEFC56C}" type="slidenum">
              <a:rPr lang="en-US" smtClean="0"/>
              <a:t>‹#›</a:t>
            </a:fld>
            <a:endParaRPr lang="en-US"/>
          </a:p>
        </p:txBody>
      </p:sp>
    </p:spTree>
    <p:extLst>
      <p:ext uri="{BB962C8B-B14F-4D97-AF65-F5344CB8AC3E}">
        <p14:creationId xmlns:p14="http://schemas.microsoft.com/office/powerpoint/2010/main" val="3119809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Good morning, everyone. I'm Daniel Gehringer with the California Public Utilities Commission's Energy Division. Today's workshop is conducted as part of Rulemaking 25-01-005, addressing customer-generated renewables for priority communities. Track 1, Issue 4 asks whether the Commission should establish basic programmatic elements for the large investor-owned utilities' RES-BCT tariffs, including allocation of remaining capacity and related utility cost recovery. We are here to hear from PG&amp;E, Southern California Edison, San Diego Gas &amp; Electric, and stakeholders about implementation experience, participation, capacity, and barriers. Today's workshop is informational. No Commission policy decisions are being made today. The information shared will inform consideration of these issues in the rulemaking.</a:t>
            </a:r>
          </a:p>
          <a:p>
            <a:endParaRPr/>
          </a:p>
          <a:p>
            <a:r>
              <a:t>Sources: May 1, 2025 Scoping Memo; May 28, 2026 Amended Scoping Memo; CPUC October 22 workshop notice.</a:t>
            </a:r>
          </a:p>
        </p:txBody>
      </p:sp>
      <p:sp>
        <p:nvSpPr>
          <p:cNvPr id="4" name="Slide Number Placeholder 3"/>
          <p:cNvSpPr>
            <a:spLocks noGrp="1"/>
          </p:cNvSpPr>
          <p:nvPr>
            <p:ph type="sldNum" sz="quarter" idx="5"/>
          </p:nvPr>
        </p:nvSpPr>
        <p:spPr/>
        <p:txBody>
          <a:bodyPr/>
          <a:lstStyle/>
          <a:p>
            <a:fld id="{9EB7BAD3-AF26-C549-B9FF-03213EEFC56C}" type="slidenum">
              <a:rPr lang="en-US" smtClean="0"/>
              <a:t>3</a:t>
            </a:fld>
            <a:endParaRPr lang="en-US"/>
          </a:p>
        </p:txBody>
      </p:sp>
    </p:spTree>
    <p:extLst>
      <p:ext uri="{BB962C8B-B14F-4D97-AF65-F5344CB8AC3E}">
        <p14:creationId xmlns:p14="http://schemas.microsoft.com/office/powerpoint/2010/main" val="3014999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D852E-6BF8-F9A2-2FAF-F7D66683EA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DB4DAE-0C45-E55B-F1B5-8181331A48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56AB10-6691-5EE4-D4B6-0652F9C74870}"/>
              </a:ext>
            </a:extLst>
          </p:cNvPr>
          <p:cNvSpPr>
            <a:spLocks noGrp="1"/>
          </p:cNvSpPr>
          <p:nvPr>
            <p:ph type="body" idx="1"/>
          </p:nvPr>
        </p:nvSpPr>
        <p:spPr/>
        <p:txBody>
          <a:bodyPr/>
          <a:lstStyle/>
          <a:p>
            <a:r>
              <a:t>RES-BCT originated with Assembly Bill 2466 in 2008 and was implemented by the Commission through Resolution E-4283 in 2010. It enables eligible public entities to generate renewable electricity at one location and allocate bill credits from exported electricity to eligible benefiting accounts. For example, a city might develop a solar project at a public works yard and apply credits to another eligible municipal account. Generating and benefiting accounts do not need to be contiguous, although tariff eligibility and jurisdiction requirements apply. The credit is based on the applicable generation-only portion of the retail rate, not the entire bundled retail rate. Eligibility was expanded by subsequent legislation to qualifying campuses, joint powers authorities, and California Native American tribes. AB 512 increased the maximum eligible generating facility size to five megawatts. The statewide statutory program limit is 250 megawatts. Today's utility presentations should help clarify the actual capacity in use and remaining; we should not treat historical dataset figures as current verified totals.</a:t>
            </a:r>
          </a:p>
          <a:p>
            <a:endParaRPr/>
          </a:p>
          <a:p>
            <a:r>
              <a:t>Sources: Public Utilities Code section 2830; Resolution E-4283; workshop guidance document.</a:t>
            </a:r>
          </a:p>
        </p:txBody>
      </p:sp>
      <p:sp>
        <p:nvSpPr>
          <p:cNvPr id="4" name="Slide Number Placeholder 3">
            <a:extLst>
              <a:ext uri="{FF2B5EF4-FFF2-40B4-BE49-F238E27FC236}">
                <a16:creationId xmlns:a16="http://schemas.microsoft.com/office/drawing/2014/main" id="{A43AD80F-FBA8-9720-AFE5-3E761A5DA3B6}"/>
              </a:ext>
            </a:extLst>
          </p:cNvPr>
          <p:cNvSpPr>
            <a:spLocks noGrp="1"/>
          </p:cNvSpPr>
          <p:nvPr>
            <p:ph type="sldNum" sz="quarter" idx="5"/>
          </p:nvPr>
        </p:nvSpPr>
        <p:spPr/>
        <p:txBody>
          <a:bodyPr/>
          <a:lstStyle/>
          <a:p>
            <a:fld id="{9EB7BAD3-AF26-C549-B9FF-03213EEFC56C}" type="slidenum">
              <a:rPr lang="en-US" smtClean="0"/>
              <a:t>4</a:t>
            </a:fld>
            <a:endParaRPr lang="en-US"/>
          </a:p>
        </p:txBody>
      </p:sp>
    </p:spTree>
    <p:extLst>
      <p:ext uri="{BB962C8B-B14F-4D97-AF65-F5344CB8AC3E}">
        <p14:creationId xmlns:p14="http://schemas.microsoft.com/office/powerpoint/2010/main" val="3958110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Finally, here's the procedural context. Today's October 22 workshop is an information-gathering step within Track 1, Issue 4 of R.25-01-005. Energy Division will review utility presentations and stakeholder input, including information about enrollment, projects in development, barriers, outreach, and remaining capacity. Further requests or opportunities for comment will be governed by the assigned Commissioner's or administrative law judge's directions. The May 28, 2026 amended schedule anticipates proposed and final RES-BCT decisions in the first quarter of 2027, but procedural schedules may change. No outcome is predetermined. Thank you for contributing to a useful factual record and constructive discussion.</a:t>
            </a:r>
          </a:p>
          <a:p>
            <a:endParaRPr/>
          </a:p>
          <a:p>
            <a:r>
              <a:t>Source: May 28, 2026 Amended Scoping Memo and Ruling, R.25-01-005.</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5CF10-454A-4175-82DA-D453962804A8}"/>
              </a:ext>
            </a:extLst>
          </p:cNvPr>
          <p:cNvSpPr>
            <a:spLocks noGrp="1"/>
          </p:cNvSpPr>
          <p:nvPr>
            <p:ph type="ctrTitle"/>
          </p:nvPr>
        </p:nvSpPr>
        <p:spPr>
          <a:xfrm>
            <a:off x="609600" y="710883"/>
            <a:ext cx="9601200" cy="2306637"/>
          </a:xfrm>
        </p:spPr>
        <p:txBody>
          <a:bodyPr tIns="0" rIns="0" bIns="0" anchor="b">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26AE5AC7-53D4-4C0B-B42A-1A0692FD992D}"/>
              </a:ext>
            </a:extLst>
          </p:cNvPr>
          <p:cNvSpPr>
            <a:spLocks noGrp="1"/>
          </p:cNvSpPr>
          <p:nvPr>
            <p:ph type="subTitle" idx="1"/>
          </p:nvPr>
        </p:nvSpPr>
        <p:spPr>
          <a:xfrm>
            <a:off x="609600" y="3190558"/>
            <a:ext cx="9601200" cy="1655762"/>
          </a:xfrm>
        </p:spPr>
        <p:txBody>
          <a:bodyPr tIns="0" rIns="0" bIns="0">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96E02B-B9F4-499C-8636-D007AAC35E5E}"/>
              </a:ext>
            </a:extLst>
          </p:cNvPr>
          <p:cNvSpPr>
            <a:spLocks noGrp="1"/>
          </p:cNvSpPr>
          <p:nvPr>
            <p:ph type="dt" sz="half" idx="10"/>
          </p:nvPr>
        </p:nvSpPr>
        <p:spPr/>
        <p:txBody>
          <a:bodyPr/>
          <a:lstStyle/>
          <a:p>
            <a:fld id="{7E74D0F9-95D2-8340-B2F0-7378D646C80F}" type="datetime4">
              <a:rPr lang="en-US" smtClean="0"/>
              <a:t>October 23, 2026</a:t>
            </a:fld>
            <a:endParaRPr lang="en-US"/>
          </a:p>
        </p:txBody>
      </p:sp>
      <p:sp>
        <p:nvSpPr>
          <p:cNvPr id="5" name="Footer Placeholder 4">
            <a:extLst>
              <a:ext uri="{FF2B5EF4-FFF2-40B4-BE49-F238E27FC236}">
                <a16:creationId xmlns:a16="http://schemas.microsoft.com/office/drawing/2014/main" id="{EEBB4B01-15EC-433F-9EFE-F46608EF9D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CCF19-ED3A-444D-9389-15BB7142521A}"/>
              </a:ext>
            </a:extLst>
          </p:cNvPr>
          <p:cNvSpPr>
            <a:spLocks noGrp="1"/>
          </p:cNvSpPr>
          <p:nvPr>
            <p:ph type="sldNum" sz="quarter" idx="12"/>
          </p:nvPr>
        </p:nvSpPr>
        <p:spPr/>
        <p:txBody>
          <a:bodyPr/>
          <a:lstStyle/>
          <a:p>
            <a:fld id="{1C4126A1-9282-4A82-AC02-A59AF4A969C8}" type="slidenum">
              <a:rPr lang="en-US" smtClean="0"/>
              <a:t>‹#›</a:t>
            </a:fld>
            <a:endParaRPr lang="en-US"/>
          </a:p>
        </p:txBody>
      </p:sp>
      <p:pic>
        <p:nvPicPr>
          <p:cNvPr id="9" name="Picture 8">
            <a:extLst>
              <a:ext uri="{FF2B5EF4-FFF2-40B4-BE49-F238E27FC236}">
                <a16:creationId xmlns:a16="http://schemas.microsoft.com/office/drawing/2014/main" id="{5ED43345-CE8E-0841-A74F-B26363861C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 y="5923429"/>
            <a:ext cx="2322857" cy="654797"/>
          </a:xfrm>
          <a:prstGeom prst="rect">
            <a:avLst/>
          </a:prstGeom>
          <a:solidFill>
            <a:schemeClr val="bg1"/>
          </a:solidFill>
        </p:spPr>
      </p:pic>
    </p:spTree>
    <p:extLst>
      <p:ext uri="{BB962C8B-B14F-4D97-AF65-F5344CB8AC3E}">
        <p14:creationId xmlns:p14="http://schemas.microsoft.com/office/powerpoint/2010/main" val="1198089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B36BF3-B767-404C-9980-D5EC1336C7EB}"/>
              </a:ext>
            </a:extLst>
          </p:cNvPr>
          <p:cNvSpPr>
            <a:spLocks noGrp="1"/>
          </p:cNvSpPr>
          <p:nvPr>
            <p:ph type="dt" sz="half" idx="10"/>
          </p:nvPr>
        </p:nvSpPr>
        <p:spPr/>
        <p:txBody>
          <a:bodyPr/>
          <a:lstStyle/>
          <a:p>
            <a:fld id="{C177EF36-DF07-3244-A281-141F0DAC9196}" type="datetime4">
              <a:rPr lang="en-US" smtClean="0"/>
              <a:t>October 23, 2026</a:t>
            </a:fld>
            <a:endParaRPr lang="en-US"/>
          </a:p>
        </p:txBody>
      </p:sp>
      <p:sp>
        <p:nvSpPr>
          <p:cNvPr id="5" name="Footer Placeholder 4">
            <a:extLst>
              <a:ext uri="{FF2B5EF4-FFF2-40B4-BE49-F238E27FC236}">
                <a16:creationId xmlns:a16="http://schemas.microsoft.com/office/drawing/2014/main" id="{97E69CF4-31FB-4A49-9A6A-5D616C29B6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4D128-D963-4687-A11C-8B4468DEDAC2}"/>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166498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0A2848-E113-4E1E-BEB8-7252BCAC5D6F}"/>
              </a:ext>
            </a:extLst>
          </p:cNvPr>
          <p:cNvSpPr>
            <a:spLocks noGrp="1"/>
          </p:cNvSpPr>
          <p:nvPr>
            <p:ph type="dt" sz="half" idx="10"/>
          </p:nvPr>
        </p:nvSpPr>
        <p:spPr/>
        <p:txBody>
          <a:bodyPr/>
          <a:lstStyle/>
          <a:p>
            <a:fld id="{1A950C30-41A0-B545-A825-8FCF0230990D}" type="datetime4">
              <a:rPr lang="en-US" smtClean="0"/>
              <a:t>October 23, 2026</a:t>
            </a:fld>
            <a:endParaRPr lang="en-US"/>
          </a:p>
        </p:txBody>
      </p:sp>
      <p:sp>
        <p:nvSpPr>
          <p:cNvPr id="5" name="Footer Placeholder 4">
            <a:extLst>
              <a:ext uri="{FF2B5EF4-FFF2-40B4-BE49-F238E27FC236}">
                <a16:creationId xmlns:a16="http://schemas.microsoft.com/office/drawing/2014/main" id="{D5336698-0571-4544-B8CE-46A287EDAA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3FF6E0-585E-4E3C-AA69-4F05E9B98283}"/>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733848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358E54-8D65-4A81-99B9-303DBC954724}"/>
              </a:ext>
            </a:extLst>
          </p:cNvPr>
          <p:cNvSpPr>
            <a:spLocks noGrp="1"/>
          </p:cNvSpPr>
          <p:nvPr>
            <p:ph sz="half" idx="1"/>
          </p:nvPr>
        </p:nvSpPr>
        <p:spPr>
          <a:xfrm>
            <a:off x="609600" y="183234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2C811-A17E-409B-926F-A8B503DCA7AA}"/>
              </a:ext>
            </a:extLst>
          </p:cNvPr>
          <p:cNvSpPr>
            <a:spLocks noGrp="1"/>
          </p:cNvSpPr>
          <p:nvPr>
            <p:ph sz="half" idx="2"/>
          </p:nvPr>
        </p:nvSpPr>
        <p:spPr>
          <a:xfrm>
            <a:off x="64008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9BADED-7370-42C0-92A7-9E8F573963BE}"/>
              </a:ext>
            </a:extLst>
          </p:cNvPr>
          <p:cNvSpPr>
            <a:spLocks noGrp="1"/>
          </p:cNvSpPr>
          <p:nvPr>
            <p:ph type="dt" sz="half" idx="10"/>
          </p:nvPr>
        </p:nvSpPr>
        <p:spPr/>
        <p:txBody>
          <a:bodyPr/>
          <a:lstStyle/>
          <a:p>
            <a:fld id="{9246C6A8-629F-964D-9B10-D2805A37A804}" type="datetime4">
              <a:rPr lang="en-US" smtClean="0"/>
              <a:t>October 23, 2026</a:t>
            </a:fld>
            <a:endParaRPr lang="en-US"/>
          </a:p>
        </p:txBody>
      </p:sp>
      <p:sp>
        <p:nvSpPr>
          <p:cNvPr id="6" name="Footer Placeholder 5">
            <a:extLst>
              <a:ext uri="{FF2B5EF4-FFF2-40B4-BE49-F238E27FC236}">
                <a16:creationId xmlns:a16="http://schemas.microsoft.com/office/drawing/2014/main" id="{84804C91-34CB-4540-A5C3-641C0D9D42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AAB89B-4B63-497F-A3B0-B98F1ED3F95B}"/>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64497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358E54-8D65-4A81-99B9-303DBC954724}"/>
              </a:ext>
            </a:extLst>
          </p:cNvPr>
          <p:cNvSpPr>
            <a:spLocks noGrp="1"/>
          </p:cNvSpPr>
          <p:nvPr>
            <p:ph sz="half" idx="1"/>
          </p:nvPr>
        </p:nvSpPr>
        <p:spPr>
          <a:xfrm>
            <a:off x="609600" y="1832348"/>
            <a:ext cx="3429000" cy="4351338"/>
          </a:xfrm>
        </p:spPr>
        <p:txBody>
          <a:bodyPr/>
          <a:lstStyle>
            <a:lvl1pPr marL="233363" indent="-233363">
              <a:tabLst/>
              <a:defRPr sz="2200"/>
            </a:lvl1pPr>
            <a:lvl2pPr marL="514350" indent="-227013">
              <a:tabLst/>
              <a:defRPr sz="2000"/>
            </a:lvl2pPr>
            <a:lvl3pPr marL="747713" indent="-173038">
              <a:tabLst/>
              <a:defRPr sz="1800"/>
            </a:lvl3pPr>
            <a:lvl4pPr marL="1028700" indent="-153988">
              <a:tabLst/>
              <a:defRPr sz="1600"/>
            </a:lvl4pPr>
            <a:lvl5pPr marL="1201738" indent="-166688">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2C811-A17E-409B-926F-A8B503DCA7AA}"/>
              </a:ext>
            </a:extLst>
          </p:cNvPr>
          <p:cNvSpPr>
            <a:spLocks noGrp="1"/>
          </p:cNvSpPr>
          <p:nvPr>
            <p:ph sz="half" idx="2"/>
          </p:nvPr>
        </p:nvSpPr>
        <p:spPr>
          <a:xfrm>
            <a:off x="4381500" y="1825625"/>
            <a:ext cx="3429000" cy="4351338"/>
          </a:xfrm>
        </p:spPr>
        <p:txBody>
          <a:bodyPr/>
          <a:lstStyle>
            <a:lvl1pPr>
              <a:defRPr sz="2200"/>
            </a:lvl1pPr>
            <a:lvl2pPr marL="574675" indent="-228600">
              <a:tabLst/>
              <a:defRPr sz="2000"/>
            </a:lvl2pPr>
            <a:lvl3pPr marL="801688" indent="-174625">
              <a:tabLst/>
              <a:defRPr sz="1800"/>
            </a:lvl3pPr>
            <a:lvl4pPr marL="1028700" indent="-153988">
              <a:tabLst/>
              <a:defRPr sz="1600"/>
            </a:lvl4pPr>
            <a:lvl5pPr marL="1262063" indent="-146050">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9BADED-7370-42C0-92A7-9E8F573963BE}"/>
              </a:ext>
            </a:extLst>
          </p:cNvPr>
          <p:cNvSpPr>
            <a:spLocks noGrp="1"/>
          </p:cNvSpPr>
          <p:nvPr>
            <p:ph type="dt" sz="half" idx="10"/>
          </p:nvPr>
        </p:nvSpPr>
        <p:spPr/>
        <p:txBody>
          <a:bodyPr/>
          <a:lstStyle/>
          <a:p>
            <a:fld id="{29B12EF0-CE9F-8F4C-8E7C-B1835900E62E}" type="datetime4">
              <a:rPr lang="en-US" smtClean="0"/>
              <a:t>October 23, 2026</a:t>
            </a:fld>
            <a:endParaRPr lang="en-US"/>
          </a:p>
        </p:txBody>
      </p:sp>
      <p:sp>
        <p:nvSpPr>
          <p:cNvPr id="6" name="Footer Placeholder 5">
            <a:extLst>
              <a:ext uri="{FF2B5EF4-FFF2-40B4-BE49-F238E27FC236}">
                <a16:creationId xmlns:a16="http://schemas.microsoft.com/office/drawing/2014/main" id="{84804C91-34CB-4540-A5C3-641C0D9D42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AAB89B-4B63-497F-A3B0-B98F1ED3F95B}"/>
              </a:ext>
            </a:extLst>
          </p:cNvPr>
          <p:cNvSpPr>
            <a:spLocks noGrp="1"/>
          </p:cNvSpPr>
          <p:nvPr>
            <p:ph type="sldNum" sz="quarter" idx="12"/>
          </p:nvPr>
        </p:nvSpPr>
        <p:spPr/>
        <p:txBody>
          <a:bodyPr/>
          <a:lstStyle/>
          <a:p>
            <a:fld id="{1C4126A1-9282-4A82-AC02-A59AF4A969C8}" type="slidenum">
              <a:rPr lang="en-US" smtClean="0"/>
              <a:t>‹#›</a:t>
            </a:fld>
            <a:endParaRPr lang="en-US"/>
          </a:p>
        </p:txBody>
      </p:sp>
      <p:sp>
        <p:nvSpPr>
          <p:cNvPr id="9" name="Content Placeholder 2">
            <a:extLst>
              <a:ext uri="{FF2B5EF4-FFF2-40B4-BE49-F238E27FC236}">
                <a16:creationId xmlns:a16="http://schemas.microsoft.com/office/drawing/2014/main" id="{F3DD63F5-A3E6-5541-A0D2-0741078CC51F}"/>
              </a:ext>
            </a:extLst>
          </p:cNvPr>
          <p:cNvSpPr>
            <a:spLocks noGrp="1"/>
          </p:cNvSpPr>
          <p:nvPr>
            <p:ph sz="half" idx="14"/>
          </p:nvPr>
        </p:nvSpPr>
        <p:spPr>
          <a:xfrm>
            <a:off x="8153400" y="1823383"/>
            <a:ext cx="3429000" cy="4351338"/>
          </a:xfrm>
        </p:spPr>
        <p:txBody>
          <a:bodyPr/>
          <a:lstStyle>
            <a:lvl1pPr marL="233363" indent="-233363">
              <a:tabLst/>
              <a:defRPr sz="2200"/>
            </a:lvl1pPr>
            <a:lvl2pPr marL="514350" indent="-227013">
              <a:tabLst/>
              <a:defRPr sz="2000"/>
            </a:lvl2pPr>
            <a:lvl3pPr marL="747713" indent="-173038">
              <a:tabLst/>
              <a:defRPr sz="1800"/>
            </a:lvl3pPr>
            <a:lvl4pPr marL="1028700" indent="-153988">
              <a:tabLst/>
              <a:defRPr sz="1600"/>
            </a:lvl4pPr>
            <a:lvl5pPr marL="1201738" indent="-166688">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9271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9E6A-FDA0-4ED7-BE97-C8D95AC2BF58}"/>
              </a:ext>
            </a:extLst>
          </p:cNvPr>
          <p:cNvSpPr>
            <a:spLocks noGrp="1"/>
          </p:cNvSpPr>
          <p:nvPr>
            <p:ph type="title"/>
          </p:nvPr>
        </p:nvSpPr>
        <p:spPr>
          <a:xfrm>
            <a:off x="609600"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57787" cy="6897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F511F2-1879-422A-AC83-AF4B757EA394}"/>
              </a:ext>
            </a:extLst>
          </p:cNvPr>
          <p:cNvSpPr>
            <a:spLocks noGrp="1"/>
          </p:cNvSpPr>
          <p:nvPr>
            <p:ph sz="half" idx="2"/>
          </p:nvPr>
        </p:nvSpPr>
        <p:spPr>
          <a:xfrm>
            <a:off x="609600" y="2618140"/>
            <a:ext cx="5157787" cy="3567507"/>
          </a:xfrm>
        </p:spPr>
        <p:txBody>
          <a:bodyPr/>
          <a:lstStyle>
            <a:lvl1pPr>
              <a:defRPr sz="22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367218-91F9-4ED6-B3FB-013FE4027395}"/>
              </a:ext>
            </a:extLst>
          </p:cNvPr>
          <p:cNvSpPr>
            <a:spLocks noGrp="1"/>
          </p:cNvSpPr>
          <p:nvPr>
            <p:ph sz="quarter" idx="4"/>
          </p:nvPr>
        </p:nvSpPr>
        <p:spPr>
          <a:xfrm>
            <a:off x="6399212" y="2618140"/>
            <a:ext cx="5183188" cy="3567507"/>
          </a:xfrm>
        </p:spPr>
        <p:txBody>
          <a:bodyPr/>
          <a:lstStyle>
            <a:lvl1pPr>
              <a:defRPr sz="22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D77532-C7EF-4FB8-B588-848FEACDF9ED}"/>
              </a:ext>
            </a:extLst>
          </p:cNvPr>
          <p:cNvSpPr>
            <a:spLocks noGrp="1"/>
          </p:cNvSpPr>
          <p:nvPr>
            <p:ph type="dt" sz="half" idx="10"/>
          </p:nvPr>
        </p:nvSpPr>
        <p:spPr/>
        <p:txBody>
          <a:bodyPr/>
          <a:lstStyle/>
          <a:p>
            <a:fld id="{6C14D06F-A82B-814B-8EFA-08EF03B0557D}" type="datetime4">
              <a:rPr lang="en-US" smtClean="0"/>
              <a:t>October 23, 2026</a:t>
            </a:fld>
            <a:endParaRPr lang="en-US"/>
          </a:p>
        </p:txBody>
      </p:sp>
      <p:sp>
        <p:nvSpPr>
          <p:cNvPr id="8" name="Footer Placeholder 7">
            <a:extLst>
              <a:ext uri="{FF2B5EF4-FFF2-40B4-BE49-F238E27FC236}">
                <a16:creationId xmlns:a16="http://schemas.microsoft.com/office/drawing/2014/main" id="{2079C5B1-FC29-4686-A5C9-68EB6E2131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00C4AA-2AAD-4FD5-882C-4D74AEB40118}"/>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507970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BBEDE-A162-40BD-B5DF-FF0D21BB23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DE3442-FB53-48FB-8CC8-782FF27439F9}"/>
              </a:ext>
            </a:extLst>
          </p:cNvPr>
          <p:cNvSpPr>
            <a:spLocks noGrp="1"/>
          </p:cNvSpPr>
          <p:nvPr>
            <p:ph type="dt" sz="half" idx="10"/>
          </p:nvPr>
        </p:nvSpPr>
        <p:spPr/>
        <p:txBody>
          <a:bodyPr/>
          <a:lstStyle/>
          <a:p>
            <a:fld id="{D43F8F88-78E2-FB47-8C4A-A629B7A5F422}" type="datetime4">
              <a:rPr lang="en-US" smtClean="0"/>
              <a:t>October 23, 2026</a:t>
            </a:fld>
            <a:endParaRPr lang="en-US"/>
          </a:p>
        </p:txBody>
      </p:sp>
      <p:sp>
        <p:nvSpPr>
          <p:cNvPr id="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EA9CEA0-EE21-44A0-B68B-DC3742CB4306}"/>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073045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C52EDD-1EE3-4B95-8473-43C06E5B2C34}"/>
              </a:ext>
            </a:extLst>
          </p:cNvPr>
          <p:cNvSpPr>
            <a:spLocks noGrp="1"/>
          </p:cNvSpPr>
          <p:nvPr>
            <p:ph type="dt" sz="half" idx="10"/>
          </p:nvPr>
        </p:nvSpPr>
        <p:spPr/>
        <p:txBody>
          <a:bodyPr/>
          <a:lstStyle/>
          <a:p>
            <a:fld id="{403FF1F2-752A-424A-BE58-506FD7039591}" type="datetime4">
              <a:rPr lang="en-US" smtClean="0"/>
              <a:t>October 23, 2026</a:t>
            </a:fld>
            <a:endParaRPr lang="en-US"/>
          </a:p>
        </p:txBody>
      </p:sp>
      <p:sp>
        <p:nvSpPr>
          <p:cNvPr id="3" name="Footer Placeholder 2">
            <a:extLst>
              <a:ext uri="{FF2B5EF4-FFF2-40B4-BE49-F238E27FC236}">
                <a16:creationId xmlns:a16="http://schemas.microsoft.com/office/drawing/2014/main" id="{D6CBE13D-AC6B-4824-9171-82D0D4FE63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BC3C82-BD2C-4170-9977-C96F9E468E34}"/>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03451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1049A-26B2-4C56-BBAF-F24162BA11B0}"/>
              </a:ext>
            </a:extLst>
          </p:cNvPr>
          <p:cNvSpPr>
            <a:spLocks noGrp="1"/>
          </p:cNvSpPr>
          <p:nvPr>
            <p:ph type="title"/>
          </p:nvPr>
        </p:nvSpPr>
        <p:spPr>
          <a:xfrm>
            <a:off x="609600" y="457200"/>
            <a:ext cx="416242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E30857-C015-474B-91A7-FA6B383FF820}"/>
              </a:ext>
            </a:extLst>
          </p:cNvPr>
          <p:cNvSpPr>
            <a:spLocks noGrp="1"/>
          </p:cNvSpPr>
          <p:nvPr>
            <p:ph idx="1"/>
          </p:nvPr>
        </p:nvSpPr>
        <p:spPr>
          <a:xfrm>
            <a:off x="5183188" y="1122829"/>
            <a:ext cx="6399212" cy="4738221"/>
          </a:xfrm>
        </p:spPr>
        <p:txBody>
          <a:bodyPr/>
          <a:lstStyle>
            <a:lvl1pPr>
              <a:defRPr sz="2400"/>
            </a:lvl1pPr>
            <a:lvl2pPr>
              <a:defRPr sz="22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372418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484654-1CE8-4958-8751-DED82E1F76CB}"/>
              </a:ext>
            </a:extLst>
          </p:cNvPr>
          <p:cNvSpPr>
            <a:spLocks noGrp="1"/>
          </p:cNvSpPr>
          <p:nvPr>
            <p:ph type="dt" sz="half" idx="10"/>
          </p:nvPr>
        </p:nvSpPr>
        <p:spPr/>
        <p:txBody>
          <a:bodyPr/>
          <a:lstStyle/>
          <a:p>
            <a:fld id="{468A490C-7C8E-9941-9EE4-DE8E3F868485}" type="datetime4">
              <a:rPr lang="en-US" smtClean="0"/>
              <a:t>October 23, 2026</a:t>
            </a:fld>
            <a:endParaRPr lang="en-US"/>
          </a:p>
        </p:txBody>
      </p:sp>
      <p:sp>
        <p:nvSpPr>
          <p:cNvPr id="6" name="Footer Placeholder 5">
            <a:extLst>
              <a:ext uri="{FF2B5EF4-FFF2-40B4-BE49-F238E27FC236}">
                <a16:creationId xmlns:a16="http://schemas.microsoft.com/office/drawing/2014/main" id="{350DE396-885E-4921-803B-7D9BB9BF44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988B9E-F47E-4E3F-AED1-363F8FD6977F}"/>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369618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12505-DA25-4627-AE8B-45B4E569D7F7}"/>
              </a:ext>
            </a:extLst>
          </p:cNvPr>
          <p:cNvSpPr>
            <a:spLocks noGrp="1"/>
          </p:cNvSpPr>
          <p:nvPr>
            <p:ph type="title" hasCustomPrompt="1"/>
          </p:nvPr>
        </p:nvSpPr>
        <p:spPr>
          <a:xfrm>
            <a:off x="609600" y="457200"/>
            <a:ext cx="3932237" cy="1600200"/>
          </a:xfrm>
        </p:spPr>
        <p:txBody>
          <a:bodyPr anchor="b"/>
          <a:lstStyle>
            <a:lvl1pPr>
              <a:defRPr sz="3200"/>
            </a:lvl1pPr>
          </a:lstStyle>
          <a:p>
            <a:r>
              <a:rPr lang="en-US"/>
              <a:t>Click to edit </a:t>
            </a:r>
            <a:br>
              <a:rPr lang="en-US"/>
            </a:br>
            <a:r>
              <a:rPr lang="en-US"/>
              <a:t>Master title style</a:t>
            </a: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4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956321-E8FB-41E1-85F6-DBD6EA5FF53B}"/>
              </a:ext>
            </a:extLst>
          </p:cNvPr>
          <p:cNvSpPr>
            <a:spLocks noGrp="1"/>
          </p:cNvSpPr>
          <p:nvPr>
            <p:ph type="dt" sz="half" idx="10"/>
          </p:nvPr>
        </p:nvSpPr>
        <p:spPr/>
        <p:txBody>
          <a:bodyPr/>
          <a:lstStyle/>
          <a:p>
            <a:fld id="{E34CEEBC-DF6B-3148-BA29-C310AFBE9727}" type="datetime4">
              <a:rPr lang="en-US" smtClean="0"/>
              <a:t>October 23, 2026</a:t>
            </a:fld>
            <a:endParaRPr lang="en-US"/>
          </a:p>
        </p:txBody>
      </p:sp>
      <p:sp>
        <p:nvSpPr>
          <p:cNvPr id="6" name="Footer Placeholder 5">
            <a:extLst>
              <a:ext uri="{FF2B5EF4-FFF2-40B4-BE49-F238E27FC236}">
                <a16:creationId xmlns:a16="http://schemas.microsoft.com/office/drawing/2014/main" id="{36A4151C-9711-4DEA-A930-0BE29AAA55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C62239-A991-45D3-9A7C-078B372FD117}"/>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488612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3A054-1E05-49E4-9A16-3F64354E71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D008EB-C649-4DF5-8B4C-A649F1678A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7C561E-6EC2-4599-9575-C067F25D9D0B}"/>
              </a:ext>
            </a:extLst>
          </p:cNvPr>
          <p:cNvSpPr>
            <a:spLocks noGrp="1"/>
          </p:cNvSpPr>
          <p:nvPr>
            <p:ph type="dt" sz="half" idx="10"/>
          </p:nvPr>
        </p:nvSpPr>
        <p:spPr/>
        <p:txBody>
          <a:bodyPr/>
          <a:lstStyle/>
          <a:p>
            <a:fld id="{EC6C4D73-7B32-4F49-BC15-7C0FF231E089}" type="datetime4">
              <a:rPr lang="en-US" smtClean="0"/>
              <a:t>October 23, 2026</a:t>
            </a:fld>
            <a:endParaRPr lang="en-US"/>
          </a:p>
        </p:txBody>
      </p:sp>
      <p:sp>
        <p:nvSpPr>
          <p:cNvPr id="5" name="Footer Placeholder 4">
            <a:extLst>
              <a:ext uri="{FF2B5EF4-FFF2-40B4-BE49-F238E27FC236}">
                <a16:creationId xmlns:a16="http://schemas.microsoft.com/office/drawing/2014/main" id="{9C9F41A2-BA7C-411A-9330-0BD84C0C03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1534B-E674-4D9E-BC73-E4283BC2EC82}"/>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4222119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979964-4C31-41D4-B9E3-00E68D9F8C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B9CA52-E870-4B90-827A-92F579F9D3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05972A-1E60-4BFE-842E-4D79CB7AC71B}"/>
              </a:ext>
            </a:extLst>
          </p:cNvPr>
          <p:cNvSpPr>
            <a:spLocks noGrp="1"/>
          </p:cNvSpPr>
          <p:nvPr>
            <p:ph type="dt" sz="half" idx="10"/>
          </p:nvPr>
        </p:nvSpPr>
        <p:spPr/>
        <p:txBody>
          <a:bodyPr/>
          <a:lstStyle/>
          <a:p>
            <a:fld id="{9EEC0D00-5AE3-274F-B039-C86FB4D476EC}" type="datetime4">
              <a:rPr lang="en-US" smtClean="0"/>
              <a:t>October 23, 2026</a:t>
            </a:fld>
            <a:endParaRPr lang="en-US"/>
          </a:p>
        </p:txBody>
      </p:sp>
      <p:sp>
        <p:nvSpPr>
          <p:cNvPr id="5" name="Footer Placeholder 4">
            <a:extLst>
              <a:ext uri="{FF2B5EF4-FFF2-40B4-BE49-F238E27FC236}">
                <a16:creationId xmlns:a16="http://schemas.microsoft.com/office/drawing/2014/main" id="{6DEA85AD-1626-4202-9D3C-04AD62118C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25654E-34E4-440A-8E7A-8EBF46E06BD0}"/>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1753208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5CF10-454A-4175-82DA-D453962804A8}"/>
              </a:ext>
            </a:extLst>
          </p:cNvPr>
          <p:cNvSpPr>
            <a:spLocks noGrp="1"/>
          </p:cNvSpPr>
          <p:nvPr>
            <p:ph type="ctrTitle"/>
          </p:nvPr>
        </p:nvSpPr>
        <p:spPr>
          <a:xfrm>
            <a:off x="609600" y="710883"/>
            <a:ext cx="9601200" cy="2306637"/>
          </a:xfrm>
        </p:spPr>
        <p:txBody>
          <a:bodyPr tIns="0" rIns="0" bIns="0" anchor="b">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26AE5AC7-53D4-4C0B-B42A-1A0692FD992D}"/>
              </a:ext>
            </a:extLst>
          </p:cNvPr>
          <p:cNvSpPr>
            <a:spLocks noGrp="1"/>
          </p:cNvSpPr>
          <p:nvPr>
            <p:ph type="subTitle" idx="1"/>
          </p:nvPr>
        </p:nvSpPr>
        <p:spPr>
          <a:xfrm>
            <a:off x="609600" y="3190558"/>
            <a:ext cx="9601200" cy="1655762"/>
          </a:xfrm>
        </p:spPr>
        <p:txBody>
          <a:bodyPr tIns="0" rIns="0" bIns="0">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96E02B-B9F4-499C-8636-D007AAC35E5E}"/>
              </a:ext>
            </a:extLst>
          </p:cNvPr>
          <p:cNvSpPr>
            <a:spLocks noGrp="1"/>
          </p:cNvSpPr>
          <p:nvPr>
            <p:ph type="dt" sz="half" idx="10"/>
          </p:nvPr>
        </p:nvSpPr>
        <p:spPr/>
        <p:txBody>
          <a:bodyPr/>
          <a:lstStyle/>
          <a:p>
            <a:fld id="{44A356D8-0ECF-E747-BA03-03D5F7490A95}" type="datetime4">
              <a:rPr lang="en-US" smtClean="0"/>
              <a:t>October 23, 2026</a:t>
            </a:fld>
            <a:endParaRPr lang="en-US"/>
          </a:p>
        </p:txBody>
      </p:sp>
      <p:sp>
        <p:nvSpPr>
          <p:cNvPr id="5" name="Footer Placeholder 4">
            <a:extLst>
              <a:ext uri="{FF2B5EF4-FFF2-40B4-BE49-F238E27FC236}">
                <a16:creationId xmlns:a16="http://schemas.microsoft.com/office/drawing/2014/main" id="{EEBB4B01-15EC-433F-9EFE-F46608EF9D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CCF19-ED3A-444D-9389-15BB7142521A}"/>
              </a:ext>
            </a:extLst>
          </p:cNvPr>
          <p:cNvSpPr>
            <a:spLocks noGrp="1"/>
          </p:cNvSpPr>
          <p:nvPr>
            <p:ph type="sldNum" sz="quarter" idx="12"/>
          </p:nvPr>
        </p:nvSpPr>
        <p:spPr/>
        <p:txBody>
          <a:bodyPr/>
          <a:lstStyle/>
          <a:p>
            <a:fld id="{1C4126A1-9282-4A82-AC02-A59AF4A969C8}" type="slidenum">
              <a:rPr lang="en-US" smtClean="0"/>
              <a:t>‹#›</a:t>
            </a:fld>
            <a:endParaRPr lang="en-US"/>
          </a:p>
        </p:txBody>
      </p:sp>
      <p:pic>
        <p:nvPicPr>
          <p:cNvPr id="9" name="Picture 8">
            <a:extLst>
              <a:ext uri="{FF2B5EF4-FFF2-40B4-BE49-F238E27FC236}">
                <a16:creationId xmlns:a16="http://schemas.microsoft.com/office/drawing/2014/main" id="{5ED43345-CE8E-0841-A74F-B26363861C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 y="5923429"/>
            <a:ext cx="2322857" cy="654797"/>
          </a:xfrm>
          <a:prstGeom prst="rect">
            <a:avLst/>
          </a:prstGeom>
          <a:solidFill>
            <a:schemeClr val="bg1"/>
          </a:solidFill>
        </p:spPr>
      </p:pic>
    </p:spTree>
    <p:extLst>
      <p:ext uri="{BB962C8B-B14F-4D97-AF65-F5344CB8AC3E}">
        <p14:creationId xmlns:p14="http://schemas.microsoft.com/office/powerpoint/2010/main" val="1274289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B36BF3-B767-404C-9980-D5EC1336C7EB}"/>
              </a:ext>
            </a:extLst>
          </p:cNvPr>
          <p:cNvSpPr>
            <a:spLocks noGrp="1"/>
          </p:cNvSpPr>
          <p:nvPr>
            <p:ph type="dt" sz="half" idx="10"/>
          </p:nvPr>
        </p:nvSpPr>
        <p:spPr/>
        <p:txBody>
          <a:bodyPr/>
          <a:lstStyle/>
          <a:p>
            <a:fld id="{B923269C-E58F-174E-B990-E0E418CAD694}" type="datetime4">
              <a:rPr lang="en-US" smtClean="0"/>
              <a:t>October 23, 2026</a:t>
            </a:fld>
            <a:endParaRPr lang="en-US"/>
          </a:p>
        </p:txBody>
      </p:sp>
      <p:sp>
        <p:nvSpPr>
          <p:cNvPr id="5" name="Footer Placeholder 4">
            <a:extLst>
              <a:ext uri="{FF2B5EF4-FFF2-40B4-BE49-F238E27FC236}">
                <a16:creationId xmlns:a16="http://schemas.microsoft.com/office/drawing/2014/main" id="{97E69CF4-31FB-4A49-9A6A-5D616C29B6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4D128-D963-4687-A11C-8B4468DEDAC2}"/>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9014569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0A2848-E113-4E1E-BEB8-7252BCAC5D6F}"/>
              </a:ext>
            </a:extLst>
          </p:cNvPr>
          <p:cNvSpPr>
            <a:spLocks noGrp="1"/>
          </p:cNvSpPr>
          <p:nvPr>
            <p:ph type="dt" sz="half" idx="10"/>
          </p:nvPr>
        </p:nvSpPr>
        <p:spPr/>
        <p:txBody>
          <a:bodyPr/>
          <a:lstStyle/>
          <a:p>
            <a:fld id="{AA566AAF-2144-204E-9236-2C6BA1B1017A}" type="datetime4">
              <a:rPr lang="en-US" smtClean="0"/>
              <a:t>October 23, 2026</a:t>
            </a:fld>
            <a:endParaRPr lang="en-US"/>
          </a:p>
        </p:txBody>
      </p:sp>
      <p:sp>
        <p:nvSpPr>
          <p:cNvPr id="5" name="Footer Placeholder 4">
            <a:extLst>
              <a:ext uri="{FF2B5EF4-FFF2-40B4-BE49-F238E27FC236}">
                <a16:creationId xmlns:a16="http://schemas.microsoft.com/office/drawing/2014/main" id="{D5336698-0571-4544-B8CE-46A287EDAA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3FF6E0-585E-4E3C-AA69-4F05E9B98283}"/>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6636347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358E54-8D65-4A81-99B9-303DBC954724}"/>
              </a:ext>
            </a:extLst>
          </p:cNvPr>
          <p:cNvSpPr>
            <a:spLocks noGrp="1"/>
          </p:cNvSpPr>
          <p:nvPr>
            <p:ph sz="half" idx="1"/>
          </p:nvPr>
        </p:nvSpPr>
        <p:spPr>
          <a:xfrm>
            <a:off x="609600" y="183234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2C811-A17E-409B-926F-A8B503DCA7AA}"/>
              </a:ext>
            </a:extLst>
          </p:cNvPr>
          <p:cNvSpPr>
            <a:spLocks noGrp="1"/>
          </p:cNvSpPr>
          <p:nvPr>
            <p:ph sz="half" idx="2"/>
          </p:nvPr>
        </p:nvSpPr>
        <p:spPr>
          <a:xfrm>
            <a:off x="64008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9BADED-7370-42C0-92A7-9E8F573963BE}"/>
              </a:ext>
            </a:extLst>
          </p:cNvPr>
          <p:cNvSpPr>
            <a:spLocks noGrp="1"/>
          </p:cNvSpPr>
          <p:nvPr>
            <p:ph type="dt" sz="half" idx="10"/>
          </p:nvPr>
        </p:nvSpPr>
        <p:spPr/>
        <p:txBody>
          <a:bodyPr/>
          <a:lstStyle/>
          <a:p>
            <a:fld id="{090A7486-EBF6-4043-9E2B-DDEA7774D398}" type="datetime4">
              <a:rPr lang="en-US" smtClean="0"/>
              <a:t>October 23, 2026</a:t>
            </a:fld>
            <a:endParaRPr lang="en-US"/>
          </a:p>
        </p:txBody>
      </p:sp>
      <p:sp>
        <p:nvSpPr>
          <p:cNvPr id="6" name="Footer Placeholder 5">
            <a:extLst>
              <a:ext uri="{FF2B5EF4-FFF2-40B4-BE49-F238E27FC236}">
                <a16:creationId xmlns:a16="http://schemas.microsoft.com/office/drawing/2014/main" id="{84804C91-34CB-4540-A5C3-641C0D9D42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AAB89B-4B63-497F-A3B0-B98F1ED3F95B}"/>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41962577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358E54-8D65-4A81-99B9-303DBC954724}"/>
              </a:ext>
            </a:extLst>
          </p:cNvPr>
          <p:cNvSpPr>
            <a:spLocks noGrp="1"/>
          </p:cNvSpPr>
          <p:nvPr>
            <p:ph sz="half" idx="1"/>
          </p:nvPr>
        </p:nvSpPr>
        <p:spPr>
          <a:xfrm>
            <a:off x="609600" y="1832348"/>
            <a:ext cx="3429000" cy="4351338"/>
          </a:xfrm>
        </p:spPr>
        <p:txBody>
          <a:bodyPr/>
          <a:lstStyle>
            <a:lvl1pPr marL="233363" indent="-233363">
              <a:tabLst/>
              <a:defRPr sz="2200"/>
            </a:lvl1pPr>
            <a:lvl2pPr marL="514350" indent="-227013">
              <a:tabLst/>
              <a:defRPr sz="2000"/>
            </a:lvl2pPr>
            <a:lvl3pPr marL="747713" indent="-173038">
              <a:tabLst/>
              <a:defRPr sz="1800"/>
            </a:lvl3pPr>
            <a:lvl4pPr marL="1028700" indent="-153988">
              <a:tabLst/>
              <a:defRPr sz="1600"/>
            </a:lvl4pPr>
            <a:lvl5pPr marL="1201738" indent="-166688">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2C811-A17E-409B-926F-A8B503DCA7AA}"/>
              </a:ext>
            </a:extLst>
          </p:cNvPr>
          <p:cNvSpPr>
            <a:spLocks noGrp="1"/>
          </p:cNvSpPr>
          <p:nvPr>
            <p:ph sz="half" idx="2"/>
          </p:nvPr>
        </p:nvSpPr>
        <p:spPr>
          <a:xfrm>
            <a:off x="4381500" y="1825625"/>
            <a:ext cx="3429000" cy="4351338"/>
          </a:xfrm>
        </p:spPr>
        <p:txBody>
          <a:bodyPr/>
          <a:lstStyle>
            <a:lvl1pPr>
              <a:defRPr sz="2200"/>
            </a:lvl1pPr>
            <a:lvl2pPr marL="574675" indent="-228600">
              <a:tabLst/>
              <a:defRPr sz="2000"/>
            </a:lvl2pPr>
            <a:lvl3pPr marL="801688" indent="-174625">
              <a:tabLst/>
              <a:defRPr sz="1800"/>
            </a:lvl3pPr>
            <a:lvl4pPr marL="1028700" indent="-153988">
              <a:tabLst/>
              <a:defRPr sz="1600"/>
            </a:lvl4pPr>
            <a:lvl5pPr marL="1262063" indent="-146050">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9BADED-7370-42C0-92A7-9E8F573963BE}"/>
              </a:ext>
            </a:extLst>
          </p:cNvPr>
          <p:cNvSpPr>
            <a:spLocks noGrp="1"/>
          </p:cNvSpPr>
          <p:nvPr>
            <p:ph type="dt" sz="half" idx="10"/>
          </p:nvPr>
        </p:nvSpPr>
        <p:spPr/>
        <p:txBody>
          <a:bodyPr/>
          <a:lstStyle/>
          <a:p>
            <a:fld id="{476A89BB-5233-0845-93E8-4FECDB1456BE}" type="datetime4">
              <a:rPr lang="en-US" smtClean="0"/>
              <a:t>October 23, 2026</a:t>
            </a:fld>
            <a:endParaRPr lang="en-US"/>
          </a:p>
        </p:txBody>
      </p:sp>
      <p:sp>
        <p:nvSpPr>
          <p:cNvPr id="6" name="Footer Placeholder 5">
            <a:extLst>
              <a:ext uri="{FF2B5EF4-FFF2-40B4-BE49-F238E27FC236}">
                <a16:creationId xmlns:a16="http://schemas.microsoft.com/office/drawing/2014/main" id="{84804C91-34CB-4540-A5C3-641C0D9D42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AAB89B-4B63-497F-A3B0-B98F1ED3F95B}"/>
              </a:ext>
            </a:extLst>
          </p:cNvPr>
          <p:cNvSpPr>
            <a:spLocks noGrp="1"/>
          </p:cNvSpPr>
          <p:nvPr>
            <p:ph type="sldNum" sz="quarter" idx="12"/>
          </p:nvPr>
        </p:nvSpPr>
        <p:spPr/>
        <p:txBody>
          <a:bodyPr/>
          <a:lstStyle/>
          <a:p>
            <a:fld id="{1C4126A1-9282-4A82-AC02-A59AF4A969C8}" type="slidenum">
              <a:rPr lang="en-US" smtClean="0"/>
              <a:t>‹#›</a:t>
            </a:fld>
            <a:endParaRPr lang="en-US"/>
          </a:p>
        </p:txBody>
      </p:sp>
      <p:sp>
        <p:nvSpPr>
          <p:cNvPr id="9" name="Content Placeholder 2">
            <a:extLst>
              <a:ext uri="{FF2B5EF4-FFF2-40B4-BE49-F238E27FC236}">
                <a16:creationId xmlns:a16="http://schemas.microsoft.com/office/drawing/2014/main" id="{F3DD63F5-A3E6-5541-A0D2-0741078CC51F}"/>
              </a:ext>
            </a:extLst>
          </p:cNvPr>
          <p:cNvSpPr>
            <a:spLocks noGrp="1"/>
          </p:cNvSpPr>
          <p:nvPr>
            <p:ph sz="half" idx="14"/>
          </p:nvPr>
        </p:nvSpPr>
        <p:spPr>
          <a:xfrm>
            <a:off x="8153400" y="1823383"/>
            <a:ext cx="3429000" cy="4351338"/>
          </a:xfrm>
        </p:spPr>
        <p:txBody>
          <a:bodyPr/>
          <a:lstStyle>
            <a:lvl1pPr marL="233363" indent="-233363">
              <a:tabLst/>
              <a:defRPr sz="2200"/>
            </a:lvl1pPr>
            <a:lvl2pPr marL="514350" indent="-227013">
              <a:tabLst/>
              <a:defRPr sz="2000"/>
            </a:lvl2pPr>
            <a:lvl3pPr marL="747713" indent="-173038">
              <a:tabLst/>
              <a:defRPr sz="1800"/>
            </a:lvl3pPr>
            <a:lvl4pPr marL="1028700" indent="-153988">
              <a:tabLst/>
              <a:defRPr sz="1600"/>
            </a:lvl4pPr>
            <a:lvl5pPr marL="1201738" indent="-166688">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57984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9E6A-FDA0-4ED7-BE97-C8D95AC2BF58}"/>
              </a:ext>
            </a:extLst>
          </p:cNvPr>
          <p:cNvSpPr>
            <a:spLocks noGrp="1"/>
          </p:cNvSpPr>
          <p:nvPr>
            <p:ph type="title"/>
          </p:nvPr>
        </p:nvSpPr>
        <p:spPr>
          <a:xfrm>
            <a:off x="609600"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57787" cy="6897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F511F2-1879-422A-AC83-AF4B757EA394}"/>
              </a:ext>
            </a:extLst>
          </p:cNvPr>
          <p:cNvSpPr>
            <a:spLocks noGrp="1"/>
          </p:cNvSpPr>
          <p:nvPr>
            <p:ph sz="half" idx="2"/>
          </p:nvPr>
        </p:nvSpPr>
        <p:spPr>
          <a:xfrm>
            <a:off x="609600" y="2618140"/>
            <a:ext cx="5157787" cy="3567507"/>
          </a:xfrm>
        </p:spPr>
        <p:txBody>
          <a:bodyPr/>
          <a:lstStyle>
            <a:lvl1pPr>
              <a:defRPr sz="22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367218-91F9-4ED6-B3FB-013FE4027395}"/>
              </a:ext>
            </a:extLst>
          </p:cNvPr>
          <p:cNvSpPr>
            <a:spLocks noGrp="1"/>
          </p:cNvSpPr>
          <p:nvPr>
            <p:ph sz="quarter" idx="4"/>
          </p:nvPr>
        </p:nvSpPr>
        <p:spPr>
          <a:xfrm>
            <a:off x="6399212" y="2618140"/>
            <a:ext cx="5183188" cy="3567507"/>
          </a:xfrm>
        </p:spPr>
        <p:txBody>
          <a:bodyPr/>
          <a:lstStyle>
            <a:lvl1pPr>
              <a:defRPr sz="22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D77532-C7EF-4FB8-B588-848FEACDF9ED}"/>
              </a:ext>
            </a:extLst>
          </p:cNvPr>
          <p:cNvSpPr>
            <a:spLocks noGrp="1"/>
          </p:cNvSpPr>
          <p:nvPr>
            <p:ph type="dt" sz="half" idx="10"/>
          </p:nvPr>
        </p:nvSpPr>
        <p:spPr/>
        <p:txBody>
          <a:bodyPr/>
          <a:lstStyle/>
          <a:p>
            <a:fld id="{39C43B7B-1AAB-6145-9B21-5744CAD8C887}" type="datetime4">
              <a:rPr lang="en-US" smtClean="0"/>
              <a:t>October 23, 2026</a:t>
            </a:fld>
            <a:endParaRPr lang="en-US"/>
          </a:p>
        </p:txBody>
      </p:sp>
      <p:sp>
        <p:nvSpPr>
          <p:cNvPr id="8" name="Footer Placeholder 7">
            <a:extLst>
              <a:ext uri="{FF2B5EF4-FFF2-40B4-BE49-F238E27FC236}">
                <a16:creationId xmlns:a16="http://schemas.microsoft.com/office/drawing/2014/main" id="{2079C5B1-FC29-4686-A5C9-68EB6E2131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00C4AA-2AAD-4FD5-882C-4D74AEB40118}"/>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17913615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BBEDE-A162-40BD-B5DF-FF0D21BB23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DE3442-FB53-48FB-8CC8-782FF27439F9}"/>
              </a:ext>
            </a:extLst>
          </p:cNvPr>
          <p:cNvSpPr>
            <a:spLocks noGrp="1"/>
          </p:cNvSpPr>
          <p:nvPr>
            <p:ph type="dt" sz="half" idx="10"/>
          </p:nvPr>
        </p:nvSpPr>
        <p:spPr/>
        <p:txBody>
          <a:bodyPr/>
          <a:lstStyle/>
          <a:p>
            <a:fld id="{E5B87BA5-B33F-E04B-92A6-6471351FE8AA}" type="datetime4">
              <a:rPr lang="en-US" smtClean="0"/>
              <a:t>October 23, 2026</a:t>
            </a:fld>
            <a:endParaRPr lang="en-US"/>
          </a:p>
        </p:txBody>
      </p:sp>
      <p:sp>
        <p:nvSpPr>
          <p:cNvPr id="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EA9CEA0-EE21-44A0-B68B-DC3742CB4306}"/>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35581082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C52EDD-1EE3-4B95-8473-43C06E5B2C34}"/>
              </a:ext>
            </a:extLst>
          </p:cNvPr>
          <p:cNvSpPr>
            <a:spLocks noGrp="1"/>
          </p:cNvSpPr>
          <p:nvPr>
            <p:ph type="dt" sz="half" idx="10"/>
          </p:nvPr>
        </p:nvSpPr>
        <p:spPr/>
        <p:txBody>
          <a:bodyPr/>
          <a:lstStyle/>
          <a:p>
            <a:fld id="{BF91E12C-F7E3-9C46-BFFB-144F0FBDC852}" type="datetime4">
              <a:rPr lang="en-US" smtClean="0"/>
              <a:t>October 23, 2026</a:t>
            </a:fld>
            <a:endParaRPr lang="en-US"/>
          </a:p>
        </p:txBody>
      </p:sp>
      <p:sp>
        <p:nvSpPr>
          <p:cNvPr id="3" name="Footer Placeholder 2">
            <a:extLst>
              <a:ext uri="{FF2B5EF4-FFF2-40B4-BE49-F238E27FC236}">
                <a16:creationId xmlns:a16="http://schemas.microsoft.com/office/drawing/2014/main" id="{D6CBE13D-AC6B-4824-9171-82D0D4FE63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BC3C82-BD2C-4170-9977-C96F9E468E34}"/>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0014955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1049A-26B2-4C56-BBAF-F24162BA11B0}"/>
              </a:ext>
            </a:extLst>
          </p:cNvPr>
          <p:cNvSpPr>
            <a:spLocks noGrp="1"/>
          </p:cNvSpPr>
          <p:nvPr>
            <p:ph type="title"/>
          </p:nvPr>
        </p:nvSpPr>
        <p:spPr>
          <a:xfrm>
            <a:off x="609600" y="457200"/>
            <a:ext cx="416242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E30857-C015-474B-91A7-FA6B383FF820}"/>
              </a:ext>
            </a:extLst>
          </p:cNvPr>
          <p:cNvSpPr>
            <a:spLocks noGrp="1"/>
          </p:cNvSpPr>
          <p:nvPr>
            <p:ph idx="1"/>
          </p:nvPr>
        </p:nvSpPr>
        <p:spPr>
          <a:xfrm>
            <a:off x="5183188" y="1122829"/>
            <a:ext cx="6399212" cy="4738221"/>
          </a:xfrm>
        </p:spPr>
        <p:txBody>
          <a:bodyPr/>
          <a:lstStyle>
            <a:lvl1pPr>
              <a:defRPr sz="2400"/>
            </a:lvl1pPr>
            <a:lvl2pPr>
              <a:defRPr sz="22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372418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484654-1CE8-4958-8751-DED82E1F76CB}"/>
              </a:ext>
            </a:extLst>
          </p:cNvPr>
          <p:cNvSpPr>
            <a:spLocks noGrp="1"/>
          </p:cNvSpPr>
          <p:nvPr>
            <p:ph type="dt" sz="half" idx="10"/>
          </p:nvPr>
        </p:nvSpPr>
        <p:spPr/>
        <p:txBody>
          <a:bodyPr/>
          <a:lstStyle/>
          <a:p>
            <a:fld id="{D586A759-E491-1A43-9E94-B3A4D096C747}" type="datetime4">
              <a:rPr lang="en-US" smtClean="0"/>
              <a:t>October 23, 2026</a:t>
            </a:fld>
            <a:endParaRPr lang="en-US"/>
          </a:p>
        </p:txBody>
      </p:sp>
      <p:sp>
        <p:nvSpPr>
          <p:cNvPr id="6" name="Footer Placeholder 5">
            <a:extLst>
              <a:ext uri="{FF2B5EF4-FFF2-40B4-BE49-F238E27FC236}">
                <a16:creationId xmlns:a16="http://schemas.microsoft.com/office/drawing/2014/main" id="{350DE396-885E-4921-803B-7D9BB9BF44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988B9E-F47E-4E3F-AED1-363F8FD6977F}"/>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614473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12505-DA25-4627-AE8B-45B4E569D7F7}"/>
              </a:ext>
            </a:extLst>
          </p:cNvPr>
          <p:cNvSpPr>
            <a:spLocks noGrp="1"/>
          </p:cNvSpPr>
          <p:nvPr>
            <p:ph type="title" hasCustomPrompt="1"/>
          </p:nvPr>
        </p:nvSpPr>
        <p:spPr>
          <a:xfrm>
            <a:off x="609600" y="457200"/>
            <a:ext cx="3932237" cy="1600200"/>
          </a:xfrm>
        </p:spPr>
        <p:txBody>
          <a:bodyPr anchor="b"/>
          <a:lstStyle>
            <a:lvl1pPr>
              <a:defRPr sz="3200"/>
            </a:lvl1pPr>
          </a:lstStyle>
          <a:p>
            <a:r>
              <a:rPr lang="en-US"/>
              <a:t>Click to edit </a:t>
            </a:r>
            <a:br>
              <a:rPr lang="en-US"/>
            </a:br>
            <a:r>
              <a:rPr lang="en-US"/>
              <a:t>Master title style</a:t>
            </a: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4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956321-E8FB-41E1-85F6-DBD6EA5FF53B}"/>
              </a:ext>
            </a:extLst>
          </p:cNvPr>
          <p:cNvSpPr>
            <a:spLocks noGrp="1"/>
          </p:cNvSpPr>
          <p:nvPr>
            <p:ph type="dt" sz="half" idx="10"/>
          </p:nvPr>
        </p:nvSpPr>
        <p:spPr/>
        <p:txBody>
          <a:bodyPr/>
          <a:lstStyle/>
          <a:p>
            <a:fld id="{F95ED669-7F72-0643-B0D9-9ACA079D290A}" type="datetime4">
              <a:rPr lang="en-US" smtClean="0"/>
              <a:t>October 23, 2026</a:t>
            </a:fld>
            <a:endParaRPr lang="en-US"/>
          </a:p>
        </p:txBody>
      </p:sp>
      <p:sp>
        <p:nvSpPr>
          <p:cNvPr id="6" name="Footer Placeholder 5">
            <a:extLst>
              <a:ext uri="{FF2B5EF4-FFF2-40B4-BE49-F238E27FC236}">
                <a16:creationId xmlns:a16="http://schemas.microsoft.com/office/drawing/2014/main" id="{36A4151C-9711-4DEA-A930-0BE29AAA55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C62239-A991-45D3-9A7C-078B372FD117}"/>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10914872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3A054-1E05-49E4-9A16-3F64354E71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D008EB-C649-4DF5-8B4C-A649F1678A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7C561E-6EC2-4599-9575-C067F25D9D0B}"/>
              </a:ext>
            </a:extLst>
          </p:cNvPr>
          <p:cNvSpPr>
            <a:spLocks noGrp="1"/>
          </p:cNvSpPr>
          <p:nvPr>
            <p:ph type="dt" sz="half" idx="10"/>
          </p:nvPr>
        </p:nvSpPr>
        <p:spPr/>
        <p:txBody>
          <a:bodyPr/>
          <a:lstStyle/>
          <a:p>
            <a:fld id="{6ACDA198-3666-2A43-B798-B12BD4FB6F3D}" type="datetime4">
              <a:rPr lang="en-US" smtClean="0"/>
              <a:t>October 23, 2026</a:t>
            </a:fld>
            <a:endParaRPr lang="en-US"/>
          </a:p>
        </p:txBody>
      </p:sp>
      <p:sp>
        <p:nvSpPr>
          <p:cNvPr id="5" name="Footer Placeholder 4">
            <a:extLst>
              <a:ext uri="{FF2B5EF4-FFF2-40B4-BE49-F238E27FC236}">
                <a16:creationId xmlns:a16="http://schemas.microsoft.com/office/drawing/2014/main" id="{9C9F41A2-BA7C-411A-9330-0BD84C0C03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1534B-E674-4D9E-BC73-E4283BC2EC82}"/>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6126808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979964-4C31-41D4-B9E3-00E68D9F8C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B9CA52-E870-4B90-827A-92F579F9D3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05972A-1E60-4BFE-842E-4D79CB7AC71B}"/>
              </a:ext>
            </a:extLst>
          </p:cNvPr>
          <p:cNvSpPr>
            <a:spLocks noGrp="1"/>
          </p:cNvSpPr>
          <p:nvPr>
            <p:ph type="dt" sz="half" idx="10"/>
          </p:nvPr>
        </p:nvSpPr>
        <p:spPr/>
        <p:txBody>
          <a:bodyPr/>
          <a:lstStyle/>
          <a:p>
            <a:fld id="{0A773AF5-D64D-1E40-ACCB-D72BB9B9E96A}" type="datetime4">
              <a:rPr lang="en-US" smtClean="0"/>
              <a:t>October 23, 2026</a:t>
            </a:fld>
            <a:endParaRPr lang="en-US"/>
          </a:p>
        </p:txBody>
      </p:sp>
      <p:sp>
        <p:nvSpPr>
          <p:cNvPr id="5" name="Footer Placeholder 4">
            <a:extLst>
              <a:ext uri="{FF2B5EF4-FFF2-40B4-BE49-F238E27FC236}">
                <a16:creationId xmlns:a16="http://schemas.microsoft.com/office/drawing/2014/main" id="{6DEA85AD-1626-4202-9D3C-04AD62118C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25654E-34E4-440A-8E7A-8EBF46E06BD0}"/>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0654765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B3911AA-67E0-5A46-8543-9FB39D2A2C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 y="5925312"/>
            <a:ext cx="2321859" cy="654516"/>
          </a:xfrm>
          <a:prstGeom prst="rect">
            <a:avLst/>
          </a:prstGeom>
          <a:solidFill>
            <a:schemeClr val="tx2"/>
          </a:solidFill>
        </p:spPr>
      </p:pic>
      <p:sp>
        <p:nvSpPr>
          <p:cNvPr id="2" name="Title 1">
            <a:extLst>
              <a:ext uri="{FF2B5EF4-FFF2-40B4-BE49-F238E27FC236}">
                <a16:creationId xmlns:a16="http://schemas.microsoft.com/office/drawing/2014/main" id="{AEE5CF10-454A-4175-82DA-D453962804A8}"/>
              </a:ext>
            </a:extLst>
          </p:cNvPr>
          <p:cNvSpPr>
            <a:spLocks noGrp="1"/>
          </p:cNvSpPr>
          <p:nvPr>
            <p:ph type="ctrTitle"/>
          </p:nvPr>
        </p:nvSpPr>
        <p:spPr>
          <a:xfrm>
            <a:off x="609600" y="710883"/>
            <a:ext cx="9601200" cy="2306637"/>
          </a:xfrm>
        </p:spPr>
        <p:txBody>
          <a:bodyPr tIns="0" rIns="0" bIns="0" anchor="b">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26AE5AC7-53D4-4C0B-B42A-1A0692FD992D}"/>
              </a:ext>
            </a:extLst>
          </p:cNvPr>
          <p:cNvSpPr>
            <a:spLocks noGrp="1"/>
          </p:cNvSpPr>
          <p:nvPr>
            <p:ph type="subTitle" idx="1"/>
          </p:nvPr>
        </p:nvSpPr>
        <p:spPr>
          <a:xfrm>
            <a:off x="609600" y="3190558"/>
            <a:ext cx="9601200" cy="1655762"/>
          </a:xfrm>
        </p:spPr>
        <p:txBody>
          <a:bodyPr tIns="0" rIns="0" bIns="0">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96E02B-B9F4-499C-8636-D007AAC35E5E}"/>
              </a:ext>
            </a:extLst>
          </p:cNvPr>
          <p:cNvSpPr>
            <a:spLocks noGrp="1"/>
          </p:cNvSpPr>
          <p:nvPr>
            <p:ph type="dt" sz="half" idx="10"/>
          </p:nvPr>
        </p:nvSpPr>
        <p:spPr/>
        <p:txBody>
          <a:bodyPr/>
          <a:lstStyle/>
          <a:p>
            <a:fld id="{49CFDC3A-612B-A84C-98DC-5FDA0C86E561}" type="datetime4">
              <a:rPr lang="en-US" smtClean="0"/>
              <a:t>October 23, 2026</a:t>
            </a:fld>
            <a:endParaRPr lang="en-US"/>
          </a:p>
        </p:txBody>
      </p:sp>
      <p:sp>
        <p:nvSpPr>
          <p:cNvPr id="5" name="Footer Placeholder 4">
            <a:extLst>
              <a:ext uri="{FF2B5EF4-FFF2-40B4-BE49-F238E27FC236}">
                <a16:creationId xmlns:a16="http://schemas.microsoft.com/office/drawing/2014/main" id="{EEBB4B01-15EC-433F-9EFE-F46608EF9D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CCF19-ED3A-444D-9389-15BB7142521A}"/>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39092531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B36BF3-B767-404C-9980-D5EC1336C7EB}"/>
              </a:ext>
            </a:extLst>
          </p:cNvPr>
          <p:cNvSpPr>
            <a:spLocks noGrp="1"/>
          </p:cNvSpPr>
          <p:nvPr>
            <p:ph type="dt" sz="half" idx="10"/>
          </p:nvPr>
        </p:nvSpPr>
        <p:spPr/>
        <p:txBody>
          <a:bodyPr/>
          <a:lstStyle/>
          <a:p>
            <a:fld id="{9577EF60-D52F-1B40-BE31-F673BDC92855}" type="datetime4">
              <a:rPr lang="en-US" smtClean="0"/>
              <a:t>October 23, 2026</a:t>
            </a:fld>
            <a:endParaRPr lang="en-US"/>
          </a:p>
        </p:txBody>
      </p:sp>
      <p:sp>
        <p:nvSpPr>
          <p:cNvPr id="5" name="Footer Placeholder 4">
            <a:extLst>
              <a:ext uri="{FF2B5EF4-FFF2-40B4-BE49-F238E27FC236}">
                <a16:creationId xmlns:a16="http://schemas.microsoft.com/office/drawing/2014/main" id="{97E69CF4-31FB-4A49-9A6A-5D616C29B6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4D128-D963-4687-A11C-8B4468DEDAC2}"/>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334490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0A2848-E113-4E1E-BEB8-7252BCAC5D6F}"/>
              </a:ext>
            </a:extLst>
          </p:cNvPr>
          <p:cNvSpPr>
            <a:spLocks noGrp="1"/>
          </p:cNvSpPr>
          <p:nvPr>
            <p:ph type="dt" sz="half" idx="10"/>
          </p:nvPr>
        </p:nvSpPr>
        <p:spPr/>
        <p:txBody>
          <a:bodyPr/>
          <a:lstStyle/>
          <a:p>
            <a:fld id="{9D8298D5-4F07-A746-91C5-FBDBE7A8C618}" type="datetime4">
              <a:rPr lang="en-US" smtClean="0"/>
              <a:t>October 23, 2026</a:t>
            </a:fld>
            <a:endParaRPr lang="en-US"/>
          </a:p>
        </p:txBody>
      </p:sp>
      <p:sp>
        <p:nvSpPr>
          <p:cNvPr id="5" name="Footer Placeholder 4">
            <a:extLst>
              <a:ext uri="{FF2B5EF4-FFF2-40B4-BE49-F238E27FC236}">
                <a16:creationId xmlns:a16="http://schemas.microsoft.com/office/drawing/2014/main" id="{D5336698-0571-4544-B8CE-46A287EDAA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3FF6E0-585E-4E3C-AA69-4F05E9B98283}"/>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498514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358E54-8D65-4A81-99B9-303DBC954724}"/>
              </a:ext>
            </a:extLst>
          </p:cNvPr>
          <p:cNvSpPr>
            <a:spLocks noGrp="1"/>
          </p:cNvSpPr>
          <p:nvPr>
            <p:ph sz="half" idx="1"/>
          </p:nvPr>
        </p:nvSpPr>
        <p:spPr>
          <a:xfrm>
            <a:off x="609600" y="183234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2C811-A17E-409B-926F-A8B503DCA7AA}"/>
              </a:ext>
            </a:extLst>
          </p:cNvPr>
          <p:cNvSpPr>
            <a:spLocks noGrp="1"/>
          </p:cNvSpPr>
          <p:nvPr>
            <p:ph sz="half" idx="2"/>
          </p:nvPr>
        </p:nvSpPr>
        <p:spPr>
          <a:xfrm>
            <a:off x="64008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9BADED-7370-42C0-92A7-9E8F573963BE}"/>
              </a:ext>
            </a:extLst>
          </p:cNvPr>
          <p:cNvSpPr>
            <a:spLocks noGrp="1"/>
          </p:cNvSpPr>
          <p:nvPr>
            <p:ph type="dt" sz="half" idx="10"/>
          </p:nvPr>
        </p:nvSpPr>
        <p:spPr/>
        <p:txBody>
          <a:bodyPr/>
          <a:lstStyle/>
          <a:p>
            <a:fld id="{C0E394FC-7F07-3C46-9F13-173B7F299292}" type="datetime4">
              <a:rPr lang="en-US" smtClean="0"/>
              <a:t>October 23, 2026</a:t>
            </a:fld>
            <a:endParaRPr lang="en-US"/>
          </a:p>
        </p:txBody>
      </p:sp>
      <p:sp>
        <p:nvSpPr>
          <p:cNvPr id="6" name="Footer Placeholder 5">
            <a:extLst>
              <a:ext uri="{FF2B5EF4-FFF2-40B4-BE49-F238E27FC236}">
                <a16:creationId xmlns:a16="http://schemas.microsoft.com/office/drawing/2014/main" id="{84804C91-34CB-4540-A5C3-641C0D9D42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AAB89B-4B63-497F-A3B0-B98F1ED3F95B}"/>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9661688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358E54-8D65-4A81-99B9-303DBC954724}"/>
              </a:ext>
            </a:extLst>
          </p:cNvPr>
          <p:cNvSpPr>
            <a:spLocks noGrp="1"/>
          </p:cNvSpPr>
          <p:nvPr>
            <p:ph sz="half" idx="1"/>
          </p:nvPr>
        </p:nvSpPr>
        <p:spPr>
          <a:xfrm>
            <a:off x="609600" y="1832348"/>
            <a:ext cx="3429000" cy="4351338"/>
          </a:xfrm>
        </p:spPr>
        <p:txBody>
          <a:bodyPr/>
          <a:lstStyle>
            <a:lvl1pPr marL="233363" indent="-233363">
              <a:tabLst/>
              <a:defRPr sz="2200"/>
            </a:lvl1pPr>
            <a:lvl2pPr marL="514350" indent="-227013">
              <a:tabLst/>
              <a:defRPr sz="2000"/>
            </a:lvl2pPr>
            <a:lvl3pPr marL="747713" indent="-173038">
              <a:tabLst/>
              <a:defRPr sz="1800"/>
            </a:lvl3pPr>
            <a:lvl4pPr marL="1028700" indent="-153988">
              <a:tabLst/>
              <a:defRPr sz="1600"/>
            </a:lvl4pPr>
            <a:lvl5pPr marL="1201738" indent="-166688">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2C811-A17E-409B-926F-A8B503DCA7AA}"/>
              </a:ext>
            </a:extLst>
          </p:cNvPr>
          <p:cNvSpPr>
            <a:spLocks noGrp="1"/>
          </p:cNvSpPr>
          <p:nvPr>
            <p:ph sz="half" idx="2"/>
          </p:nvPr>
        </p:nvSpPr>
        <p:spPr>
          <a:xfrm>
            <a:off x="4381500" y="1825625"/>
            <a:ext cx="3429000" cy="4351338"/>
          </a:xfrm>
        </p:spPr>
        <p:txBody>
          <a:bodyPr/>
          <a:lstStyle>
            <a:lvl1pPr>
              <a:defRPr sz="2200"/>
            </a:lvl1pPr>
            <a:lvl2pPr marL="574675" indent="-228600">
              <a:tabLst/>
              <a:defRPr sz="2000"/>
            </a:lvl2pPr>
            <a:lvl3pPr marL="801688" indent="-174625">
              <a:tabLst/>
              <a:defRPr sz="1800"/>
            </a:lvl3pPr>
            <a:lvl4pPr marL="1028700" indent="-153988">
              <a:tabLst/>
              <a:defRPr sz="1600"/>
            </a:lvl4pPr>
            <a:lvl5pPr marL="1262063" indent="-146050">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9BADED-7370-42C0-92A7-9E8F573963BE}"/>
              </a:ext>
            </a:extLst>
          </p:cNvPr>
          <p:cNvSpPr>
            <a:spLocks noGrp="1"/>
          </p:cNvSpPr>
          <p:nvPr>
            <p:ph type="dt" sz="half" idx="10"/>
          </p:nvPr>
        </p:nvSpPr>
        <p:spPr/>
        <p:txBody>
          <a:bodyPr/>
          <a:lstStyle/>
          <a:p>
            <a:fld id="{B7FE0D40-3AA5-764E-99F7-34BE6B829DB5}" type="datetime4">
              <a:rPr lang="en-US" smtClean="0"/>
              <a:t>October 23, 2026</a:t>
            </a:fld>
            <a:endParaRPr lang="en-US"/>
          </a:p>
        </p:txBody>
      </p:sp>
      <p:sp>
        <p:nvSpPr>
          <p:cNvPr id="6" name="Footer Placeholder 5">
            <a:extLst>
              <a:ext uri="{FF2B5EF4-FFF2-40B4-BE49-F238E27FC236}">
                <a16:creationId xmlns:a16="http://schemas.microsoft.com/office/drawing/2014/main" id="{84804C91-34CB-4540-A5C3-641C0D9D42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AAB89B-4B63-497F-A3B0-B98F1ED3F95B}"/>
              </a:ext>
            </a:extLst>
          </p:cNvPr>
          <p:cNvSpPr>
            <a:spLocks noGrp="1"/>
          </p:cNvSpPr>
          <p:nvPr>
            <p:ph type="sldNum" sz="quarter" idx="12"/>
          </p:nvPr>
        </p:nvSpPr>
        <p:spPr/>
        <p:txBody>
          <a:bodyPr/>
          <a:lstStyle/>
          <a:p>
            <a:fld id="{1C4126A1-9282-4A82-AC02-A59AF4A969C8}" type="slidenum">
              <a:rPr lang="en-US" smtClean="0"/>
              <a:t>‹#›</a:t>
            </a:fld>
            <a:endParaRPr lang="en-US"/>
          </a:p>
        </p:txBody>
      </p:sp>
      <p:sp>
        <p:nvSpPr>
          <p:cNvPr id="9" name="Content Placeholder 2">
            <a:extLst>
              <a:ext uri="{FF2B5EF4-FFF2-40B4-BE49-F238E27FC236}">
                <a16:creationId xmlns:a16="http://schemas.microsoft.com/office/drawing/2014/main" id="{F3DD63F5-A3E6-5541-A0D2-0741078CC51F}"/>
              </a:ext>
            </a:extLst>
          </p:cNvPr>
          <p:cNvSpPr>
            <a:spLocks noGrp="1"/>
          </p:cNvSpPr>
          <p:nvPr>
            <p:ph sz="half" idx="14"/>
          </p:nvPr>
        </p:nvSpPr>
        <p:spPr>
          <a:xfrm>
            <a:off x="8153400" y="1823383"/>
            <a:ext cx="3429000" cy="4351338"/>
          </a:xfrm>
        </p:spPr>
        <p:txBody>
          <a:bodyPr/>
          <a:lstStyle>
            <a:lvl1pPr marL="233363" indent="-233363">
              <a:tabLst/>
              <a:defRPr sz="2200"/>
            </a:lvl1pPr>
            <a:lvl2pPr marL="514350" indent="-227013">
              <a:tabLst/>
              <a:defRPr sz="2000"/>
            </a:lvl2pPr>
            <a:lvl3pPr marL="747713" indent="-173038">
              <a:tabLst/>
              <a:defRPr sz="1800"/>
            </a:lvl3pPr>
            <a:lvl4pPr marL="1028700" indent="-153988">
              <a:tabLst/>
              <a:defRPr sz="1600"/>
            </a:lvl4pPr>
            <a:lvl5pPr marL="1201738" indent="-166688">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41206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9E6A-FDA0-4ED7-BE97-C8D95AC2BF58}"/>
              </a:ext>
            </a:extLst>
          </p:cNvPr>
          <p:cNvSpPr>
            <a:spLocks noGrp="1"/>
          </p:cNvSpPr>
          <p:nvPr>
            <p:ph type="title"/>
          </p:nvPr>
        </p:nvSpPr>
        <p:spPr>
          <a:xfrm>
            <a:off x="609600"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57787" cy="6897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F511F2-1879-422A-AC83-AF4B757EA394}"/>
              </a:ext>
            </a:extLst>
          </p:cNvPr>
          <p:cNvSpPr>
            <a:spLocks noGrp="1"/>
          </p:cNvSpPr>
          <p:nvPr>
            <p:ph sz="half" idx="2"/>
          </p:nvPr>
        </p:nvSpPr>
        <p:spPr>
          <a:xfrm>
            <a:off x="609600" y="2618140"/>
            <a:ext cx="5157787" cy="3567507"/>
          </a:xfrm>
        </p:spPr>
        <p:txBody>
          <a:bodyPr/>
          <a:lstStyle>
            <a:lvl1pPr>
              <a:defRPr sz="22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367218-91F9-4ED6-B3FB-013FE4027395}"/>
              </a:ext>
            </a:extLst>
          </p:cNvPr>
          <p:cNvSpPr>
            <a:spLocks noGrp="1"/>
          </p:cNvSpPr>
          <p:nvPr>
            <p:ph sz="quarter" idx="4"/>
          </p:nvPr>
        </p:nvSpPr>
        <p:spPr>
          <a:xfrm>
            <a:off x="6399212" y="2618140"/>
            <a:ext cx="5183188" cy="3567507"/>
          </a:xfrm>
        </p:spPr>
        <p:txBody>
          <a:bodyPr/>
          <a:lstStyle>
            <a:lvl1pPr>
              <a:defRPr sz="22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D77532-C7EF-4FB8-B588-848FEACDF9ED}"/>
              </a:ext>
            </a:extLst>
          </p:cNvPr>
          <p:cNvSpPr>
            <a:spLocks noGrp="1"/>
          </p:cNvSpPr>
          <p:nvPr>
            <p:ph type="dt" sz="half" idx="10"/>
          </p:nvPr>
        </p:nvSpPr>
        <p:spPr/>
        <p:txBody>
          <a:bodyPr/>
          <a:lstStyle/>
          <a:p>
            <a:fld id="{7BB05F4B-D44D-4B40-B15A-A22883AE3427}" type="datetime4">
              <a:rPr lang="en-US" smtClean="0"/>
              <a:t>October 23, 2026</a:t>
            </a:fld>
            <a:endParaRPr lang="en-US"/>
          </a:p>
        </p:txBody>
      </p:sp>
      <p:sp>
        <p:nvSpPr>
          <p:cNvPr id="8" name="Footer Placeholder 7">
            <a:extLst>
              <a:ext uri="{FF2B5EF4-FFF2-40B4-BE49-F238E27FC236}">
                <a16:creationId xmlns:a16="http://schemas.microsoft.com/office/drawing/2014/main" id="{2079C5B1-FC29-4686-A5C9-68EB6E2131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00C4AA-2AAD-4FD5-882C-4D74AEB40118}"/>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42103939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BBEDE-A162-40BD-B5DF-FF0D21BB23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DE3442-FB53-48FB-8CC8-782FF27439F9}"/>
              </a:ext>
            </a:extLst>
          </p:cNvPr>
          <p:cNvSpPr>
            <a:spLocks noGrp="1"/>
          </p:cNvSpPr>
          <p:nvPr>
            <p:ph type="dt" sz="half" idx="10"/>
          </p:nvPr>
        </p:nvSpPr>
        <p:spPr/>
        <p:txBody>
          <a:bodyPr/>
          <a:lstStyle/>
          <a:p>
            <a:fld id="{AAC7540F-16B2-524F-8AF7-2A7FE40996BC}" type="datetime4">
              <a:rPr lang="en-US" smtClean="0"/>
              <a:t>October 23, 2026</a:t>
            </a:fld>
            <a:endParaRPr lang="en-US"/>
          </a:p>
        </p:txBody>
      </p:sp>
      <p:sp>
        <p:nvSpPr>
          <p:cNvPr id="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EA9CEA0-EE21-44A0-B68B-DC3742CB4306}"/>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16297851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C52EDD-1EE3-4B95-8473-43C06E5B2C34}"/>
              </a:ext>
            </a:extLst>
          </p:cNvPr>
          <p:cNvSpPr>
            <a:spLocks noGrp="1"/>
          </p:cNvSpPr>
          <p:nvPr>
            <p:ph type="dt" sz="half" idx="10"/>
          </p:nvPr>
        </p:nvSpPr>
        <p:spPr/>
        <p:txBody>
          <a:bodyPr/>
          <a:lstStyle/>
          <a:p>
            <a:fld id="{83178A27-0D22-D741-93CA-5DE7A1E9B9F5}" type="datetime4">
              <a:rPr lang="en-US" smtClean="0"/>
              <a:t>October 23, 2026</a:t>
            </a:fld>
            <a:endParaRPr lang="en-US"/>
          </a:p>
        </p:txBody>
      </p:sp>
      <p:sp>
        <p:nvSpPr>
          <p:cNvPr id="3" name="Footer Placeholder 2">
            <a:extLst>
              <a:ext uri="{FF2B5EF4-FFF2-40B4-BE49-F238E27FC236}">
                <a16:creationId xmlns:a16="http://schemas.microsoft.com/office/drawing/2014/main" id="{D6CBE13D-AC6B-4824-9171-82D0D4FE63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BC3C82-BD2C-4170-9977-C96F9E468E34}"/>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40885966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1049A-26B2-4C56-BBAF-F24162BA11B0}"/>
              </a:ext>
            </a:extLst>
          </p:cNvPr>
          <p:cNvSpPr>
            <a:spLocks noGrp="1"/>
          </p:cNvSpPr>
          <p:nvPr>
            <p:ph type="title"/>
          </p:nvPr>
        </p:nvSpPr>
        <p:spPr>
          <a:xfrm>
            <a:off x="609600" y="457200"/>
            <a:ext cx="416242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E30857-C015-474B-91A7-FA6B383FF820}"/>
              </a:ext>
            </a:extLst>
          </p:cNvPr>
          <p:cNvSpPr>
            <a:spLocks noGrp="1"/>
          </p:cNvSpPr>
          <p:nvPr>
            <p:ph idx="1"/>
          </p:nvPr>
        </p:nvSpPr>
        <p:spPr>
          <a:xfrm>
            <a:off x="5183188" y="1122829"/>
            <a:ext cx="6399212" cy="4738221"/>
          </a:xfrm>
        </p:spPr>
        <p:txBody>
          <a:bodyPr/>
          <a:lstStyle>
            <a:lvl1pPr>
              <a:defRPr sz="2400"/>
            </a:lvl1pPr>
            <a:lvl2pPr>
              <a:defRPr sz="22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372418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484654-1CE8-4958-8751-DED82E1F76CB}"/>
              </a:ext>
            </a:extLst>
          </p:cNvPr>
          <p:cNvSpPr>
            <a:spLocks noGrp="1"/>
          </p:cNvSpPr>
          <p:nvPr>
            <p:ph type="dt" sz="half" idx="10"/>
          </p:nvPr>
        </p:nvSpPr>
        <p:spPr/>
        <p:txBody>
          <a:bodyPr/>
          <a:lstStyle/>
          <a:p>
            <a:fld id="{EB67D9B7-922A-804E-AA37-457FB1FE5228}" type="datetime4">
              <a:rPr lang="en-US" smtClean="0"/>
              <a:t>October 23, 2026</a:t>
            </a:fld>
            <a:endParaRPr lang="en-US"/>
          </a:p>
        </p:txBody>
      </p:sp>
      <p:sp>
        <p:nvSpPr>
          <p:cNvPr id="6" name="Footer Placeholder 5">
            <a:extLst>
              <a:ext uri="{FF2B5EF4-FFF2-40B4-BE49-F238E27FC236}">
                <a16:creationId xmlns:a16="http://schemas.microsoft.com/office/drawing/2014/main" id="{350DE396-885E-4921-803B-7D9BB9BF44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988B9E-F47E-4E3F-AED1-363F8FD6977F}"/>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33111267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12505-DA25-4627-AE8B-45B4E569D7F7}"/>
              </a:ext>
            </a:extLst>
          </p:cNvPr>
          <p:cNvSpPr>
            <a:spLocks noGrp="1"/>
          </p:cNvSpPr>
          <p:nvPr>
            <p:ph type="title" hasCustomPrompt="1"/>
          </p:nvPr>
        </p:nvSpPr>
        <p:spPr>
          <a:xfrm>
            <a:off x="609600" y="457200"/>
            <a:ext cx="3932237" cy="1600200"/>
          </a:xfrm>
        </p:spPr>
        <p:txBody>
          <a:bodyPr anchor="b"/>
          <a:lstStyle>
            <a:lvl1pPr>
              <a:defRPr sz="3200"/>
            </a:lvl1pPr>
          </a:lstStyle>
          <a:p>
            <a:r>
              <a:rPr lang="en-US"/>
              <a:t>Click to edit </a:t>
            </a:r>
            <a:br>
              <a:rPr lang="en-US"/>
            </a:br>
            <a:r>
              <a:rPr lang="en-US"/>
              <a:t>Master title style</a:t>
            </a: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4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956321-E8FB-41E1-85F6-DBD6EA5FF53B}"/>
              </a:ext>
            </a:extLst>
          </p:cNvPr>
          <p:cNvSpPr>
            <a:spLocks noGrp="1"/>
          </p:cNvSpPr>
          <p:nvPr>
            <p:ph type="dt" sz="half" idx="10"/>
          </p:nvPr>
        </p:nvSpPr>
        <p:spPr/>
        <p:txBody>
          <a:bodyPr/>
          <a:lstStyle/>
          <a:p>
            <a:fld id="{EE1C379D-D172-5F40-B6FE-51C9329CB8B0}" type="datetime4">
              <a:rPr lang="en-US" smtClean="0"/>
              <a:t>October 23, 2026</a:t>
            </a:fld>
            <a:endParaRPr lang="en-US"/>
          </a:p>
        </p:txBody>
      </p:sp>
      <p:sp>
        <p:nvSpPr>
          <p:cNvPr id="6" name="Footer Placeholder 5">
            <a:extLst>
              <a:ext uri="{FF2B5EF4-FFF2-40B4-BE49-F238E27FC236}">
                <a16:creationId xmlns:a16="http://schemas.microsoft.com/office/drawing/2014/main" id="{36A4151C-9711-4DEA-A930-0BE29AAA55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C62239-A991-45D3-9A7C-078B372FD117}"/>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30638904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3A054-1E05-49E4-9A16-3F64354E71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D008EB-C649-4DF5-8B4C-A649F1678A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7C561E-6EC2-4599-9575-C067F25D9D0B}"/>
              </a:ext>
            </a:extLst>
          </p:cNvPr>
          <p:cNvSpPr>
            <a:spLocks noGrp="1"/>
          </p:cNvSpPr>
          <p:nvPr>
            <p:ph type="dt" sz="half" idx="10"/>
          </p:nvPr>
        </p:nvSpPr>
        <p:spPr/>
        <p:txBody>
          <a:bodyPr/>
          <a:lstStyle/>
          <a:p>
            <a:fld id="{EC62404D-F786-EC4C-AFF7-4FDCCC57D4DC}" type="datetime4">
              <a:rPr lang="en-US" smtClean="0"/>
              <a:t>October 23, 2026</a:t>
            </a:fld>
            <a:endParaRPr lang="en-US"/>
          </a:p>
        </p:txBody>
      </p:sp>
      <p:sp>
        <p:nvSpPr>
          <p:cNvPr id="5" name="Footer Placeholder 4">
            <a:extLst>
              <a:ext uri="{FF2B5EF4-FFF2-40B4-BE49-F238E27FC236}">
                <a16:creationId xmlns:a16="http://schemas.microsoft.com/office/drawing/2014/main" id="{9C9F41A2-BA7C-411A-9330-0BD84C0C03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1534B-E674-4D9E-BC73-E4283BC2EC82}"/>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40111436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979964-4C31-41D4-B9E3-00E68D9F8C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B9CA52-E870-4B90-827A-92F579F9D3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05972A-1E60-4BFE-842E-4D79CB7AC71B}"/>
              </a:ext>
            </a:extLst>
          </p:cNvPr>
          <p:cNvSpPr>
            <a:spLocks noGrp="1"/>
          </p:cNvSpPr>
          <p:nvPr>
            <p:ph type="dt" sz="half" idx="10"/>
          </p:nvPr>
        </p:nvSpPr>
        <p:spPr/>
        <p:txBody>
          <a:bodyPr/>
          <a:lstStyle/>
          <a:p>
            <a:fld id="{A37743D1-457B-7B42-9666-8B8E3BF1D552}" type="datetime4">
              <a:rPr lang="en-US" smtClean="0"/>
              <a:t>October 23, 2026</a:t>
            </a:fld>
            <a:endParaRPr lang="en-US"/>
          </a:p>
        </p:txBody>
      </p:sp>
      <p:sp>
        <p:nvSpPr>
          <p:cNvPr id="5" name="Footer Placeholder 4">
            <a:extLst>
              <a:ext uri="{FF2B5EF4-FFF2-40B4-BE49-F238E27FC236}">
                <a16:creationId xmlns:a16="http://schemas.microsoft.com/office/drawing/2014/main" id="{6DEA85AD-1626-4202-9D3C-04AD62118C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25654E-34E4-440A-8E7A-8EBF46E06BD0}"/>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404259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66FF4B8-010A-B047-A4A2-CECC568B8D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 y="5925312"/>
            <a:ext cx="2321859" cy="654516"/>
          </a:xfrm>
          <a:prstGeom prst="rect">
            <a:avLst/>
          </a:prstGeom>
          <a:solidFill>
            <a:schemeClr val="accent1"/>
          </a:solidFill>
        </p:spPr>
      </p:pic>
      <p:sp>
        <p:nvSpPr>
          <p:cNvPr id="2" name="Title 1">
            <a:extLst>
              <a:ext uri="{FF2B5EF4-FFF2-40B4-BE49-F238E27FC236}">
                <a16:creationId xmlns:a16="http://schemas.microsoft.com/office/drawing/2014/main" id="{AEE5CF10-454A-4175-82DA-D453962804A8}"/>
              </a:ext>
            </a:extLst>
          </p:cNvPr>
          <p:cNvSpPr>
            <a:spLocks noGrp="1"/>
          </p:cNvSpPr>
          <p:nvPr>
            <p:ph type="ctrTitle"/>
          </p:nvPr>
        </p:nvSpPr>
        <p:spPr>
          <a:xfrm>
            <a:off x="609600" y="710883"/>
            <a:ext cx="9601200" cy="2306637"/>
          </a:xfrm>
        </p:spPr>
        <p:txBody>
          <a:bodyPr tIns="0" rIns="0" bIns="0" anchor="b">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26AE5AC7-53D4-4C0B-B42A-1A0692FD992D}"/>
              </a:ext>
            </a:extLst>
          </p:cNvPr>
          <p:cNvSpPr>
            <a:spLocks noGrp="1"/>
          </p:cNvSpPr>
          <p:nvPr>
            <p:ph type="subTitle" idx="1"/>
          </p:nvPr>
        </p:nvSpPr>
        <p:spPr>
          <a:xfrm>
            <a:off x="609600" y="3190558"/>
            <a:ext cx="9601200" cy="1655762"/>
          </a:xfrm>
        </p:spPr>
        <p:txBody>
          <a:bodyPr tIns="0" rIns="0" bIns="0">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96E02B-B9F4-499C-8636-D007AAC35E5E}"/>
              </a:ext>
            </a:extLst>
          </p:cNvPr>
          <p:cNvSpPr>
            <a:spLocks noGrp="1"/>
          </p:cNvSpPr>
          <p:nvPr>
            <p:ph type="dt" sz="half" idx="10"/>
          </p:nvPr>
        </p:nvSpPr>
        <p:spPr/>
        <p:txBody>
          <a:bodyPr/>
          <a:lstStyle/>
          <a:p>
            <a:fld id="{46752EE3-A7D0-4C40-9CAB-7059D5866A0D}" type="datetime4">
              <a:rPr lang="en-US" smtClean="0"/>
              <a:t>October 23, 2026</a:t>
            </a:fld>
            <a:endParaRPr lang="en-US"/>
          </a:p>
        </p:txBody>
      </p:sp>
      <p:sp>
        <p:nvSpPr>
          <p:cNvPr id="5" name="Footer Placeholder 4">
            <a:extLst>
              <a:ext uri="{FF2B5EF4-FFF2-40B4-BE49-F238E27FC236}">
                <a16:creationId xmlns:a16="http://schemas.microsoft.com/office/drawing/2014/main" id="{EEBB4B01-15EC-433F-9EFE-F46608EF9D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CCF19-ED3A-444D-9389-15BB7142521A}"/>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31257231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B36BF3-B767-404C-9980-D5EC1336C7EB}"/>
              </a:ext>
            </a:extLst>
          </p:cNvPr>
          <p:cNvSpPr>
            <a:spLocks noGrp="1"/>
          </p:cNvSpPr>
          <p:nvPr>
            <p:ph type="dt" sz="half" idx="10"/>
          </p:nvPr>
        </p:nvSpPr>
        <p:spPr/>
        <p:txBody>
          <a:bodyPr/>
          <a:lstStyle/>
          <a:p>
            <a:fld id="{05FC87FB-77A4-894F-B4F7-472C4360F420}" type="datetime4">
              <a:rPr lang="en-US" smtClean="0"/>
              <a:t>October 23, 2026</a:t>
            </a:fld>
            <a:endParaRPr lang="en-US"/>
          </a:p>
        </p:txBody>
      </p:sp>
      <p:sp>
        <p:nvSpPr>
          <p:cNvPr id="5" name="Footer Placeholder 4">
            <a:extLst>
              <a:ext uri="{FF2B5EF4-FFF2-40B4-BE49-F238E27FC236}">
                <a16:creationId xmlns:a16="http://schemas.microsoft.com/office/drawing/2014/main" id="{97E69CF4-31FB-4A49-9A6A-5D616C29B6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4D128-D963-4687-A11C-8B4468DEDAC2}"/>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32962000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0A2848-E113-4E1E-BEB8-7252BCAC5D6F}"/>
              </a:ext>
            </a:extLst>
          </p:cNvPr>
          <p:cNvSpPr>
            <a:spLocks noGrp="1"/>
          </p:cNvSpPr>
          <p:nvPr>
            <p:ph type="dt" sz="half" idx="10"/>
          </p:nvPr>
        </p:nvSpPr>
        <p:spPr/>
        <p:txBody>
          <a:bodyPr/>
          <a:lstStyle/>
          <a:p>
            <a:fld id="{814DD035-A39C-DA4D-9AD8-8F0DD7A51560}" type="datetime4">
              <a:rPr lang="en-US" smtClean="0"/>
              <a:t>October 23, 2026</a:t>
            </a:fld>
            <a:endParaRPr lang="en-US"/>
          </a:p>
        </p:txBody>
      </p:sp>
      <p:sp>
        <p:nvSpPr>
          <p:cNvPr id="5" name="Footer Placeholder 4">
            <a:extLst>
              <a:ext uri="{FF2B5EF4-FFF2-40B4-BE49-F238E27FC236}">
                <a16:creationId xmlns:a16="http://schemas.microsoft.com/office/drawing/2014/main" id="{D5336698-0571-4544-B8CE-46A287EDAA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3FF6E0-585E-4E3C-AA69-4F05E9B98283}"/>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14939829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358E54-8D65-4A81-99B9-303DBC954724}"/>
              </a:ext>
            </a:extLst>
          </p:cNvPr>
          <p:cNvSpPr>
            <a:spLocks noGrp="1"/>
          </p:cNvSpPr>
          <p:nvPr>
            <p:ph sz="half" idx="1"/>
          </p:nvPr>
        </p:nvSpPr>
        <p:spPr>
          <a:xfrm>
            <a:off x="609600" y="183234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2C811-A17E-409B-926F-A8B503DCA7AA}"/>
              </a:ext>
            </a:extLst>
          </p:cNvPr>
          <p:cNvSpPr>
            <a:spLocks noGrp="1"/>
          </p:cNvSpPr>
          <p:nvPr>
            <p:ph sz="half" idx="2"/>
          </p:nvPr>
        </p:nvSpPr>
        <p:spPr>
          <a:xfrm>
            <a:off x="64008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9BADED-7370-42C0-92A7-9E8F573963BE}"/>
              </a:ext>
            </a:extLst>
          </p:cNvPr>
          <p:cNvSpPr>
            <a:spLocks noGrp="1"/>
          </p:cNvSpPr>
          <p:nvPr>
            <p:ph type="dt" sz="half" idx="10"/>
          </p:nvPr>
        </p:nvSpPr>
        <p:spPr/>
        <p:txBody>
          <a:bodyPr/>
          <a:lstStyle/>
          <a:p>
            <a:fld id="{C904E251-A1C5-8A4B-8605-8FB6A68215C2}" type="datetime4">
              <a:rPr lang="en-US" smtClean="0"/>
              <a:t>October 23, 2026</a:t>
            </a:fld>
            <a:endParaRPr lang="en-US"/>
          </a:p>
        </p:txBody>
      </p:sp>
      <p:sp>
        <p:nvSpPr>
          <p:cNvPr id="6" name="Footer Placeholder 5">
            <a:extLst>
              <a:ext uri="{FF2B5EF4-FFF2-40B4-BE49-F238E27FC236}">
                <a16:creationId xmlns:a16="http://schemas.microsoft.com/office/drawing/2014/main" id="{84804C91-34CB-4540-A5C3-641C0D9D42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AAB89B-4B63-497F-A3B0-B98F1ED3F95B}"/>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12857217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358E54-8D65-4A81-99B9-303DBC954724}"/>
              </a:ext>
            </a:extLst>
          </p:cNvPr>
          <p:cNvSpPr>
            <a:spLocks noGrp="1"/>
          </p:cNvSpPr>
          <p:nvPr>
            <p:ph sz="half" idx="1"/>
          </p:nvPr>
        </p:nvSpPr>
        <p:spPr>
          <a:xfrm>
            <a:off x="609600" y="1832348"/>
            <a:ext cx="3429000" cy="4351338"/>
          </a:xfrm>
        </p:spPr>
        <p:txBody>
          <a:bodyPr/>
          <a:lstStyle>
            <a:lvl1pPr marL="233363" indent="-233363">
              <a:tabLst/>
              <a:defRPr sz="2200"/>
            </a:lvl1pPr>
            <a:lvl2pPr marL="514350" indent="-227013">
              <a:tabLst/>
              <a:defRPr sz="2000"/>
            </a:lvl2pPr>
            <a:lvl3pPr marL="747713" indent="-173038">
              <a:tabLst/>
              <a:defRPr sz="1800"/>
            </a:lvl3pPr>
            <a:lvl4pPr marL="1028700" indent="-153988">
              <a:tabLst/>
              <a:defRPr sz="1600"/>
            </a:lvl4pPr>
            <a:lvl5pPr marL="1201738" indent="-166688">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2C811-A17E-409B-926F-A8B503DCA7AA}"/>
              </a:ext>
            </a:extLst>
          </p:cNvPr>
          <p:cNvSpPr>
            <a:spLocks noGrp="1"/>
          </p:cNvSpPr>
          <p:nvPr>
            <p:ph sz="half" idx="2"/>
          </p:nvPr>
        </p:nvSpPr>
        <p:spPr>
          <a:xfrm>
            <a:off x="4381500" y="1825625"/>
            <a:ext cx="3429000" cy="4351338"/>
          </a:xfrm>
        </p:spPr>
        <p:txBody>
          <a:bodyPr/>
          <a:lstStyle>
            <a:lvl1pPr>
              <a:defRPr sz="2200"/>
            </a:lvl1pPr>
            <a:lvl2pPr marL="574675" indent="-228600">
              <a:tabLst/>
              <a:defRPr sz="2000"/>
            </a:lvl2pPr>
            <a:lvl3pPr marL="801688" indent="-174625">
              <a:tabLst/>
              <a:defRPr sz="1800"/>
            </a:lvl3pPr>
            <a:lvl4pPr marL="1028700" indent="-153988">
              <a:tabLst/>
              <a:defRPr sz="1600"/>
            </a:lvl4pPr>
            <a:lvl5pPr marL="1262063" indent="-146050">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9BADED-7370-42C0-92A7-9E8F573963BE}"/>
              </a:ext>
            </a:extLst>
          </p:cNvPr>
          <p:cNvSpPr>
            <a:spLocks noGrp="1"/>
          </p:cNvSpPr>
          <p:nvPr>
            <p:ph type="dt" sz="half" idx="10"/>
          </p:nvPr>
        </p:nvSpPr>
        <p:spPr/>
        <p:txBody>
          <a:bodyPr/>
          <a:lstStyle/>
          <a:p>
            <a:fld id="{E7E8369D-166A-7041-BD8E-9A4958803952}" type="datetime4">
              <a:rPr lang="en-US" smtClean="0"/>
              <a:t>October 23, 2026</a:t>
            </a:fld>
            <a:endParaRPr lang="en-US"/>
          </a:p>
        </p:txBody>
      </p:sp>
      <p:sp>
        <p:nvSpPr>
          <p:cNvPr id="6" name="Footer Placeholder 5">
            <a:extLst>
              <a:ext uri="{FF2B5EF4-FFF2-40B4-BE49-F238E27FC236}">
                <a16:creationId xmlns:a16="http://schemas.microsoft.com/office/drawing/2014/main" id="{84804C91-34CB-4540-A5C3-641C0D9D42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AAB89B-4B63-497F-A3B0-B98F1ED3F95B}"/>
              </a:ext>
            </a:extLst>
          </p:cNvPr>
          <p:cNvSpPr>
            <a:spLocks noGrp="1"/>
          </p:cNvSpPr>
          <p:nvPr>
            <p:ph type="sldNum" sz="quarter" idx="12"/>
          </p:nvPr>
        </p:nvSpPr>
        <p:spPr/>
        <p:txBody>
          <a:bodyPr/>
          <a:lstStyle/>
          <a:p>
            <a:fld id="{1C4126A1-9282-4A82-AC02-A59AF4A969C8}" type="slidenum">
              <a:rPr lang="en-US" smtClean="0"/>
              <a:t>‹#›</a:t>
            </a:fld>
            <a:endParaRPr lang="en-US"/>
          </a:p>
        </p:txBody>
      </p:sp>
      <p:sp>
        <p:nvSpPr>
          <p:cNvPr id="9" name="Content Placeholder 2">
            <a:extLst>
              <a:ext uri="{FF2B5EF4-FFF2-40B4-BE49-F238E27FC236}">
                <a16:creationId xmlns:a16="http://schemas.microsoft.com/office/drawing/2014/main" id="{F3DD63F5-A3E6-5541-A0D2-0741078CC51F}"/>
              </a:ext>
            </a:extLst>
          </p:cNvPr>
          <p:cNvSpPr>
            <a:spLocks noGrp="1"/>
          </p:cNvSpPr>
          <p:nvPr>
            <p:ph sz="half" idx="14"/>
          </p:nvPr>
        </p:nvSpPr>
        <p:spPr>
          <a:xfrm>
            <a:off x="8153400" y="1823383"/>
            <a:ext cx="3429000" cy="4351338"/>
          </a:xfrm>
        </p:spPr>
        <p:txBody>
          <a:bodyPr/>
          <a:lstStyle>
            <a:lvl1pPr marL="233363" indent="-233363">
              <a:tabLst/>
              <a:defRPr sz="2200"/>
            </a:lvl1pPr>
            <a:lvl2pPr marL="514350" indent="-227013">
              <a:tabLst/>
              <a:defRPr sz="2000"/>
            </a:lvl2pPr>
            <a:lvl3pPr marL="747713" indent="-173038">
              <a:tabLst/>
              <a:defRPr sz="1800"/>
            </a:lvl3pPr>
            <a:lvl4pPr marL="1028700" indent="-153988">
              <a:tabLst/>
              <a:defRPr sz="1600"/>
            </a:lvl4pPr>
            <a:lvl5pPr marL="1201738" indent="-166688">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331546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9E6A-FDA0-4ED7-BE97-C8D95AC2BF58}"/>
              </a:ext>
            </a:extLst>
          </p:cNvPr>
          <p:cNvSpPr>
            <a:spLocks noGrp="1"/>
          </p:cNvSpPr>
          <p:nvPr>
            <p:ph type="title"/>
          </p:nvPr>
        </p:nvSpPr>
        <p:spPr>
          <a:xfrm>
            <a:off x="609600"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57787" cy="6897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F511F2-1879-422A-AC83-AF4B757EA394}"/>
              </a:ext>
            </a:extLst>
          </p:cNvPr>
          <p:cNvSpPr>
            <a:spLocks noGrp="1"/>
          </p:cNvSpPr>
          <p:nvPr>
            <p:ph sz="half" idx="2"/>
          </p:nvPr>
        </p:nvSpPr>
        <p:spPr>
          <a:xfrm>
            <a:off x="609600" y="2618140"/>
            <a:ext cx="5157787" cy="3567507"/>
          </a:xfrm>
        </p:spPr>
        <p:txBody>
          <a:bodyPr/>
          <a:lstStyle>
            <a:lvl1pPr>
              <a:defRPr sz="22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367218-91F9-4ED6-B3FB-013FE4027395}"/>
              </a:ext>
            </a:extLst>
          </p:cNvPr>
          <p:cNvSpPr>
            <a:spLocks noGrp="1"/>
          </p:cNvSpPr>
          <p:nvPr>
            <p:ph sz="quarter" idx="4"/>
          </p:nvPr>
        </p:nvSpPr>
        <p:spPr>
          <a:xfrm>
            <a:off x="6399212" y="2618140"/>
            <a:ext cx="5183188" cy="3567507"/>
          </a:xfrm>
        </p:spPr>
        <p:txBody>
          <a:bodyPr/>
          <a:lstStyle>
            <a:lvl1pPr>
              <a:defRPr sz="22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D77532-C7EF-4FB8-B588-848FEACDF9ED}"/>
              </a:ext>
            </a:extLst>
          </p:cNvPr>
          <p:cNvSpPr>
            <a:spLocks noGrp="1"/>
          </p:cNvSpPr>
          <p:nvPr>
            <p:ph type="dt" sz="half" idx="10"/>
          </p:nvPr>
        </p:nvSpPr>
        <p:spPr/>
        <p:txBody>
          <a:bodyPr/>
          <a:lstStyle/>
          <a:p>
            <a:fld id="{12391E7F-12E9-9548-A9C0-BD1C91C85562}" type="datetime4">
              <a:rPr lang="en-US" smtClean="0"/>
              <a:t>October 23, 2026</a:t>
            </a:fld>
            <a:endParaRPr lang="en-US"/>
          </a:p>
        </p:txBody>
      </p:sp>
      <p:sp>
        <p:nvSpPr>
          <p:cNvPr id="8" name="Footer Placeholder 7">
            <a:extLst>
              <a:ext uri="{FF2B5EF4-FFF2-40B4-BE49-F238E27FC236}">
                <a16:creationId xmlns:a16="http://schemas.microsoft.com/office/drawing/2014/main" id="{2079C5B1-FC29-4686-A5C9-68EB6E2131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00C4AA-2AAD-4FD5-882C-4D74AEB40118}"/>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40775376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BBEDE-A162-40BD-B5DF-FF0D21BB23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DE3442-FB53-48FB-8CC8-782FF27439F9}"/>
              </a:ext>
            </a:extLst>
          </p:cNvPr>
          <p:cNvSpPr>
            <a:spLocks noGrp="1"/>
          </p:cNvSpPr>
          <p:nvPr>
            <p:ph type="dt" sz="half" idx="10"/>
          </p:nvPr>
        </p:nvSpPr>
        <p:spPr/>
        <p:txBody>
          <a:bodyPr/>
          <a:lstStyle/>
          <a:p>
            <a:fld id="{30FAAD6E-216A-9648-A4BA-86421A8099EE}" type="datetime4">
              <a:rPr lang="en-US" smtClean="0"/>
              <a:t>October 23, 2026</a:t>
            </a:fld>
            <a:endParaRPr lang="en-US"/>
          </a:p>
        </p:txBody>
      </p:sp>
      <p:sp>
        <p:nvSpPr>
          <p:cNvPr id="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EA9CEA0-EE21-44A0-B68B-DC3742CB4306}"/>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34997262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C52EDD-1EE3-4B95-8473-43C06E5B2C34}"/>
              </a:ext>
            </a:extLst>
          </p:cNvPr>
          <p:cNvSpPr>
            <a:spLocks noGrp="1"/>
          </p:cNvSpPr>
          <p:nvPr>
            <p:ph type="dt" sz="half" idx="10"/>
          </p:nvPr>
        </p:nvSpPr>
        <p:spPr/>
        <p:txBody>
          <a:bodyPr/>
          <a:lstStyle/>
          <a:p>
            <a:fld id="{CEB67AAE-8CF6-0A4D-B71E-157974B1E4C7}" type="datetime4">
              <a:rPr lang="en-US" smtClean="0"/>
              <a:t>October 23, 2026</a:t>
            </a:fld>
            <a:endParaRPr lang="en-US"/>
          </a:p>
        </p:txBody>
      </p:sp>
      <p:sp>
        <p:nvSpPr>
          <p:cNvPr id="3" name="Footer Placeholder 2">
            <a:extLst>
              <a:ext uri="{FF2B5EF4-FFF2-40B4-BE49-F238E27FC236}">
                <a16:creationId xmlns:a16="http://schemas.microsoft.com/office/drawing/2014/main" id="{D6CBE13D-AC6B-4824-9171-82D0D4FE63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BC3C82-BD2C-4170-9977-C96F9E468E34}"/>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2450277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1049A-26B2-4C56-BBAF-F24162BA11B0}"/>
              </a:ext>
            </a:extLst>
          </p:cNvPr>
          <p:cNvSpPr>
            <a:spLocks noGrp="1"/>
          </p:cNvSpPr>
          <p:nvPr>
            <p:ph type="title"/>
          </p:nvPr>
        </p:nvSpPr>
        <p:spPr>
          <a:xfrm>
            <a:off x="609600" y="457200"/>
            <a:ext cx="416242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E30857-C015-474B-91A7-FA6B383FF820}"/>
              </a:ext>
            </a:extLst>
          </p:cNvPr>
          <p:cNvSpPr>
            <a:spLocks noGrp="1"/>
          </p:cNvSpPr>
          <p:nvPr>
            <p:ph idx="1"/>
          </p:nvPr>
        </p:nvSpPr>
        <p:spPr>
          <a:xfrm>
            <a:off x="5183188" y="1122829"/>
            <a:ext cx="6399212" cy="4738221"/>
          </a:xfrm>
        </p:spPr>
        <p:txBody>
          <a:bodyPr/>
          <a:lstStyle>
            <a:lvl1pPr>
              <a:defRPr sz="2400"/>
            </a:lvl1pPr>
            <a:lvl2pPr>
              <a:defRPr sz="22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372418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484654-1CE8-4958-8751-DED82E1F76CB}"/>
              </a:ext>
            </a:extLst>
          </p:cNvPr>
          <p:cNvSpPr>
            <a:spLocks noGrp="1"/>
          </p:cNvSpPr>
          <p:nvPr>
            <p:ph type="dt" sz="half" idx="10"/>
          </p:nvPr>
        </p:nvSpPr>
        <p:spPr/>
        <p:txBody>
          <a:bodyPr/>
          <a:lstStyle/>
          <a:p>
            <a:fld id="{A66F9B35-39D0-0D4B-B6C4-5449F882120D}" type="datetime4">
              <a:rPr lang="en-US" smtClean="0"/>
              <a:t>October 23, 2026</a:t>
            </a:fld>
            <a:endParaRPr lang="en-US"/>
          </a:p>
        </p:txBody>
      </p:sp>
      <p:sp>
        <p:nvSpPr>
          <p:cNvPr id="6" name="Footer Placeholder 5">
            <a:extLst>
              <a:ext uri="{FF2B5EF4-FFF2-40B4-BE49-F238E27FC236}">
                <a16:creationId xmlns:a16="http://schemas.microsoft.com/office/drawing/2014/main" id="{350DE396-885E-4921-803B-7D9BB9BF44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988B9E-F47E-4E3F-AED1-363F8FD6977F}"/>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17073047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12505-DA25-4627-AE8B-45B4E569D7F7}"/>
              </a:ext>
            </a:extLst>
          </p:cNvPr>
          <p:cNvSpPr>
            <a:spLocks noGrp="1"/>
          </p:cNvSpPr>
          <p:nvPr>
            <p:ph type="title" hasCustomPrompt="1"/>
          </p:nvPr>
        </p:nvSpPr>
        <p:spPr>
          <a:xfrm>
            <a:off x="609600" y="457200"/>
            <a:ext cx="3932237" cy="1600200"/>
          </a:xfrm>
        </p:spPr>
        <p:txBody>
          <a:bodyPr anchor="b"/>
          <a:lstStyle>
            <a:lvl1pPr>
              <a:defRPr sz="3200"/>
            </a:lvl1pPr>
          </a:lstStyle>
          <a:p>
            <a:r>
              <a:rPr lang="en-US"/>
              <a:t>Click to edit </a:t>
            </a:r>
            <a:br>
              <a:rPr lang="en-US"/>
            </a:br>
            <a:r>
              <a:rPr lang="en-US"/>
              <a:t>Master title style</a:t>
            </a: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4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956321-E8FB-41E1-85F6-DBD6EA5FF53B}"/>
              </a:ext>
            </a:extLst>
          </p:cNvPr>
          <p:cNvSpPr>
            <a:spLocks noGrp="1"/>
          </p:cNvSpPr>
          <p:nvPr>
            <p:ph type="dt" sz="half" idx="10"/>
          </p:nvPr>
        </p:nvSpPr>
        <p:spPr/>
        <p:txBody>
          <a:bodyPr/>
          <a:lstStyle/>
          <a:p>
            <a:fld id="{0E006805-608F-784B-AFCE-BFB691880455}" type="datetime4">
              <a:rPr lang="en-US" smtClean="0"/>
              <a:t>October 23, 2026</a:t>
            </a:fld>
            <a:endParaRPr lang="en-US"/>
          </a:p>
        </p:txBody>
      </p:sp>
      <p:sp>
        <p:nvSpPr>
          <p:cNvPr id="6" name="Footer Placeholder 5">
            <a:extLst>
              <a:ext uri="{FF2B5EF4-FFF2-40B4-BE49-F238E27FC236}">
                <a16:creationId xmlns:a16="http://schemas.microsoft.com/office/drawing/2014/main" id="{36A4151C-9711-4DEA-A930-0BE29AAA55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C62239-A991-45D3-9A7C-078B372FD117}"/>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42794452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3A054-1E05-49E4-9A16-3F64354E71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D008EB-C649-4DF5-8B4C-A649F1678A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7C561E-6EC2-4599-9575-C067F25D9D0B}"/>
              </a:ext>
            </a:extLst>
          </p:cNvPr>
          <p:cNvSpPr>
            <a:spLocks noGrp="1"/>
          </p:cNvSpPr>
          <p:nvPr>
            <p:ph type="dt" sz="half" idx="10"/>
          </p:nvPr>
        </p:nvSpPr>
        <p:spPr/>
        <p:txBody>
          <a:bodyPr/>
          <a:lstStyle/>
          <a:p>
            <a:fld id="{6305B479-7E84-2147-BB40-A32280C56DDB}" type="datetime4">
              <a:rPr lang="en-US" smtClean="0"/>
              <a:t>October 23, 2026</a:t>
            </a:fld>
            <a:endParaRPr lang="en-US"/>
          </a:p>
        </p:txBody>
      </p:sp>
      <p:sp>
        <p:nvSpPr>
          <p:cNvPr id="5" name="Footer Placeholder 4">
            <a:extLst>
              <a:ext uri="{FF2B5EF4-FFF2-40B4-BE49-F238E27FC236}">
                <a16:creationId xmlns:a16="http://schemas.microsoft.com/office/drawing/2014/main" id="{9C9F41A2-BA7C-411A-9330-0BD84C0C03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1534B-E674-4D9E-BC73-E4283BC2EC82}"/>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1462500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979964-4C31-41D4-B9E3-00E68D9F8C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B9CA52-E870-4B90-827A-92F579F9D3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05972A-1E60-4BFE-842E-4D79CB7AC71B}"/>
              </a:ext>
            </a:extLst>
          </p:cNvPr>
          <p:cNvSpPr>
            <a:spLocks noGrp="1"/>
          </p:cNvSpPr>
          <p:nvPr>
            <p:ph type="dt" sz="half" idx="10"/>
          </p:nvPr>
        </p:nvSpPr>
        <p:spPr/>
        <p:txBody>
          <a:bodyPr/>
          <a:lstStyle/>
          <a:p>
            <a:fld id="{B6EECBEB-2B44-784C-9D51-A6A7901FBF48}" type="datetime4">
              <a:rPr lang="en-US" smtClean="0"/>
              <a:t>October 23, 2026</a:t>
            </a:fld>
            <a:endParaRPr lang="en-US"/>
          </a:p>
        </p:txBody>
      </p:sp>
      <p:sp>
        <p:nvSpPr>
          <p:cNvPr id="5" name="Footer Placeholder 4">
            <a:extLst>
              <a:ext uri="{FF2B5EF4-FFF2-40B4-BE49-F238E27FC236}">
                <a16:creationId xmlns:a16="http://schemas.microsoft.com/office/drawing/2014/main" id="{6DEA85AD-1626-4202-9D3C-04AD62118C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25654E-34E4-440A-8E7A-8EBF46E06BD0}"/>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16037352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5CF10-454A-4175-82DA-D453962804A8}"/>
              </a:ext>
            </a:extLst>
          </p:cNvPr>
          <p:cNvSpPr>
            <a:spLocks noGrp="1"/>
          </p:cNvSpPr>
          <p:nvPr>
            <p:ph type="ctrTitle"/>
          </p:nvPr>
        </p:nvSpPr>
        <p:spPr>
          <a:xfrm>
            <a:off x="609600" y="710883"/>
            <a:ext cx="9601200" cy="2306637"/>
          </a:xfrm>
        </p:spPr>
        <p:txBody>
          <a:bodyPr tIns="0" rIns="0" bIns="0" anchor="b">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26AE5AC7-53D4-4C0B-B42A-1A0692FD992D}"/>
              </a:ext>
            </a:extLst>
          </p:cNvPr>
          <p:cNvSpPr>
            <a:spLocks noGrp="1"/>
          </p:cNvSpPr>
          <p:nvPr>
            <p:ph type="subTitle" idx="1"/>
          </p:nvPr>
        </p:nvSpPr>
        <p:spPr>
          <a:xfrm>
            <a:off x="609600" y="3190558"/>
            <a:ext cx="9601200" cy="1655762"/>
          </a:xfrm>
        </p:spPr>
        <p:txBody>
          <a:bodyPr tIns="0" rIns="0" bIns="0">
            <a:norm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96E02B-B9F4-499C-8636-D007AAC35E5E}"/>
              </a:ext>
            </a:extLst>
          </p:cNvPr>
          <p:cNvSpPr>
            <a:spLocks noGrp="1"/>
          </p:cNvSpPr>
          <p:nvPr>
            <p:ph type="dt" sz="half" idx="10"/>
          </p:nvPr>
        </p:nvSpPr>
        <p:spPr/>
        <p:txBody>
          <a:bodyPr/>
          <a:lstStyle/>
          <a:p>
            <a:fld id="{1296A10A-16BD-CB43-A1BD-5F771EA9F9EF}" type="datetime4">
              <a:rPr lang="en-US" smtClean="0"/>
              <a:t>October 23, 2026</a:t>
            </a:fld>
            <a:endParaRPr lang="en-US"/>
          </a:p>
        </p:txBody>
      </p:sp>
      <p:sp>
        <p:nvSpPr>
          <p:cNvPr id="5" name="Footer Placeholder 4">
            <a:extLst>
              <a:ext uri="{FF2B5EF4-FFF2-40B4-BE49-F238E27FC236}">
                <a16:creationId xmlns:a16="http://schemas.microsoft.com/office/drawing/2014/main" id="{EEBB4B01-15EC-433F-9EFE-F46608EF9D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CCF19-ED3A-444D-9389-15BB7142521A}"/>
              </a:ext>
            </a:extLst>
          </p:cNvPr>
          <p:cNvSpPr>
            <a:spLocks noGrp="1"/>
          </p:cNvSpPr>
          <p:nvPr>
            <p:ph type="sldNum" sz="quarter" idx="12"/>
          </p:nvPr>
        </p:nvSpPr>
        <p:spPr/>
        <p:txBody>
          <a:bodyPr/>
          <a:lstStyle/>
          <a:p>
            <a:fld id="{1C4126A1-9282-4A82-AC02-A59AF4A969C8}" type="slidenum">
              <a:rPr lang="en-US" smtClean="0"/>
              <a:t>‹#›</a:t>
            </a:fld>
            <a:endParaRPr lang="en-US"/>
          </a:p>
        </p:txBody>
      </p:sp>
      <p:pic>
        <p:nvPicPr>
          <p:cNvPr id="8" name="Picture 7">
            <a:extLst>
              <a:ext uri="{FF2B5EF4-FFF2-40B4-BE49-F238E27FC236}">
                <a16:creationId xmlns:a16="http://schemas.microsoft.com/office/drawing/2014/main" id="{13FD4194-852C-DF42-8F80-863269456E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 y="5925312"/>
            <a:ext cx="2321859" cy="654516"/>
          </a:xfrm>
          <a:prstGeom prst="rect">
            <a:avLst/>
          </a:prstGeom>
          <a:solidFill>
            <a:schemeClr val="accent2"/>
          </a:solidFill>
        </p:spPr>
      </p:pic>
    </p:spTree>
    <p:extLst>
      <p:ext uri="{BB962C8B-B14F-4D97-AF65-F5344CB8AC3E}">
        <p14:creationId xmlns:p14="http://schemas.microsoft.com/office/powerpoint/2010/main" val="11994202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B8DBE-A65E-489E-9AB9-0CC9F50776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9F09BE-9B55-4FB5-94A8-D345EC0CE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B36BF3-B767-404C-9980-D5EC1336C7EB}"/>
              </a:ext>
            </a:extLst>
          </p:cNvPr>
          <p:cNvSpPr>
            <a:spLocks noGrp="1"/>
          </p:cNvSpPr>
          <p:nvPr>
            <p:ph type="dt" sz="half" idx="10"/>
          </p:nvPr>
        </p:nvSpPr>
        <p:spPr/>
        <p:txBody>
          <a:bodyPr/>
          <a:lstStyle/>
          <a:p>
            <a:fld id="{E445AFEE-4B33-B04D-8638-C319D3003EB9}" type="datetime4">
              <a:rPr lang="en-US" smtClean="0"/>
              <a:t>October 23, 2026</a:t>
            </a:fld>
            <a:endParaRPr lang="en-US"/>
          </a:p>
        </p:txBody>
      </p:sp>
      <p:sp>
        <p:nvSpPr>
          <p:cNvPr id="5" name="Footer Placeholder 4">
            <a:extLst>
              <a:ext uri="{FF2B5EF4-FFF2-40B4-BE49-F238E27FC236}">
                <a16:creationId xmlns:a16="http://schemas.microsoft.com/office/drawing/2014/main" id="{97E69CF4-31FB-4A49-9A6A-5D616C29B6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4D128-D963-4687-A11C-8B4468DEDAC2}"/>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1006412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D7DE-BD2F-44A7-9A26-631D18203EDC}"/>
              </a:ext>
            </a:extLst>
          </p:cNvPr>
          <p:cNvSpPr>
            <a:spLocks noGrp="1"/>
          </p:cNvSpPr>
          <p:nvPr>
            <p:ph type="title"/>
          </p:nvPr>
        </p:nvSpPr>
        <p:spPr>
          <a:xfrm>
            <a:off x="609600" y="1709739"/>
            <a:ext cx="9601200" cy="2781580"/>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B4FF02F6-F40C-412A-8F1F-B0EDC42D17E7}"/>
              </a:ext>
            </a:extLst>
          </p:cNvPr>
          <p:cNvSpPr>
            <a:spLocks noGrp="1"/>
          </p:cNvSpPr>
          <p:nvPr>
            <p:ph type="body" idx="1"/>
          </p:nvPr>
        </p:nvSpPr>
        <p:spPr>
          <a:xfrm>
            <a:off x="609600" y="4589463"/>
            <a:ext cx="9601200" cy="1500187"/>
          </a:xfrm>
        </p:spPr>
        <p:txBody>
          <a:bodyPr>
            <a:normAutofit/>
          </a:bodyPr>
          <a:lstStyle>
            <a:lvl1pPr marL="0" indent="0">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0A2848-E113-4E1E-BEB8-7252BCAC5D6F}"/>
              </a:ext>
            </a:extLst>
          </p:cNvPr>
          <p:cNvSpPr>
            <a:spLocks noGrp="1"/>
          </p:cNvSpPr>
          <p:nvPr>
            <p:ph type="dt" sz="half" idx="10"/>
          </p:nvPr>
        </p:nvSpPr>
        <p:spPr/>
        <p:txBody>
          <a:bodyPr/>
          <a:lstStyle/>
          <a:p>
            <a:fld id="{ACB90495-03B7-CE40-A28A-ED3CD797E604}" type="datetime4">
              <a:rPr lang="en-US" smtClean="0"/>
              <a:t>October 23, 2026</a:t>
            </a:fld>
            <a:endParaRPr lang="en-US"/>
          </a:p>
        </p:txBody>
      </p:sp>
      <p:sp>
        <p:nvSpPr>
          <p:cNvPr id="5" name="Footer Placeholder 4">
            <a:extLst>
              <a:ext uri="{FF2B5EF4-FFF2-40B4-BE49-F238E27FC236}">
                <a16:creationId xmlns:a16="http://schemas.microsoft.com/office/drawing/2014/main" id="{D5336698-0571-4544-B8CE-46A287EDAA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3FF6E0-585E-4E3C-AA69-4F05E9B98283}"/>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14758188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358E54-8D65-4A81-99B9-303DBC954724}"/>
              </a:ext>
            </a:extLst>
          </p:cNvPr>
          <p:cNvSpPr>
            <a:spLocks noGrp="1"/>
          </p:cNvSpPr>
          <p:nvPr>
            <p:ph sz="half" idx="1"/>
          </p:nvPr>
        </p:nvSpPr>
        <p:spPr>
          <a:xfrm>
            <a:off x="609600" y="1832348"/>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2C811-A17E-409B-926F-A8B503DCA7AA}"/>
              </a:ext>
            </a:extLst>
          </p:cNvPr>
          <p:cNvSpPr>
            <a:spLocks noGrp="1"/>
          </p:cNvSpPr>
          <p:nvPr>
            <p:ph sz="half" idx="2"/>
          </p:nvPr>
        </p:nvSpPr>
        <p:spPr>
          <a:xfrm>
            <a:off x="64008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9BADED-7370-42C0-92A7-9E8F573963BE}"/>
              </a:ext>
            </a:extLst>
          </p:cNvPr>
          <p:cNvSpPr>
            <a:spLocks noGrp="1"/>
          </p:cNvSpPr>
          <p:nvPr>
            <p:ph type="dt" sz="half" idx="10"/>
          </p:nvPr>
        </p:nvSpPr>
        <p:spPr/>
        <p:txBody>
          <a:bodyPr/>
          <a:lstStyle/>
          <a:p>
            <a:fld id="{A01EDB3D-5265-AE47-ABE5-6FE2923F7EA4}" type="datetime4">
              <a:rPr lang="en-US" smtClean="0"/>
              <a:t>October 23, 2026</a:t>
            </a:fld>
            <a:endParaRPr lang="en-US"/>
          </a:p>
        </p:txBody>
      </p:sp>
      <p:sp>
        <p:nvSpPr>
          <p:cNvPr id="6" name="Footer Placeholder 5">
            <a:extLst>
              <a:ext uri="{FF2B5EF4-FFF2-40B4-BE49-F238E27FC236}">
                <a16:creationId xmlns:a16="http://schemas.microsoft.com/office/drawing/2014/main" id="{84804C91-34CB-4540-A5C3-641C0D9D42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AAB89B-4B63-497F-A3B0-B98F1ED3F95B}"/>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38944424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E21B7-A28E-4778-B02F-549747BDD9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358E54-8D65-4A81-99B9-303DBC954724}"/>
              </a:ext>
            </a:extLst>
          </p:cNvPr>
          <p:cNvSpPr>
            <a:spLocks noGrp="1"/>
          </p:cNvSpPr>
          <p:nvPr>
            <p:ph sz="half" idx="1"/>
          </p:nvPr>
        </p:nvSpPr>
        <p:spPr>
          <a:xfrm>
            <a:off x="609600" y="1832348"/>
            <a:ext cx="3429000" cy="4351338"/>
          </a:xfrm>
        </p:spPr>
        <p:txBody>
          <a:bodyPr/>
          <a:lstStyle>
            <a:lvl1pPr marL="233363" indent="-233363">
              <a:tabLst/>
              <a:defRPr sz="2200"/>
            </a:lvl1pPr>
            <a:lvl2pPr marL="514350" indent="-227013">
              <a:tabLst/>
              <a:defRPr sz="2000"/>
            </a:lvl2pPr>
            <a:lvl3pPr marL="747713" indent="-173038">
              <a:tabLst/>
              <a:defRPr sz="1800"/>
            </a:lvl3pPr>
            <a:lvl4pPr marL="1028700" indent="-153988">
              <a:tabLst/>
              <a:defRPr sz="1600"/>
            </a:lvl4pPr>
            <a:lvl5pPr marL="1201738" indent="-166688">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2C811-A17E-409B-926F-A8B503DCA7AA}"/>
              </a:ext>
            </a:extLst>
          </p:cNvPr>
          <p:cNvSpPr>
            <a:spLocks noGrp="1"/>
          </p:cNvSpPr>
          <p:nvPr>
            <p:ph sz="half" idx="2"/>
          </p:nvPr>
        </p:nvSpPr>
        <p:spPr>
          <a:xfrm>
            <a:off x="4381500" y="1825625"/>
            <a:ext cx="3429000" cy="4351338"/>
          </a:xfrm>
        </p:spPr>
        <p:txBody>
          <a:bodyPr/>
          <a:lstStyle>
            <a:lvl1pPr>
              <a:defRPr sz="2200"/>
            </a:lvl1pPr>
            <a:lvl2pPr marL="574675" indent="-228600">
              <a:tabLst/>
              <a:defRPr sz="2000"/>
            </a:lvl2pPr>
            <a:lvl3pPr marL="801688" indent="-174625">
              <a:tabLst/>
              <a:defRPr sz="1800"/>
            </a:lvl3pPr>
            <a:lvl4pPr marL="1028700" indent="-153988">
              <a:tabLst/>
              <a:defRPr sz="1600"/>
            </a:lvl4pPr>
            <a:lvl5pPr marL="1262063" indent="-146050">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9BADED-7370-42C0-92A7-9E8F573963BE}"/>
              </a:ext>
            </a:extLst>
          </p:cNvPr>
          <p:cNvSpPr>
            <a:spLocks noGrp="1"/>
          </p:cNvSpPr>
          <p:nvPr>
            <p:ph type="dt" sz="half" idx="10"/>
          </p:nvPr>
        </p:nvSpPr>
        <p:spPr/>
        <p:txBody>
          <a:bodyPr/>
          <a:lstStyle/>
          <a:p>
            <a:fld id="{F9978067-986A-6043-8977-42B7CC8A6116}" type="datetime4">
              <a:rPr lang="en-US" smtClean="0"/>
              <a:t>October 23, 2026</a:t>
            </a:fld>
            <a:endParaRPr lang="en-US"/>
          </a:p>
        </p:txBody>
      </p:sp>
      <p:sp>
        <p:nvSpPr>
          <p:cNvPr id="6" name="Footer Placeholder 5">
            <a:extLst>
              <a:ext uri="{FF2B5EF4-FFF2-40B4-BE49-F238E27FC236}">
                <a16:creationId xmlns:a16="http://schemas.microsoft.com/office/drawing/2014/main" id="{84804C91-34CB-4540-A5C3-641C0D9D42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AAB89B-4B63-497F-A3B0-B98F1ED3F95B}"/>
              </a:ext>
            </a:extLst>
          </p:cNvPr>
          <p:cNvSpPr>
            <a:spLocks noGrp="1"/>
          </p:cNvSpPr>
          <p:nvPr>
            <p:ph type="sldNum" sz="quarter" idx="12"/>
          </p:nvPr>
        </p:nvSpPr>
        <p:spPr/>
        <p:txBody>
          <a:bodyPr/>
          <a:lstStyle/>
          <a:p>
            <a:fld id="{1C4126A1-9282-4A82-AC02-A59AF4A969C8}" type="slidenum">
              <a:rPr lang="en-US" smtClean="0"/>
              <a:t>‹#›</a:t>
            </a:fld>
            <a:endParaRPr lang="en-US"/>
          </a:p>
        </p:txBody>
      </p:sp>
      <p:sp>
        <p:nvSpPr>
          <p:cNvPr id="9" name="Content Placeholder 2">
            <a:extLst>
              <a:ext uri="{FF2B5EF4-FFF2-40B4-BE49-F238E27FC236}">
                <a16:creationId xmlns:a16="http://schemas.microsoft.com/office/drawing/2014/main" id="{F3DD63F5-A3E6-5541-A0D2-0741078CC51F}"/>
              </a:ext>
            </a:extLst>
          </p:cNvPr>
          <p:cNvSpPr>
            <a:spLocks noGrp="1"/>
          </p:cNvSpPr>
          <p:nvPr>
            <p:ph sz="half" idx="14"/>
          </p:nvPr>
        </p:nvSpPr>
        <p:spPr>
          <a:xfrm>
            <a:off x="8153400" y="1823383"/>
            <a:ext cx="3429000" cy="4351338"/>
          </a:xfrm>
        </p:spPr>
        <p:txBody>
          <a:bodyPr/>
          <a:lstStyle>
            <a:lvl1pPr marL="233363" indent="-233363">
              <a:tabLst/>
              <a:defRPr sz="2200"/>
            </a:lvl1pPr>
            <a:lvl2pPr marL="514350" indent="-227013">
              <a:tabLst/>
              <a:defRPr sz="2000"/>
            </a:lvl2pPr>
            <a:lvl3pPr marL="747713" indent="-173038">
              <a:tabLst/>
              <a:defRPr sz="1800"/>
            </a:lvl3pPr>
            <a:lvl4pPr marL="1028700" indent="-153988">
              <a:tabLst/>
              <a:defRPr sz="1600"/>
            </a:lvl4pPr>
            <a:lvl5pPr marL="1201738" indent="-166688">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71532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9E6A-FDA0-4ED7-BE97-C8D95AC2BF58}"/>
              </a:ext>
            </a:extLst>
          </p:cNvPr>
          <p:cNvSpPr>
            <a:spLocks noGrp="1"/>
          </p:cNvSpPr>
          <p:nvPr>
            <p:ph type="title"/>
          </p:nvPr>
        </p:nvSpPr>
        <p:spPr>
          <a:xfrm>
            <a:off x="609600"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9AF82F-23EB-452A-A518-6954BA4178B3}"/>
              </a:ext>
            </a:extLst>
          </p:cNvPr>
          <p:cNvSpPr>
            <a:spLocks noGrp="1"/>
          </p:cNvSpPr>
          <p:nvPr>
            <p:ph type="body" idx="1"/>
          </p:nvPr>
        </p:nvSpPr>
        <p:spPr>
          <a:xfrm>
            <a:off x="609600" y="1815353"/>
            <a:ext cx="5157787" cy="6897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F511F2-1879-422A-AC83-AF4B757EA394}"/>
              </a:ext>
            </a:extLst>
          </p:cNvPr>
          <p:cNvSpPr>
            <a:spLocks noGrp="1"/>
          </p:cNvSpPr>
          <p:nvPr>
            <p:ph sz="half" idx="2"/>
          </p:nvPr>
        </p:nvSpPr>
        <p:spPr>
          <a:xfrm>
            <a:off x="609600" y="2618140"/>
            <a:ext cx="5157787" cy="3567507"/>
          </a:xfrm>
        </p:spPr>
        <p:txBody>
          <a:bodyPr/>
          <a:lstStyle>
            <a:lvl1pPr>
              <a:defRPr sz="22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D085B0-5E55-4173-AD52-0FAA8D689EE8}"/>
              </a:ext>
            </a:extLst>
          </p:cNvPr>
          <p:cNvSpPr>
            <a:spLocks noGrp="1"/>
          </p:cNvSpPr>
          <p:nvPr>
            <p:ph type="body" sz="quarter" idx="3"/>
          </p:nvPr>
        </p:nvSpPr>
        <p:spPr>
          <a:xfrm>
            <a:off x="6399212" y="1822075"/>
            <a:ext cx="5183188" cy="682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367218-91F9-4ED6-B3FB-013FE4027395}"/>
              </a:ext>
            </a:extLst>
          </p:cNvPr>
          <p:cNvSpPr>
            <a:spLocks noGrp="1"/>
          </p:cNvSpPr>
          <p:nvPr>
            <p:ph sz="quarter" idx="4"/>
          </p:nvPr>
        </p:nvSpPr>
        <p:spPr>
          <a:xfrm>
            <a:off x="6399212" y="2618140"/>
            <a:ext cx="5183188" cy="3567507"/>
          </a:xfrm>
        </p:spPr>
        <p:txBody>
          <a:bodyPr/>
          <a:lstStyle>
            <a:lvl1pPr>
              <a:defRPr sz="22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D77532-C7EF-4FB8-B588-848FEACDF9ED}"/>
              </a:ext>
            </a:extLst>
          </p:cNvPr>
          <p:cNvSpPr>
            <a:spLocks noGrp="1"/>
          </p:cNvSpPr>
          <p:nvPr>
            <p:ph type="dt" sz="half" idx="10"/>
          </p:nvPr>
        </p:nvSpPr>
        <p:spPr/>
        <p:txBody>
          <a:bodyPr/>
          <a:lstStyle/>
          <a:p>
            <a:fld id="{85DABA5C-43AB-824F-943F-D3AF357739BC}" type="datetime4">
              <a:rPr lang="en-US" smtClean="0"/>
              <a:t>October 23, 2026</a:t>
            </a:fld>
            <a:endParaRPr lang="en-US"/>
          </a:p>
        </p:txBody>
      </p:sp>
      <p:sp>
        <p:nvSpPr>
          <p:cNvPr id="8" name="Footer Placeholder 7">
            <a:extLst>
              <a:ext uri="{FF2B5EF4-FFF2-40B4-BE49-F238E27FC236}">
                <a16:creationId xmlns:a16="http://schemas.microsoft.com/office/drawing/2014/main" id="{2079C5B1-FC29-4686-A5C9-68EB6E2131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00C4AA-2AAD-4FD5-882C-4D74AEB40118}"/>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40081871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BBEDE-A162-40BD-B5DF-FF0D21BB23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DE3442-FB53-48FB-8CC8-782FF27439F9}"/>
              </a:ext>
            </a:extLst>
          </p:cNvPr>
          <p:cNvSpPr>
            <a:spLocks noGrp="1"/>
          </p:cNvSpPr>
          <p:nvPr>
            <p:ph type="dt" sz="half" idx="10"/>
          </p:nvPr>
        </p:nvSpPr>
        <p:spPr/>
        <p:txBody>
          <a:bodyPr/>
          <a:lstStyle/>
          <a:p>
            <a:fld id="{F631D8A6-4479-7C4C-8D63-8289280CBA4B}" type="datetime4">
              <a:rPr lang="en-US" smtClean="0"/>
              <a:t>October 23, 2026</a:t>
            </a:fld>
            <a:endParaRPr lang="en-US"/>
          </a:p>
        </p:txBody>
      </p:sp>
      <p:sp>
        <p:nvSpPr>
          <p:cNvPr id="4" name="Footer Placeholder 3">
            <a:extLst>
              <a:ext uri="{FF2B5EF4-FFF2-40B4-BE49-F238E27FC236}">
                <a16:creationId xmlns:a16="http://schemas.microsoft.com/office/drawing/2014/main" id="{783A1A1C-89E4-4841-B8AB-BB40669C69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EA9CEA0-EE21-44A0-B68B-DC3742CB4306}"/>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4504740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C52EDD-1EE3-4B95-8473-43C06E5B2C34}"/>
              </a:ext>
            </a:extLst>
          </p:cNvPr>
          <p:cNvSpPr>
            <a:spLocks noGrp="1"/>
          </p:cNvSpPr>
          <p:nvPr>
            <p:ph type="dt" sz="half" idx="10"/>
          </p:nvPr>
        </p:nvSpPr>
        <p:spPr/>
        <p:txBody>
          <a:bodyPr/>
          <a:lstStyle/>
          <a:p>
            <a:fld id="{FE778FBE-79F2-6B43-9A3C-7EA19F2FAE2F}" type="datetime4">
              <a:rPr lang="en-US" smtClean="0"/>
              <a:t>October 23, 2026</a:t>
            </a:fld>
            <a:endParaRPr lang="en-US"/>
          </a:p>
        </p:txBody>
      </p:sp>
      <p:sp>
        <p:nvSpPr>
          <p:cNvPr id="3" name="Footer Placeholder 2">
            <a:extLst>
              <a:ext uri="{FF2B5EF4-FFF2-40B4-BE49-F238E27FC236}">
                <a16:creationId xmlns:a16="http://schemas.microsoft.com/office/drawing/2014/main" id="{D6CBE13D-AC6B-4824-9171-82D0D4FE63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BC3C82-BD2C-4170-9977-C96F9E468E34}"/>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35259614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1049A-26B2-4C56-BBAF-F24162BA11B0}"/>
              </a:ext>
            </a:extLst>
          </p:cNvPr>
          <p:cNvSpPr>
            <a:spLocks noGrp="1"/>
          </p:cNvSpPr>
          <p:nvPr>
            <p:ph type="title"/>
          </p:nvPr>
        </p:nvSpPr>
        <p:spPr>
          <a:xfrm>
            <a:off x="609600" y="457200"/>
            <a:ext cx="416242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E30857-C015-474B-91A7-FA6B383FF820}"/>
              </a:ext>
            </a:extLst>
          </p:cNvPr>
          <p:cNvSpPr>
            <a:spLocks noGrp="1"/>
          </p:cNvSpPr>
          <p:nvPr>
            <p:ph idx="1"/>
          </p:nvPr>
        </p:nvSpPr>
        <p:spPr>
          <a:xfrm>
            <a:off x="5183188" y="1122829"/>
            <a:ext cx="6399212" cy="4738221"/>
          </a:xfrm>
        </p:spPr>
        <p:txBody>
          <a:bodyPr/>
          <a:lstStyle>
            <a:lvl1pPr>
              <a:defRPr sz="2400"/>
            </a:lvl1pPr>
            <a:lvl2pPr>
              <a:defRPr sz="22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F55E0-CAAD-418B-B798-EF8909A82554}"/>
              </a:ext>
            </a:extLst>
          </p:cNvPr>
          <p:cNvSpPr>
            <a:spLocks noGrp="1"/>
          </p:cNvSpPr>
          <p:nvPr>
            <p:ph type="body" sz="half" idx="2"/>
          </p:nvPr>
        </p:nvSpPr>
        <p:spPr>
          <a:xfrm>
            <a:off x="609600" y="2144806"/>
            <a:ext cx="4162425" cy="372418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484654-1CE8-4958-8751-DED82E1F76CB}"/>
              </a:ext>
            </a:extLst>
          </p:cNvPr>
          <p:cNvSpPr>
            <a:spLocks noGrp="1"/>
          </p:cNvSpPr>
          <p:nvPr>
            <p:ph type="dt" sz="half" idx="10"/>
          </p:nvPr>
        </p:nvSpPr>
        <p:spPr/>
        <p:txBody>
          <a:bodyPr/>
          <a:lstStyle/>
          <a:p>
            <a:fld id="{6B9A35C3-4F64-4C47-8CE9-3696BDE1BD5D}" type="datetime4">
              <a:rPr lang="en-US" smtClean="0"/>
              <a:t>October 23, 2026</a:t>
            </a:fld>
            <a:endParaRPr lang="en-US"/>
          </a:p>
        </p:txBody>
      </p:sp>
      <p:sp>
        <p:nvSpPr>
          <p:cNvPr id="6" name="Footer Placeholder 5">
            <a:extLst>
              <a:ext uri="{FF2B5EF4-FFF2-40B4-BE49-F238E27FC236}">
                <a16:creationId xmlns:a16="http://schemas.microsoft.com/office/drawing/2014/main" id="{350DE396-885E-4921-803B-7D9BB9BF44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988B9E-F47E-4E3F-AED1-363F8FD6977F}"/>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363758560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12505-DA25-4627-AE8B-45B4E569D7F7}"/>
              </a:ext>
            </a:extLst>
          </p:cNvPr>
          <p:cNvSpPr>
            <a:spLocks noGrp="1"/>
          </p:cNvSpPr>
          <p:nvPr>
            <p:ph type="title" hasCustomPrompt="1"/>
          </p:nvPr>
        </p:nvSpPr>
        <p:spPr>
          <a:xfrm>
            <a:off x="609600" y="457200"/>
            <a:ext cx="3932237" cy="1600200"/>
          </a:xfrm>
        </p:spPr>
        <p:txBody>
          <a:bodyPr anchor="b"/>
          <a:lstStyle>
            <a:lvl1pPr>
              <a:defRPr sz="3200"/>
            </a:lvl1pPr>
          </a:lstStyle>
          <a:p>
            <a:r>
              <a:rPr lang="en-US"/>
              <a:t>Click to edit </a:t>
            </a:r>
            <a:br>
              <a:rPr lang="en-US"/>
            </a:br>
            <a:r>
              <a:rPr lang="en-US"/>
              <a:t>Master title style</a:t>
            </a:r>
          </a:p>
        </p:txBody>
      </p:sp>
      <p:sp>
        <p:nvSpPr>
          <p:cNvPr id="3" name="Picture Placeholder 2">
            <a:extLst>
              <a:ext uri="{FF2B5EF4-FFF2-40B4-BE49-F238E27FC236}">
                <a16:creationId xmlns:a16="http://schemas.microsoft.com/office/drawing/2014/main" id="{1C0070E8-7368-44B9-AF9C-ACF947C1DB59}"/>
              </a:ext>
            </a:extLst>
          </p:cNvPr>
          <p:cNvSpPr>
            <a:spLocks noGrp="1"/>
          </p:cNvSpPr>
          <p:nvPr>
            <p:ph type="pic" idx="1"/>
          </p:nvPr>
        </p:nvSpPr>
        <p:spPr>
          <a:xfrm>
            <a:off x="5183188" y="457200"/>
            <a:ext cx="6399212" cy="5714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8B0CC94-456E-4461-8F07-2069C3A33A39}"/>
              </a:ext>
            </a:extLst>
          </p:cNvPr>
          <p:cNvSpPr>
            <a:spLocks noGrp="1"/>
          </p:cNvSpPr>
          <p:nvPr>
            <p:ph type="body" sz="half" idx="2"/>
          </p:nvPr>
        </p:nvSpPr>
        <p:spPr>
          <a:xfrm>
            <a:off x="609600" y="214884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956321-E8FB-41E1-85F6-DBD6EA5FF53B}"/>
              </a:ext>
            </a:extLst>
          </p:cNvPr>
          <p:cNvSpPr>
            <a:spLocks noGrp="1"/>
          </p:cNvSpPr>
          <p:nvPr>
            <p:ph type="dt" sz="half" idx="10"/>
          </p:nvPr>
        </p:nvSpPr>
        <p:spPr/>
        <p:txBody>
          <a:bodyPr/>
          <a:lstStyle/>
          <a:p>
            <a:fld id="{37573057-B280-1840-BAE7-B4677EFF4287}" type="datetime4">
              <a:rPr lang="en-US" smtClean="0"/>
              <a:t>October 23, 2026</a:t>
            </a:fld>
            <a:endParaRPr lang="en-US"/>
          </a:p>
        </p:txBody>
      </p:sp>
      <p:sp>
        <p:nvSpPr>
          <p:cNvPr id="6" name="Footer Placeholder 5">
            <a:extLst>
              <a:ext uri="{FF2B5EF4-FFF2-40B4-BE49-F238E27FC236}">
                <a16:creationId xmlns:a16="http://schemas.microsoft.com/office/drawing/2014/main" id="{36A4151C-9711-4DEA-A930-0BE29AAA55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C62239-A991-45D3-9A7C-078B372FD117}"/>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189784023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3A054-1E05-49E4-9A16-3F64354E71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D008EB-C649-4DF5-8B4C-A649F1678A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7C561E-6EC2-4599-9575-C067F25D9D0B}"/>
              </a:ext>
            </a:extLst>
          </p:cNvPr>
          <p:cNvSpPr>
            <a:spLocks noGrp="1"/>
          </p:cNvSpPr>
          <p:nvPr>
            <p:ph type="dt" sz="half" idx="10"/>
          </p:nvPr>
        </p:nvSpPr>
        <p:spPr/>
        <p:txBody>
          <a:bodyPr/>
          <a:lstStyle/>
          <a:p>
            <a:fld id="{D9231274-F8E3-1141-A5BE-48596741C5C6}" type="datetime4">
              <a:rPr lang="en-US" smtClean="0"/>
              <a:t>October 23, 2026</a:t>
            </a:fld>
            <a:endParaRPr lang="en-US"/>
          </a:p>
        </p:txBody>
      </p:sp>
      <p:sp>
        <p:nvSpPr>
          <p:cNvPr id="5" name="Footer Placeholder 4">
            <a:extLst>
              <a:ext uri="{FF2B5EF4-FFF2-40B4-BE49-F238E27FC236}">
                <a16:creationId xmlns:a16="http://schemas.microsoft.com/office/drawing/2014/main" id="{9C9F41A2-BA7C-411A-9330-0BD84C0C03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1534B-E674-4D9E-BC73-E4283BC2EC82}"/>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360316893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979964-4C31-41D4-B9E3-00E68D9F8C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B9CA52-E870-4B90-827A-92F579F9D3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05972A-1E60-4BFE-842E-4D79CB7AC71B}"/>
              </a:ext>
            </a:extLst>
          </p:cNvPr>
          <p:cNvSpPr>
            <a:spLocks noGrp="1"/>
          </p:cNvSpPr>
          <p:nvPr>
            <p:ph type="dt" sz="half" idx="10"/>
          </p:nvPr>
        </p:nvSpPr>
        <p:spPr/>
        <p:txBody>
          <a:bodyPr/>
          <a:lstStyle/>
          <a:p>
            <a:fld id="{BBD234C3-4C30-7E41-8E84-41A6A1FF971E}" type="datetime4">
              <a:rPr lang="en-US" smtClean="0"/>
              <a:t>October 23, 2026</a:t>
            </a:fld>
            <a:endParaRPr lang="en-US"/>
          </a:p>
        </p:txBody>
      </p:sp>
      <p:sp>
        <p:nvSpPr>
          <p:cNvPr id="5" name="Footer Placeholder 4">
            <a:extLst>
              <a:ext uri="{FF2B5EF4-FFF2-40B4-BE49-F238E27FC236}">
                <a16:creationId xmlns:a16="http://schemas.microsoft.com/office/drawing/2014/main" id="{6DEA85AD-1626-4202-9D3C-04AD62118C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25654E-34E4-440A-8E7A-8EBF46E06BD0}"/>
              </a:ext>
            </a:extLst>
          </p:cNvPr>
          <p:cNvSpPr>
            <a:spLocks noGrp="1"/>
          </p:cNvSpPr>
          <p:nvPr>
            <p:ph type="sldNum" sz="quarter" idx="12"/>
          </p:nvPr>
        </p:nvSpPr>
        <p:spPr/>
        <p:txBody>
          <a:bodyPr/>
          <a:lstStyle/>
          <a:p>
            <a:fld id="{1C4126A1-9282-4A82-AC02-A59AF4A969C8}" type="slidenum">
              <a:rPr lang="en-US" smtClean="0"/>
              <a:t>‹#›</a:t>
            </a:fld>
            <a:endParaRPr lang="en-US"/>
          </a:p>
        </p:txBody>
      </p:sp>
    </p:spTree>
    <p:extLst>
      <p:ext uri="{BB962C8B-B14F-4D97-AF65-F5344CB8AC3E}">
        <p14:creationId xmlns:p14="http://schemas.microsoft.com/office/powerpoint/2010/main" val="3126424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E98372-D69B-4C8A-9CBB-B1C765408554}"/>
              </a:ext>
            </a:extLst>
          </p:cNvPr>
          <p:cNvSpPr>
            <a:spLocks noGrp="1"/>
          </p:cNvSpPr>
          <p:nvPr>
            <p:ph type="title"/>
          </p:nvPr>
        </p:nvSpPr>
        <p:spPr>
          <a:xfrm>
            <a:off x="609600" y="365125"/>
            <a:ext cx="10972800" cy="1325563"/>
          </a:xfrm>
          <a:prstGeom prst="rect">
            <a:avLst/>
          </a:prstGeom>
        </p:spPr>
        <p:txBody>
          <a:bodyPr vert="horz" lIns="0" tIns="45720" rIns="91440" bIns="45720" rtlCol="0" anchor="b"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BC606B32-88C8-46F8-A892-446061875561}"/>
              </a:ext>
            </a:extLst>
          </p:cNvPr>
          <p:cNvSpPr>
            <a:spLocks noGrp="1"/>
          </p:cNvSpPr>
          <p:nvPr>
            <p:ph type="body" idx="1"/>
          </p:nvPr>
        </p:nvSpPr>
        <p:spPr>
          <a:xfrm>
            <a:off x="609600" y="1825625"/>
            <a:ext cx="10972800" cy="4351338"/>
          </a:xfrm>
          <a:prstGeom prst="rect">
            <a:avLst/>
          </a:prstGeom>
          <a:noFill/>
        </p:spPr>
        <p:txBody>
          <a:bodyPr vert="horz" lIns="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0707B2-76CD-463E-AE3E-654AD69596FA}"/>
              </a:ext>
            </a:extLst>
          </p:cNvPr>
          <p:cNvSpPr>
            <a:spLocks noGrp="1"/>
          </p:cNvSpPr>
          <p:nvPr>
            <p:ph type="dt" sz="half" idx="2"/>
          </p:nvPr>
        </p:nvSpPr>
        <p:spPr>
          <a:xfrm>
            <a:off x="9772650" y="6400801"/>
            <a:ext cx="1333125" cy="197223"/>
          </a:xfrm>
          <a:prstGeom prst="rect">
            <a:avLst/>
          </a:prstGeom>
        </p:spPr>
        <p:txBody>
          <a:bodyPr vert="horz" lIns="0" tIns="0" rIns="0" bIns="0" rtlCol="0" anchor="t" anchorCtr="0"/>
          <a:lstStyle>
            <a:lvl1pPr algn="r">
              <a:defRPr sz="900">
                <a:solidFill>
                  <a:schemeClr val="accent1"/>
                </a:solidFill>
              </a:defRPr>
            </a:lvl1pPr>
          </a:lstStyle>
          <a:p>
            <a:fld id="{AE0A7D8E-9D5E-B44D-AFB5-97106A0965C8}" type="datetime4">
              <a:rPr lang="en-US" smtClean="0"/>
              <a:t>October 23, 2026</a:t>
            </a:fld>
            <a:endParaRPr lang="en-US"/>
          </a:p>
        </p:txBody>
      </p:sp>
      <p:sp>
        <p:nvSpPr>
          <p:cNvPr id="5" name="Footer Placeholder 4">
            <a:extLst>
              <a:ext uri="{FF2B5EF4-FFF2-40B4-BE49-F238E27FC236}">
                <a16:creationId xmlns:a16="http://schemas.microsoft.com/office/drawing/2014/main" id="{87AEE54C-68AD-4486-8014-B28CE560FE13}"/>
              </a:ext>
            </a:extLst>
          </p:cNvPr>
          <p:cNvSpPr>
            <a:spLocks noGrp="1"/>
          </p:cNvSpPr>
          <p:nvPr>
            <p:ph type="ftr" sz="quarter" idx="3"/>
          </p:nvPr>
        </p:nvSpPr>
        <p:spPr>
          <a:xfrm>
            <a:off x="3633263" y="6400801"/>
            <a:ext cx="5842207" cy="209176"/>
          </a:xfrm>
          <a:prstGeom prst="rect">
            <a:avLst/>
          </a:prstGeom>
        </p:spPr>
        <p:txBody>
          <a:bodyPr vert="horz" lIns="0" tIns="0" rIns="0" bIns="0" rtlCol="0" anchor="t" anchorCtr="0"/>
          <a:lstStyle>
            <a:lvl1pPr algn="l">
              <a:defRPr sz="900">
                <a:solidFill>
                  <a:schemeClr val="accent1"/>
                </a:solidFill>
              </a:defRPr>
            </a:lvl1pPr>
          </a:lstStyle>
          <a:p>
            <a:endParaRPr lang="en-US"/>
          </a:p>
        </p:txBody>
      </p:sp>
      <p:sp>
        <p:nvSpPr>
          <p:cNvPr id="6" name="Slide Number Placeholder 5">
            <a:extLst>
              <a:ext uri="{FF2B5EF4-FFF2-40B4-BE49-F238E27FC236}">
                <a16:creationId xmlns:a16="http://schemas.microsoft.com/office/drawing/2014/main" id="{ADC1B2D1-9758-4DCF-A947-E6FA30020604}"/>
              </a:ext>
            </a:extLst>
          </p:cNvPr>
          <p:cNvSpPr>
            <a:spLocks noGrp="1"/>
          </p:cNvSpPr>
          <p:nvPr>
            <p:ph type="sldNum" sz="quarter" idx="4"/>
          </p:nvPr>
        </p:nvSpPr>
        <p:spPr>
          <a:xfrm>
            <a:off x="11199906" y="6400800"/>
            <a:ext cx="382493" cy="181909"/>
          </a:xfrm>
          <a:prstGeom prst="rect">
            <a:avLst/>
          </a:prstGeom>
        </p:spPr>
        <p:txBody>
          <a:bodyPr vert="horz" lIns="0" tIns="0" rIns="0" bIns="0" rtlCol="0" anchor="t" anchorCtr="0"/>
          <a:lstStyle>
            <a:lvl1pPr algn="r" fontAlgn="t">
              <a:defRPr sz="900" baseline="0">
                <a:solidFill>
                  <a:schemeClr val="accent1"/>
                </a:solidFill>
              </a:defRPr>
            </a:lvl1pPr>
          </a:lstStyle>
          <a:p>
            <a:fld id="{1C4126A1-9282-4A82-AC02-A59AF4A969C8}" type="slidenum">
              <a:rPr lang="en-US" smtClean="0"/>
              <a:pPr/>
              <a:t>‹#›</a:t>
            </a:fld>
            <a:endParaRPr lang="en-US"/>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4838" y="6400800"/>
            <a:ext cx="2932747" cy="138499"/>
          </a:xfrm>
          <a:prstGeom prst="rect">
            <a:avLst/>
          </a:prstGeom>
          <a:noFill/>
        </p:spPr>
        <p:txBody>
          <a:bodyPr wrap="square" lIns="0" tIns="0" rIns="0" bIns="0" rtlCol="0">
            <a:spAutoFit/>
          </a:bodyPr>
          <a:lstStyle/>
          <a:p>
            <a:r>
              <a:rPr lang="en-US" sz="900" spc="50" baseline="0">
                <a:solidFill>
                  <a:schemeClr val="accent1"/>
                </a:solidFill>
              </a:rPr>
              <a:t>California Public Utilities Commission</a:t>
            </a:r>
          </a:p>
        </p:txBody>
      </p:sp>
    </p:spTree>
    <p:extLst>
      <p:ext uri="{BB962C8B-B14F-4D97-AF65-F5344CB8AC3E}">
        <p14:creationId xmlns:p14="http://schemas.microsoft.com/office/powerpoint/2010/main" val="2783614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0"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fontAlgn="b" latinLnBrk="0" hangingPunct="1">
        <a:lnSpc>
          <a:spcPct val="90000"/>
        </a:lnSpc>
        <a:spcBef>
          <a:spcPct val="0"/>
        </a:spcBef>
        <a:buNone/>
        <a:defRPr sz="36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2"/>
          </a:solidFill>
          <a:latin typeface="+mn-lt"/>
          <a:ea typeface="+mn-ea"/>
          <a:cs typeface="+mn-cs"/>
        </a:defRPr>
      </a:lvl1pPr>
      <a:lvl2pPr marL="571500" indent="-231775" algn="l" defTabSz="914400" rtl="0" eaLnBrk="1" latinLnBrk="0" hangingPunct="1">
        <a:lnSpc>
          <a:spcPct val="90000"/>
        </a:lnSpc>
        <a:spcBef>
          <a:spcPts val="500"/>
        </a:spcBef>
        <a:buFont typeface="Arial" panose="020B0604020202020204" pitchFamily="34" charset="0"/>
        <a:buChar char="•"/>
        <a:tabLst/>
        <a:defRPr sz="2200" kern="1200">
          <a:solidFill>
            <a:schemeClr val="tx2"/>
          </a:solidFill>
          <a:latin typeface="+mn-lt"/>
          <a:ea typeface="+mn-ea"/>
          <a:cs typeface="+mn-cs"/>
        </a:defRPr>
      </a:lvl2pPr>
      <a:lvl3pPr marL="971550" indent="-173038" algn="l" defTabSz="914400" rtl="0" eaLnBrk="1" latinLnBrk="0" hangingPunct="1">
        <a:lnSpc>
          <a:spcPct val="90000"/>
        </a:lnSpc>
        <a:spcBef>
          <a:spcPts val="500"/>
        </a:spcBef>
        <a:buFont typeface="Arial" panose="020B0604020202020204" pitchFamily="34" charset="0"/>
        <a:buChar char="•"/>
        <a:tabLst/>
        <a:defRPr sz="2000" kern="1200">
          <a:solidFill>
            <a:schemeClr val="tx2"/>
          </a:solidFill>
          <a:latin typeface="+mn-lt"/>
          <a:ea typeface="+mn-ea"/>
          <a:cs typeface="+mn-cs"/>
        </a:defRPr>
      </a:lvl3pPr>
      <a:lvl4pPr marL="1430338" indent="-166688" algn="l" defTabSz="914400" rtl="0" eaLnBrk="1" latinLnBrk="0" hangingPunct="1">
        <a:lnSpc>
          <a:spcPct val="90000"/>
        </a:lnSpc>
        <a:spcBef>
          <a:spcPts val="500"/>
        </a:spcBef>
        <a:buFont typeface="Arial" panose="020B0604020202020204" pitchFamily="34" charset="0"/>
        <a:buChar char="•"/>
        <a:tabLst/>
        <a:defRPr sz="1800" kern="1200">
          <a:solidFill>
            <a:schemeClr val="tx2"/>
          </a:solidFill>
          <a:latin typeface="+mn-lt"/>
          <a:ea typeface="+mn-ea"/>
          <a:cs typeface="+mn-cs"/>
        </a:defRPr>
      </a:lvl4pPr>
      <a:lvl5pPr marL="1889125" indent="-173038" algn="l" defTabSz="914400" rtl="0" eaLnBrk="1" latinLnBrk="0" hangingPunct="1">
        <a:lnSpc>
          <a:spcPct val="90000"/>
        </a:lnSpc>
        <a:spcBef>
          <a:spcPts val="500"/>
        </a:spcBef>
        <a:buFont typeface="Arial" panose="020B0604020202020204" pitchFamily="34" charset="0"/>
        <a:buChar char="•"/>
        <a:tabLst/>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384" userDrawn="1">
          <p15:clr>
            <a:srgbClr val="F26B43"/>
          </p15:clr>
        </p15:guide>
        <p15:guide id="4" pos="7296" userDrawn="1">
          <p15:clr>
            <a:srgbClr val="F26B43"/>
          </p15:clr>
        </p15:guide>
        <p15:guide id="5" orient="horz" pos="40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E98372-D69B-4C8A-9CBB-B1C765408554}"/>
              </a:ext>
            </a:extLst>
          </p:cNvPr>
          <p:cNvSpPr>
            <a:spLocks noGrp="1"/>
          </p:cNvSpPr>
          <p:nvPr>
            <p:ph type="title"/>
          </p:nvPr>
        </p:nvSpPr>
        <p:spPr>
          <a:xfrm>
            <a:off x="609600" y="365125"/>
            <a:ext cx="10972800" cy="1325563"/>
          </a:xfrm>
          <a:prstGeom prst="rect">
            <a:avLst/>
          </a:prstGeom>
        </p:spPr>
        <p:txBody>
          <a:bodyPr vert="horz" lIns="0" tIns="45720" rIns="91440" bIns="45720" rtlCol="0" anchor="b"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BC606B32-88C8-46F8-A892-446061875561}"/>
              </a:ext>
            </a:extLst>
          </p:cNvPr>
          <p:cNvSpPr>
            <a:spLocks noGrp="1"/>
          </p:cNvSpPr>
          <p:nvPr>
            <p:ph type="body" idx="1"/>
          </p:nvPr>
        </p:nvSpPr>
        <p:spPr>
          <a:xfrm>
            <a:off x="609600" y="1825625"/>
            <a:ext cx="10972800" cy="4351338"/>
          </a:xfrm>
          <a:prstGeom prst="rect">
            <a:avLst/>
          </a:prstGeom>
          <a:noFill/>
        </p:spPr>
        <p:txBody>
          <a:bodyPr vert="horz" lIns="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0707B2-76CD-463E-AE3E-654AD69596FA}"/>
              </a:ext>
            </a:extLst>
          </p:cNvPr>
          <p:cNvSpPr>
            <a:spLocks noGrp="1"/>
          </p:cNvSpPr>
          <p:nvPr>
            <p:ph type="dt" sz="half" idx="2"/>
          </p:nvPr>
        </p:nvSpPr>
        <p:spPr>
          <a:xfrm>
            <a:off x="9772650" y="6400801"/>
            <a:ext cx="1333125" cy="197223"/>
          </a:xfrm>
          <a:prstGeom prst="rect">
            <a:avLst/>
          </a:prstGeom>
        </p:spPr>
        <p:txBody>
          <a:bodyPr vert="horz" lIns="0" tIns="0" rIns="0" bIns="0" rtlCol="0" anchor="t" anchorCtr="0"/>
          <a:lstStyle>
            <a:lvl1pPr algn="r">
              <a:defRPr sz="900">
                <a:solidFill>
                  <a:schemeClr val="accent1"/>
                </a:solidFill>
              </a:defRPr>
            </a:lvl1pPr>
          </a:lstStyle>
          <a:p>
            <a:fld id="{AAC69767-2149-0A44-A16F-9B95B4E6FF2F}" type="datetime4">
              <a:rPr lang="en-US" smtClean="0"/>
              <a:t>October 23, 2026</a:t>
            </a:fld>
            <a:endParaRPr lang="en-US"/>
          </a:p>
        </p:txBody>
      </p:sp>
      <p:sp>
        <p:nvSpPr>
          <p:cNvPr id="5" name="Footer Placeholder 4">
            <a:extLst>
              <a:ext uri="{FF2B5EF4-FFF2-40B4-BE49-F238E27FC236}">
                <a16:creationId xmlns:a16="http://schemas.microsoft.com/office/drawing/2014/main" id="{87AEE54C-68AD-4486-8014-B28CE560FE13}"/>
              </a:ext>
            </a:extLst>
          </p:cNvPr>
          <p:cNvSpPr>
            <a:spLocks noGrp="1"/>
          </p:cNvSpPr>
          <p:nvPr>
            <p:ph type="ftr" sz="quarter" idx="3"/>
          </p:nvPr>
        </p:nvSpPr>
        <p:spPr>
          <a:xfrm>
            <a:off x="3633263" y="6400801"/>
            <a:ext cx="5842207" cy="209176"/>
          </a:xfrm>
          <a:prstGeom prst="rect">
            <a:avLst/>
          </a:prstGeom>
        </p:spPr>
        <p:txBody>
          <a:bodyPr vert="horz" lIns="0" tIns="0" rIns="0" bIns="0" rtlCol="0" anchor="t" anchorCtr="0"/>
          <a:lstStyle>
            <a:lvl1pPr algn="l">
              <a:defRPr sz="900">
                <a:solidFill>
                  <a:schemeClr val="accent1"/>
                </a:solidFill>
              </a:defRPr>
            </a:lvl1pPr>
          </a:lstStyle>
          <a:p>
            <a:endParaRPr lang="en-US"/>
          </a:p>
        </p:txBody>
      </p:sp>
      <p:sp>
        <p:nvSpPr>
          <p:cNvPr id="6" name="Slide Number Placeholder 5">
            <a:extLst>
              <a:ext uri="{FF2B5EF4-FFF2-40B4-BE49-F238E27FC236}">
                <a16:creationId xmlns:a16="http://schemas.microsoft.com/office/drawing/2014/main" id="{ADC1B2D1-9758-4DCF-A947-E6FA30020604}"/>
              </a:ext>
            </a:extLst>
          </p:cNvPr>
          <p:cNvSpPr>
            <a:spLocks noGrp="1"/>
          </p:cNvSpPr>
          <p:nvPr>
            <p:ph type="sldNum" sz="quarter" idx="4"/>
          </p:nvPr>
        </p:nvSpPr>
        <p:spPr>
          <a:xfrm>
            <a:off x="11199906" y="6400800"/>
            <a:ext cx="382493" cy="181909"/>
          </a:xfrm>
          <a:prstGeom prst="rect">
            <a:avLst/>
          </a:prstGeom>
        </p:spPr>
        <p:txBody>
          <a:bodyPr vert="horz" lIns="0" tIns="0" rIns="0" bIns="0" rtlCol="0" anchor="t" anchorCtr="0"/>
          <a:lstStyle>
            <a:lvl1pPr algn="r" fontAlgn="t">
              <a:defRPr sz="900" baseline="0">
                <a:solidFill>
                  <a:schemeClr val="accent1"/>
                </a:solidFill>
              </a:defRPr>
            </a:lvl1pPr>
          </a:lstStyle>
          <a:p>
            <a:fld id="{1C4126A1-9282-4A82-AC02-A59AF4A969C8}" type="slidenum">
              <a:rPr lang="en-US" smtClean="0"/>
              <a:pPr/>
              <a:t>‹#›</a:t>
            </a:fld>
            <a:endParaRPr lang="en-US"/>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4838" y="6400800"/>
            <a:ext cx="2932747" cy="138499"/>
          </a:xfrm>
          <a:prstGeom prst="rect">
            <a:avLst/>
          </a:prstGeom>
          <a:noFill/>
        </p:spPr>
        <p:txBody>
          <a:bodyPr wrap="square" lIns="0" tIns="0" rIns="0" bIns="0" rtlCol="0">
            <a:spAutoFit/>
          </a:bodyPr>
          <a:lstStyle/>
          <a:p>
            <a:r>
              <a:rPr lang="en-US" sz="900" spc="50" baseline="0">
                <a:solidFill>
                  <a:schemeClr val="accent1"/>
                </a:solidFill>
              </a:rPr>
              <a:t>California Public Utilities Commission</a:t>
            </a:r>
          </a:p>
        </p:txBody>
      </p:sp>
    </p:spTree>
    <p:extLst>
      <p:ext uri="{BB962C8B-B14F-4D97-AF65-F5344CB8AC3E}">
        <p14:creationId xmlns:p14="http://schemas.microsoft.com/office/powerpoint/2010/main" val="1713913340"/>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hdr="0" ftr="0" dt="0"/>
  <p:txStyles>
    <p:titleStyle>
      <a:lvl1pPr algn="l" defTabSz="914400" rtl="0" eaLnBrk="1" fontAlgn="b" latinLnBrk="0" hangingPunct="1">
        <a:lnSpc>
          <a:spcPct val="90000"/>
        </a:lnSpc>
        <a:spcBef>
          <a:spcPct val="0"/>
        </a:spcBef>
        <a:buNone/>
        <a:defRPr sz="36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2"/>
          </a:solidFill>
          <a:latin typeface="+mn-lt"/>
          <a:ea typeface="+mn-ea"/>
          <a:cs typeface="+mn-cs"/>
        </a:defRPr>
      </a:lvl1pPr>
      <a:lvl2pPr marL="571500" indent="-231775" algn="l" defTabSz="914400" rtl="0" eaLnBrk="1" latinLnBrk="0" hangingPunct="1">
        <a:lnSpc>
          <a:spcPct val="90000"/>
        </a:lnSpc>
        <a:spcBef>
          <a:spcPts val="500"/>
        </a:spcBef>
        <a:buFont typeface="Arial" panose="020B0604020202020204" pitchFamily="34" charset="0"/>
        <a:buChar char="•"/>
        <a:tabLst/>
        <a:defRPr sz="2200" kern="1200">
          <a:solidFill>
            <a:schemeClr val="tx2"/>
          </a:solidFill>
          <a:latin typeface="+mn-lt"/>
          <a:ea typeface="+mn-ea"/>
          <a:cs typeface="+mn-cs"/>
        </a:defRPr>
      </a:lvl2pPr>
      <a:lvl3pPr marL="971550" indent="-173038" algn="l" defTabSz="914400" rtl="0" eaLnBrk="1" latinLnBrk="0" hangingPunct="1">
        <a:lnSpc>
          <a:spcPct val="90000"/>
        </a:lnSpc>
        <a:spcBef>
          <a:spcPts val="500"/>
        </a:spcBef>
        <a:buFont typeface="Arial" panose="020B0604020202020204" pitchFamily="34" charset="0"/>
        <a:buChar char="•"/>
        <a:tabLst/>
        <a:defRPr sz="2000" kern="1200">
          <a:solidFill>
            <a:schemeClr val="tx2"/>
          </a:solidFill>
          <a:latin typeface="+mn-lt"/>
          <a:ea typeface="+mn-ea"/>
          <a:cs typeface="+mn-cs"/>
        </a:defRPr>
      </a:lvl3pPr>
      <a:lvl4pPr marL="1430338" indent="-166688" algn="l" defTabSz="914400" rtl="0" eaLnBrk="1" latinLnBrk="0" hangingPunct="1">
        <a:lnSpc>
          <a:spcPct val="90000"/>
        </a:lnSpc>
        <a:spcBef>
          <a:spcPts val="500"/>
        </a:spcBef>
        <a:buFont typeface="Arial" panose="020B0604020202020204" pitchFamily="34" charset="0"/>
        <a:buChar char="•"/>
        <a:tabLst/>
        <a:defRPr sz="1800" kern="1200">
          <a:solidFill>
            <a:schemeClr val="tx2"/>
          </a:solidFill>
          <a:latin typeface="+mn-lt"/>
          <a:ea typeface="+mn-ea"/>
          <a:cs typeface="+mn-cs"/>
        </a:defRPr>
      </a:lvl4pPr>
      <a:lvl5pPr marL="1889125" indent="-173038" algn="l" defTabSz="914400" rtl="0" eaLnBrk="1" latinLnBrk="0" hangingPunct="1">
        <a:lnSpc>
          <a:spcPct val="90000"/>
        </a:lnSpc>
        <a:spcBef>
          <a:spcPts val="500"/>
        </a:spcBef>
        <a:buFont typeface="Arial" panose="020B0604020202020204" pitchFamily="34" charset="0"/>
        <a:buChar char="•"/>
        <a:tabLst/>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384">
          <p15:clr>
            <a:srgbClr val="F26B43"/>
          </p15:clr>
        </p15:guide>
        <p15:guide id="4" pos="7296">
          <p15:clr>
            <a:srgbClr val="F26B43"/>
          </p15:clr>
        </p15:guide>
        <p15:guide id="5" orient="horz" pos="40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E98372-D69B-4C8A-9CBB-B1C765408554}"/>
              </a:ext>
            </a:extLst>
          </p:cNvPr>
          <p:cNvSpPr>
            <a:spLocks noGrp="1"/>
          </p:cNvSpPr>
          <p:nvPr>
            <p:ph type="title"/>
          </p:nvPr>
        </p:nvSpPr>
        <p:spPr>
          <a:xfrm>
            <a:off x="609600" y="365125"/>
            <a:ext cx="10972800" cy="1325563"/>
          </a:xfrm>
          <a:prstGeom prst="rect">
            <a:avLst/>
          </a:prstGeom>
        </p:spPr>
        <p:txBody>
          <a:bodyPr vert="horz" lIns="0" tIns="45720" rIns="91440" bIns="45720" rtlCol="0" anchor="b"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BC606B32-88C8-46F8-A892-446061875561}"/>
              </a:ext>
            </a:extLst>
          </p:cNvPr>
          <p:cNvSpPr>
            <a:spLocks noGrp="1"/>
          </p:cNvSpPr>
          <p:nvPr>
            <p:ph type="body" idx="1"/>
          </p:nvPr>
        </p:nvSpPr>
        <p:spPr>
          <a:xfrm>
            <a:off x="609600" y="1825625"/>
            <a:ext cx="10972800" cy="4351338"/>
          </a:xfrm>
          <a:prstGeom prst="rect">
            <a:avLst/>
          </a:prstGeom>
          <a:noFill/>
        </p:spPr>
        <p:txBody>
          <a:bodyPr vert="horz" lIns="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0707B2-76CD-463E-AE3E-654AD69596FA}"/>
              </a:ext>
            </a:extLst>
          </p:cNvPr>
          <p:cNvSpPr>
            <a:spLocks noGrp="1"/>
          </p:cNvSpPr>
          <p:nvPr>
            <p:ph type="dt" sz="half" idx="2"/>
          </p:nvPr>
        </p:nvSpPr>
        <p:spPr>
          <a:xfrm>
            <a:off x="9772650" y="6400801"/>
            <a:ext cx="1333125" cy="197223"/>
          </a:xfrm>
          <a:prstGeom prst="rect">
            <a:avLst/>
          </a:prstGeom>
        </p:spPr>
        <p:txBody>
          <a:bodyPr vert="horz" lIns="0" tIns="0" rIns="0" bIns="0" rtlCol="0" anchor="t" anchorCtr="0"/>
          <a:lstStyle>
            <a:lvl1pPr algn="r">
              <a:defRPr sz="900">
                <a:solidFill>
                  <a:schemeClr val="accent1"/>
                </a:solidFill>
              </a:defRPr>
            </a:lvl1pPr>
          </a:lstStyle>
          <a:p>
            <a:fld id="{B1806813-E896-344A-A0BE-0E629183DF76}" type="datetime4">
              <a:rPr lang="en-US" smtClean="0"/>
              <a:t>October 23, 2026</a:t>
            </a:fld>
            <a:endParaRPr lang="en-US"/>
          </a:p>
        </p:txBody>
      </p:sp>
      <p:sp>
        <p:nvSpPr>
          <p:cNvPr id="5" name="Footer Placeholder 4">
            <a:extLst>
              <a:ext uri="{FF2B5EF4-FFF2-40B4-BE49-F238E27FC236}">
                <a16:creationId xmlns:a16="http://schemas.microsoft.com/office/drawing/2014/main" id="{87AEE54C-68AD-4486-8014-B28CE560FE13}"/>
              </a:ext>
            </a:extLst>
          </p:cNvPr>
          <p:cNvSpPr>
            <a:spLocks noGrp="1"/>
          </p:cNvSpPr>
          <p:nvPr>
            <p:ph type="ftr" sz="quarter" idx="3"/>
          </p:nvPr>
        </p:nvSpPr>
        <p:spPr>
          <a:xfrm>
            <a:off x="3633263" y="6400801"/>
            <a:ext cx="5842207" cy="209176"/>
          </a:xfrm>
          <a:prstGeom prst="rect">
            <a:avLst/>
          </a:prstGeom>
        </p:spPr>
        <p:txBody>
          <a:bodyPr vert="horz" lIns="0" tIns="0" rIns="0" bIns="0" rtlCol="0" anchor="t" anchorCtr="0"/>
          <a:lstStyle>
            <a:lvl1pPr algn="l">
              <a:defRPr sz="900">
                <a:solidFill>
                  <a:schemeClr val="accent1"/>
                </a:solidFill>
              </a:defRPr>
            </a:lvl1pPr>
          </a:lstStyle>
          <a:p>
            <a:endParaRPr lang="en-US"/>
          </a:p>
        </p:txBody>
      </p:sp>
      <p:sp>
        <p:nvSpPr>
          <p:cNvPr id="6" name="Slide Number Placeholder 5">
            <a:extLst>
              <a:ext uri="{FF2B5EF4-FFF2-40B4-BE49-F238E27FC236}">
                <a16:creationId xmlns:a16="http://schemas.microsoft.com/office/drawing/2014/main" id="{ADC1B2D1-9758-4DCF-A947-E6FA30020604}"/>
              </a:ext>
            </a:extLst>
          </p:cNvPr>
          <p:cNvSpPr>
            <a:spLocks noGrp="1"/>
          </p:cNvSpPr>
          <p:nvPr>
            <p:ph type="sldNum" sz="quarter" idx="4"/>
          </p:nvPr>
        </p:nvSpPr>
        <p:spPr>
          <a:xfrm>
            <a:off x="11199906" y="6400800"/>
            <a:ext cx="382493" cy="181909"/>
          </a:xfrm>
          <a:prstGeom prst="rect">
            <a:avLst/>
          </a:prstGeom>
        </p:spPr>
        <p:txBody>
          <a:bodyPr vert="horz" lIns="0" tIns="0" rIns="0" bIns="0" rtlCol="0" anchor="t" anchorCtr="0"/>
          <a:lstStyle>
            <a:lvl1pPr algn="r" fontAlgn="t">
              <a:defRPr sz="900" baseline="0">
                <a:solidFill>
                  <a:schemeClr val="accent1"/>
                </a:solidFill>
              </a:defRPr>
            </a:lvl1pPr>
          </a:lstStyle>
          <a:p>
            <a:fld id="{1C4126A1-9282-4A82-AC02-A59AF4A969C8}" type="slidenum">
              <a:rPr lang="en-US" smtClean="0"/>
              <a:pPr/>
              <a:t>‹#›</a:t>
            </a:fld>
            <a:endParaRPr lang="en-US"/>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4838" y="6400800"/>
            <a:ext cx="2932747" cy="138499"/>
          </a:xfrm>
          <a:prstGeom prst="rect">
            <a:avLst/>
          </a:prstGeom>
          <a:noFill/>
        </p:spPr>
        <p:txBody>
          <a:bodyPr wrap="square" lIns="0" tIns="0" rIns="0" bIns="0" rtlCol="0">
            <a:spAutoFit/>
          </a:bodyPr>
          <a:lstStyle/>
          <a:p>
            <a:r>
              <a:rPr lang="en-US" sz="900" spc="50" baseline="0">
                <a:solidFill>
                  <a:schemeClr val="accent1"/>
                </a:solidFill>
              </a:rPr>
              <a:t>California Public Utilities Commission</a:t>
            </a:r>
          </a:p>
        </p:txBody>
      </p:sp>
    </p:spTree>
    <p:extLst>
      <p:ext uri="{BB962C8B-B14F-4D97-AF65-F5344CB8AC3E}">
        <p14:creationId xmlns:p14="http://schemas.microsoft.com/office/powerpoint/2010/main" val="316390573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dt="0"/>
  <p:txStyles>
    <p:titleStyle>
      <a:lvl1pPr algn="l" defTabSz="914400" rtl="0" eaLnBrk="1" fontAlgn="b" latinLnBrk="0" hangingPunct="1">
        <a:lnSpc>
          <a:spcPct val="90000"/>
        </a:lnSpc>
        <a:spcBef>
          <a:spcPct val="0"/>
        </a:spcBef>
        <a:buNone/>
        <a:defRPr sz="3600" b="1"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n-lt"/>
          <a:ea typeface="+mn-ea"/>
          <a:cs typeface="+mn-cs"/>
        </a:defRPr>
      </a:lvl1pPr>
      <a:lvl2pPr marL="571500" indent="-231775" algn="l" defTabSz="914400" rtl="0" eaLnBrk="1" latinLnBrk="0" hangingPunct="1">
        <a:lnSpc>
          <a:spcPct val="90000"/>
        </a:lnSpc>
        <a:spcBef>
          <a:spcPts val="500"/>
        </a:spcBef>
        <a:buFont typeface="Arial" panose="020B0604020202020204" pitchFamily="34" charset="0"/>
        <a:buChar char="•"/>
        <a:tabLst/>
        <a:defRPr sz="2200" kern="1200">
          <a:solidFill>
            <a:schemeClr val="bg1"/>
          </a:solidFill>
          <a:latin typeface="+mn-lt"/>
          <a:ea typeface="+mn-ea"/>
          <a:cs typeface="+mn-cs"/>
        </a:defRPr>
      </a:lvl2pPr>
      <a:lvl3pPr marL="971550" indent="-173038" algn="l" defTabSz="914400" rtl="0" eaLnBrk="1" latinLnBrk="0" hangingPunct="1">
        <a:lnSpc>
          <a:spcPct val="90000"/>
        </a:lnSpc>
        <a:spcBef>
          <a:spcPts val="500"/>
        </a:spcBef>
        <a:buFont typeface="Arial" panose="020B0604020202020204" pitchFamily="34" charset="0"/>
        <a:buChar char="•"/>
        <a:tabLst/>
        <a:defRPr sz="2000" kern="1200">
          <a:solidFill>
            <a:schemeClr val="bg1"/>
          </a:solidFill>
          <a:latin typeface="+mn-lt"/>
          <a:ea typeface="+mn-ea"/>
          <a:cs typeface="+mn-cs"/>
        </a:defRPr>
      </a:lvl3pPr>
      <a:lvl4pPr marL="1430338" indent="-166688" algn="l" defTabSz="914400" rtl="0" eaLnBrk="1" latinLnBrk="0" hangingPunct="1">
        <a:lnSpc>
          <a:spcPct val="90000"/>
        </a:lnSpc>
        <a:spcBef>
          <a:spcPts val="500"/>
        </a:spcBef>
        <a:buFont typeface="Arial" panose="020B0604020202020204" pitchFamily="34" charset="0"/>
        <a:buChar char="•"/>
        <a:tabLst/>
        <a:defRPr sz="1800" kern="1200">
          <a:solidFill>
            <a:schemeClr val="bg1"/>
          </a:solidFill>
          <a:latin typeface="+mn-lt"/>
          <a:ea typeface="+mn-ea"/>
          <a:cs typeface="+mn-cs"/>
        </a:defRPr>
      </a:lvl4pPr>
      <a:lvl5pPr marL="1889125" indent="-173038" algn="l" defTabSz="914400" rtl="0" eaLnBrk="1" latinLnBrk="0" hangingPunct="1">
        <a:lnSpc>
          <a:spcPct val="90000"/>
        </a:lnSpc>
        <a:spcBef>
          <a:spcPts val="500"/>
        </a:spcBef>
        <a:buFont typeface="Arial" panose="020B0604020202020204" pitchFamily="34" charset="0"/>
        <a:buChar char="•"/>
        <a:tabLst/>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384">
          <p15:clr>
            <a:srgbClr val="F26B43"/>
          </p15:clr>
        </p15:guide>
        <p15:guide id="4" pos="7296">
          <p15:clr>
            <a:srgbClr val="F26B43"/>
          </p15:clr>
        </p15:guide>
        <p15:guide id="5" orient="horz" pos="403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E98372-D69B-4C8A-9CBB-B1C765408554}"/>
              </a:ext>
            </a:extLst>
          </p:cNvPr>
          <p:cNvSpPr>
            <a:spLocks noGrp="1"/>
          </p:cNvSpPr>
          <p:nvPr>
            <p:ph type="title"/>
          </p:nvPr>
        </p:nvSpPr>
        <p:spPr>
          <a:xfrm>
            <a:off x="609600" y="365125"/>
            <a:ext cx="10972800" cy="1325563"/>
          </a:xfrm>
          <a:prstGeom prst="rect">
            <a:avLst/>
          </a:prstGeom>
        </p:spPr>
        <p:txBody>
          <a:bodyPr vert="horz" lIns="0" tIns="45720" rIns="91440" bIns="45720" rtlCol="0" anchor="b"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BC606B32-88C8-46F8-A892-446061875561}"/>
              </a:ext>
            </a:extLst>
          </p:cNvPr>
          <p:cNvSpPr>
            <a:spLocks noGrp="1"/>
          </p:cNvSpPr>
          <p:nvPr>
            <p:ph type="body" idx="1"/>
          </p:nvPr>
        </p:nvSpPr>
        <p:spPr>
          <a:xfrm>
            <a:off x="609600" y="1825625"/>
            <a:ext cx="10972800" cy="4351338"/>
          </a:xfrm>
          <a:prstGeom prst="rect">
            <a:avLst/>
          </a:prstGeom>
          <a:noFill/>
        </p:spPr>
        <p:txBody>
          <a:bodyPr vert="horz" lIns="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0707B2-76CD-463E-AE3E-654AD69596FA}"/>
              </a:ext>
            </a:extLst>
          </p:cNvPr>
          <p:cNvSpPr>
            <a:spLocks noGrp="1"/>
          </p:cNvSpPr>
          <p:nvPr>
            <p:ph type="dt" sz="half" idx="2"/>
          </p:nvPr>
        </p:nvSpPr>
        <p:spPr>
          <a:xfrm>
            <a:off x="9772650" y="6400801"/>
            <a:ext cx="1333125" cy="197223"/>
          </a:xfrm>
          <a:prstGeom prst="rect">
            <a:avLst/>
          </a:prstGeom>
        </p:spPr>
        <p:txBody>
          <a:bodyPr vert="horz" lIns="0" tIns="0" rIns="0" bIns="0" rtlCol="0" anchor="t" anchorCtr="0"/>
          <a:lstStyle>
            <a:lvl1pPr algn="r">
              <a:defRPr sz="900">
                <a:solidFill>
                  <a:schemeClr val="bg1"/>
                </a:solidFill>
              </a:defRPr>
            </a:lvl1pPr>
          </a:lstStyle>
          <a:p>
            <a:fld id="{3A4FACE1-393D-BA40-BD35-5F2AC2D64C5D}" type="datetime4">
              <a:rPr lang="en-US" smtClean="0"/>
              <a:t>October 23, 2026</a:t>
            </a:fld>
            <a:endParaRPr lang="en-US"/>
          </a:p>
        </p:txBody>
      </p:sp>
      <p:sp>
        <p:nvSpPr>
          <p:cNvPr id="5" name="Footer Placeholder 4">
            <a:extLst>
              <a:ext uri="{FF2B5EF4-FFF2-40B4-BE49-F238E27FC236}">
                <a16:creationId xmlns:a16="http://schemas.microsoft.com/office/drawing/2014/main" id="{87AEE54C-68AD-4486-8014-B28CE560FE13}"/>
              </a:ext>
            </a:extLst>
          </p:cNvPr>
          <p:cNvSpPr>
            <a:spLocks noGrp="1"/>
          </p:cNvSpPr>
          <p:nvPr>
            <p:ph type="ftr" sz="quarter" idx="3"/>
          </p:nvPr>
        </p:nvSpPr>
        <p:spPr>
          <a:xfrm>
            <a:off x="3633263" y="6400801"/>
            <a:ext cx="5842207" cy="209176"/>
          </a:xfrm>
          <a:prstGeom prst="rect">
            <a:avLst/>
          </a:prstGeom>
        </p:spPr>
        <p:txBody>
          <a:bodyPr vert="horz" lIns="0" tIns="0" rIns="0" bIns="0" rtlCol="0" anchor="t" anchorCtr="0"/>
          <a:lstStyle>
            <a:lvl1pPr algn="l">
              <a:defRPr sz="900">
                <a:solidFill>
                  <a:schemeClr val="bg1"/>
                </a:solidFill>
              </a:defRPr>
            </a:lvl1pPr>
          </a:lstStyle>
          <a:p>
            <a:endParaRPr lang="en-US"/>
          </a:p>
        </p:txBody>
      </p:sp>
      <p:sp>
        <p:nvSpPr>
          <p:cNvPr id="6" name="Slide Number Placeholder 5">
            <a:extLst>
              <a:ext uri="{FF2B5EF4-FFF2-40B4-BE49-F238E27FC236}">
                <a16:creationId xmlns:a16="http://schemas.microsoft.com/office/drawing/2014/main" id="{ADC1B2D1-9758-4DCF-A947-E6FA30020604}"/>
              </a:ext>
            </a:extLst>
          </p:cNvPr>
          <p:cNvSpPr>
            <a:spLocks noGrp="1"/>
          </p:cNvSpPr>
          <p:nvPr>
            <p:ph type="sldNum" sz="quarter" idx="4"/>
          </p:nvPr>
        </p:nvSpPr>
        <p:spPr>
          <a:xfrm>
            <a:off x="11199906" y="6400800"/>
            <a:ext cx="382493" cy="181909"/>
          </a:xfrm>
          <a:prstGeom prst="rect">
            <a:avLst/>
          </a:prstGeom>
        </p:spPr>
        <p:txBody>
          <a:bodyPr vert="horz" lIns="0" tIns="0" rIns="0" bIns="0" rtlCol="0" anchor="t" anchorCtr="0"/>
          <a:lstStyle>
            <a:lvl1pPr algn="r" fontAlgn="t">
              <a:defRPr sz="900" baseline="0">
                <a:solidFill>
                  <a:schemeClr val="bg1"/>
                </a:solidFill>
              </a:defRPr>
            </a:lvl1pPr>
          </a:lstStyle>
          <a:p>
            <a:fld id="{1C4126A1-9282-4A82-AC02-A59AF4A969C8}" type="slidenum">
              <a:rPr lang="en-US" smtClean="0"/>
              <a:pPr/>
              <a:t>‹#›</a:t>
            </a:fld>
            <a:endParaRPr lang="en-US"/>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4838" y="6400800"/>
            <a:ext cx="2932747" cy="138499"/>
          </a:xfrm>
          <a:prstGeom prst="rect">
            <a:avLst/>
          </a:prstGeom>
          <a:noFill/>
        </p:spPr>
        <p:txBody>
          <a:bodyPr wrap="square" lIns="0" tIns="0" rIns="0" bIns="0" rtlCol="0">
            <a:spAutoFit/>
          </a:bodyPr>
          <a:lstStyle/>
          <a:p>
            <a:r>
              <a:rPr lang="en-US" sz="900" spc="50" baseline="0">
                <a:solidFill>
                  <a:schemeClr val="bg1"/>
                </a:solidFill>
              </a:rPr>
              <a:t>California Public Utilities Commission</a:t>
            </a:r>
          </a:p>
        </p:txBody>
      </p:sp>
    </p:spTree>
    <p:extLst>
      <p:ext uri="{BB962C8B-B14F-4D97-AF65-F5344CB8AC3E}">
        <p14:creationId xmlns:p14="http://schemas.microsoft.com/office/powerpoint/2010/main" val="44087423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hdr="0" ftr="0" dt="0"/>
  <p:txStyles>
    <p:titleStyle>
      <a:lvl1pPr algn="l" defTabSz="914400" rtl="0" eaLnBrk="1" fontAlgn="b" latinLnBrk="0" hangingPunct="1">
        <a:lnSpc>
          <a:spcPct val="90000"/>
        </a:lnSpc>
        <a:spcBef>
          <a:spcPct val="0"/>
        </a:spcBef>
        <a:buNone/>
        <a:defRPr sz="36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n-lt"/>
          <a:ea typeface="+mn-ea"/>
          <a:cs typeface="+mn-cs"/>
        </a:defRPr>
      </a:lvl1pPr>
      <a:lvl2pPr marL="571500" indent="-231775" algn="l" defTabSz="914400" rtl="0" eaLnBrk="1" latinLnBrk="0" hangingPunct="1">
        <a:lnSpc>
          <a:spcPct val="90000"/>
        </a:lnSpc>
        <a:spcBef>
          <a:spcPts val="500"/>
        </a:spcBef>
        <a:buFont typeface="Arial" panose="020B0604020202020204" pitchFamily="34" charset="0"/>
        <a:buChar char="•"/>
        <a:tabLst/>
        <a:defRPr sz="2200" kern="1200">
          <a:solidFill>
            <a:schemeClr val="bg1"/>
          </a:solidFill>
          <a:latin typeface="+mn-lt"/>
          <a:ea typeface="+mn-ea"/>
          <a:cs typeface="+mn-cs"/>
        </a:defRPr>
      </a:lvl2pPr>
      <a:lvl3pPr marL="971550" indent="-173038" algn="l" defTabSz="914400" rtl="0" eaLnBrk="1" latinLnBrk="0" hangingPunct="1">
        <a:lnSpc>
          <a:spcPct val="90000"/>
        </a:lnSpc>
        <a:spcBef>
          <a:spcPts val="500"/>
        </a:spcBef>
        <a:buFont typeface="Arial" panose="020B0604020202020204" pitchFamily="34" charset="0"/>
        <a:buChar char="•"/>
        <a:tabLst/>
        <a:defRPr sz="2000" kern="1200">
          <a:solidFill>
            <a:schemeClr val="bg1"/>
          </a:solidFill>
          <a:latin typeface="+mn-lt"/>
          <a:ea typeface="+mn-ea"/>
          <a:cs typeface="+mn-cs"/>
        </a:defRPr>
      </a:lvl3pPr>
      <a:lvl4pPr marL="1430338" indent="-166688" algn="l" defTabSz="914400" rtl="0" eaLnBrk="1" latinLnBrk="0" hangingPunct="1">
        <a:lnSpc>
          <a:spcPct val="90000"/>
        </a:lnSpc>
        <a:spcBef>
          <a:spcPts val="500"/>
        </a:spcBef>
        <a:buFont typeface="Arial" panose="020B0604020202020204" pitchFamily="34" charset="0"/>
        <a:buChar char="•"/>
        <a:tabLst/>
        <a:defRPr sz="1800" kern="1200">
          <a:solidFill>
            <a:schemeClr val="bg1"/>
          </a:solidFill>
          <a:latin typeface="+mn-lt"/>
          <a:ea typeface="+mn-ea"/>
          <a:cs typeface="+mn-cs"/>
        </a:defRPr>
      </a:lvl4pPr>
      <a:lvl5pPr marL="1889125" indent="-173038" algn="l" defTabSz="914400" rtl="0" eaLnBrk="1" latinLnBrk="0" hangingPunct="1">
        <a:lnSpc>
          <a:spcPct val="90000"/>
        </a:lnSpc>
        <a:spcBef>
          <a:spcPts val="500"/>
        </a:spcBef>
        <a:buFont typeface="Arial" panose="020B0604020202020204" pitchFamily="34" charset="0"/>
        <a:buChar char="•"/>
        <a:tabLst/>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384">
          <p15:clr>
            <a:srgbClr val="F26B43"/>
          </p15:clr>
        </p15:guide>
        <p15:guide id="4" pos="7296">
          <p15:clr>
            <a:srgbClr val="F26B43"/>
          </p15:clr>
        </p15:guide>
        <p15:guide id="5" orient="horz" pos="403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E98372-D69B-4C8A-9CBB-B1C765408554}"/>
              </a:ext>
            </a:extLst>
          </p:cNvPr>
          <p:cNvSpPr>
            <a:spLocks noGrp="1"/>
          </p:cNvSpPr>
          <p:nvPr>
            <p:ph type="title"/>
          </p:nvPr>
        </p:nvSpPr>
        <p:spPr>
          <a:xfrm>
            <a:off x="609600" y="365125"/>
            <a:ext cx="10972800" cy="1325563"/>
          </a:xfrm>
          <a:prstGeom prst="rect">
            <a:avLst/>
          </a:prstGeom>
        </p:spPr>
        <p:txBody>
          <a:bodyPr vert="horz" lIns="0" tIns="45720" rIns="91440" bIns="45720" rtlCol="0" anchor="b"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BC606B32-88C8-46F8-A892-446061875561}"/>
              </a:ext>
            </a:extLst>
          </p:cNvPr>
          <p:cNvSpPr>
            <a:spLocks noGrp="1"/>
          </p:cNvSpPr>
          <p:nvPr>
            <p:ph type="body" idx="1"/>
          </p:nvPr>
        </p:nvSpPr>
        <p:spPr>
          <a:xfrm>
            <a:off x="609600" y="1825625"/>
            <a:ext cx="10972800" cy="4351338"/>
          </a:xfrm>
          <a:prstGeom prst="rect">
            <a:avLst/>
          </a:prstGeom>
          <a:noFill/>
        </p:spPr>
        <p:txBody>
          <a:bodyPr vert="horz" lIns="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0707B2-76CD-463E-AE3E-654AD69596FA}"/>
              </a:ext>
            </a:extLst>
          </p:cNvPr>
          <p:cNvSpPr>
            <a:spLocks noGrp="1"/>
          </p:cNvSpPr>
          <p:nvPr>
            <p:ph type="dt" sz="half" idx="2"/>
          </p:nvPr>
        </p:nvSpPr>
        <p:spPr>
          <a:xfrm>
            <a:off x="9772650" y="6400801"/>
            <a:ext cx="1333125" cy="197223"/>
          </a:xfrm>
          <a:prstGeom prst="rect">
            <a:avLst/>
          </a:prstGeom>
        </p:spPr>
        <p:txBody>
          <a:bodyPr vert="horz" lIns="0" tIns="0" rIns="0" bIns="0" rtlCol="0" anchor="t" anchorCtr="0"/>
          <a:lstStyle>
            <a:lvl1pPr algn="r">
              <a:defRPr sz="900">
                <a:solidFill>
                  <a:schemeClr val="bg1"/>
                </a:solidFill>
              </a:defRPr>
            </a:lvl1pPr>
          </a:lstStyle>
          <a:p>
            <a:fld id="{BCB06B5F-0482-C345-A9A2-5B3003513585}" type="datetime4">
              <a:rPr lang="en-US" smtClean="0"/>
              <a:t>October 23, 2026</a:t>
            </a:fld>
            <a:endParaRPr lang="en-US"/>
          </a:p>
        </p:txBody>
      </p:sp>
      <p:sp>
        <p:nvSpPr>
          <p:cNvPr id="5" name="Footer Placeholder 4">
            <a:extLst>
              <a:ext uri="{FF2B5EF4-FFF2-40B4-BE49-F238E27FC236}">
                <a16:creationId xmlns:a16="http://schemas.microsoft.com/office/drawing/2014/main" id="{87AEE54C-68AD-4486-8014-B28CE560FE13}"/>
              </a:ext>
            </a:extLst>
          </p:cNvPr>
          <p:cNvSpPr>
            <a:spLocks noGrp="1"/>
          </p:cNvSpPr>
          <p:nvPr>
            <p:ph type="ftr" sz="quarter" idx="3"/>
          </p:nvPr>
        </p:nvSpPr>
        <p:spPr>
          <a:xfrm>
            <a:off x="3633263" y="6400801"/>
            <a:ext cx="5842207" cy="209176"/>
          </a:xfrm>
          <a:prstGeom prst="rect">
            <a:avLst/>
          </a:prstGeom>
        </p:spPr>
        <p:txBody>
          <a:bodyPr vert="horz" lIns="0" tIns="0" rIns="0" bIns="0" rtlCol="0" anchor="t" anchorCtr="0"/>
          <a:lstStyle>
            <a:lvl1pPr algn="l">
              <a:defRPr sz="900">
                <a:solidFill>
                  <a:schemeClr val="bg1"/>
                </a:solidFill>
              </a:defRPr>
            </a:lvl1pPr>
          </a:lstStyle>
          <a:p>
            <a:endParaRPr lang="en-US"/>
          </a:p>
        </p:txBody>
      </p:sp>
      <p:sp>
        <p:nvSpPr>
          <p:cNvPr id="6" name="Slide Number Placeholder 5">
            <a:extLst>
              <a:ext uri="{FF2B5EF4-FFF2-40B4-BE49-F238E27FC236}">
                <a16:creationId xmlns:a16="http://schemas.microsoft.com/office/drawing/2014/main" id="{ADC1B2D1-9758-4DCF-A947-E6FA30020604}"/>
              </a:ext>
            </a:extLst>
          </p:cNvPr>
          <p:cNvSpPr>
            <a:spLocks noGrp="1"/>
          </p:cNvSpPr>
          <p:nvPr>
            <p:ph type="sldNum" sz="quarter" idx="4"/>
          </p:nvPr>
        </p:nvSpPr>
        <p:spPr>
          <a:xfrm>
            <a:off x="11199906" y="6400800"/>
            <a:ext cx="382493" cy="181909"/>
          </a:xfrm>
          <a:prstGeom prst="rect">
            <a:avLst/>
          </a:prstGeom>
        </p:spPr>
        <p:txBody>
          <a:bodyPr vert="horz" lIns="0" tIns="0" rIns="0" bIns="0" rtlCol="0" anchor="t" anchorCtr="0"/>
          <a:lstStyle>
            <a:lvl1pPr algn="r" fontAlgn="t">
              <a:defRPr sz="900" baseline="0">
                <a:solidFill>
                  <a:schemeClr val="bg1"/>
                </a:solidFill>
              </a:defRPr>
            </a:lvl1pPr>
          </a:lstStyle>
          <a:p>
            <a:fld id="{1C4126A1-9282-4A82-AC02-A59AF4A969C8}" type="slidenum">
              <a:rPr lang="en-US" smtClean="0"/>
              <a:pPr/>
              <a:t>‹#›</a:t>
            </a:fld>
            <a:endParaRPr lang="en-US"/>
          </a:p>
        </p:txBody>
      </p:sp>
      <p:sp>
        <p:nvSpPr>
          <p:cNvPr id="9" name="TextBox 8">
            <a:extLst>
              <a:ext uri="{FF2B5EF4-FFF2-40B4-BE49-F238E27FC236}">
                <a16:creationId xmlns:a16="http://schemas.microsoft.com/office/drawing/2014/main" id="{7E6774D7-0621-A844-AF51-9BC0AAC55D77}"/>
              </a:ext>
            </a:extLst>
          </p:cNvPr>
          <p:cNvSpPr txBox="1"/>
          <p:nvPr userDrawn="1"/>
        </p:nvSpPr>
        <p:spPr>
          <a:xfrm>
            <a:off x="604838" y="6400800"/>
            <a:ext cx="2932747" cy="138499"/>
          </a:xfrm>
          <a:prstGeom prst="rect">
            <a:avLst/>
          </a:prstGeom>
          <a:noFill/>
        </p:spPr>
        <p:txBody>
          <a:bodyPr wrap="square" lIns="0" tIns="0" rIns="0" bIns="0" rtlCol="0">
            <a:spAutoFit/>
          </a:bodyPr>
          <a:lstStyle/>
          <a:p>
            <a:r>
              <a:rPr lang="en-US" sz="900" spc="50" baseline="0">
                <a:solidFill>
                  <a:schemeClr val="bg1"/>
                </a:solidFill>
              </a:rPr>
              <a:t>California Public Utilities Commission</a:t>
            </a:r>
          </a:p>
        </p:txBody>
      </p:sp>
    </p:spTree>
    <p:extLst>
      <p:ext uri="{BB962C8B-B14F-4D97-AF65-F5344CB8AC3E}">
        <p14:creationId xmlns:p14="http://schemas.microsoft.com/office/powerpoint/2010/main" val="1296284975"/>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hdr="0" ftr="0" dt="0"/>
  <p:txStyles>
    <p:titleStyle>
      <a:lvl1pPr algn="l" defTabSz="914400" rtl="0" eaLnBrk="1" fontAlgn="b" latinLnBrk="0" hangingPunct="1">
        <a:lnSpc>
          <a:spcPct val="90000"/>
        </a:lnSpc>
        <a:spcBef>
          <a:spcPct val="0"/>
        </a:spcBef>
        <a:buNone/>
        <a:defRPr sz="36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2"/>
          </a:solidFill>
          <a:latin typeface="+mn-lt"/>
          <a:ea typeface="+mn-ea"/>
          <a:cs typeface="+mn-cs"/>
        </a:defRPr>
      </a:lvl1pPr>
      <a:lvl2pPr marL="571500" indent="-231775" algn="l" defTabSz="914400" rtl="0" eaLnBrk="1" latinLnBrk="0" hangingPunct="1">
        <a:lnSpc>
          <a:spcPct val="90000"/>
        </a:lnSpc>
        <a:spcBef>
          <a:spcPts val="500"/>
        </a:spcBef>
        <a:buFont typeface="Arial" panose="020B0604020202020204" pitchFamily="34" charset="0"/>
        <a:buChar char="•"/>
        <a:tabLst/>
        <a:defRPr sz="2200" kern="1200">
          <a:solidFill>
            <a:schemeClr val="tx2"/>
          </a:solidFill>
          <a:latin typeface="+mn-lt"/>
          <a:ea typeface="+mn-ea"/>
          <a:cs typeface="+mn-cs"/>
        </a:defRPr>
      </a:lvl2pPr>
      <a:lvl3pPr marL="971550" indent="-173038" algn="l" defTabSz="914400" rtl="0" eaLnBrk="1" latinLnBrk="0" hangingPunct="1">
        <a:lnSpc>
          <a:spcPct val="90000"/>
        </a:lnSpc>
        <a:spcBef>
          <a:spcPts val="500"/>
        </a:spcBef>
        <a:buFont typeface="Arial" panose="020B0604020202020204" pitchFamily="34" charset="0"/>
        <a:buChar char="•"/>
        <a:tabLst/>
        <a:defRPr sz="2000" kern="1200">
          <a:solidFill>
            <a:schemeClr val="tx2"/>
          </a:solidFill>
          <a:latin typeface="+mn-lt"/>
          <a:ea typeface="+mn-ea"/>
          <a:cs typeface="+mn-cs"/>
        </a:defRPr>
      </a:lvl3pPr>
      <a:lvl4pPr marL="1430338" indent="-166688" algn="l" defTabSz="914400" rtl="0" eaLnBrk="1" latinLnBrk="0" hangingPunct="1">
        <a:lnSpc>
          <a:spcPct val="90000"/>
        </a:lnSpc>
        <a:spcBef>
          <a:spcPts val="500"/>
        </a:spcBef>
        <a:buFont typeface="Arial" panose="020B0604020202020204" pitchFamily="34" charset="0"/>
        <a:buChar char="•"/>
        <a:tabLst/>
        <a:defRPr sz="1800" kern="1200">
          <a:solidFill>
            <a:schemeClr val="tx2"/>
          </a:solidFill>
          <a:latin typeface="+mn-lt"/>
          <a:ea typeface="+mn-ea"/>
          <a:cs typeface="+mn-cs"/>
        </a:defRPr>
      </a:lvl4pPr>
      <a:lvl5pPr marL="1889125" indent="-173038" algn="l" defTabSz="914400" rtl="0" eaLnBrk="1" latinLnBrk="0" hangingPunct="1">
        <a:lnSpc>
          <a:spcPct val="90000"/>
        </a:lnSpc>
        <a:spcBef>
          <a:spcPts val="500"/>
        </a:spcBef>
        <a:buFont typeface="Arial" panose="020B0604020202020204" pitchFamily="34" charset="0"/>
        <a:buChar char="•"/>
        <a:tabLst/>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384">
          <p15:clr>
            <a:srgbClr val="F26B43"/>
          </p15:clr>
        </p15:guide>
        <p15:guide id="4" pos="7296">
          <p15:clr>
            <a:srgbClr val="F26B43"/>
          </p15:clr>
        </p15:guide>
        <p15:guide id="5" orient="horz" pos="40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TextBox 2"/>
          <p:cNvSpPr txBox="1"/>
          <p:nvPr/>
        </p:nvSpPr>
        <p:spPr>
          <a:xfrm>
            <a:off x="612648" y="320040"/>
            <a:ext cx="10972800" cy="914400"/>
          </a:xfrm>
          <a:prstGeom prst="rect">
            <a:avLst/>
          </a:prstGeom>
          <a:noFill/>
        </p:spPr>
        <p:txBody>
          <a:bodyPr wrap="square">
            <a:spAutoFit/>
          </a:bodyPr>
          <a:lstStyle/>
          <a:p>
            <a:pPr>
              <a:spcAft>
                <a:spcPts val="600"/>
              </a:spcAft>
            </a:pPr>
            <a:r>
              <a:rPr sz="3000" b="1">
                <a:solidFill>
                  <a:srgbClr val="0D3153"/>
                </a:solidFill>
                <a:latin typeface="Arial"/>
              </a:rPr>
              <a:t>Welcome to the RES-BCT Workshop</a:t>
            </a:r>
          </a:p>
        </p:txBody>
      </p:sp>
      <p:sp>
        <p:nvSpPr>
          <p:cNvPr id="4" name="Rectangle 3"/>
          <p:cNvSpPr/>
          <p:nvPr/>
        </p:nvSpPr>
        <p:spPr>
          <a:xfrm>
            <a:off x="612648" y="1216152"/>
            <a:ext cx="10972800" cy="41148"/>
          </a:xfrm>
          <a:prstGeom prst="rect">
            <a:avLst/>
          </a:prstGeom>
          <a:solidFill>
            <a:srgbClr val="0068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21792" y="6473952"/>
            <a:ext cx="9144000" cy="201168"/>
          </a:xfrm>
          <a:prstGeom prst="rect">
            <a:avLst/>
          </a:prstGeom>
          <a:noFill/>
        </p:spPr>
        <p:txBody>
          <a:bodyPr wrap="square">
            <a:spAutoFit/>
          </a:bodyPr>
          <a:lstStyle/>
          <a:p>
            <a:pPr>
              <a:spcAft>
                <a:spcPts val="600"/>
              </a:spcAft>
            </a:pPr>
            <a:r>
              <a:rPr sz="1000" b="0">
                <a:solidFill>
                  <a:srgbClr val="49535D"/>
                </a:solidFill>
                <a:latin typeface="Arial"/>
              </a:rPr>
              <a:t>California Public Utilities Commission  |  Energy Division</a:t>
            </a:r>
          </a:p>
        </p:txBody>
      </p:sp>
      <p:sp>
        <p:nvSpPr>
          <p:cNvPr id="6" name="TextBox 5"/>
          <p:cNvSpPr txBox="1"/>
          <p:nvPr/>
        </p:nvSpPr>
        <p:spPr>
          <a:xfrm>
            <a:off x="749808" y="1691640"/>
            <a:ext cx="10515600" cy="1234440"/>
          </a:xfrm>
          <a:prstGeom prst="rect">
            <a:avLst/>
          </a:prstGeom>
          <a:noFill/>
        </p:spPr>
        <p:txBody>
          <a:bodyPr wrap="square">
            <a:spAutoFit/>
          </a:bodyPr>
          <a:lstStyle/>
          <a:p>
            <a:pPr>
              <a:spcAft>
                <a:spcPts val="600"/>
              </a:spcAft>
            </a:pPr>
            <a:r>
              <a:rPr sz="2700" b="1">
                <a:solidFill>
                  <a:srgbClr val="0D3153"/>
                </a:solidFill>
                <a:latin typeface="Arial"/>
              </a:rPr>
              <a:t>Renewable Energy Self-Generation</a:t>
            </a:r>
          </a:p>
          <a:p>
            <a:pPr>
              <a:spcAft>
                <a:spcPts val="600"/>
              </a:spcAft>
            </a:pPr>
            <a:r>
              <a:rPr sz="2700" b="1">
                <a:solidFill>
                  <a:srgbClr val="0D3153"/>
                </a:solidFill>
                <a:latin typeface="Arial"/>
              </a:rPr>
              <a:t>Bill Credit Transfer (RES-BCT)</a:t>
            </a:r>
          </a:p>
        </p:txBody>
      </p:sp>
      <p:sp>
        <p:nvSpPr>
          <p:cNvPr id="7" name="TextBox 6"/>
          <p:cNvSpPr txBox="1"/>
          <p:nvPr/>
        </p:nvSpPr>
        <p:spPr>
          <a:xfrm>
            <a:off x="749808" y="3337560"/>
            <a:ext cx="10515600" cy="548640"/>
          </a:xfrm>
          <a:prstGeom prst="rect">
            <a:avLst/>
          </a:prstGeom>
          <a:noFill/>
        </p:spPr>
        <p:txBody>
          <a:bodyPr wrap="square">
            <a:spAutoFit/>
          </a:bodyPr>
          <a:lstStyle/>
          <a:p>
            <a:pPr>
              <a:spcAft>
                <a:spcPts val="600"/>
              </a:spcAft>
            </a:pPr>
            <a:r>
              <a:rPr sz="2200" b="0">
                <a:solidFill>
                  <a:srgbClr val="00689F"/>
                </a:solidFill>
                <a:latin typeface="Arial"/>
              </a:rPr>
              <a:t>Implementation and Remaining Program Capacity</a:t>
            </a:r>
          </a:p>
        </p:txBody>
      </p:sp>
      <p:sp>
        <p:nvSpPr>
          <p:cNvPr id="8" name="TextBox 7"/>
          <p:cNvSpPr txBox="1"/>
          <p:nvPr/>
        </p:nvSpPr>
        <p:spPr>
          <a:xfrm>
            <a:off x="749808" y="4224528"/>
            <a:ext cx="10058400" cy="457200"/>
          </a:xfrm>
          <a:prstGeom prst="rect">
            <a:avLst/>
          </a:prstGeom>
          <a:noFill/>
        </p:spPr>
        <p:txBody>
          <a:bodyPr wrap="square">
            <a:spAutoFit/>
          </a:bodyPr>
          <a:lstStyle/>
          <a:p>
            <a:pPr>
              <a:spcAft>
                <a:spcPts val="600"/>
              </a:spcAft>
            </a:pPr>
            <a:r>
              <a:rPr sz="1900" b="0">
                <a:solidFill>
                  <a:srgbClr val="0D3153"/>
                </a:solidFill>
                <a:latin typeface="Arial"/>
              </a:rPr>
              <a:t>Thursday, October 22, 2026  |  9:00 a.m.–12:30 p.m.</a:t>
            </a:r>
          </a:p>
        </p:txBody>
      </p:sp>
      <p:sp>
        <p:nvSpPr>
          <p:cNvPr id="9" name="TextBox 8"/>
          <p:cNvSpPr txBox="1"/>
          <p:nvPr/>
        </p:nvSpPr>
        <p:spPr>
          <a:xfrm>
            <a:off x="749808" y="4828032"/>
            <a:ext cx="10058400" cy="457200"/>
          </a:xfrm>
          <a:prstGeom prst="rect">
            <a:avLst/>
          </a:prstGeom>
          <a:noFill/>
        </p:spPr>
        <p:txBody>
          <a:bodyPr wrap="square">
            <a:spAutoFit/>
          </a:bodyPr>
          <a:lstStyle/>
          <a:p>
            <a:pPr>
              <a:spcAft>
                <a:spcPts val="600"/>
              </a:spcAft>
            </a:pPr>
            <a:r>
              <a:rPr sz="1800" b="0">
                <a:solidFill>
                  <a:srgbClr val="0D3153"/>
                </a:solidFill>
                <a:latin typeface="Arial"/>
              </a:rPr>
              <a:t>Rulemaking R.25-01-005  •  CPUC Energy Division</a:t>
            </a:r>
          </a:p>
        </p:txBody>
      </p:sp>
      <p:sp>
        <p:nvSpPr>
          <p:cNvPr id="10" name="TextBox 9"/>
          <p:cNvSpPr txBox="1"/>
          <p:nvPr/>
        </p:nvSpPr>
        <p:spPr>
          <a:xfrm>
            <a:off x="749808" y="5532120"/>
            <a:ext cx="10058400" cy="457200"/>
          </a:xfrm>
          <a:prstGeom prst="rect">
            <a:avLst/>
          </a:prstGeom>
          <a:noFill/>
        </p:spPr>
        <p:txBody>
          <a:bodyPr wrap="square">
            <a:spAutoFit/>
          </a:bodyPr>
          <a:lstStyle/>
          <a:p>
            <a:pPr>
              <a:spcAft>
                <a:spcPts val="600"/>
              </a:spcAft>
            </a:pPr>
            <a:r>
              <a:rPr sz="1700" b="0">
                <a:solidFill>
                  <a:srgbClr val="49535D"/>
                </a:solidFill>
                <a:latin typeface="Arial"/>
              </a:rPr>
              <a:t>Welcome — the workshop will begin shortly.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TextBox 2"/>
          <p:cNvSpPr txBox="1"/>
          <p:nvPr/>
        </p:nvSpPr>
        <p:spPr>
          <a:xfrm>
            <a:off x="612648" y="320040"/>
            <a:ext cx="10972800" cy="914400"/>
          </a:xfrm>
          <a:prstGeom prst="rect">
            <a:avLst/>
          </a:prstGeom>
          <a:noFill/>
        </p:spPr>
        <p:txBody>
          <a:bodyPr wrap="square">
            <a:spAutoFit/>
          </a:bodyPr>
          <a:lstStyle/>
          <a:p>
            <a:pPr>
              <a:spcAft>
                <a:spcPts val="600"/>
              </a:spcAft>
            </a:pPr>
            <a:r>
              <a:rPr sz="3000" b="1">
                <a:solidFill>
                  <a:srgbClr val="0D3153"/>
                </a:solidFill>
                <a:latin typeface="Arial"/>
              </a:rPr>
              <a:t>Workshop Agenda  |  October 22, 2026</a:t>
            </a:r>
          </a:p>
        </p:txBody>
      </p:sp>
      <p:sp>
        <p:nvSpPr>
          <p:cNvPr id="4" name="Rectangle 3"/>
          <p:cNvSpPr/>
          <p:nvPr/>
        </p:nvSpPr>
        <p:spPr>
          <a:xfrm>
            <a:off x="612648" y="1216152"/>
            <a:ext cx="10972800" cy="41148"/>
          </a:xfrm>
          <a:prstGeom prst="rect">
            <a:avLst/>
          </a:prstGeom>
          <a:solidFill>
            <a:srgbClr val="0068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21792" y="6473952"/>
            <a:ext cx="9144000" cy="201168"/>
          </a:xfrm>
          <a:prstGeom prst="rect">
            <a:avLst/>
          </a:prstGeom>
          <a:noFill/>
        </p:spPr>
        <p:txBody>
          <a:bodyPr wrap="square">
            <a:spAutoFit/>
          </a:bodyPr>
          <a:lstStyle/>
          <a:p>
            <a:pPr>
              <a:spcAft>
                <a:spcPts val="600"/>
              </a:spcAft>
            </a:pPr>
            <a:r>
              <a:rPr sz="1000" b="0">
                <a:solidFill>
                  <a:srgbClr val="49535D"/>
                </a:solidFill>
                <a:latin typeface="Arial"/>
              </a:rPr>
              <a:t>California Public Utilities Commission  |  Energy Division</a:t>
            </a:r>
          </a:p>
        </p:txBody>
      </p:sp>
      <p:sp>
        <p:nvSpPr>
          <p:cNvPr id="6" name="Rectangle 5"/>
          <p:cNvSpPr/>
          <p:nvPr/>
        </p:nvSpPr>
        <p:spPr>
          <a:xfrm>
            <a:off x="630936" y="1449324"/>
            <a:ext cx="10954512" cy="484632"/>
          </a:xfrm>
          <a:prstGeom prst="rect">
            <a:avLst/>
          </a:prstGeom>
          <a:solidFill>
            <a:srgbClr val="EFF5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49808" y="1481328"/>
            <a:ext cx="1463040" cy="438912"/>
          </a:xfrm>
          <a:prstGeom prst="rect">
            <a:avLst/>
          </a:prstGeom>
          <a:noFill/>
        </p:spPr>
        <p:txBody>
          <a:bodyPr wrap="square">
            <a:spAutoFit/>
          </a:bodyPr>
          <a:lstStyle/>
          <a:p>
            <a:pPr>
              <a:spcAft>
                <a:spcPts val="600"/>
              </a:spcAft>
            </a:pPr>
            <a:r>
              <a:rPr sz="1500" b="1">
                <a:solidFill>
                  <a:srgbClr val="0D3153"/>
                </a:solidFill>
                <a:latin typeface="Arial"/>
              </a:rPr>
              <a:t>9:00–9:10</a:t>
            </a:r>
          </a:p>
        </p:txBody>
      </p:sp>
      <p:sp>
        <p:nvSpPr>
          <p:cNvPr id="8" name="TextBox 7"/>
          <p:cNvSpPr txBox="1"/>
          <p:nvPr/>
        </p:nvSpPr>
        <p:spPr>
          <a:xfrm>
            <a:off x="2249424" y="1481328"/>
            <a:ext cx="2148840" cy="438912"/>
          </a:xfrm>
          <a:prstGeom prst="rect">
            <a:avLst/>
          </a:prstGeom>
          <a:noFill/>
        </p:spPr>
        <p:txBody>
          <a:bodyPr wrap="square">
            <a:spAutoFit/>
          </a:bodyPr>
          <a:lstStyle/>
          <a:p>
            <a:pPr>
              <a:spcAft>
                <a:spcPts val="600"/>
              </a:spcAft>
            </a:pPr>
            <a:r>
              <a:rPr sz="1400" b="1">
                <a:solidFill>
                  <a:srgbClr val="00689F"/>
                </a:solidFill>
                <a:latin typeface="Arial"/>
              </a:rPr>
              <a:t>Energy Division</a:t>
            </a:r>
          </a:p>
        </p:txBody>
      </p:sp>
      <p:sp>
        <p:nvSpPr>
          <p:cNvPr id="9" name="TextBox 8"/>
          <p:cNvSpPr txBox="1"/>
          <p:nvPr/>
        </p:nvSpPr>
        <p:spPr>
          <a:xfrm>
            <a:off x="4434840" y="1481328"/>
            <a:ext cx="6949440" cy="448056"/>
          </a:xfrm>
          <a:prstGeom prst="rect">
            <a:avLst/>
          </a:prstGeom>
          <a:noFill/>
        </p:spPr>
        <p:txBody>
          <a:bodyPr wrap="square">
            <a:spAutoFit/>
          </a:bodyPr>
          <a:lstStyle/>
          <a:p>
            <a:pPr>
              <a:spcAft>
                <a:spcPts val="600"/>
              </a:spcAft>
            </a:pPr>
            <a:r>
              <a:rPr sz="1400" b="0">
                <a:solidFill>
                  <a:srgbClr val="49535D"/>
                </a:solidFill>
                <a:latin typeface="Arial"/>
              </a:rPr>
              <a:t>Welcome, introductions, purpose and logistics</a:t>
            </a:r>
          </a:p>
        </p:txBody>
      </p:sp>
      <p:sp>
        <p:nvSpPr>
          <p:cNvPr id="10" name="TextBox 9"/>
          <p:cNvSpPr txBox="1"/>
          <p:nvPr/>
        </p:nvSpPr>
        <p:spPr>
          <a:xfrm>
            <a:off x="749808" y="1993392"/>
            <a:ext cx="1463040" cy="438912"/>
          </a:xfrm>
          <a:prstGeom prst="rect">
            <a:avLst/>
          </a:prstGeom>
          <a:noFill/>
        </p:spPr>
        <p:txBody>
          <a:bodyPr wrap="square">
            <a:spAutoFit/>
          </a:bodyPr>
          <a:lstStyle/>
          <a:p>
            <a:pPr>
              <a:spcAft>
                <a:spcPts val="600"/>
              </a:spcAft>
            </a:pPr>
            <a:r>
              <a:rPr sz="1500" b="1">
                <a:solidFill>
                  <a:srgbClr val="0D3153"/>
                </a:solidFill>
                <a:latin typeface="Arial"/>
              </a:rPr>
              <a:t>9:10–9:30</a:t>
            </a:r>
          </a:p>
        </p:txBody>
      </p:sp>
      <p:sp>
        <p:nvSpPr>
          <p:cNvPr id="11" name="TextBox 10"/>
          <p:cNvSpPr txBox="1"/>
          <p:nvPr/>
        </p:nvSpPr>
        <p:spPr>
          <a:xfrm>
            <a:off x="2249424" y="1993392"/>
            <a:ext cx="2148840" cy="438912"/>
          </a:xfrm>
          <a:prstGeom prst="rect">
            <a:avLst/>
          </a:prstGeom>
          <a:noFill/>
        </p:spPr>
        <p:txBody>
          <a:bodyPr wrap="square">
            <a:spAutoFit/>
          </a:bodyPr>
          <a:lstStyle/>
          <a:p>
            <a:pPr>
              <a:spcAft>
                <a:spcPts val="600"/>
              </a:spcAft>
            </a:pPr>
            <a:r>
              <a:rPr sz="1400" b="1">
                <a:solidFill>
                  <a:srgbClr val="00689F"/>
                </a:solidFill>
                <a:latin typeface="Arial"/>
              </a:rPr>
              <a:t>Energy Division</a:t>
            </a:r>
          </a:p>
        </p:txBody>
      </p:sp>
      <p:sp>
        <p:nvSpPr>
          <p:cNvPr id="12" name="TextBox 11"/>
          <p:cNvSpPr txBox="1"/>
          <p:nvPr/>
        </p:nvSpPr>
        <p:spPr>
          <a:xfrm>
            <a:off x="4434840" y="1993392"/>
            <a:ext cx="6949440" cy="448056"/>
          </a:xfrm>
          <a:prstGeom prst="rect">
            <a:avLst/>
          </a:prstGeom>
          <a:noFill/>
        </p:spPr>
        <p:txBody>
          <a:bodyPr wrap="square">
            <a:spAutoFit/>
          </a:bodyPr>
          <a:lstStyle/>
          <a:p>
            <a:pPr>
              <a:spcAft>
                <a:spcPts val="600"/>
              </a:spcAft>
            </a:pPr>
            <a:r>
              <a:rPr sz="1400" b="0">
                <a:solidFill>
                  <a:srgbClr val="49535D"/>
                </a:solidFill>
                <a:latin typeface="Arial"/>
              </a:rPr>
              <a:t>Program history, design and statewide status</a:t>
            </a:r>
          </a:p>
        </p:txBody>
      </p:sp>
      <p:sp>
        <p:nvSpPr>
          <p:cNvPr id="13" name="Rectangle 12"/>
          <p:cNvSpPr/>
          <p:nvPr/>
        </p:nvSpPr>
        <p:spPr>
          <a:xfrm>
            <a:off x="630936" y="2473452"/>
            <a:ext cx="10954512" cy="484632"/>
          </a:xfrm>
          <a:prstGeom prst="rect">
            <a:avLst/>
          </a:prstGeom>
          <a:solidFill>
            <a:srgbClr val="EFF5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49808" y="2505456"/>
            <a:ext cx="1463040" cy="438912"/>
          </a:xfrm>
          <a:prstGeom prst="rect">
            <a:avLst/>
          </a:prstGeom>
          <a:noFill/>
        </p:spPr>
        <p:txBody>
          <a:bodyPr wrap="square">
            <a:spAutoFit/>
          </a:bodyPr>
          <a:lstStyle/>
          <a:p>
            <a:pPr>
              <a:spcAft>
                <a:spcPts val="600"/>
              </a:spcAft>
            </a:pPr>
            <a:r>
              <a:rPr sz="1500" b="1">
                <a:solidFill>
                  <a:srgbClr val="0D3153"/>
                </a:solidFill>
                <a:latin typeface="Arial"/>
              </a:rPr>
              <a:t>9:30–10:00</a:t>
            </a:r>
          </a:p>
        </p:txBody>
      </p:sp>
      <p:sp>
        <p:nvSpPr>
          <p:cNvPr id="15" name="TextBox 14"/>
          <p:cNvSpPr txBox="1"/>
          <p:nvPr/>
        </p:nvSpPr>
        <p:spPr>
          <a:xfrm>
            <a:off x="2249424" y="2505456"/>
            <a:ext cx="2148840" cy="438912"/>
          </a:xfrm>
          <a:prstGeom prst="rect">
            <a:avLst/>
          </a:prstGeom>
          <a:noFill/>
        </p:spPr>
        <p:txBody>
          <a:bodyPr wrap="square">
            <a:spAutoFit/>
          </a:bodyPr>
          <a:lstStyle/>
          <a:p>
            <a:pPr>
              <a:spcAft>
                <a:spcPts val="600"/>
              </a:spcAft>
            </a:pPr>
            <a:r>
              <a:rPr sz="1400" b="1">
                <a:solidFill>
                  <a:srgbClr val="00689F"/>
                </a:solidFill>
                <a:latin typeface="Arial"/>
              </a:rPr>
              <a:t>PG&amp;E</a:t>
            </a:r>
          </a:p>
        </p:txBody>
      </p:sp>
      <p:sp>
        <p:nvSpPr>
          <p:cNvPr id="16" name="TextBox 15"/>
          <p:cNvSpPr txBox="1"/>
          <p:nvPr/>
        </p:nvSpPr>
        <p:spPr>
          <a:xfrm>
            <a:off x="4434840" y="2505456"/>
            <a:ext cx="6949440" cy="448056"/>
          </a:xfrm>
          <a:prstGeom prst="rect">
            <a:avLst/>
          </a:prstGeom>
          <a:noFill/>
        </p:spPr>
        <p:txBody>
          <a:bodyPr wrap="square">
            <a:spAutoFit/>
          </a:bodyPr>
          <a:lstStyle/>
          <a:p>
            <a:pPr>
              <a:spcAft>
                <a:spcPts val="600"/>
              </a:spcAft>
            </a:pPr>
            <a:r>
              <a:rPr sz="1400" b="0">
                <a:solidFill>
                  <a:srgbClr val="49535D"/>
                </a:solidFill>
                <a:latin typeface="Arial"/>
              </a:rPr>
              <a:t>Program status, capacity, barriers and lessons</a:t>
            </a:r>
          </a:p>
        </p:txBody>
      </p:sp>
      <p:sp>
        <p:nvSpPr>
          <p:cNvPr id="17" name="TextBox 16"/>
          <p:cNvSpPr txBox="1"/>
          <p:nvPr/>
        </p:nvSpPr>
        <p:spPr>
          <a:xfrm>
            <a:off x="749808" y="3017520"/>
            <a:ext cx="1463040" cy="438912"/>
          </a:xfrm>
          <a:prstGeom prst="rect">
            <a:avLst/>
          </a:prstGeom>
          <a:noFill/>
        </p:spPr>
        <p:txBody>
          <a:bodyPr wrap="square">
            <a:spAutoFit/>
          </a:bodyPr>
          <a:lstStyle/>
          <a:p>
            <a:pPr>
              <a:spcAft>
                <a:spcPts val="600"/>
              </a:spcAft>
            </a:pPr>
            <a:r>
              <a:rPr sz="1500" b="1">
                <a:solidFill>
                  <a:srgbClr val="0D3153"/>
                </a:solidFill>
                <a:latin typeface="Arial"/>
              </a:rPr>
              <a:t>10:00–10:30</a:t>
            </a:r>
          </a:p>
        </p:txBody>
      </p:sp>
      <p:sp>
        <p:nvSpPr>
          <p:cNvPr id="18" name="TextBox 17"/>
          <p:cNvSpPr txBox="1"/>
          <p:nvPr/>
        </p:nvSpPr>
        <p:spPr>
          <a:xfrm>
            <a:off x="2249424" y="3017520"/>
            <a:ext cx="2148840" cy="438912"/>
          </a:xfrm>
          <a:prstGeom prst="rect">
            <a:avLst/>
          </a:prstGeom>
          <a:noFill/>
        </p:spPr>
        <p:txBody>
          <a:bodyPr wrap="square">
            <a:spAutoFit/>
          </a:bodyPr>
          <a:lstStyle/>
          <a:p>
            <a:pPr>
              <a:spcAft>
                <a:spcPts val="600"/>
              </a:spcAft>
            </a:pPr>
            <a:r>
              <a:rPr sz="1400" b="1">
                <a:solidFill>
                  <a:srgbClr val="00689F"/>
                </a:solidFill>
                <a:latin typeface="Arial"/>
              </a:rPr>
              <a:t>SCE</a:t>
            </a:r>
          </a:p>
        </p:txBody>
      </p:sp>
      <p:sp>
        <p:nvSpPr>
          <p:cNvPr id="19" name="TextBox 18"/>
          <p:cNvSpPr txBox="1"/>
          <p:nvPr/>
        </p:nvSpPr>
        <p:spPr>
          <a:xfrm>
            <a:off x="4434840" y="3017520"/>
            <a:ext cx="6949440" cy="448056"/>
          </a:xfrm>
          <a:prstGeom prst="rect">
            <a:avLst/>
          </a:prstGeom>
          <a:noFill/>
        </p:spPr>
        <p:txBody>
          <a:bodyPr wrap="square">
            <a:spAutoFit/>
          </a:bodyPr>
          <a:lstStyle/>
          <a:p>
            <a:pPr>
              <a:spcAft>
                <a:spcPts val="600"/>
              </a:spcAft>
            </a:pPr>
            <a:r>
              <a:rPr sz="1400" b="0">
                <a:solidFill>
                  <a:srgbClr val="49535D"/>
                </a:solidFill>
                <a:latin typeface="Arial"/>
              </a:rPr>
              <a:t>Program status, capacity, barriers and lessons</a:t>
            </a:r>
          </a:p>
        </p:txBody>
      </p:sp>
      <p:sp>
        <p:nvSpPr>
          <p:cNvPr id="20" name="Rectangle 19"/>
          <p:cNvSpPr/>
          <p:nvPr/>
        </p:nvSpPr>
        <p:spPr>
          <a:xfrm>
            <a:off x="630936" y="3497580"/>
            <a:ext cx="10954512" cy="484632"/>
          </a:xfrm>
          <a:prstGeom prst="rect">
            <a:avLst/>
          </a:prstGeom>
          <a:solidFill>
            <a:srgbClr val="EFF5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49808" y="3529584"/>
            <a:ext cx="1463040" cy="438912"/>
          </a:xfrm>
          <a:prstGeom prst="rect">
            <a:avLst/>
          </a:prstGeom>
          <a:noFill/>
        </p:spPr>
        <p:txBody>
          <a:bodyPr wrap="square">
            <a:spAutoFit/>
          </a:bodyPr>
          <a:lstStyle/>
          <a:p>
            <a:pPr>
              <a:spcAft>
                <a:spcPts val="600"/>
              </a:spcAft>
            </a:pPr>
            <a:r>
              <a:rPr sz="1500" b="1">
                <a:solidFill>
                  <a:srgbClr val="0D3153"/>
                </a:solidFill>
                <a:latin typeface="Arial"/>
              </a:rPr>
              <a:t>10:30–11:00</a:t>
            </a:r>
          </a:p>
        </p:txBody>
      </p:sp>
      <p:sp>
        <p:nvSpPr>
          <p:cNvPr id="22" name="TextBox 21"/>
          <p:cNvSpPr txBox="1"/>
          <p:nvPr/>
        </p:nvSpPr>
        <p:spPr>
          <a:xfrm>
            <a:off x="2249424" y="3529584"/>
            <a:ext cx="2148840" cy="438912"/>
          </a:xfrm>
          <a:prstGeom prst="rect">
            <a:avLst/>
          </a:prstGeom>
          <a:noFill/>
        </p:spPr>
        <p:txBody>
          <a:bodyPr wrap="square">
            <a:spAutoFit/>
          </a:bodyPr>
          <a:lstStyle/>
          <a:p>
            <a:pPr>
              <a:spcAft>
                <a:spcPts val="600"/>
              </a:spcAft>
            </a:pPr>
            <a:r>
              <a:rPr sz="1400" b="1">
                <a:solidFill>
                  <a:srgbClr val="00689F"/>
                </a:solidFill>
                <a:latin typeface="Arial"/>
              </a:rPr>
              <a:t>SDG&amp;E</a:t>
            </a:r>
          </a:p>
        </p:txBody>
      </p:sp>
      <p:sp>
        <p:nvSpPr>
          <p:cNvPr id="23" name="TextBox 22"/>
          <p:cNvSpPr txBox="1"/>
          <p:nvPr/>
        </p:nvSpPr>
        <p:spPr>
          <a:xfrm>
            <a:off x="4434840" y="3529584"/>
            <a:ext cx="6949440" cy="448056"/>
          </a:xfrm>
          <a:prstGeom prst="rect">
            <a:avLst/>
          </a:prstGeom>
          <a:noFill/>
        </p:spPr>
        <p:txBody>
          <a:bodyPr wrap="square">
            <a:spAutoFit/>
          </a:bodyPr>
          <a:lstStyle/>
          <a:p>
            <a:pPr>
              <a:spcAft>
                <a:spcPts val="600"/>
              </a:spcAft>
            </a:pPr>
            <a:r>
              <a:rPr sz="1400" b="0">
                <a:solidFill>
                  <a:srgbClr val="49535D"/>
                </a:solidFill>
                <a:latin typeface="Arial"/>
              </a:rPr>
              <a:t>Program status, capacity, barriers and lessons</a:t>
            </a:r>
          </a:p>
        </p:txBody>
      </p:sp>
      <p:sp>
        <p:nvSpPr>
          <p:cNvPr id="24" name="TextBox 23"/>
          <p:cNvSpPr txBox="1"/>
          <p:nvPr/>
        </p:nvSpPr>
        <p:spPr>
          <a:xfrm>
            <a:off x="749808" y="4041648"/>
            <a:ext cx="1463040" cy="438912"/>
          </a:xfrm>
          <a:prstGeom prst="rect">
            <a:avLst/>
          </a:prstGeom>
          <a:noFill/>
        </p:spPr>
        <p:txBody>
          <a:bodyPr wrap="square">
            <a:spAutoFit/>
          </a:bodyPr>
          <a:lstStyle/>
          <a:p>
            <a:pPr>
              <a:spcAft>
                <a:spcPts val="600"/>
              </a:spcAft>
            </a:pPr>
            <a:r>
              <a:rPr sz="1500" b="1">
                <a:solidFill>
                  <a:srgbClr val="0D3153"/>
                </a:solidFill>
                <a:latin typeface="Arial"/>
              </a:rPr>
              <a:t>11:00–11:10</a:t>
            </a:r>
          </a:p>
        </p:txBody>
      </p:sp>
      <p:sp>
        <p:nvSpPr>
          <p:cNvPr id="25" name="TextBox 24"/>
          <p:cNvSpPr txBox="1"/>
          <p:nvPr/>
        </p:nvSpPr>
        <p:spPr>
          <a:xfrm>
            <a:off x="2249424" y="4041648"/>
            <a:ext cx="2148840" cy="438912"/>
          </a:xfrm>
          <a:prstGeom prst="rect">
            <a:avLst/>
          </a:prstGeom>
          <a:noFill/>
        </p:spPr>
        <p:txBody>
          <a:bodyPr wrap="square">
            <a:spAutoFit/>
          </a:bodyPr>
          <a:lstStyle/>
          <a:p>
            <a:pPr>
              <a:spcAft>
                <a:spcPts val="600"/>
              </a:spcAft>
            </a:pPr>
            <a:r>
              <a:rPr sz="1400" b="1">
                <a:solidFill>
                  <a:srgbClr val="00689F"/>
                </a:solidFill>
                <a:latin typeface="Arial"/>
              </a:rPr>
              <a:t>Break</a:t>
            </a:r>
          </a:p>
        </p:txBody>
      </p:sp>
      <p:sp>
        <p:nvSpPr>
          <p:cNvPr id="26" name="TextBox 25"/>
          <p:cNvSpPr txBox="1"/>
          <p:nvPr/>
        </p:nvSpPr>
        <p:spPr>
          <a:xfrm>
            <a:off x="4434840" y="4041648"/>
            <a:ext cx="6949440" cy="448056"/>
          </a:xfrm>
          <a:prstGeom prst="rect">
            <a:avLst/>
          </a:prstGeom>
          <a:noFill/>
        </p:spPr>
        <p:txBody>
          <a:bodyPr wrap="square">
            <a:spAutoFit/>
          </a:bodyPr>
          <a:lstStyle/>
          <a:p>
            <a:pPr>
              <a:spcAft>
                <a:spcPts val="600"/>
              </a:spcAft>
            </a:pPr>
            <a:endParaRPr/>
          </a:p>
        </p:txBody>
      </p:sp>
      <p:sp>
        <p:nvSpPr>
          <p:cNvPr id="27" name="Rectangle 26"/>
          <p:cNvSpPr/>
          <p:nvPr/>
        </p:nvSpPr>
        <p:spPr>
          <a:xfrm>
            <a:off x="630936" y="4521708"/>
            <a:ext cx="10954512" cy="484632"/>
          </a:xfrm>
          <a:prstGeom prst="rect">
            <a:avLst/>
          </a:prstGeom>
          <a:solidFill>
            <a:srgbClr val="EFF5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749808" y="4553712"/>
            <a:ext cx="1463040" cy="438912"/>
          </a:xfrm>
          <a:prstGeom prst="rect">
            <a:avLst/>
          </a:prstGeom>
          <a:noFill/>
        </p:spPr>
        <p:txBody>
          <a:bodyPr wrap="square">
            <a:spAutoFit/>
          </a:bodyPr>
          <a:lstStyle/>
          <a:p>
            <a:pPr>
              <a:spcAft>
                <a:spcPts val="600"/>
              </a:spcAft>
            </a:pPr>
            <a:r>
              <a:rPr sz="1500" b="1">
                <a:solidFill>
                  <a:srgbClr val="0D3153"/>
                </a:solidFill>
                <a:latin typeface="Arial"/>
              </a:rPr>
              <a:t>11:10–12:10</a:t>
            </a:r>
          </a:p>
        </p:txBody>
      </p:sp>
      <p:sp>
        <p:nvSpPr>
          <p:cNvPr id="29" name="TextBox 28"/>
          <p:cNvSpPr txBox="1"/>
          <p:nvPr/>
        </p:nvSpPr>
        <p:spPr>
          <a:xfrm>
            <a:off x="2249424" y="4553712"/>
            <a:ext cx="2148840" cy="438912"/>
          </a:xfrm>
          <a:prstGeom prst="rect">
            <a:avLst/>
          </a:prstGeom>
          <a:noFill/>
        </p:spPr>
        <p:txBody>
          <a:bodyPr wrap="square">
            <a:spAutoFit/>
          </a:bodyPr>
          <a:lstStyle/>
          <a:p>
            <a:pPr>
              <a:spcAft>
                <a:spcPts val="600"/>
              </a:spcAft>
            </a:pPr>
            <a:r>
              <a:rPr sz="1400" b="1">
                <a:solidFill>
                  <a:srgbClr val="00689F"/>
                </a:solidFill>
                <a:latin typeface="Arial"/>
              </a:rPr>
              <a:t>ED / IOUs / Stakeholders</a:t>
            </a:r>
          </a:p>
        </p:txBody>
      </p:sp>
      <p:sp>
        <p:nvSpPr>
          <p:cNvPr id="30" name="TextBox 29"/>
          <p:cNvSpPr txBox="1"/>
          <p:nvPr/>
        </p:nvSpPr>
        <p:spPr>
          <a:xfrm>
            <a:off x="4434840" y="4553712"/>
            <a:ext cx="6949440" cy="448056"/>
          </a:xfrm>
          <a:prstGeom prst="rect">
            <a:avLst/>
          </a:prstGeom>
          <a:noFill/>
        </p:spPr>
        <p:txBody>
          <a:bodyPr wrap="square">
            <a:spAutoFit/>
          </a:bodyPr>
          <a:lstStyle/>
          <a:p>
            <a:pPr>
              <a:spcAft>
                <a:spcPts val="600"/>
              </a:spcAft>
            </a:pPr>
            <a:r>
              <a:rPr sz="1400" b="0">
                <a:solidFill>
                  <a:srgbClr val="49535D"/>
                </a:solidFill>
                <a:latin typeface="Arial"/>
              </a:rPr>
              <a:t>Facilitated discussion: barriers and remaining capacity</a:t>
            </a:r>
          </a:p>
        </p:txBody>
      </p:sp>
      <p:sp>
        <p:nvSpPr>
          <p:cNvPr id="31" name="TextBox 30"/>
          <p:cNvSpPr txBox="1"/>
          <p:nvPr/>
        </p:nvSpPr>
        <p:spPr>
          <a:xfrm>
            <a:off x="749808" y="5065776"/>
            <a:ext cx="1463040" cy="438912"/>
          </a:xfrm>
          <a:prstGeom prst="rect">
            <a:avLst/>
          </a:prstGeom>
          <a:noFill/>
        </p:spPr>
        <p:txBody>
          <a:bodyPr wrap="square">
            <a:spAutoFit/>
          </a:bodyPr>
          <a:lstStyle/>
          <a:p>
            <a:pPr>
              <a:spcAft>
                <a:spcPts val="600"/>
              </a:spcAft>
            </a:pPr>
            <a:r>
              <a:rPr sz="1500" b="1">
                <a:solidFill>
                  <a:srgbClr val="0D3153"/>
                </a:solidFill>
                <a:latin typeface="Arial"/>
              </a:rPr>
              <a:t>12:10–12:25</a:t>
            </a:r>
          </a:p>
        </p:txBody>
      </p:sp>
      <p:sp>
        <p:nvSpPr>
          <p:cNvPr id="32" name="TextBox 31"/>
          <p:cNvSpPr txBox="1"/>
          <p:nvPr/>
        </p:nvSpPr>
        <p:spPr>
          <a:xfrm>
            <a:off x="2249424" y="5065776"/>
            <a:ext cx="2148840" cy="438912"/>
          </a:xfrm>
          <a:prstGeom prst="rect">
            <a:avLst/>
          </a:prstGeom>
          <a:noFill/>
        </p:spPr>
        <p:txBody>
          <a:bodyPr wrap="square">
            <a:spAutoFit/>
          </a:bodyPr>
          <a:lstStyle/>
          <a:p>
            <a:pPr>
              <a:spcAft>
                <a:spcPts val="600"/>
              </a:spcAft>
            </a:pPr>
            <a:r>
              <a:rPr sz="1400" b="1">
                <a:solidFill>
                  <a:srgbClr val="00689F"/>
                </a:solidFill>
                <a:latin typeface="Arial"/>
              </a:rPr>
              <a:t>Energy Division</a:t>
            </a:r>
          </a:p>
        </p:txBody>
      </p:sp>
      <p:sp>
        <p:nvSpPr>
          <p:cNvPr id="33" name="TextBox 32"/>
          <p:cNvSpPr txBox="1"/>
          <p:nvPr/>
        </p:nvSpPr>
        <p:spPr>
          <a:xfrm>
            <a:off x="4434840" y="5065776"/>
            <a:ext cx="6949440" cy="448056"/>
          </a:xfrm>
          <a:prstGeom prst="rect">
            <a:avLst/>
          </a:prstGeom>
          <a:noFill/>
        </p:spPr>
        <p:txBody>
          <a:bodyPr wrap="square">
            <a:spAutoFit/>
          </a:bodyPr>
          <a:lstStyle/>
          <a:p>
            <a:pPr>
              <a:spcAft>
                <a:spcPts val="600"/>
              </a:spcAft>
            </a:pPr>
            <a:r>
              <a:rPr sz="1400" b="0">
                <a:solidFill>
                  <a:srgbClr val="49535D"/>
                </a:solidFill>
                <a:latin typeface="Arial"/>
              </a:rPr>
              <a:t>Key themes, follow-up and next steps</a:t>
            </a:r>
          </a:p>
        </p:txBody>
      </p:sp>
      <p:sp>
        <p:nvSpPr>
          <p:cNvPr id="34" name="Rectangle 33"/>
          <p:cNvSpPr/>
          <p:nvPr/>
        </p:nvSpPr>
        <p:spPr>
          <a:xfrm>
            <a:off x="630936" y="5545836"/>
            <a:ext cx="10954512" cy="484632"/>
          </a:xfrm>
          <a:prstGeom prst="rect">
            <a:avLst/>
          </a:prstGeom>
          <a:solidFill>
            <a:srgbClr val="EFF5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749808" y="5577840"/>
            <a:ext cx="1463040" cy="438912"/>
          </a:xfrm>
          <a:prstGeom prst="rect">
            <a:avLst/>
          </a:prstGeom>
          <a:noFill/>
        </p:spPr>
        <p:txBody>
          <a:bodyPr wrap="square">
            <a:spAutoFit/>
          </a:bodyPr>
          <a:lstStyle/>
          <a:p>
            <a:pPr>
              <a:spcAft>
                <a:spcPts val="600"/>
              </a:spcAft>
            </a:pPr>
            <a:r>
              <a:rPr sz="1500" b="1">
                <a:solidFill>
                  <a:srgbClr val="0D3153"/>
                </a:solidFill>
                <a:latin typeface="Arial"/>
              </a:rPr>
              <a:t>12:25–12:30</a:t>
            </a:r>
          </a:p>
        </p:txBody>
      </p:sp>
      <p:sp>
        <p:nvSpPr>
          <p:cNvPr id="36" name="TextBox 35"/>
          <p:cNvSpPr txBox="1"/>
          <p:nvPr/>
        </p:nvSpPr>
        <p:spPr>
          <a:xfrm>
            <a:off x="2249424" y="5577840"/>
            <a:ext cx="2148840" cy="438912"/>
          </a:xfrm>
          <a:prstGeom prst="rect">
            <a:avLst/>
          </a:prstGeom>
          <a:noFill/>
        </p:spPr>
        <p:txBody>
          <a:bodyPr wrap="square">
            <a:spAutoFit/>
          </a:bodyPr>
          <a:lstStyle/>
          <a:p>
            <a:pPr>
              <a:spcAft>
                <a:spcPts val="600"/>
              </a:spcAft>
            </a:pPr>
            <a:r>
              <a:rPr sz="1400" b="1">
                <a:solidFill>
                  <a:srgbClr val="00689F"/>
                </a:solidFill>
                <a:latin typeface="Arial"/>
              </a:rPr>
              <a:t>Energy Division</a:t>
            </a:r>
          </a:p>
        </p:txBody>
      </p:sp>
      <p:sp>
        <p:nvSpPr>
          <p:cNvPr id="37" name="TextBox 36"/>
          <p:cNvSpPr txBox="1"/>
          <p:nvPr/>
        </p:nvSpPr>
        <p:spPr>
          <a:xfrm>
            <a:off x="4434840" y="5577840"/>
            <a:ext cx="6949440" cy="448056"/>
          </a:xfrm>
          <a:prstGeom prst="rect">
            <a:avLst/>
          </a:prstGeom>
          <a:noFill/>
        </p:spPr>
        <p:txBody>
          <a:bodyPr wrap="square">
            <a:spAutoFit/>
          </a:bodyPr>
          <a:lstStyle/>
          <a:p>
            <a:pPr>
              <a:spcAft>
                <a:spcPts val="600"/>
              </a:spcAft>
            </a:pPr>
            <a:r>
              <a:rPr sz="1400" b="0">
                <a:solidFill>
                  <a:srgbClr val="49535D"/>
                </a:solidFill>
                <a:latin typeface="Arial"/>
              </a:rPr>
              <a:t>Closing remarks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D1F2C-91E5-49BC-1F29-AC5C440B8872}"/>
              </a:ext>
            </a:extLst>
          </p:cNvPr>
          <p:cNvSpPr>
            <a:spLocks noGrp="1"/>
          </p:cNvSpPr>
          <p:nvPr>
            <p:ph type="title"/>
          </p:nvPr>
        </p:nvSpPr>
        <p:spPr>
          <a:xfrm>
            <a:off x="609600" y="365124"/>
            <a:ext cx="10972800" cy="975161"/>
          </a:xfrm>
        </p:spPr>
        <p:txBody>
          <a:bodyPr/>
          <a:lstStyle/>
          <a:p>
            <a:r>
              <a:rPr lang="en-US"/>
              <a:t>R.25-01-005 Workshop</a:t>
            </a:r>
          </a:p>
        </p:txBody>
      </p:sp>
      <p:sp>
        <p:nvSpPr>
          <p:cNvPr id="4" name="Slide Number Placeholder 3">
            <a:extLst>
              <a:ext uri="{FF2B5EF4-FFF2-40B4-BE49-F238E27FC236}">
                <a16:creationId xmlns:a16="http://schemas.microsoft.com/office/drawing/2014/main" id="{8EC061E0-487F-4AA4-46BE-F2A7906A7B26}"/>
              </a:ext>
            </a:extLst>
          </p:cNvPr>
          <p:cNvSpPr>
            <a:spLocks noGrp="1"/>
          </p:cNvSpPr>
          <p:nvPr>
            <p:ph type="sldNum" sz="quarter" idx="12"/>
          </p:nvPr>
        </p:nvSpPr>
        <p:spPr/>
        <p:txBody>
          <a:bodyPr/>
          <a:lstStyle/>
          <a:p>
            <a:r>
              <a:t>2</a:t>
            </a:r>
          </a:p>
        </p:txBody>
      </p:sp>
      <p:sp>
        <p:nvSpPr>
          <p:cNvPr id="6" name="Content Placeholder 5">
            <a:extLst>
              <a:ext uri="{FF2B5EF4-FFF2-40B4-BE49-F238E27FC236}">
                <a16:creationId xmlns:a16="http://schemas.microsoft.com/office/drawing/2014/main" id="{EF183034-5336-E0EA-2535-35B19AFD903E}"/>
              </a:ext>
            </a:extLst>
          </p:cNvPr>
          <p:cNvSpPr>
            <a:spLocks noGrp="1"/>
          </p:cNvSpPr>
          <p:nvPr>
            <p:ph idx="1"/>
          </p:nvPr>
        </p:nvSpPr>
        <p:spPr>
          <a:xfrm>
            <a:off x="609600" y="1789687"/>
            <a:ext cx="10972800" cy="4351338"/>
          </a:xfrm>
        </p:spPr>
        <p:txBody>
          <a:bodyPr/>
          <a:lstStyle/>
          <a:p>
            <a:pPr marL="0" indent="0" algn="ctr">
              <a:buNone/>
            </a:pPr>
            <a:r>
              <a:rPr lang="en-US" b="1"/>
              <a:t>Order Instituting Rulemaking on Customer-Generated Renewables for Priority Communities </a:t>
            </a:r>
          </a:p>
          <a:p>
            <a:pPr marL="0" indent="0">
              <a:buNone/>
            </a:pPr>
            <a:endParaRPr lang="en-US" b="1"/>
          </a:p>
          <a:p>
            <a:pPr marL="0" indent="0">
              <a:buNone/>
            </a:pPr>
            <a:r>
              <a:rPr lang="en-US" b="1"/>
              <a:t>Amended Assigned Commission’s Scoping Memo and Ruling</a:t>
            </a:r>
          </a:p>
          <a:p>
            <a:pPr marL="0" indent="0">
              <a:buNone/>
            </a:pPr>
            <a:r>
              <a:rPr lang="en-US" sz="2000"/>
              <a:t>Track 1: SOMAH, DAC-SASH program, and RES-BCT tariffs</a:t>
            </a:r>
          </a:p>
          <a:p>
            <a:pPr marL="339725" lvl="1" indent="0">
              <a:buNone/>
            </a:pPr>
            <a:r>
              <a:rPr lang="en-US" sz="2000" i="1"/>
              <a:t>Issue 4. Should the Commission establish basic programmatic elements for the large utilities’ RES-BCT tariffs, including a methodology for allocating the remaining program capacity and any related utility cost recovery? If so, how?</a:t>
            </a:r>
            <a:endParaRPr lang="en-US" sz="2400" i="1"/>
          </a:p>
          <a:p>
            <a:endParaRPr lang="en-US"/>
          </a:p>
        </p:txBody>
      </p:sp>
    </p:spTree>
    <p:extLst>
      <p:ext uri="{BB962C8B-B14F-4D97-AF65-F5344CB8AC3E}">
        <p14:creationId xmlns:p14="http://schemas.microsoft.com/office/powerpoint/2010/main" val="335604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7288D-CB30-9274-9056-53C5D3BF06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17F70E-4359-E90D-6B52-0D816A438D09}"/>
              </a:ext>
            </a:extLst>
          </p:cNvPr>
          <p:cNvSpPr>
            <a:spLocks noGrp="1"/>
          </p:cNvSpPr>
          <p:nvPr>
            <p:ph type="title"/>
          </p:nvPr>
        </p:nvSpPr>
        <p:spPr>
          <a:xfrm>
            <a:off x="609600" y="365124"/>
            <a:ext cx="10972800" cy="827571"/>
          </a:xfrm>
        </p:spPr>
        <p:txBody>
          <a:bodyPr/>
          <a:lstStyle/>
          <a:p>
            <a:r>
              <a:rPr lang="en-US"/>
              <a:t>RES-BCT Background</a:t>
            </a:r>
          </a:p>
        </p:txBody>
      </p:sp>
      <p:sp>
        <p:nvSpPr>
          <p:cNvPr id="3" name="Content Placeholder 2">
            <a:extLst>
              <a:ext uri="{FF2B5EF4-FFF2-40B4-BE49-F238E27FC236}">
                <a16:creationId xmlns:a16="http://schemas.microsoft.com/office/drawing/2014/main" id="{FBDF67A3-89FE-A67A-276B-D7D50CB5858C}"/>
              </a:ext>
            </a:extLst>
          </p:cNvPr>
          <p:cNvSpPr>
            <a:spLocks noGrp="1"/>
          </p:cNvSpPr>
          <p:nvPr>
            <p:ph idx="1"/>
          </p:nvPr>
        </p:nvSpPr>
        <p:spPr>
          <a:xfrm>
            <a:off x="609600" y="1353312"/>
            <a:ext cx="10972799" cy="4956048"/>
          </a:xfrm>
        </p:spPr>
        <p:txBody>
          <a:bodyPr vert="horz" lIns="0" tIns="45720" rIns="91440" bIns="45720" numCol="2" rtlCol="0" anchor="t">
            <a:noAutofit/>
          </a:bodyPr>
          <a:lstStyle/>
          <a:p>
            <a:pPr>
              <a:spcBef>
                <a:spcPts val="100"/>
              </a:spcBef>
              <a:spcAft>
                <a:spcPts val="600"/>
              </a:spcAft>
            </a:pPr>
            <a:r>
              <a:rPr lang="en-US"/>
              <a:t>History</a:t>
            </a:r>
          </a:p>
          <a:p>
            <a:pPr lvl="1">
              <a:spcBef>
                <a:spcPts val="100"/>
              </a:spcBef>
              <a:spcAft>
                <a:spcPts val="600"/>
              </a:spcAft>
            </a:pPr>
            <a:r>
              <a:rPr lang="en-US" sz="2000"/>
              <a:t>Established in 2009 via PU Code 2830</a:t>
            </a:r>
            <a:r>
              <a:rPr lang="en-US" sz="2000" baseline="30000"/>
              <a:t>1</a:t>
            </a:r>
          </a:p>
          <a:p>
            <a:pPr lvl="1">
              <a:spcBef>
                <a:spcPts val="100"/>
              </a:spcBef>
              <a:spcAft>
                <a:spcPts val="600"/>
              </a:spcAft>
            </a:pPr>
            <a:r>
              <a:rPr lang="en-US" sz="2000"/>
              <a:t>Originally open only to cities and counties</a:t>
            </a:r>
          </a:p>
          <a:p>
            <a:pPr lvl="1">
              <a:spcBef>
                <a:spcPts val="100"/>
              </a:spcBef>
              <a:spcAft>
                <a:spcPts val="600"/>
              </a:spcAft>
            </a:pPr>
            <a:r>
              <a:rPr lang="en-US" sz="2000"/>
              <a:t>Subsequent legislation opened RES-BCT to UCs/CSUs in 2010,</a:t>
            </a:r>
            <a:r>
              <a:rPr lang="en-US" sz="2000" baseline="30000"/>
              <a:t>2</a:t>
            </a:r>
            <a:r>
              <a:rPr lang="en-US" sz="2000"/>
              <a:t> JPAs in 2017,</a:t>
            </a:r>
            <a:r>
              <a:rPr lang="en-US" sz="2000" baseline="30000"/>
              <a:t>3</a:t>
            </a:r>
            <a:r>
              <a:rPr lang="en-US" sz="2000"/>
              <a:t> and tribal governments in 2022</a:t>
            </a:r>
            <a:r>
              <a:rPr lang="en-US" sz="2000" baseline="30000"/>
              <a:t>4</a:t>
            </a:r>
          </a:p>
          <a:p>
            <a:pPr lvl="1">
              <a:spcBef>
                <a:spcPts val="100"/>
              </a:spcBef>
              <a:spcAft>
                <a:spcPts val="600"/>
              </a:spcAft>
            </a:pPr>
            <a:r>
              <a:rPr lang="en-US" sz="2000"/>
              <a:t>Since 2011, generation must be 5 MW or less</a:t>
            </a:r>
            <a:r>
              <a:rPr lang="en-US" sz="2000" baseline="30000"/>
              <a:t>5</a:t>
            </a:r>
          </a:p>
          <a:p>
            <a:pPr marL="339725" lvl="1" indent="0">
              <a:spcBef>
                <a:spcPts val="100"/>
              </a:spcBef>
              <a:spcAft>
                <a:spcPts val="600"/>
              </a:spcAft>
              <a:buNone/>
            </a:pPr>
            <a:r>
              <a:rPr lang="en-US" sz="1400" baseline="30000"/>
              <a:t>1</a:t>
            </a:r>
            <a:r>
              <a:rPr lang="en-US" sz="1400"/>
              <a:t> AB 2466 (2008), </a:t>
            </a:r>
            <a:r>
              <a:rPr lang="en-US" sz="1400" baseline="30000"/>
              <a:t>2</a:t>
            </a:r>
            <a:r>
              <a:rPr lang="en-US" sz="1400"/>
              <a:t> AB 1031 (2009), </a:t>
            </a:r>
            <a:r>
              <a:rPr lang="en-US" sz="1400" baseline="30000"/>
              <a:t>3</a:t>
            </a:r>
            <a:r>
              <a:rPr lang="en-US" sz="1400"/>
              <a:t> AB 1773 (2016), </a:t>
            </a:r>
            <a:r>
              <a:rPr lang="en-US" sz="1400" baseline="30000"/>
              <a:t>4</a:t>
            </a:r>
            <a:r>
              <a:rPr lang="en-US" sz="1400"/>
              <a:t> SB 479 (2021), </a:t>
            </a:r>
            <a:r>
              <a:rPr lang="en-US" sz="1400" baseline="30000"/>
              <a:t>5</a:t>
            </a:r>
            <a:r>
              <a:rPr lang="en-US" sz="1400"/>
              <a:t> AB 512 (2011)</a:t>
            </a:r>
            <a:endParaRPr lang="en-US" sz="1600" baseline="30000"/>
          </a:p>
          <a:p>
            <a:pPr>
              <a:spcBef>
                <a:spcPts val="100"/>
              </a:spcBef>
              <a:spcAft>
                <a:spcPts val="600"/>
              </a:spcAft>
            </a:pPr>
            <a:r>
              <a:rPr lang="en-US"/>
              <a:t>Components</a:t>
            </a:r>
          </a:p>
          <a:p>
            <a:pPr lvl="1">
              <a:spcBef>
                <a:spcPts val="100"/>
              </a:spcBef>
              <a:spcAft>
                <a:spcPts val="600"/>
              </a:spcAft>
            </a:pPr>
            <a:r>
              <a:rPr lang="en-US" sz="2000"/>
              <a:t>Generating accounts are given export credits based on the retail generation rate</a:t>
            </a:r>
          </a:p>
          <a:p>
            <a:pPr lvl="1">
              <a:spcBef>
                <a:spcPts val="100"/>
              </a:spcBef>
              <a:spcAft>
                <a:spcPts val="600"/>
              </a:spcAft>
            </a:pPr>
            <a:r>
              <a:rPr lang="en-US" sz="2000"/>
              <a:t>Those export credits can be applied to benefitting accounts which must be within the same jurisdiction </a:t>
            </a:r>
          </a:p>
          <a:p>
            <a:pPr lvl="2">
              <a:spcBef>
                <a:spcPts val="100"/>
              </a:spcBef>
              <a:spcAft>
                <a:spcPts val="600"/>
              </a:spcAft>
            </a:pPr>
            <a:r>
              <a:rPr lang="en-US" sz="1800"/>
              <a:t>Accounts do not have to be contiguous</a:t>
            </a:r>
          </a:p>
          <a:p>
            <a:pPr lvl="1">
              <a:spcBef>
                <a:spcPts val="100"/>
              </a:spcBef>
              <a:spcAft>
                <a:spcPts val="600"/>
              </a:spcAft>
            </a:pPr>
            <a:r>
              <a:rPr lang="en-US" sz="2000"/>
              <a:t>Example:</a:t>
            </a:r>
          </a:p>
          <a:p>
            <a:pPr lvl="2">
              <a:spcBef>
                <a:spcPts val="100"/>
              </a:spcBef>
              <a:spcAft>
                <a:spcPts val="600"/>
              </a:spcAft>
            </a:pPr>
            <a:r>
              <a:rPr lang="en-US" sz="1800"/>
              <a:t>Generating account: suburban parking lot with low load and able space</a:t>
            </a:r>
          </a:p>
          <a:p>
            <a:pPr lvl="2">
              <a:spcBef>
                <a:spcPts val="100"/>
              </a:spcBef>
              <a:spcAft>
                <a:spcPts val="600"/>
              </a:spcAft>
            </a:pPr>
            <a:r>
              <a:rPr lang="en-US" sz="1800"/>
              <a:t>Benefitting account: downtown office with high load but low roof space</a:t>
            </a:r>
          </a:p>
        </p:txBody>
      </p:sp>
      <p:sp>
        <p:nvSpPr>
          <p:cNvPr id="4" name="Slide Number Placeholder 3">
            <a:extLst>
              <a:ext uri="{FF2B5EF4-FFF2-40B4-BE49-F238E27FC236}">
                <a16:creationId xmlns:a16="http://schemas.microsoft.com/office/drawing/2014/main" id="{790BCD9B-5F96-5E79-8A2D-F4CC15878E35}"/>
              </a:ext>
            </a:extLst>
          </p:cNvPr>
          <p:cNvSpPr>
            <a:spLocks noGrp="1"/>
          </p:cNvSpPr>
          <p:nvPr>
            <p:ph type="sldNum" sz="quarter" idx="12"/>
          </p:nvPr>
        </p:nvSpPr>
        <p:spPr/>
        <p:txBody>
          <a:bodyPr/>
          <a:lstStyle/>
          <a:p>
            <a:r>
              <a:t>3</a:t>
            </a:r>
          </a:p>
        </p:txBody>
      </p:sp>
    </p:spTree>
    <p:extLst>
      <p:ext uri="{BB962C8B-B14F-4D97-AF65-F5344CB8AC3E}">
        <p14:creationId xmlns:p14="http://schemas.microsoft.com/office/powerpoint/2010/main" val="1520518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TextBox 2"/>
          <p:cNvSpPr txBox="1"/>
          <p:nvPr/>
        </p:nvSpPr>
        <p:spPr>
          <a:xfrm>
            <a:off x="502920" y="365760"/>
            <a:ext cx="11277600" cy="594360"/>
          </a:xfrm>
          <a:prstGeom prst="rect">
            <a:avLst/>
          </a:prstGeom>
          <a:noFill/>
        </p:spPr>
        <p:txBody>
          <a:bodyPr wrap="square">
            <a:spAutoFit/>
          </a:bodyPr>
          <a:lstStyle/>
          <a:p>
            <a:pPr>
              <a:defRPr sz="2900" b="1">
                <a:solidFill>
                  <a:srgbClr val="1E3750"/>
                </a:solidFill>
              </a:defRPr>
            </a:pPr>
            <a:r>
              <a:t>RES-BCT — Procedural Schedule</a:t>
            </a:r>
          </a:p>
        </p:txBody>
      </p:sp>
      <p:sp>
        <p:nvSpPr>
          <p:cNvPr id="4" name="TextBox 3"/>
          <p:cNvSpPr txBox="1"/>
          <p:nvPr/>
        </p:nvSpPr>
        <p:spPr>
          <a:xfrm>
            <a:off x="502920" y="1024128"/>
            <a:ext cx="11277600" cy="411480"/>
          </a:xfrm>
          <a:prstGeom prst="rect">
            <a:avLst/>
          </a:prstGeom>
          <a:noFill/>
        </p:spPr>
        <p:txBody>
          <a:bodyPr wrap="square">
            <a:spAutoFit/>
          </a:bodyPr>
          <a:lstStyle/>
          <a:p>
            <a:pPr>
              <a:defRPr sz="1700" b="0">
                <a:solidFill>
                  <a:srgbClr val="416E96"/>
                </a:solidFill>
              </a:defRPr>
            </a:pPr>
            <a:r>
              <a:t>R.25-01-005  |  Track 1, Issue 4</a:t>
            </a:r>
          </a:p>
        </p:txBody>
      </p:sp>
      <p:sp>
        <p:nvSpPr>
          <p:cNvPr id="5" name="TextBox 4"/>
          <p:cNvSpPr txBox="1"/>
          <p:nvPr/>
        </p:nvSpPr>
        <p:spPr>
          <a:xfrm>
            <a:off x="640080" y="1691640"/>
            <a:ext cx="2286000" cy="640080"/>
          </a:xfrm>
          <a:prstGeom prst="rect">
            <a:avLst/>
          </a:prstGeom>
          <a:noFill/>
        </p:spPr>
        <p:txBody>
          <a:bodyPr wrap="square">
            <a:spAutoFit/>
          </a:bodyPr>
          <a:lstStyle/>
          <a:p>
            <a:pPr>
              <a:defRPr sz="1900" b="1">
                <a:solidFill>
                  <a:srgbClr val="1E3750"/>
                </a:solidFill>
              </a:defRPr>
            </a:pPr>
            <a:r>
              <a:t>October 22, 2026</a:t>
            </a:r>
          </a:p>
        </p:txBody>
      </p:sp>
      <p:sp>
        <p:nvSpPr>
          <p:cNvPr id="6" name="TextBox 5"/>
          <p:cNvSpPr txBox="1"/>
          <p:nvPr/>
        </p:nvSpPr>
        <p:spPr>
          <a:xfrm>
            <a:off x="2880360" y="1691640"/>
            <a:ext cx="8717280" cy="685800"/>
          </a:xfrm>
          <a:prstGeom prst="rect">
            <a:avLst/>
          </a:prstGeom>
          <a:noFill/>
        </p:spPr>
        <p:txBody>
          <a:bodyPr wrap="square">
            <a:spAutoFit/>
          </a:bodyPr>
          <a:lstStyle/>
          <a:p>
            <a:pPr>
              <a:defRPr sz="1800" b="0">
                <a:solidFill>
                  <a:srgbClr val="1E3750"/>
                </a:solidFill>
              </a:defRPr>
            </a:pPr>
            <a:r>
              <a:t>Energy Division RES-BCT Workshop</a:t>
            </a:r>
          </a:p>
        </p:txBody>
      </p:sp>
      <p:sp>
        <p:nvSpPr>
          <p:cNvPr id="7" name="TextBox 6"/>
          <p:cNvSpPr txBox="1"/>
          <p:nvPr/>
        </p:nvSpPr>
        <p:spPr>
          <a:xfrm>
            <a:off x="640080" y="2551176"/>
            <a:ext cx="2286000" cy="640080"/>
          </a:xfrm>
          <a:prstGeom prst="rect">
            <a:avLst/>
          </a:prstGeom>
          <a:noFill/>
        </p:spPr>
        <p:txBody>
          <a:bodyPr wrap="square">
            <a:spAutoFit/>
          </a:bodyPr>
          <a:lstStyle/>
          <a:p>
            <a:pPr>
              <a:defRPr sz="1900" b="1">
                <a:solidFill>
                  <a:srgbClr val="1E3750"/>
                </a:solidFill>
              </a:defRPr>
            </a:pPr>
            <a:r>
              <a:t>Following the workshop</a:t>
            </a:r>
          </a:p>
        </p:txBody>
      </p:sp>
      <p:sp>
        <p:nvSpPr>
          <p:cNvPr id="8" name="TextBox 7"/>
          <p:cNvSpPr txBox="1"/>
          <p:nvPr/>
        </p:nvSpPr>
        <p:spPr>
          <a:xfrm>
            <a:off x="2880360" y="2551176"/>
            <a:ext cx="8717280" cy="685800"/>
          </a:xfrm>
          <a:prstGeom prst="rect">
            <a:avLst/>
          </a:prstGeom>
          <a:noFill/>
        </p:spPr>
        <p:txBody>
          <a:bodyPr wrap="square">
            <a:spAutoFit/>
          </a:bodyPr>
          <a:lstStyle/>
          <a:p>
            <a:pPr>
              <a:defRPr sz="1800" b="0">
                <a:solidFill>
                  <a:srgbClr val="1E3750"/>
                </a:solidFill>
              </a:defRPr>
            </a:pPr>
            <a:r>
              <a:t>Review utility presentations and stakeholder input</a:t>
            </a:r>
          </a:p>
        </p:txBody>
      </p:sp>
      <p:sp>
        <p:nvSpPr>
          <p:cNvPr id="9" name="TextBox 8"/>
          <p:cNvSpPr txBox="1"/>
          <p:nvPr/>
        </p:nvSpPr>
        <p:spPr>
          <a:xfrm>
            <a:off x="640080" y="3410712"/>
            <a:ext cx="2286000" cy="640080"/>
          </a:xfrm>
          <a:prstGeom prst="rect">
            <a:avLst/>
          </a:prstGeom>
          <a:noFill/>
        </p:spPr>
        <p:txBody>
          <a:bodyPr wrap="square">
            <a:spAutoFit/>
          </a:bodyPr>
          <a:lstStyle/>
          <a:p>
            <a:pPr>
              <a:defRPr sz="1900" b="1">
                <a:solidFill>
                  <a:srgbClr val="1E3750"/>
                </a:solidFill>
              </a:defRPr>
            </a:pPr>
            <a:r>
              <a:t>Next procedural steps</a:t>
            </a:r>
          </a:p>
        </p:txBody>
      </p:sp>
      <p:sp>
        <p:nvSpPr>
          <p:cNvPr id="10" name="TextBox 9"/>
          <p:cNvSpPr txBox="1"/>
          <p:nvPr/>
        </p:nvSpPr>
        <p:spPr>
          <a:xfrm>
            <a:off x="2880360" y="3410712"/>
            <a:ext cx="8717280" cy="685800"/>
          </a:xfrm>
          <a:prstGeom prst="rect">
            <a:avLst/>
          </a:prstGeom>
          <a:noFill/>
        </p:spPr>
        <p:txBody>
          <a:bodyPr wrap="square">
            <a:spAutoFit/>
          </a:bodyPr>
          <a:lstStyle/>
          <a:p>
            <a:pPr>
              <a:defRPr sz="1800" b="0">
                <a:solidFill>
                  <a:srgbClr val="1E3750"/>
                </a:solidFill>
              </a:defRPr>
            </a:pPr>
            <a:r>
              <a:t>Further rulings, comments or requests as directed</a:t>
            </a:r>
          </a:p>
        </p:txBody>
      </p:sp>
      <p:sp>
        <p:nvSpPr>
          <p:cNvPr id="11" name="TextBox 10"/>
          <p:cNvSpPr txBox="1"/>
          <p:nvPr/>
        </p:nvSpPr>
        <p:spPr>
          <a:xfrm>
            <a:off x="640080" y="4270248"/>
            <a:ext cx="2286000" cy="640080"/>
          </a:xfrm>
          <a:prstGeom prst="rect">
            <a:avLst/>
          </a:prstGeom>
          <a:noFill/>
        </p:spPr>
        <p:txBody>
          <a:bodyPr wrap="square">
            <a:spAutoFit/>
          </a:bodyPr>
          <a:lstStyle/>
          <a:p>
            <a:pPr>
              <a:defRPr sz="1900" b="1">
                <a:solidFill>
                  <a:srgbClr val="1E3750"/>
                </a:solidFill>
              </a:defRPr>
            </a:pPr>
            <a:r>
              <a:t>Q1 2027</a:t>
            </a:r>
          </a:p>
        </p:txBody>
      </p:sp>
      <p:sp>
        <p:nvSpPr>
          <p:cNvPr id="12" name="TextBox 11"/>
          <p:cNvSpPr txBox="1"/>
          <p:nvPr/>
        </p:nvSpPr>
        <p:spPr>
          <a:xfrm>
            <a:off x="2880360" y="4270248"/>
            <a:ext cx="8717280" cy="685800"/>
          </a:xfrm>
          <a:prstGeom prst="rect">
            <a:avLst/>
          </a:prstGeom>
          <a:noFill/>
        </p:spPr>
        <p:txBody>
          <a:bodyPr wrap="square">
            <a:spAutoFit/>
          </a:bodyPr>
          <a:lstStyle/>
          <a:p>
            <a:pPr>
              <a:defRPr sz="1800" b="0">
                <a:solidFill>
                  <a:srgbClr val="1E3750"/>
                </a:solidFill>
              </a:defRPr>
            </a:pPr>
            <a:r>
              <a:t>Anticipated proposed and final decisions (subject to change)</a:t>
            </a:r>
          </a:p>
        </p:txBody>
      </p:sp>
      <p:sp>
        <p:nvSpPr>
          <p:cNvPr id="13" name="TextBox 12"/>
          <p:cNvSpPr txBox="1"/>
          <p:nvPr/>
        </p:nvSpPr>
        <p:spPr>
          <a:xfrm>
            <a:off x="594360" y="6327648"/>
            <a:ext cx="11277600" cy="292608"/>
          </a:xfrm>
          <a:prstGeom prst="rect">
            <a:avLst/>
          </a:prstGeom>
          <a:noFill/>
        </p:spPr>
        <p:txBody>
          <a:bodyPr wrap="square">
            <a:spAutoFit/>
          </a:bodyPr>
          <a:lstStyle/>
          <a:p>
            <a:pPr>
              <a:defRPr sz="1200" b="0">
                <a:solidFill>
                  <a:srgbClr val="646E78"/>
                </a:solidFill>
              </a:defRPr>
            </a:pPr>
            <a:r>
              <a:t>Source: May 28, 2026 Amended Scoping Memo and Ruling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TextBox 2"/>
          <p:cNvSpPr txBox="1"/>
          <p:nvPr/>
        </p:nvSpPr>
        <p:spPr>
          <a:xfrm>
            <a:off x="612648" y="320040"/>
            <a:ext cx="10972800" cy="914400"/>
          </a:xfrm>
          <a:prstGeom prst="rect">
            <a:avLst/>
          </a:prstGeom>
          <a:noFill/>
        </p:spPr>
        <p:txBody>
          <a:bodyPr wrap="square">
            <a:spAutoFit/>
          </a:bodyPr>
          <a:lstStyle/>
          <a:p>
            <a:pPr>
              <a:spcAft>
                <a:spcPts val="600"/>
              </a:spcAft>
            </a:pPr>
            <a:r>
              <a:rPr sz="3000" b="1">
                <a:solidFill>
                  <a:srgbClr val="0D3153"/>
                </a:solidFill>
                <a:latin typeface="Arial"/>
              </a:rPr>
              <a:t>Thank You  |  Questions &amp; Next Steps</a:t>
            </a:r>
          </a:p>
        </p:txBody>
      </p:sp>
      <p:sp>
        <p:nvSpPr>
          <p:cNvPr id="4" name="Rectangle 3"/>
          <p:cNvSpPr/>
          <p:nvPr/>
        </p:nvSpPr>
        <p:spPr>
          <a:xfrm>
            <a:off x="612648" y="1216152"/>
            <a:ext cx="10972800" cy="41148"/>
          </a:xfrm>
          <a:prstGeom prst="rect">
            <a:avLst/>
          </a:prstGeom>
          <a:solidFill>
            <a:srgbClr val="0068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21792" y="6473952"/>
            <a:ext cx="9144000" cy="201168"/>
          </a:xfrm>
          <a:prstGeom prst="rect">
            <a:avLst/>
          </a:prstGeom>
          <a:noFill/>
        </p:spPr>
        <p:txBody>
          <a:bodyPr wrap="square">
            <a:spAutoFit/>
          </a:bodyPr>
          <a:lstStyle/>
          <a:p>
            <a:pPr>
              <a:spcAft>
                <a:spcPts val="600"/>
              </a:spcAft>
            </a:pPr>
            <a:r>
              <a:rPr sz="1000" b="0">
                <a:solidFill>
                  <a:srgbClr val="49535D"/>
                </a:solidFill>
                <a:latin typeface="Arial"/>
              </a:rPr>
              <a:t>California Public Utilities Commission  |  Energy Division</a:t>
            </a:r>
          </a:p>
        </p:txBody>
      </p:sp>
      <p:sp>
        <p:nvSpPr>
          <p:cNvPr id="6" name="TextBox 5"/>
          <p:cNvSpPr txBox="1"/>
          <p:nvPr/>
        </p:nvSpPr>
        <p:spPr>
          <a:xfrm>
            <a:off x="713232" y="1527048"/>
            <a:ext cx="10789920" cy="594360"/>
          </a:xfrm>
          <a:prstGeom prst="rect">
            <a:avLst/>
          </a:prstGeom>
          <a:noFill/>
        </p:spPr>
        <p:txBody>
          <a:bodyPr wrap="square">
            <a:spAutoFit/>
          </a:bodyPr>
          <a:lstStyle/>
          <a:p>
            <a:pPr>
              <a:spcAft>
                <a:spcPts val="600"/>
              </a:spcAft>
            </a:pPr>
            <a:r>
              <a:rPr sz="2100" b="1">
                <a:solidFill>
                  <a:srgbClr val="0D3153"/>
                </a:solidFill>
                <a:latin typeface="Arial"/>
              </a:rPr>
              <a:t>Thank you for participating in the RES-BCT Workshop.</a:t>
            </a:r>
          </a:p>
        </p:txBody>
      </p:sp>
      <p:sp>
        <p:nvSpPr>
          <p:cNvPr id="7" name="TextBox 6"/>
          <p:cNvSpPr txBox="1"/>
          <p:nvPr/>
        </p:nvSpPr>
        <p:spPr>
          <a:xfrm>
            <a:off x="713232" y="2167128"/>
            <a:ext cx="10789920" cy="502920"/>
          </a:xfrm>
          <a:prstGeom prst="rect">
            <a:avLst/>
          </a:prstGeom>
          <a:noFill/>
        </p:spPr>
        <p:txBody>
          <a:bodyPr wrap="square">
            <a:spAutoFit/>
          </a:bodyPr>
          <a:lstStyle/>
          <a:p>
            <a:pPr>
              <a:spcAft>
                <a:spcPts val="600"/>
              </a:spcAft>
            </a:pPr>
            <a:r>
              <a:rPr sz="1800" b="0">
                <a:solidFill>
                  <a:srgbClr val="00689F"/>
                </a:solidFill>
                <a:latin typeface="Arial"/>
              </a:rPr>
              <a:t>CPUC Energy Division  •  R.25-01-005</a:t>
            </a:r>
          </a:p>
        </p:txBody>
      </p:sp>
      <p:sp>
        <p:nvSpPr>
          <p:cNvPr id="8" name="TextBox 7"/>
          <p:cNvSpPr txBox="1"/>
          <p:nvPr/>
        </p:nvSpPr>
        <p:spPr>
          <a:xfrm>
            <a:off x="786384" y="2834640"/>
            <a:ext cx="3200400" cy="365760"/>
          </a:xfrm>
          <a:prstGeom prst="rect">
            <a:avLst/>
          </a:prstGeom>
          <a:noFill/>
        </p:spPr>
        <p:txBody>
          <a:bodyPr wrap="square">
            <a:spAutoFit/>
          </a:bodyPr>
          <a:lstStyle/>
          <a:p>
            <a:pPr>
              <a:spcAft>
                <a:spcPts val="600"/>
              </a:spcAft>
            </a:pPr>
            <a:r>
              <a:rPr sz="1800" b="1">
                <a:solidFill>
                  <a:srgbClr val="0D3153"/>
                </a:solidFill>
                <a:latin typeface="Arial"/>
              </a:rPr>
              <a:t>Daniel Gehringer</a:t>
            </a:r>
          </a:p>
        </p:txBody>
      </p:sp>
      <p:sp>
        <p:nvSpPr>
          <p:cNvPr id="9" name="TextBox 8"/>
          <p:cNvSpPr txBox="1"/>
          <p:nvPr/>
        </p:nvSpPr>
        <p:spPr>
          <a:xfrm>
            <a:off x="3703320" y="2834640"/>
            <a:ext cx="4023360" cy="411480"/>
          </a:xfrm>
          <a:prstGeom prst="rect">
            <a:avLst/>
          </a:prstGeom>
          <a:noFill/>
        </p:spPr>
        <p:txBody>
          <a:bodyPr wrap="square">
            <a:spAutoFit/>
          </a:bodyPr>
          <a:lstStyle/>
          <a:p>
            <a:pPr>
              <a:spcAft>
                <a:spcPts val="600"/>
              </a:spcAft>
            </a:pPr>
            <a:r>
              <a:rPr sz="1500" b="0">
                <a:solidFill>
                  <a:srgbClr val="49535D"/>
                </a:solidFill>
                <a:latin typeface="Arial"/>
              </a:rPr>
              <a:t>Public Utilities Regulatory Analyst (PURA)</a:t>
            </a:r>
          </a:p>
        </p:txBody>
      </p:sp>
      <p:sp>
        <p:nvSpPr>
          <p:cNvPr id="10" name="TextBox 9"/>
          <p:cNvSpPr txBox="1"/>
          <p:nvPr/>
        </p:nvSpPr>
        <p:spPr>
          <a:xfrm>
            <a:off x="7653527" y="2834640"/>
            <a:ext cx="3931920" cy="438912"/>
          </a:xfrm>
          <a:prstGeom prst="rect">
            <a:avLst/>
          </a:prstGeom>
          <a:noFill/>
        </p:spPr>
        <p:txBody>
          <a:bodyPr wrap="square">
            <a:spAutoFit/>
          </a:bodyPr>
          <a:lstStyle/>
          <a:p>
            <a:pPr>
              <a:spcAft>
                <a:spcPts val="600"/>
              </a:spcAft>
            </a:pPr>
            <a:r>
              <a:rPr sz="1400" b="0">
                <a:solidFill>
                  <a:srgbClr val="00689F"/>
                </a:solidFill>
                <a:latin typeface="Arial"/>
              </a:rPr>
              <a:t>daniel.gehringer@cpuc.ca.gov</a:t>
            </a:r>
          </a:p>
        </p:txBody>
      </p:sp>
      <p:sp>
        <p:nvSpPr>
          <p:cNvPr id="11" name="TextBox 10"/>
          <p:cNvSpPr txBox="1"/>
          <p:nvPr/>
        </p:nvSpPr>
        <p:spPr>
          <a:xfrm>
            <a:off x="786384" y="4882896"/>
            <a:ext cx="3200400" cy="365760"/>
          </a:xfrm>
          <a:prstGeom prst="rect">
            <a:avLst/>
          </a:prstGeom>
          <a:noFill/>
        </p:spPr>
        <p:txBody>
          <a:bodyPr wrap="square">
            <a:spAutoFit/>
          </a:bodyPr>
          <a:lstStyle/>
          <a:p>
            <a:pPr>
              <a:spcAft>
                <a:spcPts val="600"/>
              </a:spcAft>
            </a:pPr>
            <a:r>
              <a:rPr sz="1800" b="1">
                <a:solidFill>
                  <a:srgbClr val="0D3153"/>
                </a:solidFill>
                <a:latin typeface="Arial"/>
              </a:rPr>
              <a:t>Tory Francisco</a:t>
            </a:r>
          </a:p>
        </p:txBody>
      </p:sp>
      <p:sp>
        <p:nvSpPr>
          <p:cNvPr id="12" name="TextBox 11"/>
          <p:cNvSpPr txBox="1"/>
          <p:nvPr/>
        </p:nvSpPr>
        <p:spPr>
          <a:xfrm>
            <a:off x="3703320" y="4882896"/>
            <a:ext cx="4023360" cy="411480"/>
          </a:xfrm>
          <a:prstGeom prst="rect">
            <a:avLst/>
          </a:prstGeom>
          <a:noFill/>
        </p:spPr>
        <p:txBody>
          <a:bodyPr wrap="square">
            <a:spAutoFit/>
          </a:bodyPr>
          <a:lstStyle/>
          <a:p>
            <a:pPr>
              <a:spcAft>
                <a:spcPts val="600"/>
              </a:spcAft>
            </a:pPr>
            <a:r>
              <a:rPr sz="1500" b="0">
                <a:solidFill>
                  <a:srgbClr val="49535D"/>
                </a:solidFill>
                <a:latin typeface="Arial"/>
              </a:rPr>
              <a:t>Energy Division Supervisor</a:t>
            </a:r>
          </a:p>
        </p:txBody>
      </p:sp>
      <p:sp>
        <p:nvSpPr>
          <p:cNvPr id="13" name="TextBox 12"/>
          <p:cNvSpPr txBox="1"/>
          <p:nvPr/>
        </p:nvSpPr>
        <p:spPr>
          <a:xfrm>
            <a:off x="7653527" y="4882896"/>
            <a:ext cx="3931920" cy="438912"/>
          </a:xfrm>
          <a:prstGeom prst="rect">
            <a:avLst/>
          </a:prstGeom>
          <a:noFill/>
        </p:spPr>
        <p:txBody>
          <a:bodyPr wrap="square">
            <a:spAutoFit/>
          </a:bodyPr>
          <a:lstStyle/>
          <a:p>
            <a:pPr>
              <a:spcAft>
                <a:spcPts val="600"/>
              </a:spcAft>
            </a:pPr>
            <a:r>
              <a:rPr sz="1400" b="0">
                <a:solidFill>
                  <a:srgbClr val="00689F"/>
                </a:solidFill>
                <a:latin typeface="Arial"/>
              </a:rPr>
              <a:t>tory.francisco@cpuc.ca.gov</a:t>
            </a:r>
          </a:p>
        </p:txBody>
      </p:sp>
      <p:sp>
        <p:nvSpPr>
          <p:cNvPr id="14" name="TextBox 13"/>
          <p:cNvSpPr txBox="1"/>
          <p:nvPr/>
        </p:nvSpPr>
        <p:spPr>
          <a:xfrm>
            <a:off x="786384" y="3858768"/>
            <a:ext cx="3200400" cy="365760"/>
          </a:xfrm>
          <a:prstGeom prst="rect">
            <a:avLst/>
          </a:prstGeom>
          <a:noFill/>
        </p:spPr>
        <p:txBody>
          <a:bodyPr wrap="square">
            <a:spAutoFit/>
          </a:bodyPr>
          <a:lstStyle/>
          <a:p>
            <a:pPr>
              <a:spcAft>
                <a:spcPts val="600"/>
              </a:spcAft>
            </a:pPr>
            <a:r>
              <a:rPr sz="1800" b="1">
                <a:solidFill>
                  <a:srgbClr val="0D3153"/>
                </a:solidFill>
                <a:latin typeface="Arial"/>
              </a:rPr>
              <a:t>Christopher Westling</a:t>
            </a:r>
          </a:p>
        </p:txBody>
      </p:sp>
      <p:sp>
        <p:nvSpPr>
          <p:cNvPr id="15" name="TextBox 14"/>
          <p:cNvSpPr txBox="1"/>
          <p:nvPr/>
        </p:nvSpPr>
        <p:spPr>
          <a:xfrm>
            <a:off x="3703320" y="3858768"/>
            <a:ext cx="4023360" cy="411480"/>
          </a:xfrm>
          <a:prstGeom prst="rect">
            <a:avLst/>
          </a:prstGeom>
          <a:noFill/>
        </p:spPr>
        <p:txBody>
          <a:bodyPr wrap="square">
            <a:spAutoFit/>
          </a:bodyPr>
          <a:lstStyle/>
          <a:p>
            <a:pPr>
              <a:spcAft>
                <a:spcPts val="600"/>
              </a:spcAft>
            </a:pPr>
            <a:r>
              <a:rPr sz="1500" b="0">
                <a:solidFill>
                  <a:srgbClr val="49535D"/>
                </a:solidFill>
                <a:latin typeface="Arial"/>
              </a:rPr>
              <a:t>Public Utilities Regulatory Analyst (PURA)</a:t>
            </a:r>
          </a:p>
        </p:txBody>
      </p:sp>
      <p:sp>
        <p:nvSpPr>
          <p:cNvPr id="16" name="TextBox 15"/>
          <p:cNvSpPr txBox="1"/>
          <p:nvPr/>
        </p:nvSpPr>
        <p:spPr>
          <a:xfrm>
            <a:off x="7653527" y="3858768"/>
            <a:ext cx="3931920" cy="438912"/>
          </a:xfrm>
          <a:prstGeom prst="rect">
            <a:avLst/>
          </a:prstGeom>
          <a:noFill/>
        </p:spPr>
        <p:txBody>
          <a:bodyPr wrap="square">
            <a:spAutoFit/>
          </a:bodyPr>
          <a:lstStyle/>
          <a:p>
            <a:pPr>
              <a:spcAft>
                <a:spcPts val="600"/>
              </a:spcAft>
            </a:pPr>
            <a:r>
              <a:rPr sz="1400" b="0">
                <a:solidFill>
                  <a:srgbClr val="00689F"/>
                </a:solidFill>
                <a:latin typeface="Arial"/>
              </a:rPr>
              <a:t>christopher.westling@cpuc.ca.gov</a:t>
            </a:r>
          </a:p>
        </p:txBody>
      </p:sp>
    </p:spTree>
  </p:cSld>
  <p:clrMapOvr>
    <a:masterClrMapping/>
  </p:clrMapOvr>
</p:sld>
</file>

<file path=ppt/theme/theme1.xml><?xml version="1.0" encoding="utf-8"?>
<a:theme xmlns:a="http://schemas.openxmlformats.org/drawingml/2006/main" name="CPUC White">
  <a:themeElements>
    <a:clrScheme name="CPUC Custom">
      <a:dk1>
        <a:srgbClr val="000000"/>
      </a:dk1>
      <a:lt1>
        <a:srgbClr val="FFFFFF"/>
      </a:lt1>
      <a:dk2>
        <a:srgbClr val="2A3C50"/>
      </a:dk2>
      <a:lt2>
        <a:srgbClr val="FFDAA2"/>
      </a:lt2>
      <a:accent1>
        <a:srgbClr val="6996C9"/>
      </a:accent1>
      <a:accent2>
        <a:srgbClr val="FBAD22"/>
      </a:accent2>
      <a:accent3>
        <a:srgbClr val="70AD45"/>
      </a:accent3>
      <a:accent4>
        <a:srgbClr val="E66425"/>
      </a:accent4>
      <a:accent5>
        <a:srgbClr val="403193"/>
      </a:accent5>
      <a:accent6>
        <a:srgbClr val="652B14"/>
      </a:accent6>
      <a:hlink>
        <a:srgbClr val="6996C9"/>
      </a:hlink>
      <a:folHlink>
        <a:srgbClr val="403193"/>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PUCtemplate_1020_test" id="{630791AB-CCA5-2948-A044-670C5ACA4CB0}" vid="{1B6200DE-6007-D643-9F5B-FC2D5D51F9D2}"/>
    </a:ext>
  </a:extLst>
</a:theme>
</file>

<file path=ppt/theme/theme2.xml><?xml version="1.0" encoding="utf-8"?>
<a:theme xmlns:a="http://schemas.openxmlformats.org/drawingml/2006/main" name="CPUC Pale Gold">
  <a:themeElements>
    <a:clrScheme name="CPUC Custom">
      <a:dk1>
        <a:srgbClr val="000000"/>
      </a:dk1>
      <a:lt1>
        <a:srgbClr val="FFFFFF"/>
      </a:lt1>
      <a:dk2>
        <a:srgbClr val="2A3C50"/>
      </a:dk2>
      <a:lt2>
        <a:srgbClr val="FFDAA2"/>
      </a:lt2>
      <a:accent1>
        <a:srgbClr val="6996C9"/>
      </a:accent1>
      <a:accent2>
        <a:srgbClr val="FBAD22"/>
      </a:accent2>
      <a:accent3>
        <a:srgbClr val="70AD45"/>
      </a:accent3>
      <a:accent4>
        <a:srgbClr val="E66425"/>
      </a:accent4>
      <a:accent5>
        <a:srgbClr val="403193"/>
      </a:accent5>
      <a:accent6>
        <a:srgbClr val="652B14"/>
      </a:accent6>
      <a:hlink>
        <a:srgbClr val="6996C9"/>
      </a:hlink>
      <a:folHlink>
        <a:srgbClr val="403193"/>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PUCtemplate_1020_test" id="{630791AB-CCA5-2948-A044-670C5ACA4CB0}" vid="{22570C4D-A6CC-7047-84CE-184A31781848}"/>
    </a:ext>
  </a:extLst>
</a:theme>
</file>

<file path=ppt/theme/theme3.xml><?xml version="1.0" encoding="utf-8"?>
<a:theme xmlns:a="http://schemas.openxmlformats.org/drawingml/2006/main" name="CPUC Dark Blue">
  <a:themeElements>
    <a:clrScheme name="CPUC Custom">
      <a:dk1>
        <a:srgbClr val="000000"/>
      </a:dk1>
      <a:lt1>
        <a:srgbClr val="FFFFFF"/>
      </a:lt1>
      <a:dk2>
        <a:srgbClr val="2A3C50"/>
      </a:dk2>
      <a:lt2>
        <a:srgbClr val="FFDAA2"/>
      </a:lt2>
      <a:accent1>
        <a:srgbClr val="6996C9"/>
      </a:accent1>
      <a:accent2>
        <a:srgbClr val="FBAD22"/>
      </a:accent2>
      <a:accent3>
        <a:srgbClr val="70AD45"/>
      </a:accent3>
      <a:accent4>
        <a:srgbClr val="E66425"/>
      </a:accent4>
      <a:accent5>
        <a:srgbClr val="403193"/>
      </a:accent5>
      <a:accent6>
        <a:srgbClr val="652B14"/>
      </a:accent6>
      <a:hlink>
        <a:srgbClr val="6996C9"/>
      </a:hlink>
      <a:folHlink>
        <a:srgbClr val="403193"/>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PUCtemplate_1020_test" id="{630791AB-CCA5-2948-A044-670C5ACA4CB0}" vid="{EBCA972D-AA12-2746-ABD4-A51606F990AF}"/>
    </a:ext>
  </a:extLst>
</a:theme>
</file>

<file path=ppt/theme/theme4.xml><?xml version="1.0" encoding="utf-8"?>
<a:theme xmlns:a="http://schemas.openxmlformats.org/drawingml/2006/main" name="CPUC Blue">
  <a:themeElements>
    <a:clrScheme name="CPUC Custom">
      <a:dk1>
        <a:srgbClr val="000000"/>
      </a:dk1>
      <a:lt1>
        <a:srgbClr val="FFFFFF"/>
      </a:lt1>
      <a:dk2>
        <a:srgbClr val="2A3C50"/>
      </a:dk2>
      <a:lt2>
        <a:srgbClr val="FFDAA2"/>
      </a:lt2>
      <a:accent1>
        <a:srgbClr val="6996C9"/>
      </a:accent1>
      <a:accent2>
        <a:srgbClr val="FBAD22"/>
      </a:accent2>
      <a:accent3>
        <a:srgbClr val="70AD45"/>
      </a:accent3>
      <a:accent4>
        <a:srgbClr val="E66425"/>
      </a:accent4>
      <a:accent5>
        <a:srgbClr val="403193"/>
      </a:accent5>
      <a:accent6>
        <a:srgbClr val="652B14"/>
      </a:accent6>
      <a:hlink>
        <a:srgbClr val="6996C9"/>
      </a:hlink>
      <a:folHlink>
        <a:srgbClr val="403193"/>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PUCtemplate_1020_test" id="{630791AB-CCA5-2948-A044-670C5ACA4CB0}" vid="{29E3AA06-7F86-8540-9677-204F73111D28}"/>
    </a:ext>
  </a:extLst>
</a:theme>
</file>

<file path=ppt/theme/theme5.xml><?xml version="1.0" encoding="utf-8"?>
<a:theme xmlns:a="http://schemas.openxmlformats.org/drawingml/2006/main" name="CPUC Gold">
  <a:themeElements>
    <a:clrScheme name="CPUC Custom">
      <a:dk1>
        <a:srgbClr val="000000"/>
      </a:dk1>
      <a:lt1>
        <a:srgbClr val="FFFFFF"/>
      </a:lt1>
      <a:dk2>
        <a:srgbClr val="2A3C50"/>
      </a:dk2>
      <a:lt2>
        <a:srgbClr val="FFDAA2"/>
      </a:lt2>
      <a:accent1>
        <a:srgbClr val="6996C9"/>
      </a:accent1>
      <a:accent2>
        <a:srgbClr val="FBAD22"/>
      </a:accent2>
      <a:accent3>
        <a:srgbClr val="70AD45"/>
      </a:accent3>
      <a:accent4>
        <a:srgbClr val="E66425"/>
      </a:accent4>
      <a:accent5>
        <a:srgbClr val="403193"/>
      </a:accent5>
      <a:accent6>
        <a:srgbClr val="652B14"/>
      </a:accent6>
      <a:hlink>
        <a:srgbClr val="6996C9"/>
      </a:hlink>
      <a:folHlink>
        <a:srgbClr val="403193"/>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PUCtemplate_1020_test" id="{630791AB-CCA5-2948-A044-670C5ACA4CB0}" vid="{70EBC58D-8193-694D-8A77-6CEE4514319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83baaca-c19c-4192-b2cd-0744d2ee074e" xsi:nil="true"/>
    <lcf76f155ced4ddcb4097134ff3c332f xmlns="4cc6076d-e27c-4e30-aa8b-1357899142e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4335A4A02B0FB45A58F5DBEBCF86717" ma:contentTypeVersion="13" ma:contentTypeDescription="Create a new document." ma:contentTypeScope="" ma:versionID="905d0cd7c3d5cd3069e316963fcc26b4">
  <xsd:schema xmlns:xsd="http://www.w3.org/2001/XMLSchema" xmlns:xs="http://www.w3.org/2001/XMLSchema" xmlns:p="http://schemas.microsoft.com/office/2006/metadata/properties" xmlns:ns2="4cc6076d-e27c-4e30-aa8b-1357899142e9" xmlns:ns3="583baaca-c19c-4192-b2cd-0744d2ee074e" targetNamespace="http://schemas.microsoft.com/office/2006/metadata/properties" ma:root="true" ma:fieldsID="7b14d0281ad3e5249d853082e54516cd" ns2:_="" ns3:_="">
    <xsd:import namespace="4cc6076d-e27c-4e30-aa8b-1357899142e9"/>
    <xsd:import namespace="583baaca-c19c-4192-b2cd-0744d2ee074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c6076d-e27c-4e30-aa8b-1357899142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58c64cc-ee56-435d-b6d0-239f1a5e0d9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3baaca-c19c-4192-b2cd-0744d2ee074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c9604c4-784d-4af0-a8c9-abe6b2d71c62}" ma:internalName="TaxCatchAll" ma:showField="CatchAllData" ma:web="583baaca-c19c-4192-b2cd-0744d2ee07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6520604-5374-4AA9-9DB7-CA41A47F9616}">
  <ds:schemaRefs>
    <ds:schemaRef ds:uri="4cc6076d-e27c-4e30-aa8b-1357899142e9"/>
    <ds:schemaRef ds:uri="583baaca-c19c-4192-b2cd-0744d2ee074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8AA851F-DCC7-4BBB-99ED-E8FBF307EE1A}">
  <ds:schemaRefs>
    <ds:schemaRef ds:uri="http://schemas.microsoft.com/sharepoint/v3/contenttype/forms"/>
  </ds:schemaRefs>
</ds:datastoreItem>
</file>

<file path=customXml/itemProps3.xml><?xml version="1.0" encoding="utf-8"?>
<ds:datastoreItem xmlns:ds="http://schemas.openxmlformats.org/officeDocument/2006/customXml" ds:itemID="{ECD7E646-013F-4FD8-8A0A-5FCC619C1FCA}">
  <ds:schemaRefs>
    <ds:schemaRef ds:uri="4cc6076d-e27c-4e30-aa8b-1357899142e9"/>
    <ds:schemaRef ds:uri="583baaca-c19c-4192-b2cd-0744d2ee074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CPUCtemplate_102820</Template>
  <TotalTime>0</TotalTime>
  <Words>986</Words>
  <Application>Microsoft Office PowerPoint</Application>
  <PresentationFormat>Widescreen</PresentationFormat>
  <Paragraphs>93</Paragraphs>
  <Slides>6</Slides>
  <Notes>3</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6</vt:i4>
      </vt:variant>
    </vt:vector>
  </HeadingPairs>
  <TitlesOfParts>
    <vt:vector size="14" baseType="lpstr">
      <vt:lpstr>Arial</vt:lpstr>
      <vt:lpstr>Calibri</vt:lpstr>
      <vt:lpstr>Century Gothic</vt:lpstr>
      <vt:lpstr>CPUC White</vt:lpstr>
      <vt:lpstr>CPUC Pale Gold</vt:lpstr>
      <vt:lpstr>CPUC Dark Blue</vt:lpstr>
      <vt:lpstr>CPUC Blue</vt:lpstr>
      <vt:lpstr>CPUC Gold</vt:lpstr>
      <vt:lpstr>PowerPoint Presentation</vt:lpstr>
      <vt:lpstr>PowerPoint Presentation</vt:lpstr>
      <vt:lpstr>R.25-01-005 Workshop</vt:lpstr>
      <vt:lpstr>RES-BCT Background</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Five different backgrounds included</dc:title>
  <dc:creator>Petrofsky, Erica</dc:creator>
  <cp:lastModifiedBy>Francisco, Tory</cp:lastModifiedBy>
  <cp:revision>2</cp:revision>
  <dcterms:created xsi:type="dcterms:W3CDTF">2022-03-14T21:41:17Z</dcterms:created>
  <dcterms:modified xsi:type="dcterms:W3CDTF">2026-10-23T16:00:42Z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0x010100E4335A4A02B0FB45A58F5DBEBCF86717</vt:lpwstr>
  </property>
  <property fmtid="{D5CDD505-2E9C-101B-9397-08002B2CF9AE}" pid="3" name="MediaServiceImageTags">
    <vt:lpwstr/>
  </property>
</Properties>
</file>