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312" r:id="rId3"/>
    <p:sldId id="313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6" autoAdjust="0"/>
    <p:restoredTop sz="79922" autoAdjust="0"/>
  </p:normalViewPr>
  <p:slideViewPr>
    <p:cSldViewPr snapToGrid="0">
      <p:cViewPr varScale="1">
        <p:scale>
          <a:sx n="88" d="100"/>
          <a:sy n="88" d="100"/>
        </p:scale>
        <p:origin x="258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348"/>
    </p:cViewPr>
  </p:sorterViewPr>
  <p:notesViewPr>
    <p:cSldViewPr snapToGrid="0">
      <p:cViewPr varScale="1">
        <p:scale>
          <a:sx n="66" d="100"/>
          <a:sy n="66" d="100"/>
        </p:scale>
        <p:origin x="-1651" y="-91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AEABA3E4-FE86-43FC-AB9D-EA64472B42B5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696DBC4B-27AF-4E00-8859-99E84961AD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55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DBC4B-27AF-4E00-8859-99E84961AD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037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DBC4B-27AF-4E00-8859-99E84961AD5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1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DBC4B-27AF-4E00-8859-99E84961AD5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0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92223"/>
            <a:ext cx="6115050" cy="3337561"/>
          </a:xfrm>
        </p:spPr>
        <p:txBody>
          <a:bodyPr anchor="b"/>
          <a:lstStyle>
            <a:lvl1pPr algn="r">
              <a:defRPr sz="6000">
                <a:effectLst/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5129784"/>
            <a:ext cx="6115051" cy="604202"/>
          </a:xfrm>
        </p:spPr>
        <p:txBody>
          <a:bodyPr/>
          <a:lstStyle>
            <a:lvl1pPr marL="0" indent="0" algn="r">
              <a:buNone/>
              <a:defRPr sz="2400" i="1">
                <a:latin typeface="Palatino Linotype" panose="020405020505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2034" y="156719"/>
            <a:ext cx="2057400" cy="365125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693734-7A48-42ED-A9B8-32DFB0CF859B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26" y="6356350"/>
            <a:ext cx="2057400" cy="365125"/>
          </a:xfrm>
        </p:spPr>
        <p:txBody>
          <a:bodyPr/>
          <a:lstStyle>
            <a:lvl1pPr algn="l">
              <a:defRPr>
                <a:latin typeface="Palatino Linotype" panose="02040502050505030304" pitchFamily="18" charset="0"/>
              </a:defRPr>
            </a:lvl1pPr>
          </a:lstStyle>
          <a:p>
            <a:fld id="{BE39B05B-5C98-4DF6-8F3F-965F6E9BFD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3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34028-470C-4EDB-8704-C93EC46B712F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3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8095"/>
            <a:ext cx="1971675" cy="540886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8095"/>
            <a:ext cx="5800725" cy="540886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DB93-D6FE-4393-9CFD-DC776C825323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97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33800"/>
            <a:ext cx="8229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867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86EA27A-791A-4732-9D6C-D2F49CDC716C}" type="datetime1">
              <a:rPr lang="en-US" smtClean="0">
                <a:solidFill>
                  <a:prstClr val="black"/>
                </a:solidFill>
              </a:rPr>
              <a:t>10/14/2019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867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1676400" cy="476250"/>
          </a:xfrm>
        </p:spPr>
        <p:txBody>
          <a:bodyPr/>
          <a:lstStyle>
            <a:lvl1pPr>
              <a:defRPr/>
            </a:lvl1pPr>
          </a:lstStyle>
          <a:p>
            <a:fld id="{33FE40C2-178B-4350-9FE7-64E835AF1D66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52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853" y="704089"/>
            <a:ext cx="8470231" cy="715638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9116"/>
            <a:ext cx="7886700" cy="4577847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99975-E1F5-43FA-9263-386059FB6E20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9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224"/>
            <a:ext cx="6115050" cy="2770252"/>
          </a:xfrm>
        </p:spPr>
        <p:txBody>
          <a:bodyPr anchor="b"/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589465"/>
            <a:ext cx="6115050" cy="1152968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5EE9-5DA6-49E2-B247-AC40C6BD489F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9115"/>
            <a:ext cx="3886200" cy="457784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9115"/>
            <a:ext cx="3886200" cy="457784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95F9-3B97-4DFF-A662-BCE50E7C8E98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3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68096"/>
            <a:ext cx="7886700" cy="922593"/>
          </a:xfrm>
        </p:spPr>
        <p:txBody>
          <a:bodyPr/>
          <a:lstStyle>
            <a:lvl1pPr algn="ctr"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ln>
            <a:noFill/>
          </a:ln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400" b="1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400" b="1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3275A7AC-963A-4D13-868F-022C76C45C1A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BE39B05B-5C98-4DF6-8F3F-965F6E9BFD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7F5E-E100-4155-B067-A36A02BF091B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6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5D74-4FBE-4785-9CA7-35942172B05F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0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85800"/>
            <a:ext cx="2949178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5157342"/>
          </a:xfrm>
        </p:spPr>
        <p:txBody>
          <a:bodyPr/>
          <a:lstStyle>
            <a:lvl1pPr>
              <a:defRPr sz="3200">
                <a:latin typeface="Montserrat" panose="00000500000000000000" pitchFamily="2" charset="0"/>
              </a:defRPr>
            </a:lvl1pPr>
            <a:lvl2pPr>
              <a:defRPr sz="2800">
                <a:latin typeface="Montserrat" panose="00000500000000000000" pitchFamily="2" charset="0"/>
              </a:defRPr>
            </a:lvl2pPr>
            <a:lvl3pPr>
              <a:defRPr sz="2400">
                <a:latin typeface="Montserrat" panose="00000500000000000000" pitchFamily="2" charset="0"/>
              </a:defRPr>
            </a:lvl3pPr>
            <a:lvl4pPr>
              <a:defRPr sz="2000">
                <a:latin typeface="Montserrat" panose="00000500000000000000" pitchFamily="2" charset="0"/>
              </a:defRPr>
            </a:lvl4pPr>
            <a:lvl5pPr>
              <a:defRPr sz="2000">
                <a:latin typeface="Montserra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408736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D3C1-644D-4121-99E8-8C8E1EA3EF46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4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31520"/>
            <a:ext cx="2949178" cy="1325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509333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40233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C9B3-4CDD-4281-AC19-406A14A952F1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6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04089"/>
            <a:ext cx="7886700" cy="7156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99116"/>
            <a:ext cx="7886700" cy="4577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" y="1595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defRPr>
            </a:lvl1pPr>
          </a:lstStyle>
          <a:p>
            <a:fld id="{C72DD302-C973-4DEA-A59B-6B27579A1F37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E39B05B-5C98-4DF6-8F3F-965F6E9BFD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7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Palatino Linotype" panose="02040502050505030304" pitchFamily="18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Workshop on Dynamic rates and Real time Pricing</a:t>
            </a:r>
            <a:br>
              <a:rPr lang="en-US" sz="5400" dirty="0"/>
            </a:b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4888523"/>
            <a:ext cx="6115051" cy="845463"/>
          </a:xfrm>
        </p:spPr>
        <p:txBody>
          <a:bodyPr>
            <a:normAutofit/>
          </a:bodyPr>
          <a:lstStyle/>
          <a:p>
            <a:r>
              <a:rPr lang="en-US" sz="1700" b="1" i="0" dirty="0"/>
              <a:t>California Public Utilities Commission</a:t>
            </a:r>
          </a:p>
          <a:p>
            <a:r>
              <a:rPr lang="en-US" sz="1700" b="1" i="0" dirty="0"/>
              <a:t>October 15,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/>
              <a:t>Objectives for this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6135"/>
            <a:ext cx="7886700" cy="457784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900" u="sng" dirty="0"/>
              <a:t>Objectives: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1600" dirty="0"/>
              <a:t>Discuss existing dynamic rates and pilots offered by SDG&amp;E and other jurisdictions.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1600" dirty="0"/>
              <a:t>Provide parties an opportunity to share preliminary proposals regarding dynamic rate options.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1600" dirty="0"/>
              <a:t>Explore implementation issues related to the feasibility and design of dynamic rates.</a:t>
            </a:r>
          </a:p>
          <a:p>
            <a:pPr marL="0" indent="0">
              <a:buNone/>
            </a:pPr>
            <a:r>
              <a:rPr lang="en-US" sz="1900" u="sng" dirty="0"/>
              <a:t>Expected Outcomes: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All Party Workshop report to be filed by SDG&amp;E that includes Summary of the presentations, proposals and discussions.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Parties may file comments regarding the workshop and in response to SDG&amp;E's workshop report.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Intervenors may address the workshop and SDG&amp;E’s workshop report in their testimonies.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914400" lvl="2" indent="0">
              <a:buNone/>
            </a:pP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7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Workshop Agenda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CF5A56D-31BD-4ECE-AC7B-1E00300095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088571" y="1675227"/>
            <a:ext cx="7189493" cy="504624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spcAft>
                <a:spcPts val="600"/>
              </a:spcAft>
            </a:pPr>
            <a:fld id="{BE39B05B-5C98-4DF6-8F3F-965F6E9BFD7B}" type="slidenum">
              <a:rPr lang="en-US" smtClean="0">
                <a:latin typeface="+mn-lt"/>
                <a:cs typeface="+mn-cs"/>
              </a:rPr>
              <a:pPr algn="r" defTabSz="914400">
                <a:spcAft>
                  <a:spcPts val="600"/>
                </a:spcAft>
              </a:pPr>
              <a:t>3</a:t>
            </a:fld>
            <a:endParaRPr lang="en-US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6177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Palatino Linotype"/>
        <a:ea typeface=""/>
        <a:cs typeface=""/>
      </a:majorFont>
      <a:minorFont>
        <a:latin typeface="Montserra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2684</TotalTime>
  <Words>127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Montserrat</vt:lpstr>
      <vt:lpstr>Palatino Linotype</vt:lpstr>
      <vt:lpstr>Segoe UI</vt:lpstr>
      <vt:lpstr>Segoe UI Semibold</vt:lpstr>
      <vt:lpstr>Wingdings</vt:lpstr>
      <vt:lpstr>Office Theme</vt:lpstr>
      <vt:lpstr>Workshop on Dynamic rates and Real time Pricing  </vt:lpstr>
      <vt:lpstr>Objectives for this Workshop</vt:lpstr>
      <vt:lpstr>Workshop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Whitney Richardson</dc:creator>
  <cp:lastModifiedBy>Foudeh, Masoud</cp:lastModifiedBy>
  <cp:revision>140</cp:revision>
  <cp:lastPrinted>2019-08-20T15:22:37Z</cp:lastPrinted>
  <dcterms:created xsi:type="dcterms:W3CDTF">2017-03-17T06:10:50Z</dcterms:created>
  <dcterms:modified xsi:type="dcterms:W3CDTF">2019-10-14T18:39:03Z</dcterms:modified>
</cp:coreProperties>
</file>