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</p:sldMasterIdLst>
  <p:notesMasterIdLst>
    <p:notesMasterId r:id="rId11"/>
  </p:notesMasterIdLst>
  <p:sldIdLst>
    <p:sldId id="300" r:id="rId5"/>
    <p:sldId id="302" r:id="rId6"/>
    <p:sldId id="301" r:id="rId7"/>
    <p:sldId id="303" r:id="rId8"/>
    <p:sldId id="304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5B92D1-E59B-C8D3-B31F-38C9906800EF}" name="Jessica Kemp" initials="JK" userId="S::jkemp@prologuestrategy.com::c41b7c6c-ad7f-4c3a-ae6d-9b8d56195a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47"/>
    <a:srgbClr val="1A5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hang" userId="S::brian.chang@guidehouse.com::c6cd3102-41a8-432d-95b3-19ec16f733d4" providerId="AD" clId="Web-{84CD5B31-5E7B-BF7B-340A-00FF76D5022A}"/>
    <pc:docChg chg="modSld">
      <pc:chgData name="Brian Chang" userId="S::brian.chang@guidehouse.com::c6cd3102-41a8-432d-95b3-19ec16f733d4" providerId="AD" clId="Web-{84CD5B31-5E7B-BF7B-340A-00FF76D5022A}" dt="2024-05-21T17:12:27.182" v="1" actId="20577"/>
      <pc:docMkLst>
        <pc:docMk/>
      </pc:docMkLst>
      <pc:sldChg chg="modSp">
        <pc:chgData name="Brian Chang" userId="S::brian.chang@guidehouse.com::c6cd3102-41a8-432d-95b3-19ec16f733d4" providerId="AD" clId="Web-{84CD5B31-5E7B-BF7B-340A-00FF76D5022A}" dt="2024-05-21T17:12:27.182" v="1" actId="20577"/>
        <pc:sldMkLst>
          <pc:docMk/>
          <pc:sldMk cId="3542958094" sldId="301"/>
        </pc:sldMkLst>
        <pc:spChg chg="mod">
          <ac:chgData name="Brian Chang" userId="S::brian.chang@guidehouse.com::c6cd3102-41a8-432d-95b3-19ec16f733d4" providerId="AD" clId="Web-{84CD5B31-5E7B-BF7B-340A-00FF76D5022A}" dt="2024-05-21T17:12:27.182" v="1" actId="20577"/>
          <ac:spMkLst>
            <pc:docMk/>
            <pc:sldMk cId="3542958094" sldId="301"/>
            <ac:spMk id="11" creationId="{799722AB-FF9A-69C7-73B8-C521E22D086C}"/>
          </ac:spMkLst>
        </pc:spChg>
      </pc:sldChg>
    </pc:docChg>
  </pc:docChgLst>
  <pc:docChgLst>
    <pc:chgData name="Graswich, William" userId="c16403a2-b8f7-4e72-a816-2b7edd48b998" providerId="ADAL" clId="{A337761C-7BEF-4395-9DA1-034919CCB8EF}"/>
    <pc:docChg chg="modSld">
      <pc:chgData name="Graswich, William" userId="c16403a2-b8f7-4e72-a816-2b7edd48b998" providerId="ADAL" clId="{A337761C-7BEF-4395-9DA1-034919CCB8EF}" dt="2024-05-28T17:31:01.030" v="2" actId="20577"/>
      <pc:docMkLst>
        <pc:docMk/>
      </pc:docMkLst>
      <pc:sldChg chg="modSp mod">
        <pc:chgData name="Graswich, William" userId="c16403a2-b8f7-4e72-a816-2b7edd48b998" providerId="ADAL" clId="{A337761C-7BEF-4395-9DA1-034919CCB8EF}" dt="2024-05-28T17:31:01.030" v="2" actId="20577"/>
        <pc:sldMkLst>
          <pc:docMk/>
          <pc:sldMk cId="4050885512" sldId="304"/>
        </pc:sldMkLst>
        <pc:spChg chg="mod">
          <ac:chgData name="Graswich, William" userId="c16403a2-b8f7-4e72-a816-2b7edd48b998" providerId="ADAL" clId="{A337761C-7BEF-4395-9DA1-034919CCB8EF}" dt="2024-05-28T17:31:01.030" v="2" actId="20577"/>
          <ac:spMkLst>
            <pc:docMk/>
            <pc:sldMk cId="4050885512" sldId="304"/>
            <ac:spMk id="11" creationId="{799722AB-FF9A-69C7-73B8-C521E22D086C}"/>
          </ac:spMkLst>
        </pc:spChg>
      </pc:sldChg>
    </pc:docChg>
  </pc:docChgLst>
  <pc:docChgLst>
    <pc:chgData name="Brian Chang" userId="c6cd3102-41a8-432d-95b3-19ec16f733d4" providerId="ADAL" clId="{5B816F62-1BB9-468F-BEEB-E7A3684C26D3}"/>
    <pc:docChg chg="undo custSel mod addSld delSld modSld sldOrd">
      <pc:chgData name="Brian Chang" userId="c6cd3102-41a8-432d-95b3-19ec16f733d4" providerId="ADAL" clId="{5B816F62-1BB9-468F-BEEB-E7A3684C26D3}" dt="2024-05-22T20:10:49.057" v="4250" actId="14100"/>
      <pc:docMkLst>
        <pc:docMk/>
      </pc:docMkLst>
      <pc:sldChg chg="modSp del mod">
        <pc:chgData name="Brian Chang" userId="c6cd3102-41a8-432d-95b3-19ec16f733d4" providerId="ADAL" clId="{5B816F62-1BB9-468F-BEEB-E7A3684C26D3}" dt="2024-05-16T00:58:40.657" v="105" actId="47"/>
        <pc:sldMkLst>
          <pc:docMk/>
          <pc:sldMk cId="3341382415" sldId="259"/>
        </pc:sldMkLst>
        <pc:spChg chg="mod">
          <ac:chgData name="Brian Chang" userId="c6cd3102-41a8-432d-95b3-19ec16f733d4" providerId="ADAL" clId="{5B816F62-1BB9-468F-BEEB-E7A3684C26D3}" dt="2024-05-16T00:57:43.236" v="4" actId="20577"/>
          <ac:spMkLst>
            <pc:docMk/>
            <pc:sldMk cId="3341382415" sldId="259"/>
            <ac:spMk id="7" creationId="{A17D309D-FA02-FAB3-8E76-09513383432C}"/>
          </ac:spMkLst>
        </pc:spChg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810360001" sldId="260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613182511" sldId="261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2605847132" sldId="263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3479069062" sldId="264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3167931469" sldId="265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2412072019" sldId="267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3712929830" sldId="273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2079707971" sldId="287"/>
        </pc:sldMkLst>
      </pc:sldChg>
      <pc:sldChg chg="delSp modSp mod">
        <pc:chgData name="Brian Chang" userId="c6cd3102-41a8-432d-95b3-19ec16f733d4" providerId="ADAL" clId="{5B816F62-1BB9-468F-BEEB-E7A3684C26D3}" dt="2024-05-16T01:11:24.814" v="637" actId="478"/>
        <pc:sldMkLst>
          <pc:docMk/>
          <pc:sldMk cId="2472536539" sldId="290"/>
        </pc:sldMkLst>
        <pc:spChg chg="del">
          <ac:chgData name="Brian Chang" userId="c6cd3102-41a8-432d-95b3-19ec16f733d4" providerId="ADAL" clId="{5B816F62-1BB9-468F-BEEB-E7A3684C26D3}" dt="2024-05-16T01:11:24.814" v="637" actId="478"/>
          <ac:spMkLst>
            <pc:docMk/>
            <pc:sldMk cId="2472536539" sldId="290"/>
            <ac:spMk id="2" creationId="{B18C762B-9E98-337D-5CE7-4804EC5F74A4}"/>
          </ac:spMkLst>
        </pc:spChg>
        <pc:graphicFrameChg chg="modGraphic">
          <ac:chgData name="Brian Chang" userId="c6cd3102-41a8-432d-95b3-19ec16f733d4" providerId="ADAL" clId="{5B816F62-1BB9-468F-BEEB-E7A3684C26D3}" dt="2024-05-16T01:11:21.870" v="636" actId="20577"/>
          <ac:graphicFrameMkLst>
            <pc:docMk/>
            <pc:sldMk cId="2472536539" sldId="290"/>
            <ac:graphicFrameMk id="5" creationId="{6B6785BA-2908-D7DC-8C7D-E3CE2F1FFC84}"/>
          </ac:graphicFrameMkLst>
        </pc:graphicFrameChg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2757162347" sldId="291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3592565575" sldId="296"/>
        </pc:sldMkLst>
      </pc:sldChg>
      <pc:sldChg chg="del">
        <pc:chgData name="Brian Chang" userId="c6cd3102-41a8-432d-95b3-19ec16f733d4" providerId="ADAL" clId="{5B816F62-1BB9-468F-BEEB-E7A3684C26D3}" dt="2024-05-16T00:59:40.289" v="119" actId="47"/>
        <pc:sldMkLst>
          <pc:docMk/>
          <pc:sldMk cId="1477648534" sldId="299"/>
        </pc:sldMkLst>
      </pc:sldChg>
      <pc:sldChg chg="delSp modSp new mod">
        <pc:chgData name="Brian Chang" userId="c6cd3102-41a8-432d-95b3-19ec16f733d4" providerId="ADAL" clId="{5B816F62-1BB9-468F-BEEB-E7A3684C26D3}" dt="2024-05-16T01:12:05.712" v="648" actId="6549"/>
        <pc:sldMkLst>
          <pc:docMk/>
          <pc:sldMk cId="1301277262" sldId="300"/>
        </pc:sldMkLst>
        <pc:spChg chg="mod">
          <ac:chgData name="Brian Chang" userId="c6cd3102-41a8-432d-95b3-19ec16f733d4" providerId="ADAL" clId="{5B816F62-1BB9-468F-BEEB-E7A3684C26D3}" dt="2024-05-16T01:12:05.712" v="648" actId="6549"/>
          <ac:spMkLst>
            <pc:docMk/>
            <pc:sldMk cId="1301277262" sldId="300"/>
            <ac:spMk id="2" creationId="{CC58EE71-09FF-03CB-4C87-0048ACF0E2A1}"/>
          </ac:spMkLst>
        </pc:spChg>
        <pc:spChg chg="del">
          <ac:chgData name="Brian Chang" userId="c6cd3102-41a8-432d-95b3-19ec16f733d4" providerId="ADAL" clId="{5B816F62-1BB9-468F-BEEB-E7A3684C26D3}" dt="2024-05-16T00:58:42.735" v="107" actId="478"/>
          <ac:spMkLst>
            <pc:docMk/>
            <pc:sldMk cId="1301277262" sldId="300"/>
            <ac:spMk id="3" creationId="{4D2C16C0-68D1-1E67-63E5-A2269AC26E3E}"/>
          </ac:spMkLst>
        </pc:spChg>
        <pc:spChg chg="del mod">
          <ac:chgData name="Brian Chang" userId="c6cd3102-41a8-432d-95b3-19ec16f733d4" providerId="ADAL" clId="{5B816F62-1BB9-468F-BEEB-E7A3684C26D3}" dt="2024-05-16T00:58:49.911" v="111" actId="478"/>
          <ac:spMkLst>
            <pc:docMk/>
            <pc:sldMk cId="1301277262" sldId="300"/>
            <ac:spMk id="4" creationId="{9E69CEBE-C873-4E63-FE50-5365650EE7B7}"/>
          </ac:spMkLst>
        </pc:spChg>
        <pc:spChg chg="del">
          <ac:chgData name="Brian Chang" userId="c6cd3102-41a8-432d-95b3-19ec16f733d4" providerId="ADAL" clId="{5B816F62-1BB9-468F-BEEB-E7A3684C26D3}" dt="2024-05-16T00:58:42.015" v="106" actId="478"/>
          <ac:spMkLst>
            <pc:docMk/>
            <pc:sldMk cId="1301277262" sldId="300"/>
            <ac:spMk id="5" creationId="{2BA8616F-608B-7753-33FB-C51AC2AAB8B9}"/>
          </ac:spMkLst>
        </pc:spChg>
      </pc:sldChg>
      <pc:sldChg chg="addSp delSp modSp new mod modClrScheme chgLayout">
        <pc:chgData name="Brian Chang" userId="c6cd3102-41a8-432d-95b3-19ec16f733d4" providerId="ADAL" clId="{5B816F62-1BB9-468F-BEEB-E7A3684C26D3}" dt="2024-05-22T17:11:14.511" v="3479" actId="20577"/>
        <pc:sldMkLst>
          <pc:docMk/>
          <pc:sldMk cId="3542958094" sldId="301"/>
        </pc:sldMkLst>
        <pc:spChg chg="del mod ord">
          <ac:chgData name="Brian Chang" userId="c6cd3102-41a8-432d-95b3-19ec16f733d4" providerId="ADAL" clId="{5B816F62-1BB9-468F-BEEB-E7A3684C26D3}" dt="2024-05-16T00:59:21.972" v="113" actId="700"/>
          <ac:spMkLst>
            <pc:docMk/>
            <pc:sldMk cId="3542958094" sldId="301"/>
            <ac:spMk id="2" creationId="{758B0D7A-F117-1AE0-1515-0CD908354843}"/>
          </ac:spMkLst>
        </pc:spChg>
        <pc:spChg chg="del mod ord">
          <ac:chgData name="Brian Chang" userId="c6cd3102-41a8-432d-95b3-19ec16f733d4" providerId="ADAL" clId="{5B816F62-1BB9-468F-BEEB-E7A3684C26D3}" dt="2024-05-16T00:59:21.972" v="113" actId="700"/>
          <ac:spMkLst>
            <pc:docMk/>
            <pc:sldMk cId="3542958094" sldId="301"/>
            <ac:spMk id="3" creationId="{63EB3CBD-312B-96EC-A7AD-329A028EC527}"/>
          </ac:spMkLst>
        </pc:spChg>
        <pc:spChg chg="mod ord">
          <ac:chgData name="Brian Chang" userId="c6cd3102-41a8-432d-95b3-19ec16f733d4" providerId="ADAL" clId="{5B816F62-1BB9-468F-BEEB-E7A3684C26D3}" dt="2024-05-16T00:59:30.274" v="116" actId="700"/>
          <ac:spMkLst>
            <pc:docMk/>
            <pc:sldMk cId="3542958094" sldId="301"/>
            <ac:spMk id="4" creationId="{3D696D51-AAA3-C00F-2D72-3A35C2510A0E}"/>
          </ac:spMkLst>
        </pc:spChg>
        <pc:spChg chg="del mod ord">
          <ac:chgData name="Brian Chang" userId="c6cd3102-41a8-432d-95b3-19ec16f733d4" providerId="ADAL" clId="{5B816F62-1BB9-468F-BEEB-E7A3684C26D3}" dt="2024-05-16T00:59:21.972" v="113" actId="700"/>
          <ac:spMkLst>
            <pc:docMk/>
            <pc:sldMk cId="3542958094" sldId="301"/>
            <ac:spMk id="5" creationId="{B33B11BB-5B78-191A-E699-D731AC43DBC3}"/>
          </ac:spMkLst>
        </pc:spChg>
        <pc:spChg chg="add del mod ord">
          <ac:chgData name="Brian Chang" userId="c6cd3102-41a8-432d-95b3-19ec16f733d4" providerId="ADAL" clId="{5B816F62-1BB9-468F-BEEB-E7A3684C26D3}" dt="2024-05-16T00:59:30.274" v="116" actId="700"/>
          <ac:spMkLst>
            <pc:docMk/>
            <pc:sldMk cId="3542958094" sldId="301"/>
            <ac:spMk id="6" creationId="{1B8932B0-7184-612D-A15C-BC44B8E71748}"/>
          </ac:spMkLst>
        </pc:spChg>
        <pc:spChg chg="add del mod ord">
          <ac:chgData name="Brian Chang" userId="c6cd3102-41a8-432d-95b3-19ec16f733d4" providerId="ADAL" clId="{5B816F62-1BB9-468F-BEEB-E7A3684C26D3}" dt="2024-05-16T00:59:24.824" v="114" actId="478"/>
          <ac:spMkLst>
            <pc:docMk/>
            <pc:sldMk cId="3542958094" sldId="301"/>
            <ac:spMk id="7" creationId="{09F53593-EC89-6A75-7167-F1C36CB3FF1E}"/>
          </ac:spMkLst>
        </pc:spChg>
        <pc:spChg chg="add del mod ord">
          <ac:chgData name="Brian Chang" userId="c6cd3102-41a8-432d-95b3-19ec16f733d4" providerId="ADAL" clId="{5B816F62-1BB9-468F-BEEB-E7A3684C26D3}" dt="2024-05-16T00:59:30.274" v="116" actId="700"/>
          <ac:spMkLst>
            <pc:docMk/>
            <pc:sldMk cId="3542958094" sldId="301"/>
            <ac:spMk id="8" creationId="{6B3084C8-37BC-DD92-67DC-85DC1A233741}"/>
          </ac:spMkLst>
        </pc:spChg>
        <pc:spChg chg="add mod ord">
          <ac:chgData name="Brian Chang" userId="c6cd3102-41a8-432d-95b3-19ec16f733d4" providerId="ADAL" clId="{5B816F62-1BB9-468F-BEEB-E7A3684C26D3}" dt="2024-05-16T01:03:15.405" v="159"/>
          <ac:spMkLst>
            <pc:docMk/>
            <pc:sldMk cId="3542958094" sldId="301"/>
            <ac:spMk id="9" creationId="{7E07E3D3-71E1-9F3B-743A-3CB5F040B514}"/>
          </ac:spMkLst>
        </pc:spChg>
        <pc:spChg chg="add mod ord">
          <ac:chgData name="Brian Chang" userId="c6cd3102-41a8-432d-95b3-19ec16f733d4" providerId="ADAL" clId="{5B816F62-1BB9-468F-BEEB-E7A3684C26D3}" dt="2024-05-16T01:04:08.536" v="184" actId="113"/>
          <ac:spMkLst>
            <pc:docMk/>
            <pc:sldMk cId="3542958094" sldId="301"/>
            <ac:spMk id="10" creationId="{C2A87920-FFB9-53C2-B94B-EF242BD7603A}"/>
          </ac:spMkLst>
        </pc:spChg>
        <pc:spChg chg="add mod ord">
          <ac:chgData name="Brian Chang" userId="c6cd3102-41a8-432d-95b3-19ec16f733d4" providerId="ADAL" clId="{5B816F62-1BB9-468F-BEEB-E7A3684C26D3}" dt="2024-05-22T17:11:14.511" v="3479" actId="20577"/>
          <ac:spMkLst>
            <pc:docMk/>
            <pc:sldMk cId="3542958094" sldId="301"/>
            <ac:spMk id="11" creationId="{799722AB-FF9A-69C7-73B8-C521E22D086C}"/>
          </ac:spMkLst>
        </pc:spChg>
      </pc:sldChg>
      <pc:sldChg chg="modSp add mod ord">
        <pc:chgData name="Brian Chang" userId="c6cd3102-41a8-432d-95b3-19ec16f733d4" providerId="ADAL" clId="{5B816F62-1BB9-468F-BEEB-E7A3684C26D3}" dt="2024-05-16T01:13:04.699" v="650" actId="20577"/>
        <pc:sldMkLst>
          <pc:docMk/>
          <pc:sldMk cId="815775958" sldId="302"/>
        </pc:sldMkLst>
        <pc:spChg chg="mod">
          <ac:chgData name="Brian Chang" userId="c6cd3102-41a8-432d-95b3-19ec16f733d4" providerId="ADAL" clId="{5B816F62-1BB9-468F-BEEB-E7A3684C26D3}" dt="2024-05-16T01:13:04.699" v="650" actId="20577"/>
          <ac:spMkLst>
            <pc:docMk/>
            <pc:sldMk cId="815775958" sldId="302"/>
            <ac:spMk id="6" creationId="{1B8932B0-7184-612D-A15C-BC44B8E71748}"/>
          </ac:spMkLst>
        </pc:spChg>
        <pc:spChg chg="mod">
          <ac:chgData name="Brian Chang" userId="c6cd3102-41a8-432d-95b3-19ec16f733d4" providerId="ADAL" clId="{5B816F62-1BB9-468F-BEEB-E7A3684C26D3}" dt="2024-05-16T01:01:36.865" v="158" actId="20577"/>
          <ac:spMkLst>
            <pc:docMk/>
            <pc:sldMk cId="815775958" sldId="302"/>
            <ac:spMk id="8" creationId="{6B3084C8-37BC-DD92-67DC-85DC1A233741}"/>
          </ac:spMkLst>
        </pc:spChg>
      </pc:sldChg>
      <pc:sldChg chg="delSp modSp new mod">
        <pc:chgData name="Brian Chang" userId="c6cd3102-41a8-432d-95b3-19ec16f733d4" providerId="ADAL" clId="{5B816F62-1BB9-468F-BEEB-E7A3684C26D3}" dt="2024-05-22T20:10:49.057" v="4250" actId="14100"/>
        <pc:sldMkLst>
          <pc:docMk/>
          <pc:sldMk cId="1558177174" sldId="303"/>
        </pc:sldMkLst>
        <pc:spChg chg="mod">
          <ac:chgData name="Brian Chang" userId="c6cd3102-41a8-432d-95b3-19ec16f733d4" providerId="ADAL" clId="{5B816F62-1BB9-468F-BEEB-E7A3684C26D3}" dt="2024-05-16T01:21:07.847" v="1794" actId="20577"/>
          <ac:spMkLst>
            <pc:docMk/>
            <pc:sldMk cId="1558177174" sldId="303"/>
            <ac:spMk id="2" creationId="{DCC52553-5928-20FA-9A00-27DD0834D182}"/>
          </ac:spMkLst>
        </pc:spChg>
        <pc:spChg chg="del">
          <ac:chgData name="Brian Chang" userId="c6cd3102-41a8-432d-95b3-19ec16f733d4" providerId="ADAL" clId="{5B816F62-1BB9-468F-BEEB-E7A3684C26D3}" dt="2024-05-16T01:05:08.087" v="238" actId="478"/>
          <ac:spMkLst>
            <pc:docMk/>
            <pc:sldMk cId="1558177174" sldId="303"/>
            <ac:spMk id="6" creationId="{25B6BEFD-6DD8-272E-0084-013B046890E8}"/>
          </ac:spMkLst>
        </pc:spChg>
        <pc:spChg chg="mod">
          <ac:chgData name="Brian Chang" userId="c6cd3102-41a8-432d-95b3-19ec16f733d4" providerId="ADAL" clId="{5B816F62-1BB9-468F-BEEB-E7A3684C26D3}" dt="2024-05-22T20:10:49.057" v="4250" actId="14100"/>
          <ac:spMkLst>
            <pc:docMk/>
            <pc:sldMk cId="1558177174" sldId="303"/>
            <ac:spMk id="7" creationId="{B636CDE5-4398-EBD2-8F51-D83AB17F566A}"/>
          </ac:spMkLst>
        </pc:spChg>
      </pc:sldChg>
      <pc:sldChg chg="modSp add mod">
        <pc:chgData name="Brian Chang" userId="c6cd3102-41a8-432d-95b3-19ec16f733d4" providerId="ADAL" clId="{5B816F62-1BB9-468F-BEEB-E7A3684C26D3}" dt="2024-05-22T17:12:53.667" v="3533" actId="20577"/>
        <pc:sldMkLst>
          <pc:docMk/>
          <pc:sldMk cId="4050885512" sldId="304"/>
        </pc:sldMkLst>
        <pc:spChg chg="mod">
          <ac:chgData name="Brian Chang" userId="c6cd3102-41a8-432d-95b3-19ec16f733d4" providerId="ADAL" clId="{5B816F62-1BB9-468F-BEEB-E7A3684C26D3}" dt="2024-05-16T01:07:50.773" v="338" actId="113"/>
          <ac:spMkLst>
            <pc:docMk/>
            <pc:sldMk cId="4050885512" sldId="304"/>
            <ac:spMk id="10" creationId="{C2A87920-FFB9-53C2-B94B-EF242BD7603A}"/>
          </ac:spMkLst>
        </pc:spChg>
        <pc:spChg chg="mod">
          <ac:chgData name="Brian Chang" userId="c6cd3102-41a8-432d-95b3-19ec16f733d4" providerId="ADAL" clId="{5B816F62-1BB9-468F-BEEB-E7A3684C26D3}" dt="2024-05-22T17:12:53.667" v="3533" actId="20577"/>
          <ac:spMkLst>
            <pc:docMk/>
            <pc:sldMk cId="4050885512" sldId="304"/>
            <ac:spMk id="11" creationId="{799722AB-FF9A-69C7-73B8-C521E22D0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FD786-952C-164D-8BBF-4823DC99B7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AC3F-9E16-6645-BA9F-9BF110E5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D7337F-C3BE-9C08-0790-7AB9DDA4E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CC962-4244-37D8-8EAF-93103F275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5130"/>
            <a:ext cx="7865631" cy="455567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Cover: Title of </a:t>
            </a:r>
            <a:br>
              <a:rPr lang="en-US" dirty="0"/>
            </a:br>
            <a:r>
              <a:rPr lang="en-US" dirty="0"/>
              <a:t>Deck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C201-05CB-0C48-793C-1CAF34054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46604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Names of Presenter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275E-4244-7427-601A-9212136F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5921375"/>
            <a:ext cx="2743200" cy="365125"/>
          </a:xfrm>
        </p:spPr>
        <p:txBody>
          <a:bodyPr lIns="0" tIns="0" rIns="0" bIns="0" anchor="b">
            <a:noAutofit/>
          </a:bodyPr>
          <a:lstStyle>
            <a:lvl1pPr algn="r">
              <a:defRPr lang="en-US" sz="1050" smtClean="0">
                <a:solidFill>
                  <a:schemeClr val="bg1"/>
                </a:solidFill>
              </a:defRPr>
            </a:lvl1pPr>
          </a:lstStyle>
          <a:p>
            <a:fld id="{A1AEEC3D-ECA4-40C9-9CA5-1286A5AD2A07}" type="datetime4">
              <a:rPr lang="en-US" smtClean="0"/>
              <a:t>May 28, 2024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FA9A7-B31F-AF4D-FC23-A4DE6ADE54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46435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Revision or Draft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C7A9F-CE05-184F-C9A6-2AA3F0420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60" y="501956"/>
            <a:ext cx="1361066" cy="3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- 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66344"/>
            <a:ext cx="11277600" cy="52120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Our Team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4808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EF238-47EA-4AF6-B861-C5FEC7D1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62"/>
          </p:nvPr>
        </p:nvSpPr>
        <p:spPr>
          <a:xfrm>
            <a:off x="8833104" y="6473952"/>
            <a:ext cx="1883664" cy="246888"/>
          </a:xfrm>
          <a:prstGeom prst="rect">
            <a:avLst/>
          </a:prstGeom>
        </p:spPr>
        <p:txBody>
          <a:bodyPr/>
          <a:lstStyle/>
          <a:p>
            <a:fld id="{757FF166-C81B-45AF-BFC4-A57799E047C8}" type="datetime4">
              <a:rPr lang="en-US" smtClean="0"/>
              <a:t>May 28,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ACBC32-17AD-42BD-9A75-2CA4DA0B0A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A6A5764-DC74-4AE2-8724-0A85BFA26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64"/>
          </p:nvPr>
        </p:nvSpPr>
        <p:spPr/>
        <p:txBody>
          <a:bodyPr/>
          <a:lstStyle/>
          <a:p>
            <a:fld id="{C66835EC-2469-4F70-AA79-71B56EB1B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6E6723B-241E-4F9C-D578-0A4A2F57D6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4317" y="137841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First Name Surname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7CF5A0-F47A-0C3B-DC30-CE8941E1D3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4317" y="183416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A3EF336-89B8-8DAE-67A1-8A7B475425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2939" y="149655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D631E82-9C8A-FBA9-8F24-24FD88EDA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24317" y="2844604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724057B-E3D7-1E9D-325F-1BC0B320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4317" y="3300362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7B0B249-DF9A-9664-D614-D9730EC45B9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72939" y="2962747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D976336E-319B-7EB7-C049-56B126E9BD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24317" y="429503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E12407E-D69F-6170-E928-EFB2622C1D0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24317" y="475078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0D9FAB1E-4E1C-A21F-6E96-2D66A60C72E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939" y="441317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AF11905-F154-F31D-6743-D59CBE47AD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72011" y="137841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First Name Surname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FAE70A25-2C97-62F9-3A42-EA20E23E47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72011" y="183416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BFCFADD8-A3D3-B626-64A9-05425AF778A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20633" y="149655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CCA96C8C-22FD-9F51-AA3B-277761ED26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72011" y="2844604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40156C54-6F41-E190-95AA-13E272909C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72011" y="3300362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3049755F-F2F6-7364-935D-139B78A4AEF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120633" y="2962747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C87C277A-8FB1-722B-FD23-202228AAAE1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72011" y="429503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B5D9054-8C05-4AD6-1FFF-5327E2969A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72011" y="475078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F2814158-1938-5CC7-AF31-8F22D686548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120633" y="441317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6AB52503-7DC8-145A-7FEF-624755CAD7A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48164" y="137841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B5D48FF-A77B-C13E-4F3B-509D4CAAFAB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48164" y="183416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C888342-2AED-A15C-CE96-1D989C892779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4296786" y="149655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EDF0ECDF-B876-4B07-7AF3-26DEFA469EB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248164" y="2844604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C0B66782-0718-C3EE-24DC-57A897B24D4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48164" y="3300362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Professional 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FCD17FD7-DF3D-AE1F-7AB8-E97832AB676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4296786" y="2962747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4290F16D-5757-5E5B-AC0A-5E1527CBAFD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48164" y="4295031"/>
            <a:ext cx="2680018" cy="43320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5BCE8396-DE26-2F48-D6F6-490EF4E14EA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48164" y="4750789"/>
            <a:ext cx="2680018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4606A415-2A6B-1BD6-3B96-A74F15C47A76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296786" y="4413174"/>
            <a:ext cx="813547" cy="81279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marL="0" indent="0">
              <a:lnSpc>
                <a:spcPts val="2660"/>
              </a:lnSpc>
              <a:buNone/>
              <a:defRPr sz="14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1D3F57-9B88-4A4E-A9CF-FDBD890D042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23988" y="2065310"/>
            <a:ext cx="2679700" cy="4682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5091D8-E0DD-4143-9010-0562E543DA1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248275" y="2065309"/>
            <a:ext cx="2679700" cy="4682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D7E33A6-1E08-43E4-AD33-A15F24A0D4A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72563" y="2065309"/>
            <a:ext cx="2679700" cy="4683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11E6332-9A4D-4866-8607-135B7844755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423988" y="3529859"/>
            <a:ext cx="2679700" cy="468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A77F74B-3359-47AA-A702-9A7A158DAE3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248275" y="3529859"/>
            <a:ext cx="2679700" cy="468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3382796-1AAD-4F09-91EB-EC9DD4F901F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072563" y="3529860"/>
            <a:ext cx="2679466" cy="46905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51CC0A59-9E9D-4429-A329-705D532A377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423988" y="4986338"/>
            <a:ext cx="2679700" cy="463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lnSpc>
                <a:spcPct val="100000"/>
              </a:lnSpc>
              <a:buNone/>
              <a:defRPr sz="900"/>
            </a:lvl2pPr>
            <a:lvl3pPr marL="914400" indent="0">
              <a:lnSpc>
                <a:spcPct val="100000"/>
              </a:lnSpc>
              <a:buNone/>
              <a:defRPr sz="900"/>
            </a:lvl3pPr>
            <a:lvl4pPr marL="1371600" indent="0">
              <a:lnSpc>
                <a:spcPct val="100000"/>
              </a:lnSpc>
              <a:buNone/>
              <a:defRPr sz="900"/>
            </a:lvl4pPr>
            <a:lvl5pPr marL="1828800" indent="0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B79DB77-8956-4D60-A004-BE34708633C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8275" y="4986097"/>
            <a:ext cx="2679700" cy="463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CC10480-972D-4511-AC1C-039BA78B23B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072563" y="4986097"/>
            <a:ext cx="2679700" cy="463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A10B065D-8393-4C1C-8D7D-B54CC6E2900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3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Singl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Single Content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B217A464-B130-466E-BE54-877615797260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E01BC-109D-4F4E-86BE-D4697111EF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C8E883-B7A8-B5B0-3089-801F258CE613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57200" y="1609725"/>
            <a:ext cx="11277600" cy="3952875"/>
          </a:xfrm>
        </p:spPr>
        <p:txBody>
          <a:bodyPr/>
          <a:lstStyle>
            <a:lvl1pPr marL="182880" indent="-182880">
              <a:lnSpc>
                <a:spcPct val="100000"/>
              </a:lnSpc>
              <a:defRPr sz="1600"/>
            </a:lvl1pPr>
            <a:lvl2pPr marL="365760" indent="-182880">
              <a:lnSpc>
                <a:spcPct val="100000"/>
              </a:lnSpc>
              <a:defRPr sz="1400"/>
            </a:lvl2pPr>
            <a:lvl3pPr marL="548640" indent="-182880">
              <a:lnSpc>
                <a:spcPct val="100000"/>
              </a:lnSpc>
              <a:defRPr sz="1200"/>
            </a:lvl3pPr>
            <a:lvl4pPr marL="1417320" indent="0">
              <a:lnSpc>
                <a:spcPct val="100000"/>
              </a:lnSpc>
              <a:buNone/>
              <a:defRPr/>
            </a:lvl4pPr>
            <a:lvl5pPr indent="-18288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42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Two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Two Content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47D6760F-ABA2-4988-A367-9D3A3D993616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E01BC-109D-4F4E-86BE-D4697111EF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4F7EA8-DE40-5B03-985F-2C0C79848F25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57200" y="1609725"/>
            <a:ext cx="5459413" cy="3952875"/>
          </a:xfrm>
        </p:spPr>
        <p:txBody>
          <a:bodyPr/>
          <a:lstStyle>
            <a:lvl1pPr marL="182880" indent="-182880">
              <a:lnSpc>
                <a:spcPct val="100000"/>
              </a:lnSpc>
              <a:defRPr sz="1600"/>
            </a:lvl1pPr>
            <a:lvl2pPr marL="46863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548640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27CAC681-B042-E4AB-5E37-3F34933BB12C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275389" y="1609725"/>
            <a:ext cx="5459413" cy="3952875"/>
          </a:xfrm>
        </p:spPr>
        <p:txBody>
          <a:bodyPr/>
          <a:lstStyle>
            <a:lvl1pPr marL="182880" indent="-182880">
              <a:lnSpc>
                <a:spcPct val="100000"/>
              </a:lnSpc>
              <a:defRPr sz="1600"/>
            </a:lvl1pPr>
            <a:lvl2pPr marL="46863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548640" indent="-182880">
              <a:lnSpc>
                <a:spcPct val="100000"/>
              </a:lnSpc>
              <a:buFont typeface="Courier New" panose="02070309020205020404" pitchFamily="49" charset="0"/>
              <a:buChar char="o"/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662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Outwit Complex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2DA8-755F-63D7-C0FB-F2B635F5C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B52DBF4-9496-F950-088D-7916FE990746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EFA1653C-6C4E-4D20-B942-06DDFC8CD81B}" type="datetime4">
              <a:rPr lang="en-US" smtClean="0"/>
              <a:t>May 28,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57AE748-D4ED-62F9-FAB0-130CE7125B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6D151C1-3264-AF44-7A60-32FFACA9B2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54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E1AA9-A76B-4D4B-A49D-59C33927E9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2438" y="1499107"/>
            <a:ext cx="7464425" cy="406349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0D40F03-9D62-465F-8CDF-1760624F3A3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9B6D5-6A91-5E95-CB52-A1A9A5985AF4}"/>
              </a:ext>
            </a:extLst>
          </p:cNvPr>
          <p:cNvGrpSpPr/>
          <p:nvPr userDrawn="1"/>
        </p:nvGrpSpPr>
        <p:grpSpPr>
          <a:xfrm>
            <a:off x="465137" y="1564896"/>
            <a:ext cx="3027861" cy="4341838"/>
            <a:chOff x="462280" y="1385862"/>
            <a:chExt cx="3027861" cy="434183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EF9E8A9-028A-7EB6-3D06-6DB13261D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280" y="1385862"/>
              <a:ext cx="3027861" cy="434183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2F19D1-0892-8E93-675A-0EA75149D856}"/>
                </a:ext>
              </a:extLst>
            </p:cNvPr>
            <p:cNvSpPr/>
            <p:nvPr userDrawn="1"/>
          </p:nvSpPr>
          <p:spPr>
            <a:xfrm>
              <a:off x="1120789" y="2743677"/>
              <a:ext cx="1650770" cy="1650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DCCC0DA-DDBE-F162-5403-CAA2ECE19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1306" y="3553287"/>
              <a:ext cx="1242096" cy="140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98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Single Column Slide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CDA65-1AB3-4A91-BC09-458AB7304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E1138E7C-C5A4-4802-B57B-BDE821BCBD54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42AF-1821-4343-BF47-74D1DBA12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B7D3-D024-436B-BA26-7EA2076B2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2DA8-755F-63D7-C0FB-F2B635F5C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E1AA9-A76B-4D4B-A49D-59C33927E9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2438" y="1499616"/>
            <a:ext cx="7464425" cy="40629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030804D-44DE-4AC1-833C-9C198749FAE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227D1B02-333C-4233-9773-F0359BA1A5A6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443B4-203B-4EF1-8AFA-2380BF5687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39" y="1499107"/>
            <a:ext cx="7643275" cy="4063491"/>
          </a:xfrm>
        </p:spPr>
        <p:txBody>
          <a:bodyPr lIns="0" tIns="0" rIns="0" bIns="0" numCol="1" spcCol="36576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 vestibulum sed </a:t>
            </a:r>
            <a:r>
              <a:rPr lang="en-US" dirty="0" err="1"/>
              <a:t>arcu</a:t>
            </a:r>
            <a:r>
              <a:rPr lang="en-US" dirty="0"/>
              <a:t>.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convallis </a:t>
            </a:r>
            <a:r>
              <a:rPr lang="en-US" dirty="0" err="1"/>
              <a:t>aenean</a:t>
            </a:r>
            <a:r>
              <a:rPr lang="en-US" dirty="0"/>
              <a:t>. In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dictum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diam.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a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a </a:t>
            </a:r>
            <a:r>
              <a:rPr lang="en-US" dirty="0" err="1"/>
              <a:t>pellentesque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feugiat</a:t>
            </a:r>
            <a:r>
              <a:rPr lang="en-US" dirty="0"/>
              <a:t> sed.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E01BC-109D-4F4E-86BE-D4697111EF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24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CDA65-1AB3-4A91-BC09-458AB7304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9514B1-E0E4-4DF5-AF07-5F78F4E91B9A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42AF-1821-4343-BF47-74D1DBA12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B7D3-D024-436B-BA26-7EA2076B2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82E9368-F587-DE6D-33AB-E2B66180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72059CD-9936-4FA2-BC2D-21CD9D00A05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4D7E3-348E-1610-43EA-5D75DBBE2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635005"/>
            <a:ext cx="1580225" cy="1513310"/>
          </a:xfrm>
          <a:prstGeom prst="rect">
            <a:avLst/>
          </a:prstGeom>
          <a:noFill/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D19571-8497-42BC-4F37-7863F6A279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39" y="1499108"/>
            <a:ext cx="11266602" cy="2621200"/>
          </a:xfrm>
        </p:spPr>
        <p:txBody>
          <a:bodyPr lIns="0" tIns="0" rIns="0" bIns="0" numCol="1" spcCol="36576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a </a:t>
            </a:r>
            <a:r>
              <a:rPr lang="en-US" dirty="0" err="1"/>
              <a:t>pellentesque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feugiat</a:t>
            </a:r>
            <a:r>
              <a:rPr lang="en-US" dirty="0"/>
              <a:t> sed.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pt-BR" dirty="0"/>
              <a:t>Duis ut diam quam nulla porttitor massa id neque aliquam.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2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D4A74BBB-A4BB-40FA-AA6A-51B668EF86FE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1801B-1655-4C96-8EA5-B9F1C6888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934F2AF-AA1A-401C-B4AB-0F6AFC8B40F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-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457200"/>
            <a:ext cx="11269461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Four Icons Headline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91142-D59C-4579-83DA-EFCDD33E2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fld id="{15841956-A7A8-44B2-818D-486803A152B5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279-7EE4-4AD3-AC18-CD5F47E19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4C52-0A29-4A34-BAED-8C24105F44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8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3D8C1B2-458A-198C-441D-E5BCAD8B46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37112" y="1498647"/>
            <a:ext cx="2655731" cy="2668541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9DAB62C4-D966-5871-30A4-41A778A5E4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08684" y="1498647"/>
            <a:ext cx="2655731" cy="2668541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2E78071-CE2E-CDF0-8351-D0604417B9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73453" y="1498647"/>
            <a:ext cx="2655731" cy="2668541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02D87-A0C4-4728-9C1A-91FA45C8C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36925" y="4854575"/>
            <a:ext cx="2655888" cy="85593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F14E2B-F039-420D-91C1-048735A362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8713" y="4854299"/>
            <a:ext cx="2655887" cy="8559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9B64D-5681-4163-9A60-C21497283A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74150" y="4854299"/>
            <a:ext cx="2660650" cy="8559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E5CFFD-9136-4858-9A65-6E8941DD5F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5138" y="4854300"/>
            <a:ext cx="2671762" cy="855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6480D0C-CB43-4779-9D76-06A824EB0AD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9536" y="1498600"/>
            <a:ext cx="2668538" cy="2668538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D58D529-A39B-4314-8380-5F88201544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46E06C4-E661-F7A5-9B8A-40519EAC3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7085" y="4289662"/>
            <a:ext cx="26557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 </a:t>
            </a:r>
            <a:r>
              <a:rPr lang="fr-FR" dirty="0" err="1"/>
              <a:t>nascetur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7CE3392-5814-2E02-912D-B14462ABB1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178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 </a:t>
            </a:r>
            <a:r>
              <a:rPr lang="fr-FR" dirty="0" err="1"/>
              <a:t>nascetur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D1CDB8B-6DDC-1754-3D97-E900BCB1A2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992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 </a:t>
            </a:r>
            <a:r>
              <a:rPr lang="fr-FR" dirty="0" err="1"/>
              <a:t>nascetur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991A898-9F43-4028-A024-7867C92E54D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3809" y="4289662"/>
            <a:ext cx="26496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 </a:t>
            </a:r>
            <a:r>
              <a:rPr lang="fr-FR" dirty="0" err="1"/>
              <a:t>nascetur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CDA65-1AB3-4A91-BC09-458AB7304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fld id="{5DC2452C-8F22-4D43-98CC-74C38685B756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42AF-1821-4343-BF47-74D1DBA12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B7D3-D024-436B-BA26-7EA2076B2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2DA8-755F-63D7-C0FB-F2B635F5C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E1AA9-A76B-4D4B-A49D-59C33927E9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499616"/>
            <a:ext cx="7464425" cy="40629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6CF26135-8636-B740-A8AE-1E96D27F66E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609820" y="0"/>
            <a:ext cx="3583709" cy="63071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2281" y="457200"/>
            <a:ext cx="7998674" cy="521208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Single Column Slide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030804D-44DE-4AC1-833C-9C198749FAE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7998674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87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ustom Photo_Black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D4A69D0-CAB3-B119-782C-AF7C78F2F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17" r="13610" b="24168"/>
          <a:stretch/>
        </p:blipFill>
        <p:spPr>
          <a:xfrm>
            <a:off x="6708865" y="933449"/>
            <a:ext cx="5483136" cy="5924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155CF-8B6E-A72C-704B-E4A8022ED0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60" y="501956"/>
            <a:ext cx="1361066" cy="345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CC962-4244-37D8-8EAF-93103F275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0"/>
            <a:ext cx="7865632" cy="274320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Custom Image Cover; Chose photo then right click to “send to back”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C201-05CB-0C48-793C-1CAF34054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46604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Names of Presenter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275E-4244-7427-601A-9212136F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5921375"/>
            <a:ext cx="2743200" cy="365125"/>
          </a:xfrm>
        </p:spPr>
        <p:txBody>
          <a:bodyPr lIns="0" tIns="0" rIns="0" bIns="0" anchor="b">
            <a:no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429E969-D100-4F83-87E6-7374FDA9DE65}" type="datetime4">
              <a:rPr lang="en-US" smtClean="0"/>
              <a:t>May 28, 2024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FA9A7-B31F-AF4D-FC23-A4DE6ADE54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46435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Revision or Draft </a:t>
            </a:r>
          </a:p>
        </p:txBody>
      </p:sp>
    </p:spTree>
    <p:extLst>
      <p:ext uri="{BB962C8B-B14F-4D97-AF65-F5344CB8AC3E}">
        <p14:creationId xmlns:p14="http://schemas.microsoft.com/office/powerpoint/2010/main" val="3140058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py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610349" y="465618"/>
            <a:ext cx="5124452" cy="521208"/>
          </a:xfrm>
        </p:spPr>
        <p:txBody>
          <a:bodyPr lIns="0" tIns="0" rIns="0" bIns="0" anchor="t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22716-3A7B-C8AB-8C99-B043F0875A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49963" cy="63071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84480-F901-4A6E-ADB6-6EB1B3D4E6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/>
          <a:p>
            <a:fld id="{B7DF9244-F0CD-4AC3-A74B-26F03F0D25D2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984E3-987F-4FB9-B0A1-5A247E8FCC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AA6-3B18-40AB-8044-02BD16766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2E926B-A811-4CB9-BF36-9249F0D857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0350" y="1990725"/>
            <a:ext cx="5124450" cy="3556000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F090C8-95F4-4FC8-B4A1-E0B262881E0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610346" y="977900"/>
            <a:ext cx="5124453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99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py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199" y="457200"/>
            <a:ext cx="5491655" cy="521208"/>
          </a:xfrm>
        </p:spPr>
        <p:txBody>
          <a:bodyPr lIns="0" tIns="0" rIns="0" bIns="0"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Headline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22716-3A7B-C8AB-8C99-B043F0875A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1720" y="0"/>
            <a:ext cx="6049963" cy="63071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9F797-AA23-438B-A4D2-ED3556D797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/>
          <a:p>
            <a:fld id="{987C2FCD-18EA-44B4-B8C0-1FBE6BAB94B6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2C616-D3DC-4C83-B2B2-AB818FBEE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FEEFA-F68A-42A8-BC81-095434D0CE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5F2EE2-0765-4E65-8E8A-637930F0BE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990725"/>
            <a:ext cx="5121275" cy="3556000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CE84CA-522C-4F7D-9511-FEBCDF17EFB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57199" y="977900"/>
            <a:ext cx="5491655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94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D92B9-C1DF-4E61-85A8-795283984D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9099BBE8-A162-4207-8D38-8E3E8DDFD466}" type="datetime4">
              <a:rPr lang="en-US" smtClean="0"/>
              <a:t>May 28,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FCDD9-E6F6-421F-9EFC-2DEB603AA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97A12-4542-461A-B5FE-6BA5AB4D4A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Custom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E909D7-0084-82B1-2E46-25A63188B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987C3-8B95-4F56-B496-862ED0D46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AFAF9-052B-4159-840E-461E7267B942}" type="datetime4">
              <a:rPr lang="en-US" smtClean="0"/>
              <a:t>May 28,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A5D7C96-8592-44A0-AD70-905D1E36B1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D585730-48D6-43E5-ACFB-3BDCC15F4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D3F444-26BA-4EED-ADDE-2D145BE52A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2AB576B-789A-C464-6142-B45DBB449A6A}"/>
              </a:ext>
            </a:extLst>
          </p:cNvPr>
          <p:cNvSpPr/>
          <p:nvPr userDrawn="1"/>
        </p:nvSpPr>
        <p:spPr>
          <a:xfrm>
            <a:off x="3337560" y="2315688"/>
            <a:ext cx="2680018" cy="268001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7E7A67E-2228-76EB-1D06-81466AC6B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7560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non provident,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5E337-D7FC-1E7D-0B67-E19288270057}"/>
              </a:ext>
            </a:extLst>
          </p:cNvPr>
          <p:cNvSpPr/>
          <p:nvPr userDrawn="1"/>
        </p:nvSpPr>
        <p:spPr>
          <a:xfrm>
            <a:off x="6208776" y="2315688"/>
            <a:ext cx="2680018" cy="268001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30D7CE3-A262-FF5F-A9A8-1F599EAE78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776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non provident,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24FEB-4A7C-CBC3-A1B4-A96280DE9EBD}"/>
              </a:ext>
            </a:extLst>
          </p:cNvPr>
          <p:cNvSpPr/>
          <p:nvPr userDrawn="1"/>
        </p:nvSpPr>
        <p:spPr>
          <a:xfrm>
            <a:off x="9070848" y="2315688"/>
            <a:ext cx="2680018" cy="268001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6A74115-0401-20FA-2E48-F018FD7C5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70848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non provident,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2DD2BE-A000-951E-1DCF-F3BAFED1E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34" y="464862"/>
            <a:ext cx="7128003" cy="1195317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path to outwitting complexity isn’t a single-track trail. It involves:</a:t>
            </a:r>
          </a:p>
        </p:txBody>
      </p:sp>
    </p:spTree>
    <p:extLst>
      <p:ext uri="{BB962C8B-B14F-4D97-AF65-F5344CB8AC3E}">
        <p14:creationId xmlns:p14="http://schemas.microsoft.com/office/powerpoint/2010/main" val="1216728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97E9C-F30F-445C-AB26-71628C81F2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E6742-D425-4913-BE67-A404951FA554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896DE-4611-4F0E-8A4E-20030F397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5FB530B-5648-4563-B05E-20CF11206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D3F444-26BA-4EED-ADDE-2D145BE52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B576B-789A-C464-6142-B45DBB449A6A}"/>
              </a:ext>
            </a:extLst>
          </p:cNvPr>
          <p:cNvSpPr/>
          <p:nvPr userDrawn="1"/>
        </p:nvSpPr>
        <p:spPr>
          <a:xfrm>
            <a:off x="3337560" y="2315688"/>
            <a:ext cx="2680018" cy="2680018"/>
          </a:xfrm>
          <a:prstGeom prst="rect">
            <a:avLst/>
          </a:prstGeom>
          <a:gradFill>
            <a:gsLst>
              <a:gs pos="0">
                <a:schemeClr val="tx2"/>
              </a:gs>
              <a:gs pos="84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7E7A67E-2228-76EB-1D06-81466AC6B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7560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non provident,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5E337-D7FC-1E7D-0B67-E19288270057}"/>
              </a:ext>
            </a:extLst>
          </p:cNvPr>
          <p:cNvSpPr/>
          <p:nvPr userDrawn="1"/>
        </p:nvSpPr>
        <p:spPr>
          <a:xfrm>
            <a:off x="6208776" y="2315688"/>
            <a:ext cx="2680018" cy="2680018"/>
          </a:xfrm>
          <a:prstGeom prst="rect">
            <a:avLst/>
          </a:prstGeom>
          <a:gradFill>
            <a:gsLst>
              <a:gs pos="0">
                <a:schemeClr val="tx2"/>
              </a:gs>
              <a:gs pos="84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30D7CE3-A262-FF5F-A9A8-1F599EAE78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776" y="2315688"/>
            <a:ext cx="2680018" cy="2680017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non provident,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24FEB-4A7C-CBC3-A1B4-A96280DE9EBD}"/>
              </a:ext>
            </a:extLst>
          </p:cNvPr>
          <p:cNvSpPr/>
          <p:nvPr userDrawn="1"/>
        </p:nvSpPr>
        <p:spPr>
          <a:xfrm>
            <a:off x="9070848" y="2315688"/>
            <a:ext cx="2680018" cy="2680018"/>
          </a:xfrm>
          <a:prstGeom prst="rect">
            <a:avLst/>
          </a:prstGeom>
          <a:gradFill>
            <a:gsLst>
              <a:gs pos="0">
                <a:schemeClr val="tx2"/>
              </a:gs>
              <a:gs pos="84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6A74115-0401-20FA-2E48-F018FD7C5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70848" y="2315688"/>
            <a:ext cx="2680018" cy="2680017"/>
          </a:xfrm>
        </p:spPr>
        <p:txBody>
          <a:bodyPr lIns="91440" tIns="0" rIns="9144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non provident,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29519B-FFB9-0447-1522-D82C2F94D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34" y="464862"/>
            <a:ext cx="7128003" cy="1195317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path to outwitting complexity isn’t a single-track trail. It involves:</a:t>
            </a:r>
          </a:p>
        </p:txBody>
      </p:sp>
    </p:spTree>
    <p:extLst>
      <p:ext uri="{BB962C8B-B14F-4D97-AF65-F5344CB8AC3E}">
        <p14:creationId xmlns:p14="http://schemas.microsoft.com/office/powerpoint/2010/main" val="23870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357403B-6D36-7828-7916-FB565F4B17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162" b="14352"/>
          <a:stretch/>
        </p:blipFill>
        <p:spPr>
          <a:xfrm>
            <a:off x="0" y="77770"/>
            <a:ext cx="5352289" cy="6767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84BE7A-5105-46C3-20E8-1BF389E466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rcRect/>
          <a:stretch/>
        </p:blipFill>
        <p:spPr>
          <a:xfrm>
            <a:off x="457200" y="6373368"/>
            <a:ext cx="2395728" cy="33000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6DEAA-8DBD-0D1E-2F84-4CB3A345E6C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62764" y="6066577"/>
            <a:ext cx="7629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570D6-C6C7-4198-A964-607F676307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066577"/>
            <a:ext cx="26877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049A-1CFB-476C-8779-F61E24F6FC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37DF4B-21C6-4B3A-A648-C59C71981863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37A3-AD37-4FAB-9A4F-9371F3BCD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1CDEBD-16F1-41F0-8F30-3311B4751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AEEC1-6AEB-E28C-FDC0-CF6C9E2DFC00}"/>
              </a:ext>
            </a:extLst>
          </p:cNvPr>
          <p:cNvCxnSpPr>
            <a:cxnSpLocks/>
          </p:cNvCxnSpPr>
          <p:nvPr userDrawn="1"/>
        </p:nvCxnSpPr>
        <p:spPr>
          <a:xfrm>
            <a:off x="3175000" y="6306722"/>
            <a:ext cx="9017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5E99F-93DF-C687-B167-C7BE6E42C13B}"/>
              </a:ext>
            </a:extLst>
          </p:cNvPr>
          <p:cNvCxnSpPr>
            <a:cxnSpLocks/>
          </p:cNvCxnSpPr>
          <p:nvPr userDrawn="1"/>
        </p:nvCxnSpPr>
        <p:spPr>
          <a:xfrm>
            <a:off x="0" y="6306722"/>
            <a:ext cx="18669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6">
            <a:extLst>
              <a:ext uri="{FF2B5EF4-FFF2-40B4-BE49-F238E27FC236}">
                <a16:creationId xmlns:a16="http://schemas.microsoft.com/office/drawing/2014/main" id="{C8F88383-23E4-4E7D-B620-47F7907EF4E5}"/>
              </a:ext>
            </a:extLst>
          </p:cNvPr>
          <p:cNvSpPr txBox="1">
            <a:spLocks/>
          </p:cNvSpPr>
          <p:nvPr userDrawn="1"/>
        </p:nvSpPr>
        <p:spPr>
          <a:xfrm>
            <a:off x="6840061" y="4353945"/>
            <a:ext cx="4949824" cy="94148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chemeClr val="bg1"/>
                </a:solidFill>
                <a:ea typeface="Inter Light" panose="02000503000000020004" pitchFamily="2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361C1-9FE3-ECED-1697-76862E019A3D}"/>
              </a:ext>
            </a:extLst>
          </p:cNvPr>
          <p:cNvSpPr txBox="1"/>
          <p:nvPr userDrawn="1"/>
        </p:nvSpPr>
        <p:spPr>
          <a:xfrm>
            <a:off x="6477918" y="5631997"/>
            <a:ext cx="5256882" cy="368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Guidehouse Inc. All rights reserved. Proprietary and competition sensitive. This content is for general information purposes only, and should not be used as a substitute for consultation with professional advisors.</a:t>
            </a:r>
          </a:p>
        </p:txBody>
      </p:sp>
    </p:spTree>
    <p:extLst>
      <p:ext uri="{BB962C8B-B14F-4D97-AF65-F5344CB8AC3E}">
        <p14:creationId xmlns:p14="http://schemas.microsoft.com/office/powerpoint/2010/main" val="146819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C962-4244-37D8-8EAF-93103F275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5130"/>
            <a:ext cx="7865632" cy="455567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Cover: Title of </a:t>
            </a:r>
            <a:br>
              <a:rPr lang="en-US" dirty="0"/>
            </a:br>
            <a:r>
              <a:rPr lang="en-US" dirty="0"/>
              <a:t>Deck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C201-05CB-0C48-793C-1CAF34054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46604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Names of Presenter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275E-4244-7427-601A-9212136F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5921375"/>
            <a:ext cx="2743200" cy="365125"/>
          </a:xfrm>
        </p:spPr>
        <p:txBody>
          <a:bodyPr lIns="0" tIns="0" rIns="0" bIns="0" anchor="b">
            <a:noAutofit/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0D4B9C7-12C9-4534-B2E2-443B1F4E4AAD}" type="datetime4">
              <a:rPr lang="en-US" smtClean="0"/>
              <a:t>May 28, 2024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FA9A7-B31F-AF4D-FC23-A4DE6ADE54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46435" y="596414"/>
            <a:ext cx="2388196" cy="24742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Revision or Draft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4FA3F1-6614-B6D2-1978-A2DBF5695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0" y="501956"/>
            <a:ext cx="1361066" cy="3450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64F724-631F-37DE-8365-A5702D879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17" r="13655" b="24168"/>
          <a:stretch/>
        </p:blipFill>
        <p:spPr>
          <a:xfrm>
            <a:off x="6711697" y="933449"/>
            <a:ext cx="5480304" cy="59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EF474-14E8-4D51-AF60-FFAFA9B817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EEC77-BEB7-4C44-8303-3B719A13B752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D13E-2EE5-4029-AF8A-93C12FC1E0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87AA-F6B0-48C9-B8B8-160D5C8AFC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BF0199-C26A-D2C0-DD16-B2F21D9CA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31117"/>
            <a:ext cx="1225521" cy="1386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A977A-0ECE-CF5F-6307-0F25613DFE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43B1104-5F8F-A172-0474-03AD08596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76" t="5421" r="46417" b="6643"/>
          <a:stretch/>
        </p:blipFill>
        <p:spPr>
          <a:xfrm>
            <a:off x="0" y="3"/>
            <a:ext cx="4727242" cy="63067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60E703-78BE-68CE-70C0-6E2BAE6C4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264" y="2059714"/>
            <a:ext cx="6916536" cy="377291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Divider: Title of the Next Section Here</a:t>
            </a:r>
          </a:p>
        </p:txBody>
      </p:sp>
    </p:spTree>
    <p:extLst>
      <p:ext uri="{BB962C8B-B14F-4D97-AF65-F5344CB8AC3E}">
        <p14:creationId xmlns:p14="http://schemas.microsoft.com/office/powerpoint/2010/main" val="2195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gradFill flip="none" rotWithShape="1">
          <a:gsLst>
            <a:gs pos="100000">
              <a:schemeClr val="tx2"/>
            </a:gs>
            <a:gs pos="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C88D-5921-4231-B7E5-43A147072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050C78-B905-45CF-B9F3-AB24851093A2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9C9A-6AE4-449F-949E-941A7B058A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98E4-068A-44DF-80F5-77D61C2B3E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05B59F-49D0-F86D-160D-82A3C9107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31117"/>
            <a:ext cx="1225521" cy="1386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A977A-0ECE-CF5F-6307-0F25613DFE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C4BA7C1-EFD5-09D8-732C-E4FDC4AD89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76" t="5421" r="46417" b="6643"/>
          <a:stretch/>
        </p:blipFill>
        <p:spPr>
          <a:xfrm>
            <a:off x="0" y="3"/>
            <a:ext cx="4727242" cy="6306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4B5F1-4418-ACD2-F40D-3A3BC61928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264" y="2059714"/>
            <a:ext cx="6916536" cy="377291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Divider: Title of the Next Section Here</a:t>
            </a:r>
          </a:p>
        </p:txBody>
      </p:sp>
    </p:spTree>
    <p:extLst>
      <p:ext uri="{BB962C8B-B14F-4D97-AF65-F5344CB8AC3E}">
        <p14:creationId xmlns:p14="http://schemas.microsoft.com/office/powerpoint/2010/main" val="66481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22BBD68-C242-DD60-ADFE-E7AE969CE6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64" t="5421" r="47088" b="6643"/>
          <a:stretch/>
        </p:blipFill>
        <p:spPr>
          <a:xfrm>
            <a:off x="0" y="3"/>
            <a:ext cx="3576297" cy="6306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7CDFF-65E7-47C8-B86C-19233DC3FD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fld id="{781659F8-DFC0-4019-BC33-A92678082F3A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9E9A-955D-43CF-96CC-E00C130F1E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A4A9-FEFA-45A4-B497-EEC028F787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8"/>
          </p:nvPr>
        </p:nvSpPr>
        <p:spPr/>
        <p:txBody>
          <a:bodyPr/>
          <a:lstStyle/>
          <a:p>
            <a:fld id="{ADEA93E3-D79E-4C10-A8B9-315D9C277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81B198C-C733-B679-AE4C-14A3AFE381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4206" y="3570067"/>
            <a:ext cx="2512105" cy="2457063"/>
          </a:xfrm>
        </p:spPr>
        <p:txBody>
          <a:bodyPr lIns="0" t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1200" b="1" baseline="0"/>
            </a:lvl1pPr>
          </a:lstStyle>
          <a:p>
            <a:pPr lvl="0"/>
            <a:r>
              <a:rPr lang="en-US"/>
              <a:t>Sub-Topic One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27C2817-F550-85B9-F52A-4F1F5F1473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6463" y="3570067"/>
            <a:ext cx="2512105" cy="2457063"/>
          </a:xfrm>
        </p:spPr>
        <p:txBody>
          <a:bodyPr lIns="0" t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1200" b="1" baseline="0"/>
            </a:lvl1pPr>
          </a:lstStyle>
          <a:p>
            <a:pPr lvl="0"/>
            <a:r>
              <a:rPr lang="en-US"/>
              <a:t>Sub-Topic One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FF9F540-B2B2-48E5-023B-0787501831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8720" y="3570067"/>
            <a:ext cx="2512105" cy="2457063"/>
          </a:xfrm>
        </p:spPr>
        <p:txBody>
          <a:bodyPr lIns="0" t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1200" b="1"/>
            </a:lvl1pPr>
          </a:lstStyle>
          <a:p>
            <a:pPr lvl="0"/>
            <a:r>
              <a:rPr lang="en-US"/>
              <a:t>Sub-Topic One</a:t>
            </a:r>
          </a:p>
        </p:txBody>
      </p:sp>
      <p:sp>
        <p:nvSpPr>
          <p:cNvPr id="113" name="Text Placeholder 41">
            <a:extLst>
              <a:ext uri="{FF2B5EF4-FFF2-40B4-BE49-F238E27FC236}">
                <a16:creationId xmlns:a16="http://schemas.microsoft.com/office/drawing/2014/main" id="{A550B771-2BDC-451F-A972-846D44CCA5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54206" y="2249424"/>
            <a:ext cx="2512105" cy="3621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 b="1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119" name="Text Placeholder 47">
            <a:extLst>
              <a:ext uri="{FF2B5EF4-FFF2-40B4-BE49-F238E27FC236}">
                <a16:creationId xmlns:a16="http://schemas.microsoft.com/office/drawing/2014/main" id="{36E0ECA9-E771-4F4E-BC9A-DD7FE851B7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54206" y="1920240"/>
            <a:ext cx="2512105" cy="27606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/>
            </a:lvl1pPr>
          </a:lstStyle>
          <a:p>
            <a:r>
              <a:rPr lang="en-US"/>
              <a:t>01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E060C73-B73F-42E6-B8AE-82C7C378C459}"/>
              </a:ext>
            </a:extLst>
          </p:cNvPr>
          <p:cNvGrpSpPr/>
          <p:nvPr userDrawn="1"/>
        </p:nvGrpSpPr>
        <p:grpSpPr>
          <a:xfrm>
            <a:off x="3353226" y="3229661"/>
            <a:ext cx="238126" cy="238125"/>
            <a:chOff x="876299" y="1371600"/>
            <a:chExt cx="238126" cy="238125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9BB85C2-B582-4B20-BF9D-6D31EC9F6286}"/>
                </a:ext>
              </a:extLst>
            </p:cNvPr>
            <p:cNvSpPr/>
            <p:nvPr/>
          </p:nvSpPr>
          <p:spPr>
            <a:xfrm>
              <a:off x="876300" y="1371600"/>
              <a:ext cx="238125" cy="238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126" descr="Caret Down outline">
              <a:extLst>
                <a:ext uri="{FF2B5EF4-FFF2-40B4-BE49-F238E27FC236}">
                  <a16:creationId xmlns:a16="http://schemas.microsoft.com/office/drawing/2014/main" id="{46984BE8-4220-4B62-9FAC-4A5C9828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299" y="1371600"/>
              <a:ext cx="238125" cy="23812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FBC693-636D-4A76-B07E-BB70D23E4DC2}"/>
              </a:ext>
            </a:extLst>
          </p:cNvPr>
          <p:cNvGrpSpPr/>
          <p:nvPr userDrawn="1"/>
        </p:nvGrpSpPr>
        <p:grpSpPr>
          <a:xfrm>
            <a:off x="6055151" y="3229661"/>
            <a:ext cx="238126" cy="238125"/>
            <a:chOff x="876299" y="1371600"/>
            <a:chExt cx="238126" cy="238125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2E59E57-9C54-42F5-A16B-EA0F64FE9F02}"/>
                </a:ext>
              </a:extLst>
            </p:cNvPr>
            <p:cNvSpPr/>
            <p:nvPr/>
          </p:nvSpPr>
          <p:spPr>
            <a:xfrm>
              <a:off x="876300" y="1371600"/>
              <a:ext cx="238125" cy="238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Graphic 129" descr="Caret Down outline">
              <a:extLst>
                <a:ext uri="{FF2B5EF4-FFF2-40B4-BE49-F238E27FC236}">
                  <a16:creationId xmlns:a16="http://schemas.microsoft.com/office/drawing/2014/main" id="{87B79CED-1911-4C36-A1FC-441FA492F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299" y="1371600"/>
              <a:ext cx="238125" cy="238125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49E7C6-CF39-47B0-96D6-60EA6630FAF2}"/>
              </a:ext>
            </a:extLst>
          </p:cNvPr>
          <p:cNvGrpSpPr/>
          <p:nvPr userDrawn="1"/>
        </p:nvGrpSpPr>
        <p:grpSpPr>
          <a:xfrm>
            <a:off x="8771025" y="3229661"/>
            <a:ext cx="238126" cy="238125"/>
            <a:chOff x="876299" y="1371600"/>
            <a:chExt cx="238126" cy="23812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B1951EA-CCDE-4BE1-BCB9-25135514C1C0}"/>
                </a:ext>
              </a:extLst>
            </p:cNvPr>
            <p:cNvSpPr/>
            <p:nvPr/>
          </p:nvSpPr>
          <p:spPr>
            <a:xfrm>
              <a:off x="876300" y="1371600"/>
              <a:ext cx="238125" cy="238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Graphic 132" descr="Caret Down outline">
              <a:extLst>
                <a:ext uri="{FF2B5EF4-FFF2-40B4-BE49-F238E27FC236}">
                  <a16:creationId xmlns:a16="http://schemas.microsoft.com/office/drawing/2014/main" id="{4D8211B9-51BA-4BFF-812B-BB05D898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299" y="1371600"/>
              <a:ext cx="238125" cy="238125"/>
            </a:xfrm>
            <a:prstGeom prst="rect">
              <a:avLst/>
            </a:prstGeom>
          </p:spPr>
        </p:pic>
      </p:grpSp>
      <p:sp>
        <p:nvSpPr>
          <p:cNvPr id="134" name="Text Placeholder 41">
            <a:extLst>
              <a:ext uri="{FF2B5EF4-FFF2-40B4-BE49-F238E27FC236}">
                <a16:creationId xmlns:a16="http://schemas.microsoft.com/office/drawing/2014/main" id="{C247C281-1A5E-4404-A6C0-294F0AFE7E2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56961" y="2249424"/>
            <a:ext cx="2512105" cy="3621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 b="1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135" name="Text Placeholder 47">
            <a:extLst>
              <a:ext uri="{FF2B5EF4-FFF2-40B4-BE49-F238E27FC236}">
                <a16:creationId xmlns:a16="http://schemas.microsoft.com/office/drawing/2014/main" id="{93B02749-76C3-4571-BD4B-6019E012F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56961" y="1920240"/>
            <a:ext cx="2512105" cy="27606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/>
            </a:lvl1pPr>
          </a:lstStyle>
          <a:p>
            <a:r>
              <a:rPr lang="en-US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033B16-52FF-45D1-A697-D17845D328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54045" y="2670048"/>
            <a:ext cx="2511425" cy="529423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182880" indent="0">
              <a:buFontTx/>
              <a:buNone/>
              <a:defRPr sz="900"/>
            </a:lvl2pPr>
            <a:lvl3pPr marL="365760" indent="0">
              <a:buFontTx/>
              <a:buNone/>
              <a:defRPr sz="900"/>
            </a:lvl3pPr>
            <a:lvl4pPr marL="548640" indent="0">
              <a:buFontTx/>
              <a:buNone/>
              <a:defRPr sz="900"/>
            </a:lvl4pPr>
            <a:lvl5pPr marL="731520" indent="0">
              <a:buFontTx/>
              <a:buNone/>
              <a:defRPr sz="900"/>
            </a:lvl5pPr>
          </a:lstStyle>
          <a:p>
            <a:r>
              <a:rPr lang="en-US" sz="900"/>
              <a:t>Very Short Description. Enter a brief summary of your first agenda item in the space provided here. 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FE24B982-21F3-4B5F-B92C-D64537D61E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50610" y="2670048"/>
            <a:ext cx="2511425" cy="529423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182880" indent="0">
              <a:buFontTx/>
              <a:buNone/>
              <a:defRPr sz="900"/>
            </a:lvl2pPr>
            <a:lvl3pPr marL="365760" indent="0">
              <a:buFontTx/>
              <a:buNone/>
              <a:defRPr sz="900"/>
            </a:lvl3pPr>
            <a:lvl4pPr marL="548640" indent="0">
              <a:buFontTx/>
              <a:buNone/>
              <a:defRPr sz="900"/>
            </a:lvl4pPr>
            <a:lvl5pPr marL="731520" indent="0">
              <a:buFontTx/>
              <a:buNone/>
              <a:defRPr sz="900"/>
            </a:lvl5pPr>
          </a:lstStyle>
          <a:p>
            <a:r>
              <a:rPr lang="en-US" sz="900"/>
              <a:t>Very Short Description. Enter a brief summary of your first agenda item in the space provided here. </a:t>
            </a:r>
          </a:p>
        </p:txBody>
      </p:sp>
      <p:sp>
        <p:nvSpPr>
          <p:cNvPr id="139" name="Text Placeholder 41">
            <a:extLst>
              <a:ext uri="{FF2B5EF4-FFF2-40B4-BE49-F238E27FC236}">
                <a16:creationId xmlns:a16="http://schemas.microsoft.com/office/drawing/2014/main" id="{C329B1D3-AFA0-48DF-B719-900836E0432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756120" y="2249424"/>
            <a:ext cx="2512105" cy="3621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 b="1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140" name="Text Placeholder 47">
            <a:extLst>
              <a:ext uri="{FF2B5EF4-FFF2-40B4-BE49-F238E27FC236}">
                <a16:creationId xmlns:a16="http://schemas.microsoft.com/office/drawing/2014/main" id="{FC62B605-FF56-432B-8C98-0F698D1B85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56120" y="1920240"/>
            <a:ext cx="2512105" cy="27606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700"/>
            </a:lvl1pPr>
          </a:lstStyle>
          <a:p>
            <a:r>
              <a:rPr lang="en-US"/>
              <a:t>02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3BB049A5-F3FA-4643-A672-8C4876061A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53204" y="2670048"/>
            <a:ext cx="2511425" cy="529423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182880" indent="0">
              <a:buFontTx/>
              <a:buNone/>
              <a:defRPr sz="900"/>
            </a:lvl2pPr>
            <a:lvl3pPr marL="365760" indent="0">
              <a:buFontTx/>
              <a:buNone/>
              <a:defRPr sz="900"/>
            </a:lvl3pPr>
            <a:lvl4pPr marL="548640" indent="0">
              <a:buFontTx/>
              <a:buNone/>
              <a:defRPr sz="900"/>
            </a:lvl4pPr>
            <a:lvl5pPr marL="731520" indent="0">
              <a:buFontTx/>
              <a:buNone/>
              <a:defRPr sz="900"/>
            </a:lvl5pPr>
          </a:lstStyle>
          <a:p>
            <a:r>
              <a:rPr lang="en-US" sz="900" dirty="0"/>
              <a:t>Very Short Description. Enter a brief summary of your first agenda item in the space provided here.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52CBA3-9683-B8B0-61BB-6B638B7EF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355848" y="905365"/>
            <a:ext cx="8378952" cy="521208"/>
          </a:xfrm>
          <a:noFill/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4762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Agenda">
    <p:bg>
      <p:bgPr>
        <a:gradFill flip="none" rotWithShape="1">
          <a:gsLst>
            <a:gs pos="100000">
              <a:schemeClr val="tx2"/>
            </a:gs>
            <a:gs pos="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A977A-0ECE-CF5F-6307-0F25613DFE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C88D-5921-4231-B7E5-43A147072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9E935D-98BB-4F00-B577-30D12F538E29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9C9A-6AE4-449F-949E-941A7B058A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98E4-068A-44DF-80F5-77D61C2B3E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4081E-1770-47EE-CBFD-DA6BBAE17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BA86D24-2EF0-B5CC-B6AB-69AB2B075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612" y="2248450"/>
            <a:ext cx="2512105" cy="42079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8F116EA-E813-F6CF-5FB0-EAA01D415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7612" y="2669242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A27249C-F2F4-9F9F-C0F0-F3A4451A9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9869" y="2248450"/>
            <a:ext cx="2512105" cy="42079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BBF4AE4-4F17-ADDC-4F3B-EDEAA70B93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9869" y="2669242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DE2318B-16EB-3858-18E2-CA1893ABE9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126" y="2248450"/>
            <a:ext cx="2512105" cy="42079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DDD63D9-DA00-1F45-7385-7756C358EC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126" y="2669242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F644F1B-13D0-CA2C-8FE3-2B5AFE1CB7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7612" y="1920906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BAFE9DB-FE8B-2FE0-0457-95479E111B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59869" y="1920906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745FEC3-6BE2-60D0-0E6D-BA34D1111E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2126" y="1920906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E195A55-A879-0D35-09D6-60951BB429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7612" y="5245745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786F63B-530E-4C86-3459-77E158754B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7612" y="5666536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 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4ED8009-6294-A503-4A00-32B3DD8E94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9869" y="5245745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65C3D65-EE6F-C891-F27D-5C91D5FB7D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59869" y="5666536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16F2E0F-B2DD-CC08-B36A-3F3B760D6D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2126" y="5245745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8A6E25B-3818-FEC4-C3B8-A8AF36BEFE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62126" y="5666536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E238A8B-8575-639E-0AC9-61DF70DF4A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7612" y="4918200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53A17E-DF75-9650-F796-16F1237C86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59869" y="4918200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D4DCE4F-F4B6-E521-CA64-445159C6EE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2126" y="4918200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09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1215A93-70E7-0DEF-16A5-2DEA531036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57612" y="3747098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568EFF9-460B-9A07-71B6-F52242E35F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57612" y="4167889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8582D28-7EF6-5D33-C11E-FE2C3DF2E2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9869" y="3747098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AB71699-897C-EEDC-634C-C4D00674C6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9869" y="4167889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104D8BD-2767-8064-2035-4B77CAAE3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62126" y="3747098"/>
            <a:ext cx="2512105" cy="4206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43E118C-C3B0-FC4F-F94A-EF8438FB4F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2126" y="4167889"/>
            <a:ext cx="2512105" cy="255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Short Description.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E40E8D4-548A-3B30-006E-C6A27770EA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57612" y="3419553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90D86E70-40BC-3CF9-EFEA-68CDD0C31B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59869" y="3419553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98021C6-1727-DD9C-CA28-24A135FDC7B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62126" y="3419553"/>
            <a:ext cx="2512105" cy="26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33C617C-A84D-E238-3E49-F2B7405A53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355848" y="899952"/>
            <a:ext cx="8378952" cy="521208"/>
          </a:xfrm>
          <a:noFill/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Long Agenda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55D9A4-E296-1EAE-D595-6149570FAE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364" t="5421" r="47088" b="6643"/>
          <a:stretch/>
        </p:blipFill>
        <p:spPr>
          <a:xfrm>
            <a:off x="0" y="3"/>
            <a:ext cx="3576297" cy="63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61" y="6465130"/>
            <a:ext cx="914400" cy="231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/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29C61-8273-43A3-86D0-B50E3E929B6A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B002A-2B26-476D-A1BA-9C057A10DC94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3310B-657F-419F-835A-A64ED323C6E2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AB9C-4234-482B-8826-995616E4E88F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EA93E3-D79E-4C10-A8B9-315D9C277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9529FB-9EC4-985C-00F2-EE05F07B72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5848" y="2249424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with a longer title 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C2EA81A-BC68-0590-0513-3D6C3919E2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5848" y="1920240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7CA6C45-A0C5-1C3D-5F2E-6B3021CFD6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62472" y="1920240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984BFCD-5D66-E2EE-D4F0-19532F33DD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59952" y="1920240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1D2D3FA0-E943-4BCB-CBC4-5C30900008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5848" y="4919472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16692004-9D54-4315-09E6-1D3B4469D4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62472" y="4919472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8EE8B6B9-5C14-A38F-B7EC-3D09C29B23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59952" y="4919472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09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D5EF645-4FED-A9D7-41F7-99FB7BE7294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55848" y="3419856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DDE812-3BF3-108C-1DFA-57EFADD7D91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62472" y="3419856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4952B9D1-3C1E-F1ED-58BE-0218F9F1EE2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59952" y="3419856"/>
            <a:ext cx="2512105" cy="29468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713386C-724B-B60F-F57E-1317656994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62472" y="2249424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B3020C5-F9B8-0A66-9685-2A1EE8F5E1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59952" y="2249424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with a longer title 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ECF382C-02EB-1492-5E90-899D5E45E0C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55848" y="3749040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with a longer title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C79CC97-A2B4-7BF6-816D-2357578787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62472" y="3749040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E7A438-5993-29A5-7A23-CA548A8625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59952" y="3749040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F1D2A0-41E9-3F1F-BC16-C3DE1F83DC1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55848" y="5248656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B5DBC79-F66D-64AA-FD18-03227E177A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62472" y="5248656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BC3155E-0F61-1E81-60C2-1BB18C10B2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59952" y="5248656"/>
            <a:ext cx="2512105" cy="76080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with a longer title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355848" y="903501"/>
            <a:ext cx="8378952" cy="521208"/>
          </a:xfrm>
          <a:noFill/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Numbered 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1BA289-7663-D66C-BB4D-C13DA27AF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364" t="5421" r="47088" b="6643"/>
          <a:stretch/>
        </p:blipFill>
        <p:spPr>
          <a:xfrm>
            <a:off x="0" y="3"/>
            <a:ext cx="3576297" cy="63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E16F-2A4F-C6FE-9A36-54F2867D94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690" y="466344"/>
            <a:ext cx="11277109" cy="52120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Our Team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97D74-4A72-3295-06B0-464C199C7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59" y="6465130"/>
            <a:ext cx="914400" cy="231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FD75-58FB-DE64-F21B-4BF23BDC4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306722"/>
            <a:ext cx="1219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BF5314-299D-4AC0-9337-1E21875BC0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>
          <a:xfrm>
            <a:off x="8833104" y="6473952"/>
            <a:ext cx="1883664" cy="246888"/>
          </a:xfrm>
          <a:prstGeom prst="rect">
            <a:avLst/>
          </a:prstGeom>
        </p:spPr>
        <p:txBody>
          <a:bodyPr/>
          <a:lstStyle/>
          <a:p>
            <a:fld id="{2C7E6EF4-C6F4-493B-A03B-FE6C58D438FD}" type="datetime4">
              <a:rPr lang="en-US" smtClean="0"/>
              <a:t>May 28, 2024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14F8D3F-B839-4E74-8F76-30658CD43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D809BCB-F643-4A16-BF65-2D6CCC56AD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2"/>
          </p:nvPr>
        </p:nvSpPr>
        <p:spPr/>
        <p:txBody>
          <a:bodyPr/>
          <a:lstStyle/>
          <a:p>
            <a:fld id="{C66835EC-2469-4F70-AA79-71B56EB1B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4BB1268-4684-60E4-0A2F-161D4FF899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7085" y="4289662"/>
            <a:ext cx="26557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First Name Surname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86BB4D3-D398-4119-9985-53EFAEF649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7085" y="4824976"/>
            <a:ext cx="2655730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572A62-8A2E-EC6B-AA40-12B918CDED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7085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12693EA-CCD2-915E-E59E-48BE3859ED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178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EE9006-77B0-29E1-728C-AC35E5D65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0178" y="4824976"/>
            <a:ext cx="2655731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D9025138-9A51-C439-DF05-4C2182C1FC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0178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811671C-D7B5-E743-0A3C-21008669DF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992" y="4289662"/>
            <a:ext cx="2655731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/>
              <a:t>First Name Surname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5E29934-F4BF-890A-5E85-5CC4E2343B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9992" y="4824976"/>
            <a:ext cx="2655731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Professional Title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446F457A-1534-AEBF-50FB-E0730706C2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79992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6E6723B-241E-4F9C-D578-0A4A2F57D6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809" y="4289662"/>
            <a:ext cx="2649630" cy="51275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First Name Surname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7CF5A0-F47A-0C3B-DC30-CE8941E1D3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809" y="4824976"/>
            <a:ext cx="2649630" cy="19458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Professional Title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A3EF336-89B8-8DAE-67A1-8A7B475425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3809" y="1498647"/>
            <a:ext cx="2655731" cy="2668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2E42F3-2E62-400D-BB9B-0DBFA77FDA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0300" y="5056189"/>
            <a:ext cx="2655888" cy="85594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017345B-3545-493D-ABFC-811608C7C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79992" y="5055908"/>
            <a:ext cx="2655888" cy="8559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85AD841-49FE-4255-9EB3-D7277BD1EF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47085" y="5055909"/>
            <a:ext cx="2655887" cy="8559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lnSpc>
                <a:spcPct val="100000"/>
              </a:lnSpc>
              <a:buNone/>
              <a:defRPr sz="900"/>
            </a:lvl2pPr>
            <a:lvl3pPr marL="914400" indent="0">
              <a:lnSpc>
                <a:spcPct val="100000"/>
              </a:lnSpc>
              <a:buNone/>
              <a:defRPr sz="900"/>
            </a:lvl3pPr>
            <a:lvl4pPr marL="1371600" indent="0">
              <a:lnSpc>
                <a:spcPct val="100000"/>
              </a:lnSpc>
              <a:buNone/>
              <a:defRPr sz="900"/>
            </a:lvl4pPr>
            <a:lvl5pPr marL="1828800" indent="0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585CDBB-6541-444B-8CEE-01570BCC93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075" y="5055908"/>
            <a:ext cx="2649538" cy="8559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1989B88-32D6-4B9C-B273-7E7C26DDCF2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0" y="977900"/>
            <a:ext cx="11277600" cy="339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2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7E222-DA68-A486-774D-D33F21A0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5212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99E91-6AD3-D75F-2621-914E9064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98646"/>
            <a:ext cx="11277600" cy="4787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E9F2-6D32-0414-0124-BC86CFDB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28231" y="6477000"/>
            <a:ext cx="1766109" cy="24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CFE8EA6-C050-450D-9394-7C1E2C47C03C}" type="datetime4">
              <a:rPr lang="en-US" smtClean="0"/>
              <a:t>May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2064-59BC-A64C-B164-2C696587D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3770" y="6477000"/>
            <a:ext cx="4578001" cy="24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978B-CD60-D96B-300A-7F5B99E6B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896" y="6477000"/>
            <a:ext cx="374904" cy="24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B3108147-E943-E84C-9B39-E6949D6F8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23" r:id="rId3"/>
    <p:sldLayoutId id="2147483657" r:id="rId4"/>
    <p:sldLayoutId id="2147483752" r:id="rId5"/>
    <p:sldLayoutId id="2147483751" r:id="rId6"/>
    <p:sldLayoutId id="2147483745" r:id="rId7"/>
    <p:sldLayoutId id="2147483674" r:id="rId8"/>
    <p:sldLayoutId id="2147483682" r:id="rId9"/>
    <p:sldLayoutId id="2147483681" r:id="rId10"/>
    <p:sldLayoutId id="2147483768" r:id="rId11"/>
    <p:sldLayoutId id="2147483767" r:id="rId12"/>
    <p:sldLayoutId id="2147483686" r:id="rId13"/>
    <p:sldLayoutId id="2147483744" r:id="rId14"/>
    <p:sldLayoutId id="2147483687" r:id="rId15"/>
    <p:sldLayoutId id="2147483743" r:id="rId16"/>
    <p:sldLayoutId id="2147483741" r:id="rId17"/>
    <p:sldLayoutId id="2147483738" r:id="rId18"/>
    <p:sldLayoutId id="2147483764" r:id="rId19"/>
    <p:sldLayoutId id="2147483690" r:id="rId20"/>
    <p:sldLayoutId id="2147483691" r:id="rId21"/>
    <p:sldLayoutId id="2147483700" r:id="rId22"/>
    <p:sldLayoutId id="2147483696" r:id="rId23"/>
    <p:sldLayoutId id="2147483748" r:id="rId24"/>
    <p:sldLayoutId id="214748377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orient="horz" pos="4080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uc.ca.gov/industries-and-topics/electrical-energy/demand-side-management/energy-efficiency/energy-efficiency-potential-and-goals-studies/2025-potential-and-goals-study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graswich@cpuc.ca.gov" TargetMode="External"/><Relationship Id="rId2" Type="http://schemas.openxmlformats.org/officeDocument/2006/relationships/hyperlink" Target="mailto:ali.choukeir@cpuc.ca.gov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npodkowsky@guidehouse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EE71-09FF-03CB-4C87-0048ACF0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5130"/>
            <a:ext cx="7720149" cy="4555670"/>
          </a:xfrm>
        </p:spPr>
        <p:txBody>
          <a:bodyPr/>
          <a:lstStyle/>
          <a:p>
            <a:r>
              <a:rPr lang="en-US" sz="4800" dirty="0"/>
              <a:t>Proposed Residential and Commercial (ResCom) Measure List</a:t>
            </a:r>
            <a:br>
              <a:rPr lang="en-US" sz="4800" dirty="0"/>
            </a:br>
            <a:br>
              <a:rPr lang="en-US" sz="4800" dirty="0"/>
            </a:br>
            <a:r>
              <a:rPr lang="en-US" sz="3200" b="1" dirty="0">
                <a:solidFill>
                  <a:schemeClr val="accent2"/>
                </a:solidFill>
              </a:rPr>
              <a:t>2025 Potential and Goals Study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932B0-7184-612D-A15C-BC44B8E7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Potential and Goals Study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6D51-AAA3-C00F-2D72-3A35C2510A0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D4B9C7-12C9-4534-B2E2-443B1F4E4AAD}" type="datetime4">
              <a:rPr lang="en-US" smtClean="0"/>
              <a:t>May 28,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3084C8-37BC-DD92-67DC-85DC1A233741}"/>
              </a:ext>
            </a:extLst>
          </p:cNvPr>
          <p:cNvSpPr>
            <a:spLocks noGrp="1"/>
          </p:cNvSpPr>
          <p:nvPr>
            <p:ph sz="quarter" idx="5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2025 Potential and Goals (PG) study builds upon refinements and improvements of past study cycles to inform the energy efficiency goals related to policy questions CPUC staff are considering.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draft workplan for the 2025 PG study was presented to stakeholders via a </a:t>
            </a:r>
            <a:r>
              <a:rPr lang="en-US" sz="2000" dirty="0">
                <a:hlinkClick r:id="rId2"/>
              </a:rPr>
              <a:t>workshop</a:t>
            </a:r>
            <a:r>
              <a:rPr lang="en-US" sz="2000" dirty="0"/>
              <a:t> on April 17,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stakeholder communication is a follow-up to the April 17 workshop seeking additional input from stakeholders on what Residential and Commercial measures should be considered for inclusion in the 2025 PG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supplemental spreadsheet of the Guidehouse team’s proposed measures is being released for stakeholder review. The rest of this deck orients stakeholders to that spreadsheet and poses questions for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81577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07E3D3-71E1-9F3B-743A-3CB5F040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ResCom Measure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6D51-AAA3-C00F-2D72-3A35C2510A0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D4B9C7-12C9-4534-B2E2-443B1F4E4AAD}" type="datetime4">
              <a:rPr lang="en-US" smtClean="0"/>
              <a:t>May 28, 2024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A87920-FFB9-53C2-B94B-EF242BD760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Workbook Overview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9722AB-FF9A-69C7-73B8-C521E22D086C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57200" y="1609725"/>
            <a:ext cx="11277600" cy="427037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 the full proposed measure list in the workbook: 2025 PG Study ResCom Measure List_Public_2024-05-22.xlsx.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‘Proposed Measure List’ tab contains the full list of measures.</a:t>
            </a:r>
          </a:p>
          <a:p>
            <a:pPr marL="65151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Measures are organized by Sector, End Use, Fuel Type, Technology Group, Base Year Efficiency Level, and Replacement Type.</a:t>
            </a:r>
          </a:p>
          <a:p>
            <a:pPr marL="65151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There is also a Fuel Sub Tech Group column, which is marked as TRUE if a given measure is in a Technology Group with fuel substitution.</a:t>
            </a:r>
          </a:p>
          <a:p>
            <a:pPr marL="65151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 Flag column indicates additions and adjustments to the measure list, and the Notes column describes the reason for the addition or adjustment.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‘Measures Removed’ tab lists 2023 PG Study measures that we plan to remove from the 2025 PG Study and the reason for the removal (criteria described on next slide).</a:t>
            </a:r>
          </a:p>
        </p:txBody>
      </p:sp>
    </p:spTree>
    <p:extLst>
      <p:ext uri="{BB962C8B-B14F-4D97-AF65-F5344CB8AC3E}">
        <p14:creationId xmlns:p14="http://schemas.microsoft.com/office/powerpoint/2010/main" val="354295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2553-5928-20FA-9A00-27DD0834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Methodology (New and Removed Measures)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4D8E9-AAFA-CEA0-882C-D2C419DD591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17A464-B130-466E-BE54-877615797260}" type="datetime4">
              <a:rPr lang="en-US" smtClean="0"/>
              <a:t>May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EA52-01B7-D82F-1E45-AAEE4B4ACA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F914-72B2-F62B-DDDB-0C38482CD6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36CDE5-4398-EBD2-8F51-D83AB17F566A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57200" y="1149531"/>
            <a:ext cx="11277600" cy="512064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Guidehouse conducted the following analysis to determine measure list updates for the 2025 PG Study:</a:t>
            </a:r>
          </a:p>
          <a:p>
            <a:pPr marL="46863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Identified high- and low- impact measures from 2023 PG Study achievable potential results (using the Total System Benefit [TSB] metric)</a:t>
            </a:r>
          </a:p>
          <a:p>
            <a:pPr marL="46863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Identified high- and low- impact measures from 2023 CEDARS claims (using the TSB metric)</a:t>
            </a:r>
          </a:p>
          <a:p>
            <a:pPr marL="46863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Identified the presence/absence and status of corresponding eTRM measure packages</a:t>
            </a:r>
          </a:p>
          <a:p>
            <a:pPr marL="0" indent="0"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</a:pPr>
            <a:r>
              <a:rPr lang="en-US" sz="1800" b="1" dirty="0"/>
              <a:t>This analysis was used to identify proposed new measures and measures for removal.</a:t>
            </a:r>
          </a:p>
          <a:p>
            <a:pPr marL="182880" lvl="1" indent="0">
              <a:spcBef>
                <a:spcPts val="900"/>
              </a:spcBef>
            </a:pPr>
            <a:r>
              <a:rPr lang="en-US" sz="1500" u="sng" dirty="0"/>
              <a:t>Criteria for measure </a:t>
            </a:r>
            <a:r>
              <a:rPr lang="en-US" sz="1500" b="1" u="sng" dirty="0">
                <a:solidFill>
                  <a:schemeClr val="accent1"/>
                </a:solidFill>
              </a:rPr>
              <a:t>addition</a:t>
            </a:r>
            <a:r>
              <a:rPr lang="en-US" sz="1500" dirty="0"/>
              <a:t>:</a:t>
            </a:r>
          </a:p>
          <a:p>
            <a:pPr marL="52578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500" dirty="0"/>
              <a:t>Measure had a meaningful contribution to 2023 CEDARS claims (</a:t>
            </a:r>
            <a:r>
              <a:rPr lang="en-US" sz="1500" b="1" dirty="0"/>
              <a:t>0.1% or greater</a:t>
            </a:r>
            <a:r>
              <a:rPr lang="en-US" sz="1500" dirty="0"/>
              <a:t> contribution to total portfolio TSB)</a:t>
            </a:r>
          </a:p>
          <a:p>
            <a:pPr marL="52578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500" dirty="0"/>
              <a:t>Measure is characterized in the eTRM and is </a:t>
            </a:r>
            <a:r>
              <a:rPr lang="en-US" sz="1500" b="1" dirty="0"/>
              <a:t>active</a:t>
            </a:r>
            <a:r>
              <a:rPr lang="en-US" sz="1500" dirty="0"/>
              <a:t> (measure package not expiring/sunsetting prior to 2026)</a:t>
            </a:r>
          </a:p>
          <a:p>
            <a:pPr marL="182880" lvl="1" indent="0">
              <a:spcBef>
                <a:spcPts val="900"/>
              </a:spcBef>
            </a:pPr>
            <a:r>
              <a:rPr lang="en-US" sz="1500" u="sng" dirty="0"/>
              <a:t>Criteria for measure </a:t>
            </a:r>
            <a:r>
              <a:rPr lang="en-US" sz="1500" b="1" u="sng" dirty="0">
                <a:solidFill>
                  <a:schemeClr val="accent1"/>
                </a:solidFill>
              </a:rPr>
              <a:t>removal</a:t>
            </a:r>
            <a:r>
              <a:rPr lang="en-US" sz="1500" b="1" dirty="0">
                <a:solidFill>
                  <a:schemeClr val="accent1"/>
                </a:solidFill>
              </a:rPr>
              <a:t>:</a:t>
            </a:r>
          </a:p>
          <a:p>
            <a:pPr marL="52578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500" dirty="0"/>
              <a:t>Measure had </a:t>
            </a:r>
            <a:r>
              <a:rPr lang="en-US" sz="1500" b="1" dirty="0"/>
              <a:t>less than 0.1%</a:t>
            </a:r>
            <a:r>
              <a:rPr lang="en-US" sz="1500" dirty="0"/>
              <a:t> contribution to 2023 PG Study total portfolio TSB, </a:t>
            </a:r>
            <a:r>
              <a:rPr lang="en-US" sz="1500" b="1" i="1" dirty="0">
                <a:solidFill>
                  <a:schemeClr val="accent1"/>
                </a:solidFill>
              </a:rPr>
              <a:t>and</a:t>
            </a:r>
          </a:p>
          <a:p>
            <a:pPr marL="52578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500" dirty="0"/>
              <a:t>Measure had </a:t>
            </a:r>
            <a:r>
              <a:rPr lang="en-US" sz="1500" b="1" dirty="0"/>
              <a:t>less than 0.1% </a:t>
            </a:r>
            <a:r>
              <a:rPr lang="en-US" sz="1500" dirty="0"/>
              <a:t>contribution to 2023 CEDARS claims total portfolio TSB, </a:t>
            </a:r>
            <a:r>
              <a:rPr lang="en-US" sz="1500" b="1" i="1" dirty="0">
                <a:solidFill>
                  <a:schemeClr val="accent1"/>
                </a:solidFill>
              </a:rPr>
              <a:t>and</a:t>
            </a:r>
          </a:p>
          <a:p>
            <a:pPr marL="52578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500" dirty="0"/>
              <a:t>Measure is </a:t>
            </a:r>
            <a:r>
              <a:rPr lang="en-US" sz="1500" b="1" dirty="0"/>
              <a:t>not</a:t>
            </a:r>
            <a:r>
              <a:rPr lang="en-US" sz="1500" dirty="0"/>
              <a:t> characterized in the eTRM (or is expiring/sunsetting prior to 2026)</a:t>
            </a:r>
            <a:endParaRPr lang="en-US" sz="700" dirty="0"/>
          </a:p>
          <a:p>
            <a:pPr marL="182880" lvl="1" indent="0">
              <a:spcBef>
                <a:spcPts val="1200"/>
              </a:spcBef>
            </a:pPr>
            <a:r>
              <a:rPr lang="en-US" i="1" dirty="0"/>
              <a:t>Note: The 2025 study will introduce a “custom” analysis for the commercial sector based on custom CEDARS claims (similar to the existing industrial/agriculture custom analysis). Therefore, potential from commercial measures removed from the deemed list may appear instead in this new custom analysis. </a:t>
            </a:r>
            <a:r>
              <a:rPr lang="en-US" dirty="0"/>
              <a:t> </a:t>
            </a:r>
            <a:r>
              <a:rPr lang="en-US" i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581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07E3D3-71E1-9F3B-743A-3CB5F040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ResCom Measure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6D51-AAA3-C00F-2D72-3A35C2510A0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D4B9C7-12C9-4534-B2E2-443B1F4E4AAD}" type="datetime4">
              <a:rPr lang="en-US" smtClean="0"/>
              <a:t>May 28, 2024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A87920-FFB9-53C2-B94B-EF242BD760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Questions for Stakeholders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9722AB-FF9A-69C7-73B8-C521E22D086C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57200" y="1609725"/>
            <a:ext cx="11277600" cy="452798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Informal comments on the proposed measure list are due (via e-mail) by June 12, 2024, to: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ali.choukeir@cpuc.ca.gov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william.graswich@cpuc.ca.gov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npodkowsky@guidehouse.com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Stakeholders may comment directly in the designated stakeholder comment column in Excel and e-mail the file as a response. Stakeholders may also provide comments in written format outside of Excel, though we ask that you cite specific measure names where possible. </a:t>
            </a:r>
            <a:endParaRPr lang="en-US" sz="2000" b="1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When reviewing the proposed measure list, please consider: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Are there additional measures or technologies that should be included? Or proposed measures that should be excluded?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If so, which are the highest priority to incorporate into the 2025 Study?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Do you have program and measure (including fuel substitution) data to share that’s not available via eTRM/DEER/Workpapers or CEDARS?</a:t>
            </a:r>
          </a:p>
        </p:txBody>
      </p:sp>
    </p:spTree>
    <p:extLst>
      <p:ext uri="{BB962C8B-B14F-4D97-AF65-F5344CB8AC3E}">
        <p14:creationId xmlns:p14="http://schemas.microsoft.com/office/powerpoint/2010/main" val="405088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560CF-BF80-65CB-1CEE-E7D8242C700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1CDEBD-16F1-41F0-8F30-3311B475174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6785BA-2908-D7DC-8C7D-E3CE2F1FF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9540"/>
              </p:ext>
            </p:extLst>
          </p:nvPr>
        </p:nvGraphicFramePr>
        <p:xfrm>
          <a:off x="8402953" y="457199"/>
          <a:ext cx="3331847" cy="30209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31847">
                  <a:extLst>
                    <a:ext uri="{9D8B030D-6E8A-4147-A177-3AD203B41FA5}">
                      <a16:colId xmlns:a16="http://schemas.microsoft.com/office/drawing/2014/main" val="548899699"/>
                    </a:ext>
                  </a:extLst>
                </a:gridCol>
              </a:tblGrid>
              <a:tr h="10071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Neil Podkowsky</a:t>
                      </a:r>
                      <a:b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Associate Director</a:t>
                      </a:r>
                      <a:b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npodkowsky@guidehouse.com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(602) 528-8028</a:t>
                      </a:r>
                    </a:p>
                  </a:txBody>
                  <a:tcPr marT="18288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23059"/>
                  </a:ext>
                </a:extLst>
              </a:tr>
              <a:tr h="10068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Amul Sathe</a:t>
                      </a:r>
                      <a:b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</a:t>
                      </a:r>
                      <a:b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amul.sathe@guidehouse.com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(415) 399-2180</a:t>
                      </a:r>
                    </a:p>
                  </a:txBody>
                  <a:tcPr marT="18288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34250"/>
                  </a:ext>
                </a:extLst>
              </a:tr>
              <a:tr h="10068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Brian Chang</a:t>
                      </a:r>
                      <a:b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Managing Consultant</a:t>
                      </a:r>
                      <a:b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brian.chang@guidehouse.com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(415) 356-7145</a:t>
                      </a:r>
                    </a:p>
                  </a:txBody>
                  <a:tcPr marT="18288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76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365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1">
      <a:dk1>
        <a:srgbClr val="000000"/>
      </a:dk1>
      <a:lt1>
        <a:srgbClr val="FFFFFF"/>
      </a:lt1>
      <a:dk2>
        <a:srgbClr val="002A33"/>
      </a:dk2>
      <a:lt2>
        <a:srgbClr val="E0E0E0"/>
      </a:lt2>
      <a:accent1>
        <a:srgbClr val="006272"/>
      </a:accent1>
      <a:accent2>
        <a:srgbClr val="93D500"/>
      </a:accent2>
      <a:accent3>
        <a:srgbClr val="C3EC0C"/>
      </a:accent3>
      <a:accent4>
        <a:srgbClr val="60B8CC"/>
      </a:accent4>
      <a:accent5>
        <a:srgbClr val="019587"/>
      </a:accent5>
      <a:accent6>
        <a:srgbClr val="40840B"/>
      </a:accent6>
      <a:hlink>
        <a:srgbClr val="006272"/>
      </a:hlink>
      <a:folHlink>
        <a:srgbClr val="C3EC0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idehouse PPT Template 2023_widescreen.potx" id="{6DDD9321-BD02-417F-BD8F-A5CEC397D0E7}" vid="{CE4FADEA-0011-4372-B3DA-DC91223F1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AF9F80FDE0E459E1A4ABBAD4741F7" ma:contentTypeVersion="17" ma:contentTypeDescription="Create a new document." ma:contentTypeScope="" ma:versionID="6a971cd98c8fd89b9222989cd54db42b">
  <xsd:schema xmlns:xsd="http://www.w3.org/2001/XMLSchema" xmlns:xs="http://www.w3.org/2001/XMLSchema" xmlns:p="http://schemas.microsoft.com/office/2006/metadata/properties" xmlns:ns2="1f515989-4afe-4bfb-8869-4f44a11afb39" xmlns:ns3="e5e22d63-cd76-4ad0-9cc0-8f2b2146ce9f" targetNamespace="http://schemas.microsoft.com/office/2006/metadata/properties" ma:root="true" ma:fieldsID="c5edde814f7e3488a09ede5c47270528" ns2:_="" ns3:_="">
    <xsd:import namespace="1f515989-4afe-4bfb-8869-4f44a11afb39"/>
    <xsd:import namespace="e5e22d63-cd76-4ad0-9cc0-8f2b2146c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15989-4afe-4bfb-8869-4f44a11af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4" nillable="true" ma:displayName="Status" ma:default="1" ma:description="Whether the summary is done or not." ma:format="Dropdown" ma:internalName="Statu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d63-cd76-4ad0-9cc0-8f2b2146c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baef8b9-b614-4a1a-8207-1a59c8f9eb80}" ma:internalName="TaxCatchAll" ma:showField="CatchAllData" ma:web="e5e22d63-cd76-4ad0-9cc0-8f2b2146c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22d63-cd76-4ad0-9cc0-8f2b2146ce9f" xsi:nil="true"/>
    <lcf76f155ced4ddcb4097134ff3c332f xmlns="1f515989-4afe-4bfb-8869-4f44a11afb39">
      <Terms xmlns="http://schemas.microsoft.com/office/infopath/2007/PartnerControls"/>
    </lcf76f155ced4ddcb4097134ff3c332f>
    <Status xmlns="1f515989-4afe-4bfb-8869-4f44a11afb39">true</Status>
  </documentManagement>
</p:properties>
</file>

<file path=customXml/itemProps1.xml><?xml version="1.0" encoding="utf-8"?>
<ds:datastoreItem xmlns:ds="http://schemas.openxmlformats.org/officeDocument/2006/customXml" ds:itemID="{B25571DF-C8D2-4697-85F7-66C5316AEA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0A046-B0E1-46C7-99EA-5BB96E7A6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15989-4afe-4bfb-8869-4f44a11afb39"/>
    <ds:schemaRef ds:uri="e5e22d63-cd76-4ad0-9cc0-8f2b2146c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DC1797-662F-41D4-8DA3-44854ECD79C9}">
  <ds:schemaRefs>
    <ds:schemaRef ds:uri="5f3ea2a1-e991-4506-8277-2a240c45122b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801dd8e4-de4b-4cf2-8373-a58b78b792cb"/>
    <ds:schemaRef ds:uri="http://schemas.microsoft.com/sharepoint/v3"/>
    <ds:schemaRef ds:uri="7bd9f7d4-9cb5-4b12-9340-7fdd76c7e507"/>
    <ds:schemaRef ds:uri="http://schemas.microsoft.com/office/2006/metadata/properties"/>
    <ds:schemaRef ds:uri="http://purl.org/dc/dcmitype/"/>
    <ds:schemaRef ds:uri="e5e22d63-cd76-4ad0-9cc0-8f2b2146ce9f"/>
    <ds:schemaRef ds:uri="1f515989-4afe-4bfb-8869-4f44a11afb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Guidehouse PPT Template 2023_widescreen</Template>
  <TotalTime>108</TotalTime>
  <Words>758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Inter Light</vt:lpstr>
      <vt:lpstr>Covers</vt:lpstr>
      <vt:lpstr>Proposed Residential and Commercial (ResCom) Measure List  2025 Potential and Goals Study</vt:lpstr>
      <vt:lpstr>2025 Potential and Goals Study Overview</vt:lpstr>
      <vt:lpstr>Proposed ResCom Measure List</vt:lpstr>
      <vt:lpstr>Update Methodology (New and Removed Measures)</vt:lpstr>
      <vt:lpstr>Proposed ResCom Measure List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Guidehouse PowerPoint Presentation Template</dc:title>
  <dc:creator>Shannon Willing</dc:creator>
  <cp:lastModifiedBy>Graswich, William</cp:lastModifiedBy>
  <cp:revision>6</cp:revision>
  <dcterms:created xsi:type="dcterms:W3CDTF">2023-05-03T18:54:25Z</dcterms:created>
  <dcterms:modified xsi:type="dcterms:W3CDTF">2024-05-28T17:31:09Z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0x010100F513D608BD41C2458F92CE9E7BC57700</vt:lpwstr>
  </property>
  <property fmtid="{D5CDD505-2E9C-101B-9397-08002B2CF9AE}" pid="3" name="MediaServiceImageTags">
    <vt:lpwstr/>
  </property>
  <property fmtid="{D5CDD505-2E9C-101B-9397-08002B2CF9AE}" pid="4" name="_dlc_DocIdItemGuid">
    <vt:lpwstr>bad11016-a288-413d-bccb-4fd11609446e</vt:lpwstr>
  </property>
  <property fmtid="{D5CDD505-2E9C-101B-9397-08002B2CF9AE}" pid="5" name="MSIP_Label_303e25a3-56e7-4f07-9acc-ed14a1e5b460_Enabled">
    <vt:lpwstr>true</vt:lpwstr>
  </property>
  <property fmtid="{D5CDD505-2E9C-101B-9397-08002B2CF9AE}" pid="6" name="MSIP_Label_303e25a3-56e7-4f07-9acc-ed14a1e5b460_SetDate">
    <vt:lpwstr>2024-05-16T01:47:29Z</vt:lpwstr>
  </property>
  <property fmtid="{D5CDD505-2E9C-101B-9397-08002B2CF9AE}" pid="7" name="MSIP_Label_303e25a3-56e7-4f07-9acc-ed14a1e5b460_Method">
    <vt:lpwstr>Privileged</vt:lpwstr>
  </property>
  <property fmtid="{D5CDD505-2E9C-101B-9397-08002B2CF9AE}" pid="8" name="MSIP_Label_303e25a3-56e7-4f07-9acc-ed14a1e5b460_Name">
    <vt:lpwstr>Public External</vt:lpwstr>
  </property>
  <property fmtid="{D5CDD505-2E9C-101B-9397-08002B2CF9AE}" pid="9" name="MSIP_Label_303e25a3-56e7-4f07-9acc-ed14a1e5b460_SiteId">
    <vt:lpwstr>4ee48f43-e15d-4f4a-ad55-d0990aac660e</vt:lpwstr>
  </property>
  <property fmtid="{D5CDD505-2E9C-101B-9397-08002B2CF9AE}" pid="10" name="MSIP_Label_303e25a3-56e7-4f07-9acc-ed14a1e5b460_ActionId">
    <vt:lpwstr>0032c02d-8372-4eed-a75a-b278577a0c41</vt:lpwstr>
  </property>
  <property fmtid="{D5CDD505-2E9C-101B-9397-08002B2CF9AE}" pid="11" name="MSIP_Label_303e25a3-56e7-4f07-9acc-ed14a1e5b460_ContentBits">
    <vt:lpwstr>0</vt:lpwstr>
  </property>
</Properties>
</file>